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246D1-FDF0-4228-97C2-F67F649BEA1A}" type="doc">
      <dgm:prSet loTypeId="urn:microsoft.com/office/officeart/2005/8/layout/vList4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8E81D2-2BC7-4ED9-AFA7-547534DD5E86}">
      <dgm:prSet phldrT="[Text]"/>
      <dgm:spPr/>
      <dgm:t>
        <a:bodyPr/>
        <a:lstStyle/>
        <a:p>
          <a:r>
            <a:rPr lang="en-US" dirty="0" smtClean="0"/>
            <a:t>To compare </a:t>
          </a:r>
          <a:endParaRPr lang="en-US" dirty="0"/>
        </a:p>
      </dgm:t>
    </dgm:pt>
    <dgm:pt modelId="{B8B17E16-81C4-4A5F-82A6-793E33F71CE6}" type="parTrans" cxnId="{A09BBFF9-3FF6-4C5B-B863-2B3A9C752C5C}">
      <dgm:prSet/>
      <dgm:spPr/>
      <dgm:t>
        <a:bodyPr/>
        <a:lstStyle/>
        <a:p>
          <a:endParaRPr lang="en-US"/>
        </a:p>
      </dgm:t>
    </dgm:pt>
    <dgm:pt modelId="{C4519911-04CC-4A6F-8B7B-D5C39AC4B053}" type="sibTrans" cxnId="{A09BBFF9-3FF6-4C5B-B863-2B3A9C752C5C}">
      <dgm:prSet/>
      <dgm:spPr/>
      <dgm:t>
        <a:bodyPr/>
        <a:lstStyle/>
        <a:p>
          <a:endParaRPr lang="en-US"/>
        </a:p>
      </dgm:t>
    </dgm:pt>
    <dgm:pt modelId="{AB36EF8D-823C-43A6-B0FC-CCDAD3743326}">
      <dgm:prSet phldrT="[Text]"/>
      <dgm:spPr/>
      <dgm:t>
        <a:bodyPr/>
        <a:lstStyle/>
        <a:p>
          <a:r>
            <a:rPr lang="en-US" dirty="0" smtClean="0"/>
            <a:t>Is to look for similarities </a:t>
          </a:r>
          <a:endParaRPr lang="en-US" dirty="0"/>
        </a:p>
      </dgm:t>
    </dgm:pt>
    <dgm:pt modelId="{98C79544-A7B9-4BEE-ACD9-3864F2F7FD01}" type="parTrans" cxnId="{5DB486E2-DA06-4F35-BAE8-3AFC3D4A3D7A}">
      <dgm:prSet/>
      <dgm:spPr/>
      <dgm:t>
        <a:bodyPr/>
        <a:lstStyle/>
        <a:p>
          <a:endParaRPr lang="en-US"/>
        </a:p>
      </dgm:t>
    </dgm:pt>
    <dgm:pt modelId="{0AFEABFC-5279-4922-B100-A1E99A95205B}" type="sibTrans" cxnId="{5DB486E2-DA06-4F35-BAE8-3AFC3D4A3D7A}">
      <dgm:prSet/>
      <dgm:spPr/>
      <dgm:t>
        <a:bodyPr/>
        <a:lstStyle/>
        <a:p>
          <a:endParaRPr lang="en-US"/>
        </a:p>
      </dgm:t>
    </dgm:pt>
    <dgm:pt modelId="{42771AD5-929C-4F17-8A81-236FD7E9EA6A}">
      <dgm:prSet phldrT="[Text]"/>
      <dgm:spPr/>
      <dgm:t>
        <a:bodyPr/>
        <a:lstStyle/>
        <a:p>
          <a:r>
            <a:rPr lang="en-US" dirty="0" smtClean="0"/>
            <a:t>To contrast</a:t>
          </a:r>
          <a:endParaRPr lang="en-US" dirty="0"/>
        </a:p>
      </dgm:t>
    </dgm:pt>
    <dgm:pt modelId="{222079D9-F8E7-44A7-A61A-07A7AA4F4881}" type="parTrans" cxnId="{3DEB9780-E883-42AC-BAE3-E680C04B57F1}">
      <dgm:prSet/>
      <dgm:spPr/>
      <dgm:t>
        <a:bodyPr/>
        <a:lstStyle/>
        <a:p>
          <a:endParaRPr lang="en-US"/>
        </a:p>
      </dgm:t>
    </dgm:pt>
    <dgm:pt modelId="{F15B606F-AFBC-4691-B7FC-B3CF71515BE3}" type="sibTrans" cxnId="{3DEB9780-E883-42AC-BAE3-E680C04B57F1}">
      <dgm:prSet/>
      <dgm:spPr/>
      <dgm:t>
        <a:bodyPr/>
        <a:lstStyle/>
        <a:p>
          <a:endParaRPr lang="en-US"/>
        </a:p>
      </dgm:t>
    </dgm:pt>
    <dgm:pt modelId="{DC3E6854-9E32-4323-A4B3-54E6D7A1E38E}">
      <dgm:prSet phldrT="[Text]"/>
      <dgm:spPr/>
      <dgm:t>
        <a:bodyPr/>
        <a:lstStyle/>
        <a:p>
          <a:r>
            <a:rPr lang="en-US" dirty="0" smtClean="0"/>
            <a:t>Is to find differences </a:t>
          </a:r>
          <a:endParaRPr lang="en-US" dirty="0"/>
        </a:p>
      </dgm:t>
    </dgm:pt>
    <dgm:pt modelId="{4189A331-2CBE-43B2-A528-7A50D08AA929}" type="parTrans" cxnId="{0AB3165B-6A5F-420A-88C1-0974E97F0AA6}">
      <dgm:prSet/>
      <dgm:spPr/>
      <dgm:t>
        <a:bodyPr/>
        <a:lstStyle/>
        <a:p>
          <a:endParaRPr lang="en-US"/>
        </a:p>
      </dgm:t>
    </dgm:pt>
    <dgm:pt modelId="{56899076-CB00-4500-B60E-D63310EC2C00}" type="sibTrans" cxnId="{0AB3165B-6A5F-420A-88C1-0974E97F0AA6}">
      <dgm:prSet/>
      <dgm:spPr/>
      <dgm:t>
        <a:bodyPr/>
        <a:lstStyle/>
        <a:p>
          <a:endParaRPr lang="en-US"/>
        </a:p>
      </dgm:t>
    </dgm:pt>
    <dgm:pt modelId="{CF2C43F3-A7DA-4437-8B13-05B48AA1682D}" type="pres">
      <dgm:prSet presAssocID="{F73246D1-FDF0-4228-97C2-F67F649BEA1A}" presName="linear" presStyleCnt="0">
        <dgm:presLayoutVars>
          <dgm:dir/>
          <dgm:resizeHandles val="exact"/>
        </dgm:presLayoutVars>
      </dgm:prSet>
      <dgm:spPr/>
    </dgm:pt>
    <dgm:pt modelId="{7DD21424-704A-4405-8671-918ABD96B9A7}" type="pres">
      <dgm:prSet presAssocID="{288E81D2-2BC7-4ED9-AFA7-547534DD5E86}" presName="comp" presStyleCnt="0"/>
      <dgm:spPr/>
    </dgm:pt>
    <dgm:pt modelId="{E7AA009E-1FE3-4F6E-8351-61E5F934272B}" type="pres">
      <dgm:prSet presAssocID="{288E81D2-2BC7-4ED9-AFA7-547534DD5E86}" presName="box" presStyleLbl="node1" presStyleIdx="0" presStyleCnt="2"/>
      <dgm:spPr/>
      <dgm:t>
        <a:bodyPr/>
        <a:lstStyle/>
        <a:p>
          <a:endParaRPr lang="en-US"/>
        </a:p>
      </dgm:t>
    </dgm:pt>
    <dgm:pt modelId="{197BC1C0-A7C4-4814-AA5E-CAE5607B4277}" type="pres">
      <dgm:prSet presAssocID="{288E81D2-2BC7-4ED9-AFA7-547534DD5E86}" presName="img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F48B99F6-2186-434F-907E-D9E0201DB05A}" type="pres">
      <dgm:prSet presAssocID="{288E81D2-2BC7-4ED9-AFA7-547534DD5E86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D85EA-7B54-41DC-9603-0B68E264B61A}" type="pres">
      <dgm:prSet presAssocID="{C4519911-04CC-4A6F-8B7B-D5C39AC4B053}" presName="spacer" presStyleCnt="0"/>
      <dgm:spPr/>
    </dgm:pt>
    <dgm:pt modelId="{ECA48292-3D68-472C-B09E-7A865BA2D532}" type="pres">
      <dgm:prSet presAssocID="{42771AD5-929C-4F17-8A81-236FD7E9EA6A}" presName="comp" presStyleCnt="0"/>
      <dgm:spPr/>
    </dgm:pt>
    <dgm:pt modelId="{03726415-8602-4FA7-B645-7D67C57BD494}" type="pres">
      <dgm:prSet presAssocID="{42771AD5-929C-4F17-8A81-236FD7E9EA6A}" presName="box" presStyleLbl="node1" presStyleIdx="1" presStyleCnt="2"/>
      <dgm:spPr/>
      <dgm:t>
        <a:bodyPr/>
        <a:lstStyle/>
        <a:p>
          <a:endParaRPr lang="en-US"/>
        </a:p>
      </dgm:t>
    </dgm:pt>
    <dgm:pt modelId="{5500EEF3-9571-4D7F-830B-918B1A51B6DF}" type="pres">
      <dgm:prSet presAssocID="{42771AD5-929C-4F17-8A81-236FD7E9EA6A}" presName="img" presStyleLbl="fgImgPlace1" presStyleIdx="1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3CC54829-68F7-414F-8AF3-3E588FE6D0E3}" type="pres">
      <dgm:prSet presAssocID="{42771AD5-929C-4F17-8A81-236FD7E9EA6A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DA90B9-F76F-4386-86A2-134403704B23}" type="presOf" srcId="{288E81D2-2BC7-4ED9-AFA7-547534DD5E86}" destId="{E7AA009E-1FE3-4F6E-8351-61E5F934272B}" srcOrd="0" destOrd="0" presId="urn:microsoft.com/office/officeart/2005/8/layout/vList4"/>
    <dgm:cxn modelId="{EEBBC499-155E-4874-873F-C40BBE8A9036}" type="presOf" srcId="{AB36EF8D-823C-43A6-B0FC-CCDAD3743326}" destId="{F48B99F6-2186-434F-907E-D9E0201DB05A}" srcOrd="1" destOrd="1" presId="urn:microsoft.com/office/officeart/2005/8/layout/vList4"/>
    <dgm:cxn modelId="{69ECF732-794F-4052-88B3-E6602A509E4C}" type="presOf" srcId="{42771AD5-929C-4F17-8A81-236FD7E9EA6A}" destId="{3CC54829-68F7-414F-8AF3-3E588FE6D0E3}" srcOrd="1" destOrd="0" presId="urn:microsoft.com/office/officeart/2005/8/layout/vList4"/>
    <dgm:cxn modelId="{5DB486E2-DA06-4F35-BAE8-3AFC3D4A3D7A}" srcId="{288E81D2-2BC7-4ED9-AFA7-547534DD5E86}" destId="{AB36EF8D-823C-43A6-B0FC-CCDAD3743326}" srcOrd="0" destOrd="0" parTransId="{98C79544-A7B9-4BEE-ACD9-3864F2F7FD01}" sibTransId="{0AFEABFC-5279-4922-B100-A1E99A95205B}"/>
    <dgm:cxn modelId="{A09BBFF9-3FF6-4C5B-B863-2B3A9C752C5C}" srcId="{F73246D1-FDF0-4228-97C2-F67F649BEA1A}" destId="{288E81D2-2BC7-4ED9-AFA7-547534DD5E86}" srcOrd="0" destOrd="0" parTransId="{B8B17E16-81C4-4A5F-82A6-793E33F71CE6}" sibTransId="{C4519911-04CC-4A6F-8B7B-D5C39AC4B053}"/>
    <dgm:cxn modelId="{123B7EA2-3E1A-4515-A7FD-2D31231EB6A9}" type="presOf" srcId="{F73246D1-FDF0-4228-97C2-F67F649BEA1A}" destId="{CF2C43F3-A7DA-4437-8B13-05B48AA1682D}" srcOrd="0" destOrd="0" presId="urn:microsoft.com/office/officeart/2005/8/layout/vList4"/>
    <dgm:cxn modelId="{98D4ABAC-B38C-45B5-A69B-19E45687E0A5}" type="presOf" srcId="{288E81D2-2BC7-4ED9-AFA7-547534DD5E86}" destId="{F48B99F6-2186-434F-907E-D9E0201DB05A}" srcOrd="1" destOrd="0" presId="urn:microsoft.com/office/officeart/2005/8/layout/vList4"/>
    <dgm:cxn modelId="{55F385E7-E324-4366-AD37-970B610D893E}" type="presOf" srcId="{DC3E6854-9E32-4323-A4B3-54E6D7A1E38E}" destId="{03726415-8602-4FA7-B645-7D67C57BD494}" srcOrd="0" destOrd="1" presId="urn:microsoft.com/office/officeart/2005/8/layout/vList4"/>
    <dgm:cxn modelId="{542E83F2-B35D-4D36-8D60-CE2EC12AF65E}" type="presOf" srcId="{DC3E6854-9E32-4323-A4B3-54E6D7A1E38E}" destId="{3CC54829-68F7-414F-8AF3-3E588FE6D0E3}" srcOrd="1" destOrd="1" presId="urn:microsoft.com/office/officeart/2005/8/layout/vList4"/>
    <dgm:cxn modelId="{B1120750-BC80-46A1-BAB2-83FC58BDD59D}" type="presOf" srcId="{AB36EF8D-823C-43A6-B0FC-CCDAD3743326}" destId="{E7AA009E-1FE3-4F6E-8351-61E5F934272B}" srcOrd="0" destOrd="1" presId="urn:microsoft.com/office/officeart/2005/8/layout/vList4"/>
    <dgm:cxn modelId="{D60CFD85-1C24-4D2F-A23E-5C390B8B40B8}" type="presOf" srcId="{42771AD5-929C-4F17-8A81-236FD7E9EA6A}" destId="{03726415-8602-4FA7-B645-7D67C57BD494}" srcOrd="0" destOrd="0" presId="urn:microsoft.com/office/officeart/2005/8/layout/vList4"/>
    <dgm:cxn modelId="{3DEB9780-E883-42AC-BAE3-E680C04B57F1}" srcId="{F73246D1-FDF0-4228-97C2-F67F649BEA1A}" destId="{42771AD5-929C-4F17-8A81-236FD7E9EA6A}" srcOrd="1" destOrd="0" parTransId="{222079D9-F8E7-44A7-A61A-07A7AA4F4881}" sibTransId="{F15B606F-AFBC-4691-B7FC-B3CF71515BE3}"/>
    <dgm:cxn modelId="{0AB3165B-6A5F-420A-88C1-0974E97F0AA6}" srcId="{42771AD5-929C-4F17-8A81-236FD7E9EA6A}" destId="{DC3E6854-9E32-4323-A4B3-54E6D7A1E38E}" srcOrd="0" destOrd="0" parTransId="{4189A331-2CBE-43B2-A528-7A50D08AA929}" sibTransId="{56899076-CB00-4500-B60E-D63310EC2C00}"/>
    <dgm:cxn modelId="{0F834BAE-1677-4B0D-BA7C-3CC8DAA65502}" type="presParOf" srcId="{CF2C43F3-A7DA-4437-8B13-05B48AA1682D}" destId="{7DD21424-704A-4405-8671-918ABD96B9A7}" srcOrd="0" destOrd="0" presId="urn:microsoft.com/office/officeart/2005/8/layout/vList4"/>
    <dgm:cxn modelId="{0615C6B2-D65F-4971-82EC-84E151D9A5DC}" type="presParOf" srcId="{7DD21424-704A-4405-8671-918ABD96B9A7}" destId="{E7AA009E-1FE3-4F6E-8351-61E5F934272B}" srcOrd="0" destOrd="0" presId="urn:microsoft.com/office/officeart/2005/8/layout/vList4"/>
    <dgm:cxn modelId="{25F8CB13-FD62-4A2C-9642-5062E94B99E6}" type="presParOf" srcId="{7DD21424-704A-4405-8671-918ABD96B9A7}" destId="{197BC1C0-A7C4-4814-AA5E-CAE5607B4277}" srcOrd="1" destOrd="0" presId="urn:microsoft.com/office/officeart/2005/8/layout/vList4"/>
    <dgm:cxn modelId="{BDCD1ECA-6FBB-4DF2-A93E-1583D24F256E}" type="presParOf" srcId="{7DD21424-704A-4405-8671-918ABD96B9A7}" destId="{F48B99F6-2186-434F-907E-D9E0201DB05A}" srcOrd="2" destOrd="0" presId="urn:microsoft.com/office/officeart/2005/8/layout/vList4"/>
    <dgm:cxn modelId="{28618902-F117-4395-B2AF-6856714564F2}" type="presParOf" srcId="{CF2C43F3-A7DA-4437-8B13-05B48AA1682D}" destId="{FA3D85EA-7B54-41DC-9603-0B68E264B61A}" srcOrd="1" destOrd="0" presId="urn:microsoft.com/office/officeart/2005/8/layout/vList4"/>
    <dgm:cxn modelId="{AA9466A7-79F2-4FE4-86A1-6F5F0F9A1C09}" type="presParOf" srcId="{CF2C43F3-A7DA-4437-8B13-05B48AA1682D}" destId="{ECA48292-3D68-472C-B09E-7A865BA2D532}" srcOrd="2" destOrd="0" presId="urn:microsoft.com/office/officeart/2005/8/layout/vList4"/>
    <dgm:cxn modelId="{8BBA21E6-DC0E-4FF6-96C3-FC09F3F406BB}" type="presParOf" srcId="{ECA48292-3D68-472C-B09E-7A865BA2D532}" destId="{03726415-8602-4FA7-B645-7D67C57BD494}" srcOrd="0" destOrd="0" presId="urn:microsoft.com/office/officeart/2005/8/layout/vList4"/>
    <dgm:cxn modelId="{1DBC9450-C406-4FD3-A2B6-FB0CBBF201D2}" type="presParOf" srcId="{ECA48292-3D68-472C-B09E-7A865BA2D532}" destId="{5500EEF3-9571-4D7F-830B-918B1A51B6DF}" srcOrd="1" destOrd="0" presId="urn:microsoft.com/office/officeart/2005/8/layout/vList4"/>
    <dgm:cxn modelId="{E52EE8FF-725C-4641-9A2E-C27B1825FADC}" type="presParOf" srcId="{ECA48292-3D68-472C-B09E-7A865BA2D532}" destId="{3CC54829-68F7-414F-8AF3-3E588FE6D0E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887EC-33F8-407B-A719-425B0020A42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E021E05-F12E-4B68-8130-BB6BC7EE45B0}">
      <dgm:prSet phldrT="[Text]"/>
      <dgm:spPr/>
      <dgm:t>
        <a:bodyPr/>
        <a:lstStyle/>
        <a:p>
          <a:r>
            <a:rPr lang="en-US" dirty="0" smtClean="0"/>
            <a:t>Block </a:t>
          </a:r>
          <a:endParaRPr lang="en-US" dirty="0"/>
        </a:p>
      </dgm:t>
    </dgm:pt>
    <dgm:pt modelId="{17FD62EF-05E9-4D76-953F-3CAE23081D9F}" type="parTrans" cxnId="{2103E8B1-E19F-444F-A40A-25CCF90DD1E7}">
      <dgm:prSet/>
      <dgm:spPr/>
      <dgm:t>
        <a:bodyPr/>
        <a:lstStyle/>
        <a:p>
          <a:endParaRPr lang="en-US"/>
        </a:p>
      </dgm:t>
    </dgm:pt>
    <dgm:pt modelId="{D19BB765-1432-4FFA-920B-E322C671E3AE}" type="sibTrans" cxnId="{2103E8B1-E19F-444F-A40A-25CCF90DD1E7}">
      <dgm:prSet/>
      <dgm:spPr/>
      <dgm:t>
        <a:bodyPr/>
        <a:lstStyle/>
        <a:p>
          <a:endParaRPr lang="en-US"/>
        </a:p>
      </dgm:t>
    </dgm:pt>
    <dgm:pt modelId="{5A87842B-9651-45FC-805E-C9CE04543529}">
      <dgm:prSet phldrT="[Text]" custT="1"/>
      <dgm:spPr/>
      <dgm:t>
        <a:bodyPr/>
        <a:lstStyle/>
        <a:p>
          <a:r>
            <a:rPr lang="en-US" sz="4800" dirty="0" smtClean="0"/>
            <a:t>Point-by-point </a:t>
          </a:r>
          <a:endParaRPr lang="en-US" sz="4800" dirty="0"/>
        </a:p>
      </dgm:t>
    </dgm:pt>
    <dgm:pt modelId="{7ABB3B2D-BD1F-4110-9B6F-2FE4800432AB}" type="parTrans" cxnId="{1928C163-08B6-4C96-B51D-2C88C8BF3D17}">
      <dgm:prSet/>
      <dgm:spPr/>
      <dgm:t>
        <a:bodyPr/>
        <a:lstStyle/>
        <a:p>
          <a:endParaRPr lang="en-US"/>
        </a:p>
      </dgm:t>
    </dgm:pt>
    <dgm:pt modelId="{9BCB7301-317E-4F7C-B160-AC8B0A162E16}" type="sibTrans" cxnId="{1928C163-08B6-4C96-B51D-2C88C8BF3D17}">
      <dgm:prSet/>
      <dgm:spPr/>
      <dgm:t>
        <a:bodyPr/>
        <a:lstStyle/>
        <a:p>
          <a:endParaRPr lang="en-US"/>
        </a:p>
      </dgm:t>
    </dgm:pt>
    <dgm:pt modelId="{64507CA1-178B-4E94-9A65-2D4F6E58E2A6}" type="pres">
      <dgm:prSet presAssocID="{D6F887EC-33F8-407B-A719-425B0020A422}" presName="diagram" presStyleCnt="0">
        <dgm:presLayoutVars>
          <dgm:dir/>
          <dgm:resizeHandles val="exact"/>
        </dgm:presLayoutVars>
      </dgm:prSet>
      <dgm:spPr/>
    </dgm:pt>
    <dgm:pt modelId="{ED3825B9-DFE4-4E62-8695-B693596DBCDF}" type="pres">
      <dgm:prSet presAssocID="{9E021E05-F12E-4B68-8130-BB6BC7EE45B0}" presName="node" presStyleLbl="node1" presStyleIdx="0" presStyleCnt="2">
        <dgm:presLayoutVars>
          <dgm:bulletEnabled val="1"/>
        </dgm:presLayoutVars>
      </dgm:prSet>
      <dgm:spPr/>
    </dgm:pt>
    <dgm:pt modelId="{FD313E1C-99FA-4612-886B-30EBAE4BECB3}" type="pres">
      <dgm:prSet presAssocID="{D19BB765-1432-4FFA-920B-E322C671E3AE}" presName="sibTrans" presStyleCnt="0"/>
      <dgm:spPr/>
    </dgm:pt>
    <dgm:pt modelId="{4507DE5C-4DE5-428B-A9E6-0214DEB00766}" type="pres">
      <dgm:prSet presAssocID="{5A87842B-9651-45FC-805E-C9CE0454352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0EC2A5-2D03-46FD-99B2-011F9DE2678D}" type="presOf" srcId="{5A87842B-9651-45FC-805E-C9CE04543529}" destId="{4507DE5C-4DE5-428B-A9E6-0214DEB00766}" srcOrd="0" destOrd="0" presId="urn:microsoft.com/office/officeart/2005/8/layout/default"/>
    <dgm:cxn modelId="{07D78CB8-4CD0-4A1A-B4A6-5D0A385153B0}" type="presOf" srcId="{D6F887EC-33F8-407B-A719-425B0020A422}" destId="{64507CA1-178B-4E94-9A65-2D4F6E58E2A6}" srcOrd="0" destOrd="0" presId="urn:microsoft.com/office/officeart/2005/8/layout/default"/>
    <dgm:cxn modelId="{72320827-0D59-4CDD-80E2-88F5FFA924A4}" type="presOf" srcId="{9E021E05-F12E-4B68-8130-BB6BC7EE45B0}" destId="{ED3825B9-DFE4-4E62-8695-B693596DBCDF}" srcOrd="0" destOrd="0" presId="urn:microsoft.com/office/officeart/2005/8/layout/default"/>
    <dgm:cxn modelId="{1928C163-08B6-4C96-B51D-2C88C8BF3D17}" srcId="{D6F887EC-33F8-407B-A719-425B0020A422}" destId="{5A87842B-9651-45FC-805E-C9CE04543529}" srcOrd="1" destOrd="0" parTransId="{7ABB3B2D-BD1F-4110-9B6F-2FE4800432AB}" sibTransId="{9BCB7301-317E-4F7C-B160-AC8B0A162E16}"/>
    <dgm:cxn modelId="{2103E8B1-E19F-444F-A40A-25CCF90DD1E7}" srcId="{D6F887EC-33F8-407B-A719-425B0020A422}" destId="{9E021E05-F12E-4B68-8130-BB6BC7EE45B0}" srcOrd="0" destOrd="0" parTransId="{17FD62EF-05E9-4D76-953F-3CAE23081D9F}" sibTransId="{D19BB765-1432-4FFA-920B-E322C671E3AE}"/>
    <dgm:cxn modelId="{0C0345C4-6BF7-4134-BAD1-2D2AA2AC248B}" type="presParOf" srcId="{64507CA1-178B-4E94-9A65-2D4F6E58E2A6}" destId="{ED3825B9-DFE4-4E62-8695-B693596DBCDF}" srcOrd="0" destOrd="0" presId="urn:microsoft.com/office/officeart/2005/8/layout/default"/>
    <dgm:cxn modelId="{3E60A6D8-F518-4919-8495-F1A39EE53EC6}" type="presParOf" srcId="{64507CA1-178B-4E94-9A65-2D4F6E58E2A6}" destId="{FD313E1C-99FA-4612-886B-30EBAE4BECB3}" srcOrd="1" destOrd="0" presId="urn:microsoft.com/office/officeart/2005/8/layout/default"/>
    <dgm:cxn modelId="{B0975A66-B7D4-4357-96BE-2F2F2388D8BF}" type="presParOf" srcId="{64507CA1-178B-4E94-9A65-2D4F6E58E2A6}" destId="{4507DE5C-4DE5-428B-A9E6-0214DEB0076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A009E-1FE3-4F6E-8351-61E5F934272B}">
      <dsp:nvSpPr>
        <dsp:cNvPr id="0" name=""/>
        <dsp:cNvSpPr/>
      </dsp:nvSpPr>
      <dsp:spPr>
        <a:xfrm>
          <a:off x="0" y="0"/>
          <a:ext cx="10179050" cy="1711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To compare </a:t>
          </a:r>
          <a:endParaRPr lang="en-US" sz="4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Is to look for similarities </a:t>
          </a:r>
          <a:endParaRPr lang="en-US" sz="3600" kern="1200" dirty="0"/>
        </a:p>
      </dsp:txBody>
      <dsp:txXfrm>
        <a:off x="2206915" y="0"/>
        <a:ext cx="7972134" cy="1711058"/>
      </dsp:txXfrm>
    </dsp:sp>
    <dsp:sp modelId="{197BC1C0-A7C4-4814-AA5E-CAE5607B4277}">
      <dsp:nvSpPr>
        <dsp:cNvPr id="0" name=""/>
        <dsp:cNvSpPr/>
      </dsp:nvSpPr>
      <dsp:spPr>
        <a:xfrm>
          <a:off x="171105" y="171105"/>
          <a:ext cx="2035810" cy="13688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3726415-8602-4FA7-B645-7D67C57BD494}">
      <dsp:nvSpPr>
        <dsp:cNvPr id="0" name=""/>
        <dsp:cNvSpPr/>
      </dsp:nvSpPr>
      <dsp:spPr>
        <a:xfrm>
          <a:off x="0" y="1882164"/>
          <a:ext cx="10179050" cy="17110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598094"/>
                <a:satOff val="16827"/>
                <a:lumOff val="2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7598094"/>
                <a:satOff val="16827"/>
                <a:lumOff val="2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7598094"/>
                <a:satOff val="16827"/>
                <a:lumOff val="2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To contrast</a:t>
          </a:r>
          <a:endParaRPr lang="en-US" sz="4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Is to find differences </a:t>
          </a:r>
          <a:endParaRPr lang="en-US" sz="3600" kern="1200" dirty="0"/>
        </a:p>
      </dsp:txBody>
      <dsp:txXfrm>
        <a:off x="2206915" y="1882164"/>
        <a:ext cx="7972134" cy="1711058"/>
      </dsp:txXfrm>
    </dsp:sp>
    <dsp:sp modelId="{5500EEF3-9571-4D7F-830B-918B1A51B6DF}">
      <dsp:nvSpPr>
        <dsp:cNvPr id="0" name=""/>
        <dsp:cNvSpPr/>
      </dsp:nvSpPr>
      <dsp:spPr>
        <a:xfrm>
          <a:off x="171105" y="2053270"/>
          <a:ext cx="2035810" cy="13688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825B9-DFE4-4E62-8695-B693596DBCDF}">
      <dsp:nvSpPr>
        <dsp:cNvPr id="0" name=""/>
        <dsp:cNvSpPr/>
      </dsp:nvSpPr>
      <dsp:spPr>
        <a:xfrm>
          <a:off x="1242" y="343255"/>
          <a:ext cx="4845983" cy="29075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Block </a:t>
          </a:r>
          <a:endParaRPr lang="en-US" sz="6500" kern="1200" dirty="0"/>
        </a:p>
      </dsp:txBody>
      <dsp:txXfrm>
        <a:off x="1242" y="343255"/>
        <a:ext cx="4845983" cy="2907589"/>
      </dsp:txXfrm>
    </dsp:sp>
    <dsp:sp modelId="{4507DE5C-4DE5-428B-A9E6-0214DEB00766}">
      <dsp:nvSpPr>
        <dsp:cNvPr id="0" name=""/>
        <dsp:cNvSpPr/>
      </dsp:nvSpPr>
      <dsp:spPr>
        <a:xfrm>
          <a:off x="5331824" y="343255"/>
          <a:ext cx="4845983" cy="2907589"/>
        </a:xfrm>
        <a:prstGeom prst="rect">
          <a:avLst/>
        </a:prstGeom>
        <a:solidFill>
          <a:schemeClr val="accent3">
            <a:hueOff val="-2619147"/>
            <a:satOff val="-2870"/>
            <a:lumOff val="-19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Point-by-point </a:t>
          </a:r>
          <a:endParaRPr lang="en-US" sz="4800" kern="1200" dirty="0"/>
        </a:p>
      </dsp:txBody>
      <dsp:txXfrm>
        <a:off x="5331824" y="343255"/>
        <a:ext cx="4845983" cy="2907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174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5025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50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1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488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8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D0B94E-17DF-44EA-8C3C-A94B672E20A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05CF28-5856-479D-A937-84E547148D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030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Compare and Contrast Essays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024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be noted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While writing similarities or differences between two things, decide on your criteria,</a:t>
            </a:r>
          </a:p>
          <a:p>
            <a:pPr marL="0" indent="0">
              <a:buNone/>
            </a:pPr>
            <a:r>
              <a:rPr lang="en-US" sz="2400" dirty="0" smtClean="0"/>
              <a:t>For example:</a:t>
            </a:r>
          </a:p>
          <a:p>
            <a:pPr marL="0" indent="0">
              <a:buNone/>
            </a:pPr>
            <a:r>
              <a:rPr lang="en-US" sz="2400" dirty="0" smtClean="0"/>
              <a:t>Aaron is tall and strong. </a:t>
            </a:r>
            <a:r>
              <a:rPr lang="en-US" sz="2400" b="1" dirty="0" smtClean="0"/>
              <a:t>In contrast</a:t>
            </a:r>
            <a:r>
              <a:rPr lang="en-US" sz="2400" dirty="0" smtClean="0"/>
              <a:t>, Bruce is handsome and very intelligent does not fall in to the same criteria.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36940"/>
              </p:ext>
            </p:extLst>
          </p:nvPr>
        </p:nvGraphicFramePr>
        <p:xfrm>
          <a:off x="1813636" y="4363616"/>
          <a:ext cx="8128000" cy="17642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/>
                <a:gridCol w="4064000"/>
              </a:tblGrid>
              <a:tr h="588076">
                <a:tc>
                  <a:txBody>
                    <a:bodyPr/>
                    <a:lstStyle/>
                    <a:p>
                      <a:r>
                        <a:rPr lang="en-US" dirty="0" smtClean="0"/>
                        <a:t>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Bruce </a:t>
                      </a:r>
                      <a:endParaRPr lang="en-US" dirty="0"/>
                    </a:p>
                  </a:txBody>
                  <a:tcPr/>
                </a:tc>
              </a:tr>
              <a:tr h="588076">
                <a:tc>
                  <a:txBody>
                    <a:bodyPr/>
                    <a:lstStyle/>
                    <a:p>
                      <a:r>
                        <a:rPr lang="en-US" dirty="0" smtClean="0"/>
                        <a:t>He is tall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is handsome</a:t>
                      </a:r>
                      <a:endParaRPr lang="en-US" dirty="0"/>
                    </a:p>
                  </a:txBody>
                  <a:tcPr/>
                </a:tc>
              </a:tr>
              <a:tr h="588076">
                <a:tc>
                  <a:txBody>
                    <a:bodyPr/>
                    <a:lstStyle/>
                    <a:p>
                      <a:r>
                        <a:rPr lang="en-US" dirty="0" smtClean="0"/>
                        <a:t>He is strong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is intelligent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Compare and Contrast Essays?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87506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3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can compare and contrast?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Theories</a:t>
            </a:r>
          </a:p>
          <a:p>
            <a:r>
              <a:rPr lang="en-US" sz="2800" dirty="0" smtClean="0"/>
              <a:t>Methods</a:t>
            </a:r>
          </a:p>
          <a:p>
            <a:r>
              <a:rPr lang="en-US" sz="2800" dirty="0" smtClean="0"/>
              <a:t>Ideas</a:t>
            </a:r>
          </a:p>
          <a:p>
            <a:r>
              <a:rPr lang="en-US" sz="2800" dirty="0" smtClean="0"/>
              <a:t>Historical periods</a:t>
            </a:r>
          </a:p>
          <a:p>
            <a:r>
              <a:rPr lang="en-US" sz="2800" dirty="0" smtClean="0"/>
              <a:t>Characters (for example, in a novel)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102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structure your essay?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77293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9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0" t="22147" r="23138" b="21709"/>
          <a:stretch/>
        </p:blipFill>
        <p:spPr>
          <a:xfrm>
            <a:off x="1064526" y="177422"/>
            <a:ext cx="10276764" cy="6455392"/>
          </a:xfrm>
        </p:spPr>
      </p:pic>
    </p:spTree>
    <p:extLst>
      <p:ext uri="{BB962C8B-B14F-4D97-AF65-F5344CB8AC3E}">
        <p14:creationId xmlns:p14="http://schemas.microsoft.com/office/powerpoint/2010/main" val="1392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Transitional signals for compare and contrast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1678" y="2333767"/>
            <a:ext cx="4800600" cy="4394578"/>
          </a:xfrm>
        </p:spPr>
        <p:txBody>
          <a:bodyPr>
            <a:noAutofit/>
          </a:bodyPr>
          <a:lstStyle/>
          <a:p>
            <a:r>
              <a:rPr lang="en-US" sz="1600" b="1" dirty="0"/>
              <a:t>Similarly</a:t>
            </a:r>
          </a:p>
          <a:p>
            <a:r>
              <a:rPr lang="en-US" sz="1600" b="1" dirty="0"/>
              <a:t>Likewise</a:t>
            </a:r>
          </a:p>
          <a:p>
            <a:r>
              <a:rPr lang="en-US" sz="1600" b="1" dirty="0"/>
              <a:t>also</a:t>
            </a:r>
          </a:p>
          <a:p>
            <a:r>
              <a:rPr lang="en-US" sz="1600" b="1" dirty="0"/>
              <a:t>both... and...</a:t>
            </a:r>
          </a:p>
          <a:p>
            <a:r>
              <a:rPr lang="en-US" sz="1600" b="1" dirty="0"/>
              <a:t>not only... but also...</a:t>
            </a:r>
          </a:p>
          <a:p>
            <a:r>
              <a:rPr lang="en-US" sz="1600" b="1" dirty="0"/>
              <a:t>neither... nor...</a:t>
            </a:r>
          </a:p>
          <a:p>
            <a:r>
              <a:rPr lang="en-US" sz="1600" b="1" dirty="0"/>
              <a:t>just like (+ noun)</a:t>
            </a:r>
          </a:p>
          <a:p>
            <a:r>
              <a:rPr lang="en-US" sz="1600" b="1" dirty="0"/>
              <a:t>similar to (+ noun)</a:t>
            </a:r>
          </a:p>
          <a:p>
            <a:r>
              <a:rPr lang="en-US" sz="1600" b="1" dirty="0"/>
              <a:t>to be similar (to)</a:t>
            </a:r>
          </a:p>
          <a:p>
            <a:r>
              <a:rPr lang="en-US" sz="1600" b="1" dirty="0"/>
              <a:t>to be the same as</a:t>
            </a:r>
          </a:p>
          <a:p>
            <a:r>
              <a:rPr lang="en-US" sz="1600" b="1" dirty="0"/>
              <a:t>to be alike</a:t>
            </a:r>
          </a:p>
          <a:p>
            <a:r>
              <a:rPr lang="en-US" sz="1600" b="1" dirty="0"/>
              <a:t>to compare (to/with)</a:t>
            </a:r>
          </a:p>
          <a:p>
            <a:pPr marL="0" indent="0"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2333767"/>
            <a:ext cx="4800600" cy="4394577"/>
          </a:xfrm>
        </p:spPr>
        <p:txBody>
          <a:bodyPr>
            <a:noAutofit/>
          </a:bodyPr>
          <a:lstStyle/>
          <a:p>
            <a:r>
              <a:rPr lang="en-US" sz="1600" b="1" dirty="0"/>
              <a:t>However</a:t>
            </a:r>
          </a:p>
          <a:p>
            <a:r>
              <a:rPr lang="en-US" sz="1600" b="1" dirty="0"/>
              <a:t>In contrast</a:t>
            </a:r>
          </a:p>
          <a:p>
            <a:r>
              <a:rPr lang="en-US" sz="1600" b="1" dirty="0"/>
              <a:t>In comparison</a:t>
            </a:r>
          </a:p>
          <a:p>
            <a:r>
              <a:rPr lang="en-US" sz="1600" b="1" dirty="0"/>
              <a:t>By comparison</a:t>
            </a:r>
          </a:p>
          <a:p>
            <a:r>
              <a:rPr lang="en-US" sz="1600" b="1" dirty="0"/>
              <a:t>On the other hand</a:t>
            </a:r>
          </a:p>
          <a:p>
            <a:r>
              <a:rPr lang="en-US" sz="1600" b="1" dirty="0"/>
              <a:t>while</a:t>
            </a:r>
          </a:p>
          <a:p>
            <a:r>
              <a:rPr lang="en-US" sz="1600" b="1" dirty="0"/>
              <a:t>whereas</a:t>
            </a:r>
          </a:p>
          <a:p>
            <a:r>
              <a:rPr lang="en-US" sz="1600" b="1" dirty="0"/>
              <a:t>but</a:t>
            </a:r>
          </a:p>
          <a:p>
            <a:r>
              <a:rPr lang="en-US" sz="1600" b="1" dirty="0"/>
              <a:t>to differ from</a:t>
            </a:r>
          </a:p>
          <a:p>
            <a:r>
              <a:rPr lang="en-US" sz="1600" b="1" dirty="0"/>
              <a:t>to be different (from)</a:t>
            </a:r>
          </a:p>
          <a:p>
            <a:r>
              <a:rPr lang="en-US" sz="1600" b="1" dirty="0"/>
              <a:t>to be dissimilar to</a:t>
            </a:r>
          </a:p>
          <a:p>
            <a:r>
              <a:rPr lang="en-US" sz="1600" b="1" dirty="0"/>
              <a:t>to be unlike</a:t>
            </a:r>
          </a:p>
          <a:p>
            <a:endParaRPr lang="en-US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546509" y="1874517"/>
            <a:ext cx="2210937" cy="4592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Compare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42997" y="1874517"/>
            <a:ext cx="2347415" cy="4592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Contrast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“Computers </a:t>
            </a:r>
            <a:r>
              <a:rPr lang="en-US" sz="2400" dirty="0">
                <a:solidFill>
                  <a:srgbClr val="FF0000"/>
                </a:solidFill>
              </a:rPr>
              <a:t>can be used to communicate easily, for example via email. </a:t>
            </a:r>
            <a:r>
              <a:rPr lang="en-US" sz="2400" b="1" dirty="0">
                <a:solidFill>
                  <a:srgbClr val="FF0000"/>
                </a:solidFill>
              </a:rPr>
              <a:t>Similarly/Likewise</a:t>
            </a:r>
            <a:r>
              <a:rPr lang="en-US" sz="2400" dirty="0">
                <a:solidFill>
                  <a:srgbClr val="FF0000"/>
                </a:solidFill>
              </a:rPr>
              <a:t>, the mobile phone is a convenient tool for communication</a:t>
            </a:r>
            <a:r>
              <a:rPr lang="en-US" sz="2400" dirty="0" smtClean="0">
                <a:solidFill>
                  <a:srgbClr val="FF0000"/>
                </a:solidFill>
              </a:rPr>
              <a:t>.”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Both</a:t>
            </a:r>
            <a:r>
              <a:rPr lang="en-US" sz="2400" dirty="0"/>
              <a:t> computers </a:t>
            </a:r>
            <a:r>
              <a:rPr lang="en-US" sz="2400" b="1" dirty="0"/>
              <a:t>and</a:t>
            </a:r>
            <a:r>
              <a:rPr lang="en-US" sz="2400" dirty="0"/>
              <a:t> mobile phones can be used to communicate easily with other people.</a:t>
            </a:r>
          </a:p>
          <a:p>
            <a:r>
              <a:rPr lang="en-US" sz="2400" b="1" dirty="0"/>
              <a:t>Just like</a:t>
            </a:r>
            <a:r>
              <a:rPr lang="en-US" sz="2400" dirty="0"/>
              <a:t> the computer, the mobile phone can be used to communicate easily with other people.</a:t>
            </a:r>
          </a:p>
          <a:p>
            <a:r>
              <a:rPr lang="en-US" sz="2400" dirty="0"/>
              <a:t>The computer </a:t>
            </a:r>
            <a:r>
              <a:rPr lang="en-US" sz="2400" b="1" dirty="0"/>
              <a:t>is similar to</a:t>
            </a:r>
            <a:r>
              <a:rPr lang="en-US" sz="2400" dirty="0"/>
              <a:t> the mobile phone in the way it can be used for easy communication.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53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contrast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“Computers</a:t>
            </a:r>
            <a:r>
              <a:rPr lang="en-US" sz="2400" dirty="0">
                <a:solidFill>
                  <a:srgbClr val="FF0000"/>
                </a:solidFill>
              </a:rPr>
              <a:t>, although increasingly small, are not always easy to carry from one place to another. </a:t>
            </a:r>
            <a:r>
              <a:rPr lang="en-US" sz="2400" b="1" dirty="0">
                <a:solidFill>
                  <a:srgbClr val="FF0000"/>
                </a:solidFill>
              </a:rPr>
              <a:t>However</a:t>
            </a:r>
            <a:r>
              <a:rPr lang="en-US" sz="2400" dirty="0">
                <a:solidFill>
                  <a:srgbClr val="FF0000"/>
                </a:solidFill>
              </a:rPr>
              <a:t>, the mobile phone can be carried with ease</a:t>
            </a:r>
            <a:r>
              <a:rPr lang="en-US" sz="2400" dirty="0" smtClean="0">
                <a:solidFill>
                  <a:srgbClr val="FF0000"/>
                </a:solidFill>
              </a:rPr>
              <a:t>.”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Computers are generally not very portable, </a:t>
            </a:r>
            <a:r>
              <a:rPr lang="en-US" sz="2400" b="1" dirty="0"/>
              <a:t>whereas</a:t>
            </a:r>
            <a:r>
              <a:rPr lang="en-US" sz="2400" dirty="0"/>
              <a:t> the mobile phone is.</a:t>
            </a:r>
          </a:p>
          <a:p>
            <a:r>
              <a:rPr lang="en-US" sz="2400" dirty="0"/>
              <a:t>Computers </a:t>
            </a:r>
            <a:r>
              <a:rPr lang="en-US" sz="2400" b="1" dirty="0"/>
              <a:t>differ from</a:t>
            </a:r>
            <a:r>
              <a:rPr lang="en-US" sz="2400" dirty="0"/>
              <a:t> mobile phones in their lack of portability.</a:t>
            </a:r>
          </a:p>
          <a:p>
            <a:r>
              <a:rPr lang="en-US" sz="2400" dirty="0"/>
              <a:t>Computers </a:t>
            </a:r>
            <a:r>
              <a:rPr lang="en-US" sz="2400" b="1" dirty="0"/>
              <a:t>are unlike</a:t>
            </a:r>
            <a:r>
              <a:rPr lang="en-US" sz="2400" dirty="0"/>
              <a:t> mobile phones in their lack of portability.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Read the following example, is it stated right or wrong?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Aaron </a:t>
            </a:r>
            <a:r>
              <a:rPr lang="en-US" sz="2800" dirty="0"/>
              <a:t>is tall and strong. </a:t>
            </a:r>
            <a:r>
              <a:rPr lang="en-US" sz="2800" b="1" dirty="0"/>
              <a:t>In contrast</a:t>
            </a:r>
            <a:r>
              <a:rPr lang="en-US" sz="2800" dirty="0"/>
              <a:t>, Bruce is handsome and very intelligent.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85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77</TotalTime>
  <Words>230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Badge</vt:lpstr>
      <vt:lpstr>Compare and Contrast Essays</vt:lpstr>
      <vt:lpstr>What are Compare and Contrast Essays?</vt:lpstr>
      <vt:lpstr>What you can compare and contrast? </vt:lpstr>
      <vt:lpstr>How do you structure your essay?</vt:lpstr>
      <vt:lpstr>PowerPoint Presentation</vt:lpstr>
      <vt:lpstr>Transitional signals for compare and contrast </vt:lpstr>
      <vt:lpstr>Example for Comparison </vt:lpstr>
      <vt:lpstr>Example for contrast </vt:lpstr>
      <vt:lpstr>Read the following example, is it stated right or wrong?</vt:lpstr>
      <vt:lpstr>Point to be noted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and Contrast Essays</dc:title>
  <dc:creator>Javeria Ali</dc:creator>
  <cp:lastModifiedBy>Javeria Ali</cp:lastModifiedBy>
  <cp:revision>6</cp:revision>
  <dcterms:created xsi:type="dcterms:W3CDTF">2020-12-10T01:16:12Z</dcterms:created>
  <dcterms:modified xsi:type="dcterms:W3CDTF">2020-12-10T02:33:40Z</dcterms:modified>
</cp:coreProperties>
</file>