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CD01A-84CE-4AD7-80D2-2D982743D48E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8229B5-9353-4170-AB11-8578B38B1D90}">
      <dgm:prSet phldrT="[Text]"/>
      <dgm:spPr/>
      <dgm:t>
        <a:bodyPr/>
        <a:lstStyle/>
        <a:p>
          <a:r>
            <a:rPr lang="en-US" dirty="0" smtClean="0"/>
            <a:t>Assertion is strong and truthful than others</a:t>
          </a:r>
          <a:endParaRPr lang="en-US" dirty="0"/>
        </a:p>
      </dgm:t>
    </dgm:pt>
    <dgm:pt modelId="{52B4C367-1C55-4C8C-827C-95A5436D3414}" type="parTrans" cxnId="{CA891D27-5C74-4E16-BE8D-938E4BD0DB4B}">
      <dgm:prSet/>
      <dgm:spPr/>
      <dgm:t>
        <a:bodyPr/>
        <a:lstStyle/>
        <a:p>
          <a:endParaRPr lang="en-US"/>
        </a:p>
      </dgm:t>
    </dgm:pt>
    <dgm:pt modelId="{3B45BF8B-862D-4369-8F7F-32929E598D42}" type="sibTrans" cxnId="{CA891D27-5C74-4E16-BE8D-938E4BD0DB4B}">
      <dgm:prSet/>
      <dgm:spPr/>
      <dgm:t>
        <a:bodyPr/>
        <a:lstStyle/>
        <a:p>
          <a:endParaRPr lang="en-US"/>
        </a:p>
      </dgm:t>
    </dgm:pt>
    <dgm:pt modelId="{86D2F3A4-067E-4753-954B-68A7E91D1BC0}">
      <dgm:prSet phldrT="[Text]"/>
      <dgm:spPr/>
      <dgm:t>
        <a:bodyPr/>
        <a:lstStyle/>
        <a:p>
          <a:r>
            <a:rPr lang="en-US" dirty="0" smtClean="0"/>
            <a:t>Should provide concrete and credible evidence</a:t>
          </a:r>
          <a:endParaRPr lang="en-US" dirty="0"/>
        </a:p>
      </dgm:t>
    </dgm:pt>
    <dgm:pt modelId="{81302DBE-9A15-445A-876E-4D11632EB500}" type="parTrans" cxnId="{8CE0A9A6-EAC2-4668-BEAB-745B3A203313}">
      <dgm:prSet/>
      <dgm:spPr/>
      <dgm:t>
        <a:bodyPr/>
        <a:lstStyle/>
        <a:p>
          <a:endParaRPr lang="en-US"/>
        </a:p>
      </dgm:t>
    </dgm:pt>
    <dgm:pt modelId="{C6774CCA-ED77-4A2D-920C-1B8426D92285}" type="sibTrans" cxnId="{8CE0A9A6-EAC2-4668-BEAB-745B3A203313}">
      <dgm:prSet/>
      <dgm:spPr/>
      <dgm:t>
        <a:bodyPr/>
        <a:lstStyle/>
        <a:p>
          <a:endParaRPr lang="en-US"/>
        </a:p>
      </dgm:t>
    </dgm:pt>
    <dgm:pt modelId="{161732A7-D1AC-4421-A7CB-A35EAECFD4A2}">
      <dgm:prSet phldrT="[Text]"/>
      <dgm:spPr/>
      <dgm:t>
        <a:bodyPr/>
        <a:lstStyle/>
        <a:p>
          <a:r>
            <a:rPr lang="en-US" dirty="0" smtClean="0"/>
            <a:t>Well informed </a:t>
          </a:r>
          <a:endParaRPr lang="en-US" dirty="0"/>
        </a:p>
      </dgm:t>
    </dgm:pt>
    <dgm:pt modelId="{3BC9FD8F-A55C-4C2A-97BD-89A0AEA71B6A}" type="parTrans" cxnId="{33065DB0-1CAC-4A80-85FC-D34E76A6343F}">
      <dgm:prSet/>
      <dgm:spPr/>
      <dgm:t>
        <a:bodyPr/>
        <a:lstStyle/>
        <a:p>
          <a:endParaRPr lang="en-US"/>
        </a:p>
      </dgm:t>
    </dgm:pt>
    <dgm:pt modelId="{8819BE01-DDA2-46A3-A057-B255BD1FD616}" type="sibTrans" cxnId="{33065DB0-1CAC-4A80-85FC-D34E76A6343F}">
      <dgm:prSet/>
      <dgm:spPr/>
      <dgm:t>
        <a:bodyPr/>
        <a:lstStyle/>
        <a:p>
          <a:endParaRPr lang="en-US"/>
        </a:p>
      </dgm:t>
    </dgm:pt>
    <dgm:pt modelId="{54A8A32B-9046-4B01-A383-478D062165E1}">
      <dgm:prSet phldrT="[Text]"/>
      <dgm:spPr/>
      <dgm:t>
        <a:bodyPr/>
        <a:lstStyle/>
        <a:p>
          <a:r>
            <a:rPr lang="en-US" dirty="0" smtClean="0"/>
            <a:t>Can disprove the opposing argument by giving evidence</a:t>
          </a:r>
          <a:endParaRPr lang="en-US" dirty="0"/>
        </a:p>
      </dgm:t>
    </dgm:pt>
    <dgm:pt modelId="{90F4CB10-2BC6-4ED8-9496-89CFAEF2074C}" type="parTrans" cxnId="{594D1DB6-C3E5-4F94-A409-A4EC5635972D}">
      <dgm:prSet/>
      <dgm:spPr/>
      <dgm:t>
        <a:bodyPr/>
        <a:lstStyle/>
        <a:p>
          <a:endParaRPr lang="en-US"/>
        </a:p>
      </dgm:t>
    </dgm:pt>
    <dgm:pt modelId="{F5B92547-6DBC-42F1-83D1-1231ACDB48BB}" type="sibTrans" cxnId="{594D1DB6-C3E5-4F94-A409-A4EC5635972D}">
      <dgm:prSet/>
      <dgm:spPr/>
      <dgm:t>
        <a:bodyPr/>
        <a:lstStyle/>
        <a:p>
          <a:endParaRPr lang="en-US"/>
        </a:p>
      </dgm:t>
    </dgm:pt>
    <dgm:pt modelId="{4F048ADC-BB43-4318-954B-B7A81AA3E853}">
      <dgm:prSet phldrT="[Text]"/>
      <dgm:spPr/>
      <dgm:t>
        <a:bodyPr/>
        <a:lstStyle/>
        <a:p>
          <a:r>
            <a:rPr lang="en-US" dirty="0" smtClean="0"/>
            <a:t>Appeals should appeal your audience emotionally </a:t>
          </a:r>
          <a:endParaRPr lang="en-US" dirty="0"/>
        </a:p>
      </dgm:t>
    </dgm:pt>
    <dgm:pt modelId="{D0407347-AB3A-47C1-A759-E40722C04A07}" type="parTrans" cxnId="{B331536A-2440-4CC7-824A-BF9F04E6EF24}">
      <dgm:prSet/>
      <dgm:spPr/>
      <dgm:t>
        <a:bodyPr/>
        <a:lstStyle/>
        <a:p>
          <a:endParaRPr lang="en-US"/>
        </a:p>
      </dgm:t>
    </dgm:pt>
    <dgm:pt modelId="{66CC60FB-F77A-46FF-8866-68A5BA519073}" type="sibTrans" cxnId="{B331536A-2440-4CC7-824A-BF9F04E6EF24}">
      <dgm:prSet/>
      <dgm:spPr/>
      <dgm:t>
        <a:bodyPr/>
        <a:lstStyle/>
        <a:p>
          <a:endParaRPr lang="en-US"/>
        </a:p>
      </dgm:t>
    </dgm:pt>
    <dgm:pt modelId="{E486DBCF-A9BD-43BA-BFD0-75A21D903711}" type="pres">
      <dgm:prSet presAssocID="{F15CD01A-84CE-4AD7-80D2-2D982743D48E}" presName="diagram" presStyleCnt="0">
        <dgm:presLayoutVars>
          <dgm:dir/>
          <dgm:resizeHandles val="exact"/>
        </dgm:presLayoutVars>
      </dgm:prSet>
      <dgm:spPr/>
    </dgm:pt>
    <dgm:pt modelId="{B90240A2-778E-496A-B320-565C9CF4B942}" type="pres">
      <dgm:prSet presAssocID="{0C8229B5-9353-4170-AB11-8578B38B1D9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23752-82B0-4A12-B6E4-9E6E53D502A9}" type="pres">
      <dgm:prSet presAssocID="{3B45BF8B-862D-4369-8F7F-32929E598D42}" presName="sibTrans" presStyleCnt="0"/>
      <dgm:spPr/>
    </dgm:pt>
    <dgm:pt modelId="{9AFBCA98-3396-4AFC-BC6D-BA623FD15BEF}" type="pres">
      <dgm:prSet presAssocID="{86D2F3A4-067E-4753-954B-68A7E91D1B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08D0E9-3DBD-4229-99F8-C3BEBD2B1702}" type="pres">
      <dgm:prSet presAssocID="{C6774CCA-ED77-4A2D-920C-1B8426D92285}" presName="sibTrans" presStyleCnt="0"/>
      <dgm:spPr/>
    </dgm:pt>
    <dgm:pt modelId="{173AE321-379B-426E-8C94-00B1BB3B347A}" type="pres">
      <dgm:prSet presAssocID="{161732A7-D1AC-4421-A7CB-A35EAECFD4A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F508C7-C4C5-46CA-96E3-D70A9919A6B6}" type="pres">
      <dgm:prSet presAssocID="{8819BE01-DDA2-46A3-A057-B255BD1FD616}" presName="sibTrans" presStyleCnt="0"/>
      <dgm:spPr/>
    </dgm:pt>
    <dgm:pt modelId="{A63F05E4-8694-4390-AAC4-1DCA2083D7A5}" type="pres">
      <dgm:prSet presAssocID="{54A8A32B-9046-4B01-A383-478D062165E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88A3E-7859-4E02-BB23-8FBC9A3EFBB5}" type="pres">
      <dgm:prSet presAssocID="{F5B92547-6DBC-42F1-83D1-1231ACDB48BB}" presName="sibTrans" presStyleCnt="0"/>
      <dgm:spPr/>
    </dgm:pt>
    <dgm:pt modelId="{DCCB36F9-3261-4693-A673-6F2FD71B56DF}" type="pres">
      <dgm:prSet presAssocID="{4F048ADC-BB43-4318-954B-B7A81AA3E85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024DFA-34C4-4F47-89F8-7C050E72CEC0}" type="presOf" srcId="{F15CD01A-84CE-4AD7-80D2-2D982743D48E}" destId="{E486DBCF-A9BD-43BA-BFD0-75A21D903711}" srcOrd="0" destOrd="0" presId="urn:microsoft.com/office/officeart/2005/8/layout/default"/>
    <dgm:cxn modelId="{594D1DB6-C3E5-4F94-A409-A4EC5635972D}" srcId="{F15CD01A-84CE-4AD7-80D2-2D982743D48E}" destId="{54A8A32B-9046-4B01-A383-478D062165E1}" srcOrd="3" destOrd="0" parTransId="{90F4CB10-2BC6-4ED8-9496-89CFAEF2074C}" sibTransId="{F5B92547-6DBC-42F1-83D1-1231ACDB48BB}"/>
    <dgm:cxn modelId="{CA48D207-61F0-47C6-A088-8465BC8EABF1}" type="presOf" srcId="{4F048ADC-BB43-4318-954B-B7A81AA3E853}" destId="{DCCB36F9-3261-4693-A673-6F2FD71B56DF}" srcOrd="0" destOrd="0" presId="urn:microsoft.com/office/officeart/2005/8/layout/default"/>
    <dgm:cxn modelId="{B567ABC9-8DFF-420F-BFE3-0F9E6F16351F}" type="presOf" srcId="{0C8229B5-9353-4170-AB11-8578B38B1D90}" destId="{B90240A2-778E-496A-B320-565C9CF4B942}" srcOrd="0" destOrd="0" presId="urn:microsoft.com/office/officeart/2005/8/layout/default"/>
    <dgm:cxn modelId="{A60E5661-25B5-47B4-986E-53AB1ED3AF1E}" type="presOf" srcId="{54A8A32B-9046-4B01-A383-478D062165E1}" destId="{A63F05E4-8694-4390-AAC4-1DCA2083D7A5}" srcOrd="0" destOrd="0" presId="urn:microsoft.com/office/officeart/2005/8/layout/default"/>
    <dgm:cxn modelId="{643C54F3-4370-430C-8B43-820F7B62D91C}" type="presOf" srcId="{161732A7-D1AC-4421-A7CB-A35EAECFD4A2}" destId="{173AE321-379B-426E-8C94-00B1BB3B347A}" srcOrd="0" destOrd="0" presId="urn:microsoft.com/office/officeart/2005/8/layout/default"/>
    <dgm:cxn modelId="{CA891D27-5C74-4E16-BE8D-938E4BD0DB4B}" srcId="{F15CD01A-84CE-4AD7-80D2-2D982743D48E}" destId="{0C8229B5-9353-4170-AB11-8578B38B1D90}" srcOrd="0" destOrd="0" parTransId="{52B4C367-1C55-4C8C-827C-95A5436D3414}" sibTransId="{3B45BF8B-862D-4369-8F7F-32929E598D42}"/>
    <dgm:cxn modelId="{8CE0A9A6-EAC2-4668-BEAB-745B3A203313}" srcId="{F15CD01A-84CE-4AD7-80D2-2D982743D48E}" destId="{86D2F3A4-067E-4753-954B-68A7E91D1BC0}" srcOrd="1" destOrd="0" parTransId="{81302DBE-9A15-445A-876E-4D11632EB500}" sibTransId="{C6774CCA-ED77-4A2D-920C-1B8426D92285}"/>
    <dgm:cxn modelId="{33065DB0-1CAC-4A80-85FC-D34E76A6343F}" srcId="{F15CD01A-84CE-4AD7-80D2-2D982743D48E}" destId="{161732A7-D1AC-4421-A7CB-A35EAECFD4A2}" srcOrd="2" destOrd="0" parTransId="{3BC9FD8F-A55C-4C2A-97BD-89A0AEA71B6A}" sibTransId="{8819BE01-DDA2-46A3-A057-B255BD1FD616}"/>
    <dgm:cxn modelId="{B331536A-2440-4CC7-824A-BF9F04E6EF24}" srcId="{F15CD01A-84CE-4AD7-80D2-2D982743D48E}" destId="{4F048ADC-BB43-4318-954B-B7A81AA3E853}" srcOrd="4" destOrd="0" parTransId="{D0407347-AB3A-47C1-A759-E40722C04A07}" sibTransId="{66CC60FB-F77A-46FF-8866-68A5BA519073}"/>
    <dgm:cxn modelId="{1EEC0DDB-218B-49EC-9EC7-BF5FF0C405A0}" type="presOf" srcId="{86D2F3A4-067E-4753-954B-68A7E91D1BC0}" destId="{9AFBCA98-3396-4AFC-BC6D-BA623FD15BEF}" srcOrd="0" destOrd="0" presId="urn:microsoft.com/office/officeart/2005/8/layout/default"/>
    <dgm:cxn modelId="{897B24A8-F242-4400-BED7-A65D029280A5}" type="presParOf" srcId="{E486DBCF-A9BD-43BA-BFD0-75A21D903711}" destId="{B90240A2-778E-496A-B320-565C9CF4B942}" srcOrd="0" destOrd="0" presId="urn:microsoft.com/office/officeart/2005/8/layout/default"/>
    <dgm:cxn modelId="{30F8D45B-DA12-4B10-BBF7-3295A63104AE}" type="presParOf" srcId="{E486DBCF-A9BD-43BA-BFD0-75A21D903711}" destId="{39D23752-82B0-4A12-B6E4-9E6E53D502A9}" srcOrd="1" destOrd="0" presId="urn:microsoft.com/office/officeart/2005/8/layout/default"/>
    <dgm:cxn modelId="{38E573CA-0DD7-48B5-9049-41404F9F7F28}" type="presParOf" srcId="{E486DBCF-A9BD-43BA-BFD0-75A21D903711}" destId="{9AFBCA98-3396-4AFC-BC6D-BA623FD15BEF}" srcOrd="2" destOrd="0" presId="urn:microsoft.com/office/officeart/2005/8/layout/default"/>
    <dgm:cxn modelId="{C46F7D92-A1E9-49EF-B72C-12348642FFF0}" type="presParOf" srcId="{E486DBCF-A9BD-43BA-BFD0-75A21D903711}" destId="{1608D0E9-3DBD-4229-99F8-C3BEBD2B1702}" srcOrd="3" destOrd="0" presId="urn:microsoft.com/office/officeart/2005/8/layout/default"/>
    <dgm:cxn modelId="{EC9E779E-8D57-4990-933F-7B6F99E6532E}" type="presParOf" srcId="{E486DBCF-A9BD-43BA-BFD0-75A21D903711}" destId="{173AE321-379B-426E-8C94-00B1BB3B347A}" srcOrd="4" destOrd="0" presId="urn:microsoft.com/office/officeart/2005/8/layout/default"/>
    <dgm:cxn modelId="{1DD64587-6CD8-4695-9B06-4687DE403DFA}" type="presParOf" srcId="{E486DBCF-A9BD-43BA-BFD0-75A21D903711}" destId="{FBF508C7-C4C5-46CA-96E3-D70A9919A6B6}" srcOrd="5" destOrd="0" presId="urn:microsoft.com/office/officeart/2005/8/layout/default"/>
    <dgm:cxn modelId="{52424413-19CF-44E0-87EE-5541C965F1A4}" type="presParOf" srcId="{E486DBCF-A9BD-43BA-BFD0-75A21D903711}" destId="{A63F05E4-8694-4390-AAC4-1DCA2083D7A5}" srcOrd="6" destOrd="0" presId="urn:microsoft.com/office/officeart/2005/8/layout/default"/>
    <dgm:cxn modelId="{2424479C-0641-4D91-9C2B-73DFE736D2C5}" type="presParOf" srcId="{E486DBCF-A9BD-43BA-BFD0-75A21D903711}" destId="{85188A3E-7859-4E02-BB23-8FBC9A3EFBB5}" srcOrd="7" destOrd="0" presId="urn:microsoft.com/office/officeart/2005/8/layout/default"/>
    <dgm:cxn modelId="{D85D8C29-7EBC-4949-83CD-BB53356BA59E}" type="presParOf" srcId="{E486DBCF-A9BD-43BA-BFD0-75A21D903711}" destId="{DCCB36F9-3261-4693-A673-6F2FD71B56DF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EC35A-E8AD-4DAB-95D5-D52202E3923A}" type="doc">
      <dgm:prSet loTypeId="urn:microsoft.com/office/officeart/2008/layout/VerticalCurvedList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4F55B5-0EC1-4DED-95B0-15E5235DD49E}">
      <dgm:prSet phldrT="[Text]"/>
      <dgm:spPr/>
      <dgm:t>
        <a:bodyPr/>
        <a:lstStyle/>
        <a:p>
          <a:r>
            <a:rPr lang="en-US" dirty="0" smtClean="0"/>
            <a:t>Answering the opposition  </a:t>
          </a:r>
          <a:endParaRPr lang="en-US" dirty="0"/>
        </a:p>
      </dgm:t>
    </dgm:pt>
    <dgm:pt modelId="{66476A76-25A5-414F-B797-AA9914AC06BB}" type="parTrans" cxnId="{0160A5A4-1F6F-46BB-A805-6835C50908CE}">
      <dgm:prSet/>
      <dgm:spPr/>
      <dgm:t>
        <a:bodyPr/>
        <a:lstStyle/>
        <a:p>
          <a:endParaRPr lang="en-US"/>
        </a:p>
      </dgm:t>
    </dgm:pt>
    <dgm:pt modelId="{A8DC32AB-F8F5-4E00-A54C-F7711A05EE31}" type="sibTrans" cxnId="{0160A5A4-1F6F-46BB-A805-6835C50908CE}">
      <dgm:prSet/>
      <dgm:spPr/>
      <dgm:t>
        <a:bodyPr/>
        <a:lstStyle/>
        <a:p>
          <a:endParaRPr lang="en-US"/>
        </a:p>
      </dgm:t>
    </dgm:pt>
    <dgm:pt modelId="{6B2CE679-F62A-408E-8288-007BC0D4BA9B}">
      <dgm:prSet phldrT="[Text]"/>
      <dgm:spPr/>
      <dgm:t>
        <a:bodyPr/>
        <a:lstStyle/>
        <a:p>
          <a:r>
            <a:rPr lang="en-US" dirty="0" smtClean="0"/>
            <a:t>Referring to an authority </a:t>
          </a:r>
          <a:endParaRPr lang="en-US" dirty="0"/>
        </a:p>
      </dgm:t>
    </dgm:pt>
    <dgm:pt modelId="{4AF5A101-9D6F-4C73-B1DD-3FF17779F701}" type="parTrans" cxnId="{4634F796-97F9-4969-9461-A1D4B33891EC}">
      <dgm:prSet/>
      <dgm:spPr/>
      <dgm:t>
        <a:bodyPr/>
        <a:lstStyle/>
        <a:p>
          <a:endParaRPr lang="en-US"/>
        </a:p>
      </dgm:t>
    </dgm:pt>
    <dgm:pt modelId="{46EBC713-F59E-4FB3-B637-2EFF8CE540C2}" type="sibTrans" cxnId="{4634F796-97F9-4969-9461-A1D4B33891EC}">
      <dgm:prSet/>
      <dgm:spPr/>
      <dgm:t>
        <a:bodyPr/>
        <a:lstStyle/>
        <a:p>
          <a:endParaRPr lang="en-US"/>
        </a:p>
      </dgm:t>
    </dgm:pt>
    <dgm:pt modelId="{E64317C2-1D7F-4FE9-8F9B-24931DA91408}">
      <dgm:prSet phldrT="[Text]"/>
      <dgm:spPr/>
      <dgm:t>
        <a:bodyPr/>
        <a:lstStyle/>
        <a:p>
          <a:r>
            <a:rPr lang="en-US" dirty="0" smtClean="0"/>
            <a:t>Predicting Consequences</a:t>
          </a:r>
          <a:endParaRPr lang="en-US" dirty="0"/>
        </a:p>
      </dgm:t>
    </dgm:pt>
    <dgm:pt modelId="{1A5275A7-DB09-4FE5-949F-612F421B7C9D}" type="parTrans" cxnId="{6AE092CF-EA2A-4DBB-974E-E3AAE1FC4505}">
      <dgm:prSet/>
      <dgm:spPr/>
      <dgm:t>
        <a:bodyPr/>
        <a:lstStyle/>
        <a:p>
          <a:endParaRPr lang="en-US"/>
        </a:p>
      </dgm:t>
    </dgm:pt>
    <dgm:pt modelId="{8D8090EF-2A93-403A-81F0-86706C7DD55E}" type="sibTrans" cxnId="{6AE092CF-EA2A-4DBB-974E-E3AAE1FC4505}">
      <dgm:prSet/>
      <dgm:spPr/>
      <dgm:t>
        <a:bodyPr/>
        <a:lstStyle/>
        <a:p>
          <a:endParaRPr lang="en-US"/>
        </a:p>
      </dgm:t>
    </dgm:pt>
    <dgm:pt modelId="{1448B9CB-4C71-4A1B-894F-B912252E39E0}">
      <dgm:prSet phldrT="[Text]"/>
      <dgm:spPr/>
      <dgm:t>
        <a:bodyPr/>
        <a:lstStyle/>
        <a:p>
          <a:r>
            <a:rPr lang="en-US" dirty="0" smtClean="0"/>
            <a:t>Presenting facts</a:t>
          </a:r>
          <a:endParaRPr lang="en-US" dirty="0"/>
        </a:p>
      </dgm:t>
    </dgm:pt>
    <dgm:pt modelId="{6615EBA0-9787-4A32-9514-C266F3340FC4}" type="parTrans" cxnId="{8537FACC-1F05-4DED-B06B-C7CA2145C3DE}">
      <dgm:prSet/>
      <dgm:spPr/>
      <dgm:t>
        <a:bodyPr/>
        <a:lstStyle/>
        <a:p>
          <a:endParaRPr lang="en-US"/>
        </a:p>
      </dgm:t>
    </dgm:pt>
    <dgm:pt modelId="{6B3B6A5A-5502-45FB-AF5E-85E114C07A41}" type="sibTrans" cxnId="{8537FACC-1F05-4DED-B06B-C7CA2145C3DE}">
      <dgm:prSet/>
      <dgm:spPr/>
      <dgm:t>
        <a:bodyPr/>
        <a:lstStyle/>
        <a:p>
          <a:endParaRPr lang="en-US"/>
        </a:p>
      </dgm:t>
    </dgm:pt>
    <dgm:pt modelId="{922137EF-6EF2-4589-8641-CD5C4FF0824E}">
      <dgm:prSet phldrT="[Text]"/>
      <dgm:spPr/>
      <dgm:t>
        <a:bodyPr/>
        <a:lstStyle/>
        <a:p>
          <a:r>
            <a:rPr lang="en-US" dirty="0" smtClean="0"/>
            <a:t>Giving examples</a:t>
          </a:r>
          <a:endParaRPr lang="en-US" dirty="0"/>
        </a:p>
      </dgm:t>
    </dgm:pt>
    <dgm:pt modelId="{092617F7-EC78-47C6-BE67-FD0033D8903F}" type="parTrans" cxnId="{AFAA467A-D2FF-4623-A593-D6FA318ADE8E}">
      <dgm:prSet/>
      <dgm:spPr/>
      <dgm:t>
        <a:bodyPr/>
        <a:lstStyle/>
        <a:p>
          <a:endParaRPr lang="en-US"/>
        </a:p>
      </dgm:t>
    </dgm:pt>
    <dgm:pt modelId="{5F1F9D80-6EF9-4752-AD38-CB41955DC44D}" type="sibTrans" cxnId="{AFAA467A-D2FF-4623-A593-D6FA318ADE8E}">
      <dgm:prSet/>
      <dgm:spPr/>
      <dgm:t>
        <a:bodyPr/>
        <a:lstStyle/>
        <a:p>
          <a:endParaRPr lang="en-US"/>
        </a:p>
      </dgm:t>
    </dgm:pt>
    <dgm:pt modelId="{A711E766-1B69-461E-AD99-8267B7ED3E5F}" type="pres">
      <dgm:prSet presAssocID="{770EC35A-E8AD-4DAB-95D5-D52202E3923A}" presName="Name0" presStyleCnt="0">
        <dgm:presLayoutVars>
          <dgm:chMax val="7"/>
          <dgm:chPref val="7"/>
          <dgm:dir/>
        </dgm:presLayoutVars>
      </dgm:prSet>
      <dgm:spPr/>
    </dgm:pt>
    <dgm:pt modelId="{CEE42DBA-F025-4E05-8502-BF2D0F09DDAD}" type="pres">
      <dgm:prSet presAssocID="{770EC35A-E8AD-4DAB-95D5-D52202E3923A}" presName="Name1" presStyleCnt="0"/>
      <dgm:spPr/>
    </dgm:pt>
    <dgm:pt modelId="{B620BBE1-58E3-4FBC-954B-7F4E5BC327BB}" type="pres">
      <dgm:prSet presAssocID="{770EC35A-E8AD-4DAB-95D5-D52202E3923A}" presName="cycle" presStyleCnt="0"/>
      <dgm:spPr/>
    </dgm:pt>
    <dgm:pt modelId="{BB7F53D6-7FFA-49FF-ABC1-1FD0DEAF762B}" type="pres">
      <dgm:prSet presAssocID="{770EC35A-E8AD-4DAB-95D5-D52202E3923A}" presName="srcNode" presStyleLbl="node1" presStyleIdx="0" presStyleCnt="5"/>
      <dgm:spPr/>
    </dgm:pt>
    <dgm:pt modelId="{5615C2C2-FA91-4553-A627-9529A4162807}" type="pres">
      <dgm:prSet presAssocID="{770EC35A-E8AD-4DAB-95D5-D52202E3923A}" presName="conn" presStyleLbl="parChTrans1D2" presStyleIdx="0" presStyleCnt="1"/>
      <dgm:spPr/>
    </dgm:pt>
    <dgm:pt modelId="{D2100A26-7668-4B37-86C0-B195500543E7}" type="pres">
      <dgm:prSet presAssocID="{770EC35A-E8AD-4DAB-95D5-D52202E3923A}" presName="extraNode" presStyleLbl="node1" presStyleIdx="0" presStyleCnt="5"/>
      <dgm:spPr/>
    </dgm:pt>
    <dgm:pt modelId="{332B6CB7-89C5-48B1-9B4F-984EC54BF7C0}" type="pres">
      <dgm:prSet presAssocID="{770EC35A-E8AD-4DAB-95D5-D52202E3923A}" presName="dstNode" presStyleLbl="node1" presStyleIdx="0" presStyleCnt="5"/>
      <dgm:spPr/>
    </dgm:pt>
    <dgm:pt modelId="{40904A3F-4C8B-48F0-851E-D7743817D6EA}" type="pres">
      <dgm:prSet presAssocID="{BE4F55B5-0EC1-4DED-95B0-15E5235DD49E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DBCDE-B7D1-4DA8-8B89-CA821B551E80}" type="pres">
      <dgm:prSet presAssocID="{BE4F55B5-0EC1-4DED-95B0-15E5235DD49E}" presName="accent_1" presStyleCnt="0"/>
      <dgm:spPr/>
    </dgm:pt>
    <dgm:pt modelId="{2AFE8AF0-2984-46CB-A8B7-F87F8759BBB0}" type="pres">
      <dgm:prSet presAssocID="{BE4F55B5-0EC1-4DED-95B0-15E5235DD49E}" presName="accentRepeatNode" presStyleLbl="solidFgAcc1" presStyleIdx="0" presStyleCnt="5"/>
      <dgm:spPr>
        <a:solidFill>
          <a:schemeClr val="bg2">
            <a:lumMod val="75000"/>
          </a:schemeClr>
        </a:solidFill>
      </dgm:spPr>
    </dgm:pt>
    <dgm:pt modelId="{3A3E9B14-D5E0-49EF-80CB-28F3FFF49ECF}" type="pres">
      <dgm:prSet presAssocID="{6B2CE679-F62A-408E-8288-007BC0D4BA9B}" presName="text_2" presStyleLbl="node1" presStyleIdx="1" presStyleCnt="5">
        <dgm:presLayoutVars>
          <dgm:bulletEnabled val="1"/>
        </dgm:presLayoutVars>
      </dgm:prSet>
      <dgm:spPr/>
    </dgm:pt>
    <dgm:pt modelId="{F1161B68-6E8D-4610-9F11-2BB77C2D12A6}" type="pres">
      <dgm:prSet presAssocID="{6B2CE679-F62A-408E-8288-007BC0D4BA9B}" presName="accent_2" presStyleCnt="0"/>
      <dgm:spPr/>
    </dgm:pt>
    <dgm:pt modelId="{03B36B73-ECD9-49B8-AEA5-A9F131A062AA}" type="pres">
      <dgm:prSet presAssocID="{6B2CE679-F62A-408E-8288-007BC0D4BA9B}" presName="accentRepeatNode" presStyleLbl="solidFgAcc1" presStyleIdx="1" presStyleCnt="5"/>
      <dgm:spPr>
        <a:solidFill>
          <a:schemeClr val="bg2">
            <a:lumMod val="75000"/>
          </a:schemeClr>
        </a:solidFill>
      </dgm:spPr>
    </dgm:pt>
    <dgm:pt modelId="{1794ECCD-3E1B-46E6-BFB8-136EA7F64C62}" type="pres">
      <dgm:prSet presAssocID="{E64317C2-1D7F-4FE9-8F9B-24931DA91408}" presName="text_3" presStyleLbl="node1" presStyleIdx="2" presStyleCnt="5">
        <dgm:presLayoutVars>
          <dgm:bulletEnabled val="1"/>
        </dgm:presLayoutVars>
      </dgm:prSet>
      <dgm:spPr/>
    </dgm:pt>
    <dgm:pt modelId="{212267AA-3147-47B8-86F1-5FB55BD79F53}" type="pres">
      <dgm:prSet presAssocID="{E64317C2-1D7F-4FE9-8F9B-24931DA91408}" presName="accent_3" presStyleCnt="0"/>
      <dgm:spPr/>
    </dgm:pt>
    <dgm:pt modelId="{AC7EA9F6-F154-4B74-87F9-91FCC05F1C1D}" type="pres">
      <dgm:prSet presAssocID="{E64317C2-1D7F-4FE9-8F9B-24931DA91408}" presName="accentRepeatNode" presStyleLbl="solidFgAcc1" presStyleIdx="2" presStyleCnt="5"/>
      <dgm:spPr>
        <a:solidFill>
          <a:schemeClr val="bg2">
            <a:lumMod val="75000"/>
          </a:schemeClr>
        </a:solidFill>
      </dgm:spPr>
    </dgm:pt>
    <dgm:pt modelId="{C609DECC-3820-4788-B36D-D404386DA595}" type="pres">
      <dgm:prSet presAssocID="{1448B9CB-4C71-4A1B-894F-B912252E39E0}" presName="text_4" presStyleLbl="node1" presStyleIdx="3" presStyleCnt="5">
        <dgm:presLayoutVars>
          <dgm:bulletEnabled val="1"/>
        </dgm:presLayoutVars>
      </dgm:prSet>
      <dgm:spPr/>
    </dgm:pt>
    <dgm:pt modelId="{483340C7-7174-472E-9294-EB79E39E9C91}" type="pres">
      <dgm:prSet presAssocID="{1448B9CB-4C71-4A1B-894F-B912252E39E0}" presName="accent_4" presStyleCnt="0"/>
      <dgm:spPr/>
    </dgm:pt>
    <dgm:pt modelId="{49036037-DD4C-459D-B0E3-EDF1F15EA8CA}" type="pres">
      <dgm:prSet presAssocID="{1448B9CB-4C71-4A1B-894F-B912252E39E0}" presName="accentRepeatNode" presStyleLbl="solidFgAcc1" presStyleIdx="3" presStyleCnt="5"/>
      <dgm:spPr>
        <a:solidFill>
          <a:schemeClr val="bg2">
            <a:lumMod val="75000"/>
          </a:schemeClr>
        </a:solidFill>
      </dgm:spPr>
    </dgm:pt>
    <dgm:pt modelId="{9D8A0D6A-E8AE-48E2-A82D-7DB6B136CD0B}" type="pres">
      <dgm:prSet presAssocID="{922137EF-6EF2-4589-8641-CD5C4FF0824E}" presName="text_5" presStyleLbl="node1" presStyleIdx="4" presStyleCnt="5">
        <dgm:presLayoutVars>
          <dgm:bulletEnabled val="1"/>
        </dgm:presLayoutVars>
      </dgm:prSet>
      <dgm:spPr/>
    </dgm:pt>
    <dgm:pt modelId="{56AFDA23-B324-4FC5-831D-E5140E59D767}" type="pres">
      <dgm:prSet presAssocID="{922137EF-6EF2-4589-8641-CD5C4FF0824E}" presName="accent_5" presStyleCnt="0"/>
      <dgm:spPr/>
    </dgm:pt>
    <dgm:pt modelId="{7B0FA85E-7C72-4BC1-BCA0-45165B7CC0CB}" type="pres">
      <dgm:prSet presAssocID="{922137EF-6EF2-4589-8641-CD5C4FF0824E}" presName="accentRepeatNode" presStyleLbl="solidFgAcc1" presStyleIdx="4" presStyleCnt="5"/>
      <dgm:spPr>
        <a:solidFill>
          <a:schemeClr val="bg2">
            <a:lumMod val="75000"/>
          </a:schemeClr>
        </a:solidFill>
      </dgm:spPr>
    </dgm:pt>
  </dgm:ptLst>
  <dgm:cxnLst>
    <dgm:cxn modelId="{FB6CE10A-D769-4BAA-995D-1AE9E0B1F885}" type="presOf" srcId="{A8DC32AB-F8F5-4E00-A54C-F7711A05EE31}" destId="{5615C2C2-FA91-4553-A627-9529A4162807}" srcOrd="0" destOrd="0" presId="urn:microsoft.com/office/officeart/2008/layout/VerticalCurvedList"/>
    <dgm:cxn modelId="{6AE092CF-EA2A-4DBB-974E-E3AAE1FC4505}" srcId="{770EC35A-E8AD-4DAB-95D5-D52202E3923A}" destId="{E64317C2-1D7F-4FE9-8F9B-24931DA91408}" srcOrd="2" destOrd="0" parTransId="{1A5275A7-DB09-4FE5-949F-612F421B7C9D}" sibTransId="{8D8090EF-2A93-403A-81F0-86706C7DD55E}"/>
    <dgm:cxn modelId="{E74B828E-AB06-48A1-918D-A2CF0749E997}" type="presOf" srcId="{770EC35A-E8AD-4DAB-95D5-D52202E3923A}" destId="{A711E766-1B69-461E-AD99-8267B7ED3E5F}" srcOrd="0" destOrd="0" presId="urn:microsoft.com/office/officeart/2008/layout/VerticalCurvedList"/>
    <dgm:cxn modelId="{8F01712F-37C0-4D41-89E1-39371852F785}" type="presOf" srcId="{6B2CE679-F62A-408E-8288-007BC0D4BA9B}" destId="{3A3E9B14-D5E0-49EF-80CB-28F3FFF49ECF}" srcOrd="0" destOrd="0" presId="urn:microsoft.com/office/officeart/2008/layout/VerticalCurvedList"/>
    <dgm:cxn modelId="{1BCA58F5-B965-46A2-9832-F87EE24675EA}" type="presOf" srcId="{BE4F55B5-0EC1-4DED-95B0-15E5235DD49E}" destId="{40904A3F-4C8B-48F0-851E-D7743817D6EA}" srcOrd="0" destOrd="0" presId="urn:microsoft.com/office/officeart/2008/layout/VerticalCurvedList"/>
    <dgm:cxn modelId="{8537FACC-1F05-4DED-B06B-C7CA2145C3DE}" srcId="{770EC35A-E8AD-4DAB-95D5-D52202E3923A}" destId="{1448B9CB-4C71-4A1B-894F-B912252E39E0}" srcOrd="3" destOrd="0" parTransId="{6615EBA0-9787-4A32-9514-C266F3340FC4}" sibTransId="{6B3B6A5A-5502-45FB-AF5E-85E114C07A41}"/>
    <dgm:cxn modelId="{E6E85C87-802A-44A9-929A-7BE786D35FCB}" type="presOf" srcId="{922137EF-6EF2-4589-8641-CD5C4FF0824E}" destId="{9D8A0D6A-E8AE-48E2-A82D-7DB6B136CD0B}" srcOrd="0" destOrd="0" presId="urn:microsoft.com/office/officeart/2008/layout/VerticalCurvedList"/>
    <dgm:cxn modelId="{4634F796-97F9-4969-9461-A1D4B33891EC}" srcId="{770EC35A-E8AD-4DAB-95D5-D52202E3923A}" destId="{6B2CE679-F62A-408E-8288-007BC0D4BA9B}" srcOrd="1" destOrd="0" parTransId="{4AF5A101-9D6F-4C73-B1DD-3FF17779F701}" sibTransId="{46EBC713-F59E-4FB3-B637-2EFF8CE540C2}"/>
    <dgm:cxn modelId="{BE732FF3-801D-493E-91F0-61CBD04307FE}" type="presOf" srcId="{E64317C2-1D7F-4FE9-8F9B-24931DA91408}" destId="{1794ECCD-3E1B-46E6-BFB8-136EA7F64C62}" srcOrd="0" destOrd="0" presId="urn:microsoft.com/office/officeart/2008/layout/VerticalCurvedList"/>
    <dgm:cxn modelId="{DF45D019-D41B-4CDD-921E-D51C1921C449}" type="presOf" srcId="{1448B9CB-4C71-4A1B-894F-B912252E39E0}" destId="{C609DECC-3820-4788-B36D-D404386DA595}" srcOrd="0" destOrd="0" presId="urn:microsoft.com/office/officeart/2008/layout/VerticalCurvedList"/>
    <dgm:cxn modelId="{AFAA467A-D2FF-4623-A593-D6FA318ADE8E}" srcId="{770EC35A-E8AD-4DAB-95D5-D52202E3923A}" destId="{922137EF-6EF2-4589-8641-CD5C4FF0824E}" srcOrd="4" destOrd="0" parTransId="{092617F7-EC78-47C6-BE67-FD0033D8903F}" sibTransId="{5F1F9D80-6EF9-4752-AD38-CB41955DC44D}"/>
    <dgm:cxn modelId="{0160A5A4-1F6F-46BB-A805-6835C50908CE}" srcId="{770EC35A-E8AD-4DAB-95D5-D52202E3923A}" destId="{BE4F55B5-0EC1-4DED-95B0-15E5235DD49E}" srcOrd="0" destOrd="0" parTransId="{66476A76-25A5-414F-B797-AA9914AC06BB}" sibTransId="{A8DC32AB-F8F5-4E00-A54C-F7711A05EE31}"/>
    <dgm:cxn modelId="{E154DAA9-B5A7-43A2-846E-1B1E3590720F}" type="presParOf" srcId="{A711E766-1B69-461E-AD99-8267B7ED3E5F}" destId="{CEE42DBA-F025-4E05-8502-BF2D0F09DDAD}" srcOrd="0" destOrd="0" presId="urn:microsoft.com/office/officeart/2008/layout/VerticalCurvedList"/>
    <dgm:cxn modelId="{27087A58-841E-411A-B860-EE6A6B85F765}" type="presParOf" srcId="{CEE42DBA-F025-4E05-8502-BF2D0F09DDAD}" destId="{B620BBE1-58E3-4FBC-954B-7F4E5BC327BB}" srcOrd="0" destOrd="0" presId="urn:microsoft.com/office/officeart/2008/layout/VerticalCurvedList"/>
    <dgm:cxn modelId="{DDC3183F-CB93-423C-A241-5AB08FED7153}" type="presParOf" srcId="{B620BBE1-58E3-4FBC-954B-7F4E5BC327BB}" destId="{BB7F53D6-7FFA-49FF-ABC1-1FD0DEAF762B}" srcOrd="0" destOrd="0" presId="urn:microsoft.com/office/officeart/2008/layout/VerticalCurvedList"/>
    <dgm:cxn modelId="{2C097F06-AE87-42AE-A8AE-B31E4D8C1F09}" type="presParOf" srcId="{B620BBE1-58E3-4FBC-954B-7F4E5BC327BB}" destId="{5615C2C2-FA91-4553-A627-9529A4162807}" srcOrd="1" destOrd="0" presId="urn:microsoft.com/office/officeart/2008/layout/VerticalCurvedList"/>
    <dgm:cxn modelId="{29A1A11E-21AD-40E3-8A72-F9F9665AD4C0}" type="presParOf" srcId="{B620BBE1-58E3-4FBC-954B-7F4E5BC327BB}" destId="{D2100A26-7668-4B37-86C0-B195500543E7}" srcOrd="2" destOrd="0" presId="urn:microsoft.com/office/officeart/2008/layout/VerticalCurvedList"/>
    <dgm:cxn modelId="{8E3E608C-2D81-4979-82CC-BBDFA4926EF5}" type="presParOf" srcId="{B620BBE1-58E3-4FBC-954B-7F4E5BC327BB}" destId="{332B6CB7-89C5-48B1-9B4F-984EC54BF7C0}" srcOrd="3" destOrd="0" presId="urn:microsoft.com/office/officeart/2008/layout/VerticalCurvedList"/>
    <dgm:cxn modelId="{E3064C97-10EC-497D-9CB3-87344068A14C}" type="presParOf" srcId="{CEE42DBA-F025-4E05-8502-BF2D0F09DDAD}" destId="{40904A3F-4C8B-48F0-851E-D7743817D6EA}" srcOrd="1" destOrd="0" presId="urn:microsoft.com/office/officeart/2008/layout/VerticalCurvedList"/>
    <dgm:cxn modelId="{EC55F555-6A68-48BE-8F82-161C691602DF}" type="presParOf" srcId="{CEE42DBA-F025-4E05-8502-BF2D0F09DDAD}" destId="{22DDBCDE-B7D1-4DA8-8B89-CA821B551E80}" srcOrd="2" destOrd="0" presId="urn:microsoft.com/office/officeart/2008/layout/VerticalCurvedList"/>
    <dgm:cxn modelId="{B31055BE-398F-4785-8BA7-9AD83CC769B3}" type="presParOf" srcId="{22DDBCDE-B7D1-4DA8-8B89-CA821B551E80}" destId="{2AFE8AF0-2984-46CB-A8B7-F87F8759BBB0}" srcOrd="0" destOrd="0" presId="urn:microsoft.com/office/officeart/2008/layout/VerticalCurvedList"/>
    <dgm:cxn modelId="{3581D9EC-785B-438D-8E78-958AACADD520}" type="presParOf" srcId="{CEE42DBA-F025-4E05-8502-BF2D0F09DDAD}" destId="{3A3E9B14-D5E0-49EF-80CB-28F3FFF49ECF}" srcOrd="3" destOrd="0" presId="urn:microsoft.com/office/officeart/2008/layout/VerticalCurvedList"/>
    <dgm:cxn modelId="{BF3AEFA2-AF34-49D9-B8CE-7079DE6B5228}" type="presParOf" srcId="{CEE42DBA-F025-4E05-8502-BF2D0F09DDAD}" destId="{F1161B68-6E8D-4610-9F11-2BB77C2D12A6}" srcOrd="4" destOrd="0" presId="urn:microsoft.com/office/officeart/2008/layout/VerticalCurvedList"/>
    <dgm:cxn modelId="{269ACABC-F601-422A-8428-444CE6F098C8}" type="presParOf" srcId="{F1161B68-6E8D-4610-9F11-2BB77C2D12A6}" destId="{03B36B73-ECD9-49B8-AEA5-A9F131A062AA}" srcOrd="0" destOrd="0" presId="urn:microsoft.com/office/officeart/2008/layout/VerticalCurvedList"/>
    <dgm:cxn modelId="{18FB0DE6-D456-4911-9521-583A12CEC877}" type="presParOf" srcId="{CEE42DBA-F025-4E05-8502-BF2D0F09DDAD}" destId="{1794ECCD-3E1B-46E6-BFB8-136EA7F64C62}" srcOrd="5" destOrd="0" presId="urn:microsoft.com/office/officeart/2008/layout/VerticalCurvedList"/>
    <dgm:cxn modelId="{BFA02C85-F4A2-47E3-82DC-73FD3A02DD93}" type="presParOf" srcId="{CEE42DBA-F025-4E05-8502-BF2D0F09DDAD}" destId="{212267AA-3147-47B8-86F1-5FB55BD79F53}" srcOrd="6" destOrd="0" presId="urn:microsoft.com/office/officeart/2008/layout/VerticalCurvedList"/>
    <dgm:cxn modelId="{C5894A76-CD6B-4BFD-A293-12C764DC5AED}" type="presParOf" srcId="{212267AA-3147-47B8-86F1-5FB55BD79F53}" destId="{AC7EA9F6-F154-4B74-87F9-91FCC05F1C1D}" srcOrd="0" destOrd="0" presId="urn:microsoft.com/office/officeart/2008/layout/VerticalCurvedList"/>
    <dgm:cxn modelId="{75912DB3-DC61-4118-B7B9-E19F4240D8DD}" type="presParOf" srcId="{CEE42DBA-F025-4E05-8502-BF2D0F09DDAD}" destId="{C609DECC-3820-4788-B36D-D404386DA595}" srcOrd="7" destOrd="0" presId="urn:microsoft.com/office/officeart/2008/layout/VerticalCurvedList"/>
    <dgm:cxn modelId="{D75022EF-CEEE-436A-BC02-B50E878CBBBE}" type="presParOf" srcId="{CEE42DBA-F025-4E05-8502-BF2D0F09DDAD}" destId="{483340C7-7174-472E-9294-EB79E39E9C91}" srcOrd="8" destOrd="0" presId="urn:microsoft.com/office/officeart/2008/layout/VerticalCurvedList"/>
    <dgm:cxn modelId="{6B4C1512-757D-4888-8C41-EE31DBAC88B2}" type="presParOf" srcId="{483340C7-7174-472E-9294-EB79E39E9C91}" destId="{49036037-DD4C-459D-B0E3-EDF1F15EA8CA}" srcOrd="0" destOrd="0" presId="urn:microsoft.com/office/officeart/2008/layout/VerticalCurvedList"/>
    <dgm:cxn modelId="{6D1B3878-BF89-4B60-AB2F-8A06FF077209}" type="presParOf" srcId="{CEE42DBA-F025-4E05-8502-BF2D0F09DDAD}" destId="{9D8A0D6A-E8AE-48E2-A82D-7DB6B136CD0B}" srcOrd="9" destOrd="0" presId="urn:microsoft.com/office/officeart/2008/layout/VerticalCurvedList"/>
    <dgm:cxn modelId="{411EEC19-A451-42F8-8EC5-5128A85D14F3}" type="presParOf" srcId="{CEE42DBA-F025-4E05-8502-BF2D0F09DDAD}" destId="{56AFDA23-B324-4FC5-831D-E5140E59D767}" srcOrd="10" destOrd="0" presId="urn:microsoft.com/office/officeart/2008/layout/VerticalCurvedList"/>
    <dgm:cxn modelId="{18970497-188D-447A-85C6-FFC8A37686FA}" type="presParOf" srcId="{56AFDA23-B324-4FC5-831D-E5140E59D767}" destId="{7B0FA85E-7C72-4BC1-BCA0-45165B7CC0C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9DE876-54CC-4D43-937F-0B4CFD1058C8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6326732-4F94-4624-AA04-FCF9538E2776}">
      <dgm:prSet phldrT="[Text]"/>
      <dgm:spPr/>
      <dgm:t>
        <a:bodyPr/>
        <a:lstStyle/>
        <a:p>
          <a:r>
            <a:rPr lang="en-US" dirty="0" smtClean="0"/>
            <a:t>Pattern 1</a:t>
          </a:r>
          <a:endParaRPr lang="en-US" dirty="0"/>
        </a:p>
      </dgm:t>
    </dgm:pt>
    <dgm:pt modelId="{6546A0D6-008B-4731-8F27-9B2AEC402A81}" type="parTrans" cxnId="{4D7D03E3-AED2-4EEE-9854-FDB488684BA9}">
      <dgm:prSet/>
      <dgm:spPr/>
      <dgm:t>
        <a:bodyPr/>
        <a:lstStyle/>
        <a:p>
          <a:endParaRPr lang="en-US"/>
        </a:p>
      </dgm:t>
    </dgm:pt>
    <dgm:pt modelId="{E9D92EBD-1C92-4C5D-BC92-BE0EBC73420F}" type="sibTrans" cxnId="{4D7D03E3-AED2-4EEE-9854-FDB488684BA9}">
      <dgm:prSet/>
      <dgm:spPr/>
      <dgm:t>
        <a:bodyPr/>
        <a:lstStyle/>
        <a:p>
          <a:endParaRPr lang="en-US"/>
        </a:p>
      </dgm:t>
    </dgm:pt>
    <dgm:pt modelId="{71D0F660-C17E-437B-8E26-90C00FE753CA}">
      <dgm:prSet phldrT="[Text]"/>
      <dgm:spPr/>
      <dgm:t>
        <a:bodyPr/>
        <a:lstStyle/>
        <a:p>
          <a:r>
            <a:rPr lang="en-US" dirty="0" smtClean="0"/>
            <a:t>Use only support points that argue for your point of view</a:t>
          </a:r>
          <a:endParaRPr lang="en-US" dirty="0"/>
        </a:p>
      </dgm:t>
    </dgm:pt>
    <dgm:pt modelId="{4F4D6C8C-7CDF-4E5F-9393-F04B9D4C9A82}" type="parTrans" cxnId="{E875EF77-2EAC-4D4E-993E-594543E3B758}">
      <dgm:prSet/>
      <dgm:spPr/>
      <dgm:t>
        <a:bodyPr/>
        <a:lstStyle/>
        <a:p>
          <a:endParaRPr lang="en-US"/>
        </a:p>
      </dgm:t>
    </dgm:pt>
    <dgm:pt modelId="{19631606-63F9-4E9F-AEF5-569BE2FA9E02}" type="sibTrans" cxnId="{E875EF77-2EAC-4D4E-993E-594543E3B758}">
      <dgm:prSet/>
      <dgm:spPr/>
      <dgm:t>
        <a:bodyPr/>
        <a:lstStyle/>
        <a:p>
          <a:endParaRPr lang="en-US"/>
        </a:p>
      </dgm:t>
    </dgm:pt>
    <dgm:pt modelId="{056A6BC4-C28C-47B4-8D44-C482569606F3}">
      <dgm:prSet phldrT="[Text]"/>
      <dgm:spPr/>
      <dgm:t>
        <a:bodyPr/>
        <a:lstStyle/>
        <a:p>
          <a:r>
            <a:rPr lang="en-US" dirty="0" smtClean="0"/>
            <a:t>Pattern 2</a:t>
          </a:r>
          <a:endParaRPr lang="en-US" dirty="0"/>
        </a:p>
      </dgm:t>
    </dgm:pt>
    <dgm:pt modelId="{77067282-D27D-4524-AF36-022D062EFB6C}" type="parTrans" cxnId="{786581DE-2D89-439A-91EE-A06405D0898B}">
      <dgm:prSet/>
      <dgm:spPr/>
      <dgm:t>
        <a:bodyPr/>
        <a:lstStyle/>
        <a:p>
          <a:endParaRPr lang="en-US"/>
        </a:p>
      </dgm:t>
    </dgm:pt>
    <dgm:pt modelId="{8DC2D12A-5FE5-4D39-997A-2FBAA8700889}" type="sibTrans" cxnId="{786581DE-2D89-439A-91EE-A06405D0898B}">
      <dgm:prSet/>
      <dgm:spPr/>
      <dgm:t>
        <a:bodyPr/>
        <a:lstStyle/>
        <a:p>
          <a:endParaRPr lang="en-US"/>
        </a:p>
      </dgm:t>
    </dgm:pt>
    <dgm:pt modelId="{8D4E4471-6954-4E8F-8F32-A6C2B694280B}">
      <dgm:prSet phldrT="[Text]"/>
      <dgm:spPr/>
      <dgm:t>
        <a:bodyPr/>
        <a:lstStyle/>
        <a:p>
          <a:r>
            <a:rPr lang="en-US" dirty="0" smtClean="0"/>
            <a:t>Stating your opposition point of view(pro/con) and argue against them</a:t>
          </a:r>
          <a:endParaRPr lang="en-US" dirty="0"/>
        </a:p>
      </dgm:t>
    </dgm:pt>
    <dgm:pt modelId="{1E9EE282-D29A-4253-8C3C-00CB42A9FE29}" type="parTrans" cxnId="{9DAFBC3E-5CB0-49A8-AE08-EFA51559F57C}">
      <dgm:prSet/>
      <dgm:spPr/>
      <dgm:t>
        <a:bodyPr/>
        <a:lstStyle/>
        <a:p>
          <a:endParaRPr lang="en-US"/>
        </a:p>
      </dgm:t>
    </dgm:pt>
    <dgm:pt modelId="{716F3FC5-D174-4F53-868C-F282C9BDEFCD}" type="sibTrans" cxnId="{9DAFBC3E-5CB0-49A8-AE08-EFA51559F57C}">
      <dgm:prSet/>
      <dgm:spPr/>
      <dgm:t>
        <a:bodyPr/>
        <a:lstStyle/>
        <a:p>
          <a:endParaRPr lang="en-US"/>
        </a:p>
      </dgm:t>
    </dgm:pt>
    <dgm:pt modelId="{417773F2-2A9C-4241-B7EA-14ADF7C83406}">
      <dgm:prSet phldrT="[Text]"/>
      <dgm:spPr/>
      <dgm:t>
        <a:bodyPr/>
        <a:lstStyle/>
        <a:p>
          <a:r>
            <a:rPr lang="en-US" dirty="0" smtClean="0"/>
            <a:t>Pattern 3</a:t>
          </a:r>
          <a:endParaRPr lang="en-US" dirty="0"/>
        </a:p>
      </dgm:t>
    </dgm:pt>
    <dgm:pt modelId="{51ADFA1A-6188-488D-8BF1-27CF5BADC7C3}" type="parTrans" cxnId="{CBF332BD-D293-446F-8AA8-5DF8397FC5C9}">
      <dgm:prSet/>
      <dgm:spPr/>
      <dgm:t>
        <a:bodyPr/>
        <a:lstStyle/>
        <a:p>
          <a:endParaRPr lang="en-US"/>
        </a:p>
      </dgm:t>
    </dgm:pt>
    <dgm:pt modelId="{A8A5AA73-9C7B-4322-AE87-BECFA436F7CA}" type="sibTrans" cxnId="{CBF332BD-D293-446F-8AA8-5DF8397FC5C9}">
      <dgm:prSet/>
      <dgm:spPr/>
      <dgm:t>
        <a:bodyPr/>
        <a:lstStyle/>
        <a:p>
          <a:endParaRPr lang="en-US"/>
        </a:p>
      </dgm:t>
    </dgm:pt>
    <dgm:pt modelId="{AC8AACCE-0A3C-44B5-985A-88601249C641}">
      <dgm:prSet phldrT="[Text]"/>
      <dgm:spPr/>
      <dgm:t>
        <a:bodyPr/>
        <a:lstStyle/>
        <a:p>
          <a:r>
            <a:rPr lang="en-US" dirty="0" smtClean="0"/>
            <a:t>Hybrid pattern (Pattern 1 and 2)</a:t>
          </a:r>
          <a:endParaRPr lang="en-US" dirty="0"/>
        </a:p>
      </dgm:t>
    </dgm:pt>
    <dgm:pt modelId="{F2B913BB-F37C-4F68-A676-F147D6A90AC6}" type="parTrans" cxnId="{10516DE2-B079-479B-BB23-F9B4F5452BC5}">
      <dgm:prSet/>
      <dgm:spPr/>
      <dgm:t>
        <a:bodyPr/>
        <a:lstStyle/>
        <a:p>
          <a:endParaRPr lang="en-US"/>
        </a:p>
      </dgm:t>
    </dgm:pt>
    <dgm:pt modelId="{D72E9FD7-C3AB-4438-AE62-A61935BD4A78}" type="sibTrans" cxnId="{10516DE2-B079-479B-BB23-F9B4F5452BC5}">
      <dgm:prSet/>
      <dgm:spPr/>
      <dgm:t>
        <a:bodyPr/>
        <a:lstStyle/>
        <a:p>
          <a:endParaRPr lang="en-US"/>
        </a:p>
      </dgm:t>
    </dgm:pt>
    <dgm:pt modelId="{5DAD613E-0BB4-4854-8253-613AED909590}">
      <dgm:prSet phldrT="[Text]"/>
      <dgm:spPr/>
      <dgm:t>
        <a:bodyPr/>
        <a:lstStyle/>
        <a:p>
          <a:r>
            <a:rPr lang="en-US" dirty="0" smtClean="0"/>
            <a:t>List your arguments and your opposition’s points simultaneously </a:t>
          </a:r>
          <a:endParaRPr lang="en-US" dirty="0"/>
        </a:p>
      </dgm:t>
    </dgm:pt>
    <dgm:pt modelId="{9D0DCCAB-0865-4EE0-80BD-DAAF19C3EA28}" type="parTrans" cxnId="{C9E15FA6-1CA6-494B-BE8E-8B8DC7395385}">
      <dgm:prSet/>
      <dgm:spPr/>
      <dgm:t>
        <a:bodyPr/>
        <a:lstStyle/>
        <a:p>
          <a:endParaRPr lang="en-US"/>
        </a:p>
      </dgm:t>
    </dgm:pt>
    <dgm:pt modelId="{65F90A3F-5B76-4E41-A91E-AC7F43F1C194}" type="sibTrans" cxnId="{C9E15FA6-1CA6-494B-BE8E-8B8DC7395385}">
      <dgm:prSet/>
      <dgm:spPr/>
      <dgm:t>
        <a:bodyPr/>
        <a:lstStyle/>
        <a:p>
          <a:endParaRPr lang="en-US"/>
        </a:p>
      </dgm:t>
    </dgm:pt>
    <dgm:pt modelId="{D1CDC5FC-CED0-4A04-BA0A-1A49E1717832}" type="pres">
      <dgm:prSet presAssocID="{219DE876-54CC-4D43-937F-0B4CFD1058C8}" presName="Name0" presStyleCnt="0">
        <dgm:presLayoutVars>
          <dgm:dir/>
          <dgm:animLvl val="lvl"/>
          <dgm:resizeHandles val="exact"/>
        </dgm:presLayoutVars>
      </dgm:prSet>
      <dgm:spPr/>
    </dgm:pt>
    <dgm:pt modelId="{C6AB1B9F-C02B-4EBE-9F39-A539416CE4CE}" type="pres">
      <dgm:prSet presAssocID="{56326732-4F94-4624-AA04-FCF9538E2776}" presName="linNode" presStyleCnt="0"/>
      <dgm:spPr/>
    </dgm:pt>
    <dgm:pt modelId="{5541CEDE-3D35-41B6-9FC5-62129F1DCB3F}" type="pres">
      <dgm:prSet presAssocID="{56326732-4F94-4624-AA04-FCF9538E277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631E0-8AC7-4170-9B4A-B8AB79966931}" type="pres">
      <dgm:prSet presAssocID="{56326732-4F94-4624-AA04-FCF9538E277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C12B4-32B8-4C76-8F4A-FA64BCE9B46C}" type="pres">
      <dgm:prSet presAssocID="{E9D92EBD-1C92-4C5D-BC92-BE0EBC73420F}" presName="sp" presStyleCnt="0"/>
      <dgm:spPr/>
    </dgm:pt>
    <dgm:pt modelId="{ABB531C9-1012-4F1C-A0C6-E86583EDF57F}" type="pres">
      <dgm:prSet presAssocID="{056A6BC4-C28C-47B4-8D44-C482569606F3}" presName="linNode" presStyleCnt="0"/>
      <dgm:spPr/>
    </dgm:pt>
    <dgm:pt modelId="{2720736B-13C4-4E0C-96BE-DF0CF965C67F}" type="pres">
      <dgm:prSet presAssocID="{056A6BC4-C28C-47B4-8D44-C482569606F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8E288D1-C455-4764-8A79-94743FF42AF0}" type="pres">
      <dgm:prSet presAssocID="{056A6BC4-C28C-47B4-8D44-C482569606F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A58B56-4A0C-4780-9576-80FB541F1819}" type="pres">
      <dgm:prSet presAssocID="{8DC2D12A-5FE5-4D39-997A-2FBAA8700889}" presName="sp" presStyleCnt="0"/>
      <dgm:spPr/>
    </dgm:pt>
    <dgm:pt modelId="{EC73D008-98CF-44B9-AFCE-7504C1FCBD61}" type="pres">
      <dgm:prSet presAssocID="{417773F2-2A9C-4241-B7EA-14ADF7C83406}" presName="linNode" presStyleCnt="0"/>
      <dgm:spPr/>
    </dgm:pt>
    <dgm:pt modelId="{28CFEDB6-C089-4BF7-8299-CBE6E1D2047C}" type="pres">
      <dgm:prSet presAssocID="{417773F2-2A9C-4241-B7EA-14ADF7C8340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A478D30-E059-486A-8757-1C6756A1B886}" type="pres">
      <dgm:prSet presAssocID="{417773F2-2A9C-4241-B7EA-14ADF7C83406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49A9FB-A4B7-47B8-A975-F95A05A35D3A}" type="presOf" srcId="{56326732-4F94-4624-AA04-FCF9538E2776}" destId="{5541CEDE-3D35-41B6-9FC5-62129F1DCB3F}" srcOrd="0" destOrd="0" presId="urn:microsoft.com/office/officeart/2005/8/layout/vList5"/>
    <dgm:cxn modelId="{786581DE-2D89-439A-91EE-A06405D0898B}" srcId="{219DE876-54CC-4D43-937F-0B4CFD1058C8}" destId="{056A6BC4-C28C-47B4-8D44-C482569606F3}" srcOrd="1" destOrd="0" parTransId="{77067282-D27D-4524-AF36-022D062EFB6C}" sibTransId="{8DC2D12A-5FE5-4D39-997A-2FBAA8700889}"/>
    <dgm:cxn modelId="{E875EF77-2EAC-4D4E-993E-594543E3B758}" srcId="{56326732-4F94-4624-AA04-FCF9538E2776}" destId="{71D0F660-C17E-437B-8E26-90C00FE753CA}" srcOrd="0" destOrd="0" parTransId="{4F4D6C8C-7CDF-4E5F-9393-F04B9D4C9A82}" sibTransId="{19631606-63F9-4E9F-AEF5-569BE2FA9E02}"/>
    <dgm:cxn modelId="{F592B54D-CABC-40C3-908C-D3196227520F}" type="presOf" srcId="{8D4E4471-6954-4E8F-8F32-A6C2B694280B}" destId="{28E288D1-C455-4764-8A79-94743FF42AF0}" srcOrd="0" destOrd="0" presId="urn:microsoft.com/office/officeart/2005/8/layout/vList5"/>
    <dgm:cxn modelId="{4D7D03E3-AED2-4EEE-9854-FDB488684BA9}" srcId="{219DE876-54CC-4D43-937F-0B4CFD1058C8}" destId="{56326732-4F94-4624-AA04-FCF9538E2776}" srcOrd="0" destOrd="0" parTransId="{6546A0D6-008B-4731-8F27-9B2AEC402A81}" sibTransId="{E9D92EBD-1C92-4C5D-BC92-BE0EBC73420F}"/>
    <dgm:cxn modelId="{F36D635F-2461-4DC1-9B69-13F5754B7655}" type="presOf" srcId="{219DE876-54CC-4D43-937F-0B4CFD1058C8}" destId="{D1CDC5FC-CED0-4A04-BA0A-1A49E1717832}" srcOrd="0" destOrd="0" presId="urn:microsoft.com/office/officeart/2005/8/layout/vList5"/>
    <dgm:cxn modelId="{864B910C-D452-4ECC-8227-DE13939F86C9}" type="presOf" srcId="{5DAD613E-0BB4-4854-8253-613AED909590}" destId="{6A478D30-E059-486A-8757-1C6756A1B886}" srcOrd="0" destOrd="1" presId="urn:microsoft.com/office/officeart/2005/8/layout/vList5"/>
    <dgm:cxn modelId="{919ECC93-D48A-47E3-BFCC-0667F7A44E28}" type="presOf" srcId="{AC8AACCE-0A3C-44B5-985A-88601249C641}" destId="{6A478D30-E059-486A-8757-1C6756A1B886}" srcOrd="0" destOrd="0" presId="urn:microsoft.com/office/officeart/2005/8/layout/vList5"/>
    <dgm:cxn modelId="{10516DE2-B079-479B-BB23-F9B4F5452BC5}" srcId="{417773F2-2A9C-4241-B7EA-14ADF7C83406}" destId="{AC8AACCE-0A3C-44B5-985A-88601249C641}" srcOrd="0" destOrd="0" parTransId="{F2B913BB-F37C-4F68-A676-F147D6A90AC6}" sibTransId="{D72E9FD7-C3AB-4438-AE62-A61935BD4A78}"/>
    <dgm:cxn modelId="{9DAFBC3E-5CB0-49A8-AE08-EFA51559F57C}" srcId="{056A6BC4-C28C-47B4-8D44-C482569606F3}" destId="{8D4E4471-6954-4E8F-8F32-A6C2B694280B}" srcOrd="0" destOrd="0" parTransId="{1E9EE282-D29A-4253-8C3C-00CB42A9FE29}" sibTransId="{716F3FC5-D174-4F53-868C-F282C9BDEFCD}"/>
    <dgm:cxn modelId="{3C152C2D-80F5-43B9-8696-F83F442290DB}" type="presOf" srcId="{417773F2-2A9C-4241-B7EA-14ADF7C83406}" destId="{28CFEDB6-C089-4BF7-8299-CBE6E1D2047C}" srcOrd="0" destOrd="0" presId="urn:microsoft.com/office/officeart/2005/8/layout/vList5"/>
    <dgm:cxn modelId="{88354A46-E637-42C9-BC57-C155F4E81696}" type="presOf" srcId="{056A6BC4-C28C-47B4-8D44-C482569606F3}" destId="{2720736B-13C4-4E0C-96BE-DF0CF965C67F}" srcOrd="0" destOrd="0" presId="urn:microsoft.com/office/officeart/2005/8/layout/vList5"/>
    <dgm:cxn modelId="{D44A2B94-A1DB-4DEF-A27F-AE460AE8C917}" type="presOf" srcId="{71D0F660-C17E-437B-8E26-90C00FE753CA}" destId="{82E631E0-8AC7-4170-9B4A-B8AB79966931}" srcOrd="0" destOrd="0" presId="urn:microsoft.com/office/officeart/2005/8/layout/vList5"/>
    <dgm:cxn modelId="{CBF332BD-D293-446F-8AA8-5DF8397FC5C9}" srcId="{219DE876-54CC-4D43-937F-0B4CFD1058C8}" destId="{417773F2-2A9C-4241-B7EA-14ADF7C83406}" srcOrd="2" destOrd="0" parTransId="{51ADFA1A-6188-488D-8BF1-27CF5BADC7C3}" sibTransId="{A8A5AA73-9C7B-4322-AE87-BECFA436F7CA}"/>
    <dgm:cxn modelId="{C9E15FA6-1CA6-494B-BE8E-8B8DC7395385}" srcId="{417773F2-2A9C-4241-B7EA-14ADF7C83406}" destId="{5DAD613E-0BB4-4854-8253-613AED909590}" srcOrd="1" destOrd="0" parTransId="{9D0DCCAB-0865-4EE0-80BD-DAAF19C3EA28}" sibTransId="{65F90A3F-5B76-4E41-A91E-AC7F43F1C194}"/>
    <dgm:cxn modelId="{D027C6EA-B308-45CB-881F-89707BBB6EEA}" type="presParOf" srcId="{D1CDC5FC-CED0-4A04-BA0A-1A49E1717832}" destId="{C6AB1B9F-C02B-4EBE-9F39-A539416CE4CE}" srcOrd="0" destOrd="0" presId="urn:microsoft.com/office/officeart/2005/8/layout/vList5"/>
    <dgm:cxn modelId="{E1499D57-5087-4DF5-A876-A26FEC6AB0A9}" type="presParOf" srcId="{C6AB1B9F-C02B-4EBE-9F39-A539416CE4CE}" destId="{5541CEDE-3D35-41B6-9FC5-62129F1DCB3F}" srcOrd="0" destOrd="0" presId="urn:microsoft.com/office/officeart/2005/8/layout/vList5"/>
    <dgm:cxn modelId="{2C22407C-4A62-4ABD-A00F-D66D3EF4E860}" type="presParOf" srcId="{C6AB1B9F-C02B-4EBE-9F39-A539416CE4CE}" destId="{82E631E0-8AC7-4170-9B4A-B8AB79966931}" srcOrd="1" destOrd="0" presId="urn:microsoft.com/office/officeart/2005/8/layout/vList5"/>
    <dgm:cxn modelId="{44DB3A0D-8512-4308-8B30-667C91ABC179}" type="presParOf" srcId="{D1CDC5FC-CED0-4A04-BA0A-1A49E1717832}" destId="{9B1C12B4-32B8-4C76-8F4A-FA64BCE9B46C}" srcOrd="1" destOrd="0" presId="urn:microsoft.com/office/officeart/2005/8/layout/vList5"/>
    <dgm:cxn modelId="{6410351A-0EA7-42F8-95BF-550AB6FF82F1}" type="presParOf" srcId="{D1CDC5FC-CED0-4A04-BA0A-1A49E1717832}" destId="{ABB531C9-1012-4F1C-A0C6-E86583EDF57F}" srcOrd="2" destOrd="0" presId="urn:microsoft.com/office/officeart/2005/8/layout/vList5"/>
    <dgm:cxn modelId="{5BF98641-CCB4-4D81-9627-17007AB555D6}" type="presParOf" srcId="{ABB531C9-1012-4F1C-A0C6-E86583EDF57F}" destId="{2720736B-13C4-4E0C-96BE-DF0CF965C67F}" srcOrd="0" destOrd="0" presId="urn:microsoft.com/office/officeart/2005/8/layout/vList5"/>
    <dgm:cxn modelId="{BE59949F-D902-487C-A3C8-D95A6753F949}" type="presParOf" srcId="{ABB531C9-1012-4F1C-A0C6-E86583EDF57F}" destId="{28E288D1-C455-4764-8A79-94743FF42AF0}" srcOrd="1" destOrd="0" presId="urn:microsoft.com/office/officeart/2005/8/layout/vList5"/>
    <dgm:cxn modelId="{E8A04C62-46F9-4CB2-9DF6-E653089EEA30}" type="presParOf" srcId="{D1CDC5FC-CED0-4A04-BA0A-1A49E1717832}" destId="{AEA58B56-4A0C-4780-9576-80FB541F1819}" srcOrd="3" destOrd="0" presId="urn:microsoft.com/office/officeart/2005/8/layout/vList5"/>
    <dgm:cxn modelId="{53EB89E4-81F4-43A0-88CD-D33D45B0B39F}" type="presParOf" srcId="{D1CDC5FC-CED0-4A04-BA0A-1A49E1717832}" destId="{EC73D008-98CF-44B9-AFCE-7504C1FCBD61}" srcOrd="4" destOrd="0" presId="urn:microsoft.com/office/officeart/2005/8/layout/vList5"/>
    <dgm:cxn modelId="{A394C90E-3D9E-4AD6-9892-F034FC0736DE}" type="presParOf" srcId="{EC73D008-98CF-44B9-AFCE-7504C1FCBD61}" destId="{28CFEDB6-C089-4BF7-8299-CBE6E1D2047C}" srcOrd="0" destOrd="0" presId="urn:microsoft.com/office/officeart/2005/8/layout/vList5"/>
    <dgm:cxn modelId="{080A2B02-1B9B-474A-B07B-6F4B358BA63A}" type="presParOf" srcId="{EC73D008-98CF-44B9-AFCE-7504C1FCBD61}" destId="{6A478D30-E059-486A-8757-1C6756A1B8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240A2-778E-496A-B320-565C9CF4B942}">
      <dsp:nvSpPr>
        <dsp:cNvPr id="0" name=""/>
        <dsp:cNvSpPr/>
      </dsp:nvSpPr>
      <dsp:spPr>
        <a:xfrm>
          <a:off x="16192" y="358"/>
          <a:ext cx="3228379" cy="193702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Assertion is strong and truthful than others</a:t>
          </a:r>
          <a:endParaRPr lang="en-US" sz="3300" kern="1200" dirty="0"/>
        </a:p>
      </dsp:txBody>
      <dsp:txXfrm>
        <a:off x="16192" y="358"/>
        <a:ext cx="3228379" cy="1937027"/>
      </dsp:txXfrm>
    </dsp:sp>
    <dsp:sp modelId="{9AFBCA98-3396-4AFC-BC6D-BA623FD15BEF}">
      <dsp:nvSpPr>
        <dsp:cNvPr id="0" name=""/>
        <dsp:cNvSpPr/>
      </dsp:nvSpPr>
      <dsp:spPr>
        <a:xfrm>
          <a:off x="3567410" y="358"/>
          <a:ext cx="3228379" cy="193702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Should provide concrete and credible evidence</a:t>
          </a:r>
          <a:endParaRPr lang="en-US" sz="3300" kern="1200" dirty="0"/>
        </a:p>
      </dsp:txBody>
      <dsp:txXfrm>
        <a:off x="3567410" y="358"/>
        <a:ext cx="3228379" cy="1937027"/>
      </dsp:txXfrm>
    </dsp:sp>
    <dsp:sp modelId="{173AE321-379B-426E-8C94-00B1BB3B347A}">
      <dsp:nvSpPr>
        <dsp:cNvPr id="0" name=""/>
        <dsp:cNvSpPr/>
      </dsp:nvSpPr>
      <dsp:spPr>
        <a:xfrm>
          <a:off x="7118627" y="358"/>
          <a:ext cx="3228379" cy="19370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Well informed </a:t>
          </a:r>
          <a:endParaRPr lang="en-US" sz="3300" kern="1200" dirty="0"/>
        </a:p>
      </dsp:txBody>
      <dsp:txXfrm>
        <a:off x="7118627" y="358"/>
        <a:ext cx="3228379" cy="1937027"/>
      </dsp:txXfrm>
    </dsp:sp>
    <dsp:sp modelId="{A63F05E4-8694-4390-AAC4-1DCA2083D7A5}">
      <dsp:nvSpPr>
        <dsp:cNvPr id="0" name=""/>
        <dsp:cNvSpPr/>
      </dsp:nvSpPr>
      <dsp:spPr>
        <a:xfrm>
          <a:off x="1791801" y="2260223"/>
          <a:ext cx="3228379" cy="193702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Can disprove the opposing argument by giving evidence</a:t>
          </a:r>
          <a:endParaRPr lang="en-US" sz="3300" kern="1200" dirty="0"/>
        </a:p>
      </dsp:txBody>
      <dsp:txXfrm>
        <a:off x="1791801" y="2260223"/>
        <a:ext cx="3228379" cy="1937027"/>
      </dsp:txXfrm>
    </dsp:sp>
    <dsp:sp modelId="{DCCB36F9-3261-4693-A673-6F2FD71B56DF}">
      <dsp:nvSpPr>
        <dsp:cNvPr id="0" name=""/>
        <dsp:cNvSpPr/>
      </dsp:nvSpPr>
      <dsp:spPr>
        <a:xfrm>
          <a:off x="5343018" y="2260223"/>
          <a:ext cx="3228379" cy="193702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Appeals should appeal your audience emotionally </a:t>
          </a:r>
          <a:endParaRPr lang="en-US" sz="3300" kern="1200" dirty="0"/>
        </a:p>
      </dsp:txBody>
      <dsp:txXfrm>
        <a:off x="5343018" y="2260223"/>
        <a:ext cx="3228379" cy="1937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5C2C2-FA91-4553-A627-9529A4162807}">
      <dsp:nvSpPr>
        <dsp:cNvPr id="0" name=""/>
        <dsp:cNvSpPr/>
      </dsp:nvSpPr>
      <dsp:spPr>
        <a:xfrm>
          <a:off x="-5941117" y="-909154"/>
          <a:ext cx="7072696" cy="7072696"/>
        </a:xfrm>
        <a:prstGeom prst="blockArc">
          <a:avLst>
            <a:gd name="adj1" fmla="val 18900000"/>
            <a:gd name="adj2" fmla="val 2700000"/>
            <a:gd name="adj3" fmla="val 305"/>
          </a:avLst>
        </a:pr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904A3F-4C8B-48F0-851E-D7743817D6EA}">
      <dsp:nvSpPr>
        <dsp:cNvPr id="0" name=""/>
        <dsp:cNvSpPr/>
      </dsp:nvSpPr>
      <dsp:spPr>
        <a:xfrm>
          <a:off x="494537" y="328294"/>
          <a:ext cx="9794675" cy="6570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501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Answering the opposition  </a:t>
          </a:r>
          <a:endParaRPr lang="en-US" sz="3700" kern="1200" dirty="0"/>
        </a:p>
      </dsp:txBody>
      <dsp:txXfrm>
        <a:off x="494537" y="328294"/>
        <a:ext cx="9794675" cy="657008"/>
      </dsp:txXfrm>
    </dsp:sp>
    <dsp:sp modelId="{2AFE8AF0-2984-46CB-A8B7-F87F8759BBB0}">
      <dsp:nvSpPr>
        <dsp:cNvPr id="0" name=""/>
        <dsp:cNvSpPr/>
      </dsp:nvSpPr>
      <dsp:spPr>
        <a:xfrm>
          <a:off x="83906" y="246168"/>
          <a:ext cx="821260" cy="821260"/>
        </a:xfrm>
        <a:prstGeom prst="ellipse">
          <a:avLst/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3E9B14-D5E0-49EF-80CB-28F3FFF49ECF}">
      <dsp:nvSpPr>
        <dsp:cNvPr id="0" name=""/>
        <dsp:cNvSpPr/>
      </dsp:nvSpPr>
      <dsp:spPr>
        <a:xfrm>
          <a:off x="965330" y="1313491"/>
          <a:ext cx="9323882" cy="6570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501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Referring to an authority </a:t>
          </a:r>
          <a:endParaRPr lang="en-US" sz="3700" kern="1200" dirty="0"/>
        </a:p>
      </dsp:txBody>
      <dsp:txXfrm>
        <a:off x="965330" y="1313491"/>
        <a:ext cx="9323882" cy="657008"/>
      </dsp:txXfrm>
    </dsp:sp>
    <dsp:sp modelId="{03B36B73-ECD9-49B8-AEA5-A9F131A062AA}">
      <dsp:nvSpPr>
        <dsp:cNvPr id="0" name=""/>
        <dsp:cNvSpPr/>
      </dsp:nvSpPr>
      <dsp:spPr>
        <a:xfrm>
          <a:off x="554699" y="1231365"/>
          <a:ext cx="821260" cy="821260"/>
        </a:xfrm>
        <a:prstGeom prst="ellipse">
          <a:avLst/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94ECCD-3E1B-46E6-BFB8-136EA7F64C62}">
      <dsp:nvSpPr>
        <dsp:cNvPr id="0" name=""/>
        <dsp:cNvSpPr/>
      </dsp:nvSpPr>
      <dsp:spPr>
        <a:xfrm>
          <a:off x="1109825" y="2298689"/>
          <a:ext cx="9179386" cy="6570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501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Predicting Consequences</a:t>
          </a:r>
          <a:endParaRPr lang="en-US" sz="3700" kern="1200" dirty="0"/>
        </a:p>
      </dsp:txBody>
      <dsp:txXfrm>
        <a:off x="1109825" y="2298689"/>
        <a:ext cx="9179386" cy="657008"/>
      </dsp:txXfrm>
    </dsp:sp>
    <dsp:sp modelId="{AC7EA9F6-F154-4B74-87F9-91FCC05F1C1D}">
      <dsp:nvSpPr>
        <dsp:cNvPr id="0" name=""/>
        <dsp:cNvSpPr/>
      </dsp:nvSpPr>
      <dsp:spPr>
        <a:xfrm>
          <a:off x="699195" y="2216563"/>
          <a:ext cx="821260" cy="821260"/>
        </a:xfrm>
        <a:prstGeom prst="ellipse">
          <a:avLst/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9DECC-3820-4788-B36D-D404386DA595}">
      <dsp:nvSpPr>
        <dsp:cNvPr id="0" name=""/>
        <dsp:cNvSpPr/>
      </dsp:nvSpPr>
      <dsp:spPr>
        <a:xfrm>
          <a:off x="965330" y="3283886"/>
          <a:ext cx="9323882" cy="6570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501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Presenting facts</a:t>
          </a:r>
          <a:endParaRPr lang="en-US" sz="3700" kern="1200" dirty="0"/>
        </a:p>
      </dsp:txBody>
      <dsp:txXfrm>
        <a:off x="965330" y="3283886"/>
        <a:ext cx="9323882" cy="657008"/>
      </dsp:txXfrm>
    </dsp:sp>
    <dsp:sp modelId="{49036037-DD4C-459D-B0E3-EDF1F15EA8CA}">
      <dsp:nvSpPr>
        <dsp:cNvPr id="0" name=""/>
        <dsp:cNvSpPr/>
      </dsp:nvSpPr>
      <dsp:spPr>
        <a:xfrm>
          <a:off x="554699" y="3201760"/>
          <a:ext cx="821260" cy="821260"/>
        </a:xfrm>
        <a:prstGeom prst="ellipse">
          <a:avLst/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8A0D6A-E8AE-48E2-A82D-7DB6B136CD0B}">
      <dsp:nvSpPr>
        <dsp:cNvPr id="0" name=""/>
        <dsp:cNvSpPr/>
      </dsp:nvSpPr>
      <dsp:spPr>
        <a:xfrm>
          <a:off x="494537" y="4269084"/>
          <a:ext cx="9794675" cy="6570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1501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Giving examples</a:t>
          </a:r>
          <a:endParaRPr lang="en-US" sz="3700" kern="1200" dirty="0"/>
        </a:p>
      </dsp:txBody>
      <dsp:txXfrm>
        <a:off x="494537" y="4269084"/>
        <a:ext cx="9794675" cy="657008"/>
      </dsp:txXfrm>
    </dsp:sp>
    <dsp:sp modelId="{7B0FA85E-7C72-4BC1-BCA0-45165B7CC0CB}">
      <dsp:nvSpPr>
        <dsp:cNvPr id="0" name=""/>
        <dsp:cNvSpPr/>
      </dsp:nvSpPr>
      <dsp:spPr>
        <a:xfrm>
          <a:off x="83906" y="4186958"/>
          <a:ext cx="821260" cy="821260"/>
        </a:xfrm>
        <a:prstGeom prst="ellipse">
          <a:avLst/>
        </a:prstGeom>
        <a:solidFill>
          <a:schemeClr val="bg2">
            <a:lumMod val="7500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631E0-8AC7-4170-9B4A-B8AB79966931}">
      <dsp:nvSpPr>
        <dsp:cNvPr id="0" name=""/>
        <dsp:cNvSpPr/>
      </dsp:nvSpPr>
      <dsp:spPr>
        <a:xfrm rot="5400000">
          <a:off x="6505877" y="-2637801"/>
          <a:ext cx="1082196" cy="663244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Use only support points that argue for your point of view</a:t>
          </a:r>
          <a:endParaRPr lang="en-US" sz="2200" kern="1200" dirty="0"/>
        </a:p>
      </dsp:txBody>
      <dsp:txXfrm rot="-5400000">
        <a:off x="3730751" y="190153"/>
        <a:ext cx="6579620" cy="976540"/>
      </dsp:txXfrm>
    </dsp:sp>
    <dsp:sp modelId="{5541CEDE-3D35-41B6-9FC5-62129F1DCB3F}">
      <dsp:nvSpPr>
        <dsp:cNvPr id="0" name=""/>
        <dsp:cNvSpPr/>
      </dsp:nvSpPr>
      <dsp:spPr>
        <a:xfrm>
          <a:off x="0" y="2049"/>
          <a:ext cx="3730752" cy="1352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Pattern 1</a:t>
          </a:r>
          <a:endParaRPr lang="en-US" sz="6500" kern="1200" dirty="0"/>
        </a:p>
      </dsp:txBody>
      <dsp:txXfrm>
        <a:off x="66036" y="68085"/>
        <a:ext cx="3598680" cy="1220673"/>
      </dsp:txXfrm>
    </dsp:sp>
    <dsp:sp modelId="{28E288D1-C455-4764-8A79-94743FF42AF0}">
      <dsp:nvSpPr>
        <dsp:cNvPr id="0" name=""/>
        <dsp:cNvSpPr/>
      </dsp:nvSpPr>
      <dsp:spPr>
        <a:xfrm rot="5400000">
          <a:off x="6505877" y="-1217419"/>
          <a:ext cx="1082196" cy="6632448"/>
        </a:xfrm>
        <a:prstGeom prst="round2SameRect">
          <a:avLst/>
        </a:prstGeom>
        <a:solidFill>
          <a:schemeClr val="accent5">
            <a:tint val="40000"/>
            <a:alpha val="90000"/>
            <a:hueOff val="7779575"/>
            <a:satOff val="-738"/>
            <a:lumOff val="5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7779575"/>
              <a:satOff val="-738"/>
              <a:lumOff val="5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Stating your opposition point of view(pro/con) and argue against them</a:t>
          </a:r>
          <a:endParaRPr lang="en-US" sz="2200" kern="1200" dirty="0"/>
        </a:p>
      </dsp:txBody>
      <dsp:txXfrm rot="-5400000">
        <a:off x="3730751" y="1610535"/>
        <a:ext cx="6579620" cy="976540"/>
      </dsp:txXfrm>
    </dsp:sp>
    <dsp:sp modelId="{2720736B-13C4-4E0C-96BE-DF0CF965C67F}">
      <dsp:nvSpPr>
        <dsp:cNvPr id="0" name=""/>
        <dsp:cNvSpPr/>
      </dsp:nvSpPr>
      <dsp:spPr>
        <a:xfrm>
          <a:off x="0" y="1422432"/>
          <a:ext cx="3730752" cy="1352745"/>
        </a:xfrm>
        <a:prstGeom prst="roundRect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Pattern 2</a:t>
          </a:r>
          <a:endParaRPr lang="en-US" sz="6500" kern="1200" dirty="0"/>
        </a:p>
      </dsp:txBody>
      <dsp:txXfrm>
        <a:off x="66036" y="1488468"/>
        <a:ext cx="3598680" cy="1220673"/>
      </dsp:txXfrm>
    </dsp:sp>
    <dsp:sp modelId="{6A478D30-E059-486A-8757-1C6756A1B886}">
      <dsp:nvSpPr>
        <dsp:cNvPr id="0" name=""/>
        <dsp:cNvSpPr/>
      </dsp:nvSpPr>
      <dsp:spPr>
        <a:xfrm rot="5400000">
          <a:off x="6505877" y="202963"/>
          <a:ext cx="1082196" cy="6632448"/>
        </a:xfrm>
        <a:prstGeom prst="round2SameRect">
          <a:avLst/>
        </a:prstGeom>
        <a:solidFill>
          <a:schemeClr val="accent5">
            <a:tint val="40000"/>
            <a:alpha val="90000"/>
            <a:hueOff val="15559149"/>
            <a:satOff val="-1476"/>
            <a:lumOff val="107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5559149"/>
              <a:satOff val="-1476"/>
              <a:lumOff val="10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Hybrid pattern (Pattern 1 and 2)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List your arguments and your opposition’s points simultaneously </a:t>
          </a:r>
          <a:endParaRPr lang="en-US" sz="2200" kern="1200" dirty="0"/>
        </a:p>
      </dsp:txBody>
      <dsp:txXfrm rot="-5400000">
        <a:off x="3730751" y="3030917"/>
        <a:ext cx="6579620" cy="976540"/>
      </dsp:txXfrm>
    </dsp:sp>
    <dsp:sp modelId="{28CFEDB6-C089-4BF7-8299-CBE6E1D2047C}">
      <dsp:nvSpPr>
        <dsp:cNvPr id="0" name=""/>
        <dsp:cNvSpPr/>
      </dsp:nvSpPr>
      <dsp:spPr>
        <a:xfrm>
          <a:off x="0" y="2842814"/>
          <a:ext cx="3730752" cy="1352745"/>
        </a:xfrm>
        <a:prstGeom prst="round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Pattern 3</a:t>
          </a:r>
          <a:endParaRPr lang="en-US" sz="6500" kern="1200" dirty="0"/>
        </a:p>
      </dsp:txBody>
      <dsp:txXfrm>
        <a:off x="66036" y="2908850"/>
        <a:ext cx="3598680" cy="1220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9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173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4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11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4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2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7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52772A-5D5D-4543-8A31-7C4B34477EC0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7142A19-9DB1-4F67-B8CA-E7355E59B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12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Persuasive essays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6483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cap="none" dirty="0" smtClean="0"/>
          </a:p>
          <a:p>
            <a:pPr marL="0" indent="0" algn="ctr">
              <a:buNone/>
            </a:pPr>
            <a:r>
              <a:rPr lang="en-US" sz="3200" cap="none" dirty="0" smtClean="0"/>
              <a:t>Follow the activity on page 346 (5 sentences)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84673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Organization patterns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Organize your thoughts as to how are you going to present your list (pro/con)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931145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You can have the following patterns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72122304"/>
              </p:ext>
            </p:extLst>
          </p:nvPr>
        </p:nvGraphicFramePr>
        <p:xfrm>
          <a:off x="914400" y="2366963"/>
          <a:ext cx="10363200" cy="4197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437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cap="none" dirty="0" smtClean="0"/>
          </a:p>
          <a:p>
            <a:pPr marL="0" indent="0" algn="ctr">
              <a:buNone/>
            </a:pPr>
            <a:r>
              <a:rPr lang="en-US" sz="3200" cap="none" dirty="0" smtClean="0"/>
              <a:t>Samples on page 347, 348 and 349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180479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Persuasive logic: Cause and Effect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15595"/>
          </a:xfrm>
        </p:spPr>
        <p:txBody>
          <a:bodyPr>
            <a:noAutofit/>
          </a:bodyPr>
          <a:lstStyle/>
          <a:p>
            <a:r>
              <a:rPr lang="en-US" sz="2800" cap="none" dirty="0" smtClean="0"/>
              <a:t>While attempting to convince your audience, you present different relationships between two or more events</a:t>
            </a:r>
          </a:p>
          <a:p>
            <a:r>
              <a:rPr lang="en-US" sz="2800" cap="none" dirty="0" smtClean="0"/>
              <a:t>Cause-and-effect develops the reason behind something that occurs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cap="none" dirty="0" smtClean="0"/>
              <a:t>Cause analyze why something happens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cap="none" dirty="0" smtClean="0"/>
              <a:t>Effect explains the results and consequences</a:t>
            </a:r>
          </a:p>
          <a:p>
            <a:r>
              <a:rPr lang="en-US" sz="2800" cap="none" dirty="0" smtClean="0"/>
              <a:t>This is also known as causal relationships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92933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Causal Chains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 smtClean="0"/>
              <a:t>It demonstrates the series of events that can develop between things and can help clarify the relationship that exist between them</a:t>
            </a:r>
          </a:p>
          <a:p>
            <a:endParaRPr lang="en-US" sz="2800" cap="none" dirty="0" smtClean="0"/>
          </a:p>
          <a:p>
            <a:pPr marL="0" indent="0" algn="ctr">
              <a:buNone/>
            </a:pPr>
            <a:r>
              <a:rPr lang="en-US" sz="2800" cap="none" dirty="0" smtClean="0"/>
              <a:t>See example on page 350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429268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Problems to avoid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cap="none" dirty="0" smtClean="0"/>
              <a:t>While using cause-and-effect, avoid getting confuse with chronology</a:t>
            </a:r>
          </a:p>
          <a:p>
            <a:r>
              <a:rPr lang="en-US" sz="2800" cap="none" dirty="0" smtClean="0"/>
              <a:t>It is not necessary that because one event follows another time the first event causes the second to occur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14993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is persuasion?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cap="none" dirty="0" smtClean="0"/>
              <a:t>An act of presenting arguments to change, alter or develop ideologies of an audience, either in favor or against of a topic</a:t>
            </a:r>
          </a:p>
        </p:txBody>
      </p:sp>
    </p:spTree>
    <p:extLst>
      <p:ext uri="{BB962C8B-B14F-4D97-AF65-F5344CB8AC3E}">
        <p14:creationId xmlns:p14="http://schemas.microsoft.com/office/powerpoint/2010/main" val="288667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What a persuasive writer should have?</a:t>
            </a:r>
            <a:endParaRPr lang="en-US" sz="40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58873297"/>
              </p:ext>
            </p:extLst>
          </p:nvPr>
        </p:nvGraphicFramePr>
        <p:xfrm>
          <a:off x="914400" y="2366963"/>
          <a:ext cx="10363200" cy="4197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91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cap="none" dirty="0" smtClean="0"/>
              <a:t>Structure of persuasive essay on page 342</a:t>
            </a:r>
          </a:p>
          <a:p>
            <a:pPr marL="0" indent="0" algn="ctr">
              <a:buNone/>
            </a:pPr>
            <a:r>
              <a:rPr lang="en-US" sz="3200" cap="none" dirty="0" smtClean="0"/>
              <a:t>Outline on page 343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428944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to build a persuasive paragraph?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cap="none" dirty="0" smtClean="0"/>
              <a:t>Focus on the topic sentence of the paragraph</a:t>
            </a:r>
          </a:p>
          <a:p>
            <a:r>
              <a:rPr lang="en-US" sz="3200" cap="none" dirty="0" smtClean="0"/>
              <a:t>Topic sentence has the controlling idea</a:t>
            </a:r>
          </a:p>
          <a:p>
            <a:r>
              <a:rPr lang="en-US" sz="3200" cap="none" dirty="0" smtClean="0"/>
              <a:t>Controlling idea decides on the entire stance of the paragraph</a:t>
            </a:r>
          </a:p>
          <a:p>
            <a:r>
              <a:rPr lang="en-US" sz="3200" cap="none" dirty="0" smtClean="0"/>
              <a:t>Conclusion will summarize </a:t>
            </a:r>
          </a:p>
          <a:p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9117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cap="none" dirty="0" smtClean="0"/>
              <a:t>Activity on page 344</a:t>
            </a:r>
            <a:endParaRPr lang="en-US" sz="3600" cap="none" dirty="0"/>
          </a:p>
        </p:txBody>
      </p:sp>
    </p:spTree>
    <p:extLst>
      <p:ext uri="{BB962C8B-B14F-4D97-AF65-F5344CB8AC3E}">
        <p14:creationId xmlns:p14="http://schemas.microsoft.com/office/powerpoint/2010/main" val="192160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The pro/con list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cap="none" dirty="0" smtClean="0"/>
              <a:t>Once decided with the topic, decide on the list of pro/con 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cap="none" dirty="0" smtClean="0"/>
              <a:t>(Refer to the list on page 345)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8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Support in Persuasion Paragraphs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cap="none" dirty="0" smtClean="0"/>
              <a:t>Persuasion paragraphs need to demonstrate the different types of support to convince readers</a:t>
            </a:r>
            <a:endParaRPr lang="en-US" sz="3200" cap="none" dirty="0"/>
          </a:p>
        </p:txBody>
      </p:sp>
    </p:spTree>
    <p:extLst>
      <p:ext uri="{BB962C8B-B14F-4D97-AF65-F5344CB8AC3E}">
        <p14:creationId xmlns:p14="http://schemas.microsoft.com/office/powerpoint/2010/main" val="24390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93" y="250029"/>
            <a:ext cx="10364451" cy="691668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For example: </a:t>
            </a:r>
            <a:endParaRPr lang="en-US" sz="48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65435137"/>
              </p:ext>
            </p:extLst>
          </p:nvPr>
        </p:nvGraphicFramePr>
        <p:xfrm>
          <a:off x="914400" y="1255594"/>
          <a:ext cx="10363200" cy="5254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48094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73</TotalTime>
  <Words>365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Persuasive essays</vt:lpstr>
      <vt:lpstr>What is persuasion? </vt:lpstr>
      <vt:lpstr>What a persuasive writer should have?</vt:lpstr>
      <vt:lpstr>PowerPoint Presentation</vt:lpstr>
      <vt:lpstr>How to build a persuasive paragraph?</vt:lpstr>
      <vt:lpstr>PowerPoint Presentation</vt:lpstr>
      <vt:lpstr>The pro/con list</vt:lpstr>
      <vt:lpstr>Support in Persuasion Paragraphs</vt:lpstr>
      <vt:lpstr>For example: </vt:lpstr>
      <vt:lpstr>PowerPoint Presentation</vt:lpstr>
      <vt:lpstr>Organization patterns</vt:lpstr>
      <vt:lpstr>You can have the following patterns </vt:lpstr>
      <vt:lpstr>PowerPoint Presentation</vt:lpstr>
      <vt:lpstr>Persuasive logic: Cause and Effect </vt:lpstr>
      <vt:lpstr>Causal Chains</vt:lpstr>
      <vt:lpstr>Problems to avoid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Persuasive essays</dc:title>
  <dc:creator>Javeria Ali</dc:creator>
  <cp:lastModifiedBy>Javeria Ali</cp:lastModifiedBy>
  <cp:revision>10</cp:revision>
  <dcterms:created xsi:type="dcterms:W3CDTF">2020-12-03T01:20:55Z</dcterms:created>
  <dcterms:modified xsi:type="dcterms:W3CDTF">2020-12-03T02:34:26Z</dcterms:modified>
</cp:coreProperties>
</file>