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85" r:id="rId3"/>
    <p:sldId id="260" r:id="rId4"/>
    <p:sldId id="257" r:id="rId5"/>
    <p:sldId id="286" r:id="rId6"/>
    <p:sldId id="287" r:id="rId7"/>
    <p:sldId id="288" r:id="rId8"/>
    <p:sldId id="261" r:id="rId9"/>
    <p:sldId id="262" r:id="rId10"/>
    <p:sldId id="263" r:id="rId11"/>
    <p:sldId id="264" r:id="rId12"/>
    <p:sldId id="265" r:id="rId13"/>
    <p:sldId id="266" r:id="rId14"/>
    <p:sldId id="267" r:id="rId15"/>
    <p:sldId id="268" r:id="rId16"/>
    <p:sldId id="269" r:id="rId17"/>
    <p:sldId id="270" r:id="rId18"/>
    <p:sldId id="273" r:id="rId19"/>
    <p:sldId id="271" r:id="rId20"/>
    <p:sldId id="272" r:id="rId21"/>
    <p:sldId id="274" r:id="rId22"/>
    <p:sldId id="290" r:id="rId23"/>
    <p:sldId id="291" r:id="rId24"/>
    <p:sldId id="292" r:id="rId25"/>
    <p:sldId id="294" r:id="rId26"/>
    <p:sldId id="295" r:id="rId27"/>
    <p:sldId id="296" r:id="rId28"/>
    <p:sldId id="293" r:id="rId29"/>
    <p:sldId id="297" r:id="rId30"/>
    <p:sldId id="298" r:id="rId31"/>
    <p:sldId id="299" r:id="rId32"/>
    <p:sldId id="300" r:id="rId33"/>
    <p:sldId id="301" r:id="rId34"/>
    <p:sldId id="302" r:id="rId35"/>
    <p:sldId id="303" r:id="rId36"/>
    <p:sldId id="304" r:id="rId37"/>
    <p:sldId id="305" r:id="rId38"/>
    <p:sldId id="314" r:id="rId39"/>
    <p:sldId id="306" r:id="rId40"/>
    <p:sldId id="307" r:id="rId41"/>
    <p:sldId id="308" r:id="rId42"/>
    <p:sldId id="309" r:id="rId43"/>
    <p:sldId id="310" r:id="rId44"/>
    <p:sldId id="311" r:id="rId45"/>
    <p:sldId id="312" r:id="rId46"/>
    <p:sldId id="313" r:id="rId47"/>
    <p:sldId id="275" r:id="rId48"/>
    <p:sldId id="315" r:id="rId49"/>
    <p:sldId id="316" r:id="rId50"/>
    <p:sldId id="317" r:id="rId51"/>
    <p:sldId id="318" r:id="rId52"/>
    <p:sldId id="319" r:id="rId53"/>
    <p:sldId id="320" r:id="rId54"/>
    <p:sldId id="321" r:id="rId55"/>
    <p:sldId id="322" r:id="rId56"/>
    <p:sldId id="32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DA2F37-EDF7-4240-87F9-9E811FFA22CF}" type="doc">
      <dgm:prSet loTypeId="urn:microsoft.com/office/officeart/2005/8/layout/vList3" loCatId="list" qsTypeId="urn:microsoft.com/office/officeart/2005/8/quickstyle/3d2" qsCatId="3D" csTypeId="urn:microsoft.com/office/officeart/2005/8/colors/colorful5" csCatId="colorful" phldr="1"/>
      <dgm:spPr/>
    </dgm:pt>
    <dgm:pt modelId="{7C1DE07A-4639-460D-AAAB-CAF1E24174B9}">
      <dgm:prSet phldrT="[Text]"/>
      <dgm:spPr/>
      <dgm:t>
        <a:bodyPr/>
        <a:lstStyle/>
        <a:p>
          <a:r>
            <a:rPr lang="en-US" b="1" dirty="0"/>
            <a:t>Subject:</a:t>
          </a:r>
          <a:r>
            <a:rPr lang="en-US" dirty="0"/>
            <a:t> What is this sentence about? The subject is usually, but not always, a noun or a pronoun.</a:t>
          </a:r>
        </a:p>
      </dgm:t>
    </dgm:pt>
    <dgm:pt modelId="{BF4FC48E-67D0-4B5B-ACBC-E10B13B00CA8}" type="parTrans" cxnId="{90A6ED18-ADF1-4A6B-8968-2F300912DD8B}">
      <dgm:prSet/>
      <dgm:spPr/>
      <dgm:t>
        <a:bodyPr/>
        <a:lstStyle/>
        <a:p>
          <a:endParaRPr lang="en-US"/>
        </a:p>
      </dgm:t>
    </dgm:pt>
    <dgm:pt modelId="{14D5FE3C-4390-42C7-94BA-EF84FB7A1433}" type="sibTrans" cxnId="{90A6ED18-ADF1-4A6B-8968-2F300912DD8B}">
      <dgm:prSet/>
      <dgm:spPr/>
      <dgm:t>
        <a:bodyPr/>
        <a:lstStyle/>
        <a:p>
          <a:endParaRPr lang="en-US"/>
        </a:p>
      </dgm:t>
    </dgm:pt>
    <dgm:pt modelId="{705657BE-5554-452F-AD4E-013CDB92DB21}">
      <dgm:prSet phldrT="[Text]"/>
      <dgm:spPr/>
      <dgm:t>
        <a:bodyPr/>
        <a:lstStyle/>
        <a:p>
          <a:r>
            <a:rPr lang="en-US" b="1" dirty="0"/>
            <a:t>Action:</a:t>
          </a:r>
          <a:r>
            <a:rPr lang="en-US" dirty="0"/>
            <a:t> What is the subject of the sentence doing? The action is always a verb.</a:t>
          </a:r>
        </a:p>
      </dgm:t>
    </dgm:pt>
    <dgm:pt modelId="{DAA75997-4D35-4137-9358-8544B3BDA56A}" type="parTrans" cxnId="{981113EA-EC40-4EE2-A0F5-48808779C4DF}">
      <dgm:prSet/>
      <dgm:spPr/>
      <dgm:t>
        <a:bodyPr/>
        <a:lstStyle/>
        <a:p>
          <a:endParaRPr lang="en-US"/>
        </a:p>
      </dgm:t>
    </dgm:pt>
    <dgm:pt modelId="{2610F7AF-EC6B-4D85-94D4-54995389CC1C}" type="sibTrans" cxnId="{981113EA-EC40-4EE2-A0F5-48808779C4DF}">
      <dgm:prSet/>
      <dgm:spPr/>
      <dgm:t>
        <a:bodyPr/>
        <a:lstStyle/>
        <a:p>
          <a:endParaRPr lang="en-US"/>
        </a:p>
      </dgm:t>
    </dgm:pt>
    <dgm:pt modelId="{7015EAD6-B90C-43AA-A99A-9D39F6F0BDDB}">
      <dgm:prSet phldrT="[Text]"/>
      <dgm:spPr/>
      <dgm:t>
        <a:bodyPr/>
        <a:lstStyle/>
        <a:p>
          <a:r>
            <a:rPr lang="en-US" b="1" dirty="0"/>
            <a:t>Complete thought</a:t>
          </a:r>
          <a:r>
            <a:rPr lang="en-US" dirty="0"/>
            <a:t>: What is the purpose of this sentence</a:t>
          </a:r>
        </a:p>
      </dgm:t>
    </dgm:pt>
    <dgm:pt modelId="{2B917CF1-0344-4F48-A368-CC5B74DCC95B}" type="parTrans" cxnId="{5A152F0D-B95F-4FE2-94D8-96722924D0B1}">
      <dgm:prSet/>
      <dgm:spPr/>
      <dgm:t>
        <a:bodyPr/>
        <a:lstStyle/>
        <a:p>
          <a:endParaRPr lang="en-US"/>
        </a:p>
      </dgm:t>
    </dgm:pt>
    <dgm:pt modelId="{A4540FD6-4F95-492C-8DC7-A31F465507E0}" type="sibTrans" cxnId="{5A152F0D-B95F-4FE2-94D8-96722924D0B1}">
      <dgm:prSet/>
      <dgm:spPr/>
      <dgm:t>
        <a:bodyPr/>
        <a:lstStyle/>
        <a:p>
          <a:endParaRPr lang="en-US"/>
        </a:p>
      </dgm:t>
    </dgm:pt>
    <dgm:pt modelId="{0FE414AF-17CD-4F5B-89DA-D22FA60CD0CE}" type="pres">
      <dgm:prSet presAssocID="{A7DA2F37-EDF7-4240-87F9-9E811FFA22CF}" presName="linearFlow" presStyleCnt="0">
        <dgm:presLayoutVars>
          <dgm:dir/>
          <dgm:resizeHandles val="exact"/>
        </dgm:presLayoutVars>
      </dgm:prSet>
      <dgm:spPr/>
    </dgm:pt>
    <dgm:pt modelId="{24A899ED-EAE4-4403-9ACC-8ACC99709886}" type="pres">
      <dgm:prSet presAssocID="{7C1DE07A-4639-460D-AAAB-CAF1E24174B9}" presName="composite" presStyleCnt="0"/>
      <dgm:spPr/>
    </dgm:pt>
    <dgm:pt modelId="{8E2B2FBA-B909-4AAA-B8F1-42A605F077BC}" type="pres">
      <dgm:prSet presAssocID="{7C1DE07A-4639-460D-AAAB-CAF1E24174B9}"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C3972803-3746-48E1-89E5-C9F1A7B9A098}" type="pres">
      <dgm:prSet presAssocID="{7C1DE07A-4639-460D-AAAB-CAF1E24174B9}" presName="txShp" presStyleLbl="node1" presStyleIdx="0" presStyleCnt="3">
        <dgm:presLayoutVars>
          <dgm:bulletEnabled val="1"/>
        </dgm:presLayoutVars>
      </dgm:prSet>
      <dgm:spPr/>
      <dgm:t>
        <a:bodyPr/>
        <a:lstStyle/>
        <a:p>
          <a:endParaRPr lang="en-US"/>
        </a:p>
      </dgm:t>
    </dgm:pt>
    <dgm:pt modelId="{02D5DA07-0399-4887-8708-197894FC80D3}" type="pres">
      <dgm:prSet presAssocID="{14D5FE3C-4390-42C7-94BA-EF84FB7A1433}" presName="spacing" presStyleCnt="0"/>
      <dgm:spPr/>
    </dgm:pt>
    <dgm:pt modelId="{BEEAAFE4-E8F7-4B25-B6EE-C07DF46E6655}" type="pres">
      <dgm:prSet presAssocID="{705657BE-5554-452F-AD4E-013CDB92DB21}" presName="composite" presStyleCnt="0"/>
      <dgm:spPr/>
    </dgm:pt>
    <dgm:pt modelId="{B0735CC5-6507-4729-A575-ED4F16D5733A}" type="pres">
      <dgm:prSet presAssocID="{705657BE-5554-452F-AD4E-013CDB92DB21}" presName="imgShp" presStyleLbl="fgImgPlac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D527E557-234F-4D0D-AE53-D921B03C6979}" type="pres">
      <dgm:prSet presAssocID="{705657BE-5554-452F-AD4E-013CDB92DB21}" presName="txShp" presStyleLbl="node1" presStyleIdx="1" presStyleCnt="3">
        <dgm:presLayoutVars>
          <dgm:bulletEnabled val="1"/>
        </dgm:presLayoutVars>
      </dgm:prSet>
      <dgm:spPr/>
      <dgm:t>
        <a:bodyPr/>
        <a:lstStyle/>
        <a:p>
          <a:endParaRPr lang="en-US"/>
        </a:p>
      </dgm:t>
    </dgm:pt>
    <dgm:pt modelId="{9D8FC23C-D7EE-416D-BBF8-323B2924FE63}" type="pres">
      <dgm:prSet presAssocID="{2610F7AF-EC6B-4D85-94D4-54995389CC1C}" presName="spacing" presStyleCnt="0"/>
      <dgm:spPr/>
    </dgm:pt>
    <dgm:pt modelId="{799C3DF2-EFDC-4154-BE4E-427BCFC22408}" type="pres">
      <dgm:prSet presAssocID="{7015EAD6-B90C-43AA-A99A-9D39F6F0BDDB}" presName="composite" presStyleCnt="0"/>
      <dgm:spPr/>
    </dgm:pt>
    <dgm:pt modelId="{7FBCA0C3-DA12-4BA8-B897-B6540BFF10B5}" type="pres">
      <dgm:prSet presAssocID="{7015EAD6-B90C-43AA-A99A-9D39F6F0BDDB}" presName="imgShp" presStyleLbl="fgImgPlac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A577CD43-8F17-4022-9C16-3F5A1714922B}" type="pres">
      <dgm:prSet presAssocID="{7015EAD6-B90C-43AA-A99A-9D39F6F0BDDB}" presName="txShp" presStyleLbl="node1" presStyleIdx="2" presStyleCnt="3">
        <dgm:presLayoutVars>
          <dgm:bulletEnabled val="1"/>
        </dgm:presLayoutVars>
      </dgm:prSet>
      <dgm:spPr/>
      <dgm:t>
        <a:bodyPr/>
        <a:lstStyle/>
        <a:p>
          <a:endParaRPr lang="en-US"/>
        </a:p>
      </dgm:t>
    </dgm:pt>
  </dgm:ptLst>
  <dgm:cxnLst>
    <dgm:cxn modelId="{9569A97D-CE76-48E6-A320-6A1013D8FC5A}" type="presOf" srcId="{A7DA2F37-EDF7-4240-87F9-9E811FFA22CF}" destId="{0FE414AF-17CD-4F5B-89DA-D22FA60CD0CE}" srcOrd="0" destOrd="0" presId="urn:microsoft.com/office/officeart/2005/8/layout/vList3"/>
    <dgm:cxn modelId="{90A6ED18-ADF1-4A6B-8968-2F300912DD8B}" srcId="{A7DA2F37-EDF7-4240-87F9-9E811FFA22CF}" destId="{7C1DE07A-4639-460D-AAAB-CAF1E24174B9}" srcOrd="0" destOrd="0" parTransId="{BF4FC48E-67D0-4B5B-ACBC-E10B13B00CA8}" sibTransId="{14D5FE3C-4390-42C7-94BA-EF84FB7A1433}"/>
    <dgm:cxn modelId="{5A152F0D-B95F-4FE2-94D8-96722924D0B1}" srcId="{A7DA2F37-EDF7-4240-87F9-9E811FFA22CF}" destId="{7015EAD6-B90C-43AA-A99A-9D39F6F0BDDB}" srcOrd="2" destOrd="0" parTransId="{2B917CF1-0344-4F48-A368-CC5B74DCC95B}" sibTransId="{A4540FD6-4F95-492C-8DC7-A31F465507E0}"/>
    <dgm:cxn modelId="{3FE6F8C5-8CBF-4DEE-ADAA-97EE9DB5CC60}" type="presOf" srcId="{7C1DE07A-4639-460D-AAAB-CAF1E24174B9}" destId="{C3972803-3746-48E1-89E5-C9F1A7B9A098}" srcOrd="0" destOrd="0" presId="urn:microsoft.com/office/officeart/2005/8/layout/vList3"/>
    <dgm:cxn modelId="{981113EA-EC40-4EE2-A0F5-48808779C4DF}" srcId="{A7DA2F37-EDF7-4240-87F9-9E811FFA22CF}" destId="{705657BE-5554-452F-AD4E-013CDB92DB21}" srcOrd="1" destOrd="0" parTransId="{DAA75997-4D35-4137-9358-8544B3BDA56A}" sibTransId="{2610F7AF-EC6B-4D85-94D4-54995389CC1C}"/>
    <dgm:cxn modelId="{480A47F4-BC3F-4991-84CB-E19307B2149D}" type="presOf" srcId="{705657BE-5554-452F-AD4E-013CDB92DB21}" destId="{D527E557-234F-4D0D-AE53-D921B03C6979}" srcOrd="0" destOrd="0" presId="urn:microsoft.com/office/officeart/2005/8/layout/vList3"/>
    <dgm:cxn modelId="{47E9C675-F6D7-464C-A226-0C5A7925C7F8}" type="presOf" srcId="{7015EAD6-B90C-43AA-A99A-9D39F6F0BDDB}" destId="{A577CD43-8F17-4022-9C16-3F5A1714922B}" srcOrd="0" destOrd="0" presId="urn:microsoft.com/office/officeart/2005/8/layout/vList3"/>
    <dgm:cxn modelId="{3708077A-5C07-4BF3-90F7-946FA6523863}" type="presParOf" srcId="{0FE414AF-17CD-4F5B-89DA-D22FA60CD0CE}" destId="{24A899ED-EAE4-4403-9ACC-8ACC99709886}" srcOrd="0" destOrd="0" presId="urn:microsoft.com/office/officeart/2005/8/layout/vList3"/>
    <dgm:cxn modelId="{5B734101-66AD-49E3-9401-BF98B6E3D4AA}" type="presParOf" srcId="{24A899ED-EAE4-4403-9ACC-8ACC99709886}" destId="{8E2B2FBA-B909-4AAA-B8F1-42A605F077BC}" srcOrd="0" destOrd="0" presId="urn:microsoft.com/office/officeart/2005/8/layout/vList3"/>
    <dgm:cxn modelId="{4E2BD8F9-1872-4019-885C-528E63027298}" type="presParOf" srcId="{24A899ED-EAE4-4403-9ACC-8ACC99709886}" destId="{C3972803-3746-48E1-89E5-C9F1A7B9A098}" srcOrd="1" destOrd="0" presId="urn:microsoft.com/office/officeart/2005/8/layout/vList3"/>
    <dgm:cxn modelId="{82737FC5-7F59-4B51-8A9D-3954C572C81D}" type="presParOf" srcId="{0FE414AF-17CD-4F5B-89DA-D22FA60CD0CE}" destId="{02D5DA07-0399-4887-8708-197894FC80D3}" srcOrd="1" destOrd="0" presId="urn:microsoft.com/office/officeart/2005/8/layout/vList3"/>
    <dgm:cxn modelId="{82D1EDCC-A133-4C0A-895A-4FFF5C94FD14}" type="presParOf" srcId="{0FE414AF-17CD-4F5B-89DA-D22FA60CD0CE}" destId="{BEEAAFE4-E8F7-4B25-B6EE-C07DF46E6655}" srcOrd="2" destOrd="0" presId="urn:microsoft.com/office/officeart/2005/8/layout/vList3"/>
    <dgm:cxn modelId="{079FD0CF-1261-402A-8766-6A0C7A0B6AA6}" type="presParOf" srcId="{BEEAAFE4-E8F7-4B25-B6EE-C07DF46E6655}" destId="{B0735CC5-6507-4729-A575-ED4F16D5733A}" srcOrd="0" destOrd="0" presId="urn:microsoft.com/office/officeart/2005/8/layout/vList3"/>
    <dgm:cxn modelId="{AD91B53F-0A22-4960-8C27-BCEFCBD1BF6E}" type="presParOf" srcId="{BEEAAFE4-E8F7-4B25-B6EE-C07DF46E6655}" destId="{D527E557-234F-4D0D-AE53-D921B03C6979}" srcOrd="1" destOrd="0" presId="urn:microsoft.com/office/officeart/2005/8/layout/vList3"/>
    <dgm:cxn modelId="{92A9C5FD-8690-4F7E-AED2-E12447D482D6}" type="presParOf" srcId="{0FE414AF-17CD-4F5B-89DA-D22FA60CD0CE}" destId="{9D8FC23C-D7EE-416D-BBF8-323B2924FE63}" srcOrd="3" destOrd="0" presId="urn:microsoft.com/office/officeart/2005/8/layout/vList3"/>
    <dgm:cxn modelId="{1B8231C5-58F0-43D5-AE26-8DC02EA28D8D}" type="presParOf" srcId="{0FE414AF-17CD-4F5B-89DA-D22FA60CD0CE}" destId="{799C3DF2-EFDC-4154-BE4E-427BCFC22408}" srcOrd="4" destOrd="0" presId="urn:microsoft.com/office/officeart/2005/8/layout/vList3"/>
    <dgm:cxn modelId="{0C1CDD50-D4E1-4E9C-BDE8-84911C3D950C}" type="presParOf" srcId="{799C3DF2-EFDC-4154-BE4E-427BCFC22408}" destId="{7FBCA0C3-DA12-4BA8-B897-B6540BFF10B5}" srcOrd="0" destOrd="0" presId="urn:microsoft.com/office/officeart/2005/8/layout/vList3"/>
    <dgm:cxn modelId="{91E7C146-7C0F-4693-9246-BA23E6C3F08C}" type="presParOf" srcId="{799C3DF2-EFDC-4154-BE4E-427BCFC22408}" destId="{A577CD43-8F17-4022-9C16-3F5A1714922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1AFC74-E856-4324-94E5-5B8FF9E6C330}"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78346666-5F7E-4034-90DB-4276C23A89C4}">
      <dgm:prSet phldrT="[Text]"/>
      <dgm:spPr/>
      <dgm:t>
        <a:bodyPr/>
        <a:lstStyle/>
        <a:p>
          <a:r>
            <a:rPr lang="en-US" dirty="0"/>
            <a:t>Run-ons</a:t>
          </a:r>
        </a:p>
      </dgm:t>
    </dgm:pt>
    <dgm:pt modelId="{3E6DCA90-E6D8-4C8F-A466-8B2D6F819F48}" type="parTrans" cxnId="{84CA9BE7-1098-496C-808A-950F402C9FA3}">
      <dgm:prSet/>
      <dgm:spPr/>
      <dgm:t>
        <a:bodyPr/>
        <a:lstStyle/>
        <a:p>
          <a:endParaRPr lang="en-US"/>
        </a:p>
      </dgm:t>
    </dgm:pt>
    <dgm:pt modelId="{F1C958E3-93B8-4757-ADEC-1E96EBE9E691}" type="sibTrans" cxnId="{84CA9BE7-1098-496C-808A-950F402C9FA3}">
      <dgm:prSet/>
      <dgm:spPr/>
      <dgm:t>
        <a:bodyPr/>
        <a:lstStyle/>
        <a:p>
          <a:endParaRPr lang="en-US"/>
        </a:p>
      </dgm:t>
    </dgm:pt>
    <dgm:pt modelId="{1127517B-0081-4441-BF15-3307ADFA8EC4}">
      <dgm:prSet phldrT="[Text]" custT="1"/>
      <dgm:spPr/>
      <dgm:t>
        <a:bodyPr/>
        <a:lstStyle/>
        <a:p>
          <a:r>
            <a:rPr lang="en-US" sz="3600" dirty="0"/>
            <a:t>Fused sentences</a:t>
          </a:r>
        </a:p>
      </dgm:t>
    </dgm:pt>
    <dgm:pt modelId="{AE1F04EC-5D36-4ACE-A985-E5B74CECE3A9}" type="parTrans" cxnId="{04B59F5D-465B-4F06-B58C-8D9776236DD2}">
      <dgm:prSet/>
      <dgm:spPr/>
      <dgm:t>
        <a:bodyPr/>
        <a:lstStyle/>
        <a:p>
          <a:endParaRPr lang="en-US"/>
        </a:p>
      </dgm:t>
    </dgm:pt>
    <dgm:pt modelId="{79EBE678-1E46-458A-B94A-A7AB9001C63F}" type="sibTrans" cxnId="{04B59F5D-465B-4F06-B58C-8D9776236DD2}">
      <dgm:prSet/>
      <dgm:spPr/>
      <dgm:t>
        <a:bodyPr/>
        <a:lstStyle/>
        <a:p>
          <a:endParaRPr lang="en-US"/>
        </a:p>
      </dgm:t>
    </dgm:pt>
    <dgm:pt modelId="{79A34ACB-AAD3-4D64-BEB7-C05EC7C556F1}">
      <dgm:prSet phldrT="[Text]" custT="1"/>
      <dgm:spPr/>
      <dgm:t>
        <a:bodyPr/>
        <a:lstStyle/>
        <a:p>
          <a:r>
            <a:rPr lang="en-US" sz="4000" dirty="0"/>
            <a:t>Comma Splice </a:t>
          </a:r>
        </a:p>
      </dgm:t>
    </dgm:pt>
    <dgm:pt modelId="{701133BA-3B4A-48D3-921D-1F147A2D5ECE}" type="parTrans" cxnId="{9C94BBBB-184A-4D88-87F6-6D519D36F1CC}">
      <dgm:prSet/>
      <dgm:spPr/>
      <dgm:t>
        <a:bodyPr/>
        <a:lstStyle/>
        <a:p>
          <a:endParaRPr lang="en-US"/>
        </a:p>
      </dgm:t>
    </dgm:pt>
    <dgm:pt modelId="{52E9CBB5-ED14-4844-BD5B-40C4EF305096}" type="sibTrans" cxnId="{9C94BBBB-184A-4D88-87F6-6D519D36F1CC}">
      <dgm:prSet/>
      <dgm:spPr/>
      <dgm:t>
        <a:bodyPr/>
        <a:lstStyle/>
        <a:p>
          <a:endParaRPr lang="en-US"/>
        </a:p>
      </dgm:t>
    </dgm:pt>
    <dgm:pt modelId="{8A72C83E-1754-40CE-B49C-BFF3FF156382}" type="pres">
      <dgm:prSet presAssocID="{EA1AFC74-E856-4324-94E5-5B8FF9E6C330}" presName="hierChild1" presStyleCnt="0">
        <dgm:presLayoutVars>
          <dgm:orgChart val="1"/>
          <dgm:chPref val="1"/>
          <dgm:dir/>
          <dgm:animOne val="branch"/>
          <dgm:animLvl val="lvl"/>
          <dgm:resizeHandles/>
        </dgm:presLayoutVars>
      </dgm:prSet>
      <dgm:spPr/>
      <dgm:t>
        <a:bodyPr/>
        <a:lstStyle/>
        <a:p>
          <a:endParaRPr lang="en-US"/>
        </a:p>
      </dgm:t>
    </dgm:pt>
    <dgm:pt modelId="{35B61B1D-71FF-40EF-9578-7CE6EFC1E899}" type="pres">
      <dgm:prSet presAssocID="{78346666-5F7E-4034-90DB-4276C23A89C4}" presName="hierRoot1" presStyleCnt="0">
        <dgm:presLayoutVars>
          <dgm:hierBranch val="init"/>
        </dgm:presLayoutVars>
      </dgm:prSet>
      <dgm:spPr/>
    </dgm:pt>
    <dgm:pt modelId="{61DC5FC0-E68B-4700-B64D-EF11938B7425}" type="pres">
      <dgm:prSet presAssocID="{78346666-5F7E-4034-90DB-4276C23A89C4}" presName="rootComposite1" presStyleCnt="0"/>
      <dgm:spPr/>
    </dgm:pt>
    <dgm:pt modelId="{875F5D4B-027F-4DC5-A9A4-305497E58154}" type="pres">
      <dgm:prSet presAssocID="{78346666-5F7E-4034-90DB-4276C23A89C4}" presName="rootText1" presStyleLbl="node0" presStyleIdx="0" presStyleCnt="1">
        <dgm:presLayoutVars>
          <dgm:chPref val="3"/>
        </dgm:presLayoutVars>
      </dgm:prSet>
      <dgm:spPr/>
      <dgm:t>
        <a:bodyPr/>
        <a:lstStyle/>
        <a:p>
          <a:endParaRPr lang="en-US"/>
        </a:p>
      </dgm:t>
    </dgm:pt>
    <dgm:pt modelId="{B2F5792B-2DC5-4771-84B3-FA2969AE3C22}" type="pres">
      <dgm:prSet presAssocID="{78346666-5F7E-4034-90DB-4276C23A89C4}" presName="rootConnector1" presStyleLbl="node1" presStyleIdx="0" presStyleCnt="0"/>
      <dgm:spPr/>
      <dgm:t>
        <a:bodyPr/>
        <a:lstStyle/>
        <a:p>
          <a:endParaRPr lang="en-US"/>
        </a:p>
      </dgm:t>
    </dgm:pt>
    <dgm:pt modelId="{7F872F3F-4A37-4E8B-970B-ABAA7684AC45}" type="pres">
      <dgm:prSet presAssocID="{78346666-5F7E-4034-90DB-4276C23A89C4}" presName="hierChild2" presStyleCnt="0"/>
      <dgm:spPr/>
    </dgm:pt>
    <dgm:pt modelId="{11864754-83F9-4D94-9E71-D49330223E29}" type="pres">
      <dgm:prSet presAssocID="{AE1F04EC-5D36-4ACE-A985-E5B74CECE3A9}" presName="Name37" presStyleLbl="parChTrans1D2" presStyleIdx="0" presStyleCnt="2"/>
      <dgm:spPr/>
      <dgm:t>
        <a:bodyPr/>
        <a:lstStyle/>
        <a:p>
          <a:endParaRPr lang="en-US"/>
        </a:p>
      </dgm:t>
    </dgm:pt>
    <dgm:pt modelId="{433AFF13-E810-47B3-80B0-126DC6F98868}" type="pres">
      <dgm:prSet presAssocID="{1127517B-0081-4441-BF15-3307ADFA8EC4}" presName="hierRoot2" presStyleCnt="0">
        <dgm:presLayoutVars>
          <dgm:hierBranch val="init"/>
        </dgm:presLayoutVars>
      </dgm:prSet>
      <dgm:spPr/>
    </dgm:pt>
    <dgm:pt modelId="{98F1C1FE-83DC-405E-8A5B-C81F29045B5B}" type="pres">
      <dgm:prSet presAssocID="{1127517B-0081-4441-BF15-3307ADFA8EC4}" presName="rootComposite" presStyleCnt="0"/>
      <dgm:spPr/>
    </dgm:pt>
    <dgm:pt modelId="{459365B6-FA2A-4EE7-B9F7-2D2B6CB5AEF4}" type="pres">
      <dgm:prSet presAssocID="{1127517B-0081-4441-BF15-3307ADFA8EC4}" presName="rootText" presStyleLbl="node2" presStyleIdx="0" presStyleCnt="2">
        <dgm:presLayoutVars>
          <dgm:chPref val="3"/>
        </dgm:presLayoutVars>
      </dgm:prSet>
      <dgm:spPr/>
      <dgm:t>
        <a:bodyPr/>
        <a:lstStyle/>
        <a:p>
          <a:endParaRPr lang="en-US"/>
        </a:p>
      </dgm:t>
    </dgm:pt>
    <dgm:pt modelId="{51E53AD2-744E-49A5-B40F-0D5853015B9B}" type="pres">
      <dgm:prSet presAssocID="{1127517B-0081-4441-BF15-3307ADFA8EC4}" presName="rootConnector" presStyleLbl="node2" presStyleIdx="0" presStyleCnt="2"/>
      <dgm:spPr/>
      <dgm:t>
        <a:bodyPr/>
        <a:lstStyle/>
        <a:p>
          <a:endParaRPr lang="en-US"/>
        </a:p>
      </dgm:t>
    </dgm:pt>
    <dgm:pt modelId="{30682EDD-2878-420B-8DC7-F89D0BFE681A}" type="pres">
      <dgm:prSet presAssocID="{1127517B-0081-4441-BF15-3307ADFA8EC4}" presName="hierChild4" presStyleCnt="0"/>
      <dgm:spPr/>
    </dgm:pt>
    <dgm:pt modelId="{E3CF265D-07D8-4D08-8D30-65383B9F9983}" type="pres">
      <dgm:prSet presAssocID="{1127517B-0081-4441-BF15-3307ADFA8EC4}" presName="hierChild5" presStyleCnt="0"/>
      <dgm:spPr/>
    </dgm:pt>
    <dgm:pt modelId="{D4BF8D06-66AA-4350-838C-CAE2E6BA996A}" type="pres">
      <dgm:prSet presAssocID="{701133BA-3B4A-48D3-921D-1F147A2D5ECE}" presName="Name37" presStyleLbl="parChTrans1D2" presStyleIdx="1" presStyleCnt="2"/>
      <dgm:spPr/>
      <dgm:t>
        <a:bodyPr/>
        <a:lstStyle/>
        <a:p>
          <a:endParaRPr lang="en-US"/>
        </a:p>
      </dgm:t>
    </dgm:pt>
    <dgm:pt modelId="{995BEE36-9131-4E14-BE2C-D0FF148562A5}" type="pres">
      <dgm:prSet presAssocID="{79A34ACB-AAD3-4D64-BEB7-C05EC7C556F1}" presName="hierRoot2" presStyleCnt="0">
        <dgm:presLayoutVars>
          <dgm:hierBranch val="init"/>
        </dgm:presLayoutVars>
      </dgm:prSet>
      <dgm:spPr/>
    </dgm:pt>
    <dgm:pt modelId="{CFF6BCDB-158E-4DB1-B74F-72E6D168EECC}" type="pres">
      <dgm:prSet presAssocID="{79A34ACB-AAD3-4D64-BEB7-C05EC7C556F1}" presName="rootComposite" presStyleCnt="0"/>
      <dgm:spPr/>
    </dgm:pt>
    <dgm:pt modelId="{E2C27D9C-42AC-4A7B-B0AC-DFAEB96070C2}" type="pres">
      <dgm:prSet presAssocID="{79A34ACB-AAD3-4D64-BEB7-C05EC7C556F1}" presName="rootText" presStyleLbl="node2" presStyleIdx="1" presStyleCnt="2">
        <dgm:presLayoutVars>
          <dgm:chPref val="3"/>
        </dgm:presLayoutVars>
      </dgm:prSet>
      <dgm:spPr/>
      <dgm:t>
        <a:bodyPr/>
        <a:lstStyle/>
        <a:p>
          <a:endParaRPr lang="en-US"/>
        </a:p>
      </dgm:t>
    </dgm:pt>
    <dgm:pt modelId="{8846E42C-07EA-44AB-A9AD-F2FBC5769F5D}" type="pres">
      <dgm:prSet presAssocID="{79A34ACB-AAD3-4D64-BEB7-C05EC7C556F1}" presName="rootConnector" presStyleLbl="node2" presStyleIdx="1" presStyleCnt="2"/>
      <dgm:spPr/>
      <dgm:t>
        <a:bodyPr/>
        <a:lstStyle/>
        <a:p>
          <a:endParaRPr lang="en-US"/>
        </a:p>
      </dgm:t>
    </dgm:pt>
    <dgm:pt modelId="{233EF2C1-7FE1-427A-9F3A-AC5BA0FED7FB}" type="pres">
      <dgm:prSet presAssocID="{79A34ACB-AAD3-4D64-BEB7-C05EC7C556F1}" presName="hierChild4" presStyleCnt="0"/>
      <dgm:spPr/>
    </dgm:pt>
    <dgm:pt modelId="{70F7FB1B-AA10-426A-9F7F-EA4DC2BA4A63}" type="pres">
      <dgm:prSet presAssocID="{79A34ACB-AAD3-4D64-BEB7-C05EC7C556F1}" presName="hierChild5" presStyleCnt="0"/>
      <dgm:spPr/>
    </dgm:pt>
    <dgm:pt modelId="{1A82E16E-3990-4159-9D6C-AB0DBC3771DA}" type="pres">
      <dgm:prSet presAssocID="{78346666-5F7E-4034-90DB-4276C23A89C4}" presName="hierChild3" presStyleCnt="0"/>
      <dgm:spPr/>
    </dgm:pt>
  </dgm:ptLst>
  <dgm:cxnLst>
    <dgm:cxn modelId="{3C22F3C6-17E7-4817-87E4-1384A4691825}" type="presOf" srcId="{79A34ACB-AAD3-4D64-BEB7-C05EC7C556F1}" destId="{E2C27D9C-42AC-4A7B-B0AC-DFAEB96070C2}" srcOrd="0" destOrd="0" presId="urn:microsoft.com/office/officeart/2005/8/layout/orgChart1"/>
    <dgm:cxn modelId="{1E0DCA86-3ED3-4710-B540-1A06D4D03971}" type="presOf" srcId="{AE1F04EC-5D36-4ACE-A985-E5B74CECE3A9}" destId="{11864754-83F9-4D94-9E71-D49330223E29}" srcOrd="0" destOrd="0" presId="urn:microsoft.com/office/officeart/2005/8/layout/orgChart1"/>
    <dgm:cxn modelId="{9C94BBBB-184A-4D88-87F6-6D519D36F1CC}" srcId="{78346666-5F7E-4034-90DB-4276C23A89C4}" destId="{79A34ACB-AAD3-4D64-BEB7-C05EC7C556F1}" srcOrd="1" destOrd="0" parTransId="{701133BA-3B4A-48D3-921D-1F147A2D5ECE}" sibTransId="{52E9CBB5-ED14-4844-BD5B-40C4EF305096}"/>
    <dgm:cxn modelId="{84CA9BE7-1098-496C-808A-950F402C9FA3}" srcId="{EA1AFC74-E856-4324-94E5-5B8FF9E6C330}" destId="{78346666-5F7E-4034-90DB-4276C23A89C4}" srcOrd="0" destOrd="0" parTransId="{3E6DCA90-E6D8-4C8F-A466-8B2D6F819F48}" sibTransId="{F1C958E3-93B8-4757-ADEC-1E96EBE9E691}"/>
    <dgm:cxn modelId="{5B1F113E-7C4D-4DA0-AB2A-15D22DAB2F1F}" type="presOf" srcId="{1127517B-0081-4441-BF15-3307ADFA8EC4}" destId="{459365B6-FA2A-4EE7-B9F7-2D2B6CB5AEF4}" srcOrd="0" destOrd="0" presId="urn:microsoft.com/office/officeart/2005/8/layout/orgChart1"/>
    <dgm:cxn modelId="{7799D91F-DEED-41CC-A8DD-B9649C6A8D78}" type="presOf" srcId="{EA1AFC74-E856-4324-94E5-5B8FF9E6C330}" destId="{8A72C83E-1754-40CE-B49C-BFF3FF156382}" srcOrd="0" destOrd="0" presId="urn:microsoft.com/office/officeart/2005/8/layout/orgChart1"/>
    <dgm:cxn modelId="{C4A1CC1E-1DD0-45B4-BAA7-F61093B6F3FB}" type="presOf" srcId="{79A34ACB-AAD3-4D64-BEB7-C05EC7C556F1}" destId="{8846E42C-07EA-44AB-A9AD-F2FBC5769F5D}" srcOrd="1" destOrd="0" presId="urn:microsoft.com/office/officeart/2005/8/layout/orgChart1"/>
    <dgm:cxn modelId="{31E90640-FAE2-4D09-A8DA-30E1CEDB543B}" type="presOf" srcId="{78346666-5F7E-4034-90DB-4276C23A89C4}" destId="{875F5D4B-027F-4DC5-A9A4-305497E58154}" srcOrd="0" destOrd="0" presId="urn:microsoft.com/office/officeart/2005/8/layout/orgChart1"/>
    <dgm:cxn modelId="{E0A90831-D868-4453-8153-3FCDBA44D670}" type="presOf" srcId="{701133BA-3B4A-48D3-921D-1F147A2D5ECE}" destId="{D4BF8D06-66AA-4350-838C-CAE2E6BA996A}" srcOrd="0" destOrd="0" presId="urn:microsoft.com/office/officeart/2005/8/layout/orgChart1"/>
    <dgm:cxn modelId="{FAC872AE-7801-4436-AC68-D7D5A7365003}" type="presOf" srcId="{78346666-5F7E-4034-90DB-4276C23A89C4}" destId="{B2F5792B-2DC5-4771-84B3-FA2969AE3C22}" srcOrd="1" destOrd="0" presId="urn:microsoft.com/office/officeart/2005/8/layout/orgChart1"/>
    <dgm:cxn modelId="{79081F84-C361-42FF-BF94-D7C16B1A89B2}" type="presOf" srcId="{1127517B-0081-4441-BF15-3307ADFA8EC4}" destId="{51E53AD2-744E-49A5-B40F-0D5853015B9B}" srcOrd="1" destOrd="0" presId="urn:microsoft.com/office/officeart/2005/8/layout/orgChart1"/>
    <dgm:cxn modelId="{04B59F5D-465B-4F06-B58C-8D9776236DD2}" srcId="{78346666-5F7E-4034-90DB-4276C23A89C4}" destId="{1127517B-0081-4441-BF15-3307ADFA8EC4}" srcOrd="0" destOrd="0" parTransId="{AE1F04EC-5D36-4ACE-A985-E5B74CECE3A9}" sibTransId="{79EBE678-1E46-458A-B94A-A7AB9001C63F}"/>
    <dgm:cxn modelId="{ABAD48A6-645B-41C6-A686-2062CED40EB8}" type="presParOf" srcId="{8A72C83E-1754-40CE-B49C-BFF3FF156382}" destId="{35B61B1D-71FF-40EF-9578-7CE6EFC1E899}" srcOrd="0" destOrd="0" presId="urn:microsoft.com/office/officeart/2005/8/layout/orgChart1"/>
    <dgm:cxn modelId="{5DEF6E22-C048-47DF-8C07-A8DF41587E9F}" type="presParOf" srcId="{35B61B1D-71FF-40EF-9578-7CE6EFC1E899}" destId="{61DC5FC0-E68B-4700-B64D-EF11938B7425}" srcOrd="0" destOrd="0" presId="urn:microsoft.com/office/officeart/2005/8/layout/orgChart1"/>
    <dgm:cxn modelId="{D89A9508-B503-401C-8F28-0BD81CEC5C4F}" type="presParOf" srcId="{61DC5FC0-E68B-4700-B64D-EF11938B7425}" destId="{875F5D4B-027F-4DC5-A9A4-305497E58154}" srcOrd="0" destOrd="0" presId="urn:microsoft.com/office/officeart/2005/8/layout/orgChart1"/>
    <dgm:cxn modelId="{31D4AF75-85E3-4A72-B68B-6BF543752FAB}" type="presParOf" srcId="{61DC5FC0-E68B-4700-B64D-EF11938B7425}" destId="{B2F5792B-2DC5-4771-84B3-FA2969AE3C22}" srcOrd="1" destOrd="0" presId="urn:microsoft.com/office/officeart/2005/8/layout/orgChart1"/>
    <dgm:cxn modelId="{78DBEC60-0552-4DA5-B853-D7B3B8CD049E}" type="presParOf" srcId="{35B61B1D-71FF-40EF-9578-7CE6EFC1E899}" destId="{7F872F3F-4A37-4E8B-970B-ABAA7684AC45}" srcOrd="1" destOrd="0" presId="urn:microsoft.com/office/officeart/2005/8/layout/orgChart1"/>
    <dgm:cxn modelId="{87CE92EC-590F-40B8-9E3D-21CAE9D31599}" type="presParOf" srcId="{7F872F3F-4A37-4E8B-970B-ABAA7684AC45}" destId="{11864754-83F9-4D94-9E71-D49330223E29}" srcOrd="0" destOrd="0" presId="urn:microsoft.com/office/officeart/2005/8/layout/orgChart1"/>
    <dgm:cxn modelId="{2654BC5E-01C5-490A-8240-4B06655A28DE}" type="presParOf" srcId="{7F872F3F-4A37-4E8B-970B-ABAA7684AC45}" destId="{433AFF13-E810-47B3-80B0-126DC6F98868}" srcOrd="1" destOrd="0" presId="urn:microsoft.com/office/officeart/2005/8/layout/orgChart1"/>
    <dgm:cxn modelId="{58270BA5-1A47-4A23-BFDC-684E99CD619D}" type="presParOf" srcId="{433AFF13-E810-47B3-80B0-126DC6F98868}" destId="{98F1C1FE-83DC-405E-8A5B-C81F29045B5B}" srcOrd="0" destOrd="0" presId="urn:microsoft.com/office/officeart/2005/8/layout/orgChart1"/>
    <dgm:cxn modelId="{20AB0214-9C4F-49CB-A5BA-EF3D04B903E2}" type="presParOf" srcId="{98F1C1FE-83DC-405E-8A5B-C81F29045B5B}" destId="{459365B6-FA2A-4EE7-B9F7-2D2B6CB5AEF4}" srcOrd="0" destOrd="0" presId="urn:microsoft.com/office/officeart/2005/8/layout/orgChart1"/>
    <dgm:cxn modelId="{B3AF2F38-9890-4344-861F-15E7F4E110E1}" type="presParOf" srcId="{98F1C1FE-83DC-405E-8A5B-C81F29045B5B}" destId="{51E53AD2-744E-49A5-B40F-0D5853015B9B}" srcOrd="1" destOrd="0" presId="urn:microsoft.com/office/officeart/2005/8/layout/orgChart1"/>
    <dgm:cxn modelId="{B1B38654-35AA-402B-B80D-067FD225B722}" type="presParOf" srcId="{433AFF13-E810-47B3-80B0-126DC6F98868}" destId="{30682EDD-2878-420B-8DC7-F89D0BFE681A}" srcOrd="1" destOrd="0" presId="urn:microsoft.com/office/officeart/2005/8/layout/orgChart1"/>
    <dgm:cxn modelId="{8A59E706-17AF-4CAA-9CC2-0EB6BEC0182A}" type="presParOf" srcId="{433AFF13-E810-47B3-80B0-126DC6F98868}" destId="{E3CF265D-07D8-4D08-8D30-65383B9F9983}" srcOrd="2" destOrd="0" presId="urn:microsoft.com/office/officeart/2005/8/layout/orgChart1"/>
    <dgm:cxn modelId="{CE90172C-4CA0-425E-B5EE-AF7DAE5E7C2E}" type="presParOf" srcId="{7F872F3F-4A37-4E8B-970B-ABAA7684AC45}" destId="{D4BF8D06-66AA-4350-838C-CAE2E6BA996A}" srcOrd="2" destOrd="0" presId="urn:microsoft.com/office/officeart/2005/8/layout/orgChart1"/>
    <dgm:cxn modelId="{4A590BFD-DEA4-4E34-9383-0E327EA1BFB6}" type="presParOf" srcId="{7F872F3F-4A37-4E8B-970B-ABAA7684AC45}" destId="{995BEE36-9131-4E14-BE2C-D0FF148562A5}" srcOrd="3" destOrd="0" presId="urn:microsoft.com/office/officeart/2005/8/layout/orgChart1"/>
    <dgm:cxn modelId="{A9393B8E-7D53-4C5A-B897-CFDD5A65F79F}" type="presParOf" srcId="{995BEE36-9131-4E14-BE2C-D0FF148562A5}" destId="{CFF6BCDB-158E-4DB1-B74F-72E6D168EECC}" srcOrd="0" destOrd="0" presId="urn:microsoft.com/office/officeart/2005/8/layout/orgChart1"/>
    <dgm:cxn modelId="{5AD9BDCA-3F82-4DE6-8647-8208C34B687E}" type="presParOf" srcId="{CFF6BCDB-158E-4DB1-B74F-72E6D168EECC}" destId="{E2C27D9C-42AC-4A7B-B0AC-DFAEB96070C2}" srcOrd="0" destOrd="0" presId="urn:microsoft.com/office/officeart/2005/8/layout/orgChart1"/>
    <dgm:cxn modelId="{7DC98A4C-D1E0-4FCF-B855-9A7E6EFF1D92}" type="presParOf" srcId="{CFF6BCDB-158E-4DB1-B74F-72E6D168EECC}" destId="{8846E42C-07EA-44AB-A9AD-F2FBC5769F5D}" srcOrd="1" destOrd="0" presId="urn:microsoft.com/office/officeart/2005/8/layout/orgChart1"/>
    <dgm:cxn modelId="{3BA70323-7B60-4806-AF31-6187ECEAA7EF}" type="presParOf" srcId="{995BEE36-9131-4E14-BE2C-D0FF148562A5}" destId="{233EF2C1-7FE1-427A-9F3A-AC5BA0FED7FB}" srcOrd="1" destOrd="0" presId="urn:microsoft.com/office/officeart/2005/8/layout/orgChart1"/>
    <dgm:cxn modelId="{F372F303-CF52-4A09-91CB-57F35BCEF614}" type="presParOf" srcId="{995BEE36-9131-4E14-BE2C-D0FF148562A5}" destId="{70F7FB1B-AA10-426A-9F7F-EA4DC2BA4A63}" srcOrd="2" destOrd="0" presId="urn:microsoft.com/office/officeart/2005/8/layout/orgChart1"/>
    <dgm:cxn modelId="{2FA93FE8-F60D-495C-9539-DF90754B9FD4}" type="presParOf" srcId="{35B61B1D-71FF-40EF-9578-7CE6EFC1E899}" destId="{1A82E16E-3990-4159-9D6C-AB0DBC3771D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C07AAF-777D-4DFC-8ABF-5C7E3FDE727B}"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8C43B4C1-44E5-4968-A3D4-74075B5B8894}">
      <dgm:prSet phldrT="[Text]" custT="1"/>
      <dgm:spPr/>
      <dgm:t>
        <a:bodyPr/>
        <a:lstStyle/>
        <a:p>
          <a:r>
            <a:rPr lang="en-US" sz="2800" b="1" dirty="0">
              <a:solidFill>
                <a:srgbClr val="002060"/>
              </a:solidFill>
            </a:rPr>
            <a:t>Fused Sentences</a:t>
          </a:r>
        </a:p>
      </dgm:t>
    </dgm:pt>
    <dgm:pt modelId="{7B1BAC8B-903A-460B-80AD-1C2DD8F14814}" type="parTrans" cxnId="{F40A1303-78A5-4FEC-9107-2FD2F2CEB90B}">
      <dgm:prSet/>
      <dgm:spPr/>
      <dgm:t>
        <a:bodyPr/>
        <a:lstStyle/>
        <a:p>
          <a:endParaRPr lang="en-US"/>
        </a:p>
      </dgm:t>
    </dgm:pt>
    <dgm:pt modelId="{1D83B175-3E42-43A0-8C6E-001F7C038830}" type="sibTrans" cxnId="{F40A1303-78A5-4FEC-9107-2FD2F2CEB90B}">
      <dgm:prSet/>
      <dgm:spPr/>
      <dgm:t>
        <a:bodyPr/>
        <a:lstStyle/>
        <a:p>
          <a:endParaRPr lang="en-US"/>
        </a:p>
      </dgm:t>
    </dgm:pt>
    <dgm:pt modelId="{00B7F181-D4B8-4A7E-AF4B-595E30AD663F}">
      <dgm:prSet phldrT="[Text]"/>
      <dgm:spPr/>
      <dgm:t>
        <a:bodyPr/>
        <a:lstStyle/>
        <a:p>
          <a:r>
            <a:rPr lang="en-US" b="1" dirty="0">
              <a:solidFill>
                <a:schemeClr val="bg1"/>
              </a:solidFill>
            </a:rPr>
            <a:t>A fused sentence mashes two main clauses together with no punctuation at all.</a:t>
          </a:r>
        </a:p>
      </dgm:t>
    </dgm:pt>
    <dgm:pt modelId="{AEDEA3D9-45A8-4E7E-8D13-98EA4C0FA9FE}" type="parTrans" cxnId="{9FCEC67F-A2AA-4C54-8245-9DA8A46C0E8C}">
      <dgm:prSet/>
      <dgm:spPr/>
      <dgm:t>
        <a:bodyPr/>
        <a:lstStyle/>
        <a:p>
          <a:endParaRPr lang="en-US"/>
        </a:p>
      </dgm:t>
    </dgm:pt>
    <dgm:pt modelId="{F9421FA6-F355-40B0-BBAD-56396DBE4A7A}" type="sibTrans" cxnId="{9FCEC67F-A2AA-4C54-8245-9DA8A46C0E8C}">
      <dgm:prSet/>
      <dgm:spPr/>
      <dgm:t>
        <a:bodyPr/>
        <a:lstStyle/>
        <a:p>
          <a:endParaRPr lang="en-US"/>
        </a:p>
      </dgm:t>
    </dgm:pt>
    <dgm:pt modelId="{C473271C-D7F6-4BDC-9661-199571417265}">
      <dgm:prSet phldrT="[Text]"/>
      <dgm:spPr/>
      <dgm:t>
        <a:bodyPr/>
        <a:lstStyle/>
        <a:p>
          <a:r>
            <a:rPr lang="en-US" u="none" dirty="0">
              <a:solidFill>
                <a:schemeClr val="bg1"/>
              </a:solidFill>
            </a:rPr>
            <a:t>My professor read my paper  she said it was excellent.</a:t>
          </a:r>
        </a:p>
        <a:p>
          <a:r>
            <a:rPr lang="en-US" dirty="0">
              <a:solidFill>
                <a:schemeClr val="bg1"/>
              </a:solidFill>
            </a:rPr>
            <a:t>        independent clause          independent clause</a:t>
          </a:r>
        </a:p>
      </dgm:t>
    </dgm:pt>
    <dgm:pt modelId="{8DD2E356-CD84-4BC1-A80B-DD6A1FD03C0D}" type="parTrans" cxnId="{7E87E271-EBD3-438C-8CA3-539D1F5D6678}">
      <dgm:prSet/>
      <dgm:spPr/>
      <dgm:t>
        <a:bodyPr/>
        <a:lstStyle/>
        <a:p>
          <a:endParaRPr lang="en-US"/>
        </a:p>
      </dgm:t>
    </dgm:pt>
    <dgm:pt modelId="{9D6B6BEF-650F-4B7F-AD23-EDAF31BB8356}" type="sibTrans" cxnId="{7E87E271-EBD3-438C-8CA3-539D1F5D6678}">
      <dgm:prSet/>
      <dgm:spPr/>
      <dgm:t>
        <a:bodyPr/>
        <a:lstStyle/>
        <a:p>
          <a:endParaRPr lang="en-US"/>
        </a:p>
      </dgm:t>
    </dgm:pt>
    <dgm:pt modelId="{A95BCC2B-6B2B-4D74-B31D-33640C3F0BE4}" type="pres">
      <dgm:prSet presAssocID="{24C07AAF-777D-4DFC-8ABF-5C7E3FDE727B}" presName="outerComposite" presStyleCnt="0">
        <dgm:presLayoutVars>
          <dgm:chMax val="5"/>
          <dgm:dir/>
          <dgm:resizeHandles val="exact"/>
        </dgm:presLayoutVars>
      </dgm:prSet>
      <dgm:spPr/>
      <dgm:t>
        <a:bodyPr/>
        <a:lstStyle/>
        <a:p>
          <a:endParaRPr lang="en-US"/>
        </a:p>
      </dgm:t>
    </dgm:pt>
    <dgm:pt modelId="{8266F4C2-31BC-4E48-B8BE-328BF7ADDBB8}" type="pres">
      <dgm:prSet presAssocID="{24C07AAF-777D-4DFC-8ABF-5C7E3FDE727B}" presName="dummyMaxCanvas" presStyleCnt="0">
        <dgm:presLayoutVars/>
      </dgm:prSet>
      <dgm:spPr/>
    </dgm:pt>
    <dgm:pt modelId="{6044ED51-C416-4C30-B014-F1EC5EF7A7EE}" type="pres">
      <dgm:prSet presAssocID="{24C07AAF-777D-4DFC-8ABF-5C7E3FDE727B}" presName="ThreeNodes_1" presStyleLbl="node1" presStyleIdx="0" presStyleCnt="3">
        <dgm:presLayoutVars>
          <dgm:bulletEnabled val="1"/>
        </dgm:presLayoutVars>
      </dgm:prSet>
      <dgm:spPr/>
      <dgm:t>
        <a:bodyPr/>
        <a:lstStyle/>
        <a:p>
          <a:endParaRPr lang="en-US"/>
        </a:p>
      </dgm:t>
    </dgm:pt>
    <dgm:pt modelId="{46F4BA35-FC96-48DD-910D-BDDDEC89FC53}" type="pres">
      <dgm:prSet presAssocID="{24C07AAF-777D-4DFC-8ABF-5C7E3FDE727B}" presName="ThreeNodes_2" presStyleLbl="node1" presStyleIdx="1" presStyleCnt="3">
        <dgm:presLayoutVars>
          <dgm:bulletEnabled val="1"/>
        </dgm:presLayoutVars>
      </dgm:prSet>
      <dgm:spPr/>
      <dgm:t>
        <a:bodyPr/>
        <a:lstStyle/>
        <a:p>
          <a:endParaRPr lang="en-US"/>
        </a:p>
      </dgm:t>
    </dgm:pt>
    <dgm:pt modelId="{795B0D6A-0DE8-466E-97FF-AD5445213AD9}" type="pres">
      <dgm:prSet presAssocID="{24C07AAF-777D-4DFC-8ABF-5C7E3FDE727B}" presName="ThreeNodes_3" presStyleLbl="node1" presStyleIdx="2" presStyleCnt="3">
        <dgm:presLayoutVars>
          <dgm:bulletEnabled val="1"/>
        </dgm:presLayoutVars>
      </dgm:prSet>
      <dgm:spPr/>
      <dgm:t>
        <a:bodyPr/>
        <a:lstStyle/>
        <a:p>
          <a:endParaRPr lang="en-US"/>
        </a:p>
      </dgm:t>
    </dgm:pt>
    <dgm:pt modelId="{7D9D9DF3-B2B9-4FBC-BC71-35D348A24F6A}" type="pres">
      <dgm:prSet presAssocID="{24C07AAF-777D-4DFC-8ABF-5C7E3FDE727B}" presName="ThreeConn_1-2" presStyleLbl="fgAccFollowNode1" presStyleIdx="0" presStyleCnt="2">
        <dgm:presLayoutVars>
          <dgm:bulletEnabled val="1"/>
        </dgm:presLayoutVars>
      </dgm:prSet>
      <dgm:spPr/>
      <dgm:t>
        <a:bodyPr/>
        <a:lstStyle/>
        <a:p>
          <a:endParaRPr lang="en-US"/>
        </a:p>
      </dgm:t>
    </dgm:pt>
    <dgm:pt modelId="{576C4AC5-39CF-44F1-BB19-EA1DDD309874}" type="pres">
      <dgm:prSet presAssocID="{24C07AAF-777D-4DFC-8ABF-5C7E3FDE727B}" presName="ThreeConn_2-3" presStyleLbl="fgAccFollowNode1" presStyleIdx="1" presStyleCnt="2">
        <dgm:presLayoutVars>
          <dgm:bulletEnabled val="1"/>
        </dgm:presLayoutVars>
      </dgm:prSet>
      <dgm:spPr/>
      <dgm:t>
        <a:bodyPr/>
        <a:lstStyle/>
        <a:p>
          <a:endParaRPr lang="en-US"/>
        </a:p>
      </dgm:t>
    </dgm:pt>
    <dgm:pt modelId="{913CAF6E-410F-4370-96F3-11F764512713}" type="pres">
      <dgm:prSet presAssocID="{24C07AAF-777D-4DFC-8ABF-5C7E3FDE727B}" presName="ThreeNodes_1_text" presStyleLbl="node1" presStyleIdx="2" presStyleCnt="3">
        <dgm:presLayoutVars>
          <dgm:bulletEnabled val="1"/>
        </dgm:presLayoutVars>
      </dgm:prSet>
      <dgm:spPr/>
      <dgm:t>
        <a:bodyPr/>
        <a:lstStyle/>
        <a:p>
          <a:endParaRPr lang="en-US"/>
        </a:p>
      </dgm:t>
    </dgm:pt>
    <dgm:pt modelId="{761DFB6F-A6BE-4E9F-9BDC-C91E50420D47}" type="pres">
      <dgm:prSet presAssocID="{24C07AAF-777D-4DFC-8ABF-5C7E3FDE727B}" presName="ThreeNodes_2_text" presStyleLbl="node1" presStyleIdx="2" presStyleCnt="3">
        <dgm:presLayoutVars>
          <dgm:bulletEnabled val="1"/>
        </dgm:presLayoutVars>
      </dgm:prSet>
      <dgm:spPr/>
      <dgm:t>
        <a:bodyPr/>
        <a:lstStyle/>
        <a:p>
          <a:endParaRPr lang="en-US"/>
        </a:p>
      </dgm:t>
    </dgm:pt>
    <dgm:pt modelId="{4A6A083D-A278-4F99-B4E5-7515564524C4}" type="pres">
      <dgm:prSet presAssocID="{24C07AAF-777D-4DFC-8ABF-5C7E3FDE727B}" presName="ThreeNodes_3_text" presStyleLbl="node1" presStyleIdx="2" presStyleCnt="3">
        <dgm:presLayoutVars>
          <dgm:bulletEnabled val="1"/>
        </dgm:presLayoutVars>
      </dgm:prSet>
      <dgm:spPr/>
      <dgm:t>
        <a:bodyPr/>
        <a:lstStyle/>
        <a:p>
          <a:endParaRPr lang="en-US"/>
        </a:p>
      </dgm:t>
    </dgm:pt>
  </dgm:ptLst>
  <dgm:cxnLst>
    <dgm:cxn modelId="{6B4259D6-024D-4A89-834F-7E3B32480BF2}" type="presOf" srcId="{F9421FA6-F355-40B0-BBAD-56396DBE4A7A}" destId="{576C4AC5-39CF-44F1-BB19-EA1DDD309874}" srcOrd="0" destOrd="0" presId="urn:microsoft.com/office/officeart/2005/8/layout/vProcess5"/>
    <dgm:cxn modelId="{7E87E271-EBD3-438C-8CA3-539D1F5D6678}" srcId="{24C07AAF-777D-4DFC-8ABF-5C7E3FDE727B}" destId="{C473271C-D7F6-4BDC-9661-199571417265}" srcOrd="2" destOrd="0" parTransId="{8DD2E356-CD84-4BC1-A80B-DD6A1FD03C0D}" sibTransId="{9D6B6BEF-650F-4B7F-AD23-EDAF31BB8356}"/>
    <dgm:cxn modelId="{9FCEC67F-A2AA-4C54-8245-9DA8A46C0E8C}" srcId="{24C07AAF-777D-4DFC-8ABF-5C7E3FDE727B}" destId="{00B7F181-D4B8-4A7E-AF4B-595E30AD663F}" srcOrd="1" destOrd="0" parTransId="{AEDEA3D9-45A8-4E7E-8D13-98EA4C0FA9FE}" sibTransId="{F9421FA6-F355-40B0-BBAD-56396DBE4A7A}"/>
    <dgm:cxn modelId="{D4576E2D-A0ED-4AFC-9AFE-7662838DBADB}" type="presOf" srcId="{C473271C-D7F6-4BDC-9661-199571417265}" destId="{795B0D6A-0DE8-466E-97FF-AD5445213AD9}" srcOrd="0" destOrd="0" presId="urn:microsoft.com/office/officeart/2005/8/layout/vProcess5"/>
    <dgm:cxn modelId="{C15CA4C4-359A-4EA1-AAD9-F522AB36550C}" type="presOf" srcId="{00B7F181-D4B8-4A7E-AF4B-595E30AD663F}" destId="{46F4BA35-FC96-48DD-910D-BDDDEC89FC53}" srcOrd="0" destOrd="0" presId="urn:microsoft.com/office/officeart/2005/8/layout/vProcess5"/>
    <dgm:cxn modelId="{E95CAE99-9592-4205-86B1-BF2BD399B10A}" type="presOf" srcId="{8C43B4C1-44E5-4968-A3D4-74075B5B8894}" destId="{913CAF6E-410F-4370-96F3-11F764512713}" srcOrd="1" destOrd="0" presId="urn:microsoft.com/office/officeart/2005/8/layout/vProcess5"/>
    <dgm:cxn modelId="{F40A1303-78A5-4FEC-9107-2FD2F2CEB90B}" srcId="{24C07AAF-777D-4DFC-8ABF-5C7E3FDE727B}" destId="{8C43B4C1-44E5-4968-A3D4-74075B5B8894}" srcOrd="0" destOrd="0" parTransId="{7B1BAC8B-903A-460B-80AD-1C2DD8F14814}" sibTransId="{1D83B175-3E42-43A0-8C6E-001F7C038830}"/>
    <dgm:cxn modelId="{C0C09BA4-934E-436F-90E1-408954A124EE}" type="presOf" srcId="{8C43B4C1-44E5-4968-A3D4-74075B5B8894}" destId="{6044ED51-C416-4C30-B014-F1EC5EF7A7EE}" srcOrd="0" destOrd="0" presId="urn:microsoft.com/office/officeart/2005/8/layout/vProcess5"/>
    <dgm:cxn modelId="{F47B9198-D189-4B03-BD1C-CF4225A9B319}" type="presOf" srcId="{00B7F181-D4B8-4A7E-AF4B-595E30AD663F}" destId="{761DFB6F-A6BE-4E9F-9BDC-C91E50420D47}" srcOrd="1" destOrd="0" presId="urn:microsoft.com/office/officeart/2005/8/layout/vProcess5"/>
    <dgm:cxn modelId="{FA80A938-CA43-41BC-9918-9C846A491230}" type="presOf" srcId="{1D83B175-3E42-43A0-8C6E-001F7C038830}" destId="{7D9D9DF3-B2B9-4FBC-BC71-35D348A24F6A}" srcOrd="0" destOrd="0" presId="urn:microsoft.com/office/officeart/2005/8/layout/vProcess5"/>
    <dgm:cxn modelId="{4BEAE3F1-2213-4E3C-960D-C9687A7B0ADA}" type="presOf" srcId="{24C07AAF-777D-4DFC-8ABF-5C7E3FDE727B}" destId="{A95BCC2B-6B2B-4D74-B31D-33640C3F0BE4}" srcOrd="0" destOrd="0" presId="urn:microsoft.com/office/officeart/2005/8/layout/vProcess5"/>
    <dgm:cxn modelId="{AB97DAFB-F15E-4B67-8476-741E662B0A36}" type="presOf" srcId="{C473271C-D7F6-4BDC-9661-199571417265}" destId="{4A6A083D-A278-4F99-B4E5-7515564524C4}" srcOrd="1" destOrd="0" presId="urn:microsoft.com/office/officeart/2005/8/layout/vProcess5"/>
    <dgm:cxn modelId="{EA9EA853-C5CC-480C-BF15-C93E5EDE6593}" type="presParOf" srcId="{A95BCC2B-6B2B-4D74-B31D-33640C3F0BE4}" destId="{8266F4C2-31BC-4E48-B8BE-328BF7ADDBB8}" srcOrd="0" destOrd="0" presId="urn:microsoft.com/office/officeart/2005/8/layout/vProcess5"/>
    <dgm:cxn modelId="{0EB89201-85ED-4EF6-A9C8-B69ADCFB3A5A}" type="presParOf" srcId="{A95BCC2B-6B2B-4D74-B31D-33640C3F0BE4}" destId="{6044ED51-C416-4C30-B014-F1EC5EF7A7EE}" srcOrd="1" destOrd="0" presId="urn:microsoft.com/office/officeart/2005/8/layout/vProcess5"/>
    <dgm:cxn modelId="{2A041D02-FCBB-4739-B9B6-E3432B10A6CC}" type="presParOf" srcId="{A95BCC2B-6B2B-4D74-B31D-33640C3F0BE4}" destId="{46F4BA35-FC96-48DD-910D-BDDDEC89FC53}" srcOrd="2" destOrd="0" presId="urn:microsoft.com/office/officeart/2005/8/layout/vProcess5"/>
    <dgm:cxn modelId="{CED65894-8092-45B4-8576-00A203BC6CE4}" type="presParOf" srcId="{A95BCC2B-6B2B-4D74-B31D-33640C3F0BE4}" destId="{795B0D6A-0DE8-466E-97FF-AD5445213AD9}" srcOrd="3" destOrd="0" presId="urn:microsoft.com/office/officeart/2005/8/layout/vProcess5"/>
    <dgm:cxn modelId="{E5C073D3-745D-48E8-9E2B-F7A8E1E64895}" type="presParOf" srcId="{A95BCC2B-6B2B-4D74-B31D-33640C3F0BE4}" destId="{7D9D9DF3-B2B9-4FBC-BC71-35D348A24F6A}" srcOrd="4" destOrd="0" presId="urn:microsoft.com/office/officeart/2005/8/layout/vProcess5"/>
    <dgm:cxn modelId="{79F0C684-8DDE-447E-8EDF-4BC85D72F976}" type="presParOf" srcId="{A95BCC2B-6B2B-4D74-B31D-33640C3F0BE4}" destId="{576C4AC5-39CF-44F1-BB19-EA1DDD309874}" srcOrd="5" destOrd="0" presId="urn:microsoft.com/office/officeart/2005/8/layout/vProcess5"/>
    <dgm:cxn modelId="{2F314634-0C5E-4C55-93EE-0877FD4B106E}" type="presParOf" srcId="{A95BCC2B-6B2B-4D74-B31D-33640C3F0BE4}" destId="{913CAF6E-410F-4370-96F3-11F764512713}" srcOrd="6" destOrd="0" presId="urn:microsoft.com/office/officeart/2005/8/layout/vProcess5"/>
    <dgm:cxn modelId="{2DBE3C95-11A0-499C-ABCC-CB85A50702B3}" type="presParOf" srcId="{A95BCC2B-6B2B-4D74-B31D-33640C3F0BE4}" destId="{761DFB6F-A6BE-4E9F-9BDC-C91E50420D47}" srcOrd="7" destOrd="0" presId="urn:microsoft.com/office/officeart/2005/8/layout/vProcess5"/>
    <dgm:cxn modelId="{59D3D8CA-1875-4BFC-AB05-F763115D3971}" type="presParOf" srcId="{A95BCC2B-6B2B-4D74-B31D-33640C3F0BE4}" destId="{4A6A083D-A278-4F99-B4E5-7515564524C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B43BB6-FC11-4DB2-9414-3DA2C0831314}" type="doc">
      <dgm:prSet loTypeId="urn:microsoft.com/office/officeart/2005/8/layout/vProcess5" loCatId="process" qsTypeId="urn:microsoft.com/office/officeart/2005/8/quickstyle/simple1" qsCatId="simple" csTypeId="urn:microsoft.com/office/officeart/2005/8/colors/colorful4" csCatId="colorful" phldr="1"/>
      <dgm:spPr/>
      <dgm:t>
        <a:bodyPr/>
        <a:lstStyle/>
        <a:p>
          <a:endParaRPr lang="en-US"/>
        </a:p>
      </dgm:t>
    </dgm:pt>
    <dgm:pt modelId="{201A6828-1F5C-4247-8228-754CEEFD497E}">
      <dgm:prSet phldrT="[Text]" custT="1"/>
      <dgm:spPr/>
      <dgm:t>
        <a:bodyPr/>
        <a:lstStyle/>
        <a:p>
          <a:r>
            <a:rPr lang="en-US" sz="3200" b="1" dirty="0">
              <a:solidFill>
                <a:srgbClr val="002060"/>
              </a:solidFill>
            </a:rPr>
            <a:t>Comma Splice </a:t>
          </a:r>
        </a:p>
      </dgm:t>
    </dgm:pt>
    <dgm:pt modelId="{2E92A447-9C6C-4ED2-A100-A8DE23E4E12C}" type="parTrans" cxnId="{23754121-7303-4426-8886-047A99F2907C}">
      <dgm:prSet/>
      <dgm:spPr/>
      <dgm:t>
        <a:bodyPr/>
        <a:lstStyle/>
        <a:p>
          <a:endParaRPr lang="en-US"/>
        </a:p>
      </dgm:t>
    </dgm:pt>
    <dgm:pt modelId="{DA500FB4-F2E5-4B0C-86A3-597AE914F5FC}" type="sibTrans" cxnId="{23754121-7303-4426-8886-047A99F2907C}">
      <dgm:prSet/>
      <dgm:spPr/>
      <dgm:t>
        <a:bodyPr/>
        <a:lstStyle/>
        <a:p>
          <a:endParaRPr lang="en-US"/>
        </a:p>
      </dgm:t>
    </dgm:pt>
    <dgm:pt modelId="{264F99E3-DA64-4DFC-9957-7E61FEFDC527}">
      <dgm:prSet phldrT="[Text]" custT="1"/>
      <dgm:spPr/>
      <dgm:t>
        <a:bodyPr/>
        <a:lstStyle/>
        <a:p>
          <a:r>
            <a:rPr lang="en-US" sz="2400" dirty="0">
              <a:solidFill>
                <a:schemeClr val="bg1"/>
              </a:solidFill>
            </a:rPr>
            <a:t>A comma splice happens when a comma, rather than a semicolon, has been used to join independent clauses.</a:t>
          </a:r>
        </a:p>
      </dgm:t>
    </dgm:pt>
    <dgm:pt modelId="{139A611C-1575-4D70-97C2-281A9619CBD8}" type="parTrans" cxnId="{508122A4-88C5-4358-B41C-EA0F022FA3F8}">
      <dgm:prSet/>
      <dgm:spPr/>
      <dgm:t>
        <a:bodyPr/>
        <a:lstStyle/>
        <a:p>
          <a:endParaRPr lang="en-US"/>
        </a:p>
      </dgm:t>
    </dgm:pt>
    <dgm:pt modelId="{B25443A5-1DDE-4D40-9FE2-C377E122C370}" type="sibTrans" cxnId="{508122A4-88C5-4358-B41C-EA0F022FA3F8}">
      <dgm:prSet/>
      <dgm:spPr/>
      <dgm:t>
        <a:bodyPr/>
        <a:lstStyle/>
        <a:p>
          <a:endParaRPr lang="en-US"/>
        </a:p>
      </dgm:t>
    </dgm:pt>
    <dgm:pt modelId="{397A8ED6-209B-447E-9BFE-3BDC40BEA7BD}">
      <dgm:prSet phldrT="[Text]" custT="1"/>
      <dgm:spPr/>
      <dgm:t>
        <a:bodyPr/>
        <a:lstStyle/>
        <a:p>
          <a:r>
            <a:rPr lang="en-US" sz="2000" b="1" dirty="0">
              <a:solidFill>
                <a:schemeClr val="bg1"/>
              </a:solidFill>
            </a:rPr>
            <a:t>My cat meowed angrily, I knew she wanted food.</a:t>
          </a:r>
        </a:p>
        <a:p>
          <a:r>
            <a:rPr lang="en-US" sz="2000" b="1" dirty="0">
              <a:solidFill>
                <a:schemeClr val="bg1"/>
              </a:solidFill>
            </a:rPr>
            <a:t>    independent clause          independent clause</a:t>
          </a:r>
        </a:p>
        <a:p>
          <a:endParaRPr lang="en-US" sz="1700" dirty="0"/>
        </a:p>
      </dgm:t>
    </dgm:pt>
    <dgm:pt modelId="{634F14B2-E758-4487-8A39-1F56DAEFCFF9}" type="parTrans" cxnId="{F26D3E4D-F41E-4C3D-B313-FA6A8BC8E0AA}">
      <dgm:prSet/>
      <dgm:spPr/>
      <dgm:t>
        <a:bodyPr/>
        <a:lstStyle/>
        <a:p>
          <a:endParaRPr lang="en-US"/>
        </a:p>
      </dgm:t>
    </dgm:pt>
    <dgm:pt modelId="{4C7B2AF4-9185-44D7-BD9F-1D56343CF9AB}" type="sibTrans" cxnId="{F26D3E4D-F41E-4C3D-B313-FA6A8BC8E0AA}">
      <dgm:prSet/>
      <dgm:spPr/>
      <dgm:t>
        <a:bodyPr/>
        <a:lstStyle/>
        <a:p>
          <a:endParaRPr lang="en-US"/>
        </a:p>
      </dgm:t>
    </dgm:pt>
    <dgm:pt modelId="{BCE78E59-6C9E-481D-A42C-6684945C253A}" type="pres">
      <dgm:prSet presAssocID="{36B43BB6-FC11-4DB2-9414-3DA2C0831314}" presName="outerComposite" presStyleCnt="0">
        <dgm:presLayoutVars>
          <dgm:chMax val="5"/>
          <dgm:dir/>
          <dgm:resizeHandles val="exact"/>
        </dgm:presLayoutVars>
      </dgm:prSet>
      <dgm:spPr/>
      <dgm:t>
        <a:bodyPr/>
        <a:lstStyle/>
        <a:p>
          <a:endParaRPr lang="en-US"/>
        </a:p>
      </dgm:t>
    </dgm:pt>
    <dgm:pt modelId="{74CB7F0E-6685-4CAE-AE5B-411FE897DDD2}" type="pres">
      <dgm:prSet presAssocID="{36B43BB6-FC11-4DB2-9414-3DA2C0831314}" presName="dummyMaxCanvas" presStyleCnt="0">
        <dgm:presLayoutVars/>
      </dgm:prSet>
      <dgm:spPr/>
    </dgm:pt>
    <dgm:pt modelId="{2C12C54F-B796-470F-913E-DBB228DB76B6}" type="pres">
      <dgm:prSet presAssocID="{36B43BB6-FC11-4DB2-9414-3DA2C0831314}" presName="ThreeNodes_1" presStyleLbl="node1" presStyleIdx="0" presStyleCnt="3">
        <dgm:presLayoutVars>
          <dgm:bulletEnabled val="1"/>
        </dgm:presLayoutVars>
      </dgm:prSet>
      <dgm:spPr/>
      <dgm:t>
        <a:bodyPr/>
        <a:lstStyle/>
        <a:p>
          <a:endParaRPr lang="en-US"/>
        </a:p>
      </dgm:t>
    </dgm:pt>
    <dgm:pt modelId="{600285A1-A734-4BC9-99EB-D2E374D292A0}" type="pres">
      <dgm:prSet presAssocID="{36B43BB6-FC11-4DB2-9414-3DA2C0831314}" presName="ThreeNodes_2" presStyleLbl="node1" presStyleIdx="1" presStyleCnt="3">
        <dgm:presLayoutVars>
          <dgm:bulletEnabled val="1"/>
        </dgm:presLayoutVars>
      </dgm:prSet>
      <dgm:spPr/>
      <dgm:t>
        <a:bodyPr/>
        <a:lstStyle/>
        <a:p>
          <a:endParaRPr lang="en-US"/>
        </a:p>
      </dgm:t>
    </dgm:pt>
    <dgm:pt modelId="{53FD2F77-9AF9-4442-82C0-CC018FC884FE}" type="pres">
      <dgm:prSet presAssocID="{36B43BB6-FC11-4DB2-9414-3DA2C0831314}" presName="ThreeNodes_3" presStyleLbl="node1" presStyleIdx="2" presStyleCnt="3">
        <dgm:presLayoutVars>
          <dgm:bulletEnabled val="1"/>
        </dgm:presLayoutVars>
      </dgm:prSet>
      <dgm:spPr/>
      <dgm:t>
        <a:bodyPr/>
        <a:lstStyle/>
        <a:p>
          <a:endParaRPr lang="en-US"/>
        </a:p>
      </dgm:t>
    </dgm:pt>
    <dgm:pt modelId="{FE9B1CF6-9B35-4A87-B470-540123005B08}" type="pres">
      <dgm:prSet presAssocID="{36B43BB6-FC11-4DB2-9414-3DA2C0831314}" presName="ThreeConn_1-2" presStyleLbl="fgAccFollowNode1" presStyleIdx="0" presStyleCnt="2">
        <dgm:presLayoutVars>
          <dgm:bulletEnabled val="1"/>
        </dgm:presLayoutVars>
      </dgm:prSet>
      <dgm:spPr/>
      <dgm:t>
        <a:bodyPr/>
        <a:lstStyle/>
        <a:p>
          <a:endParaRPr lang="en-US"/>
        </a:p>
      </dgm:t>
    </dgm:pt>
    <dgm:pt modelId="{EB38411A-BD03-43D6-9EED-5448728BB1DE}" type="pres">
      <dgm:prSet presAssocID="{36B43BB6-FC11-4DB2-9414-3DA2C0831314}" presName="ThreeConn_2-3" presStyleLbl="fgAccFollowNode1" presStyleIdx="1" presStyleCnt="2">
        <dgm:presLayoutVars>
          <dgm:bulletEnabled val="1"/>
        </dgm:presLayoutVars>
      </dgm:prSet>
      <dgm:spPr/>
      <dgm:t>
        <a:bodyPr/>
        <a:lstStyle/>
        <a:p>
          <a:endParaRPr lang="en-US"/>
        </a:p>
      </dgm:t>
    </dgm:pt>
    <dgm:pt modelId="{CA96D58E-AB01-436E-BCD0-B6966B2E5E28}" type="pres">
      <dgm:prSet presAssocID="{36B43BB6-FC11-4DB2-9414-3DA2C0831314}" presName="ThreeNodes_1_text" presStyleLbl="node1" presStyleIdx="2" presStyleCnt="3">
        <dgm:presLayoutVars>
          <dgm:bulletEnabled val="1"/>
        </dgm:presLayoutVars>
      </dgm:prSet>
      <dgm:spPr/>
      <dgm:t>
        <a:bodyPr/>
        <a:lstStyle/>
        <a:p>
          <a:endParaRPr lang="en-US"/>
        </a:p>
      </dgm:t>
    </dgm:pt>
    <dgm:pt modelId="{3FAAC6A0-D3DC-4C22-8462-14633C249970}" type="pres">
      <dgm:prSet presAssocID="{36B43BB6-FC11-4DB2-9414-3DA2C0831314}" presName="ThreeNodes_2_text" presStyleLbl="node1" presStyleIdx="2" presStyleCnt="3">
        <dgm:presLayoutVars>
          <dgm:bulletEnabled val="1"/>
        </dgm:presLayoutVars>
      </dgm:prSet>
      <dgm:spPr/>
      <dgm:t>
        <a:bodyPr/>
        <a:lstStyle/>
        <a:p>
          <a:endParaRPr lang="en-US"/>
        </a:p>
      </dgm:t>
    </dgm:pt>
    <dgm:pt modelId="{92363A1E-AE65-45D0-91B3-0C053000A908}" type="pres">
      <dgm:prSet presAssocID="{36B43BB6-FC11-4DB2-9414-3DA2C0831314}" presName="ThreeNodes_3_text" presStyleLbl="node1" presStyleIdx="2" presStyleCnt="3">
        <dgm:presLayoutVars>
          <dgm:bulletEnabled val="1"/>
        </dgm:presLayoutVars>
      </dgm:prSet>
      <dgm:spPr/>
      <dgm:t>
        <a:bodyPr/>
        <a:lstStyle/>
        <a:p>
          <a:endParaRPr lang="en-US"/>
        </a:p>
      </dgm:t>
    </dgm:pt>
  </dgm:ptLst>
  <dgm:cxnLst>
    <dgm:cxn modelId="{F26D3E4D-F41E-4C3D-B313-FA6A8BC8E0AA}" srcId="{36B43BB6-FC11-4DB2-9414-3DA2C0831314}" destId="{397A8ED6-209B-447E-9BFE-3BDC40BEA7BD}" srcOrd="2" destOrd="0" parTransId="{634F14B2-E758-4487-8A39-1F56DAEFCFF9}" sibTransId="{4C7B2AF4-9185-44D7-BD9F-1D56343CF9AB}"/>
    <dgm:cxn modelId="{23754121-7303-4426-8886-047A99F2907C}" srcId="{36B43BB6-FC11-4DB2-9414-3DA2C0831314}" destId="{201A6828-1F5C-4247-8228-754CEEFD497E}" srcOrd="0" destOrd="0" parTransId="{2E92A447-9C6C-4ED2-A100-A8DE23E4E12C}" sibTransId="{DA500FB4-F2E5-4B0C-86A3-597AE914F5FC}"/>
    <dgm:cxn modelId="{3C4F80FF-C688-4F92-99F4-9FE94A3C65B6}" type="presOf" srcId="{201A6828-1F5C-4247-8228-754CEEFD497E}" destId="{CA96D58E-AB01-436E-BCD0-B6966B2E5E28}" srcOrd="1" destOrd="0" presId="urn:microsoft.com/office/officeart/2005/8/layout/vProcess5"/>
    <dgm:cxn modelId="{E4E81AB6-4F60-479A-AA83-0EA23F91F08D}" type="presOf" srcId="{397A8ED6-209B-447E-9BFE-3BDC40BEA7BD}" destId="{53FD2F77-9AF9-4442-82C0-CC018FC884FE}" srcOrd="0" destOrd="0" presId="urn:microsoft.com/office/officeart/2005/8/layout/vProcess5"/>
    <dgm:cxn modelId="{508122A4-88C5-4358-B41C-EA0F022FA3F8}" srcId="{36B43BB6-FC11-4DB2-9414-3DA2C0831314}" destId="{264F99E3-DA64-4DFC-9957-7E61FEFDC527}" srcOrd="1" destOrd="0" parTransId="{139A611C-1575-4D70-97C2-281A9619CBD8}" sibTransId="{B25443A5-1DDE-4D40-9FE2-C377E122C370}"/>
    <dgm:cxn modelId="{AF8FE184-BA55-4D17-9875-0552E59766F1}" type="presOf" srcId="{B25443A5-1DDE-4D40-9FE2-C377E122C370}" destId="{EB38411A-BD03-43D6-9EED-5448728BB1DE}" srcOrd="0" destOrd="0" presId="urn:microsoft.com/office/officeart/2005/8/layout/vProcess5"/>
    <dgm:cxn modelId="{2379C349-C333-4657-9719-A55FA3799C49}" type="presOf" srcId="{36B43BB6-FC11-4DB2-9414-3DA2C0831314}" destId="{BCE78E59-6C9E-481D-A42C-6684945C253A}" srcOrd="0" destOrd="0" presId="urn:microsoft.com/office/officeart/2005/8/layout/vProcess5"/>
    <dgm:cxn modelId="{3F4958BE-418B-4940-BA1E-C47C90457B35}" type="presOf" srcId="{264F99E3-DA64-4DFC-9957-7E61FEFDC527}" destId="{3FAAC6A0-D3DC-4C22-8462-14633C249970}" srcOrd="1" destOrd="0" presId="urn:microsoft.com/office/officeart/2005/8/layout/vProcess5"/>
    <dgm:cxn modelId="{E9251F4C-C9C1-483E-BED8-2467ED69DA0A}" type="presOf" srcId="{DA500FB4-F2E5-4B0C-86A3-597AE914F5FC}" destId="{FE9B1CF6-9B35-4A87-B470-540123005B08}" srcOrd="0" destOrd="0" presId="urn:microsoft.com/office/officeart/2005/8/layout/vProcess5"/>
    <dgm:cxn modelId="{2E87E634-8D77-4367-9800-C7E50B41978E}" type="presOf" srcId="{397A8ED6-209B-447E-9BFE-3BDC40BEA7BD}" destId="{92363A1E-AE65-45D0-91B3-0C053000A908}" srcOrd="1" destOrd="0" presId="urn:microsoft.com/office/officeart/2005/8/layout/vProcess5"/>
    <dgm:cxn modelId="{61D500D2-34EE-4A90-AE88-EBB112476747}" type="presOf" srcId="{201A6828-1F5C-4247-8228-754CEEFD497E}" destId="{2C12C54F-B796-470F-913E-DBB228DB76B6}" srcOrd="0" destOrd="0" presId="urn:microsoft.com/office/officeart/2005/8/layout/vProcess5"/>
    <dgm:cxn modelId="{3F9389B1-F4AA-4E6B-BF39-BA38C4806E04}" type="presOf" srcId="{264F99E3-DA64-4DFC-9957-7E61FEFDC527}" destId="{600285A1-A734-4BC9-99EB-D2E374D292A0}" srcOrd="0" destOrd="0" presId="urn:microsoft.com/office/officeart/2005/8/layout/vProcess5"/>
    <dgm:cxn modelId="{A70509B6-63E6-4520-969A-D712734DACDC}" type="presParOf" srcId="{BCE78E59-6C9E-481D-A42C-6684945C253A}" destId="{74CB7F0E-6685-4CAE-AE5B-411FE897DDD2}" srcOrd="0" destOrd="0" presId="urn:microsoft.com/office/officeart/2005/8/layout/vProcess5"/>
    <dgm:cxn modelId="{92A438CA-8AFE-4528-8EF1-BAE943FBCA29}" type="presParOf" srcId="{BCE78E59-6C9E-481D-A42C-6684945C253A}" destId="{2C12C54F-B796-470F-913E-DBB228DB76B6}" srcOrd="1" destOrd="0" presId="urn:microsoft.com/office/officeart/2005/8/layout/vProcess5"/>
    <dgm:cxn modelId="{F2AF080C-84C2-40F6-A780-40586E4BDF5C}" type="presParOf" srcId="{BCE78E59-6C9E-481D-A42C-6684945C253A}" destId="{600285A1-A734-4BC9-99EB-D2E374D292A0}" srcOrd="2" destOrd="0" presId="urn:microsoft.com/office/officeart/2005/8/layout/vProcess5"/>
    <dgm:cxn modelId="{6B4A94EB-AAD1-4C20-873D-7E4B0BA34473}" type="presParOf" srcId="{BCE78E59-6C9E-481D-A42C-6684945C253A}" destId="{53FD2F77-9AF9-4442-82C0-CC018FC884FE}" srcOrd="3" destOrd="0" presId="urn:microsoft.com/office/officeart/2005/8/layout/vProcess5"/>
    <dgm:cxn modelId="{9AD13249-3C86-48EB-B57B-0AAF2963F132}" type="presParOf" srcId="{BCE78E59-6C9E-481D-A42C-6684945C253A}" destId="{FE9B1CF6-9B35-4A87-B470-540123005B08}" srcOrd="4" destOrd="0" presId="urn:microsoft.com/office/officeart/2005/8/layout/vProcess5"/>
    <dgm:cxn modelId="{AE85FAA9-567F-4AAB-8E5F-BB4D78985B6A}" type="presParOf" srcId="{BCE78E59-6C9E-481D-A42C-6684945C253A}" destId="{EB38411A-BD03-43D6-9EED-5448728BB1DE}" srcOrd="5" destOrd="0" presId="urn:microsoft.com/office/officeart/2005/8/layout/vProcess5"/>
    <dgm:cxn modelId="{2EB2782A-7632-4CB1-A5E6-47E1764FD833}" type="presParOf" srcId="{BCE78E59-6C9E-481D-A42C-6684945C253A}" destId="{CA96D58E-AB01-436E-BCD0-B6966B2E5E28}" srcOrd="6" destOrd="0" presId="urn:microsoft.com/office/officeart/2005/8/layout/vProcess5"/>
    <dgm:cxn modelId="{7A75CABB-8DB2-4CF9-B644-CA43A02CE966}" type="presParOf" srcId="{BCE78E59-6C9E-481D-A42C-6684945C253A}" destId="{3FAAC6A0-D3DC-4C22-8462-14633C249970}" srcOrd="7" destOrd="0" presId="urn:microsoft.com/office/officeart/2005/8/layout/vProcess5"/>
    <dgm:cxn modelId="{9B860AAA-A62A-4A7A-BA39-F7E626632EEF}" type="presParOf" srcId="{BCE78E59-6C9E-481D-A42C-6684945C253A}" destId="{92363A1E-AE65-45D0-91B3-0C053000A90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A2367C-84CE-4481-A702-37EF3D13B2C0}" type="doc">
      <dgm:prSet loTypeId="urn:microsoft.com/office/officeart/2005/8/layout/default" loCatId="list" qsTypeId="urn:microsoft.com/office/officeart/2005/8/quickstyle/simple5" qsCatId="simple" csTypeId="urn:microsoft.com/office/officeart/2005/8/colors/colorful2" csCatId="colorful" phldr="1"/>
      <dgm:spPr/>
      <dgm:t>
        <a:bodyPr/>
        <a:lstStyle/>
        <a:p>
          <a:endParaRPr lang="en-US"/>
        </a:p>
      </dgm:t>
    </dgm:pt>
    <dgm:pt modelId="{1F705933-BF07-49AE-943B-7310EC417F29}">
      <dgm:prSet phldrT="[Text]"/>
      <dgm:spPr/>
      <dgm:t>
        <a:bodyPr/>
        <a:lstStyle/>
        <a:p>
          <a:r>
            <a:rPr lang="en-US" dirty="0" smtClean="0"/>
            <a:t>Pre-modifiers</a:t>
          </a:r>
          <a:endParaRPr lang="en-US" dirty="0"/>
        </a:p>
      </dgm:t>
    </dgm:pt>
    <dgm:pt modelId="{8B30B016-DA39-4AA1-BCD0-6A11173630A1}" type="parTrans" cxnId="{C3EB0FE2-AE9A-4DBD-A07A-01561DFD3455}">
      <dgm:prSet/>
      <dgm:spPr/>
      <dgm:t>
        <a:bodyPr/>
        <a:lstStyle/>
        <a:p>
          <a:endParaRPr lang="en-US"/>
        </a:p>
      </dgm:t>
    </dgm:pt>
    <dgm:pt modelId="{8F3D827E-D9B7-4355-AD0E-4AF1F888D0A5}" type="sibTrans" cxnId="{C3EB0FE2-AE9A-4DBD-A07A-01561DFD3455}">
      <dgm:prSet/>
      <dgm:spPr/>
      <dgm:t>
        <a:bodyPr/>
        <a:lstStyle/>
        <a:p>
          <a:endParaRPr lang="en-US"/>
        </a:p>
      </dgm:t>
    </dgm:pt>
    <dgm:pt modelId="{FCBF0F25-4518-47F2-8E6E-C9348B67A49D}">
      <dgm:prSet phldrT="[Text]"/>
      <dgm:spPr/>
      <dgm:t>
        <a:bodyPr/>
        <a:lstStyle/>
        <a:p>
          <a:r>
            <a:rPr lang="en-US" dirty="0" smtClean="0"/>
            <a:t>Post-modifiers </a:t>
          </a:r>
          <a:endParaRPr lang="en-US" dirty="0"/>
        </a:p>
      </dgm:t>
    </dgm:pt>
    <dgm:pt modelId="{BD484A0E-3AF9-4171-9C44-E76B210FC2FF}" type="parTrans" cxnId="{8089814A-CF3C-4A10-B95C-CDF95926AB7A}">
      <dgm:prSet/>
      <dgm:spPr/>
      <dgm:t>
        <a:bodyPr/>
        <a:lstStyle/>
        <a:p>
          <a:endParaRPr lang="en-US"/>
        </a:p>
      </dgm:t>
    </dgm:pt>
    <dgm:pt modelId="{07363F74-C555-4DC6-A6A3-3D243F99272B}" type="sibTrans" cxnId="{8089814A-CF3C-4A10-B95C-CDF95926AB7A}">
      <dgm:prSet/>
      <dgm:spPr/>
      <dgm:t>
        <a:bodyPr/>
        <a:lstStyle/>
        <a:p>
          <a:endParaRPr lang="en-US"/>
        </a:p>
      </dgm:t>
    </dgm:pt>
    <dgm:pt modelId="{FC6EF22D-34D3-4844-8AE7-F7EF6F85281B}" type="pres">
      <dgm:prSet presAssocID="{DAA2367C-84CE-4481-A702-37EF3D13B2C0}" presName="diagram" presStyleCnt="0">
        <dgm:presLayoutVars>
          <dgm:dir/>
          <dgm:resizeHandles val="exact"/>
        </dgm:presLayoutVars>
      </dgm:prSet>
      <dgm:spPr/>
      <dgm:t>
        <a:bodyPr/>
        <a:lstStyle/>
        <a:p>
          <a:endParaRPr lang="en-US"/>
        </a:p>
      </dgm:t>
    </dgm:pt>
    <dgm:pt modelId="{DADB2DB5-7D60-4761-8203-5AFDB5240F8E}" type="pres">
      <dgm:prSet presAssocID="{1F705933-BF07-49AE-943B-7310EC417F29}" presName="node" presStyleLbl="node1" presStyleIdx="0" presStyleCnt="2">
        <dgm:presLayoutVars>
          <dgm:bulletEnabled val="1"/>
        </dgm:presLayoutVars>
      </dgm:prSet>
      <dgm:spPr/>
      <dgm:t>
        <a:bodyPr/>
        <a:lstStyle/>
        <a:p>
          <a:endParaRPr lang="en-US"/>
        </a:p>
      </dgm:t>
    </dgm:pt>
    <dgm:pt modelId="{D73575E0-09EA-45BB-BCD0-8911302B9DAF}" type="pres">
      <dgm:prSet presAssocID="{8F3D827E-D9B7-4355-AD0E-4AF1F888D0A5}" presName="sibTrans" presStyleCnt="0"/>
      <dgm:spPr/>
    </dgm:pt>
    <dgm:pt modelId="{8019D611-2382-4023-8A29-F3C1D84BAF5E}" type="pres">
      <dgm:prSet presAssocID="{FCBF0F25-4518-47F2-8E6E-C9348B67A49D}" presName="node" presStyleLbl="node1" presStyleIdx="1" presStyleCnt="2">
        <dgm:presLayoutVars>
          <dgm:bulletEnabled val="1"/>
        </dgm:presLayoutVars>
      </dgm:prSet>
      <dgm:spPr/>
      <dgm:t>
        <a:bodyPr/>
        <a:lstStyle/>
        <a:p>
          <a:endParaRPr lang="en-US"/>
        </a:p>
      </dgm:t>
    </dgm:pt>
  </dgm:ptLst>
  <dgm:cxnLst>
    <dgm:cxn modelId="{032FAC7D-45A6-4375-B5B6-69FAA39CCD79}" type="presOf" srcId="{DAA2367C-84CE-4481-A702-37EF3D13B2C0}" destId="{FC6EF22D-34D3-4844-8AE7-F7EF6F85281B}" srcOrd="0" destOrd="0" presId="urn:microsoft.com/office/officeart/2005/8/layout/default"/>
    <dgm:cxn modelId="{E50DA009-3AC6-49DC-9B29-2BCEC6B885B6}" type="presOf" srcId="{1F705933-BF07-49AE-943B-7310EC417F29}" destId="{DADB2DB5-7D60-4761-8203-5AFDB5240F8E}" srcOrd="0" destOrd="0" presId="urn:microsoft.com/office/officeart/2005/8/layout/default"/>
    <dgm:cxn modelId="{44C79D6F-60EF-4F8F-BBF4-8CE23CEC0114}" type="presOf" srcId="{FCBF0F25-4518-47F2-8E6E-C9348B67A49D}" destId="{8019D611-2382-4023-8A29-F3C1D84BAF5E}" srcOrd="0" destOrd="0" presId="urn:microsoft.com/office/officeart/2005/8/layout/default"/>
    <dgm:cxn modelId="{8089814A-CF3C-4A10-B95C-CDF95926AB7A}" srcId="{DAA2367C-84CE-4481-A702-37EF3D13B2C0}" destId="{FCBF0F25-4518-47F2-8E6E-C9348B67A49D}" srcOrd="1" destOrd="0" parTransId="{BD484A0E-3AF9-4171-9C44-E76B210FC2FF}" sibTransId="{07363F74-C555-4DC6-A6A3-3D243F99272B}"/>
    <dgm:cxn modelId="{C3EB0FE2-AE9A-4DBD-A07A-01561DFD3455}" srcId="{DAA2367C-84CE-4481-A702-37EF3D13B2C0}" destId="{1F705933-BF07-49AE-943B-7310EC417F29}" srcOrd="0" destOrd="0" parTransId="{8B30B016-DA39-4AA1-BCD0-6A11173630A1}" sibTransId="{8F3D827E-D9B7-4355-AD0E-4AF1F888D0A5}"/>
    <dgm:cxn modelId="{509F2460-8BE2-40C3-BC91-E78B0F6F2A7B}" type="presParOf" srcId="{FC6EF22D-34D3-4844-8AE7-F7EF6F85281B}" destId="{DADB2DB5-7D60-4761-8203-5AFDB5240F8E}" srcOrd="0" destOrd="0" presId="urn:microsoft.com/office/officeart/2005/8/layout/default"/>
    <dgm:cxn modelId="{2FA932D0-C95E-4BFE-B3C0-EB37832EB3A0}" type="presParOf" srcId="{FC6EF22D-34D3-4844-8AE7-F7EF6F85281B}" destId="{D73575E0-09EA-45BB-BCD0-8911302B9DAF}" srcOrd="1" destOrd="0" presId="urn:microsoft.com/office/officeart/2005/8/layout/default"/>
    <dgm:cxn modelId="{72962900-08E7-4F79-80FB-7E55C1BCF3F6}" type="presParOf" srcId="{FC6EF22D-34D3-4844-8AE7-F7EF6F85281B}" destId="{8019D611-2382-4023-8A29-F3C1D84BAF5E}"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EEDF97-BC69-43E3-B542-943B165E16FD}" type="doc">
      <dgm:prSet loTypeId="urn:microsoft.com/office/officeart/2005/8/layout/hierarchy3" loCatId="list" qsTypeId="urn:microsoft.com/office/officeart/2005/8/quickstyle/simple5" qsCatId="simple" csTypeId="urn:microsoft.com/office/officeart/2005/8/colors/colorful5" csCatId="colorful" phldr="1"/>
      <dgm:spPr/>
      <dgm:t>
        <a:bodyPr/>
        <a:lstStyle/>
        <a:p>
          <a:endParaRPr lang="en-US"/>
        </a:p>
      </dgm:t>
    </dgm:pt>
    <dgm:pt modelId="{21B4CE95-4B25-49A6-AC7F-1CD5E1F5B1E6}">
      <dgm:prSet phldrT="[Text]"/>
      <dgm:spPr/>
      <dgm:t>
        <a:bodyPr/>
        <a:lstStyle/>
        <a:p>
          <a:r>
            <a:rPr lang="en-US" dirty="0" smtClean="0"/>
            <a:t>Misplaced</a:t>
          </a:r>
          <a:endParaRPr lang="en-US" dirty="0"/>
        </a:p>
      </dgm:t>
    </dgm:pt>
    <dgm:pt modelId="{FB5F2A41-8CF2-4917-B491-D354904BDF17}" type="parTrans" cxnId="{6F45B13E-6C24-49AF-971A-D3F005A452BB}">
      <dgm:prSet/>
      <dgm:spPr/>
      <dgm:t>
        <a:bodyPr/>
        <a:lstStyle/>
        <a:p>
          <a:endParaRPr lang="en-US"/>
        </a:p>
      </dgm:t>
    </dgm:pt>
    <dgm:pt modelId="{CD76F4F3-C28B-4B94-940A-B8704E796EF4}" type="sibTrans" cxnId="{6F45B13E-6C24-49AF-971A-D3F005A452BB}">
      <dgm:prSet/>
      <dgm:spPr/>
      <dgm:t>
        <a:bodyPr/>
        <a:lstStyle/>
        <a:p>
          <a:endParaRPr lang="en-US"/>
        </a:p>
      </dgm:t>
    </dgm:pt>
    <dgm:pt modelId="{CBC0712A-FF36-4514-905F-260EB3C0CC40}">
      <dgm:prSet phldrT="[Text]"/>
      <dgm:spPr/>
      <dgm:t>
        <a:bodyPr/>
        <a:lstStyle/>
        <a:p>
          <a:r>
            <a:rPr lang="en-US" dirty="0" smtClean="0"/>
            <a:t>Improperly modifiers in a sentence</a:t>
          </a:r>
          <a:endParaRPr lang="en-US" dirty="0"/>
        </a:p>
      </dgm:t>
    </dgm:pt>
    <dgm:pt modelId="{A012BFF6-C88B-4F2A-873F-9BCDDA2EA425}" type="parTrans" cxnId="{D39D6426-DCCB-4014-869B-B8D21C2150EA}">
      <dgm:prSet/>
      <dgm:spPr/>
      <dgm:t>
        <a:bodyPr/>
        <a:lstStyle/>
        <a:p>
          <a:endParaRPr lang="en-US"/>
        </a:p>
      </dgm:t>
    </dgm:pt>
    <dgm:pt modelId="{0F1C85CD-B5D7-472F-A61F-4E20060AC2C7}" type="sibTrans" cxnId="{D39D6426-DCCB-4014-869B-B8D21C2150EA}">
      <dgm:prSet/>
      <dgm:spPr/>
      <dgm:t>
        <a:bodyPr/>
        <a:lstStyle/>
        <a:p>
          <a:endParaRPr lang="en-US"/>
        </a:p>
      </dgm:t>
    </dgm:pt>
    <dgm:pt modelId="{1F4748AE-CBA9-4E5B-9AED-678D4A07061D}">
      <dgm:prSet phldrT="[Text]"/>
      <dgm:spPr/>
      <dgm:t>
        <a:bodyPr/>
        <a:lstStyle/>
        <a:p>
          <a:r>
            <a:rPr lang="en-US" dirty="0" smtClean="0"/>
            <a:t>It can give two different meanings instead of the one actual meaning</a:t>
          </a:r>
          <a:endParaRPr lang="en-US" dirty="0"/>
        </a:p>
      </dgm:t>
    </dgm:pt>
    <dgm:pt modelId="{BB92E532-CCE0-4269-A10A-F6A2FF59D68C}" type="parTrans" cxnId="{106E26DC-FC44-4ABA-9586-65FD28817410}">
      <dgm:prSet/>
      <dgm:spPr/>
      <dgm:t>
        <a:bodyPr/>
        <a:lstStyle/>
        <a:p>
          <a:endParaRPr lang="en-US"/>
        </a:p>
      </dgm:t>
    </dgm:pt>
    <dgm:pt modelId="{5B662917-0D21-4ACA-86A6-FCDB10A6389F}" type="sibTrans" cxnId="{106E26DC-FC44-4ABA-9586-65FD28817410}">
      <dgm:prSet/>
      <dgm:spPr/>
      <dgm:t>
        <a:bodyPr/>
        <a:lstStyle/>
        <a:p>
          <a:endParaRPr lang="en-US"/>
        </a:p>
      </dgm:t>
    </dgm:pt>
    <dgm:pt modelId="{FCDA34E0-C564-48E8-B5B4-AC8139B76E31}">
      <dgm:prSet phldrT="[Text]"/>
      <dgm:spPr/>
      <dgm:t>
        <a:bodyPr/>
        <a:lstStyle/>
        <a:p>
          <a:r>
            <a:rPr lang="en-US" dirty="0" smtClean="0"/>
            <a:t>Dangling </a:t>
          </a:r>
          <a:endParaRPr lang="en-US" dirty="0"/>
        </a:p>
      </dgm:t>
    </dgm:pt>
    <dgm:pt modelId="{E01E038B-D95D-4B91-9761-F5E591B7089D}" type="parTrans" cxnId="{DB8182AC-36BF-421E-BD94-DDB2AEEB1483}">
      <dgm:prSet/>
      <dgm:spPr/>
      <dgm:t>
        <a:bodyPr/>
        <a:lstStyle/>
        <a:p>
          <a:endParaRPr lang="en-US"/>
        </a:p>
      </dgm:t>
    </dgm:pt>
    <dgm:pt modelId="{E68D275B-AC75-4653-8112-C992198D79FF}" type="sibTrans" cxnId="{DB8182AC-36BF-421E-BD94-DDB2AEEB1483}">
      <dgm:prSet/>
      <dgm:spPr/>
      <dgm:t>
        <a:bodyPr/>
        <a:lstStyle/>
        <a:p>
          <a:endParaRPr lang="en-US"/>
        </a:p>
      </dgm:t>
    </dgm:pt>
    <dgm:pt modelId="{3FD22719-7AB3-40B4-A1E2-0419466D7B31}">
      <dgm:prSet phldrT="[Text]"/>
      <dgm:spPr/>
      <dgm:t>
        <a:bodyPr/>
        <a:lstStyle/>
        <a:p>
          <a:r>
            <a:rPr lang="en-US" dirty="0" smtClean="0"/>
            <a:t>Unclear and illogically placed in relation to the word</a:t>
          </a:r>
          <a:endParaRPr lang="en-US" dirty="0"/>
        </a:p>
      </dgm:t>
    </dgm:pt>
    <dgm:pt modelId="{3B7AE027-34AC-46EB-9778-3198A7A1BB65}" type="parTrans" cxnId="{1272EAA3-D061-4DA3-AB0D-6E5AEBA679F2}">
      <dgm:prSet/>
      <dgm:spPr/>
      <dgm:t>
        <a:bodyPr/>
        <a:lstStyle/>
        <a:p>
          <a:endParaRPr lang="en-US"/>
        </a:p>
      </dgm:t>
    </dgm:pt>
    <dgm:pt modelId="{7DE7858D-31A7-4700-AECC-8331C349D5C4}" type="sibTrans" cxnId="{1272EAA3-D061-4DA3-AB0D-6E5AEBA679F2}">
      <dgm:prSet/>
      <dgm:spPr/>
      <dgm:t>
        <a:bodyPr/>
        <a:lstStyle/>
        <a:p>
          <a:endParaRPr lang="en-US"/>
        </a:p>
      </dgm:t>
    </dgm:pt>
    <dgm:pt modelId="{C3A6D513-28A6-40AD-AB72-74F59CFED116}">
      <dgm:prSet phldrT="[Text]"/>
      <dgm:spPr/>
      <dgm:t>
        <a:bodyPr/>
        <a:lstStyle/>
        <a:p>
          <a:r>
            <a:rPr lang="en-US" dirty="0" smtClean="0"/>
            <a:t>Can come in the beginning or in the end</a:t>
          </a:r>
          <a:endParaRPr lang="en-US" dirty="0"/>
        </a:p>
      </dgm:t>
    </dgm:pt>
    <dgm:pt modelId="{2680A4FF-E7B2-47EB-9A6F-82B898754A16}" type="parTrans" cxnId="{6F408221-CD06-47F1-9719-19F70B8C7DB1}">
      <dgm:prSet/>
      <dgm:spPr/>
      <dgm:t>
        <a:bodyPr/>
        <a:lstStyle/>
        <a:p>
          <a:endParaRPr lang="en-US"/>
        </a:p>
      </dgm:t>
    </dgm:pt>
    <dgm:pt modelId="{AB663D2C-7880-4762-A6AB-1DA16825DBB2}" type="sibTrans" cxnId="{6F408221-CD06-47F1-9719-19F70B8C7DB1}">
      <dgm:prSet/>
      <dgm:spPr/>
      <dgm:t>
        <a:bodyPr/>
        <a:lstStyle/>
        <a:p>
          <a:endParaRPr lang="en-US"/>
        </a:p>
      </dgm:t>
    </dgm:pt>
    <dgm:pt modelId="{D3D73D46-78F9-4FA0-9DD6-51667850702F}" type="pres">
      <dgm:prSet presAssocID="{4BEEDF97-BC69-43E3-B542-943B165E16FD}" presName="diagram" presStyleCnt="0">
        <dgm:presLayoutVars>
          <dgm:chPref val="1"/>
          <dgm:dir/>
          <dgm:animOne val="branch"/>
          <dgm:animLvl val="lvl"/>
          <dgm:resizeHandles/>
        </dgm:presLayoutVars>
      </dgm:prSet>
      <dgm:spPr/>
      <dgm:t>
        <a:bodyPr/>
        <a:lstStyle/>
        <a:p>
          <a:endParaRPr lang="en-US"/>
        </a:p>
      </dgm:t>
    </dgm:pt>
    <dgm:pt modelId="{5B872BB5-95E6-42F5-B7CD-C893DA3C4D91}" type="pres">
      <dgm:prSet presAssocID="{21B4CE95-4B25-49A6-AC7F-1CD5E1F5B1E6}" presName="root" presStyleCnt="0"/>
      <dgm:spPr/>
    </dgm:pt>
    <dgm:pt modelId="{29C9301E-A415-436E-B0F4-26C506869B2E}" type="pres">
      <dgm:prSet presAssocID="{21B4CE95-4B25-49A6-AC7F-1CD5E1F5B1E6}" presName="rootComposite" presStyleCnt="0"/>
      <dgm:spPr/>
    </dgm:pt>
    <dgm:pt modelId="{6523C3AE-AC11-4C42-92B4-52D27A74CDB3}" type="pres">
      <dgm:prSet presAssocID="{21B4CE95-4B25-49A6-AC7F-1CD5E1F5B1E6}" presName="rootText" presStyleLbl="node1" presStyleIdx="0" presStyleCnt="2"/>
      <dgm:spPr/>
      <dgm:t>
        <a:bodyPr/>
        <a:lstStyle/>
        <a:p>
          <a:endParaRPr lang="en-US"/>
        </a:p>
      </dgm:t>
    </dgm:pt>
    <dgm:pt modelId="{8DE4A3AA-553A-4BB6-BE09-96AE259BDC1E}" type="pres">
      <dgm:prSet presAssocID="{21B4CE95-4B25-49A6-AC7F-1CD5E1F5B1E6}" presName="rootConnector" presStyleLbl="node1" presStyleIdx="0" presStyleCnt="2"/>
      <dgm:spPr/>
      <dgm:t>
        <a:bodyPr/>
        <a:lstStyle/>
        <a:p>
          <a:endParaRPr lang="en-US"/>
        </a:p>
      </dgm:t>
    </dgm:pt>
    <dgm:pt modelId="{4FCD46E9-973E-4AF7-8DB1-D3ECC9959445}" type="pres">
      <dgm:prSet presAssocID="{21B4CE95-4B25-49A6-AC7F-1CD5E1F5B1E6}" presName="childShape" presStyleCnt="0"/>
      <dgm:spPr/>
    </dgm:pt>
    <dgm:pt modelId="{E1E2BC85-8B56-4BDD-8752-5B0F78A54615}" type="pres">
      <dgm:prSet presAssocID="{A012BFF6-C88B-4F2A-873F-9BCDDA2EA425}" presName="Name13" presStyleLbl="parChTrans1D2" presStyleIdx="0" presStyleCnt="4"/>
      <dgm:spPr/>
      <dgm:t>
        <a:bodyPr/>
        <a:lstStyle/>
        <a:p>
          <a:endParaRPr lang="en-US"/>
        </a:p>
      </dgm:t>
    </dgm:pt>
    <dgm:pt modelId="{BC65C88D-66FB-4C5F-8523-DD8A84655724}" type="pres">
      <dgm:prSet presAssocID="{CBC0712A-FF36-4514-905F-260EB3C0CC40}" presName="childText" presStyleLbl="bgAcc1" presStyleIdx="0" presStyleCnt="4">
        <dgm:presLayoutVars>
          <dgm:bulletEnabled val="1"/>
        </dgm:presLayoutVars>
      </dgm:prSet>
      <dgm:spPr/>
      <dgm:t>
        <a:bodyPr/>
        <a:lstStyle/>
        <a:p>
          <a:endParaRPr lang="en-US"/>
        </a:p>
      </dgm:t>
    </dgm:pt>
    <dgm:pt modelId="{0B1D0FD8-EDF8-4284-BF14-89710C85CFC8}" type="pres">
      <dgm:prSet presAssocID="{BB92E532-CCE0-4269-A10A-F6A2FF59D68C}" presName="Name13" presStyleLbl="parChTrans1D2" presStyleIdx="1" presStyleCnt="4"/>
      <dgm:spPr/>
      <dgm:t>
        <a:bodyPr/>
        <a:lstStyle/>
        <a:p>
          <a:endParaRPr lang="en-US"/>
        </a:p>
      </dgm:t>
    </dgm:pt>
    <dgm:pt modelId="{07973733-79D3-4C94-BF2D-79346CD7F09A}" type="pres">
      <dgm:prSet presAssocID="{1F4748AE-CBA9-4E5B-9AED-678D4A07061D}" presName="childText" presStyleLbl="bgAcc1" presStyleIdx="1" presStyleCnt="4">
        <dgm:presLayoutVars>
          <dgm:bulletEnabled val="1"/>
        </dgm:presLayoutVars>
      </dgm:prSet>
      <dgm:spPr/>
      <dgm:t>
        <a:bodyPr/>
        <a:lstStyle/>
        <a:p>
          <a:endParaRPr lang="en-US"/>
        </a:p>
      </dgm:t>
    </dgm:pt>
    <dgm:pt modelId="{E13B0103-7ED7-4D8D-87DC-13A58C9365E1}" type="pres">
      <dgm:prSet presAssocID="{FCDA34E0-C564-48E8-B5B4-AC8139B76E31}" presName="root" presStyleCnt="0"/>
      <dgm:spPr/>
    </dgm:pt>
    <dgm:pt modelId="{BE74F6F2-04FF-42E0-8A20-C25197E0FF06}" type="pres">
      <dgm:prSet presAssocID="{FCDA34E0-C564-48E8-B5B4-AC8139B76E31}" presName="rootComposite" presStyleCnt="0"/>
      <dgm:spPr/>
    </dgm:pt>
    <dgm:pt modelId="{DAB8D1BE-EEAD-4167-83DE-5872FBC28B3F}" type="pres">
      <dgm:prSet presAssocID="{FCDA34E0-C564-48E8-B5B4-AC8139B76E31}" presName="rootText" presStyleLbl="node1" presStyleIdx="1" presStyleCnt="2"/>
      <dgm:spPr/>
      <dgm:t>
        <a:bodyPr/>
        <a:lstStyle/>
        <a:p>
          <a:endParaRPr lang="en-US"/>
        </a:p>
      </dgm:t>
    </dgm:pt>
    <dgm:pt modelId="{212CE1C5-6A42-43E6-8110-D5662D019318}" type="pres">
      <dgm:prSet presAssocID="{FCDA34E0-C564-48E8-B5B4-AC8139B76E31}" presName="rootConnector" presStyleLbl="node1" presStyleIdx="1" presStyleCnt="2"/>
      <dgm:spPr/>
      <dgm:t>
        <a:bodyPr/>
        <a:lstStyle/>
        <a:p>
          <a:endParaRPr lang="en-US"/>
        </a:p>
      </dgm:t>
    </dgm:pt>
    <dgm:pt modelId="{1CB273F3-BB1C-4F8A-943C-A7A227023D10}" type="pres">
      <dgm:prSet presAssocID="{FCDA34E0-C564-48E8-B5B4-AC8139B76E31}" presName="childShape" presStyleCnt="0"/>
      <dgm:spPr/>
    </dgm:pt>
    <dgm:pt modelId="{5C6F4935-D47D-42C5-8290-A02033477D69}" type="pres">
      <dgm:prSet presAssocID="{3B7AE027-34AC-46EB-9778-3198A7A1BB65}" presName="Name13" presStyleLbl="parChTrans1D2" presStyleIdx="2" presStyleCnt="4"/>
      <dgm:spPr/>
      <dgm:t>
        <a:bodyPr/>
        <a:lstStyle/>
        <a:p>
          <a:endParaRPr lang="en-US"/>
        </a:p>
      </dgm:t>
    </dgm:pt>
    <dgm:pt modelId="{C502964E-5E92-437B-98A5-C5E810B50D25}" type="pres">
      <dgm:prSet presAssocID="{3FD22719-7AB3-40B4-A1E2-0419466D7B31}" presName="childText" presStyleLbl="bgAcc1" presStyleIdx="2" presStyleCnt="4">
        <dgm:presLayoutVars>
          <dgm:bulletEnabled val="1"/>
        </dgm:presLayoutVars>
      </dgm:prSet>
      <dgm:spPr/>
      <dgm:t>
        <a:bodyPr/>
        <a:lstStyle/>
        <a:p>
          <a:endParaRPr lang="en-US"/>
        </a:p>
      </dgm:t>
    </dgm:pt>
    <dgm:pt modelId="{9319D8B7-09B3-4A08-A400-7FF117458B70}" type="pres">
      <dgm:prSet presAssocID="{2680A4FF-E7B2-47EB-9A6F-82B898754A16}" presName="Name13" presStyleLbl="parChTrans1D2" presStyleIdx="3" presStyleCnt="4"/>
      <dgm:spPr/>
      <dgm:t>
        <a:bodyPr/>
        <a:lstStyle/>
        <a:p>
          <a:endParaRPr lang="en-US"/>
        </a:p>
      </dgm:t>
    </dgm:pt>
    <dgm:pt modelId="{4E4FFCD8-540A-435F-92B8-671DBE0358A7}" type="pres">
      <dgm:prSet presAssocID="{C3A6D513-28A6-40AD-AB72-74F59CFED116}" presName="childText" presStyleLbl="bgAcc1" presStyleIdx="3" presStyleCnt="4">
        <dgm:presLayoutVars>
          <dgm:bulletEnabled val="1"/>
        </dgm:presLayoutVars>
      </dgm:prSet>
      <dgm:spPr/>
      <dgm:t>
        <a:bodyPr/>
        <a:lstStyle/>
        <a:p>
          <a:endParaRPr lang="en-US"/>
        </a:p>
      </dgm:t>
    </dgm:pt>
  </dgm:ptLst>
  <dgm:cxnLst>
    <dgm:cxn modelId="{A97CA46D-DD57-43DA-A755-F0CEDB4A7E56}" type="presOf" srcId="{C3A6D513-28A6-40AD-AB72-74F59CFED116}" destId="{4E4FFCD8-540A-435F-92B8-671DBE0358A7}" srcOrd="0" destOrd="0" presId="urn:microsoft.com/office/officeart/2005/8/layout/hierarchy3"/>
    <dgm:cxn modelId="{6F408221-CD06-47F1-9719-19F70B8C7DB1}" srcId="{FCDA34E0-C564-48E8-B5B4-AC8139B76E31}" destId="{C3A6D513-28A6-40AD-AB72-74F59CFED116}" srcOrd="1" destOrd="0" parTransId="{2680A4FF-E7B2-47EB-9A6F-82B898754A16}" sibTransId="{AB663D2C-7880-4762-A6AB-1DA16825DBB2}"/>
    <dgm:cxn modelId="{5D8FAD59-AD5C-46CF-B30F-DC0D7987C55F}" type="presOf" srcId="{BB92E532-CCE0-4269-A10A-F6A2FF59D68C}" destId="{0B1D0FD8-EDF8-4284-BF14-89710C85CFC8}" srcOrd="0" destOrd="0" presId="urn:microsoft.com/office/officeart/2005/8/layout/hierarchy3"/>
    <dgm:cxn modelId="{F246DDD2-088D-4371-A986-A8E47D1FAB8A}" type="presOf" srcId="{FCDA34E0-C564-48E8-B5B4-AC8139B76E31}" destId="{DAB8D1BE-EEAD-4167-83DE-5872FBC28B3F}" srcOrd="0" destOrd="0" presId="urn:microsoft.com/office/officeart/2005/8/layout/hierarchy3"/>
    <dgm:cxn modelId="{1272EAA3-D061-4DA3-AB0D-6E5AEBA679F2}" srcId="{FCDA34E0-C564-48E8-B5B4-AC8139B76E31}" destId="{3FD22719-7AB3-40B4-A1E2-0419466D7B31}" srcOrd="0" destOrd="0" parTransId="{3B7AE027-34AC-46EB-9778-3198A7A1BB65}" sibTransId="{7DE7858D-31A7-4700-AECC-8331C349D5C4}"/>
    <dgm:cxn modelId="{DB8182AC-36BF-421E-BD94-DDB2AEEB1483}" srcId="{4BEEDF97-BC69-43E3-B542-943B165E16FD}" destId="{FCDA34E0-C564-48E8-B5B4-AC8139B76E31}" srcOrd="1" destOrd="0" parTransId="{E01E038B-D95D-4B91-9761-F5E591B7089D}" sibTransId="{E68D275B-AC75-4653-8112-C992198D79FF}"/>
    <dgm:cxn modelId="{F0AAB974-B13D-4DC7-8894-637109AB11A1}" type="presOf" srcId="{3FD22719-7AB3-40B4-A1E2-0419466D7B31}" destId="{C502964E-5E92-437B-98A5-C5E810B50D25}" srcOrd="0" destOrd="0" presId="urn:microsoft.com/office/officeart/2005/8/layout/hierarchy3"/>
    <dgm:cxn modelId="{3CCFF71E-72CE-4018-884F-CD9C3B3B0DDA}" type="presOf" srcId="{1F4748AE-CBA9-4E5B-9AED-678D4A07061D}" destId="{07973733-79D3-4C94-BF2D-79346CD7F09A}" srcOrd="0" destOrd="0" presId="urn:microsoft.com/office/officeart/2005/8/layout/hierarchy3"/>
    <dgm:cxn modelId="{55918174-6677-41F8-A9FF-1055B11BC784}" type="presOf" srcId="{2680A4FF-E7B2-47EB-9A6F-82B898754A16}" destId="{9319D8B7-09B3-4A08-A400-7FF117458B70}" srcOrd="0" destOrd="0" presId="urn:microsoft.com/office/officeart/2005/8/layout/hierarchy3"/>
    <dgm:cxn modelId="{96747B0B-7B88-457F-9090-DB929FD293D2}" type="presOf" srcId="{FCDA34E0-C564-48E8-B5B4-AC8139B76E31}" destId="{212CE1C5-6A42-43E6-8110-D5662D019318}" srcOrd="1" destOrd="0" presId="urn:microsoft.com/office/officeart/2005/8/layout/hierarchy3"/>
    <dgm:cxn modelId="{E99EFAF9-691F-49B3-90F3-231A56DA26BC}" type="presOf" srcId="{21B4CE95-4B25-49A6-AC7F-1CD5E1F5B1E6}" destId="{6523C3AE-AC11-4C42-92B4-52D27A74CDB3}" srcOrd="0" destOrd="0" presId="urn:microsoft.com/office/officeart/2005/8/layout/hierarchy3"/>
    <dgm:cxn modelId="{D39D6426-DCCB-4014-869B-B8D21C2150EA}" srcId="{21B4CE95-4B25-49A6-AC7F-1CD5E1F5B1E6}" destId="{CBC0712A-FF36-4514-905F-260EB3C0CC40}" srcOrd="0" destOrd="0" parTransId="{A012BFF6-C88B-4F2A-873F-9BCDDA2EA425}" sibTransId="{0F1C85CD-B5D7-472F-A61F-4E20060AC2C7}"/>
    <dgm:cxn modelId="{C383A087-7517-43EC-A390-3412B8332B07}" type="presOf" srcId="{CBC0712A-FF36-4514-905F-260EB3C0CC40}" destId="{BC65C88D-66FB-4C5F-8523-DD8A84655724}" srcOrd="0" destOrd="0" presId="urn:microsoft.com/office/officeart/2005/8/layout/hierarchy3"/>
    <dgm:cxn modelId="{106E26DC-FC44-4ABA-9586-65FD28817410}" srcId="{21B4CE95-4B25-49A6-AC7F-1CD5E1F5B1E6}" destId="{1F4748AE-CBA9-4E5B-9AED-678D4A07061D}" srcOrd="1" destOrd="0" parTransId="{BB92E532-CCE0-4269-A10A-F6A2FF59D68C}" sibTransId="{5B662917-0D21-4ACA-86A6-FCDB10A6389F}"/>
    <dgm:cxn modelId="{FF867606-759A-45D6-9FC6-F2CD60DEA608}" type="presOf" srcId="{A012BFF6-C88B-4F2A-873F-9BCDDA2EA425}" destId="{E1E2BC85-8B56-4BDD-8752-5B0F78A54615}" srcOrd="0" destOrd="0" presId="urn:microsoft.com/office/officeart/2005/8/layout/hierarchy3"/>
    <dgm:cxn modelId="{56401724-6DE6-4882-B54E-0B176819A8C8}" type="presOf" srcId="{3B7AE027-34AC-46EB-9778-3198A7A1BB65}" destId="{5C6F4935-D47D-42C5-8290-A02033477D69}" srcOrd="0" destOrd="0" presId="urn:microsoft.com/office/officeart/2005/8/layout/hierarchy3"/>
    <dgm:cxn modelId="{CD977363-564A-421B-9A14-E7D26E06A5AD}" type="presOf" srcId="{4BEEDF97-BC69-43E3-B542-943B165E16FD}" destId="{D3D73D46-78F9-4FA0-9DD6-51667850702F}" srcOrd="0" destOrd="0" presId="urn:microsoft.com/office/officeart/2005/8/layout/hierarchy3"/>
    <dgm:cxn modelId="{DBEDAE49-2D8E-4BEF-B976-DC84BAA6B968}" type="presOf" srcId="{21B4CE95-4B25-49A6-AC7F-1CD5E1F5B1E6}" destId="{8DE4A3AA-553A-4BB6-BE09-96AE259BDC1E}" srcOrd="1" destOrd="0" presId="urn:microsoft.com/office/officeart/2005/8/layout/hierarchy3"/>
    <dgm:cxn modelId="{6F45B13E-6C24-49AF-971A-D3F005A452BB}" srcId="{4BEEDF97-BC69-43E3-B542-943B165E16FD}" destId="{21B4CE95-4B25-49A6-AC7F-1CD5E1F5B1E6}" srcOrd="0" destOrd="0" parTransId="{FB5F2A41-8CF2-4917-B491-D354904BDF17}" sibTransId="{CD76F4F3-C28B-4B94-940A-B8704E796EF4}"/>
    <dgm:cxn modelId="{A8D3AE14-07DC-4FC6-BC7B-545702538693}" type="presParOf" srcId="{D3D73D46-78F9-4FA0-9DD6-51667850702F}" destId="{5B872BB5-95E6-42F5-B7CD-C893DA3C4D91}" srcOrd="0" destOrd="0" presId="urn:microsoft.com/office/officeart/2005/8/layout/hierarchy3"/>
    <dgm:cxn modelId="{843C6188-BD5C-4C65-9489-29A99776963C}" type="presParOf" srcId="{5B872BB5-95E6-42F5-B7CD-C893DA3C4D91}" destId="{29C9301E-A415-436E-B0F4-26C506869B2E}" srcOrd="0" destOrd="0" presId="urn:microsoft.com/office/officeart/2005/8/layout/hierarchy3"/>
    <dgm:cxn modelId="{695478E7-B417-4C3B-B4F8-D88940523489}" type="presParOf" srcId="{29C9301E-A415-436E-B0F4-26C506869B2E}" destId="{6523C3AE-AC11-4C42-92B4-52D27A74CDB3}" srcOrd="0" destOrd="0" presId="urn:microsoft.com/office/officeart/2005/8/layout/hierarchy3"/>
    <dgm:cxn modelId="{429EAB46-AB32-41F0-8F75-6F0D47668471}" type="presParOf" srcId="{29C9301E-A415-436E-B0F4-26C506869B2E}" destId="{8DE4A3AA-553A-4BB6-BE09-96AE259BDC1E}" srcOrd="1" destOrd="0" presId="urn:microsoft.com/office/officeart/2005/8/layout/hierarchy3"/>
    <dgm:cxn modelId="{DA4D1669-0AD2-4B35-A2EF-1A13DAB2EBE5}" type="presParOf" srcId="{5B872BB5-95E6-42F5-B7CD-C893DA3C4D91}" destId="{4FCD46E9-973E-4AF7-8DB1-D3ECC9959445}" srcOrd="1" destOrd="0" presId="urn:microsoft.com/office/officeart/2005/8/layout/hierarchy3"/>
    <dgm:cxn modelId="{9FF98E40-C4A3-462A-84C4-7B53D36EA21F}" type="presParOf" srcId="{4FCD46E9-973E-4AF7-8DB1-D3ECC9959445}" destId="{E1E2BC85-8B56-4BDD-8752-5B0F78A54615}" srcOrd="0" destOrd="0" presId="urn:microsoft.com/office/officeart/2005/8/layout/hierarchy3"/>
    <dgm:cxn modelId="{56494CF6-59AD-4408-8E24-47B659CC5F63}" type="presParOf" srcId="{4FCD46E9-973E-4AF7-8DB1-D3ECC9959445}" destId="{BC65C88D-66FB-4C5F-8523-DD8A84655724}" srcOrd="1" destOrd="0" presId="urn:microsoft.com/office/officeart/2005/8/layout/hierarchy3"/>
    <dgm:cxn modelId="{B92C8037-447D-403C-AC3E-451AE0EE8C06}" type="presParOf" srcId="{4FCD46E9-973E-4AF7-8DB1-D3ECC9959445}" destId="{0B1D0FD8-EDF8-4284-BF14-89710C85CFC8}" srcOrd="2" destOrd="0" presId="urn:microsoft.com/office/officeart/2005/8/layout/hierarchy3"/>
    <dgm:cxn modelId="{63293B6D-404B-4FBC-91EB-C5F1CF71F06A}" type="presParOf" srcId="{4FCD46E9-973E-4AF7-8DB1-D3ECC9959445}" destId="{07973733-79D3-4C94-BF2D-79346CD7F09A}" srcOrd="3" destOrd="0" presId="urn:microsoft.com/office/officeart/2005/8/layout/hierarchy3"/>
    <dgm:cxn modelId="{4D4FAE19-96FB-4368-8269-2FB96F37D9EA}" type="presParOf" srcId="{D3D73D46-78F9-4FA0-9DD6-51667850702F}" destId="{E13B0103-7ED7-4D8D-87DC-13A58C9365E1}" srcOrd="1" destOrd="0" presId="urn:microsoft.com/office/officeart/2005/8/layout/hierarchy3"/>
    <dgm:cxn modelId="{E6ED8ADE-22BC-4D79-8948-5E73FC603A58}" type="presParOf" srcId="{E13B0103-7ED7-4D8D-87DC-13A58C9365E1}" destId="{BE74F6F2-04FF-42E0-8A20-C25197E0FF06}" srcOrd="0" destOrd="0" presId="urn:microsoft.com/office/officeart/2005/8/layout/hierarchy3"/>
    <dgm:cxn modelId="{3EB8F0D4-469D-433B-B4FA-73FC7C1EF5C9}" type="presParOf" srcId="{BE74F6F2-04FF-42E0-8A20-C25197E0FF06}" destId="{DAB8D1BE-EEAD-4167-83DE-5872FBC28B3F}" srcOrd="0" destOrd="0" presId="urn:microsoft.com/office/officeart/2005/8/layout/hierarchy3"/>
    <dgm:cxn modelId="{86344041-AC90-49FA-9B69-D34456B4A04C}" type="presParOf" srcId="{BE74F6F2-04FF-42E0-8A20-C25197E0FF06}" destId="{212CE1C5-6A42-43E6-8110-D5662D019318}" srcOrd="1" destOrd="0" presId="urn:microsoft.com/office/officeart/2005/8/layout/hierarchy3"/>
    <dgm:cxn modelId="{F4A2C0E4-A6BA-4FF3-9FC5-F245B0816F48}" type="presParOf" srcId="{E13B0103-7ED7-4D8D-87DC-13A58C9365E1}" destId="{1CB273F3-BB1C-4F8A-943C-A7A227023D10}" srcOrd="1" destOrd="0" presId="urn:microsoft.com/office/officeart/2005/8/layout/hierarchy3"/>
    <dgm:cxn modelId="{49C1022B-2970-443F-90FA-E0A5F6102708}" type="presParOf" srcId="{1CB273F3-BB1C-4F8A-943C-A7A227023D10}" destId="{5C6F4935-D47D-42C5-8290-A02033477D69}" srcOrd="0" destOrd="0" presId="urn:microsoft.com/office/officeart/2005/8/layout/hierarchy3"/>
    <dgm:cxn modelId="{7927EE89-20BC-4D9A-809D-98BB7907629D}" type="presParOf" srcId="{1CB273F3-BB1C-4F8A-943C-A7A227023D10}" destId="{C502964E-5E92-437B-98A5-C5E810B50D25}" srcOrd="1" destOrd="0" presId="urn:microsoft.com/office/officeart/2005/8/layout/hierarchy3"/>
    <dgm:cxn modelId="{71677DDA-06DD-4095-AD7D-DEC8C502C4A1}" type="presParOf" srcId="{1CB273F3-BB1C-4F8A-943C-A7A227023D10}" destId="{9319D8B7-09B3-4A08-A400-7FF117458B70}" srcOrd="2" destOrd="0" presId="urn:microsoft.com/office/officeart/2005/8/layout/hierarchy3"/>
    <dgm:cxn modelId="{8DB80BB9-FB0A-4644-B019-B1BDC77C4804}" type="presParOf" srcId="{1CB273F3-BB1C-4F8A-943C-A7A227023D10}" destId="{4E4FFCD8-540A-435F-92B8-671DBE0358A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2807E7-E6D1-45EC-918A-9EC7D55B0D5C}"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332394C-02BC-4BAC-A52C-71B0A80BC174}">
      <dgm:prSet phldrT="[Text]"/>
      <dgm:spPr/>
      <dgm:t>
        <a:bodyPr/>
        <a:lstStyle/>
        <a:p>
          <a:r>
            <a:rPr lang="en-US" dirty="0" smtClean="0"/>
            <a:t>Misplaced</a:t>
          </a:r>
          <a:endParaRPr lang="en-US" dirty="0"/>
        </a:p>
      </dgm:t>
    </dgm:pt>
    <dgm:pt modelId="{BF80DFA6-B59B-4C1D-9500-7887C83F5B72}" type="parTrans" cxnId="{198F2794-BD77-4FEE-8607-2E9C8B168630}">
      <dgm:prSet/>
      <dgm:spPr/>
      <dgm:t>
        <a:bodyPr/>
        <a:lstStyle/>
        <a:p>
          <a:endParaRPr lang="en-US"/>
        </a:p>
      </dgm:t>
    </dgm:pt>
    <dgm:pt modelId="{ED0D71EB-8D36-4873-9EAE-5E096597C14A}" type="sibTrans" cxnId="{198F2794-BD77-4FEE-8607-2E9C8B168630}">
      <dgm:prSet/>
      <dgm:spPr/>
      <dgm:t>
        <a:bodyPr/>
        <a:lstStyle/>
        <a:p>
          <a:endParaRPr lang="en-US"/>
        </a:p>
      </dgm:t>
    </dgm:pt>
    <dgm:pt modelId="{009BC58A-062B-4436-BEB2-6F002CB10000}">
      <dgm:prSet phldrT="[Text]"/>
      <dgm:spPr/>
      <dgm:t>
        <a:bodyPr/>
        <a:lstStyle/>
        <a:p>
          <a:r>
            <a:rPr lang="en-US" b="0" i="0" dirty="0" smtClean="0"/>
            <a:t>The professor posted the notes for the students covered in class.</a:t>
          </a:r>
          <a:endParaRPr lang="en-US" dirty="0"/>
        </a:p>
      </dgm:t>
    </dgm:pt>
    <dgm:pt modelId="{29E8FB37-168C-4690-BC91-1EA1D46DADC6}" type="parTrans" cxnId="{0F76A763-85C8-4132-92EC-767911EBECB4}">
      <dgm:prSet/>
      <dgm:spPr/>
      <dgm:t>
        <a:bodyPr/>
        <a:lstStyle/>
        <a:p>
          <a:endParaRPr lang="en-US"/>
        </a:p>
      </dgm:t>
    </dgm:pt>
    <dgm:pt modelId="{0C85C983-BA91-4F44-82D9-EB985D1330E0}" type="sibTrans" cxnId="{0F76A763-85C8-4132-92EC-767911EBECB4}">
      <dgm:prSet/>
      <dgm:spPr/>
      <dgm:t>
        <a:bodyPr/>
        <a:lstStyle/>
        <a:p>
          <a:endParaRPr lang="en-US"/>
        </a:p>
      </dgm:t>
    </dgm:pt>
    <dgm:pt modelId="{7F515277-FD47-4ABD-B618-7072419391DD}">
      <dgm:prSet phldrT="[Text]"/>
      <dgm:spPr/>
      <dgm:t>
        <a:bodyPr/>
        <a:lstStyle/>
        <a:p>
          <a:r>
            <a:rPr lang="en-US" dirty="0" smtClean="0"/>
            <a:t>The Problem </a:t>
          </a:r>
          <a:endParaRPr lang="en-US" dirty="0"/>
        </a:p>
      </dgm:t>
    </dgm:pt>
    <dgm:pt modelId="{F5832BC6-C290-482A-B448-F8BA1210B97D}" type="parTrans" cxnId="{5065D0A6-3ED9-4771-B293-56C044FA1880}">
      <dgm:prSet/>
      <dgm:spPr/>
      <dgm:t>
        <a:bodyPr/>
        <a:lstStyle/>
        <a:p>
          <a:endParaRPr lang="en-US"/>
        </a:p>
      </dgm:t>
    </dgm:pt>
    <dgm:pt modelId="{FFFA3B45-57A6-4DAC-BF7C-385AAB2952F3}" type="sibTrans" cxnId="{5065D0A6-3ED9-4771-B293-56C044FA1880}">
      <dgm:prSet/>
      <dgm:spPr/>
      <dgm:t>
        <a:bodyPr/>
        <a:lstStyle/>
        <a:p>
          <a:endParaRPr lang="en-US"/>
        </a:p>
      </dgm:t>
    </dgm:pt>
    <dgm:pt modelId="{9E6E6E5B-E292-4A39-827A-8508D2683ABE}">
      <dgm:prSet phldrT="[Text]"/>
      <dgm:spPr/>
      <dgm:t>
        <a:bodyPr/>
        <a:lstStyle/>
        <a:p>
          <a:r>
            <a:rPr lang="en-US" b="0" i="0" dirty="0" smtClean="0"/>
            <a:t>The professor posted the notes covered in class for the students.</a:t>
          </a:r>
          <a:endParaRPr lang="en-US" dirty="0"/>
        </a:p>
      </dgm:t>
    </dgm:pt>
    <dgm:pt modelId="{B224B0D3-75C4-4523-9A1D-937284B317EF}" type="parTrans" cxnId="{451E69C7-30BB-4E0F-827E-1A35418E9DC5}">
      <dgm:prSet/>
      <dgm:spPr/>
      <dgm:t>
        <a:bodyPr/>
        <a:lstStyle/>
        <a:p>
          <a:endParaRPr lang="en-US"/>
        </a:p>
      </dgm:t>
    </dgm:pt>
    <dgm:pt modelId="{CEEEDCED-AD7A-4EED-835A-52DDA98A98F9}" type="sibTrans" cxnId="{451E69C7-30BB-4E0F-827E-1A35418E9DC5}">
      <dgm:prSet/>
      <dgm:spPr/>
      <dgm:t>
        <a:bodyPr/>
        <a:lstStyle/>
        <a:p>
          <a:endParaRPr lang="en-US"/>
        </a:p>
      </dgm:t>
    </dgm:pt>
    <dgm:pt modelId="{0BBF99A1-3CCE-4702-9722-640D76914DFC}">
      <dgm:prSet phldrT="[Text]"/>
      <dgm:spPr/>
      <dgm:t>
        <a:bodyPr/>
        <a:lstStyle/>
        <a:p>
          <a:r>
            <a:rPr lang="en-US" dirty="0" smtClean="0"/>
            <a:t>Corrected </a:t>
          </a:r>
          <a:endParaRPr lang="en-US" dirty="0"/>
        </a:p>
      </dgm:t>
    </dgm:pt>
    <dgm:pt modelId="{050430BA-6E0D-47DE-AA66-A81EA8DF4646}" type="sibTrans" cxnId="{A049EDB8-9850-4783-883C-A91D2DC8522D}">
      <dgm:prSet/>
      <dgm:spPr/>
      <dgm:t>
        <a:bodyPr/>
        <a:lstStyle/>
        <a:p>
          <a:endParaRPr lang="en-US"/>
        </a:p>
      </dgm:t>
    </dgm:pt>
    <dgm:pt modelId="{70906E5C-B185-4426-9E03-2A1BB396AFCF}" type="parTrans" cxnId="{A049EDB8-9850-4783-883C-A91D2DC8522D}">
      <dgm:prSet/>
      <dgm:spPr/>
      <dgm:t>
        <a:bodyPr/>
        <a:lstStyle/>
        <a:p>
          <a:endParaRPr lang="en-US"/>
        </a:p>
      </dgm:t>
    </dgm:pt>
    <dgm:pt modelId="{DC2B88A7-791C-4BC8-8F0F-666C88125226}">
      <dgm:prSet phldrT="[Text]"/>
      <dgm:spPr/>
      <dgm:t>
        <a:bodyPr/>
        <a:lstStyle/>
        <a:p>
          <a:r>
            <a:rPr lang="en-US" b="0" i="0" dirty="0" smtClean="0"/>
            <a:t>The modifier, “covered in class,” appears to modify “the students.” Because the students are not covered in class, this is a misplaced modifier.</a:t>
          </a:r>
          <a:endParaRPr lang="en-US" dirty="0"/>
        </a:p>
      </dgm:t>
    </dgm:pt>
    <dgm:pt modelId="{CC8CC8D6-A4B0-4DA8-AFBF-E9C33142BE28}" type="sibTrans" cxnId="{AF5358B8-3898-484D-AB89-D1EEB2286254}">
      <dgm:prSet/>
      <dgm:spPr/>
      <dgm:t>
        <a:bodyPr/>
        <a:lstStyle/>
        <a:p>
          <a:endParaRPr lang="en-US"/>
        </a:p>
      </dgm:t>
    </dgm:pt>
    <dgm:pt modelId="{E8C0FD18-10A4-46B2-B480-45900911FE6F}" type="parTrans" cxnId="{AF5358B8-3898-484D-AB89-D1EEB2286254}">
      <dgm:prSet/>
      <dgm:spPr/>
      <dgm:t>
        <a:bodyPr/>
        <a:lstStyle/>
        <a:p>
          <a:endParaRPr lang="en-US"/>
        </a:p>
      </dgm:t>
    </dgm:pt>
    <dgm:pt modelId="{9EA6BB7D-85A5-4467-B4CF-7AD493EA375E}" type="pres">
      <dgm:prSet presAssocID="{EB2807E7-E6D1-45EC-918A-9EC7D55B0D5C}" presName="Name0" presStyleCnt="0">
        <dgm:presLayoutVars>
          <dgm:dir/>
          <dgm:animLvl val="lvl"/>
          <dgm:resizeHandles val="exact"/>
        </dgm:presLayoutVars>
      </dgm:prSet>
      <dgm:spPr/>
      <dgm:t>
        <a:bodyPr/>
        <a:lstStyle/>
        <a:p>
          <a:endParaRPr lang="en-US"/>
        </a:p>
      </dgm:t>
    </dgm:pt>
    <dgm:pt modelId="{9F6A3E92-0FFC-43EF-8429-DA975B0734F9}" type="pres">
      <dgm:prSet presAssocID="{7332394C-02BC-4BAC-A52C-71B0A80BC174}" presName="linNode" presStyleCnt="0"/>
      <dgm:spPr/>
    </dgm:pt>
    <dgm:pt modelId="{9389BBF8-57C8-4E14-A024-5C47FC7D7543}" type="pres">
      <dgm:prSet presAssocID="{7332394C-02BC-4BAC-A52C-71B0A80BC174}" presName="parentText" presStyleLbl="node1" presStyleIdx="0" presStyleCnt="3">
        <dgm:presLayoutVars>
          <dgm:chMax val="1"/>
          <dgm:bulletEnabled val="1"/>
        </dgm:presLayoutVars>
      </dgm:prSet>
      <dgm:spPr/>
      <dgm:t>
        <a:bodyPr/>
        <a:lstStyle/>
        <a:p>
          <a:endParaRPr lang="en-US"/>
        </a:p>
      </dgm:t>
    </dgm:pt>
    <dgm:pt modelId="{C7C873B0-3046-46E1-8B00-62FB7BB2DEE3}" type="pres">
      <dgm:prSet presAssocID="{7332394C-02BC-4BAC-A52C-71B0A80BC174}" presName="descendantText" presStyleLbl="alignAccFollowNode1" presStyleIdx="0" presStyleCnt="3">
        <dgm:presLayoutVars>
          <dgm:bulletEnabled val="1"/>
        </dgm:presLayoutVars>
      </dgm:prSet>
      <dgm:spPr/>
      <dgm:t>
        <a:bodyPr/>
        <a:lstStyle/>
        <a:p>
          <a:endParaRPr lang="en-US"/>
        </a:p>
      </dgm:t>
    </dgm:pt>
    <dgm:pt modelId="{46D6F864-15B7-48E2-8394-FD8D7BDC4B1A}" type="pres">
      <dgm:prSet presAssocID="{ED0D71EB-8D36-4873-9EAE-5E096597C14A}" presName="sp" presStyleCnt="0"/>
      <dgm:spPr/>
    </dgm:pt>
    <dgm:pt modelId="{E492A5AE-DAF2-4557-8EE9-22779594A36F}" type="pres">
      <dgm:prSet presAssocID="{7F515277-FD47-4ABD-B618-7072419391DD}" presName="linNode" presStyleCnt="0"/>
      <dgm:spPr/>
    </dgm:pt>
    <dgm:pt modelId="{301353B2-88A5-48D2-9616-49386EF42C78}" type="pres">
      <dgm:prSet presAssocID="{7F515277-FD47-4ABD-B618-7072419391DD}" presName="parentText" presStyleLbl="node1" presStyleIdx="1" presStyleCnt="3">
        <dgm:presLayoutVars>
          <dgm:chMax val="1"/>
          <dgm:bulletEnabled val="1"/>
        </dgm:presLayoutVars>
      </dgm:prSet>
      <dgm:spPr/>
      <dgm:t>
        <a:bodyPr/>
        <a:lstStyle/>
        <a:p>
          <a:endParaRPr lang="en-US"/>
        </a:p>
      </dgm:t>
    </dgm:pt>
    <dgm:pt modelId="{596DC4BE-C071-4EEF-8D68-1B2546072379}" type="pres">
      <dgm:prSet presAssocID="{7F515277-FD47-4ABD-B618-7072419391DD}" presName="descendantText" presStyleLbl="alignAccFollowNode1" presStyleIdx="1" presStyleCnt="3">
        <dgm:presLayoutVars>
          <dgm:bulletEnabled val="1"/>
        </dgm:presLayoutVars>
      </dgm:prSet>
      <dgm:spPr/>
      <dgm:t>
        <a:bodyPr/>
        <a:lstStyle/>
        <a:p>
          <a:endParaRPr lang="en-US"/>
        </a:p>
      </dgm:t>
    </dgm:pt>
    <dgm:pt modelId="{91065575-0EC5-419C-A47D-0B8E887B8EFE}" type="pres">
      <dgm:prSet presAssocID="{FFFA3B45-57A6-4DAC-BF7C-385AAB2952F3}" presName="sp" presStyleCnt="0"/>
      <dgm:spPr/>
    </dgm:pt>
    <dgm:pt modelId="{6AD415F6-85D6-4296-B4C7-2F880C2D6F4A}" type="pres">
      <dgm:prSet presAssocID="{0BBF99A1-3CCE-4702-9722-640D76914DFC}" presName="linNode" presStyleCnt="0"/>
      <dgm:spPr/>
    </dgm:pt>
    <dgm:pt modelId="{79631D46-866E-4197-AB77-EE47247669BB}" type="pres">
      <dgm:prSet presAssocID="{0BBF99A1-3CCE-4702-9722-640D76914DFC}" presName="parentText" presStyleLbl="node1" presStyleIdx="2" presStyleCnt="3">
        <dgm:presLayoutVars>
          <dgm:chMax val="1"/>
          <dgm:bulletEnabled val="1"/>
        </dgm:presLayoutVars>
      </dgm:prSet>
      <dgm:spPr/>
      <dgm:t>
        <a:bodyPr/>
        <a:lstStyle/>
        <a:p>
          <a:endParaRPr lang="en-US"/>
        </a:p>
      </dgm:t>
    </dgm:pt>
    <dgm:pt modelId="{2D5C5D25-9A44-4D6E-B52A-4A90C6529D93}" type="pres">
      <dgm:prSet presAssocID="{0BBF99A1-3CCE-4702-9722-640D76914DFC}" presName="descendantText" presStyleLbl="alignAccFollowNode1" presStyleIdx="2" presStyleCnt="3">
        <dgm:presLayoutVars>
          <dgm:bulletEnabled val="1"/>
        </dgm:presLayoutVars>
      </dgm:prSet>
      <dgm:spPr/>
      <dgm:t>
        <a:bodyPr/>
        <a:lstStyle/>
        <a:p>
          <a:endParaRPr lang="en-US"/>
        </a:p>
      </dgm:t>
    </dgm:pt>
  </dgm:ptLst>
  <dgm:cxnLst>
    <dgm:cxn modelId="{9A308B73-9E02-4809-8FED-5C7C75419701}" type="presOf" srcId="{7F515277-FD47-4ABD-B618-7072419391DD}" destId="{301353B2-88A5-48D2-9616-49386EF42C78}" srcOrd="0" destOrd="0" presId="urn:microsoft.com/office/officeart/2005/8/layout/vList5"/>
    <dgm:cxn modelId="{6AD09A6F-1BB2-4434-9B44-EF802D6032A8}" type="presOf" srcId="{DC2B88A7-791C-4BC8-8F0F-666C88125226}" destId="{596DC4BE-C071-4EEF-8D68-1B2546072379}" srcOrd="0" destOrd="0" presId="urn:microsoft.com/office/officeart/2005/8/layout/vList5"/>
    <dgm:cxn modelId="{0C6E37A3-C8FD-4FB5-B55C-548F1996E404}" type="presOf" srcId="{009BC58A-062B-4436-BEB2-6F002CB10000}" destId="{C7C873B0-3046-46E1-8B00-62FB7BB2DEE3}" srcOrd="0" destOrd="0" presId="urn:microsoft.com/office/officeart/2005/8/layout/vList5"/>
    <dgm:cxn modelId="{A049EDB8-9850-4783-883C-A91D2DC8522D}" srcId="{EB2807E7-E6D1-45EC-918A-9EC7D55B0D5C}" destId="{0BBF99A1-3CCE-4702-9722-640D76914DFC}" srcOrd="2" destOrd="0" parTransId="{70906E5C-B185-4426-9E03-2A1BB396AFCF}" sibTransId="{050430BA-6E0D-47DE-AA66-A81EA8DF4646}"/>
    <dgm:cxn modelId="{198F2794-BD77-4FEE-8607-2E9C8B168630}" srcId="{EB2807E7-E6D1-45EC-918A-9EC7D55B0D5C}" destId="{7332394C-02BC-4BAC-A52C-71B0A80BC174}" srcOrd="0" destOrd="0" parTransId="{BF80DFA6-B59B-4C1D-9500-7887C83F5B72}" sibTransId="{ED0D71EB-8D36-4873-9EAE-5E096597C14A}"/>
    <dgm:cxn modelId="{AF5358B8-3898-484D-AB89-D1EEB2286254}" srcId="{7F515277-FD47-4ABD-B618-7072419391DD}" destId="{DC2B88A7-791C-4BC8-8F0F-666C88125226}" srcOrd="0" destOrd="0" parTransId="{E8C0FD18-10A4-46B2-B480-45900911FE6F}" sibTransId="{CC8CC8D6-A4B0-4DA8-AFBF-E9C33142BE28}"/>
    <dgm:cxn modelId="{70277F40-D894-4BEA-9DF5-CBC742BEE7EE}" type="presOf" srcId="{0BBF99A1-3CCE-4702-9722-640D76914DFC}" destId="{79631D46-866E-4197-AB77-EE47247669BB}" srcOrd="0" destOrd="0" presId="urn:microsoft.com/office/officeart/2005/8/layout/vList5"/>
    <dgm:cxn modelId="{A57684E2-84F5-41DC-BA4F-38D6DA30FBF7}" type="presOf" srcId="{EB2807E7-E6D1-45EC-918A-9EC7D55B0D5C}" destId="{9EA6BB7D-85A5-4467-B4CF-7AD493EA375E}" srcOrd="0" destOrd="0" presId="urn:microsoft.com/office/officeart/2005/8/layout/vList5"/>
    <dgm:cxn modelId="{E30C3B69-6302-4733-9F8D-CD0028D0B2A7}" type="presOf" srcId="{9E6E6E5B-E292-4A39-827A-8508D2683ABE}" destId="{2D5C5D25-9A44-4D6E-B52A-4A90C6529D93}" srcOrd="0" destOrd="0" presId="urn:microsoft.com/office/officeart/2005/8/layout/vList5"/>
    <dgm:cxn modelId="{5065D0A6-3ED9-4771-B293-56C044FA1880}" srcId="{EB2807E7-E6D1-45EC-918A-9EC7D55B0D5C}" destId="{7F515277-FD47-4ABD-B618-7072419391DD}" srcOrd="1" destOrd="0" parTransId="{F5832BC6-C290-482A-B448-F8BA1210B97D}" sibTransId="{FFFA3B45-57A6-4DAC-BF7C-385AAB2952F3}"/>
    <dgm:cxn modelId="{451E69C7-30BB-4E0F-827E-1A35418E9DC5}" srcId="{0BBF99A1-3CCE-4702-9722-640D76914DFC}" destId="{9E6E6E5B-E292-4A39-827A-8508D2683ABE}" srcOrd="0" destOrd="0" parTransId="{B224B0D3-75C4-4523-9A1D-937284B317EF}" sibTransId="{CEEEDCED-AD7A-4EED-835A-52DDA98A98F9}"/>
    <dgm:cxn modelId="{0F76A763-85C8-4132-92EC-767911EBECB4}" srcId="{7332394C-02BC-4BAC-A52C-71B0A80BC174}" destId="{009BC58A-062B-4436-BEB2-6F002CB10000}" srcOrd="0" destOrd="0" parTransId="{29E8FB37-168C-4690-BC91-1EA1D46DADC6}" sibTransId="{0C85C983-BA91-4F44-82D9-EB985D1330E0}"/>
    <dgm:cxn modelId="{B5444E7A-F227-4A0D-BB53-CE589572648D}" type="presOf" srcId="{7332394C-02BC-4BAC-A52C-71B0A80BC174}" destId="{9389BBF8-57C8-4E14-A024-5C47FC7D7543}" srcOrd="0" destOrd="0" presId="urn:microsoft.com/office/officeart/2005/8/layout/vList5"/>
    <dgm:cxn modelId="{8225B7FD-65CE-41A3-962D-61EAE7F44A3F}" type="presParOf" srcId="{9EA6BB7D-85A5-4467-B4CF-7AD493EA375E}" destId="{9F6A3E92-0FFC-43EF-8429-DA975B0734F9}" srcOrd="0" destOrd="0" presId="urn:microsoft.com/office/officeart/2005/8/layout/vList5"/>
    <dgm:cxn modelId="{C8FDDBF0-EA5C-4350-AA49-91CC0CD93CF3}" type="presParOf" srcId="{9F6A3E92-0FFC-43EF-8429-DA975B0734F9}" destId="{9389BBF8-57C8-4E14-A024-5C47FC7D7543}" srcOrd="0" destOrd="0" presId="urn:microsoft.com/office/officeart/2005/8/layout/vList5"/>
    <dgm:cxn modelId="{EEBCEBEF-8557-4CDB-9322-587CDAA45F60}" type="presParOf" srcId="{9F6A3E92-0FFC-43EF-8429-DA975B0734F9}" destId="{C7C873B0-3046-46E1-8B00-62FB7BB2DEE3}" srcOrd="1" destOrd="0" presId="urn:microsoft.com/office/officeart/2005/8/layout/vList5"/>
    <dgm:cxn modelId="{E595D3EA-C44D-4B82-BA26-AFA12E640A1E}" type="presParOf" srcId="{9EA6BB7D-85A5-4467-B4CF-7AD493EA375E}" destId="{46D6F864-15B7-48E2-8394-FD8D7BDC4B1A}" srcOrd="1" destOrd="0" presId="urn:microsoft.com/office/officeart/2005/8/layout/vList5"/>
    <dgm:cxn modelId="{1425944F-7A04-427B-8311-75504011B367}" type="presParOf" srcId="{9EA6BB7D-85A5-4467-B4CF-7AD493EA375E}" destId="{E492A5AE-DAF2-4557-8EE9-22779594A36F}" srcOrd="2" destOrd="0" presId="urn:microsoft.com/office/officeart/2005/8/layout/vList5"/>
    <dgm:cxn modelId="{1217101C-42A1-4AC9-9349-C3DE806A820C}" type="presParOf" srcId="{E492A5AE-DAF2-4557-8EE9-22779594A36F}" destId="{301353B2-88A5-48D2-9616-49386EF42C78}" srcOrd="0" destOrd="0" presId="urn:microsoft.com/office/officeart/2005/8/layout/vList5"/>
    <dgm:cxn modelId="{A42D3CDE-EC97-4F13-873A-1658585D57AA}" type="presParOf" srcId="{E492A5AE-DAF2-4557-8EE9-22779594A36F}" destId="{596DC4BE-C071-4EEF-8D68-1B2546072379}" srcOrd="1" destOrd="0" presId="urn:microsoft.com/office/officeart/2005/8/layout/vList5"/>
    <dgm:cxn modelId="{8F5A6A8C-2051-4A1D-8E7C-BC64088C49BB}" type="presParOf" srcId="{9EA6BB7D-85A5-4467-B4CF-7AD493EA375E}" destId="{91065575-0EC5-419C-A47D-0B8E887B8EFE}" srcOrd="3" destOrd="0" presId="urn:microsoft.com/office/officeart/2005/8/layout/vList5"/>
    <dgm:cxn modelId="{63515755-420E-4E5E-8433-1F97389598B9}" type="presParOf" srcId="{9EA6BB7D-85A5-4467-B4CF-7AD493EA375E}" destId="{6AD415F6-85D6-4296-B4C7-2F880C2D6F4A}" srcOrd="4" destOrd="0" presId="urn:microsoft.com/office/officeart/2005/8/layout/vList5"/>
    <dgm:cxn modelId="{37D990EE-53BA-4E92-BF87-F509A10A4B1A}" type="presParOf" srcId="{6AD415F6-85D6-4296-B4C7-2F880C2D6F4A}" destId="{79631D46-866E-4197-AB77-EE47247669BB}" srcOrd="0" destOrd="0" presId="urn:microsoft.com/office/officeart/2005/8/layout/vList5"/>
    <dgm:cxn modelId="{6C4101A1-423A-46B2-90D6-90A196533D51}" type="presParOf" srcId="{6AD415F6-85D6-4296-B4C7-2F880C2D6F4A}" destId="{2D5C5D25-9A44-4D6E-B52A-4A90C6529D9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26B46E-0372-4375-B347-45252CECC11E}"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35A5B6C7-0CB2-4D92-B58B-2449120F94CD}">
      <dgm:prSet phldrT="[Text]"/>
      <dgm:spPr/>
      <dgm:t>
        <a:bodyPr/>
        <a:lstStyle/>
        <a:p>
          <a:r>
            <a:rPr lang="en-US" dirty="0" smtClean="0"/>
            <a:t>Misplaced</a:t>
          </a:r>
          <a:endParaRPr lang="en-US" dirty="0"/>
        </a:p>
      </dgm:t>
    </dgm:pt>
    <dgm:pt modelId="{F25F0364-6DAA-4507-92A0-947F30B9CC6C}" type="parTrans" cxnId="{8179EC10-5573-4F48-827F-84504545A58F}">
      <dgm:prSet/>
      <dgm:spPr/>
      <dgm:t>
        <a:bodyPr/>
        <a:lstStyle/>
        <a:p>
          <a:endParaRPr lang="en-US"/>
        </a:p>
      </dgm:t>
    </dgm:pt>
    <dgm:pt modelId="{D7F80159-B31E-4796-AFD6-3432CBF891D3}" type="sibTrans" cxnId="{8179EC10-5573-4F48-827F-84504545A58F}">
      <dgm:prSet/>
      <dgm:spPr/>
      <dgm:t>
        <a:bodyPr/>
        <a:lstStyle/>
        <a:p>
          <a:endParaRPr lang="en-US"/>
        </a:p>
      </dgm:t>
    </dgm:pt>
    <dgm:pt modelId="{E8A0E0D6-03E5-45C0-A97B-5D8FC0BF4C2E}">
      <dgm:prSet phldrT="[Text]"/>
      <dgm:spPr/>
      <dgm:t>
        <a:bodyPr/>
        <a:lstStyle/>
        <a:p>
          <a:r>
            <a:rPr lang="en-US" dirty="0" smtClean="0"/>
            <a:t>Walking through the park, the grass tickled my feet.</a:t>
          </a:r>
          <a:endParaRPr lang="en-US" dirty="0"/>
        </a:p>
      </dgm:t>
    </dgm:pt>
    <dgm:pt modelId="{36F2FCAA-0415-43F4-BED7-600E72C497F1}" type="parTrans" cxnId="{445DB1C0-7759-48A8-9C17-FCBCE3608886}">
      <dgm:prSet/>
      <dgm:spPr/>
      <dgm:t>
        <a:bodyPr/>
        <a:lstStyle/>
        <a:p>
          <a:endParaRPr lang="en-US"/>
        </a:p>
      </dgm:t>
    </dgm:pt>
    <dgm:pt modelId="{80C0179A-1F9E-4111-8B55-E4D52BEB363C}" type="sibTrans" cxnId="{445DB1C0-7759-48A8-9C17-FCBCE3608886}">
      <dgm:prSet/>
      <dgm:spPr/>
      <dgm:t>
        <a:bodyPr/>
        <a:lstStyle/>
        <a:p>
          <a:endParaRPr lang="en-US"/>
        </a:p>
      </dgm:t>
    </dgm:pt>
    <dgm:pt modelId="{26F4B95C-7B5B-48A9-9118-8E3A82117E16}">
      <dgm:prSet phldrT="[Text]"/>
      <dgm:spPr/>
      <dgm:t>
        <a:bodyPr/>
        <a:lstStyle/>
        <a:p>
          <a:r>
            <a:rPr lang="en-US" dirty="0" smtClean="0"/>
            <a:t>The Problem </a:t>
          </a:r>
          <a:endParaRPr lang="en-US" dirty="0"/>
        </a:p>
      </dgm:t>
    </dgm:pt>
    <dgm:pt modelId="{BE38E1FC-F34B-4411-AB01-EEA5BE6D3EC0}" type="parTrans" cxnId="{315E77CE-A61F-44D8-AD5A-FB4151C60C0B}">
      <dgm:prSet/>
      <dgm:spPr/>
      <dgm:t>
        <a:bodyPr/>
        <a:lstStyle/>
        <a:p>
          <a:endParaRPr lang="en-US"/>
        </a:p>
      </dgm:t>
    </dgm:pt>
    <dgm:pt modelId="{DD029613-82F4-40A3-8BDB-B453676082FF}" type="sibTrans" cxnId="{315E77CE-A61F-44D8-AD5A-FB4151C60C0B}">
      <dgm:prSet/>
      <dgm:spPr/>
      <dgm:t>
        <a:bodyPr/>
        <a:lstStyle/>
        <a:p>
          <a:endParaRPr lang="en-US"/>
        </a:p>
      </dgm:t>
    </dgm:pt>
    <dgm:pt modelId="{4275D4E8-6CBE-4FBF-92E9-E72417C12C85}">
      <dgm:prSet phldrT="[Text]"/>
      <dgm:spPr/>
      <dgm:t>
        <a:bodyPr/>
        <a:lstStyle/>
        <a:p>
          <a:r>
            <a:rPr lang="en-US" dirty="0" smtClean="0"/>
            <a:t>“Walking through the park” seems to modify the grass. However, The grass cannot walk through the park. Therefore, this is a misplaced modifier.</a:t>
          </a:r>
          <a:endParaRPr lang="en-US" dirty="0"/>
        </a:p>
      </dgm:t>
    </dgm:pt>
    <dgm:pt modelId="{F1F3BA72-A561-41C6-8390-4D48DDA67581}" type="parTrans" cxnId="{13992211-CEBD-46A2-BFCD-A777A9068BE0}">
      <dgm:prSet/>
      <dgm:spPr/>
      <dgm:t>
        <a:bodyPr/>
        <a:lstStyle/>
        <a:p>
          <a:endParaRPr lang="en-US"/>
        </a:p>
      </dgm:t>
    </dgm:pt>
    <dgm:pt modelId="{02A8AC03-91BA-4AC7-88DA-077C30D7B193}" type="sibTrans" cxnId="{13992211-CEBD-46A2-BFCD-A777A9068BE0}">
      <dgm:prSet/>
      <dgm:spPr/>
      <dgm:t>
        <a:bodyPr/>
        <a:lstStyle/>
        <a:p>
          <a:endParaRPr lang="en-US"/>
        </a:p>
      </dgm:t>
    </dgm:pt>
    <dgm:pt modelId="{2580FE98-90C3-4B2C-B6A8-B2450E2F895E}">
      <dgm:prSet phldrT="[Text]"/>
      <dgm:spPr/>
      <dgm:t>
        <a:bodyPr/>
        <a:lstStyle/>
        <a:p>
          <a:r>
            <a:rPr lang="en-US" dirty="0" smtClean="0"/>
            <a:t>Corrected</a:t>
          </a:r>
          <a:endParaRPr lang="en-US" dirty="0"/>
        </a:p>
      </dgm:t>
    </dgm:pt>
    <dgm:pt modelId="{D9E0FD8C-5A3A-44B6-9947-9E42973000D5}" type="parTrans" cxnId="{1C7D1273-D4E8-41E0-80D2-7EBD1A8B948A}">
      <dgm:prSet/>
      <dgm:spPr/>
      <dgm:t>
        <a:bodyPr/>
        <a:lstStyle/>
        <a:p>
          <a:endParaRPr lang="en-US"/>
        </a:p>
      </dgm:t>
    </dgm:pt>
    <dgm:pt modelId="{8A7FE04B-FFF1-4417-8A30-3D3B953E5696}" type="sibTrans" cxnId="{1C7D1273-D4E8-41E0-80D2-7EBD1A8B948A}">
      <dgm:prSet/>
      <dgm:spPr/>
      <dgm:t>
        <a:bodyPr/>
        <a:lstStyle/>
        <a:p>
          <a:endParaRPr lang="en-US"/>
        </a:p>
      </dgm:t>
    </dgm:pt>
    <dgm:pt modelId="{77A88D44-FCAA-4C33-84AB-811D205623A4}">
      <dgm:prSet phldrT="[Text]"/>
      <dgm:spPr/>
      <dgm:t>
        <a:bodyPr/>
        <a:lstStyle/>
        <a:p>
          <a:r>
            <a:rPr lang="en-US" b="0" i="0" dirty="0" smtClean="0"/>
            <a:t>The grass tickled my feet as I walked through the park.</a:t>
          </a:r>
          <a:r>
            <a:rPr lang="en-US" dirty="0" smtClean="0"/>
            <a:t/>
          </a:r>
          <a:br>
            <a:rPr lang="en-US" dirty="0" smtClean="0"/>
          </a:br>
          <a:r>
            <a:rPr lang="en-US" b="0" i="0" dirty="0" smtClean="0"/>
            <a:t>Walking through the park, I found that the grass tickled my feet.</a:t>
          </a:r>
          <a:endParaRPr lang="en-US" dirty="0"/>
        </a:p>
      </dgm:t>
    </dgm:pt>
    <dgm:pt modelId="{274979BD-6766-4AB9-8967-104C4CAE2D29}" type="parTrans" cxnId="{CC7D2CD6-8541-43D9-BB7D-8129346B9856}">
      <dgm:prSet/>
      <dgm:spPr/>
      <dgm:t>
        <a:bodyPr/>
        <a:lstStyle/>
        <a:p>
          <a:endParaRPr lang="en-US"/>
        </a:p>
      </dgm:t>
    </dgm:pt>
    <dgm:pt modelId="{FF140111-C50E-4987-A6EE-DBC0976E750D}" type="sibTrans" cxnId="{CC7D2CD6-8541-43D9-BB7D-8129346B9856}">
      <dgm:prSet/>
      <dgm:spPr/>
      <dgm:t>
        <a:bodyPr/>
        <a:lstStyle/>
        <a:p>
          <a:endParaRPr lang="en-US"/>
        </a:p>
      </dgm:t>
    </dgm:pt>
    <dgm:pt modelId="{2E9BE209-BECF-46A5-B3F0-DDDE6807C3B4}" type="pres">
      <dgm:prSet presAssocID="{A126B46E-0372-4375-B347-45252CECC11E}" presName="Name0" presStyleCnt="0">
        <dgm:presLayoutVars>
          <dgm:dir/>
          <dgm:animLvl val="lvl"/>
          <dgm:resizeHandles val="exact"/>
        </dgm:presLayoutVars>
      </dgm:prSet>
      <dgm:spPr/>
      <dgm:t>
        <a:bodyPr/>
        <a:lstStyle/>
        <a:p>
          <a:endParaRPr lang="en-US"/>
        </a:p>
      </dgm:t>
    </dgm:pt>
    <dgm:pt modelId="{E95071CB-111B-4FED-AC58-B48FD3C48850}" type="pres">
      <dgm:prSet presAssocID="{35A5B6C7-0CB2-4D92-B58B-2449120F94CD}" presName="linNode" presStyleCnt="0"/>
      <dgm:spPr/>
    </dgm:pt>
    <dgm:pt modelId="{9CC9F800-60FD-47A9-8A1E-EF096F47E9AE}" type="pres">
      <dgm:prSet presAssocID="{35A5B6C7-0CB2-4D92-B58B-2449120F94CD}" presName="parentText" presStyleLbl="node1" presStyleIdx="0" presStyleCnt="3">
        <dgm:presLayoutVars>
          <dgm:chMax val="1"/>
          <dgm:bulletEnabled val="1"/>
        </dgm:presLayoutVars>
      </dgm:prSet>
      <dgm:spPr/>
      <dgm:t>
        <a:bodyPr/>
        <a:lstStyle/>
        <a:p>
          <a:endParaRPr lang="en-US"/>
        </a:p>
      </dgm:t>
    </dgm:pt>
    <dgm:pt modelId="{21D5A48E-5548-450A-9A51-594870358EB2}" type="pres">
      <dgm:prSet presAssocID="{35A5B6C7-0CB2-4D92-B58B-2449120F94CD}" presName="descendantText" presStyleLbl="alignAccFollowNode1" presStyleIdx="0" presStyleCnt="3">
        <dgm:presLayoutVars>
          <dgm:bulletEnabled val="1"/>
        </dgm:presLayoutVars>
      </dgm:prSet>
      <dgm:spPr/>
      <dgm:t>
        <a:bodyPr/>
        <a:lstStyle/>
        <a:p>
          <a:endParaRPr lang="en-US"/>
        </a:p>
      </dgm:t>
    </dgm:pt>
    <dgm:pt modelId="{268974D8-9B45-43BA-B0F0-0751032B1FA7}" type="pres">
      <dgm:prSet presAssocID="{D7F80159-B31E-4796-AFD6-3432CBF891D3}" presName="sp" presStyleCnt="0"/>
      <dgm:spPr/>
    </dgm:pt>
    <dgm:pt modelId="{EE12EC41-0166-4473-94B3-90D0E7F3D1F4}" type="pres">
      <dgm:prSet presAssocID="{26F4B95C-7B5B-48A9-9118-8E3A82117E16}" presName="linNode" presStyleCnt="0"/>
      <dgm:spPr/>
    </dgm:pt>
    <dgm:pt modelId="{491E3245-5000-4B61-A932-FFFE15FD0B7F}" type="pres">
      <dgm:prSet presAssocID="{26F4B95C-7B5B-48A9-9118-8E3A82117E16}" presName="parentText" presStyleLbl="node1" presStyleIdx="1" presStyleCnt="3">
        <dgm:presLayoutVars>
          <dgm:chMax val="1"/>
          <dgm:bulletEnabled val="1"/>
        </dgm:presLayoutVars>
      </dgm:prSet>
      <dgm:spPr/>
      <dgm:t>
        <a:bodyPr/>
        <a:lstStyle/>
        <a:p>
          <a:endParaRPr lang="en-US"/>
        </a:p>
      </dgm:t>
    </dgm:pt>
    <dgm:pt modelId="{412DBAC0-CA14-4B1D-89D7-A9D09D947087}" type="pres">
      <dgm:prSet presAssocID="{26F4B95C-7B5B-48A9-9118-8E3A82117E16}" presName="descendantText" presStyleLbl="alignAccFollowNode1" presStyleIdx="1" presStyleCnt="3">
        <dgm:presLayoutVars>
          <dgm:bulletEnabled val="1"/>
        </dgm:presLayoutVars>
      </dgm:prSet>
      <dgm:spPr/>
      <dgm:t>
        <a:bodyPr/>
        <a:lstStyle/>
        <a:p>
          <a:endParaRPr lang="en-US"/>
        </a:p>
      </dgm:t>
    </dgm:pt>
    <dgm:pt modelId="{92940921-D6F3-45E3-9996-5A02765387FF}" type="pres">
      <dgm:prSet presAssocID="{DD029613-82F4-40A3-8BDB-B453676082FF}" presName="sp" presStyleCnt="0"/>
      <dgm:spPr/>
    </dgm:pt>
    <dgm:pt modelId="{B876A5D0-9FD8-43D5-9180-2ACA26926316}" type="pres">
      <dgm:prSet presAssocID="{2580FE98-90C3-4B2C-B6A8-B2450E2F895E}" presName="linNode" presStyleCnt="0"/>
      <dgm:spPr/>
    </dgm:pt>
    <dgm:pt modelId="{E9D98E6B-208F-4649-835F-AF855399DAAE}" type="pres">
      <dgm:prSet presAssocID="{2580FE98-90C3-4B2C-B6A8-B2450E2F895E}" presName="parentText" presStyleLbl="node1" presStyleIdx="2" presStyleCnt="3">
        <dgm:presLayoutVars>
          <dgm:chMax val="1"/>
          <dgm:bulletEnabled val="1"/>
        </dgm:presLayoutVars>
      </dgm:prSet>
      <dgm:spPr/>
      <dgm:t>
        <a:bodyPr/>
        <a:lstStyle/>
        <a:p>
          <a:endParaRPr lang="en-US"/>
        </a:p>
      </dgm:t>
    </dgm:pt>
    <dgm:pt modelId="{E821CE06-5509-4000-AD52-C40ED2C42485}" type="pres">
      <dgm:prSet presAssocID="{2580FE98-90C3-4B2C-B6A8-B2450E2F895E}" presName="descendantText" presStyleLbl="alignAccFollowNode1" presStyleIdx="2" presStyleCnt="3">
        <dgm:presLayoutVars>
          <dgm:bulletEnabled val="1"/>
        </dgm:presLayoutVars>
      </dgm:prSet>
      <dgm:spPr/>
      <dgm:t>
        <a:bodyPr/>
        <a:lstStyle/>
        <a:p>
          <a:endParaRPr lang="en-US"/>
        </a:p>
      </dgm:t>
    </dgm:pt>
  </dgm:ptLst>
  <dgm:cxnLst>
    <dgm:cxn modelId="{784D2C8D-3D7B-43DC-A4EE-C80BFAB3984A}" type="presOf" srcId="{35A5B6C7-0CB2-4D92-B58B-2449120F94CD}" destId="{9CC9F800-60FD-47A9-8A1E-EF096F47E9AE}" srcOrd="0" destOrd="0" presId="urn:microsoft.com/office/officeart/2005/8/layout/vList5"/>
    <dgm:cxn modelId="{378075D4-BB67-49CD-BF6E-EAC4BADADC3F}" type="presOf" srcId="{77A88D44-FCAA-4C33-84AB-811D205623A4}" destId="{E821CE06-5509-4000-AD52-C40ED2C42485}" srcOrd="0" destOrd="0" presId="urn:microsoft.com/office/officeart/2005/8/layout/vList5"/>
    <dgm:cxn modelId="{C7D02A4F-8A3A-4D8A-B583-AA7A82411B4B}" type="presOf" srcId="{26F4B95C-7B5B-48A9-9118-8E3A82117E16}" destId="{491E3245-5000-4B61-A932-FFFE15FD0B7F}" srcOrd="0" destOrd="0" presId="urn:microsoft.com/office/officeart/2005/8/layout/vList5"/>
    <dgm:cxn modelId="{445DB1C0-7759-48A8-9C17-FCBCE3608886}" srcId="{35A5B6C7-0CB2-4D92-B58B-2449120F94CD}" destId="{E8A0E0D6-03E5-45C0-A97B-5D8FC0BF4C2E}" srcOrd="0" destOrd="0" parTransId="{36F2FCAA-0415-43F4-BED7-600E72C497F1}" sibTransId="{80C0179A-1F9E-4111-8B55-E4D52BEB363C}"/>
    <dgm:cxn modelId="{1C7D1273-D4E8-41E0-80D2-7EBD1A8B948A}" srcId="{A126B46E-0372-4375-B347-45252CECC11E}" destId="{2580FE98-90C3-4B2C-B6A8-B2450E2F895E}" srcOrd="2" destOrd="0" parTransId="{D9E0FD8C-5A3A-44B6-9947-9E42973000D5}" sibTransId="{8A7FE04B-FFF1-4417-8A30-3D3B953E5696}"/>
    <dgm:cxn modelId="{84D41458-B154-46BF-88B0-0AE9678274D4}" type="presOf" srcId="{4275D4E8-6CBE-4FBF-92E9-E72417C12C85}" destId="{412DBAC0-CA14-4B1D-89D7-A9D09D947087}" srcOrd="0" destOrd="0" presId="urn:microsoft.com/office/officeart/2005/8/layout/vList5"/>
    <dgm:cxn modelId="{D60F2E7B-05D1-4066-A9C2-B96020BE0081}" type="presOf" srcId="{A126B46E-0372-4375-B347-45252CECC11E}" destId="{2E9BE209-BECF-46A5-B3F0-DDDE6807C3B4}" srcOrd="0" destOrd="0" presId="urn:microsoft.com/office/officeart/2005/8/layout/vList5"/>
    <dgm:cxn modelId="{13992211-CEBD-46A2-BFCD-A777A9068BE0}" srcId="{26F4B95C-7B5B-48A9-9118-8E3A82117E16}" destId="{4275D4E8-6CBE-4FBF-92E9-E72417C12C85}" srcOrd="0" destOrd="0" parTransId="{F1F3BA72-A561-41C6-8390-4D48DDA67581}" sibTransId="{02A8AC03-91BA-4AC7-88DA-077C30D7B193}"/>
    <dgm:cxn modelId="{CC7D2CD6-8541-43D9-BB7D-8129346B9856}" srcId="{2580FE98-90C3-4B2C-B6A8-B2450E2F895E}" destId="{77A88D44-FCAA-4C33-84AB-811D205623A4}" srcOrd="0" destOrd="0" parTransId="{274979BD-6766-4AB9-8967-104C4CAE2D29}" sibTransId="{FF140111-C50E-4987-A6EE-DBC0976E750D}"/>
    <dgm:cxn modelId="{8179EC10-5573-4F48-827F-84504545A58F}" srcId="{A126B46E-0372-4375-B347-45252CECC11E}" destId="{35A5B6C7-0CB2-4D92-B58B-2449120F94CD}" srcOrd="0" destOrd="0" parTransId="{F25F0364-6DAA-4507-92A0-947F30B9CC6C}" sibTransId="{D7F80159-B31E-4796-AFD6-3432CBF891D3}"/>
    <dgm:cxn modelId="{824020BE-9835-4A65-B659-D570ACAD1FE7}" type="presOf" srcId="{2580FE98-90C3-4B2C-B6A8-B2450E2F895E}" destId="{E9D98E6B-208F-4649-835F-AF855399DAAE}" srcOrd="0" destOrd="0" presId="urn:microsoft.com/office/officeart/2005/8/layout/vList5"/>
    <dgm:cxn modelId="{315E77CE-A61F-44D8-AD5A-FB4151C60C0B}" srcId="{A126B46E-0372-4375-B347-45252CECC11E}" destId="{26F4B95C-7B5B-48A9-9118-8E3A82117E16}" srcOrd="1" destOrd="0" parTransId="{BE38E1FC-F34B-4411-AB01-EEA5BE6D3EC0}" sibTransId="{DD029613-82F4-40A3-8BDB-B453676082FF}"/>
    <dgm:cxn modelId="{1AF9D9A1-8046-4EEE-8F1B-620DC6DC2E97}" type="presOf" srcId="{E8A0E0D6-03E5-45C0-A97B-5D8FC0BF4C2E}" destId="{21D5A48E-5548-450A-9A51-594870358EB2}" srcOrd="0" destOrd="0" presId="urn:microsoft.com/office/officeart/2005/8/layout/vList5"/>
    <dgm:cxn modelId="{AE37350B-E05A-4B4B-897B-8F542C75FEE3}" type="presParOf" srcId="{2E9BE209-BECF-46A5-B3F0-DDDE6807C3B4}" destId="{E95071CB-111B-4FED-AC58-B48FD3C48850}" srcOrd="0" destOrd="0" presId="urn:microsoft.com/office/officeart/2005/8/layout/vList5"/>
    <dgm:cxn modelId="{8AB6FA7C-AA9E-4F82-B367-D8D553CB751F}" type="presParOf" srcId="{E95071CB-111B-4FED-AC58-B48FD3C48850}" destId="{9CC9F800-60FD-47A9-8A1E-EF096F47E9AE}" srcOrd="0" destOrd="0" presId="urn:microsoft.com/office/officeart/2005/8/layout/vList5"/>
    <dgm:cxn modelId="{80C016B7-9212-440D-B621-625065C83F50}" type="presParOf" srcId="{E95071CB-111B-4FED-AC58-B48FD3C48850}" destId="{21D5A48E-5548-450A-9A51-594870358EB2}" srcOrd="1" destOrd="0" presId="urn:microsoft.com/office/officeart/2005/8/layout/vList5"/>
    <dgm:cxn modelId="{D777EFC4-ABB0-41A3-BEF7-141F90C90280}" type="presParOf" srcId="{2E9BE209-BECF-46A5-B3F0-DDDE6807C3B4}" destId="{268974D8-9B45-43BA-B0F0-0751032B1FA7}" srcOrd="1" destOrd="0" presId="urn:microsoft.com/office/officeart/2005/8/layout/vList5"/>
    <dgm:cxn modelId="{FFAE359D-285D-4B04-A404-DD581109E29A}" type="presParOf" srcId="{2E9BE209-BECF-46A5-B3F0-DDDE6807C3B4}" destId="{EE12EC41-0166-4473-94B3-90D0E7F3D1F4}" srcOrd="2" destOrd="0" presId="urn:microsoft.com/office/officeart/2005/8/layout/vList5"/>
    <dgm:cxn modelId="{27151257-7237-46C3-A414-AB446F428639}" type="presParOf" srcId="{EE12EC41-0166-4473-94B3-90D0E7F3D1F4}" destId="{491E3245-5000-4B61-A932-FFFE15FD0B7F}" srcOrd="0" destOrd="0" presId="urn:microsoft.com/office/officeart/2005/8/layout/vList5"/>
    <dgm:cxn modelId="{D3497F45-7E25-4680-BE2C-CDAF14A9D310}" type="presParOf" srcId="{EE12EC41-0166-4473-94B3-90D0E7F3D1F4}" destId="{412DBAC0-CA14-4B1D-89D7-A9D09D947087}" srcOrd="1" destOrd="0" presId="urn:microsoft.com/office/officeart/2005/8/layout/vList5"/>
    <dgm:cxn modelId="{87B6D3C0-9AE3-4082-A938-2A35557B804B}" type="presParOf" srcId="{2E9BE209-BECF-46A5-B3F0-DDDE6807C3B4}" destId="{92940921-D6F3-45E3-9996-5A02765387FF}" srcOrd="3" destOrd="0" presId="urn:microsoft.com/office/officeart/2005/8/layout/vList5"/>
    <dgm:cxn modelId="{DE32B266-921A-403C-A406-646180C268FB}" type="presParOf" srcId="{2E9BE209-BECF-46A5-B3F0-DDDE6807C3B4}" destId="{B876A5D0-9FD8-43D5-9180-2ACA26926316}" srcOrd="4" destOrd="0" presId="urn:microsoft.com/office/officeart/2005/8/layout/vList5"/>
    <dgm:cxn modelId="{3DEC85C2-8054-4031-908C-019F05DA5AC9}" type="presParOf" srcId="{B876A5D0-9FD8-43D5-9180-2ACA26926316}" destId="{E9D98E6B-208F-4649-835F-AF855399DAAE}" srcOrd="0" destOrd="0" presId="urn:microsoft.com/office/officeart/2005/8/layout/vList5"/>
    <dgm:cxn modelId="{247ED8B3-18AC-44DB-8422-B18BD059CA47}" type="presParOf" srcId="{B876A5D0-9FD8-43D5-9180-2ACA26926316}" destId="{E821CE06-5509-4000-AD52-C40ED2C4248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72803-3746-48E1-89E5-C9F1A7B9A098}">
      <dsp:nvSpPr>
        <dsp:cNvPr id="0" name=""/>
        <dsp:cNvSpPr/>
      </dsp:nvSpPr>
      <dsp:spPr>
        <a:xfrm rot="10800000">
          <a:off x="1863121" y="193"/>
          <a:ext cx="6393243" cy="1011172"/>
        </a:xfrm>
        <a:prstGeom prst="homePlat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5899" tIns="80010" rIns="149352" bIns="80010" numCol="1" spcCol="1270" anchor="ctr" anchorCtr="0">
          <a:noAutofit/>
        </a:bodyPr>
        <a:lstStyle/>
        <a:p>
          <a:pPr lvl="0" algn="ctr" defTabSz="933450">
            <a:lnSpc>
              <a:spcPct val="90000"/>
            </a:lnSpc>
            <a:spcBef>
              <a:spcPct val="0"/>
            </a:spcBef>
            <a:spcAft>
              <a:spcPct val="35000"/>
            </a:spcAft>
          </a:pPr>
          <a:r>
            <a:rPr lang="en-US" sz="2100" b="1" kern="1200" dirty="0"/>
            <a:t>Subject:</a:t>
          </a:r>
          <a:r>
            <a:rPr lang="en-US" sz="2100" kern="1200" dirty="0"/>
            <a:t> What is this sentence about? The subject is usually, but not always, a noun or a pronoun.</a:t>
          </a:r>
        </a:p>
      </dsp:txBody>
      <dsp:txXfrm rot="10800000">
        <a:off x="2115914" y="193"/>
        <a:ext cx="6140450" cy="1011172"/>
      </dsp:txXfrm>
    </dsp:sp>
    <dsp:sp modelId="{8E2B2FBA-B909-4AAA-B8F1-42A605F077BC}">
      <dsp:nvSpPr>
        <dsp:cNvPr id="0" name=""/>
        <dsp:cNvSpPr/>
      </dsp:nvSpPr>
      <dsp:spPr>
        <a:xfrm>
          <a:off x="1357535" y="193"/>
          <a:ext cx="1011172" cy="101117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D527E557-234F-4D0D-AE53-D921B03C6979}">
      <dsp:nvSpPr>
        <dsp:cNvPr id="0" name=""/>
        <dsp:cNvSpPr/>
      </dsp:nvSpPr>
      <dsp:spPr>
        <a:xfrm rot="10800000">
          <a:off x="1863121" y="1293845"/>
          <a:ext cx="6393243" cy="1011172"/>
        </a:xfrm>
        <a:prstGeom prst="homePlate">
          <a:avLst/>
        </a:prstGeom>
        <a:gradFill rotWithShape="0">
          <a:gsLst>
            <a:gs pos="0">
              <a:schemeClr val="accent5">
                <a:hueOff val="-2135717"/>
                <a:satOff val="9146"/>
                <a:lumOff val="4902"/>
                <a:alphaOff val="0"/>
                <a:tint val="94000"/>
                <a:satMod val="103000"/>
                <a:lumMod val="102000"/>
              </a:schemeClr>
            </a:gs>
            <a:gs pos="50000">
              <a:schemeClr val="accent5">
                <a:hueOff val="-2135717"/>
                <a:satOff val="9146"/>
                <a:lumOff val="4902"/>
                <a:alphaOff val="0"/>
                <a:shade val="100000"/>
                <a:satMod val="110000"/>
                <a:lumMod val="100000"/>
              </a:schemeClr>
            </a:gs>
            <a:gs pos="100000">
              <a:schemeClr val="accent5">
                <a:hueOff val="-2135717"/>
                <a:satOff val="9146"/>
                <a:lumOff val="4902"/>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5899" tIns="80010" rIns="149352" bIns="80010" numCol="1" spcCol="1270" anchor="ctr" anchorCtr="0">
          <a:noAutofit/>
        </a:bodyPr>
        <a:lstStyle/>
        <a:p>
          <a:pPr lvl="0" algn="ctr" defTabSz="933450">
            <a:lnSpc>
              <a:spcPct val="90000"/>
            </a:lnSpc>
            <a:spcBef>
              <a:spcPct val="0"/>
            </a:spcBef>
            <a:spcAft>
              <a:spcPct val="35000"/>
            </a:spcAft>
          </a:pPr>
          <a:r>
            <a:rPr lang="en-US" sz="2100" b="1" kern="1200" dirty="0"/>
            <a:t>Action:</a:t>
          </a:r>
          <a:r>
            <a:rPr lang="en-US" sz="2100" kern="1200" dirty="0"/>
            <a:t> What is the subject of the sentence doing? The action is always a verb.</a:t>
          </a:r>
        </a:p>
      </dsp:txBody>
      <dsp:txXfrm rot="10800000">
        <a:off x="2115914" y="1293845"/>
        <a:ext cx="6140450" cy="1011172"/>
      </dsp:txXfrm>
    </dsp:sp>
    <dsp:sp modelId="{B0735CC5-6507-4729-A575-ED4F16D5733A}">
      <dsp:nvSpPr>
        <dsp:cNvPr id="0" name=""/>
        <dsp:cNvSpPr/>
      </dsp:nvSpPr>
      <dsp:spPr>
        <a:xfrm>
          <a:off x="1357535" y="1293845"/>
          <a:ext cx="1011172" cy="101117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577CD43-8F17-4022-9C16-3F5A1714922B}">
      <dsp:nvSpPr>
        <dsp:cNvPr id="0" name=""/>
        <dsp:cNvSpPr/>
      </dsp:nvSpPr>
      <dsp:spPr>
        <a:xfrm rot="10800000">
          <a:off x="1863121" y="2587497"/>
          <a:ext cx="6393243" cy="1011172"/>
        </a:xfrm>
        <a:prstGeom prst="homePlate">
          <a:avLst/>
        </a:prstGeom>
        <a:gradFill rotWithShape="0">
          <a:gsLst>
            <a:gs pos="0">
              <a:schemeClr val="accent5">
                <a:hueOff val="-4271435"/>
                <a:satOff val="18291"/>
                <a:lumOff val="9804"/>
                <a:alphaOff val="0"/>
                <a:tint val="94000"/>
                <a:satMod val="103000"/>
                <a:lumMod val="102000"/>
              </a:schemeClr>
            </a:gs>
            <a:gs pos="50000">
              <a:schemeClr val="accent5">
                <a:hueOff val="-4271435"/>
                <a:satOff val="18291"/>
                <a:lumOff val="9804"/>
                <a:alphaOff val="0"/>
                <a:shade val="100000"/>
                <a:satMod val="110000"/>
                <a:lumMod val="100000"/>
              </a:schemeClr>
            </a:gs>
            <a:gs pos="100000">
              <a:schemeClr val="accent5">
                <a:hueOff val="-4271435"/>
                <a:satOff val="18291"/>
                <a:lumOff val="9804"/>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5899" tIns="80010" rIns="149352" bIns="80010" numCol="1" spcCol="1270" anchor="ctr" anchorCtr="0">
          <a:noAutofit/>
        </a:bodyPr>
        <a:lstStyle/>
        <a:p>
          <a:pPr lvl="0" algn="ctr" defTabSz="933450">
            <a:lnSpc>
              <a:spcPct val="90000"/>
            </a:lnSpc>
            <a:spcBef>
              <a:spcPct val="0"/>
            </a:spcBef>
            <a:spcAft>
              <a:spcPct val="35000"/>
            </a:spcAft>
          </a:pPr>
          <a:r>
            <a:rPr lang="en-US" sz="2100" b="1" kern="1200" dirty="0"/>
            <a:t>Complete thought</a:t>
          </a:r>
          <a:r>
            <a:rPr lang="en-US" sz="2100" kern="1200" dirty="0"/>
            <a:t>: What is the purpose of this sentence</a:t>
          </a:r>
        </a:p>
      </dsp:txBody>
      <dsp:txXfrm rot="10800000">
        <a:off x="2115914" y="2587497"/>
        <a:ext cx="6140450" cy="1011172"/>
      </dsp:txXfrm>
    </dsp:sp>
    <dsp:sp modelId="{7FBCA0C3-DA12-4BA8-B897-B6540BFF10B5}">
      <dsp:nvSpPr>
        <dsp:cNvPr id="0" name=""/>
        <dsp:cNvSpPr/>
      </dsp:nvSpPr>
      <dsp:spPr>
        <a:xfrm>
          <a:off x="1357535" y="2587497"/>
          <a:ext cx="1011172" cy="101117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F8D06-66AA-4350-838C-CAE2E6BA996A}">
      <dsp:nvSpPr>
        <dsp:cNvPr id="0" name=""/>
        <dsp:cNvSpPr/>
      </dsp:nvSpPr>
      <dsp:spPr>
        <a:xfrm>
          <a:off x="4806950" y="1487364"/>
          <a:ext cx="1798102" cy="624134"/>
        </a:xfrm>
        <a:custGeom>
          <a:avLst/>
          <a:gdLst/>
          <a:ahLst/>
          <a:cxnLst/>
          <a:rect l="0" t="0" r="0" b="0"/>
          <a:pathLst>
            <a:path>
              <a:moveTo>
                <a:pt x="0" y="0"/>
              </a:moveTo>
              <a:lnTo>
                <a:pt x="0" y="312067"/>
              </a:lnTo>
              <a:lnTo>
                <a:pt x="1798102" y="312067"/>
              </a:lnTo>
              <a:lnTo>
                <a:pt x="1798102" y="624134"/>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864754-83F9-4D94-9E71-D49330223E29}">
      <dsp:nvSpPr>
        <dsp:cNvPr id="0" name=""/>
        <dsp:cNvSpPr/>
      </dsp:nvSpPr>
      <dsp:spPr>
        <a:xfrm>
          <a:off x="3008847" y="1487364"/>
          <a:ext cx="1798102" cy="624134"/>
        </a:xfrm>
        <a:custGeom>
          <a:avLst/>
          <a:gdLst/>
          <a:ahLst/>
          <a:cxnLst/>
          <a:rect l="0" t="0" r="0" b="0"/>
          <a:pathLst>
            <a:path>
              <a:moveTo>
                <a:pt x="1798102" y="0"/>
              </a:moveTo>
              <a:lnTo>
                <a:pt x="1798102" y="312067"/>
              </a:lnTo>
              <a:lnTo>
                <a:pt x="0" y="312067"/>
              </a:lnTo>
              <a:lnTo>
                <a:pt x="0" y="624134"/>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5F5D4B-027F-4DC5-A9A4-305497E58154}">
      <dsp:nvSpPr>
        <dsp:cNvPr id="0" name=""/>
        <dsp:cNvSpPr/>
      </dsp:nvSpPr>
      <dsp:spPr>
        <a:xfrm>
          <a:off x="3320914" y="1328"/>
          <a:ext cx="2972070" cy="14860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2844800">
            <a:lnSpc>
              <a:spcPct val="90000"/>
            </a:lnSpc>
            <a:spcBef>
              <a:spcPct val="0"/>
            </a:spcBef>
            <a:spcAft>
              <a:spcPct val="35000"/>
            </a:spcAft>
          </a:pPr>
          <a:r>
            <a:rPr lang="en-US" sz="6400" kern="1200" dirty="0"/>
            <a:t>Run-ons</a:t>
          </a:r>
        </a:p>
      </dsp:txBody>
      <dsp:txXfrm>
        <a:off x="3320914" y="1328"/>
        <a:ext cx="2972070" cy="1486035"/>
      </dsp:txXfrm>
    </dsp:sp>
    <dsp:sp modelId="{459365B6-FA2A-4EE7-B9F7-2D2B6CB5AEF4}">
      <dsp:nvSpPr>
        <dsp:cNvPr id="0" name=""/>
        <dsp:cNvSpPr/>
      </dsp:nvSpPr>
      <dsp:spPr>
        <a:xfrm>
          <a:off x="1522812" y="2111498"/>
          <a:ext cx="2972070" cy="14860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a:t>Fused sentences</a:t>
          </a:r>
        </a:p>
      </dsp:txBody>
      <dsp:txXfrm>
        <a:off x="1522812" y="2111498"/>
        <a:ext cx="2972070" cy="1486035"/>
      </dsp:txXfrm>
    </dsp:sp>
    <dsp:sp modelId="{E2C27D9C-42AC-4A7B-B0AC-DFAEB96070C2}">
      <dsp:nvSpPr>
        <dsp:cNvPr id="0" name=""/>
        <dsp:cNvSpPr/>
      </dsp:nvSpPr>
      <dsp:spPr>
        <a:xfrm>
          <a:off x="5119017" y="2111498"/>
          <a:ext cx="2972070" cy="14860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a:t>Comma Splice </a:t>
          </a:r>
        </a:p>
      </dsp:txBody>
      <dsp:txXfrm>
        <a:off x="5119017" y="2111498"/>
        <a:ext cx="2972070" cy="1486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4ED51-C416-4C30-B014-F1EC5EF7A7EE}">
      <dsp:nvSpPr>
        <dsp:cNvPr id="0" name=""/>
        <dsp:cNvSpPr/>
      </dsp:nvSpPr>
      <dsp:spPr>
        <a:xfrm>
          <a:off x="0" y="0"/>
          <a:ext cx="8171815" cy="10796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solidFill>
                <a:srgbClr val="002060"/>
              </a:solidFill>
            </a:rPr>
            <a:t>Fused Sentences</a:t>
          </a:r>
        </a:p>
      </dsp:txBody>
      <dsp:txXfrm>
        <a:off x="31622" y="31622"/>
        <a:ext cx="7006779" cy="1016414"/>
      </dsp:txXfrm>
    </dsp:sp>
    <dsp:sp modelId="{46F4BA35-FC96-48DD-910D-BDDDEC89FC53}">
      <dsp:nvSpPr>
        <dsp:cNvPr id="0" name=""/>
        <dsp:cNvSpPr/>
      </dsp:nvSpPr>
      <dsp:spPr>
        <a:xfrm>
          <a:off x="721042" y="1259602"/>
          <a:ext cx="8171815" cy="1079658"/>
        </a:xfrm>
        <a:prstGeom prst="roundRect">
          <a:avLst>
            <a:gd name="adj" fmla="val 10000"/>
          </a:avLst>
        </a:prstGeom>
        <a:solidFill>
          <a:schemeClr val="accent2">
            <a:hueOff val="-2310045"/>
            <a:satOff val="-802"/>
            <a:lumOff val="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solidFill>
                <a:schemeClr val="bg1"/>
              </a:solidFill>
            </a:rPr>
            <a:t>A fused sentence mashes two main clauses together with no punctuation at all.</a:t>
          </a:r>
        </a:p>
      </dsp:txBody>
      <dsp:txXfrm>
        <a:off x="752664" y="1291224"/>
        <a:ext cx="6685750" cy="1016414"/>
      </dsp:txXfrm>
    </dsp:sp>
    <dsp:sp modelId="{795B0D6A-0DE8-466E-97FF-AD5445213AD9}">
      <dsp:nvSpPr>
        <dsp:cNvPr id="0" name=""/>
        <dsp:cNvSpPr/>
      </dsp:nvSpPr>
      <dsp:spPr>
        <a:xfrm>
          <a:off x="1442084" y="2519204"/>
          <a:ext cx="8171815" cy="1079658"/>
        </a:xfrm>
        <a:prstGeom prst="roundRect">
          <a:avLst>
            <a:gd name="adj" fmla="val 10000"/>
          </a:avLst>
        </a:prstGeom>
        <a:solidFill>
          <a:schemeClr val="accent2">
            <a:hueOff val="-4620091"/>
            <a:satOff val="-1603"/>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u="none" kern="1200" dirty="0">
              <a:solidFill>
                <a:schemeClr val="bg1"/>
              </a:solidFill>
            </a:rPr>
            <a:t>My professor read my paper  she said it was excellent.</a:t>
          </a:r>
        </a:p>
        <a:p>
          <a:pPr lvl="0" algn="l" defTabSz="933450">
            <a:lnSpc>
              <a:spcPct val="90000"/>
            </a:lnSpc>
            <a:spcBef>
              <a:spcPct val="0"/>
            </a:spcBef>
            <a:spcAft>
              <a:spcPct val="35000"/>
            </a:spcAft>
          </a:pPr>
          <a:r>
            <a:rPr lang="en-US" sz="2100" kern="1200" dirty="0">
              <a:solidFill>
                <a:schemeClr val="bg1"/>
              </a:solidFill>
            </a:rPr>
            <a:t>        independent clause          independent clause</a:t>
          </a:r>
        </a:p>
      </dsp:txBody>
      <dsp:txXfrm>
        <a:off x="1473706" y="2550826"/>
        <a:ext cx="6685750" cy="1016414"/>
      </dsp:txXfrm>
    </dsp:sp>
    <dsp:sp modelId="{7D9D9DF3-B2B9-4FBC-BC71-35D348A24F6A}">
      <dsp:nvSpPr>
        <dsp:cNvPr id="0" name=""/>
        <dsp:cNvSpPr/>
      </dsp:nvSpPr>
      <dsp:spPr>
        <a:xfrm>
          <a:off x="7470036" y="818741"/>
          <a:ext cx="701778" cy="70177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7627936" y="818741"/>
        <a:ext cx="385978" cy="528088"/>
      </dsp:txXfrm>
    </dsp:sp>
    <dsp:sp modelId="{576C4AC5-39CF-44F1-BB19-EA1DDD309874}">
      <dsp:nvSpPr>
        <dsp:cNvPr id="0" name=""/>
        <dsp:cNvSpPr/>
      </dsp:nvSpPr>
      <dsp:spPr>
        <a:xfrm>
          <a:off x="8191079" y="2071145"/>
          <a:ext cx="701778" cy="701778"/>
        </a:xfrm>
        <a:prstGeom prst="downArrow">
          <a:avLst>
            <a:gd name="adj1" fmla="val 55000"/>
            <a:gd name="adj2" fmla="val 45000"/>
          </a:avLst>
        </a:prstGeom>
        <a:solidFill>
          <a:schemeClr val="accent2">
            <a:tint val="40000"/>
            <a:alpha val="90000"/>
            <a:hueOff val="-4599616"/>
            <a:satOff val="-1439"/>
            <a:lumOff val="49"/>
            <a:alphaOff val="0"/>
          </a:schemeClr>
        </a:solidFill>
        <a:ln w="12700" cap="flat" cmpd="sng" algn="ctr">
          <a:solidFill>
            <a:schemeClr val="accent2">
              <a:tint val="40000"/>
              <a:alpha val="90000"/>
              <a:hueOff val="-4599616"/>
              <a:satOff val="-1439"/>
              <a:lumOff val="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8348979" y="2071145"/>
        <a:ext cx="385978" cy="5280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2C54F-B796-470F-913E-DBB228DB76B6}">
      <dsp:nvSpPr>
        <dsp:cNvPr id="0" name=""/>
        <dsp:cNvSpPr/>
      </dsp:nvSpPr>
      <dsp:spPr>
        <a:xfrm>
          <a:off x="0" y="0"/>
          <a:ext cx="8171815" cy="10796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a:solidFill>
                <a:srgbClr val="002060"/>
              </a:solidFill>
            </a:rPr>
            <a:t>Comma Splice </a:t>
          </a:r>
        </a:p>
      </dsp:txBody>
      <dsp:txXfrm>
        <a:off x="31622" y="31622"/>
        <a:ext cx="7006779" cy="1016414"/>
      </dsp:txXfrm>
    </dsp:sp>
    <dsp:sp modelId="{600285A1-A734-4BC9-99EB-D2E374D292A0}">
      <dsp:nvSpPr>
        <dsp:cNvPr id="0" name=""/>
        <dsp:cNvSpPr/>
      </dsp:nvSpPr>
      <dsp:spPr>
        <a:xfrm>
          <a:off x="721042" y="1259602"/>
          <a:ext cx="8171815" cy="1079658"/>
        </a:xfrm>
        <a:prstGeom prst="roundRect">
          <a:avLst>
            <a:gd name="adj" fmla="val 10000"/>
          </a:avLst>
        </a:prstGeom>
        <a:solidFill>
          <a:schemeClr val="accent4">
            <a:hueOff val="9862022"/>
            <a:satOff val="-7005"/>
            <a:lumOff val="-225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solidFill>
                <a:schemeClr val="bg1"/>
              </a:solidFill>
            </a:rPr>
            <a:t>A comma splice happens when a comma, rather than a semicolon, has been used to join independent clauses.</a:t>
          </a:r>
        </a:p>
      </dsp:txBody>
      <dsp:txXfrm>
        <a:off x="752664" y="1291224"/>
        <a:ext cx="6685750" cy="1016414"/>
      </dsp:txXfrm>
    </dsp:sp>
    <dsp:sp modelId="{53FD2F77-9AF9-4442-82C0-CC018FC884FE}">
      <dsp:nvSpPr>
        <dsp:cNvPr id="0" name=""/>
        <dsp:cNvSpPr/>
      </dsp:nvSpPr>
      <dsp:spPr>
        <a:xfrm>
          <a:off x="1442084" y="2519204"/>
          <a:ext cx="8171815" cy="1079658"/>
        </a:xfrm>
        <a:prstGeom prst="roundRect">
          <a:avLst>
            <a:gd name="adj" fmla="val 10000"/>
          </a:avLst>
        </a:prstGeom>
        <a:solidFill>
          <a:schemeClr val="accent4">
            <a:hueOff val="19724044"/>
            <a:satOff val="-14010"/>
            <a:lumOff val="-450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solidFill>
                <a:schemeClr val="bg1"/>
              </a:solidFill>
            </a:rPr>
            <a:t>My cat meowed angrily, I knew she wanted food.</a:t>
          </a:r>
        </a:p>
        <a:p>
          <a:pPr lvl="0" algn="l" defTabSz="889000">
            <a:lnSpc>
              <a:spcPct val="90000"/>
            </a:lnSpc>
            <a:spcBef>
              <a:spcPct val="0"/>
            </a:spcBef>
            <a:spcAft>
              <a:spcPct val="35000"/>
            </a:spcAft>
          </a:pPr>
          <a:r>
            <a:rPr lang="en-US" sz="2000" b="1" kern="1200" dirty="0">
              <a:solidFill>
                <a:schemeClr val="bg1"/>
              </a:solidFill>
            </a:rPr>
            <a:t>    independent clause          independent clause</a:t>
          </a:r>
        </a:p>
        <a:p>
          <a:pPr lvl="0" algn="l" defTabSz="889000">
            <a:lnSpc>
              <a:spcPct val="90000"/>
            </a:lnSpc>
            <a:spcBef>
              <a:spcPct val="0"/>
            </a:spcBef>
            <a:spcAft>
              <a:spcPct val="35000"/>
            </a:spcAft>
          </a:pPr>
          <a:endParaRPr lang="en-US" sz="1700" kern="1200" dirty="0"/>
        </a:p>
      </dsp:txBody>
      <dsp:txXfrm>
        <a:off x="1473706" y="2550826"/>
        <a:ext cx="6685750" cy="1016414"/>
      </dsp:txXfrm>
    </dsp:sp>
    <dsp:sp modelId="{FE9B1CF6-9B35-4A87-B470-540123005B08}">
      <dsp:nvSpPr>
        <dsp:cNvPr id="0" name=""/>
        <dsp:cNvSpPr/>
      </dsp:nvSpPr>
      <dsp:spPr>
        <a:xfrm>
          <a:off x="7470036" y="818741"/>
          <a:ext cx="701778" cy="70177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7627936" y="818741"/>
        <a:ext cx="385978" cy="528088"/>
      </dsp:txXfrm>
    </dsp:sp>
    <dsp:sp modelId="{EB38411A-BD03-43D6-9EED-5448728BB1DE}">
      <dsp:nvSpPr>
        <dsp:cNvPr id="0" name=""/>
        <dsp:cNvSpPr/>
      </dsp:nvSpPr>
      <dsp:spPr>
        <a:xfrm>
          <a:off x="8191079" y="2071145"/>
          <a:ext cx="701778" cy="701778"/>
        </a:xfrm>
        <a:prstGeom prst="downArrow">
          <a:avLst>
            <a:gd name="adj1" fmla="val 55000"/>
            <a:gd name="adj2" fmla="val 45000"/>
          </a:avLst>
        </a:prstGeom>
        <a:solidFill>
          <a:schemeClr val="accent4">
            <a:tint val="40000"/>
            <a:alpha val="90000"/>
            <a:hueOff val="20291285"/>
            <a:satOff val="-18741"/>
            <a:lumOff val="-1334"/>
            <a:alphaOff val="0"/>
          </a:schemeClr>
        </a:solidFill>
        <a:ln w="12700" cap="flat" cmpd="sng" algn="ctr">
          <a:solidFill>
            <a:schemeClr val="accent4">
              <a:tint val="40000"/>
              <a:alpha val="90000"/>
              <a:hueOff val="20291285"/>
              <a:satOff val="-18741"/>
              <a:lumOff val="-1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8348979" y="2071145"/>
        <a:ext cx="385978" cy="5280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B2DB5-7D60-4761-8203-5AFDB5240F8E}">
      <dsp:nvSpPr>
        <dsp:cNvPr id="0" name=""/>
        <dsp:cNvSpPr/>
      </dsp:nvSpPr>
      <dsp:spPr>
        <a:xfrm>
          <a:off x="1173" y="426352"/>
          <a:ext cx="4576929" cy="2746157"/>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Pre-modifiers</a:t>
          </a:r>
          <a:endParaRPr lang="en-US" sz="6500" kern="1200" dirty="0"/>
        </a:p>
      </dsp:txBody>
      <dsp:txXfrm>
        <a:off x="1173" y="426352"/>
        <a:ext cx="4576929" cy="2746157"/>
      </dsp:txXfrm>
    </dsp:sp>
    <dsp:sp modelId="{8019D611-2382-4023-8A29-F3C1D84BAF5E}">
      <dsp:nvSpPr>
        <dsp:cNvPr id="0" name=""/>
        <dsp:cNvSpPr/>
      </dsp:nvSpPr>
      <dsp:spPr>
        <a:xfrm>
          <a:off x="5035796" y="426352"/>
          <a:ext cx="4576929" cy="2746157"/>
        </a:xfrm>
        <a:prstGeom prst="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Post-modifiers </a:t>
          </a:r>
          <a:endParaRPr lang="en-US" sz="6500" kern="1200" dirty="0"/>
        </a:p>
      </dsp:txBody>
      <dsp:txXfrm>
        <a:off x="5035796" y="426352"/>
        <a:ext cx="4576929" cy="2746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3C3AE-AC11-4C42-92B4-52D27A74CDB3}">
      <dsp:nvSpPr>
        <dsp:cNvPr id="0" name=""/>
        <dsp:cNvSpPr/>
      </dsp:nvSpPr>
      <dsp:spPr>
        <a:xfrm>
          <a:off x="1902359" y="1474"/>
          <a:ext cx="2581857" cy="1290928"/>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4200" kern="1200" dirty="0" smtClean="0"/>
            <a:t>Misplaced</a:t>
          </a:r>
          <a:endParaRPr lang="en-US" sz="4200" kern="1200" dirty="0"/>
        </a:p>
      </dsp:txBody>
      <dsp:txXfrm>
        <a:off x="1940169" y="39284"/>
        <a:ext cx="2506237" cy="1215308"/>
      </dsp:txXfrm>
    </dsp:sp>
    <dsp:sp modelId="{E1E2BC85-8B56-4BDD-8752-5B0F78A54615}">
      <dsp:nvSpPr>
        <dsp:cNvPr id="0" name=""/>
        <dsp:cNvSpPr/>
      </dsp:nvSpPr>
      <dsp:spPr>
        <a:xfrm>
          <a:off x="2160545" y="1292403"/>
          <a:ext cx="258185" cy="968196"/>
        </a:xfrm>
        <a:custGeom>
          <a:avLst/>
          <a:gdLst/>
          <a:ahLst/>
          <a:cxnLst/>
          <a:rect l="0" t="0" r="0" b="0"/>
          <a:pathLst>
            <a:path>
              <a:moveTo>
                <a:pt x="0" y="0"/>
              </a:moveTo>
              <a:lnTo>
                <a:pt x="0" y="968196"/>
              </a:lnTo>
              <a:lnTo>
                <a:pt x="258185" y="96819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5C88D-66FB-4C5F-8523-DD8A84655724}">
      <dsp:nvSpPr>
        <dsp:cNvPr id="0" name=""/>
        <dsp:cNvSpPr/>
      </dsp:nvSpPr>
      <dsp:spPr>
        <a:xfrm>
          <a:off x="2418731" y="1615135"/>
          <a:ext cx="2065486" cy="1290928"/>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Improperly modifiers in a sentence</a:t>
          </a:r>
          <a:endParaRPr lang="en-US" sz="1700" kern="1200" dirty="0"/>
        </a:p>
      </dsp:txBody>
      <dsp:txXfrm>
        <a:off x="2456541" y="1652945"/>
        <a:ext cx="1989866" cy="1215308"/>
      </dsp:txXfrm>
    </dsp:sp>
    <dsp:sp modelId="{0B1D0FD8-EDF8-4284-BF14-89710C85CFC8}">
      <dsp:nvSpPr>
        <dsp:cNvPr id="0" name=""/>
        <dsp:cNvSpPr/>
      </dsp:nvSpPr>
      <dsp:spPr>
        <a:xfrm>
          <a:off x="2160545" y="1292403"/>
          <a:ext cx="258185" cy="2581857"/>
        </a:xfrm>
        <a:custGeom>
          <a:avLst/>
          <a:gdLst/>
          <a:ahLst/>
          <a:cxnLst/>
          <a:rect l="0" t="0" r="0" b="0"/>
          <a:pathLst>
            <a:path>
              <a:moveTo>
                <a:pt x="0" y="0"/>
              </a:moveTo>
              <a:lnTo>
                <a:pt x="0" y="2581857"/>
              </a:lnTo>
              <a:lnTo>
                <a:pt x="258185" y="2581857"/>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973733-79D3-4C94-BF2D-79346CD7F09A}">
      <dsp:nvSpPr>
        <dsp:cNvPr id="0" name=""/>
        <dsp:cNvSpPr/>
      </dsp:nvSpPr>
      <dsp:spPr>
        <a:xfrm>
          <a:off x="2418731" y="3228796"/>
          <a:ext cx="2065486" cy="1290928"/>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423812"/>
              <a:satOff val="6097"/>
              <a:lumOff val="326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It can give two different meanings instead of the one actual meaning</a:t>
          </a:r>
          <a:endParaRPr lang="en-US" sz="1700" kern="1200" dirty="0"/>
        </a:p>
      </dsp:txBody>
      <dsp:txXfrm>
        <a:off x="2456541" y="3266606"/>
        <a:ext cx="1989866" cy="1215308"/>
      </dsp:txXfrm>
    </dsp:sp>
    <dsp:sp modelId="{DAB8D1BE-EEAD-4167-83DE-5872FBC28B3F}">
      <dsp:nvSpPr>
        <dsp:cNvPr id="0" name=""/>
        <dsp:cNvSpPr/>
      </dsp:nvSpPr>
      <dsp:spPr>
        <a:xfrm>
          <a:off x="5129682" y="1474"/>
          <a:ext cx="2581857" cy="1290928"/>
        </a:xfrm>
        <a:prstGeom prst="roundRect">
          <a:avLst>
            <a:gd name="adj" fmla="val 10000"/>
          </a:avLst>
        </a:prstGeom>
        <a:gradFill rotWithShape="0">
          <a:gsLst>
            <a:gs pos="0">
              <a:schemeClr val="accent5">
                <a:hueOff val="-4271435"/>
                <a:satOff val="18291"/>
                <a:lumOff val="9804"/>
                <a:alphaOff val="0"/>
                <a:tint val="94000"/>
                <a:satMod val="103000"/>
                <a:lumMod val="102000"/>
              </a:schemeClr>
            </a:gs>
            <a:gs pos="50000">
              <a:schemeClr val="accent5">
                <a:hueOff val="-4271435"/>
                <a:satOff val="18291"/>
                <a:lumOff val="9804"/>
                <a:alphaOff val="0"/>
                <a:shade val="100000"/>
                <a:satMod val="110000"/>
                <a:lumMod val="100000"/>
              </a:schemeClr>
            </a:gs>
            <a:gs pos="100000">
              <a:schemeClr val="accent5">
                <a:hueOff val="-4271435"/>
                <a:satOff val="18291"/>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4200" kern="1200" dirty="0" smtClean="0"/>
            <a:t>Dangling </a:t>
          </a:r>
          <a:endParaRPr lang="en-US" sz="4200" kern="1200" dirty="0"/>
        </a:p>
      </dsp:txBody>
      <dsp:txXfrm>
        <a:off x="5167492" y="39284"/>
        <a:ext cx="2506237" cy="1215308"/>
      </dsp:txXfrm>
    </dsp:sp>
    <dsp:sp modelId="{5C6F4935-D47D-42C5-8290-A02033477D69}">
      <dsp:nvSpPr>
        <dsp:cNvPr id="0" name=""/>
        <dsp:cNvSpPr/>
      </dsp:nvSpPr>
      <dsp:spPr>
        <a:xfrm>
          <a:off x="5387868" y="1292403"/>
          <a:ext cx="258185" cy="968196"/>
        </a:xfrm>
        <a:custGeom>
          <a:avLst/>
          <a:gdLst/>
          <a:ahLst/>
          <a:cxnLst/>
          <a:rect l="0" t="0" r="0" b="0"/>
          <a:pathLst>
            <a:path>
              <a:moveTo>
                <a:pt x="0" y="0"/>
              </a:moveTo>
              <a:lnTo>
                <a:pt x="0" y="968196"/>
              </a:lnTo>
              <a:lnTo>
                <a:pt x="258185" y="96819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02964E-5E92-437B-98A5-C5E810B50D25}">
      <dsp:nvSpPr>
        <dsp:cNvPr id="0" name=""/>
        <dsp:cNvSpPr/>
      </dsp:nvSpPr>
      <dsp:spPr>
        <a:xfrm>
          <a:off x="5646053" y="1615135"/>
          <a:ext cx="2065486" cy="1290928"/>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2847623"/>
              <a:satOff val="12194"/>
              <a:lumOff val="653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Unclear and illogically placed in relation to the word</a:t>
          </a:r>
          <a:endParaRPr lang="en-US" sz="1700" kern="1200" dirty="0"/>
        </a:p>
      </dsp:txBody>
      <dsp:txXfrm>
        <a:off x="5683863" y="1652945"/>
        <a:ext cx="1989866" cy="1215308"/>
      </dsp:txXfrm>
    </dsp:sp>
    <dsp:sp modelId="{9319D8B7-09B3-4A08-A400-7FF117458B70}">
      <dsp:nvSpPr>
        <dsp:cNvPr id="0" name=""/>
        <dsp:cNvSpPr/>
      </dsp:nvSpPr>
      <dsp:spPr>
        <a:xfrm>
          <a:off x="5387868" y="1292403"/>
          <a:ext cx="258185" cy="2581857"/>
        </a:xfrm>
        <a:custGeom>
          <a:avLst/>
          <a:gdLst/>
          <a:ahLst/>
          <a:cxnLst/>
          <a:rect l="0" t="0" r="0" b="0"/>
          <a:pathLst>
            <a:path>
              <a:moveTo>
                <a:pt x="0" y="0"/>
              </a:moveTo>
              <a:lnTo>
                <a:pt x="0" y="2581857"/>
              </a:lnTo>
              <a:lnTo>
                <a:pt x="258185" y="2581857"/>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4FFCD8-540A-435F-92B8-671DBE0358A7}">
      <dsp:nvSpPr>
        <dsp:cNvPr id="0" name=""/>
        <dsp:cNvSpPr/>
      </dsp:nvSpPr>
      <dsp:spPr>
        <a:xfrm>
          <a:off x="5646053" y="3228796"/>
          <a:ext cx="2065486" cy="1290928"/>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4271435"/>
              <a:satOff val="18291"/>
              <a:lumOff val="9804"/>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Can come in the beginning or in the end</a:t>
          </a:r>
          <a:endParaRPr lang="en-US" sz="1700" kern="1200" dirty="0"/>
        </a:p>
      </dsp:txBody>
      <dsp:txXfrm>
        <a:off x="5683863" y="3266606"/>
        <a:ext cx="1989866" cy="12153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873B0-3046-46E1-8B00-62FB7BB2DEE3}">
      <dsp:nvSpPr>
        <dsp:cNvPr id="0" name=""/>
        <dsp:cNvSpPr/>
      </dsp:nvSpPr>
      <dsp:spPr>
        <a:xfrm rot="5400000">
          <a:off x="6073536" y="-2494795"/>
          <a:ext cx="927831" cy="6152896"/>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smtClean="0"/>
            <a:t>The professor posted the notes for the students covered in class.</a:t>
          </a:r>
          <a:endParaRPr lang="en-US" sz="1900" kern="1200" dirty="0"/>
        </a:p>
      </dsp:txBody>
      <dsp:txXfrm rot="-5400000">
        <a:off x="3461004" y="163030"/>
        <a:ext cx="6107603" cy="837245"/>
      </dsp:txXfrm>
    </dsp:sp>
    <dsp:sp modelId="{9389BBF8-57C8-4E14-A024-5C47FC7D7543}">
      <dsp:nvSpPr>
        <dsp:cNvPr id="0" name=""/>
        <dsp:cNvSpPr/>
      </dsp:nvSpPr>
      <dsp:spPr>
        <a:xfrm>
          <a:off x="0" y="1757"/>
          <a:ext cx="3461004" cy="1159789"/>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US" sz="4200" kern="1200" dirty="0" smtClean="0"/>
            <a:t>Misplaced</a:t>
          </a:r>
          <a:endParaRPr lang="en-US" sz="4200" kern="1200" dirty="0"/>
        </a:p>
      </dsp:txBody>
      <dsp:txXfrm>
        <a:off x="56616" y="58373"/>
        <a:ext cx="3347772" cy="1046557"/>
      </dsp:txXfrm>
    </dsp:sp>
    <dsp:sp modelId="{596DC4BE-C071-4EEF-8D68-1B2546072379}">
      <dsp:nvSpPr>
        <dsp:cNvPr id="0" name=""/>
        <dsp:cNvSpPr/>
      </dsp:nvSpPr>
      <dsp:spPr>
        <a:xfrm rot="5400000">
          <a:off x="6073536" y="-1277016"/>
          <a:ext cx="927831" cy="6152896"/>
        </a:xfrm>
        <a:prstGeom prst="round2SameRect">
          <a:avLst/>
        </a:prstGeom>
        <a:solidFill>
          <a:schemeClr val="accent3">
            <a:tint val="40000"/>
            <a:alpha val="90000"/>
            <a:hueOff val="-854611"/>
            <a:satOff val="14114"/>
            <a:lumOff val="567"/>
            <a:alphaOff val="0"/>
          </a:schemeClr>
        </a:solidFill>
        <a:ln w="9525" cap="flat" cmpd="sng" algn="ctr">
          <a:solidFill>
            <a:schemeClr val="accent3">
              <a:tint val="40000"/>
              <a:alpha val="90000"/>
              <a:hueOff val="-854611"/>
              <a:satOff val="14114"/>
              <a:lumOff val="567"/>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smtClean="0"/>
            <a:t>The modifier, “covered in class,” appears to modify “the students.” Because the students are not covered in class, this is a misplaced modifier.</a:t>
          </a:r>
          <a:endParaRPr lang="en-US" sz="1900" kern="1200" dirty="0"/>
        </a:p>
      </dsp:txBody>
      <dsp:txXfrm rot="-5400000">
        <a:off x="3461004" y="1380809"/>
        <a:ext cx="6107603" cy="837245"/>
      </dsp:txXfrm>
    </dsp:sp>
    <dsp:sp modelId="{301353B2-88A5-48D2-9616-49386EF42C78}">
      <dsp:nvSpPr>
        <dsp:cNvPr id="0" name=""/>
        <dsp:cNvSpPr/>
      </dsp:nvSpPr>
      <dsp:spPr>
        <a:xfrm>
          <a:off x="0" y="1219536"/>
          <a:ext cx="3461004" cy="1159789"/>
        </a:xfrm>
        <a:prstGeom prst="roundRect">
          <a:avLst/>
        </a:prstGeom>
        <a:gradFill rotWithShape="0">
          <a:gsLst>
            <a:gs pos="0">
              <a:schemeClr val="accent3">
                <a:hueOff val="-701989"/>
                <a:satOff val="12075"/>
                <a:lumOff val="294"/>
                <a:alphaOff val="0"/>
                <a:tint val="94000"/>
                <a:satMod val="103000"/>
                <a:lumMod val="102000"/>
              </a:schemeClr>
            </a:gs>
            <a:gs pos="50000">
              <a:schemeClr val="accent3">
                <a:hueOff val="-701989"/>
                <a:satOff val="12075"/>
                <a:lumOff val="294"/>
                <a:alphaOff val="0"/>
                <a:shade val="100000"/>
                <a:satMod val="110000"/>
                <a:lumMod val="100000"/>
              </a:schemeClr>
            </a:gs>
            <a:gs pos="100000">
              <a:schemeClr val="accent3">
                <a:hueOff val="-701989"/>
                <a:satOff val="12075"/>
                <a:lumOff val="2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US" sz="4200" kern="1200" dirty="0" smtClean="0"/>
            <a:t>The Problem </a:t>
          </a:r>
          <a:endParaRPr lang="en-US" sz="4200" kern="1200" dirty="0"/>
        </a:p>
      </dsp:txBody>
      <dsp:txXfrm>
        <a:off x="56616" y="1276152"/>
        <a:ext cx="3347772" cy="1046557"/>
      </dsp:txXfrm>
    </dsp:sp>
    <dsp:sp modelId="{2D5C5D25-9A44-4D6E-B52A-4A90C6529D93}">
      <dsp:nvSpPr>
        <dsp:cNvPr id="0" name=""/>
        <dsp:cNvSpPr/>
      </dsp:nvSpPr>
      <dsp:spPr>
        <a:xfrm rot="5400000">
          <a:off x="6073536" y="-59237"/>
          <a:ext cx="927831" cy="6152896"/>
        </a:xfrm>
        <a:prstGeom prst="round2SameRect">
          <a:avLst/>
        </a:prstGeom>
        <a:solidFill>
          <a:schemeClr val="accent3">
            <a:tint val="40000"/>
            <a:alpha val="90000"/>
            <a:hueOff val="-1709222"/>
            <a:satOff val="28228"/>
            <a:lumOff val="1133"/>
            <a:alphaOff val="0"/>
          </a:schemeClr>
        </a:solidFill>
        <a:ln w="9525" cap="flat" cmpd="sng" algn="ctr">
          <a:solidFill>
            <a:schemeClr val="accent3">
              <a:tint val="40000"/>
              <a:alpha val="90000"/>
              <a:hueOff val="-1709222"/>
              <a:satOff val="28228"/>
              <a:lumOff val="1133"/>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smtClean="0"/>
            <a:t>The professor posted the notes covered in class for the students.</a:t>
          </a:r>
          <a:endParaRPr lang="en-US" sz="1900" kern="1200" dirty="0"/>
        </a:p>
      </dsp:txBody>
      <dsp:txXfrm rot="-5400000">
        <a:off x="3461004" y="2598588"/>
        <a:ext cx="6107603" cy="837245"/>
      </dsp:txXfrm>
    </dsp:sp>
    <dsp:sp modelId="{79631D46-866E-4197-AB77-EE47247669BB}">
      <dsp:nvSpPr>
        <dsp:cNvPr id="0" name=""/>
        <dsp:cNvSpPr/>
      </dsp:nvSpPr>
      <dsp:spPr>
        <a:xfrm>
          <a:off x="0" y="2437315"/>
          <a:ext cx="3461004" cy="1159789"/>
        </a:xfrm>
        <a:prstGeom prst="roundRect">
          <a:avLst/>
        </a:prstGeom>
        <a:gradFill rotWithShape="0">
          <a:gsLst>
            <a:gs pos="0">
              <a:schemeClr val="accent3">
                <a:hueOff val="-1403978"/>
                <a:satOff val="24150"/>
                <a:lumOff val="588"/>
                <a:alphaOff val="0"/>
                <a:tint val="94000"/>
                <a:satMod val="103000"/>
                <a:lumMod val="102000"/>
              </a:schemeClr>
            </a:gs>
            <a:gs pos="50000">
              <a:schemeClr val="accent3">
                <a:hueOff val="-1403978"/>
                <a:satOff val="24150"/>
                <a:lumOff val="588"/>
                <a:alphaOff val="0"/>
                <a:shade val="100000"/>
                <a:satMod val="110000"/>
                <a:lumMod val="100000"/>
              </a:schemeClr>
            </a:gs>
            <a:gs pos="100000">
              <a:schemeClr val="accent3">
                <a:hueOff val="-1403978"/>
                <a:satOff val="24150"/>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US" sz="4200" kern="1200" dirty="0" smtClean="0"/>
            <a:t>Corrected </a:t>
          </a:r>
          <a:endParaRPr lang="en-US" sz="4200" kern="1200" dirty="0"/>
        </a:p>
      </dsp:txBody>
      <dsp:txXfrm>
        <a:off x="56616" y="2493931"/>
        <a:ext cx="3347772" cy="10465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5A48E-5548-450A-9A51-594870358EB2}">
      <dsp:nvSpPr>
        <dsp:cNvPr id="0" name=""/>
        <dsp:cNvSpPr/>
      </dsp:nvSpPr>
      <dsp:spPr>
        <a:xfrm rot="5400000">
          <a:off x="6073536" y="-2494795"/>
          <a:ext cx="927831" cy="6152896"/>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Walking through the park, the grass tickled my feet.</a:t>
          </a:r>
          <a:endParaRPr lang="en-US" sz="1800" kern="1200" dirty="0"/>
        </a:p>
      </dsp:txBody>
      <dsp:txXfrm rot="-5400000">
        <a:off x="3461004" y="163030"/>
        <a:ext cx="6107603" cy="837245"/>
      </dsp:txXfrm>
    </dsp:sp>
    <dsp:sp modelId="{9CC9F800-60FD-47A9-8A1E-EF096F47E9AE}">
      <dsp:nvSpPr>
        <dsp:cNvPr id="0" name=""/>
        <dsp:cNvSpPr/>
      </dsp:nvSpPr>
      <dsp:spPr>
        <a:xfrm>
          <a:off x="0" y="1757"/>
          <a:ext cx="3461004" cy="1159789"/>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US" sz="4200" kern="1200" dirty="0" smtClean="0"/>
            <a:t>Misplaced</a:t>
          </a:r>
          <a:endParaRPr lang="en-US" sz="4200" kern="1200" dirty="0"/>
        </a:p>
      </dsp:txBody>
      <dsp:txXfrm>
        <a:off x="56616" y="58373"/>
        <a:ext cx="3347772" cy="1046557"/>
      </dsp:txXfrm>
    </dsp:sp>
    <dsp:sp modelId="{412DBAC0-CA14-4B1D-89D7-A9D09D947087}">
      <dsp:nvSpPr>
        <dsp:cNvPr id="0" name=""/>
        <dsp:cNvSpPr/>
      </dsp:nvSpPr>
      <dsp:spPr>
        <a:xfrm rot="5400000">
          <a:off x="6073536" y="-1277016"/>
          <a:ext cx="927831" cy="6152896"/>
        </a:xfrm>
        <a:prstGeom prst="round2SameRect">
          <a:avLst/>
        </a:prstGeom>
        <a:solidFill>
          <a:schemeClr val="accent3">
            <a:tint val="40000"/>
            <a:alpha val="90000"/>
            <a:hueOff val="-854611"/>
            <a:satOff val="14114"/>
            <a:lumOff val="567"/>
            <a:alphaOff val="0"/>
          </a:schemeClr>
        </a:solidFill>
        <a:ln w="9525" cap="flat" cmpd="sng" algn="ctr">
          <a:solidFill>
            <a:schemeClr val="accent3">
              <a:tint val="40000"/>
              <a:alpha val="90000"/>
              <a:hueOff val="-854611"/>
              <a:satOff val="14114"/>
              <a:lumOff val="567"/>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“Walking through the park” seems to modify the grass. However, The grass cannot walk through the park. Therefore, this is a misplaced modifier.</a:t>
          </a:r>
          <a:endParaRPr lang="en-US" sz="1800" kern="1200" dirty="0"/>
        </a:p>
      </dsp:txBody>
      <dsp:txXfrm rot="-5400000">
        <a:off x="3461004" y="1380809"/>
        <a:ext cx="6107603" cy="837245"/>
      </dsp:txXfrm>
    </dsp:sp>
    <dsp:sp modelId="{491E3245-5000-4B61-A932-FFFE15FD0B7F}">
      <dsp:nvSpPr>
        <dsp:cNvPr id="0" name=""/>
        <dsp:cNvSpPr/>
      </dsp:nvSpPr>
      <dsp:spPr>
        <a:xfrm>
          <a:off x="0" y="1219536"/>
          <a:ext cx="3461004" cy="1159789"/>
        </a:xfrm>
        <a:prstGeom prst="roundRect">
          <a:avLst/>
        </a:prstGeom>
        <a:gradFill rotWithShape="0">
          <a:gsLst>
            <a:gs pos="0">
              <a:schemeClr val="accent3">
                <a:hueOff val="-701989"/>
                <a:satOff val="12075"/>
                <a:lumOff val="294"/>
                <a:alphaOff val="0"/>
                <a:tint val="94000"/>
                <a:satMod val="103000"/>
                <a:lumMod val="102000"/>
              </a:schemeClr>
            </a:gs>
            <a:gs pos="50000">
              <a:schemeClr val="accent3">
                <a:hueOff val="-701989"/>
                <a:satOff val="12075"/>
                <a:lumOff val="294"/>
                <a:alphaOff val="0"/>
                <a:shade val="100000"/>
                <a:satMod val="110000"/>
                <a:lumMod val="100000"/>
              </a:schemeClr>
            </a:gs>
            <a:gs pos="100000">
              <a:schemeClr val="accent3">
                <a:hueOff val="-701989"/>
                <a:satOff val="12075"/>
                <a:lumOff val="2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US" sz="4200" kern="1200" dirty="0" smtClean="0"/>
            <a:t>The Problem </a:t>
          </a:r>
          <a:endParaRPr lang="en-US" sz="4200" kern="1200" dirty="0"/>
        </a:p>
      </dsp:txBody>
      <dsp:txXfrm>
        <a:off x="56616" y="1276152"/>
        <a:ext cx="3347772" cy="1046557"/>
      </dsp:txXfrm>
    </dsp:sp>
    <dsp:sp modelId="{E821CE06-5509-4000-AD52-C40ED2C42485}">
      <dsp:nvSpPr>
        <dsp:cNvPr id="0" name=""/>
        <dsp:cNvSpPr/>
      </dsp:nvSpPr>
      <dsp:spPr>
        <a:xfrm rot="5400000">
          <a:off x="6073536" y="-59237"/>
          <a:ext cx="927831" cy="6152896"/>
        </a:xfrm>
        <a:prstGeom prst="round2SameRect">
          <a:avLst/>
        </a:prstGeom>
        <a:solidFill>
          <a:schemeClr val="accent3">
            <a:tint val="40000"/>
            <a:alpha val="90000"/>
            <a:hueOff val="-1709222"/>
            <a:satOff val="28228"/>
            <a:lumOff val="1133"/>
            <a:alphaOff val="0"/>
          </a:schemeClr>
        </a:solidFill>
        <a:ln w="9525" cap="flat" cmpd="sng" algn="ctr">
          <a:solidFill>
            <a:schemeClr val="accent3">
              <a:tint val="40000"/>
              <a:alpha val="90000"/>
              <a:hueOff val="-1709222"/>
              <a:satOff val="28228"/>
              <a:lumOff val="1133"/>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The grass tickled my feet as I walked through the park.</a:t>
          </a:r>
          <a:r>
            <a:rPr lang="en-US" sz="1800" kern="1200" dirty="0" smtClean="0"/>
            <a:t/>
          </a:r>
          <a:br>
            <a:rPr lang="en-US" sz="1800" kern="1200" dirty="0" smtClean="0"/>
          </a:br>
          <a:r>
            <a:rPr lang="en-US" sz="1800" b="0" i="0" kern="1200" dirty="0" smtClean="0"/>
            <a:t>Walking through the park, I found that the grass tickled my feet.</a:t>
          </a:r>
          <a:endParaRPr lang="en-US" sz="1800" kern="1200" dirty="0"/>
        </a:p>
      </dsp:txBody>
      <dsp:txXfrm rot="-5400000">
        <a:off x="3461004" y="2598588"/>
        <a:ext cx="6107603" cy="837245"/>
      </dsp:txXfrm>
    </dsp:sp>
    <dsp:sp modelId="{E9D98E6B-208F-4649-835F-AF855399DAAE}">
      <dsp:nvSpPr>
        <dsp:cNvPr id="0" name=""/>
        <dsp:cNvSpPr/>
      </dsp:nvSpPr>
      <dsp:spPr>
        <a:xfrm>
          <a:off x="0" y="2437315"/>
          <a:ext cx="3461004" cy="1159789"/>
        </a:xfrm>
        <a:prstGeom prst="roundRect">
          <a:avLst/>
        </a:prstGeom>
        <a:gradFill rotWithShape="0">
          <a:gsLst>
            <a:gs pos="0">
              <a:schemeClr val="accent3">
                <a:hueOff val="-1403978"/>
                <a:satOff val="24150"/>
                <a:lumOff val="588"/>
                <a:alphaOff val="0"/>
                <a:tint val="94000"/>
                <a:satMod val="103000"/>
                <a:lumMod val="102000"/>
              </a:schemeClr>
            </a:gs>
            <a:gs pos="50000">
              <a:schemeClr val="accent3">
                <a:hueOff val="-1403978"/>
                <a:satOff val="24150"/>
                <a:lumOff val="588"/>
                <a:alphaOff val="0"/>
                <a:shade val="100000"/>
                <a:satMod val="110000"/>
                <a:lumMod val="100000"/>
              </a:schemeClr>
            </a:gs>
            <a:gs pos="100000">
              <a:schemeClr val="accent3">
                <a:hueOff val="-1403978"/>
                <a:satOff val="24150"/>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en-US" sz="4200" kern="1200" dirty="0" smtClean="0"/>
            <a:t>Corrected</a:t>
          </a:r>
          <a:endParaRPr lang="en-US" sz="4200" kern="1200" dirty="0"/>
        </a:p>
      </dsp:txBody>
      <dsp:txXfrm>
        <a:off x="56616" y="2493931"/>
        <a:ext cx="3347772" cy="1046557"/>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2F26F7-0079-4FDD-9EC4-738AA98DD2F6}"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94973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2F26F7-0079-4FDD-9EC4-738AA98DD2F6}"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363589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2F26F7-0079-4FDD-9EC4-738AA98DD2F6}"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4097814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2F26F7-0079-4FDD-9EC4-738AA98DD2F6}"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0C8C7E1-7C16-40EE-B1A5-1F296972000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7740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2F26F7-0079-4FDD-9EC4-738AA98DD2F6}"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3819667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2F26F7-0079-4FDD-9EC4-738AA98DD2F6}"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69845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2F26F7-0079-4FDD-9EC4-738AA98DD2F6}"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1631608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F26F7-0079-4FDD-9EC4-738AA98DD2F6}"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1953561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F2F26F7-0079-4FDD-9EC4-738AA98DD2F6}" type="datetimeFigureOut">
              <a:rPr lang="en-US" smtClean="0"/>
              <a:t>12/1/2020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0C8C7E1-7C16-40EE-B1A5-1F296972000F}" type="slidenum">
              <a:rPr lang="en-US" smtClean="0"/>
              <a:t>‹#›</a:t>
            </a:fld>
            <a:endParaRPr lang="en-US"/>
          </a:p>
        </p:txBody>
      </p:sp>
    </p:spTree>
    <p:extLst>
      <p:ext uri="{BB962C8B-B14F-4D97-AF65-F5344CB8AC3E}">
        <p14:creationId xmlns:p14="http://schemas.microsoft.com/office/powerpoint/2010/main" val="327681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F26F7-0079-4FDD-9EC4-738AA98DD2F6}"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320091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F26F7-0079-4FDD-9EC4-738AA98DD2F6}"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36006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2F26F7-0079-4FDD-9EC4-738AA98DD2F6}"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110559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2F26F7-0079-4FDD-9EC4-738AA98DD2F6}"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47818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F26F7-0079-4FDD-9EC4-738AA98DD2F6}"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3511262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F2F26F7-0079-4FDD-9EC4-738AA98DD2F6}"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250019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2F26F7-0079-4FDD-9EC4-738AA98DD2F6}"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219437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2F26F7-0079-4FDD-9EC4-738AA98DD2F6}"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C7E1-7C16-40EE-B1A5-1F296972000F}" type="slidenum">
              <a:rPr lang="en-US" smtClean="0"/>
              <a:t>‹#›</a:t>
            </a:fld>
            <a:endParaRPr lang="en-US"/>
          </a:p>
        </p:txBody>
      </p:sp>
    </p:spTree>
    <p:extLst>
      <p:ext uri="{BB962C8B-B14F-4D97-AF65-F5344CB8AC3E}">
        <p14:creationId xmlns:p14="http://schemas.microsoft.com/office/powerpoint/2010/main" val="216551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2F26F7-0079-4FDD-9EC4-738AA98DD2F6}" type="datetimeFigureOut">
              <a:rPr lang="en-US" smtClean="0"/>
              <a:t>12/1/2020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0C8C7E1-7C16-40EE-B1A5-1F296972000F}" type="slidenum">
              <a:rPr lang="en-US" smtClean="0"/>
              <a:t>‹#›</a:t>
            </a:fld>
            <a:endParaRPr lang="en-US"/>
          </a:p>
        </p:txBody>
      </p:sp>
    </p:spTree>
    <p:extLst>
      <p:ext uri="{BB962C8B-B14F-4D97-AF65-F5344CB8AC3E}">
        <p14:creationId xmlns:p14="http://schemas.microsoft.com/office/powerpoint/2010/main" val="959778381"/>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b="1" dirty="0"/>
              <a:t>Run-ons</a:t>
            </a:r>
          </a:p>
        </p:txBody>
      </p:sp>
    </p:spTree>
    <p:extLst>
      <p:ext uri="{BB962C8B-B14F-4D97-AF65-F5344CB8AC3E}">
        <p14:creationId xmlns:p14="http://schemas.microsoft.com/office/powerpoint/2010/main" val="121232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1. Period and Capital letter</a:t>
            </a:r>
          </a:p>
        </p:txBody>
      </p:sp>
      <p:sp>
        <p:nvSpPr>
          <p:cNvPr id="3" name="Content Placeholder 2"/>
          <p:cNvSpPr>
            <a:spLocks noGrp="1"/>
          </p:cNvSpPr>
          <p:nvPr>
            <p:ph idx="1"/>
          </p:nvPr>
        </p:nvSpPr>
        <p:spPr/>
        <p:txBody>
          <a:bodyPr>
            <a:normAutofit/>
          </a:bodyPr>
          <a:lstStyle/>
          <a:p>
            <a:r>
              <a:rPr lang="en-US" sz="3200" dirty="0"/>
              <a:t>Use this method if the thoughts are not closely related or if the other method would make sentences longer</a:t>
            </a:r>
          </a:p>
        </p:txBody>
      </p:sp>
    </p:spTree>
    <p:extLst>
      <p:ext uri="{BB962C8B-B14F-4D97-AF65-F5344CB8AC3E}">
        <p14:creationId xmlns:p14="http://schemas.microsoft.com/office/powerpoint/2010/main" val="129895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For Example: </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a:t>It seemed to Wanda that her daughter had more than enough crayons, they were strewn across the bedroom floor and some of them were broken, and, worse still, someone had used the stub of a red crayon to mark a sinister smiley face on the wall.</a:t>
            </a:r>
          </a:p>
          <a:p>
            <a:pPr marL="0" indent="0">
              <a:buNone/>
            </a:pPr>
            <a:endParaRPr lang="en-US" dirty="0"/>
          </a:p>
          <a:p>
            <a:pPr marL="0" indent="0">
              <a:buNone/>
            </a:pPr>
            <a:r>
              <a:rPr lang="en-US" b="1" dirty="0">
                <a:solidFill>
                  <a:schemeClr val="bg1"/>
                </a:solidFill>
              </a:rPr>
              <a:t>Corrected:</a:t>
            </a:r>
          </a:p>
          <a:p>
            <a:pPr marL="0" indent="0">
              <a:buNone/>
            </a:pPr>
            <a:r>
              <a:rPr lang="en-US" dirty="0"/>
              <a:t>It seemed to Wanda that her daughter had more than enough crayons. They were strewn across the bedroom floor, and some of them were broken. Worse still, someone had used the stub of a red crayon to mark a sinister smiley face on the wall</a:t>
            </a:r>
          </a:p>
        </p:txBody>
      </p:sp>
    </p:spTree>
    <p:extLst>
      <p:ext uri="{BB962C8B-B14F-4D97-AF65-F5344CB8AC3E}">
        <p14:creationId xmlns:p14="http://schemas.microsoft.com/office/powerpoint/2010/main" val="317530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3200" dirty="0"/>
          </a:p>
          <a:p>
            <a:pPr marL="0" indent="0" algn="ctr">
              <a:buNone/>
            </a:pPr>
            <a:endParaRPr lang="en-US" sz="3200" dirty="0"/>
          </a:p>
          <a:p>
            <a:pPr marL="0" indent="0" algn="ctr">
              <a:buNone/>
            </a:pPr>
            <a:r>
              <a:rPr lang="en-US" sz="3200" dirty="0"/>
              <a:t>Follow the activity on page 286</a:t>
            </a:r>
          </a:p>
        </p:txBody>
      </p:sp>
    </p:spTree>
    <p:extLst>
      <p:ext uri="{BB962C8B-B14F-4D97-AF65-F5344CB8AC3E}">
        <p14:creationId xmlns:p14="http://schemas.microsoft.com/office/powerpoint/2010/main" val="1233255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Use </a:t>
            </a:r>
            <a:r>
              <a:rPr lang="en-US" b="1" dirty="0"/>
              <a:t>a comma and a coordinating conjunction (and, but, yet, so, or, nor, for)</a:t>
            </a:r>
          </a:p>
        </p:txBody>
      </p:sp>
      <p:sp>
        <p:nvSpPr>
          <p:cNvPr id="3" name="Content Placeholder 2"/>
          <p:cNvSpPr>
            <a:spLocks noGrp="1"/>
          </p:cNvSpPr>
          <p:nvPr>
            <p:ph idx="1"/>
          </p:nvPr>
        </p:nvSpPr>
        <p:spPr/>
        <p:txBody>
          <a:bodyPr>
            <a:normAutofit/>
          </a:bodyPr>
          <a:lstStyle/>
          <a:p>
            <a:r>
              <a:rPr lang="en-US" sz="2800" dirty="0"/>
              <a:t>When you join two independent clauses with a coordinating conjunction, place a comma before the coordinating conjunction. </a:t>
            </a:r>
          </a:p>
        </p:txBody>
      </p:sp>
    </p:spTree>
    <p:extLst>
      <p:ext uri="{BB962C8B-B14F-4D97-AF65-F5344CB8AC3E}">
        <p14:creationId xmlns:p14="http://schemas.microsoft.com/office/powerpoint/2010/main" val="2347659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Example:</a:t>
            </a:r>
          </a:p>
        </p:txBody>
      </p:sp>
      <p:sp>
        <p:nvSpPr>
          <p:cNvPr id="3" name="Content Placeholder 2"/>
          <p:cNvSpPr>
            <a:spLocks noGrp="1"/>
          </p:cNvSpPr>
          <p:nvPr>
            <p:ph idx="1"/>
          </p:nvPr>
        </p:nvSpPr>
        <p:spPr/>
        <p:txBody>
          <a:bodyPr/>
          <a:lstStyle/>
          <a:p>
            <a:endParaRPr lang="en-US" dirty="0"/>
          </a:p>
          <a:p>
            <a:r>
              <a:rPr lang="en-US" sz="2800" dirty="0">
                <a:solidFill>
                  <a:schemeClr val="bg1"/>
                </a:solidFill>
              </a:rPr>
              <a:t>Run-on: </a:t>
            </a:r>
            <a:r>
              <a:rPr lang="en-US" sz="2800" dirty="0"/>
              <a:t>My professor read my paper she said it was excellent.</a:t>
            </a:r>
          </a:p>
          <a:p>
            <a:r>
              <a:rPr lang="en-US" dirty="0"/>
              <a:t> </a:t>
            </a:r>
          </a:p>
          <a:p>
            <a:r>
              <a:rPr lang="en-US" sz="2800" b="1" dirty="0">
                <a:solidFill>
                  <a:schemeClr val="bg1"/>
                </a:solidFill>
              </a:rPr>
              <a:t>Correction: </a:t>
            </a:r>
          </a:p>
          <a:p>
            <a:r>
              <a:rPr lang="en-US" sz="2800" dirty="0"/>
              <a:t>My professor read my paper, and she said it was excellent.</a:t>
            </a:r>
          </a:p>
        </p:txBody>
      </p:sp>
    </p:spTree>
    <p:extLst>
      <p:ext uri="{BB962C8B-B14F-4D97-AF65-F5344CB8AC3E}">
        <p14:creationId xmlns:p14="http://schemas.microsoft.com/office/powerpoint/2010/main" val="33678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3200" dirty="0"/>
          </a:p>
          <a:p>
            <a:pPr algn="ctr"/>
            <a:endParaRPr lang="en-US" sz="3200" dirty="0"/>
          </a:p>
          <a:p>
            <a:pPr algn="ctr"/>
            <a:r>
              <a:rPr lang="en-US" sz="3200" dirty="0"/>
              <a:t>Follow the activity (1) on page 289 </a:t>
            </a:r>
          </a:p>
        </p:txBody>
      </p:sp>
    </p:spTree>
    <p:extLst>
      <p:ext uri="{BB962C8B-B14F-4D97-AF65-F5344CB8AC3E}">
        <p14:creationId xmlns:p14="http://schemas.microsoft.com/office/powerpoint/2010/main" val="190287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Use </a:t>
            </a:r>
            <a:r>
              <a:rPr lang="en-US" b="1" dirty="0"/>
              <a:t>a semicolon (or, in some cases, a colon or a dash)</a:t>
            </a:r>
          </a:p>
        </p:txBody>
      </p:sp>
      <p:sp>
        <p:nvSpPr>
          <p:cNvPr id="3" name="Content Placeholder 2"/>
          <p:cNvSpPr>
            <a:spLocks noGrp="1"/>
          </p:cNvSpPr>
          <p:nvPr>
            <p:ph idx="1"/>
          </p:nvPr>
        </p:nvSpPr>
        <p:spPr/>
        <p:txBody>
          <a:bodyPr>
            <a:normAutofit/>
          </a:bodyPr>
          <a:lstStyle/>
          <a:p>
            <a:r>
              <a:rPr lang="en-US" sz="2800" dirty="0"/>
              <a:t>You can use a semicolon alone or with a transitional expression (e.g., however, at any rate, in contrast, as a result, etc.).</a:t>
            </a:r>
          </a:p>
        </p:txBody>
      </p:sp>
    </p:spTree>
    <p:extLst>
      <p:ext uri="{BB962C8B-B14F-4D97-AF65-F5344CB8AC3E}">
        <p14:creationId xmlns:p14="http://schemas.microsoft.com/office/powerpoint/2010/main" val="200103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For Example:</a:t>
            </a:r>
          </a:p>
        </p:txBody>
      </p:sp>
      <p:sp>
        <p:nvSpPr>
          <p:cNvPr id="3" name="Content Placeholder 2"/>
          <p:cNvSpPr>
            <a:spLocks noGrp="1"/>
          </p:cNvSpPr>
          <p:nvPr>
            <p:ph idx="1"/>
          </p:nvPr>
        </p:nvSpPr>
        <p:spPr/>
        <p:txBody>
          <a:bodyPr/>
          <a:lstStyle/>
          <a:p>
            <a:r>
              <a:rPr lang="en-US" sz="2800" dirty="0">
                <a:solidFill>
                  <a:schemeClr val="bg1"/>
                </a:solidFill>
              </a:rPr>
              <a:t>Run-on: </a:t>
            </a:r>
            <a:r>
              <a:rPr lang="en-US" sz="2800" dirty="0"/>
              <a:t>My cat meowed angrily, I knew she wanted food.</a:t>
            </a:r>
          </a:p>
          <a:p>
            <a:pPr marL="0" indent="0">
              <a:buNone/>
            </a:pPr>
            <a:r>
              <a:rPr lang="en-US" sz="2800" dirty="0"/>
              <a:t> </a:t>
            </a:r>
          </a:p>
          <a:p>
            <a:pPr marL="0" indent="0">
              <a:buNone/>
            </a:pPr>
            <a:r>
              <a:rPr lang="en-US" b="1" dirty="0">
                <a:solidFill>
                  <a:schemeClr val="bg1"/>
                </a:solidFill>
              </a:rPr>
              <a:t>Correction: </a:t>
            </a:r>
          </a:p>
          <a:p>
            <a:r>
              <a:rPr lang="en-US" dirty="0"/>
              <a:t>My cat meowed angrily; I knew she wanted food.</a:t>
            </a:r>
          </a:p>
          <a:p>
            <a:endParaRPr lang="en-US" dirty="0"/>
          </a:p>
          <a:p>
            <a:pPr marL="0" indent="0">
              <a:buNone/>
            </a:pPr>
            <a:r>
              <a:rPr lang="en-US" b="1" dirty="0">
                <a:solidFill>
                  <a:schemeClr val="bg1"/>
                </a:solidFill>
              </a:rPr>
              <a:t>Correction with a transitional expression: </a:t>
            </a:r>
          </a:p>
          <a:p>
            <a:r>
              <a:rPr lang="en-US" dirty="0"/>
              <a:t>My cat meowed angrily; therefore, I knew she wanted food.</a:t>
            </a:r>
          </a:p>
        </p:txBody>
      </p:sp>
    </p:spTree>
    <p:extLst>
      <p:ext uri="{BB962C8B-B14F-4D97-AF65-F5344CB8AC3E}">
        <p14:creationId xmlns:p14="http://schemas.microsoft.com/office/powerpoint/2010/main" val="121955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3200" dirty="0"/>
          </a:p>
          <a:p>
            <a:pPr algn="ctr"/>
            <a:endParaRPr lang="en-US" sz="3200" dirty="0"/>
          </a:p>
          <a:p>
            <a:pPr algn="ctr"/>
            <a:r>
              <a:rPr lang="en-US" sz="3200" dirty="0"/>
              <a:t>Follow the activity on page 290</a:t>
            </a:r>
          </a:p>
        </p:txBody>
      </p:sp>
    </p:spTree>
    <p:extLst>
      <p:ext uri="{BB962C8B-B14F-4D97-AF65-F5344CB8AC3E}">
        <p14:creationId xmlns:p14="http://schemas.microsoft.com/office/powerpoint/2010/main" val="1545186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4. Restructure </a:t>
            </a:r>
            <a:r>
              <a:rPr lang="en-US" b="1" dirty="0"/>
              <a:t>the sentence by subordinating one of the clauses</a:t>
            </a:r>
          </a:p>
        </p:txBody>
      </p:sp>
      <p:sp>
        <p:nvSpPr>
          <p:cNvPr id="3" name="Content Placeholder 2"/>
          <p:cNvSpPr>
            <a:spLocks noGrp="1"/>
          </p:cNvSpPr>
          <p:nvPr>
            <p:ph idx="1"/>
          </p:nvPr>
        </p:nvSpPr>
        <p:spPr/>
        <p:txBody>
          <a:bodyPr>
            <a:normAutofit/>
          </a:bodyPr>
          <a:lstStyle/>
          <a:p>
            <a:r>
              <a:rPr lang="en-US" sz="2800" dirty="0"/>
              <a:t>You can subordinate a clause if one of the independent clauses seems less important than the other.</a:t>
            </a:r>
          </a:p>
        </p:txBody>
      </p:sp>
    </p:spTree>
    <p:extLst>
      <p:ext uri="{BB962C8B-B14F-4D97-AF65-F5344CB8AC3E}">
        <p14:creationId xmlns:p14="http://schemas.microsoft.com/office/powerpoint/2010/main" val="26764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Components of a Sentence</a:t>
            </a:r>
            <a:br>
              <a:rPr lang="en-US" b="1" dirty="0"/>
            </a:br>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8428161"/>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611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a:t>
            </a:r>
          </a:p>
        </p:txBody>
      </p:sp>
      <p:sp>
        <p:nvSpPr>
          <p:cNvPr id="3" name="Content Placeholder 2"/>
          <p:cNvSpPr>
            <a:spLocks noGrp="1"/>
          </p:cNvSpPr>
          <p:nvPr>
            <p:ph idx="1"/>
          </p:nvPr>
        </p:nvSpPr>
        <p:spPr/>
        <p:txBody>
          <a:bodyPr/>
          <a:lstStyle/>
          <a:p>
            <a:pPr marL="0" indent="0">
              <a:buNone/>
            </a:pPr>
            <a:r>
              <a:rPr lang="en-US" dirty="0">
                <a:solidFill>
                  <a:schemeClr val="bg1"/>
                </a:solidFill>
              </a:rPr>
              <a:t>Run-on: </a:t>
            </a:r>
            <a:r>
              <a:rPr lang="en-US" dirty="0"/>
              <a:t>Toni Morrison is a professor at Princeton University, she wrote the novel The Bluest Eye. </a:t>
            </a:r>
          </a:p>
          <a:p>
            <a:endParaRPr lang="en-US" dirty="0"/>
          </a:p>
          <a:p>
            <a:pPr marL="0" indent="0">
              <a:buNone/>
            </a:pPr>
            <a:r>
              <a:rPr lang="en-US" b="1" dirty="0">
                <a:solidFill>
                  <a:schemeClr val="bg1"/>
                </a:solidFill>
              </a:rPr>
              <a:t>Correction: </a:t>
            </a:r>
          </a:p>
          <a:p>
            <a:r>
              <a:rPr lang="en-US" dirty="0"/>
              <a:t>Toni Morrison, a professor at Princeton University, wrote The Bluest Eye.</a:t>
            </a:r>
          </a:p>
        </p:txBody>
      </p:sp>
    </p:spTree>
    <p:extLst>
      <p:ext uri="{BB962C8B-B14F-4D97-AF65-F5344CB8AC3E}">
        <p14:creationId xmlns:p14="http://schemas.microsoft.com/office/powerpoint/2010/main" val="289169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3200" dirty="0"/>
          </a:p>
          <a:p>
            <a:pPr algn="ctr"/>
            <a:endParaRPr lang="en-US" sz="3200" dirty="0"/>
          </a:p>
          <a:p>
            <a:pPr algn="ctr"/>
            <a:r>
              <a:rPr lang="en-US" sz="3200" dirty="0"/>
              <a:t>Follow the activity on page  293</a:t>
            </a:r>
          </a:p>
        </p:txBody>
      </p:sp>
    </p:spTree>
    <p:extLst>
      <p:ext uri="{BB962C8B-B14F-4D97-AF65-F5344CB8AC3E}">
        <p14:creationId xmlns:p14="http://schemas.microsoft.com/office/powerpoint/2010/main" val="3087878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Subject-Verb Agreement </a:t>
            </a:r>
            <a:endParaRPr lang="en-US" dirty="0"/>
          </a:p>
        </p:txBody>
      </p:sp>
    </p:spTree>
    <p:extLst>
      <p:ext uri="{BB962C8B-B14F-4D97-AF65-F5344CB8AC3E}">
        <p14:creationId xmlns:p14="http://schemas.microsoft.com/office/powerpoint/2010/main" val="2788646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says,</a:t>
            </a:r>
            <a:endParaRPr lang="en-US" dirty="0"/>
          </a:p>
        </p:txBody>
      </p:sp>
      <p:sp>
        <p:nvSpPr>
          <p:cNvPr id="3" name="Content Placeholder 2"/>
          <p:cNvSpPr>
            <a:spLocks noGrp="1"/>
          </p:cNvSpPr>
          <p:nvPr>
            <p:ph idx="1"/>
          </p:nvPr>
        </p:nvSpPr>
        <p:spPr/>
        <p:txBody>
          <a:bodyPr/>
          <a:lstStyle/>
          <a:p>
            <a:r>
              <a:rPr lang="en-US" dirty="0" smtClean="0"/>
              <a:t>The subject must agree with the verb. </a:t>
            </a:r>
          </a:p>
          <a:p>
            <a:r>
              <a:rPr lang="en-US" dirty="0" smtClean="0"/>
              <a:t>If a subject is singular, the verb must be singular and if the subject is plural, the verb must also be plural.</a:t>
            </a:r>
            <a:endParaRPr lang="en-US" dirty="0"/>
          </a:p>
        </p:txBody>
      </p:sp>
    </p:spTree>
    <p:extLst>
      <p:ext uri="{BB962C8B-B14F-4D97-AF65-F5344CB8AC3E}">
        <p14:creationId xmlns:p14="http://schemas.microsoft.com/office/powerpoint/2010/main" val="423287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3" name="Content Placeholder 2"/>
          <p:cNvSpPr>
            <a:spLocks noGrp="1"/>
          </p:cNvSpPr>
          <p:nvPr>
            <p:ph idx="1"/>
          </p:nvPr>
        </p:nvSpPr>
        <p:spPr/>
        <p:txBody>
          <a:bodyPr>
            <a:normAutofit lnSpcReduction="10000"/>
          </a:bodyPr>
          <a:lstStyle/>
          <a:p>
            <a:r>
              <a:rPr lang="en-US" i="1" dirty="0"/>
              <a:t>The </a:t>
            </a:r>
            <a:r>
              <a:rPr lang="en-US" i="1" u="sng" dirty="0"/>
              <a:t>list</a:t>
            </a:r>
            <a:r>
              <a:rPr lang="en-US" i="1" dirty="0"/>
              <a:t> of items </a:t>
            </a:r>
            <a:r>
              <a:rPr lang="en-US" i="1" u="sng" dirty="0"/>
              <a:t>is</a:t>
            </a:r>
            <a:r>
              <a:rPr lang="en-US" i="1" dirty="0"/>
              <a:t>/are on the desk</a:t>
            </a:r>
            <a:r>
              <a:rPr lang="en-US" i="1" dirty="0" smtClean="0"/>
              <a:t>.</a:t>
            </a:r>
          </a:p>
          <a:p>
            <a:r>
              <a:rPr lang="en-US" i="1" u="sng" dirty="0" smtClean="0"/>
              <a:t>I am </a:t>
            </a:r>
            <a:r>
              <a:rPr lang="en-US" i="1" dirty="0" smtClean="0"/>
              <a:t>really angry .</a:t>
            </a:r>
          </a:p>
          <a:p>
            <a:r>
              <a:rPr lang="en-US" i="1" u="sng" dirty="0" smtClean="0"/>
              <a:t>I love </a:t>
            </a:r>
            <a:r>
              <a:rPr lang="en-US" i="1" dirty="0" smtClean="0"/>
              <a:t>Chinese food.</a:t>
            </a:r>
          </a:p>
          <a:p>
            <a:endParaRPr lang="en-US" i="1" dirty="0"/>
          </a:p>
          <a:p>
            <a:r>
              <a:rPr lang="en-US" i="1" dirty="0" smtClean="0"/>
              <a:t>For second person, </a:t>
            </a:r>
          </a:p>
          <a:p>
            <a:r>
              <a:rPr lang="en-US" i="1" u="sng" dirty="0" smtClean="0"/>
              <a:t>You are </a:t>
            </a:r>
            <a:r>
              <a:rPr lang="en-US" i="1" dirty="0" smtClean="0"/>
              <a:t>silly.</a:t>
            </a:r>
          </a:p>
          <a:p>
            <a:r>
              <a:rPr lang="en-US" i="1" u="sng" dirty="0" smtClean="0"/>
              <a:t>You</a:t>
            </a:r>
            <a:r>
              <a:rPr lang="en-US" i="1" dirty="0" smtClean="0"/>
              <a:t> two </a:t>
            </a:r>
            <a:r>
              <a:rPr lang="en-US" i="1" u="sng" dirty="0" smtClean="0"/>
              <a:t>were</a:t>
            </a:r>
            <a:r>
              <a:rPr lang="en-US" i="1" dirty="0" smtClean="0"/>
              <a:t> late again this morning.</a:t>
            </a:r>
          </a:p>
          <a:p>
            <a:r>
              <a:rPr lang="en-US" i="1" u="sng" dirty="0" smtClean="0"/>
              <a:t>She</a:t>
            </a:r>
            <a:r>
              <a:rPr lang="en-US" i="1" dirty="0" smtClean="0"/>
              <a:t> </a:t>
            </a:r>
            <a:r>
              <a:rPr lang="en-US" i="1" u="sng" dirty="0" smtClean="0"/>
              <a:t>is</a:t>
            </a:r>
            <a:r>
              <a:rPr lang="en-US" i="1" dirty="0" smtClean="0"/>
              <a:t> my daughter’s teacher</a:t>
            </a:r>
          </a:p>
          <a:p>
            <a:endParaRPr lang="en-US" i="1" dirty="0"/>
          </a:p>
          <a:p>
            <a:endParaRPr lang="en-US" i="1" dirty="0" smtClean="0"/>
          </a:p>
        </p:txBody>
      </p:sp>
    </p:spTree>
    <p:extLst>
      <p:ext uri="{BB962C8B-B14F-4D97-AF65-F5344CB8AC3E}">
        <p14:creationId xmlns:p14="http://schemas.microsoft.com/office/powerpoint/2010/main" val="750013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For singular subject -----singular verb</a:t>
            </a:r>
          </a:p>
          <a:p>
            <a:pPr marL="0" indent="0">
              <a:buNone/>
            </a:pPr>
            <a:r>
              <a:rPr lang="en-US" dirty="0" smtClean="0"/>
              <a:t>For plural subject ------ plural verb</a:t>
            </a:r>
          </a:p>
          <a:p>
            <a:pPr marL="0" indent="0">
              <a:buNone/>
            </a:pPr>
            <a:endParaRPr lang="en-US" dirty="0"/>
          </a:p>
          <a:p>
            <a:pPr marL="0" indent="0">
              <a:buNone/>
            </a:pPr>
            <a:r>
              <a:rPr lang="en-US" dirty="0" smtClean="0"/>
              <a:t>For example,</a:t>
            </a:r>
          </a:p>
          <a:p>
            <a:pPr marL="0" indent="0">
              <a:buNone/>
            </a:pPr>
            <a:endParaRPr lang="en-US" dirty="0"/>
          </a:p>
          <a:p>
            <a:pPr marL="0" indent="0">
              <a:buNone/>
            </a:pPr>
            <a:r>
              <a:rPr lang="en-US" dirty="0" smtClean="0"/>
              <a:t>I am on holiday.</a:t>
            </a:r>
          </a:p>
          <a:p>
            <a:pPr marL="0" indent="0">
              <a:buNone/>
            </a:pPr>
            <a:r>
              <a:rPr lang="en-US" u="sng" dirty="0" smtClean="0"/>
              <a:t>We are </a:t>
            </a:r>
            <a:r>
              <a:rPr lang="en-US" dirty="0" smtClean="0"/>
              <a:t>on holiday</a:t>
            </a:r>
            <a:endParaRPr lang="en-US" dirty="0"/>
          </a:p>
        </p:txBody>
      </p:sp>
    </p:spTree>
    <p:extLst>
      <p:ext uri="{BB962C8B-B14F-4D97-AF65-F5344CB8AC3E}">
        <p14:creationId xmlns:p14="http://schemas.microsoft.com/office/powerpoint/2010/main" val="1828824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a:t>
            </a:r>
            <a:endParaRPr lang="en-US" dirty="0"/>
          </a:p>
        </p:txBody>
      </p:sp>
      <p:sp>
        <p:nvSpPr>
          <p:cNvPr id="3" name="Content Placeholder 2"/>
          <p:cNvSpPr>
            <a:spLocks noGrp="1"/>
          </p:cNvSpPr>
          <p:nvPr>
            <p:ph idx="1"/>
          </p:nvPr>
        </p:nvSpPr>
        <p:spPr/>
        <p:txBody>
          <a:bodyPr/>
          <a:lstStyle/>
          <a:p>
            <a:r>
              <a:rPr lang="en-US" dirty="0" smtClean="0"/>
              <a:t>It is important to know if the subject is singular or plural. </a:t>
            </a:r>
          </a:p>
          <a:p>
            <a:pPr marL="0" indent="0">
              <a:buNone/>
            </a:pPr>
            <a:endParaRPr lang="en-US" dirty="0"/>
          </a:p>
          <a:p>
            <a:r>
              <a:rPr lang="en-US" dirty="0" smtClean="0"/>
              <a:t>For example,</a:t>
            </a:r>
          </a:p>
          <a:p>
            <a:endParaRPr lang="en-US" dirty="0"/>
          </a:p>
          <a:p>
            <a:r>
              <a:rPr lang="en-US" dirty="0" smtClean="0"/>
              <a:t>Each student has a separate locker.(singular)</a:t>
            </a:r>
          </a:p>
          <a:p>
            <a:r>
              <a:rPr lang="en-US" dirty="0" smtClean="0"/>
              <a:t>All the students have a separate locker. (plural)</a:t>
            </a:r>
            <a:endParaRPr lang="en-US" dirty="0"/>
          </a:p>
        </p:txBody>
      </p:sp>
    </p:spTree>
    <p:extLst>
      <p:ext uri="{BB962C8B-B14F-4D97-AF65-F5344CB8AC3E}">
        <p14:creationId xmlns:p14="http://schemas.microsoft.com/office/powerpoint/2010/main" val="232926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state of subject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Subject (refers to quantity)----- singular verb</a:t>
            </a:r>
          </a:p>
          <a:p>
            <a:r>
              <a:rPr lang="en-US" dirty="0" smtClean="0"/>
              <a:t>Subject (refers to  a number of separate items)----- plural verb</a:t>
            </a:r>
          </a:p>
          <a:p>
            <a:endParaRPr lang="en-US" dirty="0"/>
          </a:p>
          <a:p>
            <a:r>
              <a:rPr lang="en-US" dirty="0" smtClean="0"/>
              <a:t>For example:</a:t>
            </a:r>
          </a:p>
          <a:p>
            <a:r>
              <a:rPr lang="en-US" dirty="0" smtClean="0"/>
              <a:t>a: all the bread is moldy</a:t>
            </a:r>
          </a:p>
          <a:p>
            <a:r>
              <a:rPr lang="en-US" dirty="0" smtClean="0"/>
              <a:t>B: all the apples are moldy.</a:t>
            </a:r>
          </a:p>
          <a:p>
            <a:endParaRPr lang="en-US" dirty="0"/>
          </a:p>
          <a:p>
            <a:r>
              <a:rPr lang="en-US" dirty="0" smtClean="0"/>
              <a:t>a: no damage has been done.</a:t>
            </a:r>
          </a:p>
          <a:p>
            <a:r>
              <a:rPr lang="en-US" dirty="0" smtClean="0"/>
              <a:t>b: no losses have been incurred </a:t>
            </a:r>
            <a:endParaRPr lang="en-US" dirty="0"/>
          </a:p>
        </p:txBody>
      </p:sp>
    </p:spTree>
    <p:extLst>
      <p:ext uri="{BB962C8B-B14F-4D97-AF65-F5344CB8AC3E}">
        <p14:creationId xmlns:p14="http://schemas.microsoft.com/office/powerpoint/2010/main" val="7514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state of subject (nouns)</a:t>
            </a:r>
            <a:endParaRPr lang="en-US" dirty="0"/>
          </a:p>
        </p:txBody>
      </p:sp>
      <p:sp>
        <p:nvSpPr>
          <p:cNvPr id="3" name="Content Placeholder 2"/>
          <p:cNvSpPr>
            <a:spLocks noGrp="1"/>
          </p:cNvSpPr>
          <p:nvPr>
            <p:ph idx="1"/>
          </p:nvPr>
        </p:nvSpPr>
        <p:spPr/>
        <p:txBody>
          <a:bodyPr/>
          <a:lstStyle/>
          <a:p>
            <a:r>
              <a:rPr lang="en-US" dirty="0" smtClean="0"/>
              <a:t>Subject (nouns denoting quantities or amounts)---- singular</a:t>
            </a:r>
          </a:p>
          <a:p>
            <a:endParaRPr lang="en-US" dirty="0"/>
          </a:p>
          <a:p>
            <a:r>
              <a:rPr lang="en-US" dirty="0" smtClean="0"/>
              <a:t>For example: </a:t>
            </a:r>
          </a:p>
          <a:p>
            <a:endParaRPr lang="en-US" dirty="0"/>
          </a:p>
          <a:p>
            <a:r>
              <a:rPr lang="en-US" dirty="0" smtClean="0"/>
              <a:t>Three </a:t>
            </a:r>
            <a:r>
              <a:rPr lang="en-US" u="sng" dirty="0" smtClean="0"/>
              <a:t>kilos</a:t>
            </a:r>
            <a:r>
              <a:rPr lang="en-US" dirty="0" smtClean="0"/>
              <a:t> of carrot is far too much.</a:t>
            </a:r>
          </a:p>
          <a:p>
            <a:r>
              <a:rPr lang="en-US" dirty="0" smtClean="0"/>
              <a:t>Twenty-five </a:t>
            </a:r>
            <a:r>
              <a:rPr lang="en-US" u="sng" dirty="0" smtClean="0"/>
              <a:t>miles</a:t>
            </a:r>
            <a:r>
              <a:rPr lang="en-US" dirty="0" smtClean="0"/>
              <a:t> is a long way to walk in a day</a:t>
            </a:r>
            <a:endParaRPr lang="en-US" dirty="0"/>
          </a:p>
        </p:txBody>
      </p:sp>
    </p:spTree>
    <p:extLst>
      <p:ext uri="{BB962C8B-B14F-4D97-AF65-F5344CB8AC3E}">
        <p14:creationId xmlns:p14="http://schemas.microsoft.com/office/powerpoint/2010/main" val="40547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or more nouns linked by “and”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Subject (nouns linked by and considered ‘separate’)----plural verb</a:t>
            </a:r>
          </a:p>
          <a:p>
            <a:pPr marL="0" indent="0">
              <a:buNone/>
            </a:pPr>
            <a:endParaRPr lang="en-US" dirty="0"/>
          </a:p>
          <a:p>
            <a:pPr marL="0" indent="0">
              <a:buNone/>
            </a:pPr>
            <a:r>
              <a:rPr lang="en-US" dirty="0" smtClean="0"/>
              <a:t>For example:</a:t>
            </a:r>
          </a:p>
          <a:p>
            <a:pPr marL="0" indent="0">
              <a:buNone/>
            </a:pPr>
            <a:r>
              <a:rPr lang="en-US" dirty="0" smtClean="0"/>
              <a:t>Tea and coffees are popular drinks </a:t>
            </a:r>
          </a:p>
          <a:p>
            <a:pPr marL="0" indent="0">
              <a:buNone/>
            </a:pPr>
            <a:endParaRPr lang="en-US" dirty="0"/>
          </a:p>
          <a:p>
            <a:pPr marL="0" indent="0">
              <a:buNone/>
            </a:pPr>
            <a:r>
              <a:rPr lang="en-US" dirty="0" smtClean="0"/>
              <a:t>Subject (nouns linked by and is considered one unit)----singular verb</a:t>
            </a:r>
          </a:p>
          <a:p>
            <a:pPr marL="0" indent="0">
              <a:buNone/>
            </a:pPr>
            <a:endParaRPr lang="en-US" dirty="0"/>
          </a:p>
          <a:p>
            <a:pPr marL="0" indent="0">
              <a:buNone/>
            </a:pPr>
            <a:r>
              <a:rPr lang="en-US" dirty="0" smtClean="0"/>
              <a:t>For example:</a:t>
            </a:r>
          </a:p>
          <a:p>
            <a:pPr marL="0" indent="0">
              <a:buNone/>
            </a:pPr>
            <a:r>
              <a:rPr lang="en-US" dirty="0" smtClean="0"/>
              <a:t>Mac and cheese is my favorite meal </a:t>
            </a:r>
          </a:p>
        </p:txBody>
      </p:sp>
    </p:spTree>
    <p:extLst>
      <p:ext uri="{BB962C8B-B14F-4D97-AF65-F5344CB8AC3E}">
        <p14:creationId xmlns:p14="http://schemas.microsoft.com/office/powerpoint/2010/main" val="266317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a:t>
            </a:r>
          </a:p>
        </p:txBody>
      </p:sp>
      <p:sp>
        <p:nvSpPr>
          <p:cNvPr id="3" name="Content Placeholder 2"/>
          <p:cNvSpPr>
            <a:spLocks noGrp="1"/>
          </p:cNvSpPr>
          <p:nvPr>
            <p:ph idx="1"/>
          </p:nvPr>
        </p:nvSpPr>
        <p:spPr/>
        <p:txBody>
          <a:bodyPr>
            <a:normAutofit lnSpcReduction="10000"/>
          </a:bodyPr>
          <a:lstStyle/>
          <a:p>
            <a:pPr marL="0" indent="0" algn="ctr">
              <a:buNone/>
            </a:pPr>
            <a:r>
              <a:rPr lang="en-US" b="1" i="1" dirty="0"/>
              <a:t> "Jim is cold" -- incorporates subject, action and complete thought. </a:t>
            </a:r>
          </a:p>
          <a:p>
            <a:pPr marL="0" indent="0">
              <a:buNone/>
            </a:pPr>
            <a:endParaRPr lang="en-US" dirty="0"/>
          </a:p>
          <a:p>
            <a:pPr marL="0" indent="0">
              <a:buNone/>
            </a:pPr>
            <a:r>
              <a:rPr lang="en-US" dirty="0"/>
              <a:t>In this sentence:</a:t>
            </a:r>
          </a:p>
          <a:p>
            <a:r>
              <a:rPr lang="en-US" dirty="0"/>
              <a:t>There is a </a:t>
            </a:r>
            <a:r>
              <a:rPr lang="en-US" b="1" dirty="0">
                <a:solidFill>
                  <a:schemeClr val="bg1"/>
                </a:solidFill>
              </a:rPr>
              <a:t>subject</a:t>
            </a:r>
            <a:r>
              <a:rPr lang="en-US" dirty="0"/>
              <a:t>: Jim.</a:t>
            </a:r>
          </a:p>
          <a:p>
            <a:r>
              <a:rPr lang="en-US" dirty="0"/>
              <a:t>There is an </a:t>
            </a:r>
            <a:r>
              <a:rPr lang="en-US" b="1" dirty="0">
                <a:solidFill>
                  <a:schemeClr val="bg1"/>
                </a:solidFill>
              </a:rPr>
              <a:t>action</a:t>
            </a:r>
            <a:r>
              <a:rPr lang="en-US" dirty="0"/>
              <a:t>: "Is," which is a form of the verb "to be." In this case, Jim is doing the action of "being cold."</a:t>
            </a:r>
          </a:p>
          <a:p>
            <a:r>
              <a:rPr lang="en-US" dirty="0"/>
              <a:t>There is a </a:t>
            </a:r>
            <a:r>
              <a:rPr lang="en-US" b="1" dirty="0">
                <a:solidFill>
                  <a:schemeClr val="bg1"/>
                </a:solidFill>
              </a:rPr>
              <a:t>complete thought</a:t>
            </a:r>
            <a:r>
              <a:rPr lang="en-US" dirty="0"/>
              <a:t>: The purpose of this sentence is to tell the reader that Jim is cold.</a:t>
            </a:r>
          </a:p>
          <a:p>
            <a:endParaRPr lang="en-US" dirty="0"/>
          </a:p>
        </p:txBody>
      </p:sp>
    </p:spTree>
    <p:extLst>
      <p:ext uri="{BB962C8B-B14F-4D97-AF65-F5344CB8AC3E}">
        <p14:creationId xmlns:p14="http://schemas.microsoft.com/office/powerpoint/2010/main" val="944564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Singular nouns that appear to be plural</a:t>
            </a:r>
            <a:endParaRPr lang="en-US" dirty="0"/>
          </a:p>
        </p:txBody>
      </p:sp>
      <p:sp>
        <p:nvSpPr>
          <p:cNvPr id="3" name="Content Placeholder 2"/>
          <p:cNvSpPr>
            <a:spLocks noGrp="1"/>
          </p:cNvSpPr>
          <p:nvPr>
            <p:ph idx="1"/>
          </p:nvPr>
        </p:nvSpPr>
        <p:spPr/>
        <p:txBody>
          <a:bodyPr>
            <a:normAutofit lnSpcReduction="10000"/>
          </a:bodyPr>
          <a:lstStyle/>
          <a:p>
            <a:r>
              <a:rPr lang="en-US" dirty="0" smtClean="0"/>
              <a:t>Nouns (singular but looks plural)----- singular verb</a:t>
            </a:r>
          </a:p>
          <a:p>
            <a:endParaRPr lang="en-US" dirty="0"/>
          </a:p>
          <a:p>
            <a:r>
              <a:rPr lang="en-US" dirty="0" smtClean="0"/>
              <a:t>For example,</a:t>
            </a:r>
          </a:p>
          <a:p>
            <a:endParaRPr lang="en-US" dirty="0"/>
          </a:p>
          <a:p>
            <a:r>
              <a:rPr lang="en-US" dirty="0" smtClean="0"/>
              <a:t>Socio-linguistics is my expertise.</a:t>
            </a:r>
          </a:p>
          <a:p>
            <a:r>
              <a:rPr lang="en-US" dirty="0" err="1" smtClean="0"/>
              <a:t>Maths</a:t>
            </a:r>
            <a:r>
              <a:rPr lang="en-US" dirty="0" smtClean="0"/>
              <a:t> is not an interesting subject.</a:t>
            </a:r>
          </a:p>
          <a:p>
            <a:pPr marL="0" indent="0">
              <a:buNone/>
            </a:pPr>
            <a:endParaRPr lang="en-US" dirty="0"/>
          </a:p>
          <a:p>
            <a:pPr marL="0" indent="0">
              <a:buNone/>
            </a:pPr>
            <a:r>
              <a:rPr lang="en-US" dirty="0" smtClean="0"/>
              <a:t>Note: subjects of study, activities, games, diseases are singular</a:t>
            </a:r>
            <a:endParaRPr lang="en-US" dirty="0"/>
          </a:p>
        </p:txBody>
      </p:sp>
    </p:spTree>
    <p:extLst>
      <p:ext uri="{BB962C8B-B14F-4D97-AF65-F5344CB8AC3E}">
        <p14:creationId xmlns:p14="http://schemas.microsoft.com/office/powerpoint/2010/main" val="2666572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Plural nouns that appear to be singular</a:t>
            </a:r>
            <a:endParaRPr lang="en-US" dirty="0"/>
          </a:p>
        </p:txBody>
      </p:sp>
      <p:sp>
        <p:nvSpPr>
          <p:cNvPr id="3" name="Content Placeholder 2"/>
          <p:cNvSpPr>
            <a:spLocks noGrp="1"/>
          </p:cNvSpPr>
          <p:nvPr>
            <p:ph idx="1"/>
          </p:nvPr>
        </p:nvSpPr>
        <p:spPr/>
        <p:txBody>
          <a:bodyPr/>
          <a:lstStyle/>
          <a:p>
            <a:r>
              <a:rPr lang="en-US" dirty="0" smtClean="0"/>
              <a:t>Nouns (appear to be singular)[treated as plural]-----plural verb</a:t>
            </a:r>
          </a:p>
          <a:p>
            <a:endParaRPr lang="en-US" dirty="0"/>
          </a:p>
          <a:p>
            <a:r>
              <a:rPr lang="en-US" dirty="0" smtClean="0"/>
              <a:t>For example:</a:t>
            </a:r>
          </a:p>
          <a:p>
            <a:endParaRPr lang="en-US" dirty="0"/>
          </a:p>
          <a:p>
            <a:r>
              <a:rPr lang="en-US" dirty="0" smtClean="0"/>
              <a:t>The police are on its way.</a:t>
            </a:r>
          </a:p>
          <a:p>
            <a:r>
              <a:rPr lang="en-US" dirty="0" smtClean="0"/>
              <a:t>People are silly, sometimes.</a:t>
            </a:r>
          </a:p>
          <a:p>
            <a:r>
              <a:rPr lang="en-US" dirty="0" smtClean="0"/>
              <a:t>Folk do thinks like that, don’t they?</a:t>
            </a:r>
            <a:endParaRPr lang="en-US" dirty="0"/>
          </a:p>
        </p:txBody>
      </p:sp>
    </p:spTree>
    <p:extLst>
      <p:ext uri="{BB962C8B-B14F-4D97-AF65-F5344CB8AC3E}">
        <p14:creationId xmlns:p14="http://schemas.microsoft.com/office/powerpoint/2010/main" val="181686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Cases for collective nouns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 </a:t>
            </a:r>
            <a:r>
              <a:rPr lang="en-US" dirty="0" smtClean="0"/>
              <a:t>group of word</a:t>
            </a:r>
          </a:p>
          <a:p>
            <a:r>
              <a:rPr lang="en-US" dirty="0" smtClean="0"/>
              <a:t>Can be referred to as singular or plural </a:t>
            </a:r>
          </a:p>
          <a:p>
            <a:endParaRPr lang="en-US" dirty="0"/>
          </a:p>
          <a:p>
            <a:r>
              <a:rPr lang="en-US" dirty="0" smtClean="0"/>
              <a:t>For example:</a:t>
            </a:r>
          </a:p>
          <a:p>
            <a:r>
              <a:rPr lang="en-US" dirty="0" smtClean="0"/>
              <a:t>The audience was great.</a:t>
            </a:r>
          </a:p>
          <a:p>
            <a:r>
              <a:rPr lang="en-US" dirty="0" smtClean="0"/>
              <a:t>The public is all easy to be </a:t>
            </a:r>
            <a:r>
              <a:rPr lang="en-US" dirty="0" smtClean="0"/>
              <a:t>fooled.</a:t>
            </a:r>
            <a:endParaRPr lang="en-US" dirty="0" smtClean="0"/>
          </a:p>
          <a:p>
            <a:r>
              <a:rPr lang="en-US" dirty="0" smtClean="0"/>
              <a:t>Our class has been chosen to represent the </a:t>
            </a:r>
            <a:r>
              <a:rPr lang="en-US" dirty="0" smtClean="0"/>
              <a:t>school.</a:t>
            </a:r>
            <a:endParaRPr lang="en-US" dirty="0"/>
          </a:p>
        </p:txBody>
      </p:sp>
    </p:spTree>
    <p:extLst>
      <p:ext uri="{BB962C8B-B14F-4D97-AF65-F5344CB8AC3E}">
        <p14:creationId xmlns:p14="http://schemas.microsoft.com/office/powerpoint/2010/main" val="364566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in British English, </a:t>
            </a:r>
            <a:endParaRPr lang="en-US" dirty="0"/>
          </a:p>
        </p:txBody>
      </p:sp>
      <p:sp>
        <p:nvSpPr>
          <p:cNvPr id="3" name="Content Placeholder 2"/>
          <p:cNvSpPr>
            <a:spLocks noGrp="1"/>
          </p:cNvSpPr>
          <p:nvPr>
            <p:ph idx="1"/>
          </p:nvPr>
        </p:nvSpPr>
        <p:spPr/>
        <p:txBody>
          <a:bodyPr/>
          <a:lstStyle/>
          <a:p>
            <a:r>
              <a:rPr lang="en-US" dirty="0" smtClean="0"/>
              <a:t>They collective noun is considered to be plural</a:t>
            </a:r>
          </a:p>
          <a:p>
            <a:endParaRPr lang="en-US" dirty="0"/>
          </a:p>
          <a:p>
            <a:r>
              <a:rPr lang="en-US" dirty="0" smtClean="0"/>
              <a:t>For example:</a:t>
            </a:r>
          </a:p>
          <a:p>
            <a:endParaRPr lang="en-US" dirty="0"/>
          </a:p>
          <a:p>
            <a:r>
              <a:rPr lang="en-US" dirty="0"/>
              <a:t>The audience </a:t>
            </a:r>
            <a:r>
              <a:rPr lang="en-US" dirty="0" smtClean="0"/>
              <a:t>were </a:t>
            </a:r>
            <a:r>
              <a:rPr lang="en-US" dirty="0"/>
              <a:t>great.</a:t>
            </a:r>
          </a:p>
          <a:p>
            <a:r>
              <a:rPr lang="en-US" dirty="0"/>
              <a:t>The public </a:t>
            </a:r>
            <a:r>
              <a:rPr lang="en-US" dirty="0" smtClean="0"/>
              <a:t>are </a:t>
            </a:r>
            <a:r>
              <a:rPr lang="en-US" dirty="0"/>
              <a:t>all easy to be fooled</a:t>
            </a:r>
          </a:p>
          <a:p>
            <a:r>
              <a:rPr lang="en-US" dirty="0"/>
              <a:t>My class </a:t>
            </a:r>
            <a:r>
              <a:rPr lang="en-US" dirty="0" smtClean="0"/>
              <a:t>have all had flu.  </a:t>
            </a:r>
            <a:endParaRPr lang="en-US" dirty="0"/>
          </a:p>
          <a:p>
            <a:endParaRPr lang="en-US" dirty="0"/>
          </a:p>
        </p:txBody>
      </p:sp>
    </p:spTree>
    <p:extLst>
      <p:ext uri="{BB962C8B-B14F-4D97-AF65-F5344CB8AC3E}">
        <p14:creationId xmlns:p14="http://schemas.microsoft.com/office/powerpoint/2010/main" val="2267040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Activity on page 260 (a, top 5 sentences) (b, top 4 sentences) (c, Top 5 sentences) (d, top 5 sentences)</a:t>
            </a:r>
            <a:endParaRPr lang="en-US" dirty="0"/>
          </a:p>
        </p:txBody>
      </p:sp>
    </p:spTree>
    <p:extLst>
      <p:ext uri="{BB962C8B-B14F-4D97-AF65-F5344CB8AC3E}">
        <p14:creationId xmlns:p14="http://schemas.microsoft.com/office/powerpoint/2010/main" val="2873786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Modifiers </a:t>
            </a:r>
            <a:endParaRPr lang="en-US" dirty="0"/>
          </a:p>
        </p:txBody>
      </p:sp>
    </p:spTree>
    <p:extLst>
      <p:ext uri="{BB962C8B-B14F-4D97-AF65-F5344CB8AC3E}">
        <p14:creationId xmlns:p14="http://schemas.microsoft.com/office/powerpoint/2010/main" val="865592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modifier?</a:t>
            </a:r>
            <a:endParaRPr lang="en-US" dirty="0"/>
          </a:p>
        </p:txBody>
      </p:sp>
      <p:sp>
        <p:nvSpPr>
          <p:cNvPr id="3" name="Content Placeholder 2"/>
          <p:cNvSpPr>
            <a:spLocks noGrp="1"/>
          </p:cNvSpPr>
          <p:nvPr>
            <p:ph idx="1"/>
          </p:nvPr>
        </p:nvSpPr>
        <p:spPr/>
        <p:txBody>
          <a:bodyPr/>
          <a:lstStyle/>
          <a:p>
            <a:r>
              <a:rPr lang="en-US" dirty="0"/>
              <a:t>A </a:t>
            </a:r>
            <a:r>
              <a:rPr lang="en-US" b="1" dirty="0"/>
              <a:t>modifier</a:t>
            </a:r>
            <a:r>
              <a:rPr lang="en-US" dirty="0"/>
              <a:t> is a word/phrase/clause which modifies other words in a sentence. </a:t>
            </a:r>
            <a:endParaRPr lang="en-US" dirty="0" smtClean="0"/>
          </a:p>
          <a:p>
            <a:r>
              <a:rPr lang="en-US" dirty="0" smtClean="0"/>
              <a:t>It is </a:t>
            </a:r>
            <a:r>
              <a:rPr lang="en-US" dirty="0"/>
              <a:t>either an adjective or an adverb</a:t>
            </a:r>
            <a:r>
              <a:rPr lang="en-US" dirty="0" smtClean="0"/>
              <a:t>.</a:t>
            </a:r>
          </a:p>
          <a:p>
            <a:r>
              <a:rPr lang="en-US" dirty="0"/>
              <a:t>The adjectives modify the nouns, and the adverbs modify the verbs or the adjectives or the other adverbs. </a:t>
            </a:r>
          </a:p>
        </p:txBody>
      </p:sp>
    </p:spTree>
    <p:extLst>
      <p:ext uri="{BB962C8B-B14F-4D97-AF65-F5344CB8AC3E}">
        <p14:creationId xmlns:p14="http://schemas.microsoft.com/office/powerpoint/2010/main" val="3652481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3" name="Content Placeholder 2"/>
          <p:cNvSpPr>
            <a:spLocks noGrp="1"/>
          </p:cNvSpPr>
          <p:nvPr>
            <p:ph idx="1"/>
          </p:nvPr>
        </p:nvSpPr>
        <p:spPr/>
        <p:txBody>
          <a:bodyPr>
            <a:normAutofit/>
          </a:bodyPr>
          <a:lstStyle/>
          <a:p>
            <a:pPr fontAlgn="base"/>
            <a:r>
              <a:rPr lang="en-US" dirty="0"/>
              <a:t>Alex bought </a:t>
            </a:r>
            <a:r>
              <a:rPr lang="en-US" u="sng" dirty="0"/>
              <a:t>a</a:t>
            </a:r>
            <a:r>
              <a:rPr lang="en-US" dirty="0"/>
              <a:t> </a:t>
            </a:r>
            <a:r>
              <a:rPr lang="en-US" u="sng" dirty="0"/>
              <a:t>chocolate</a:t>
            </a:r>
            <a:r>
              <a:rPr lang="en-US" dirty="0"/>
              <a:t> cake </a:t>
            </a:r>
            <a:r>
              <a:rPr lang="en-US" u="sng" dirty="0"/>
              <a:t>yesterday</a:t>
            </a:r>
            <a:r>
              <a:rPr lang="en-US" dirty="0" smtClean="0"/>
              <a:t>.</a:t>
            </a:r>
          </a:p>
          <a:p>
            <a:pPr fontAlgn="base"/>
            <a:endParaRPr lang="en-US" dirty="0"/>
          </a:p>
          <a:p>
            <a:pPr marL="0" indent="0" fontAlgn="base">
              <a:buNone/>
            </a:pPr>
            <a:r>
              <a:rPr lang="en-US" dirty="0" smtClean="0">
                <a:solidFill>
                  <a:srgbClr val="FFFF00"/>
                </a:solidFill>
              </a:rPr>
              <a:t>Explanation:</a:t>
            </a:r>
            <a:endParaRPr lang="en-US" dirty="0">
              <a:solidFill>
                <a:srgbClr val="FFFF00"/>
              </a:solidFill>
            </a:endParaRPr>
          </a:p>
          <a:p>
            <a:pPr marL="0" indent="0" fontAlgn="base">
              <a:buNone/>
            </a:pPr>
            <a:r>
              <a:rPr lang="en-US" dirty="0" smtClean="0"/>
              <a:t>Here</a:t>
            </a:r>
            <a:r>
              <a:rPr lang="en-US" dirty="0"/>
              <a:t>, ‘a’ is an article which modifies the word ‘cake’ and the word ‘chocolate’ is the direct adjective of the word ‘cake’. So both the words ‘a’ and ‘chocolate’ are adjectives which modify the noun ‘cake’. The word ‘yesterday’ announces the time of the action, i.e., the verb ‘bought’. So it is an adverb which modifies the verb</a:t>
            </a:r>
            <a:r>
              <a:rPr lang="en-US" dirty="0" smtClean="0"/>
              <a:t>.</a:t>
            </a:r>
            <a:endParaRPr lang="en-US" dirty="0"/>
          </a:p>
        </p:txBody>
      </p:sp>
    </p:spTree>
    <p:extLst>
      <p:ext uri="{BB962C8B-B14F-4D97-AF65-F5344CB8AC3E}">
        <p14:creationId xmlns:p14="http://schemas.microsoft.com/office/powerpoint/2010/main" val="1911586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fontAlgn="base"/>
            <a:r>
              <a:rPr lang="en-US" dirty="0"/>
              <a:t>Murphy, </a:t>
            </a:r>
            <a:r>
              <a:rPr lang="en-US" u="sng" dirty="0"/>
              <a:t>the president’s daughter</a:t>
            </a:r>
            <a:r>
              <a:rPr lang="en-US" dirty="0"/>
              <a:t>, is </a:t>
            </a:r>
            <a:r>
              <a:rPr lang="en-US" u="sng" dirty="0"/>
              <a:t>very</a:t>
            </a:r>
            <a:r>
              <a:rPr lang="en-US" dirty="0"/>
              <a:t> </a:t>
            </a:r>
            <a:r>
              <a:rPr lang="en-US" u="sng" dirty="0"/>
              <a:t>sick</a:t>
            </a:r>
            <a:r>
              <a:rPr lang="en-US" dirty="0"/>
              <a:t>.</a:t>
            </a:r>
          </a:p>
          <a:p>
            <a:pPr marL="0" indent="0" fontAlgn="base">
              <a:buNone/>
            </a:pPr>
            <a:endParaRPr lang="en-US" dirty="0" smtClean="0"/>
          </a:p>
          <a:p>
            <a:pPr marL="0" indent="0" fontAlgn="base">
              <a:buNone/>
            </a:pPr>
            <a:r>
              <a:rPr lang="en-US" dirty="0" smtClean="0">
                <a:solidFill>
                  <a:srgbClr val="FFFF00"/>
                </a:solidFill>
              </a:rPr>
              <a:t>Explanation:</a:t>
            </a:r>
            <a:endParaRPr lang="en-US" dirty="0">
              <a:solidFill>
                <a:srgbClr val="FFFF00"/>
              </a:solidFill>
            </a:endParaRPr>
          </a:p>
          <a:p>
            <a:pPr marL="0" indent="0" fontAlgn="base">
              <a:buNone/>
            </a:pPr>
            <a:r>
              <a:rPr lang="en-US" dirty="0" smtClean="0"/>
              <a:t>Here</a:t>
            </a:r>
            <a:r>
              <a:rPr lang="en-US" dirty="0"/>
              <a:t>, the phrase ‘president’s daughter’ modifies the noun ‘Murphy’. In this phrase, ‘the president’s’ modifies the noun ‘daughter’ but the whole phrase itself becomes an adjective when it modifies the noun ‘Murphy’. There is another adjective ‘sick’ which is modified by the adverb ‘very</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2877651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Modifiers are classified as,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4641878"/>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00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Then what are run-ons? </a:t>
            </a:r>
          </a:p>
        </p:txBody>
      </p:sp>
      <p:sp>
        <p:nvSpPr>
          <p:cNvPr id="3" name="Content Placeholder 2"/>
          <p:cNvSpPr>
            <a:spLocks noGrp="1"/>
          </p:cNvSpPr>
          <p:nvPr>
            <p:ph idx="1"/>
          </p:nvPr>
        </p:nvSpPr>
        <p:spPr>
          <a:xfrm>
            <a:off x="680321" y="2336873"/>
            <a:ext cx="9613861" cy="1061420"/>
          </a:xfrm>
        </p:spPr>
        <p:txBody>
          <a:bodyPr/>
          <a:lstStyle/>
          <a:p>
            <a:pPr>
              <a:buFont typeface="Wingdings" panose="05000000000000000000" pitchFamily="2" charset="2"/>
              <a:buChar char="Ø"/>
            </a:pPr>
            <a:r>
              <a:rPr lang="en-US" sz="2800" dirty="0"/>
              <a:t>When two </a:t>
            </a:r>
            <a:r>
              <a:rPr lang="en-US" sz="2800" u="sng" dirty="0"/>
              <a:t>complete thoughts</a:t>
            </a:r>
            <a:r>
              <a:rPr lang="en-US" sz="2800" dirty="0"/>
              <a:t> (sentences) are joined together improperly </a:t>
            </a:r>
          </a:p>
          <a:p>
            <a:pPr marL="0" indent="0">
              <a:buNone/>
            </a:pPr>
            <a:endParaRPr lang="en-US" dirty="0"/>
          </a:p>
        </p:txBody>
      </p:sp>
    </p:spTree>
    <p:extLst>
      <p:ext uri="{BB962C8B-B14F-4D97-AF65-F5344CB8AC3E}">
        <p14:creationId xmlns:p14="http://schemas.microsoft.com/office/powerpoint/2010/main" val="3711230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Pre-modifiers</a:t>
            </a:r>
            <a:endParaRPr lang="en-US" dirty="0"/>
          </a:p>
        </p:txBody>
      </p:sp>
      <p:sp>
        <p:nvSpPr>
          <p:cNvPr id="3" name="Content Placeholder 2"/>
          <p:cNvSpPr>
            <a:spLocks noGrp="1"/>
          </p:cNvSpPr>
          <p:nvPr>
            <p:ph idx="1"/>
          </p:nvPr>
        </p:nvSpPr>
        <p:spPr/>
        <p:txBody>
          <a:bodyPr/>
          <a:lstStyle/>
          <a:p>
            <a:pPr fontAlgn="base"/>
            <a:r>
              <a:rPr lang="en-US" u="sng" dirty="0"/>
              <a:t>Generally</a:t>
            </a:r>
            <a:r>
              <a:rPr lang="en-US" u="sng" baseline="30000" dirty="0"/>
              <a:t>(adverb)</a:t>
            </a:r>
            <a:r>
              <a:rPr lang="en-US" dirty="0"/>
              <a:t> </a:t>
            </a:r>
            <a:r>
              <a:rPr lang="en-US" u="sng" dirty="0"/>
              <a:t>the</a:t>
            </a:r>
            <a:r>
              <a:rPr lang="en-US" u="sng" baseline="30000" dirty="0"/>
              <a:t>(article)</a:t>
            </a:r>
            <a:r>
              <a:rPr lang="en-US" u="sng" dirty="0"/>
              <a:t> brown</a:t>
            </a:r>
            <a:r>
              <a:rPr lang="en-US" u="sng" baseline="30000" dirty="0"/>
              <a:t>(descriptive</a:t>
            </a:r>
            <a:r>
              <a:rPr lang="en-US" u="sng" dirty="0"/>
              <a:t> </a:t>
            </a:r>
            <a:r>
              <a:rPr lang="en-US" u="sng" baseline="30000" dirty="0"/>
              <a:t>adjective)</a:t>
            </a:r>
            <a:r>
              <a:rPr lang="en-US" dirty="0"/>
              <a:t> </a:t>
            </a:r>
            <a:r>
              <a:rPr lang="en-US" dirty="0">
                <a:solidFill>
                  <a:srgbClr val="FFFF00"/>
                </a:solidFill>
              </a:rPr>
              <a:t>dogs are nice</a:t>
            </a:r>
            <a:r>
              <a:rPr lang="en-US" dirty="0" smtClean="0">
                <a:solidFill>
                  <a:srgbClr val="FFFF00"/>
                </a:solidFill>
              </a:rPr>
              <a:t>.</a:t>
            </a:r>
          </a:p>
          <a:p>
            <a:pPr fontAlgn="base"/>
            <a:endParaRPr lang="en-US" dirty="0"/>
          </a:p>
          <a:p>
            <a:pPr fontAlgn="base"/>
            <a:r>
              <a:rPr lang="en-US" u="sng" dirty="0"/>
              <a:t>Apparently</a:t>
            </a:r>
            <a:r>
              <a:rPr lang="en-US" u="sng" baseline="30000" dirty="0"/>
              <a:t>(adverb)</a:t>
            </a:r>
            <a:r>
              <a:rPr lang="en-US" u="sng" dirty="0"/>
              <a:t>,</a:t>
            </a:r>
            <a:r>
              <a:rPr lang="en-US" dirty="0"/>
              <a:t> </a:t>
            </a:r>
            <a:r>
              <a:rPr lang="en-US" u="sng" dirty="0"/>
              <a:t>that</a:t>
            </a:r>
            <a:r>
              <a:rPr lang="en-US" u="sng" baseline="30000" dirty="0"/>
              <a:t>(demonstrative)</a:t>
            </a:r>
            <a:r>
              <a:rPr lang="en-US" dirty="0"/>
              <a:t> </a:t>
            </a:r>
            <a:r>
              <a:rPr lang="en-US" dirty="0">
                <a:solidFill>
                  <a:srgbClr val="FFFF00"/>
                </a:solidFill>
              </a:rPr>
              <a:t>bank has</a:t>
            </a:r>
            <a:r>
              <a:rPr lang="en-US" dirty="0"/>
              <a:t> </a:t>
            </a:r>
            <a:r>
              <a:rPr lang="en-US" u="sng" dirty="0"/>
              <a:t>a lot of</a:t>
            </a:r>
            <a:r>
              <a:rPr lang="en-US" baseline="30000" dirty="0"/>
              <a:t>(determiners)</a:t>
            </a:r>
            <a:r>
              <a:rPr lang="en-US" dirty="0"/>
              <a:t> </a:t>
            </a:r>
            <a:r>
              <a:rPr lang="en-US" u="sng" dirty="0"/>
              <a:t>security</a:t>
            </a:r>
            <a:r>
              <a:rPr lang="en-US" baseline="30000" dirty="0"/>
              <a:t>(adjective)</a:t>
            </a:r>
            <a:r>
              <a:rPr lang="en-US" dirty="0"/>
              <a:t> </a:t>
            </a:r>
            <a:r>
              <a:rPr lang="en-US" dirty="0" smtClean="0">
                <a:solidFill>
                  <a:srgbClr val="FFFF00"/>
                </a:solidFill>
              </a:rPr>
              <a:t>process.</a:t>
            </a:r>
          </a:p>
          <a:p>
            <a:pPr fontAlgn="base"/>
            <a:endParaRPr lang="en-US" dirty="0"/>
          </a:p>
          <a:p>
            <a:pPr fontAlgn="base"/>
            <a:r>
              <a:rPr lang="en-US" dirty="0">
                <a:solidFill>
                  <a:srgbClr val="FFFF00"/>
                </a:solidFill>
              </a:rPr>
              <a:t>Give me</a:t>
            </a:r>
            <a:r>
              <a:rPr lang="en-US" dirty="0"/>
              <a:t> </a:t>
            </a:r>
            <a:r>
              <a:rPr lang="en-US" u="sng" dirty="0"/>
              <a:t>that</a:t>
            </a:r>
            <a:r>
              <a:rPr lang="en-US" baseline="30000" dirty="0"/>
              <a:t>(demonstrative)</a:t>
            </a:r>
            <a:r>
              <a:rPr lang="en-US" dirty="0"/>
              <a:t> </a:t>
            </a:r>
            <a:r>
              <a:rPr lang="en-US" u="sng" dirty="0"/>
              <a:t>black</a:t>
            </a:r>
            <a:r>
              <a:rPr lang="en-US" baseline="30000" dirty="0"/>
              <a:t>(descriptive adjective)</a:t>
            </a:r>
            <a:r>
              <a:rPr lang="en-US" dirty="0"/>
              <a:t> </a:t>
            </a:r>
            <a:r>
              <a:rPr lang="en-US" u="sng" dirty="0"/>
              <a:t>covered</a:t>
            </a:r>
            <a:r>
              <a:rPr lang="en-US" baseline="30000" dirty="0"/>
              <a:t>(past participle)</a:t>
            </a:r>
            <a:r>
              <a:rPr lang="en-US" dirty="0"/>
              <a:t> </a:t>
            </a:r>
            <a:r>
              <a:rPr lang="en-US" dirty="0" smtClean="0"/>
              <a:t> </a:t>
            </a:r>
            <a:r>
              <a:rPr lang="en-US" u="sng" dirty="0" smtClean="0"/>
              <a:t>shining</a:t>
            </a:r>
            <a:r>
              <a:rPr lang="en-US" baseline="30000" dirty="0" smtClean="0"/>
              <a:t>(present </a:t>
            </a:r>
            <a:r>
              <a:rPr lang="en-US" baseline="30000" dirty="0"/>
              <a:t>participle)</a:t>
            </a:r>
            <a:r>
              <a:rPr lang="en-US" dirty="0"/>
              <a:t> </a:t>
            </a:r>
            <a:r>
              <a:rPr lang="en-US" dirty="0">
                <a:solidFill>
                  <a:srgbClr val="FFFF00"/>
                </a:solidFill>
              </a:rPr>
              <a:t>box</a:t>
            </a:r>
            <a:r>
              <a:rPr lang="en-US" dirty="0" smtClean="0">
                <a:solidFill>
                  <a:srgbClr val="FFFF00"/>
                </a:solidFill>
              </a:rPr>
              <a:t>.</a:t>
            </a:r>
          </a:p>
          <a:p>
            <a:pPr fontAlgn="base"/>
            <a:endParaRPr lang="en-US" dirty="0"/>
          </a:p>
          <a:p>
            <a:endParaRPr lang="en-US" dirty="0"/>
          </a:p>
        </p:txBody>
      </p:sp>
    </p:spTree>
    <p:extLst>
      <p:ext uri="{BB962C8B-B14F-4D97-AF65-F5344CB8AC3E}">
        <p14:creationId xmlns:p14="http://schemas.microsoft.com/office/powerpoint/2010/main" val="3482988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Post-modifiers</a:t>
            </a:r>
            <a:endParaRPr lang="en-US" dirty="0"/>
          </a:p>
        </p:txBody>
      </p:sp>
      <p:sp>
        <p:nvSpPr>
          <p:cNvPr id="3" name="Content Placeholder 2"/>
          <p:cNvSpPr>
            <a:spLocks noGrp="1"/>
          </p:cNvSpPr>
          <p:nvPr>
            <p:ph idx="1"/>
          </p:nvPr>
        </p:nvSpPr>
        <p:spPr/>
        <p:txBody>
          <a:bodyPr/>
          <a:lstStyle/>
          <a:p>
            <a:pPr fontAlgn="base"/>
            <a:r>
              <a:rPr lang="en-US" dirty="0">
                <a:solidFill>
                  <a:srgbClr val="FFFF00"/>
                </a:solidFill>
              </a:rPr>
              <a:t>Jason Roy</a:t>
            </a:r>
            <a:r>
              <a:rPr lang="en-US" u="sng" dirty="0"/>
              <a:t>, a cricketer,</a:t>
            </a:r>
            <a:r>
              <a:rPr lang="en-US" u="sng" baseline="30000" dirty="0"/>
              <a:t>(appositive)</a:t>
            </a:r>
            <a:r>
              <a:rPr lang="en-US" dirty="0"/>
              <a:t> </a:t>
            </a:r>
            <a:r>
              <a:rPr lang="en-US" dirty="0">
                <a:solidFill>
                  <a:srgbClr val="FFFF00"/>
                </a:solidFill>
              </a:rPr>
              <a:t>has been selected</a:t>
            </a:r>
            <a:r>
              <a:rPr lang="en-US" dirty="0"/>
              <a:t> </a:t>
            </a:r>
            <a:r>
              <a:rPr lang="en-US" u="sng" dirty="0"/>
              <a:t>in the squad</a:t>
            </a:r>
            <a:r>
              <a:rPr lang="en-US" baseline="30000" dirty="0"/>
              <a:t>(adverb</a:t>
            </a:r>
            <a:r>
              <a:rPr lang="en-US" baseline="30000" dirty="0" smtClean="0"/>
              <a:t>)</a:t>
            </a:r>
            <a:r>
              <a:rPr lang="en-US" dirty="0" smtClean="0"/>
              <a:t>.</a:t>
            </a:r>
          </a:p>
          <a:p>
            <a:pPr fontAlgn="base"/>
            <a:endParaRPr lang="en-US" dirty="0"/>
          </a:p>
          <a:p>
            <a:pPr fontAlgn="base"/>
            <a:r>
              <a:rPr lang="en-US" dirty="0">
                <a:solidFill>
                  <a:srgbClr val="FFFF00"/>
                </a:solidFill>
              </a:rPr>
              <a:t>Stark</a:t>
            </a:r>
            <a:r>
              <a:rPr lang="en-US" u="sng" dirty="0"/>
              <a:t>, our teacher, </a:t>
            </a:r>
            <a:r>
              <a:rPr lang="en-US" baseline="30000" dirty="0"/>
              <a:t>(appositive) </a:t>
            </a:r>
            <a:r>
              <a:rPr lang="en-US" u="sng" dirty="0"/>
              <a:t>gives us tasks</a:t>
            </a:r>
            <a:r>
              <a:rPr lang="en-US" dirty="0"/>
              <a:t> </a:t>
            </a:r>
            <a:r>
              <a:rPr lang="en-US" u="sng" dirty="0"/>
              <a:t>to do</a:t>
            </a:r>
            <a:r>
              <a:rPr lang="en-US" baseline="30000" dirty="0"/>
              <a:t>(infinitive - adjective)</a:t>
            </a:r>
            <a:r>
              <a:rPr lang="en-US" dirty="0"/>
              <a:t> </a:t>
            </a:r>
            <a:r>
              <a:rPr lang="en-US" u="sng" dirty="0"/>
              <a:t>in the class</a:t>
            </a:r>
            <a:r>
              <a:rPr lang="en-US" baseline="30000" dirty="0"/>
              <a:t>(adverb of place</a:t>
            </a:r>
            <a:r>
              <a:rPr lang="en-US" baseline="30000" dirty="0" smtClean="0"/>
              <a:t>)</a:t>
            </a:r>
            <a:r>
              <a:rPr lang="en-US" dirty="0" smtClean="0"/>
              <a:t>.</a:t>
            </a:r>
          </a:p>
          <a:p>
            <a:pPr fontAlgn="base"/>
            <a:endParaRPr lang="en-US" dirty="0"/>
          </a:p>
          <a:p>
            <a:pPr fontAlgn="base"/>
            <a:r>
              <a:rPr lang="en-US" dirty="0">
                <a:solidFill>
                  <a:srgbClr val="FFFF00"/>
                </a:solidFill>
              </a:rPr>
              <a:t>Ronaldo</a:t>
            </a:r>
            <a:r>
              <a:rPr lang="en-US" u="sng" dirty="0"/>
              <a:t>, the captain of </a:t>
            </a:r>
            <a:r>
              <a:rPr lang="en-US" u="sng" dirty="0" smtClean="0"/>
              <a:t>Portugal team</a:t>
            </a:r>
            <a:r>
              <a:rPr lang="en-US" u="sng" dirty="0"/>
              <a:t>,</a:t>
            </a:r>
            <a:r>
              <a:rPr lang="en-US" baseline="30000" dirty="0"/>
              <a:t>(appositive)</a:t>
            </a:r>
            <a:r>
              <a:rPr lang="en-US" dirty="0"/>
              <a:t> </a:t>
            </a:r>
            <a:r>
              <a:rPr lang="en-US" dirty="0">
                <a:solidFill>
                  <a:srgbClr val="FFFF00"/>
                </a:solidFill>
              </a:rPr>
              <a:t>plays</a:t>
            </a:r>
            <a:r>
              <a:rPr lang="en-US" dirty="0"/>
              <a:t> </a:t>
            </a:r>
            <a:r>
              <a:rPr lang="en-US" u="sng" dirty="0"/>
              <a:t>exceptionally</a:t>
            </a:r>
            <a:r>
              <a:rPr lang="en-US" baseline="30000" dirty="0"/>
              <a:t>(adverb of manner)</a:t>
            </a:r>
            <a:r>
              <a:rPr lang="en-US" dirty="0"/>
              <a:t> </a:t>
            </a:r>
            <a:r>
              <a:rPr lang="en-US" dirty="0">
                <a:solidFill>
                  <a:srgbClr val="FFFF00"/>
                </a:solidFill>
              </a:rPr>
              <a:t>well.</a:t>
            </a:r>
          </a:p>
          <a:p>
            <a:endParaRPr lang="en-US" dirty="0"/>
          </a:p>
        </p:txBody>
      </p:sp>
    </p:spTree>
    <p:extLst>
      <p:ext uri="{BB962C8B-B14F-4D97-AF65-F5344CB8AC3E}">
        <p14:creationId xmlns:p14="http://schemas.microsoft.com/office/powerpoint/2010/main" val="673527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Modifiers and errors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40390220"/>
              </p:ext>
            </p:extLst>
          </p:nvPr>
        </p:nvGraphicFramePr>
        <p:xfrm>
          <a:off x="681038" y="2336800"/>
          <a:ext cx="9613900"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406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Misplaced Modifiers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5468628"/>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9279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sz="2800" b="1" dirty="0" smtClean="0"/>
              <a:t>Activity on page 310 (first 3 sentences)</a:t>
            </a:r>
            <a:endParaRPr lang="en-US" sz="2800" b="1" dirty="0"/>
          </a:p>
        </p:txBody>
      </p:sp>
    </p:spTree>
    <p:extLst>
      <p:ext uri="{BB962C8B-B14F-4D97-AF65-F5344CB8AC3E}">
        <p14:creationId xmlns:p14="http://schemas.microsoft.com/office/powerpoint/2010/main" val="2379153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Dangling Modifiers </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0223352"/>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060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dirty="0" smtClean="0"/>
          </a:p>
          <a:p>
            <a:pPr algn="ctr"/>
            <a:endParaRPr lang="en-US" dirty="0"/>
          </a:p>
          <a:p>
            <a:pPr marL="0" indent="0" algn="ctr">
              <a:buNone/>
            </a:pPr>
            <a:r>
              <a:rPr lang="en-US" sz="2800" b="1" dirty="0" smtClean="0"/>
              <a:t>Activity on page 315 (first 3 sentences)</a:t>
            </a:r>
            <a:endParaRPr lang="en-US" sz="2800" b="1" dirty="0"/>
          </a:p>
        </p:txBody>
      </p:sp>
    </p:spTree>
    <p:extLst>
      <p:ext uri="{BB962C8B-B14F-4D97-AF65-F5344CB8AC3E}">
        <p14:creationId xmlns:p14="http://schemas.microsoft.com/office/powerpoint/2010/main" val="2650493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Parallelism </a:t>
            </a:r>
          </a:p>
        </p:txBody>
      </p:sp>
    </p:spTree>
    <p:extLst>
      <p:ext uri="{BB962C8B-B14F-4D97-AF65-F5344CB8AC3E}">
        <p14:creationId xmlns:p14="http://schemas.microsoft.com/office/powerpoint/2010/main" val="4202316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What it is?</a:t>
            </a:r>
          </a:p>
        </p:txBody>
      </p:sp>
      <p:sp>
        <p:nvSpPr>
          <p:cNvPr id="3" name="Content Placeholder 2"/>
          <p:cNvSpPr>
            <a:spLocks noGrp="1"/>
          </p:cNvSpPr>
          <p:nvPr>
            <p:ph idx="1"/>
          </p:nvPr>
        </p:nvSpPr>
        <p:spPr/>
        <p:txBody>
          <a:bodyPr>
            <a:normAutofit/>
          </a:bodyPr>
          <a:lstStyle/>
          <a:p>
            <a:r>
              <a:rPr lang="en-US" sz="2800" dirty="0"/>
              <a:t>In grammar, parallelism is the principle that using similar grammatical elements in certain contexts—when making a list, for example—leads to sentences that flow in a more </a:t>
            </a:r>
            <a:r>
              <a:rPr lang="en-US" sz="2800" dirty="0">
                <a:solidFill>
                  <a:srgbClr val="FFFF00"/>
                </a:solidFill>
              </a:rPr>
              <a:t>natural</a:t>
            </a:r>
            <a:r>
              <a:rPr lang="en-US" sz="2800" dirty="0"/>
              <a:t> way</a:t>
            </a:r>
          </a:p>
        </p:txBody>
      </p:sp>
    </p:spTree>
    <p:extLst>
      <p:ext uri="{BB962C8B-B14F-4D97-AF65-F5344CB8AC3E}">
        <p14:creationId xmlns:p14="http://schemas.microsoft.com/office/powerpoint/2010/main" val="1517672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Look at the following examples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this first set of sentences, the first sentence contains a list of three parallel nouns, while the second combines two nouns with a verb.</a:t>
            </a:r>
            <a:endParaRPr lang="en-US" b="1" dirty="0"/>
          </a:p>
          <a:p>
            <a:r>
              <a:rPr lang="en-US" b="1" dirty="0">
                <a:solidFill>
                  <a:schemeClr val="bg1"/>
                </a:solidFill>
              </a:rPr>
              <a:t>Parallelism:</a:t>
            </a:r>
            <a:r>
              <a:rPr lang="en-US" dirty="0">
                <a:solidFill>
                  <a:schemeClr val="bg1"/>
                </a:solidFill>
              </a:rPr>
              <a:t> </a:t>
            </a:r>
            <a:r>
              <a:rPr lang="en-US" dirty="0">
                <a:solidFill>
                  <a:srgbClr val="FFFF00"/>
                </a:solidFill>
              </a:rPr>
              <a:t>Their son loved playing chess, video games, and soccer.</a:t>
            </a:r>
          </a:p>
          <a:p>
            <a:r>
              <a:rPr lang="en-US" b="1" dirty="0">
                <a:solidFill>
                  <a:schemeClr val="bg1"/>
                </a:solidFill>
              </a:rPr>
              <a:t>No parallelism:</a:t>
            </a:r>
            <a:r>
              <a:rPr lang="en-US" dirty="0"/>
              <a:t> </a:t>
            </a:r>
            <a:r>
              <a:rPr lang="en-US" dirty="0">
                <a:solidFill>
                  <a:schemeClr val="accent5">
                    <a:lumMod val="50000"/>
                  </a:schemeClr>
                </a:solidFill>
              </a:rPr>
              <a:t>Their son loved chess, video games, and </a:t>
            </a:r>
            <a:r>
              <a:rPr lang="en-US" sz="3000" b="1" dirty="0">
                <a:solidFill>
                  <a:schemeClr val="accent5">
                    <a:lumMod val="50000"/>
                  </a:schemeClr>
                </a:solidFill>
              </a:rPr>
              <a:t>to play </a:t>
            </a:r>
            <a:r>
              <a:rPr lang="en-US" dirty="0">
                <a:solidFill>
                  <a:schemeClr val="accent5">
                    <a:lumMod val="50000"/>
                  </a:schemeClr>
                </a:solidFill>
              </a:rPr>
              <a:t>soccer.</a:t>
            </a:r>
          </a:p>
          <a:p>
            <a:pPr marL="0" indent="0">
              <a:buNone/>
            </a:pPr>
            <a:r>
              <a:rPr lang="en-US" dirty="0"/>
              <a:t>In the second set of sentences, the first contains parallel adjectives, while the second combines two adjectives with a verb.</a:t>
            </a:r>
          </a:p>
          <a:p>
            <a:r>
              <a:rPr lang="en-US" b="1" dirty="0">
                <a:solidFill>
                  <a:schemeClr val="bg1"/>
                </a:solidFill>
              </a:rPr>
              <a:t>Parallelism (adjectives):</a:t>
            </a:r>
            <a:r>
              <a:rPr lang="en-US" dirty="0">
                <a:solidFill>
                  <a:schemeClr val="bg1"/>
                </a:solidFill>
              </a:rPr>
              <a:t> </a:t>
            </a:r>
            <a:r>
              <a:rPr lang="en-US" dirty="0">
                <a:solidFill>
                  <a:srgbClr val="FFFF00"/>
                </a:solidFill>
              </a:rPr>
              <a:t>The Bach Sonata was beautiful, moving, and inspiring.</a:t>
            </a:r>
          </a:p>
          <a:p>
            <a:r>
              <a:rPr lang="en-US" b="1" dirty="0">
                <a:solidFill>
                  <a:schemeClr val="bg1"/>
                </a:solidFill>
              </a:rPr>
              <a:t>No parallelism:</a:t>
            </a:r>
            <a:r>
              <a:rPr lang="en-US" dirty="0">
                <a:solidFill>
                  <a:schemeClr val="bg1"/>
                </a:solidFill>
              </a:rPr>
              <a:t> </a:t>
            </a:r>
            <a:r>
              <a:rPr lang="en-US" dirty="0">
                <a:solidFill>
                  <a:schemeClr val="accent5">
                    <a:lumMod val="50000"/>
                  </a:schemeClr>
                </a:solidFill>
              </a:rPr>
              <a:t>The Bach Sonata was beautiful, moving, and it </a:t>
            </a:r>
            <a:r>
              <a:rPr lang="en-US" sz="3500" b="1" dirty="0">
                <a:solidFill>
                  <a:schemeClr val="accent5">
                    <a:lumMod val="50000"/>
                  </a:schemeClr>
                </a:solidFill>
              </a:rPr>
              <a:t>inspired</a:t>
            </a:r>
            <a:r>
              <a:rPr lang="en-US" sz="3500" b="1" dirty="0"/>
              <a:t>.</a:t>
            </a:r>
          </a:p>
          <a:p>
            <a:endParaRPr lang="en-US" dirty="0"/>
          </a:p>
        </p:txBody>
      </p:sp>
    </p:spTree>
    <p:extLst>
      <p:ext uri="{BB962C8B-B14F-4D97-AF65-F5344CB8AC3E}">
        <p14:creationId xmlns:p14="http://schemas.microsoft.com/office/powerpoint/2010/main" val="194275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run-ons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90309164"/>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923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2800" dirty="0"/>
          </a:p>
          <a:p>
            <a:pPr algn="ctr"/>
            <a:endParaRPr lang="en-US" sz="2800" dirty="0"/>
          </a:p>
          <a:p>
            <a:pPr algn="ctr"/>
            <a:r>
              <a:rPr lang="en-US" sz="2800" dirty="0"/>
              <a:t>Follow the activity on page 247 and 248</a:t>
            </a:r>
          </a:p>
        </p:txBody>
      </p:sp>
    </p:spTree>
    <p:extLst>
      <p:ext uri="{BB962C8B-B14F-4D97-AF65-F5344CB8AC3E}">
        <p14:creationId xmlns:p14="http://schemas.microsoft.com/office/powerpoint/2010/main" val="865943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2E37CE-1D54-48F8-8EF9-98D0E7187A1C}"/>
              </a:ext>
            </a:extLst>
          </p:cNvPr>
          <p:cNvSpPr>
            <a:spLocks noGrp="1"/>
          </p:cNvSpPr>
          <p:nvPr>
            <p:ph type="ctrTitle"/>
          </p:nvPr>
        </p:nvSpPr>
        <p:spPr/>
        <p:txBody>
          <a:bodyPr/>
          <a:lstStyle/>
          <a:p>
            <a:r>
              <a:rPr lang="en-US" dirty="0"/>
              <a:t>How to achieve parallelism ? </a:t>
            </a:r>
          </a:p>
        </p:txBody>
      </p:sp>
    </p:spTree>
    <p:extLst>
      <p:ext uri="{BB962C8B-B14F-4D97-AF65-F5344CB8AC3E}">
        <p14:creationId xmlns:p14="http://schemas.microsoft.com/office/powerpoint/2010/main" val="8763032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1. Consistency with verbs </a:t>
            </a:r>
          </a:p>
        </p:txBody>
      </p:sp>
      <p:sp>
        <p:nvSpPr>
          <p:cNvPr id="3" name="Content Placeholder 2"/>
          <p:cNvSpPr>
            <a:spLocks noGrp="1"/>
          </p:cNvSpPr>
          <p:nvPr>
            <p:ph idx="1"/>
          </p:nvPr>
        </p:nvSpPr>
        <p:spPr>
          <a:xfrm>
            <a:off x="680321" y="2110154"/>
            <a:ext cx="9613861" cy="4642337"/>
          </a:xfrm>
        </p:spPr>
        <p:txBody>
          <a:bodyPr>
            <a:normAutofit fontScale="92500" lnSpcReduction="10000"/>
          </a:bodyPr>
          <a:lstStyle/>
          <a:p>
            <a:r>
              <a:rPr lang="en-US" dirty="0"/>
              <a:t>Avoid shifting between verbs unnecessarily </a:t>
            </a:r>
          </a:p>
          <a:p>
            <a:r>
              <a:rPr lang="en-US" dirty="0"/>
              <a:t>While writing an essay, you tend to shift from present simple to past simple tense</a:t>
            </a:r>
          </a:p>
          <a:p>
            <a:endParaRPr lang="en-US" dirty="0"/>
          </a:p>
          <a:p>
            <a:pPr marL="0" indent="0">
              <a:buNone/>
            </a:pPr>
            <a:r>
              <a:rPr lang="en-US" b="1" dirty="0">
                <a:solidFill>
                  <a:schemeClr val="bg1"/>
                </a:solidFill>
              </a:rPr>
              <a:t>For example:</a:t>
            </a:r>
          </a:p>
          <a:p>
            <a:pPr marL="0" indent="0">
              <a:buNone/>
            </a:pPr>
            <a:r>
              <a:rPr lang="en-US" dirty="0"/>
              <a:t>The shoplifter </a:t>
            </a:r>
            <a:r>
              <a:rPr lang="en-US" u="sng" dirty="0"/>
              <a:t>walked</a:t>
            </a:r>
            <a:r>
              <a:rPr lang="en-US" dirty="0"/>
              <a:t> quickly </a:t>
            </a:r>
            <a:r>
              <a:rPr lang="en-US" dirty="0" smtClean="0"/>
              <a:t>towards </a:t>
            </a:r>
            <a:r>
              <a:rPr lang="en-US" dirty="0"/>
              <a:t>the front of the store. When a clerk </a:t>
            </a:r>
            <a:r>
              <a:rPr lang="en-US" u="sng" dirty="0"/>
              <a:t>shouts</a:t>
            </a:r>
            <a:r>
              <a:rPr lang="en-US" dirty="0"/>
              <a:t> at him, he </a:t>
            </a:r>
            <a:r>
              <a:rPr lang="en-US" u="sng" dirty="0"/>
              <a:t>started</a:t>
            </a:r>
            <a:r>
              <a:rPr lang="en-US" dirty="0"/>
              <a:t> to run. </a:t>
            </a:r>
          </a:p>
          <a:p>
            <a:pPr marL="0" indent="0">
              <a:buNone/>
            </a:pPr>
            <a:r>
              <a:rPr lang="en-US" b="1" dirty="0">
                <a:solidFill>
                  <a:schemeClr val="bg1"/>
                </a:solidFill>
              </a:rPr>
              <a:t>Correction: </a:t>
            </a:r>
          </a:p>
          <a:p>
            <a:pPr marL="0" indent="0">
              <a:buNone/>
            </a:pPr>
            <a:r>
              <a:rPr lang="en-US" dirty="0"/>
              <a:t>The shoplifter </a:t>
            </a:r>
            <a:r>
              <a:rPr lang="en-US" u="sng" dirty="0"/>
              <a:t>walked</a:t>
            </a:r>
            <a:r>
              <a:rPr lang="en-US" dirty="0"/>
              <a:t> quickly </a:t>
            </a:r>
            <a:r>
              <a:rPr lang="en-US" dirty="0" smtClean="0"/>
              <a:t>towards </a:t>
            </a:r>
            <a:r>
              <a:rPr lang="en-US" dirty="0"/>
              <a:t>the front of the store. When a clerk </a:t>
            </a:r>
            <a:r>
              <a:rPr lang="en-US" u="sng" dirty="0"/>
              <a:t>shouted</a:t>
            </a:r>
            <a:r>
              <a:rPr lang="en-US" dirty="0"/>
              <a:t> at him, he </a:t>
            </a:r>
            <a:r>
              <a:rPr lang="en-US" u="sng" dirty="0"/>
              <a:t>started</a:t>
            </a:r>
            <a:r>
              <a:rPr lang="en-US" dirty="0"/>
              <a:t> to run.</a:t>
            </a:r>
          </a:p>
          <a:p>
            <a:pPr marL="0" indent="0" algn="ctr">
              <a:buNone/>
            </a:pPr>
            <a:r>
              <a:rPr lang="en-US" b="1" dirty="0">
                <a:solidFill>
                  <a:schemeClr val="bg1"/>
                </a:solidFill>
              </a:rPr>
              <a:t>OR</a:t>
            </a:r>
            <a:r>
              <a:rPr lang="en-US" dirty="0"/>
              <a:t> </a:t>
            </a:r>
          </a:p>
          <a:p>
            <a:pPr marL="0" indent="0">
              <a:buNone/>
            </a:pPr>
            <a:r>
              <a:rPr lang="en-US" dirty="0"/>
              <a:t>The shoplifter </a:t>
            </a:r>
            <a:r>
              <a:rPr lang="en-US" u="sng" dirty="0"/>
              <a:t>walks</a:t>
            </a:r>
            <a:r>
              <a:rPr lang="en-US" dirty="0"/>
              <a:t> quickly </a:t>
            </a:r>
            <a:r>
              <a:rPr lang="en-US" dirty="0" smtClean="0"/>
              <a:t>towards </a:t>
            </a:r>
            <a:r>
              <a:rPr lang="en-US" dirty="0"/>
              <a:t>the front of the store. When a clerk </a:t>
            </a:r>
            <a:r>
              <a:rPr lang="en-US" u="sng" dirty="0"/>
              <a:t>shouts</a:t>
            </a:r>
            <a:r>
              <a:rPr lang="en-US" dirty="0"/>
              <a:t> at him, he </a:t>
            </a:r>
            <a:r>
              <a:rPr lang="en-US" u="sng" dirty="0"/>
              <a:t>starts</a:t>
            </a:r>
            <a:r>
              <a:rPr lang="en-US" dirty="0"/>
              <a:t> to run.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0638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2800" dirty="0"/>
          </a:p>
          <a:p>
            <a:pPr algn="ctr"/>
            <a:endParaRPr lang="en-US" sz="2800" dirty="0"/>
          </a:p>
          <a:p>
            <a:pPr algn="ctr"/>
            <a:r>
              <a:rPr lang="en-US" sz="2800" dirty="0"/>
              <a:t>Follow the activity on page 249 (5 sentences from top)</a:t>
            </a:r>
          </a:p>
        </p:txBody>
      </p:sp>
    </p:spTree>
    <p:extLst>
      <p:ext uri="{BB962C8B-B14F-4D97-AF65-F5344CB8AC3E}">
        <p14:creationId xmlns:p14="http://schemas.microsoft.com/office/powerpoint/2010/main" val="35250611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Consistency with Pronouns</a:t>
            </a:r>
          </a:p>
        </p:txBody>
      </p:sp>
      <p:sp>
        <p:nvSpPr>
          <p:cNvPr id="3" name="Content Placeholder 2"/>
          <p:cNvSpPr>
            <a:spLocks noGrp="1"/>
          </p:cNvSpPr>
          <p:nvPr>
            <p:ph idx="1"/>
          </p:nvPr>
        </p:nvSpPr>
        <p:spPr/>
        <p:txBody>
          <a:bodyPr/>
          <a:lstStyle/>
          <a:p>
            <a:r>
              <a:rPr lang="en-US" dirty="0"/>
              <a:t>Do not shift the point of view unnecessarily </a:t>
            </a:r>
          </a:p>
          <a:p>
            <a:r>
              <a:rPr lang="en-US" dirty="0"/>
              <a:t>If you start writing in the third  person (she), do not shift suddenly to the second person (you).</a:t>
            </a:r>
          </a:p>
        </p:txBody>
      </p:sp>
    </p:spTree>
    <p:extLst>
      <p:ext uri="{BB962C8B-B14F-4D97-AF65-F5344CB8AC3E}">
        <p14:creationId xmlns:p14="http://schemas.microsoft.com/office/powerpoint/2010/main" val="2173354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a:t>
            </a:r>
          </a:p>
        </p:txBody>
      </p:sp>
      <p:sp>
        <p:nvSpPr>
          <p:cNvPr id="3" name="Content Placeholder 2"/>
          <p:cNvSpPr>
            <a:spLocks noGrp="1"/>
          </p:cNvSpPr>
          <p:nvPr>
            <p:ph idx="1"/>
          </p:nvPr>
        </p:nvSpPr>
        <p:spPr/>
        <p:txBody>
          <a:bodyPr/>
          <a:lstStyle/>
          <a:p>
            <a:r>
              <a:rPr lang="en-US" dirty="0"/>
              <a:t>I do not enjoy horror movies like Conjuring. As soon as the plot begins, it will frighten you.</a:t>
            </a:r>
          </a:p>
          <a:p>
            <a:pPr marL="0" indent="0">
              <a:buNone/>
            </a:pPr>
            <a:r>
              <a:rPr lang="en-US" b="1" dirty="0">
                <a:solidFill>
                  <a:schemeClr val="bg1"/>
                </a:solidFill>
              </a:rPr>
              <a:t>Correction</a:t>
            </a:r>
            <a:r>
              <a:rPr lang="en-US" dirty="0"/>
              <a:t> </a:t>
            </a:r>
          </a:p>
          <a:p>
            <a:r>
              <a:rPr lang="en-US" dirty="0"/>
              <a:t>I do not enjoy horror movies like Conjuring. As soon as the plot begins, </a:t>
            </a:r>
            <a:r>
              <a:rPr lang="en-US" dirty="0" smtClean="0"/>
              <a:t>it </a:t>
            </a:r>
            <a:r>
              <a:rPr lang="en-US" dirty="0"/>
              <a:t>frightens me.</a:t>
            </a:r>
          </a:p>
          <a:p>
            <a:endParaRPr lang="en-US" dirty="0"/>
          </a:p>
        </p:txBody>
      </p:sp>
    </p:spTree>
    <p:extLst>
      <p:ext uri="{BB962C8B-B14F-4D97-AF65-F5344CB8AC3E}">
        <p14:creationId xmlns:p14="http://schemas.microsoft.com/office/powerpoint/2010/main" val="1383311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dirty="0"/>
          </a:p>
          <a:p>
            <a:pPr algn="ctr"/>
            <a:endParaRPr lang="en-US"/>
          </a:p>
          <a:p>
            <a:pPr algn="ctr"/>
            <a:r>
              <a:rPr lang="en-US"/>
              <a:t>Follow </a:t>
            </a:r>
            <a:r>
              <a:rPr lang="en-US" dirty="0"/>
              <a:t>the activity on page 251 (5 sentences from the top) and Review test 1 (5 sentences from top) on page 252</a:t>
            </a:r>
          </a:p>
          <a:p>
            <a:endParaRPr lang="en-US" dirty="0"/>
          </a:p>
        </p:txBody>
      </p:sp>
    </p:spTree>
    <p:extLst>
      <p:ext uri="{BB962C8B-B14F-4D97-AF65-F5344CB8AC3E}">
        <p14:creationId xmlns:p14="http://schemas.microsoft.com/office/powerpoint/2010/main" val="170972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4665585"/>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5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21002551"/>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282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RECALL FRAGMENTS</a:t>
            </a:r>
          </a:p>
        </p:txBody>
      </p:sp>
      <p:sp>
        <p:nvSpPr>
          <p:cNvPr id="3" name="Content Placeholder 2"/>
          <p:cNvSpPr>
            <a:spLocks noGrp="1"/>
          </p:cNvSpPr>
          <p:nvPr>
            <p:ph idx="1"/>
          </p:nvPr>
        </p:nvSpPr>
        <p:spPr/>
        <p:txBody>
          <a:bodyPr>
            <a:normAutofit/>
          </a:bodyPr>
          <a:lstStyle/>
          <a:p>
            <a:r>
              <a:rPr lang="en-US" sz="3200" dirty="0"/>
              <a:t>Are </a:t>
            </a:r>
            <a:r>
              <a:rPr lang="en-US" sz="3200" dirty="0" smtClean="0"/>
              <a:t>fragments and </a:t>
            </a:r>
            <a:r>
              <a:rPr lang="en-US" sz="3200" dirty="0"/>
              <a:t>run-ons similar?</a:t>
            </a:r>
          </a:p>
        </p:txBody>
      </p:sp>
    </p:spTree>
    <p:extLst>
      <p:ext uri="{BB962C8B-B14F-4D97-AF65-F5344CB8AC3E}">
        <p14:creationId xmlns:p14="http://schemas.microsoft.com/office/powerpoint/2010/main" val="418888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How do we correct run-ons?</a:t>
            </a:r>
          </a:p>
        </p:txBody>
      </p:sp>
      <p:sp>
        <p:nvSpPr>
          <p:cNvPr id="3" name="Content Placeholder 2"/>
          <p:cNvSpPr>
            <a:spLocks noGrp="1"/>
          </p:cNvSpPr>
          <p:nvPr>
            <p:ph idx="1"/>
          </p:nvPr>
        </p:nvSpPr>
        <p:spPr/>
        <p:txBody>
          <a:bodyPr>
            <a:normAutofit/>
          </a:bodyPr>
          <a:lstStyle/>
          <a:p>
            <a:pPr marL="0" indent="0">
              <a:buNone/>
            </a:pPr>
            <a:r>
              <a:rPr lang="en-US" sz="2800" dirty="0"/>
              <a:t>1. by using a period and a capital letter</a:t>
            </a:r>
          </a:p>
          <a:p>
            <a:pPr marL="0" indent="0">
              <a:buNone/>
            </a:pPr>
            <a:r>
              <a:rPr lang="en-US" sz="2800" dirty="0"/>
              <a:t>2. by using a comma to join word (and, but, for, or, nor, so, yet) </a:t>
            </a:r>
          </a:p>
          <a:p>
            <a:pPr marL="0" indent="0">
              <a:buNone/>
            </a:pPr>
            <a:r>
              <a:rPr lang="en-US" sz="2800" dirty="0"/>
              <a:t>3. by using semicolon</a:t>
            </a:r>
          </a:p>
          <a:p>
            <a:pPr marL="0" indent="0">
              <a:buNone/>
            </a:pPr>
            <a:r>
              <a:rPr lang="en-US" sz="2800" dirty="0"/>
              <a:t>4. By converting the structure of the sentence </a:t>
            </a:r>
          </a:p>
          <a:p>
            <a:pPr marL="0" indent="0">
              <a:buNone/>
            </a:pPr>
            <a:r>
              <a:rPr lang="en-US" sz="2800" dirty="0"/>
              <a:t>(coordinating to subordinating)</a:t>
            </a:r>
          </a:p>
        </p:txBody>
      </p:sp>
    </p:spTree>
    <p:extLst>
      <p:ext uri="{BB962C8B-B14F-4D97-AF65-F5344CB8AC3E}">
        <p14:creationId xmlns:p14="http://schemas.microsoft.com/office/powerpoint/2010/main" val="203313410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1160</TotalTime>
  <Words>1547</Words>
  <Application>Microsoft Office PowerPoint</Application>
  <PresentationFormat>Widescreen</PresentationFormat>
  <Paragraphs>260</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Trebuchet MS</vt:lpstr>
      <vt:lpstr>Wingdings</vt:lpstr>
      <vt:lpstr>Berlin</vt:lpstr>
      <vt:lpstr>Run-ons</vt:lpstr>
      <vt:lpstr> Components of a Sentence  </vt:lpstr>
      <vt:lpstr>For example</vt:lpstr>
      <vt:lpstr>Then what are run-ons? </vt:lpstr>
      <vt:lpstr>Two types of run-ons</vt:lpstr>
      <vt:lpstr>PowerPoint Presentation</vt:lpstr>
      <vt:lpstr>PowerPoint Presentation</vt:lpstr>
      <vt:lpstr>RECALL FRAGMENTS</vt:lpstr>
      <vt:lpstr>How do we correct run-ons?</vt:lpstr>
      <vt:lpstr>1. Period and Capital letter</vt:lpstr>
      <vt:lpstr>For Example: </vt:lpstr>
      <vt:lpstr>PowerPoint Presentation</vt:lpstr>
      <vt:lpstr>2. Use a comma and a coordinating conjunction (and, but, yet, so, or, nor, for)</vt:lpstr>
      <vt:lpstr>For Example:</vt:lpstr>
      <vt:lpstr>PowerPoint Presentation</vt:lpstr>
      <vt:lpstr>3. Use a semicolon (or, in some cases, a colon or a dash)</vt:lpstr>
      <vt:lpstr>For Example:</vt:lpstr>
      <vt:lpstr>PowerPoint Presentation</vt:lpstr>
      <vt:lpstr>4. Restructure the sentence by subordinating one of the clauses</vt:lpstr>
      <vt:lpstr>For Example:</vt:lpstr>
      <vt:lpstr>PowerPoint Presentation</vt:lpstr>
      <vt:lpstr>Subject-Verb Agreement </vt:lpstr>
      <vt:lpstr>It says,</vt:lpstr>
      <vt:lpstr>For Example:</vt:lpstr>
      <vt:lpstr>PowerPoint Presentation</vt:lpstr>
      <vt:lpstr>How to identify?</vt:lpstr>
      <vt:lpstr>The state of subject</vt:lpstr>
      <vt:lpstr>The state of subject (nouns)</vt:lpstr>
      <vt:lpstr>Two or more nouns linked by “and”</vt:lpstr>
      <vt:lpstr>Singular nouns that appear to be plural</vt:lpstr>
      <vt:lpstr>Plural nouns that appear to be singular</vt:lpstr>
      <vt:lpstr>Cases for collective nouns</vt:lpstr>
      <vt:lpstr>But in British English, </vt:lpstr>
      <vt:lpstr>PowerPoint Presentation</vt:lpstr>
      <vt:lpstr>Modifiers </vt:lpstr>
      <vt:lpstr>What is a modifier?</vt:lpstr>
      <vt:lpstr>For example:</vt:lpstr>
      <vt:lpstr>Contd.</vt:lpstr>
      <vt:lpstr>Modifiers are classified as,</vt:lpstr>
      <vt:lpstr>Pre-modifiers</vt:lpstr>
      <vt:lpstr>Post-modifiers</vt:lpstr>
      <vt:lpstr>Modifiers and errors</vt:lpstr>
      <vt:lpstr>Misplaced Modifiers </vt:lpstr>
      <vt:lpstr>PowerPoint Presentation</vt:lpstr>
      <vt:lpstr>Dangling Modifiers </vt:lpstr>
      <vt:lpstr>PowerPoint Presentation</vt:lpstr>
      <vt:lpstr>Parallelism </vt:lpstr>
      <vt:lpstr>What it is?</vt:lpstr>
      <vt:lpstr>Look at the following examples</vt:lpstr>
      <vt:lpstr>PowerPoint Presentation</vt:lpstr>
      <vt:lpstr>How to achieve parallelism ? </vt:lpstr>
      <vt:lpstr>1. Consistency with verbs </vt:lpstr>
      <vt:lpstr>PowerPoint Presentation</vt:lpstr>
      <vt:lpstr>2. Consistency with Pronouns</vt:lpstr>
      <vt:lpstr>For Example: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Run-ons</dc:title>
  <dc:creator>Javeria Ali</dc:creator>
  <cp:lastModifiedBy>Javeria Ali</cp:lastModifiedBy>
  <cp:revision>45</cp:revision>
  <dcterms:created xsi:type="dcterms:W3CDTF">2020-11-16T23:44:03Z</dcterms:created>
  <dcterms:modified xsi:type="dcterms:W3CDTF">2020-12-01T18:22:38Z</dcterms:modified>
</cp:coreProperties>
</file>