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9" r:id="rId5"/>
    <p:sldId id="261" r:id="rId6"/>
    <p:sldId id="274" r:id="rId7"/>
    <p:sldId id="275" r:id="rId8"/>
    <p:sldId id="278" r:id="rId9"/>
    <p:sldId id="276" r:id="rId10"/>
    <p:sldId id="279" r:id="rId11"/>
    <p:sldId id="270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5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2D00-6764-4A00-83DF-974775C2DBA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edpresso/what-is-fseek-in-c" TargetMode="External"/><Relationship Id="rId2" Type="http://schemas.openxmlformats.org/officeDocument/2006/relationships/hyperlink" Target="https://www.javatpoint.com/fputc-fgetc-in-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puts-fgets-in-c" TargetMode="External"/><Relationship Id="rId2" Type="http://schemas.openxmlformats.org/officeDocument/2006/relationships/hyperlink" Target="https://www.javatpoint.com/fputc-fgetc-in-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 </a:t>
            </a:r>
            <a:br>
              <a:rPr lang="en-US" dirty="0" smtClean="0"/>
            </a:br>
            <a:r>
              <a:rPr lang="en-US" dirty="0" smtClean="0"/>
              <a:t>Filing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Sumaiyah</a:t>
            </a:r>
            <a:r>
              <a:rPr lang="en-US" dirty="0" smtClean="0"/>
              <a:t> </a:t>
            </a:r>
            <a:r>
              <a:rPr lang="en-US" dirty="0" err="1" smtClean="0"/>
              <a:t>Zahid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1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is always an ocean of knowledge which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depends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 your motivation how deep you want to dive!</a:t>
            </a:r>
          </a:p>
          <a:p>
            <a:pPr marL="0" indent="0">
              <a:buNone/>
            </a:pPr>
            <a:endParaRPr lang="en-US" sz="2000" u="sng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www.educative.io/edpresso/what-is-fseek-in-c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46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600" dirty="0" smtClean="0"/>
              <a:t>Write </a:t>
            </a:r>
            <a:r>
              <a:rPr lang="en-US" sz="1600" dirty="0"/>
              <a:t>a program to read a file and display contents with its line </a:t>
            </a:r>
            <a:r>
              <a:rPr lang="en-US" sz="1600" dirty="0" smtClean="0"/>
              <a:t>numbers.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Make a factorial program which takes input from a file input.txt and saves the output in another file result.txt.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Make a program which reads all the text from a file but saves only count of vowels </a:t>
            </a:r>
            <a:r>
              <a:rPr lang="en-US" sz="1600" smtClean="0"/>
              <a:t>to another file.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scontent.fkhi11-1.fna.fbcdn.net/v/t1.0-9/15894868_897533677044905_7970665318198040091_n.jpg?_nc_cat=107&amp;_nc_sid=9267fe&amp;_nc_ohc=HDk0Mwy_2aEAX_5rxef&amp;_nc_ht=scontent.fkhi11-1.fna&amp;oh=02423037d94ac15bcbc0d180e3cc0529&amp;oe=5FA96C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37" y="1468192"/>
            <a:ext cx="7153764" cy="438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file</a:t>
            </a:r>
          </a:p>
          <a:p>
            <a:r>
              <a:rPr lang="en-US" dirty="0"/>
              <a:t>Opening an existing file</a:t>
            </a:r>
          </a:p>
          <a:p>
            <a:r>
              <a:rPr lang="en-US" dirty="0"/>
              <a:t>Closing a file</a:t>
            </a:r>
          </a:p>
          <a:p>
            <a:r>
              <a:rPr lang="en-US" dirty="0"/>
              <a:t>Reading from and writing information to a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for file handling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346"/>
            <a:ext cx="10515600" cy="43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opening and closing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550" y="1622360"/>
            <a:ext cx="1076325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50" y="2408023"/>
            <a:ext cx="8086725" cy="31623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50" y="5651136"/>
            <a:ext cx="14478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Modes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r+ for both reading and writing</a:t>
            </a:r>
          </a:p>
          <a:p>
            <a:r>
              <a:rPr lang="en-US" dirty="0" smtClean="0"/>
              <a:t>w+ for both reading and writing</a:t>
            </a:r>
          </a:p>
          <a:p>
            <a:r>
              <a:rPr lang="en-US" dirty="0" smtClean="0"/>
              <a:t>a+ for both reading and appending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17" y="3563015"/>
            <a:ext cx="10354962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 smtClean="0"/>
              <a:t>{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FILE *</a:t>
            </a:r>
            <a:r>
              <a:rPr lang="en-US" sz="2000" dirty="0" err="1"/>
              <a:t>fptr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fptr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fopen</a:t>
            </a:r>
            <a:r>
              <a:rPr lang="en-US" sz="2000" dirty="0" smtClean="0"/>
              <a:t>("</a:t>
            </a:r>
            <a:r>
              <a:rPr lang="en-US" sz="2000" dirty="0" err="1" smtClean="0"/>
              <a:t>program.txt</a:t>
            </a:r>
            <a:r>
              <a:rPr lang="en-US" sz="2000" dirty="0" err="1"/>
              <a:t>","w</a:t>
            </a:r>
            <a:r>
              <a:rPr lang="en-US" sz="2000" dirty="0" smtClean="0"/>
              <a:t>");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if(</a:t>
            </a:r>
            <a:r>
              <a:rPr lang="en-US" sz="2000" dirty="0" err="1"/>
              <a:t>fptr</a:t>
            </a:r>
            <a:r>
              <a:rPr lang="en-US" sz="2000" dirty="0"/>
              <a:t> == NULL)</a:t>
            </a:r>
          </a:p>
          <a:p>
            <a:pPr marL="0" indent="0">
              <a:buNone/>
            </a:pPr>
            <a:r>
              <a:rPr lang="en-US" sz="2000" dirty="0"/>
              <a:t>   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("Error!");   </a:t>
            </a:r>
          </a:p>
          <a:p>
            <a:pPr marL="0" indent="0">
              <a:buNone/>
            </a:pPr>
            <a:r>
              <a:rPr lang="en-US" sz="2000" dirty="0"/>
              <a:t>      exit(1);         </a:t>
            </a:r>
            <a:r>
              <a:rPr lang="en-US" sz="2000" dirty="0" smtClean="0"/>
              <a:t>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("Enter </a:t>
            </a:r>
            <a:r>
              <a:rPr lang="en-US" sz="2000" dirty="0" err="1"/>
              <a:t>num</a:t>
            </a:r>
            <a:r>
              <a:rPr lang="en-US" sz="2000" dirty="0"/>
              <a:t>: ");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scanf</a:t>
            </a:r>
            <a:r>
              <a:rPr lang="en-US" sz="2000" dirty="0"/>
              <a:t>("%d",&amp;</a:t>
            </a:r>
            <a:r>
              <a:rPr lang="en-US" sz="2000" dirty="0" err="1"/>
              <a:t>num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fptr</a:t>
            </a:r>
            <a:r>
              <a:rPr lang="en-US" sz="2000" dirty="0"/>
              <a:t>,"%d",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fclose</a:t>
            </a:r>
            <a:r>
              <a:rPr lang="en-US" sz="2000" dirty="0"/>
              <a:t>(</a:t>
            </a:r>
            <a:r>
              <a:rPr lang="en-US" sz="2000" dirty="0" err="1"/>
              <a:t>fptr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59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FILE *</a:t>
            </a:r>
            <a:r>
              <a:rPr lang="en-US" sz="2000" dirty="0" err="1"/>
              <a:t>fptr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if ((</a:t>
            </a:r>
            <a:r>
              <a:rPr lang="en-US" sz="2000" dirty="0" err="1"/>
              <a:t>fptr</a:t>
            </a:r>
            <a:r>
              <a:rPr lang="en-US" sz="2000" dirty="0"/>
              <a:t> = </a:t>
            </a:r>
            <a:r>
              <a:rPr lang="en-US" sz="2000" dirty="0" err="1"/>
              <a:t>fopen</a:t>
            </a:r>
            <a:r>
              <a:rPr lang="en-US" sz="2000" dirty="0" smtClean="0"/>
              <a:t>("</a:t>
            </a:r>
            <a:r>
              <a:rPr lang="en-US" sz="2000" dirty="0" err="1" smtClean="0"/>
              <a:t>program.txt</a:t>
            </a:r>
            <a:r>
              <a:rPr lang="en-US" sz="2000" dirty="0" err="1"/>
              <a:t>","r</a:t>
            </a:r>
            <a:r>
              <a:rPr lang="en-US" sz="2000" dirty="0"/>
              <a:t>")) == NULL){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printf</a:t>
            </a:r>
            <a:r>
              <a:rPr lang="en-US" sz="2000" dirty="0"/>
              <a:t>("Error! opening file</a:t>
            </a:r>
            <a:r>
              <a:rPr lang="en-US" sz="2000" dirty="0" smtClean="0"/>
              <a:t>");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exit(1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fscanf</a:t>
            </a:r>
            <a:r>
              <a:rPr lang="en-US" sz="2000" dirty="0"/>
              <a:t>(</a:t>
            </a:r>
            <a:r>
              <a:rPr lang="en-US" sz="2000" dirty="0" err="1"/>
              <a:t>fptr</a:t>
            </a:r>
            <a:r>
              <a:rPr lang="en-US" sz="2000" dirty="0"/>
              <a:t>,"%d", &amp;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("Value of n=%d", 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fclose</a:t>
            </a:r>
            <a:r>
              <a:rPr lang="en-US" sz="2000" dirty="0"/>
              <a:t>(</a:t>
            </a:r>
            <a:r>
              <a:rPr lang="en-US" sz="2000" dirty="0" err="1"/>
              <a:t>fptr</a:t>
            </a:r>
            <a:r>
              <a:rPr lang="en-US" sz="2000" dirty="0"/>
              <a:t>); 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6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Putc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getc</a:t>
            </a:r>
            <a:r>
              <a:rPr lang="en-US" dirty="0" smtClean="0"/>
              <a:t>, gets, 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is always an ocean of knowledge which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depends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 your motivation how deep you want to dive!</a:t>
            </a:r>
          </a:p>
          <a:p>
            <a:pPr marL="0" indent="0">
              <a:buNone/>
            </a:pPr>
            <a:endParaRPr lang="en-US" sz="2000" u="sng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www.javatpoint.com/fputc-fgetc-in-c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www.javatpoint.com/fputs-fgets-in-c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8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fseek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  </a:t>
            </a:r>
          </a:p>
          <a:p>
            <a:pPr marL="0" indent="0">
              <a:buNone/>
            </a:pPr>
            <a:r>
              <a:rPr lang="en-US" sz="2000" dirty="0"/>
              <a:t>void main(){  </a:t>
            </a:r>
          </a:p>
          <a:p>
            <a:pPr marL="0" indent="0">
              <a:buNone/>
            </a:pPr>
            <a:r>
              <a:rPr lang="en-US" sz="2000" dirty="0"/>
              <a:t>   FILE *</a:t>
            </a:r>
            <a:r>
              <a:rPr lang="en-US" sz="2000" dirty="0" err="1"/>
              <a:t>fp</a:t>
            </a:r>
            <a:r>
              <a:rPr lang="en-US" sz="2000" dirty="0"/>
              <a:t>;  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fp</a:t>
            </a:r>
            <a:r>
              <a:rPr lang="en-US" sz="2000" dirty="0"/>
              <a:t> = </a:t>
            </a:r>
            <a:r>
              <a:rPr lang="en-US" sz="2000" dirty="0" err="1"/>
              <a:t>fopen</a:t>
            </a:r>
            <a:r>
              <a:rPr lang="en-US" sz="2000" dirty="0"/>
              <a:t>("</a:t>
            </a:r>
            <a:r>
              <a:rPr lang="en-US" sz="2000" dirty="0" err="1"/>
              <a:t>program.txt","w</a:t>
            </a:r>
            <a:r>
              <a:rPr lang="en-US" sz="2000" dirty="0"/>
              <a:t>+");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fp</a:t>
            </a:r>
            <a:r>
              <a:rPr lang="en-US" sz="2000" dirty="0"/>
              <a:t>,"This is section c of programming!");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fseek</a:t>
            </a:r>
            <a:r>
              <a:rPr lang="en-US" sz="2000" dirty="0"/>
              <a:t>( </a:t>
            </a:r>
            <a:r>
              <a:rPr lang="en-US" sz="2000" dirty="0" err="1"/>
              <a:t>fp</a:t>
            </a:r>
            <a:r>
              <a:rPr lang="en-US" sz="2000" dirty="0"/>
              <a:t>, 7, SEEK_SET );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fp</a:t>
            </a:r>
            <a:r>
              <a:rPr lang="en-US" sz="2000" dirty="0"/>
              <a:t>,"best section");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fclose</a:t>
            </a:r>
            <a:r>
              <a:rPr lang="en-US" sz="2000" dirty="0"/>
              <a:t>(</a:t>
            </a:r>
            <a:r>
              <a:rPr lang="en-US" sz="2000" dirty="0" err="1"/>
              <a:t>fp</a:t>
            </a:r>
            <a:r>
              <a:rPr lang="en-US" sz="2000" dirty="0"/>
              <a:t>);  </a:t>
            </a:r>
            <a:r>
              <a:rPr lang="en-US" sz="2000" dirty="0" smtClean="0"/>
              <a:t>}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70" y="0"/>
            <a:ext cx="5674711" cy="38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389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Lab 4  Filing in C</vt:lpstr>
      <vt:lpstr>File Operations</vt:lpstr>
      <vt:lpstr>Function for file handling</vt:lpstr>
      <vt:lpstr>File opening and closing</vt:lpstr>
      <vt:lpstr>Opening Modes</vt:lpstr>
      <vt:lpstr>Writing to a text file</vt:lpstr>
      <vt:lpstr>Reading from a text file</vt:lpstr>
      <vt:lpstr>Putc, getc, gets, puts</vt:lpstr>
      <vt:lpstr>Using fseek()</vt:lpstr>
      <vt:lpstr>Fseek</vt:lpstr>
      <vt:lpstr>Lab activity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Rotation</dc:creator>
  <cp:lastModifiedBy>Group136</cp:lastModifiedBy>
  <cp:revision>19</cp:revision>
  <dcterms:created xsi:type="dcterms:W3CDTF">2020-10-13T05:24:29Z</dcterms:created>
  <dcterms:modified xsi:type="dcterms:W3CDTF">2020-12-15T08:14:56Z</dcterms:modified>
</cp:coreProperties>
</file>