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72" r:id="rId6"/>
    <p:sldId id="274" r:id="rId7"/>
    <p:sldId id="273" r:id="rId8"/>
    <p:sldId id="262" r:id="rId9"/>
    <p:sldId id="266" r:id="rId10"/>
    <p:sldId id="265" r:id="rId11"/>
    <p:sldId id="258" r:id="rId12"/>
    <p:sldId id="264" r:id="rId13"/>
    <p:sldId id="263" r:id="rId14"/>
    <p:sldId id="267" r:id="rId15"/>
    <p:sldId id="268" r:id="rId16"/>
    <p:sldId id="269" r:id="rId17"/>
    <p:sldId id="270" r:id="rId18"/>
    <p:sldId id="26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2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6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5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5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7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0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0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2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72D00-6764-4A00-83DF-974775C2DBA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4 </a:t>
            </a:r>
            <a:br>
              <a:rPr lang="en-US" dirty="0" smtClean="0"/>
            </a:br>
            <a:r>
              <a:rPr lang="en-US" dirty="0" smtClean="0"/>
              <a:t>Conditional Statements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Sumaiyah</a:t>
            </a:r>
            <a:r>
              <a:rPr lang="en-US" dirty="0" smtClean="0"/>
              <a:t> </a:t>
            </a:r>
            <a:r>
              <a:rPr lang="en-US" dirty="0" err="1" smtClean="0"/>
              <a:t>Zahid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15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Else </a:t>
            </a:r>
            <a:r>
              <a:rPr lang="en-US" dirty="0" err="1" smtClean="0"/>
              <a:t>Statment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=0;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("enter the number");</a:t>
            </a:r>
          </a:p>
          <a:p>
            <a:pPr marL="0" indent="0"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("%d",&amp;</a:t>
            </a:r>
            <a:r>
              <a:rPr lang="en-US" dirty="0" err="1" smtClean="0"/>
              <a:t>num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if(num%2==0)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("%d number is even",</a:t>
            </a:r>
            <a:r>
              <a:rPr lang="en-US" dirty="0" err="1" smtClean="0"/>
              <a:t>num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("%d number is odd",</a:t>
            </a:r>
            <a:r>
              <a:rPr lang="en-US" dirty="0" err="1" smtClean="0"/>
              <a:t>num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2" descr="C - If..else, Nested If..else and else..if Statement with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26" y="169068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52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33 Programming Jokes for the Dev in your Lif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82" y="744571"/>
            <a:ext cx="8103436" cy="55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0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45 Jokes Only Programmers Will Get - Hongkia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947" y="1027906"/>
            <a:ext cx="9113971" cy="494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79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Else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45" y="365124"/>
            <a:ext cx="7650051" cy="6215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929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 Else If </a:t>
            </a:r>
            <a:r>
              <a:rPr lang="en-US" dirty="0" err="1" smtClean="0"/>
              <a:t>Statment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(expression1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statement </a:t>
            </a:r>
            <a:r>
              <a:rPr lang="en-US" dirty="0"/>
              <a:t>1;</a:t>
            </a:r>
          </a:p>
          <a:p>
            <a:pPr marL="0" indent="0">
              <a:buNone/>
            </a:pPr>
            <a:r>
              <a:rPr lang="en-US" dirty="0"/>
              <a:t>else if (expression 2)</a:t>
            </a:r>
          </a:p>
          <a:p>
            <a:pPr marL="0" indent="0">
              <a:buNone/>
            </a:pPr>
            <a:r>
              <a:rPr lang="en-US" dirty="0" smtClean="0"/>
              <a:t>     statement </a:t>
            </a:r>
            <a:r>
              <a:rPr lang="en-US" dirty="0"/>
              <a:t>2;</a:t>
            </a:r>
          </a:p>
          <a:p>
            <a:pPr marL="0" indent="0">
              <a:buNone/>
            </a:pPr>
            <a:r>
              <a:rPr lang="en-US" dirty="0" smtClean="0"/>
              <a:t>...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    statement </a:t>
            </a:r>
            <a:r>
              <a:rPr lang="en-US" dirty="0"/>
              <a:t>n;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484" y="1690688"/>
            <a:ext cx="65246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18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52" y="553792"/>
            <a:ext cx="8113690" cy="60273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27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014" y="618186"/>
            <a:ext cx="7495504" cy="59242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4599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1. Generate </a:t>
            </a:r>
            <a:r>
              <a:rPr lang="en-US" sz="1600" dirty="0"/>
              <a:t>the following output:</a:t>
            </a:r>
          </a:p>
          <a:p>
            <a:pPr marL="0" indent="0">
              <a:buNone/>
            </a:pPr>
            <a:r>
              <a:rPr lang="en-US" sz="1600" i="1" dirty="0" smtClean="0"/>
              <a:t>      For </a:t>
            </a:r>
            <a:r>
              <a:rPr lang="en-US" sz="1600" i="1" dirty="0"/>
              <a:t>help: Unit price of T-shirt is Rs.500, Formal Shirt is Rs.1000 and Wrist Watch is </a:t>
            </a:r>
            <a:r>
              <a:rPr lang="en-US" sz="1600" i="1" dirty="0" smtClean="0"/>
              <a:t>Rs.500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2. Based </a:t>
            </a:r>
            <a:r>
              <a:rPr lang="en-US" sz="1600" dirty="0"/>
              <a:t>on user input, check whether the given character is an alphabet, digit or special character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3. Write a program to determine fare. </a:t>
            </a:r>
            <a:r>
              <a:rPr lang="en-US" sz="1600" dirty="0" err="1" smtClean="0"/>
              <a:t>Rs</a:t>
            </a:r>
            <a:r>
              <a:rPr lang="en-US" sz="1600" dirty="0" smtClean="0"/>
              <a:t> 20 for a child, who is not more than 11 years old, for adult </a:t>
            </a:r>
            <a:r>
              <a:rPr lang="en-US" sz="1600" dirty="0" err="1" smtClean="0"/>
              <a:t>Rs</a:t>
            </a:r>
            <a:r>
              <a:rPr lang="en-US" sz="1600" dirty="0" smtClean="0"/>
              <a:t> 50 and </a:t>
            </a:r>
            <a:r>
              <a:rPr lang="en-US" sz="1600" dirty="0" err="1" smtClean="0"/>
              <a:t>Rs</a:t>
            </a:r>
            <a:r>
              <a:rPr lang="en-US" sz="1600" dirty="0" smtClean="0"/>
              <a:t> 30 for an aged person of at least 65 years’ old.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01" y="2581878"/>
            <a:ext cx="59912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49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scontent.fkhi11-1.fna.fbcdn.net/v/t1.0-9/15894868_897533677044905_7970665318198040091_n.jpg?_nc_cat=107&amp;_nc_sid=9267fe&amp;_nc_ohc=HDk0Mwy_2aEAX_5rxef&amp;_nc_ht=scontent.fkhi11-1.fna&amp;oh=02423037d94ac15bcbc0d180e3cc0529&amp;oe=5FA96C1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37" y="1468192"/>
            <a:ext cx="7153764" cy="438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372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1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4. </a:t>
            </a:r>
            <a:r>
              <a:rPr lang="en-US" sz="1600" dirty="0"/>
              <a:t>Input two numbers and determine whether the numbers are equal or not, if numbers are not equal then determine which one is greater and which one is less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5. The body mass index (BMI) is the ratio of the weight of a person (in kilograms) to the square of the height (in meters). Write a program that takes two inputs, weight and height, computes the BMI, and prints the corresponding BMI category: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lvl="1"/>
            <a:r>
              <a:rPr lang="en-US" sz="1200" dirty="0"/>
              <a:t>Starvation: less than </a:t>
            </a:r>
            <a:r>
              <a:rPr lang="en-US" sz="1200" dirty="0" smtClean="0"/>
              <a:t>15</a:t>
            </a:r>
            <a:endParaRPr lang="en-US" sz="1200" dirty="0"/>
          </a:p>
          <a:p>
            <a:pPr lvl="1"/>
            <a:r>
              <a:rPr lang="en-US" sz="1200" dirty="0"/>
              <a:t>Underweight: less than </a:t>
            </a:r>
            <a:r>
              <a:rPr lang="en-US" sz="1200" dirty="0" smtClean="0"/>
              <a:t>18.5</a:t>
            </a:r>
            <a:r>
              <a:rPr lang="en-US" sz="1200" dirty="0"/>
              <a:t> </a:t>
            </a:r>
          </a:p>
          <a:p>
            <a:pPr lvl="1"/>
            <a:r>
              <a:rPr lang="en-US" sz="1200" dirty="0"/>
              <a:t>Ideal: greater than or equal to 18.5 but less than </a:t>
            </a:r>
            <a:r>
              <a:rPr lang="en-US" sz="1200" dirty="0" smtClean="0"/>
              <a:t>25</a:t>
            </a:r>
            <a:r>
              <a:rPr lang="en-US" sz="1200" dirty="0"/>
              <a:t> </a:t>
            </a:r>
          </a:p>
          <a:p>
            <a:pPr lvl="1"/>
            <a:r>
              <a:rPr lang="en-US" sz="1200" dirty="0"/>
              <a:t>Overweight: greater than or equal to 25 but less than 30</a:t>
            </a:r>
          </a:p>
          <a:p>
            <a:pPr lvl="1"/>
            <a:r>
              <a:rPr lang="en-US" sz="1200" dirty="0" smtClean="0"/>
              <a:t>Morbidly </a:t>
            </a:r>
            <a:r>
              <a:rPr lang="en-US" sz="1200" dirty="0"/>
              <a:t>Obese: greater than or equal to </a:t>
            </a:r>
            <a:r>
              <a:rPr lang="en-US" sz="1200" dirty="0" smtClean="0"/>
              <a:t>40</a:t>
            </a:r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en-US" sz="1600" dirty="0" smtClean="0"/>
              <a:t>6. Write a program to input your age and your sister’s age and then display who is older of the two.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568" y="827457"/>
            <a:ext cx="5753100" cy="97155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147" y="2596039"/>
            <a:ext cx="2077085" cy="6750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202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rintf(&quot;Nailed It!&quot;); | Funny af memes, Programming humor, Science memes  funn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024" y="1027906"/>
            <a:ext cx="4923826" cy="49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9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out&lt;&lt;&quot;I am computer&quot;; | Programming humor, Programmer humor, Programmer  jok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500" y="1120462"/>
            <a:ext cx="5017303" cy="505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73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scontent.fkhi11-1.fna.fbcdn.net/v/t31.0-8/15875560_897297897068483_600789407486389122_o.jpg?_nc_cat=100&amp;_nc_sid=9267fe&amp;_nc_ohc=V-XOsigdMIEAX9bSG3B&amp;_nc_ht=scontent.fkhi11-1.fna&amp;oh=b1fee86725dac043c2f58313e0ae6d7b&amp;oe=5FAB7BD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445" y="862885"/>
            <a:ext cx="6158301" cy="518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48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Scanf</a:t>
            </a:r>
            <a:r>
              <a:rPr lang="en-US" dirty="0" smtClean="0"/>
              <a:t> </a:t>
            </a:r>
            <a:r>
              <a:rPr lang="en-US" dirty="0" err="1" smtClean="0"/>
              <a:t>statment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marL="0" indent="0">
              <a:buNone/>
            </a:pPr>
            <a:r>
              <a:rPr lang="en-US" dirty="0" smtClean="0"/>
              <a:t>    float b;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integer and then a float: ");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// Taking multiple inputs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d%f</a:t>
            </a:r>
            <a:r>
              <a:rPr lang="en-US" dirty="0" smtClean="0"/>
              <a:t>", &amp;a, &amp;b);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("You entered %d and %f", a, b);  </a:t>
            </a:r>
          </a:p>
          <a:p>
            <a:pPr marL="0" indent="0">
              <a:buNone/>
            </a:pPr>
            <a:r>
              <a:rPr lang="en-US" dirty="0" smtClean="0"/>
              <a:t>    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34108"/>
            <a:ext cx="3110248" cy="264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8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Scanf</a:t>
            </a:r>
            <a:r>
              <a:rPr lang="en-US" dirty="0" smtClean="0"/>
              <a:t> </a:t>
            </a:r>
            <a:r>
              <a:rPr lang="en-US" dirty="0" err="1" smtClean="0"/>
              <a:t>statment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char </a:t>
            </a:r>
            <a:r>
              <a:rPr lang="en-US" dirty="0" err="1" smtClean="0"/>
              <a:t>chr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a character: ");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scanf</a:t>
            </a:r>
            <a:r>
              <a:rPr lang="en-US" dirty="0" smtClean="0"/>
              <a:t>("%c", &amp;</a:t>
            </a:r>
            <a:r>
              <a:rPr lang="en-US" dirty="0" err="1" smtClean="0"/>
              <a:t>chr</a:t>
            </a:r>
            <a:r>
              <a:rPr lang="en-US" dirty="0" smtClean="0"/>
              <a:t>);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// When %c is used, a character is displayed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("You entered %c.\n",</a:t>
            </a:r>
            <a:r>
              <a:rPr lang="en-US" dirty="0" err="1" smtClean="0"/>
              <a:t>chr</a:t>
            </a:r>
            <a:r>
              <a:rPr lang="en-US" dirty="0" smtClean="0"/>
              <a:t>);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// When %d is used, ASCII value is displayed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("ASCII value is %d.", </a:t>
            </a:r>
            <a:r>
              <a:rPr lang="en-US" dirty="0" err="1" smtClean="0"/>
              <a:t>chr</a:t>
            </a:r>
            <a:r>
              <a:rPr lang="en-US" dirty="0" smtClean="0"/>
              <a:t>);  </a:t>
            </a:r>
          </a:p>
          <a:p>
            <a:pPr marL="0" indent="0">
              <a:buNone/>
            </a:pPr>
            <a:r>
              <a:rPr lang="en-US" dirty="0" smtClean="0"/>
              <a:t>    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8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The Meme Makers on Twitter: &quot;Problem every new C programmer faces.… 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108" y="885466"/>
            <a:ext cx="7120870" cy="534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31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s://scontent.fkhi11-1.fna.fbcdn.net/v/t1.0-9/15826555_894805350651071_3099943548810246981_n.jpg?_nc_cat=106&amp;_nc_sid=9267fe&amp;_nc_ohc=-mwxsoYkwEwAX_ObtYj&amp;_nc_ht=scontent.fkhi11-1.fna&amp;oh=07f79c5f35196bfe26e28e80d99be7cd&amp;oe=5FAA1CF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648" y="1253676"/>
            <a:ext cx="8023538" cy="449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33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Statment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=0;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("enter the number");</a:t>
            </a:r>
          </a:p>
          <a:p>
            <a:pPr marL="0" indent="0"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("%d",&amp;</a:t>
            </a:r>
            <a:r>
              <a:rPr lang="en-US" dirty="0" err="1" smtClean="0"/>
              <a:t>num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if(num%2==0)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("%d number is even",</a:t>
            </a:r>
            <a:r>
              <a:rPr lang="en-US" dirty="0" err="1" smtClean="0"/>
              <a:t>num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775" y="169068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5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471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Lab 4  Conditional Statements in C</vt:lpstr>
      <vt:lpstr>PowerPoint Presentation</vt:lpstr>
      <vt:lpstr>PowerPoint Presentation</vt:lpstr>
      <vt:lpstr>PowerPoint Presentation</vt:lpstr>
      <vt:lpstr>Scanf statment</vt:lpstr>
      <vt:lpstr>Scanf statment</vt:lpstr>
      <vt:lpstr>PowerPoint Presentation</vt:lpstr>
      <vt:lpstr>PowerPoint Presentation</vt:lpstr>
      <vt:lpstr>If Statment</vt:lpstr>
      <vt:lpstr>If Else Statment</vt:lpstr>
      <vt:lpstr>PowerPoint Presentation</vt:lpstr>
      <vt:lpstr>PowerPoint Presentation</vt:lpstr>
      <vt:lpstr>If Else</vt:lpstr>
      <vt:lpstr>If- Else If Statment</vt:lpstr>
      <vt:lpstr>PowerPoint Presentation</vt:lpstr>
      <vt:lpstr>PowerPoint Presentation</vt:lpstr>
      <vt:lpstr>Lab activity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Rotation</dc:creator>
  <cp:lastModifiedBy>Rotation</cp:lastModifiedBy>
  <cp:revision>9</cp:revision>
  <dcterms:created xsi:type="dcterms:W3CDTF">2020-10-13T05:24:29Z</dcterms:created>
  <dcterms:modified xsi:type="dcterms:W3CDTF">2020-10-13T06:19:06Z</dcterms:modified>
</cp:coreProperties>
</file>