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9" r:id="rId4"/>
    <p:sldId id="285" r:id="rId5"/>
    <p:sldId id="280" r:id="rId6"/>
    <p:sldId id="281" r:id="rId7"/>
    <p:sldId id="286" r:id="rId8"/>
    <p:sldId id="282" r:id="rId9"/>
    <p:sldId id="287" r:id="rId10"/>
    <p:sldId id="260" r:id="rId11"/>
    <p:sldId id="288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2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6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5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7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0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0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D00-6764-4A00-83DF-974775C2DBA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2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72D00-6764-4A00-83DF-974775C2DBA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45D0-5E3B-4CE0-B930-D76BFABA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65866"/>
          </a:xfrm>
        </p:spPr>
        <p:txBody>
          <a:bodyPr>
            <a:normAutofit/>
          </a:bodyPr>
          <a:lstStyle/>
          <a:p>
            <a:r>
              <a:rPr lang="en-US" dirty="0" smtClean="0"/>
              <a:t>Lab </a:t>
            </a:r>
            <a:r>
              <a:rPr lang="en-US" dirty="0"/>
              <a:t>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Iterative </a:t>
            </a:r>
            <a:r>
              <a:rPr lang="en-US" dirty="0" smtClean="0"/>
              <a:t>Control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44488"/>
            <a:ext cx="9144000" cy="1113312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Sumaiyah</a:t>
            </a:r>
            <a:r>
              <a:rPr lang="en-US" dirty="0" smtClean="0"/>
              <a:t> </a:t>
            </a:r>
            <a:r>
              <a:rPr lang="en-US" dirty="0" err="1" smtClean="0"/>
              <a:t>Zahid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1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scontent.fkhi11-1.fna.fbcdn.net/v/t1.0-9/15894868_897533677044905_7970665318198040091_n.jpg?_nc_cat=107&amp;_nc_sid=9267fe&amp;_nc_ohc=HDk0Mwy_2aEAX_5rxef&amp;_nc_ht=scontent.fkhi11-1.fna&amp;oh=02423037d94ac15bcbc0d180e3cc0529&amp;oe=5FA96C1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37" y="1468192"/>
            <a:ext cx="7153764" cy="438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372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Vs Continue</a:t>
            </a:r>
            <a:endParaRPr lang="en-US" dirty="0"/>
          </a:p>
        </p:txBody>
      </p:sp>
      <p:pic>
        <p:nvPicPr>
          <p:cNvPr id="4" name="Picture 2" descr="FUNNY PROGRAMMER QUOTES | Programmer humor, Programmer jokes, Programming  hum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0" y="1893094"/>
            <a:ext cx="5118100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34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12 Write </a:t>
            </a:r>
            <a:r>
              <a:rPr lang="en-US" sz="1600" dirty="0"/>
              <a:t>a program that uses break statement when value of variable becomes 88 and print the statement that “Out of for loop”. Out should be </a:t>
            </a:r>
            <a:r>
              <a:rPr lang="en-US" sz="1600" dirty="0" smtClean="0"/>
              <a:t>like </a:t>
            </a:r>
            <a:r>
              <a:rPr lang="en-US" sz="1600" dirty="0"/>
              <a:t>the displayed below.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448" y="2387993"/>
            <a:ext cx="59340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2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624" y="1690688"/>
            <a:ext cx="3003654" cy="3698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121" y="1953295"/>
            <a:ext cx="3442883" cy="381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0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Write </a:t>
            </a:r>
            <a:r>
              <a:rPr lang="en-US" sz="1600" dirty="0"/>
              <a:t>a program that asks user to input the starting number and ending number of the range. The program should display the number of multiples of 5 in between that range. 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Write a program that asks user an integer and keeps adding it until user enters 0.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268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700" y="1279618"/>
            <a:ext cx="9285514" cy="4235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49" y="4181138"/>
            <a:ext cx="3126179" cy="266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7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n interesting title for loop meme. : ProgrammerHumo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235" y="1690688"/>
            <a:ext cx="437526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91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Ways of doing a for loop. - I'm Programm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838" y="1825625"/>
            <a:ext cx="488032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17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714" y="1392938"/>
            <a:ext cx="3409950" cy="4143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82" y="2573111"/>
            <a:ext cx="5162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8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beginner - Who didn't do this before knowing about loop? - devRa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70" y="268483"/>
            <a:ext cx="6282047" cy="628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55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3-11 Print all these pattern using nested loops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468" y="642657"/>
            <a:ext cx="6348721" cy="5406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655" y="2674056"/>
            <a:ext cx="2192358" cy="246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3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114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Lab 6 Iterative Control in C</vt:lpstr>
      <vt:lpstr>Do While Loop</vt:lpstr>
      <vt:lpstr>Lab Activity</vt:lpstr>
      <vt:lpstr>For Loop</vt:lpstr>
      <vt:lpstr>PowerPoint Presentation</vt:lpstr>
      <vt:lpstr>PowerPoint Presentation</vt:lpstr>
      <vt:lpstr>Nested Loops</vt:lpstr>
      <vt:lpstr>PowerPoint Presentation</vt:lpstr>
      <vt:lpstr>Lab Activity</vt:lpstr>
      <vt:lpstr>PowerPoint Presentation</vt:lpstr>
      <vt:lpstr>Break Vs Continue</vt:lpstr>
      <vt:lpstr>Lab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Rotation</dc:creator>
  <cp:lastModifiedBy>Administrator</cp:lastModifiedBy>
  <cp:revision>20</cp:revision>
  <dcterms:created xsi:type="dcterms:W3CDTF">2020-10-13T05:24:29Z</dcterms:created>
  <dcterms:modified xsi:type="dcterms:W3CDTF">2020-11-03T06:10:31Z</dcterms:modified>
</cp:coreProperties>
</file>