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2" r:id="rId3"/>
    <p:sldId id="263" r:id="rId4"/>
    <p:sldId id="264" r:id="rId5"/>
    <p:sldId id="265" r:id="rId6"/>
    <p:sldId id="257" r:id="rId7"/>
    <p:sldId id="266" r:id="rId8"/>
    <p:sldId id="270" r:id="rId9"/>
    <p:sldId id="258" r:id="rId10"/>
    <p:sldId id="267" r:id="rId11"/>
    <p:sldId id="268" r:id="rId12"/>
    <p:sldId id="259" r:id="rId13"/>
    <p:sldId id="269" r:id="rId14"/>
    <p:sldId id="260" r:id="rId15"/>
    <p:sldId id="271" r:id="rId16"/>
    <p:sldId id="272" r:id="rId17"/>
    <p:sldId id="273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5" r:id="rId30"/>
    <p:sldId id="293" r:id="rId31"/>
    <p:sldId id="288" r:id="rId32"/>
    <p:sldId id="289" r:id="rId33"/>
    <p:sldId id="290" r:id="rId34"/>
    <p:sldId id="291" r:id="rId35"/>
    <p:sldId id="294" r:id="rId36"/>
    <p:sldId id="296" r:id="rId37"/>
    <p:sldId id="297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36200-7CFA-4179-A4C5-317483663F05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B5A19-A6C5-4783-B8D9-CBEB7F89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3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ebeef8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30ebeef8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30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42fa8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442fa8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9822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42fa8d1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3442fa8d1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410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42fa8d1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3442fa8d1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517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106ce64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31106ce64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2108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106ce64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31106ce64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457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42fa8d1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442fa8d1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4743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42fa8d1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3442fa8d1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9677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42fa8d1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3442fa8d1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6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106ce6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1106ce6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05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106ce6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31106ce6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8308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106ce64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31106ce64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161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106ce64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1106ce64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51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106ce64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31106ce64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620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106ce64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31106ce64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887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106ce64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1106ce64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4389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42fa8d1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442fa8d1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87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040F-8B8D-4FD7-BB0D-1C60F2D670F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DAA3-0067-4DDE-8E45-B8C36F2A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5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040F-8B8D-4FD7-BB0D-1C60F2D670F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DAA3-0067-4DDE-8E45-B8C36F2A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040F-8B8D-4FD7-BB0D-1C60F2D670F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DAA3-0067-4DDE-8E45-B8C36F2A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2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040F-8B8D-4FD7-BB0D-1C60F2D670F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DAA3-0067-4DDE-8E45-B8C36F2A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7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040F-8B8D-4FD7-BB0D-1C60F2D670F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DAA3-0067-4DDE-8E45-B8C36F2A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040F-8B8D-4FD7-BB0D-1C60F2D670F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DAA3-0067-4DDE-8E45-B8C36F2A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7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040F-8B8D-4FD7-BB0D-1C60F2D670F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DAA3-0067-4DDE-8E45-B8C36F2A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040F-8B8D-4FD7-BB0D-1C60F2D670F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DAA3-0067-4DDE-8E45-B8C36F2A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040F-8B8D-4FD7-BB0D-1C60F2D670F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DAA3-0067-4DDE-8E45-B8C36F2A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4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040F-8B8D-4FD7-BB0D-1C60F2D670F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DAA3-0067-4DDE-8E45-B8C36F2A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9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040F-8B8D-4FD7-BB0D-1C60F2D670F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2DAA3-0067-4DDE-8E45-B8C36F2A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1040F-8B8D-4FD7-BB0D-1C60F2D670F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2DAA3-0067-4DDE-8E45-B8C36F2A3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7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Engineering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43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ii) Reference </a:t>
            </a:r>
            <a:r>
              <a:rPr lang="en-US" dirty="0"/>
              <a:t>list: </a:t>
            </a:r>
            <a:r>
              <a:rPr lang="en-US" dirty="0" smtClean="0"/>
              <a:t>Instantiating </a:t>
            </a:r>
            <a:r>
              <a:rPr lang="en-US" dirty="0"/>
              <a:t>generic reference lists of stakeholders </a:t>
            </a:r>
            <a:r>
              <a:rPr lang="en-US" dirty="0" smtClean="0"/>
              <a:t>for </a:t>
            </a:r>
            <a:r>
              <a:rPr lang="en-US" dirty="0"/>
              <a:t>the concrete project context.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second step takes standard roles into account that have been included in reference models and enhance the </a:t>
            </a:r>
            <a:r>
              <a:rPr lang="en-US" dirty="0" smtClean="0"/>
              <a:t>initial </a:t>
            </a:r>
            <a:r>
              <a:rPr lang="en-US" dirty="0"/>
              <a:t>quick list of stakeholders.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simple reference model that is being used in </a:t>
            </a:r>
            <a:r>
              <a:rPr lang="en-US" dirty="0" smtClean="0"/>
              <a:t>software </a:t>
            </a:r>
            <a:r>
              <a:rPr lang="en-US" dirty="0"/>
              <a:t>engineering to map out stakeholders is the </a:t>
            </a:r>
            <a:r>
              <a:rPr lang="en-US" dirty="0" smtClean="0"/>
              <a:t>so called </a:t>
            </a:r>
            <a:r>
              <a:rPr lang="en-US" dirty="0"/>
              <a:t>Onion Model with its four concentric spheres: product, system, containing system, and the wider environment.</a:t>
            </a:r>
          </a:p>
        </p:txBody>
      </p:sp>
    </p:spTree>
    <p:extLst>
      <p:ext uri="{BB962C8B-B14F-4D97-AF65-F5344CB8AC3E}">
        <p14:creationId xmlns:p14="http://schemas.microsoft.com/office/powerpoint/2010/main" val="215064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iii) Context: </a:t>
            </a:r>
            <a:r>
              <a:rPr lang="en-US" dirty="0" smtClean="0"/>
              <a:t>Inspecting </a:t>
            </a:r>
            <a:r>
              <a:rPr lang="en-US" dirty="0"/>
              <a:t>the business and </a:t>
            </a:r>
            <a:r>
              <a:rPr lang="en-US" dirty="0" smtClean="0"/>
              <a:t>operational </a:t>
            </a:r>
            <a:r>
              <a:rPr lang="en-US" dirty="0"/>
              <a:t>context of the system under development, and understanding which concrete roles are involved.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step makes sure that the specifics of the project </a:t>
            </a:r>
            <a:r>
              <a:rPr lang="en-US" dirty="0" smtClean="0"/>
              <a:t>under consideration </a:t>
            </a:r>
            <a:r>
              <a:rPr lang="en-US" dirty="0"/>
              <a:t>are all met and special roles are considered.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iv)Goals</a:t>
            </a:r>
            <a:r>
              <a:rPr lang="en-US" dirty="0"/>
              <a:t>: </a:t>
            </a:r>
            <a:r>
              <a:rPr lang="en-US" dirty="0" smtClean="0"/>
              <a:t>Iteratively </a:t>
            </a:r>
            <a:r>
              <a:rPr lang="en-US" dirty="0"/>
              <a:t>analyzing and refining a generic goal model and deducing the related roles. This approach is especially suitable for finding passive stakeholders that do not have an </a:t>
            </a:r>
            <a:r>
              <a:rPr lang="en-US" dirty="0" smtClean="0"/>
              <a:t>active </a:t>
            </a:r>
            <a:r>
              <a:rPr lang="en-US" dirty="0"/>
              <a:t>interest in issuing own goals, but whose constraints have to be adhered to, for example </a:t>
            </a:r>
            <a:r>
              <a:rPr lang="en-US" dirty="0" smtClean="0"/>
              <a:t>legislative representatives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343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</a:t>
            </a:r>
            <a:r>
              <a:rPr lang="en-US" dirty="0"/>
              <a:t>Classifying Stakeholders: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There are different types </a:t>
            </a:r>
            <a:r>
              <a:rPr lang="en-US" dirty="0" smtClean="0"/>
              <a:t>and </a:t>
            </a:r>
            <a:r>
              <a:rPr lang="en-US" dirty="0"/>
              <a:t>roles for stakeholders with different interests and, consequently, differing requirements:</a:t>
            </a:r>
          </a:p>
          <a:p>
            <a:r>
              <a:rPr lang="en-US" dirty="0" smtClean="0"/>
              <a:t>Active / Passive</a:t>
            </a:r>
          </a:p>
          <a:p>
            <a:r>
              <a:rPr lang="en-US" dirty="0" smtClean="0"/>
              <a:t>Phase wise distribution</a:t>
            </a:r>
          </a:p>
          <a:p>
            <a:r>
              <a:rPr lang="en-US" dirty="0" smtClean="0"/>
              <a:t>How much influence they have</a:t>
            </a:r>
          </a:p>
          <a:p>
            <a:r>
              <a:rPr lang="en-US" dirty="0" smtClean="0"/>
              <a:t>Owners </a:t>
            </a:r>
            <a:r>
              <a:rPr lang="en-US" dirty="0"/>
              <a:t>(e.g., individual, shareholders, even the public) </a:t>
            </a:r>
            <a:endParaRPr lang="en-US" dirty="0" smtClean="0"/>
          </a:p>
          <a:p>
            <a:r>
              <a:rPr lang="en-US" dirty="0" smtClean="0"/>
              <a:t>Partners </a:t>
            </a:r>
            <a:r>
              <a:rPr lang="en-US" dirty="0"/>
              <a:t>(e.g., other companies providing related services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Department </a:t>
            </a:r>
            <a:r>
              <a:rPr lang="en-US" dirty="0"/>
              <a:t>heads, </a:t>
            </a:r>
            <a:r>
              <a:rPr lang="en-US" dirty="0" smtClean="0"/>
              <a:t>managers</a:t>
            </a:r>
          </a:p>
          <a:p>
            <a:r>
              <a:rPr lang="en-US" dirty="0" smtClean="0"/>
              <a:t>Staff</a:t>
            </a:r>
            <a:r>
              <a:rPr lang="en-US" dirty="0"/>
              <a:t>, developers </a:t>
            </a:r>
            <a:endParaRPr lang="en-US" dirty="0" smtClean="0"/>
          </a:p>
          <a:p>
            <a:r>
              <a:rPr lang="en-US" dirty="0" smtClean="0"/>
              <a:t>Regulatory </a:t>
            </a:r>
            <a:r>
              <a:rPr lang="en-US" dirty="0"/>
              <a:t>bodies, </a:t>
            </a:r>
            <a:r>
              <a:rPr lang="en-US" dirty="0" smtClean="0"/>
              <a:t>legislative representatives </a:t>
            </a:r>
          </a:p>
          <a:p>
            <a:r>
              <a:rPr lang="en-US" dirty="0" smtClean="0"/>
              <a:t>Suppliers</a:t>
            </a:r>
          </a:p>
          <a:p>
            <a:r>
              <a:rPr lang="en-US" dirty="0" smtClean="0"/>
              <a:t>Customers</a:t>
            </a:r>
          </a:p>
          <a:p>
            <a:r>
              <a:rPr lang="en-US" dirty="0" smtClean="0"/>
              <a:t>Competitors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these stakeholders hold one or more </a:t>
            </a:r>
            <a:r>
              <a:rPr lang="en-US" dirty="0" smtClean="0"/>
              <a:t>functions </a:t>
            </a:r>
            <a:r>
              <a:rPr lang="en-US" dirty="0"/>
              <a:t>with regard to the </a:t>
            </a:r>
            <a:r>
              <a:rPr lang="en-US" dirty="0" smtClean="0"/>
              <a:t>software </a:t>
            </a:r>
            <a:r>
              <a:rPr lang="en-US" dirty="0"/>
              <a:t>system under development: </a:t>
            </a:r>
            <a:endParaRPr lang="en-US" dirty="0" smtClean="0"/>
          </a:p>
          <a:p>
            <a:r>
              <a:rPr lang="en-US" dirty="0" smtClean="0"/>
              <a:t>Decision </a:t>
            </a:r>
            <a:r>
              <a:rPr lang="en-US" dirty="0"/>
              <a:t>makers (e.g., sponsors, artefact approvers) </a:t>
            </a:r>
            <a:endParaRPr lang="en-US" dirty="0" smtClean="0"/>
          </a:p>
          <a:p>
            <a:r>
              <a:rPr lang="en-US" dirty="0" smtClean="0"/>
              <a:t>Information </a:t>
            </a:r>
            <a:r>
              <a:rPr lang="en-US" dirty="0"/>
              <a:t>providers (e.g., domain experts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Regulatory </a:t>
            </a:r>
            <a:r>
              <a:rPr lang="en-US" dirty="0"/>
              <a:t>(e.g., legal body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Implementers </a:t>
            </a:r>
            <a:r>
              <a:rPr lang="en-US" dirty="0"/>
              <a:t>(e.g., developers, testers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End </a:t>
            </a:r>
            <a:r>
              <a:rPr lang="en-US" dirty="0"/>
              <a:t>users </a:t>
            </a:r>
            <a:endParaRPr lang="en-US" dirty="0" smtClean="0"/>
          </a:p>
          <a:p>
            <a:r>
              <a:rPr lang="en-US" dirty="0" smtClean="0"/>
              <a:t>Post-implementation </a:t>
            </a:r>
            <a:r>
              <a:rPr lang="en-US" dirty="0"/>
              <a:t>support (e.g., trainers, managers)</a:t>
            </a:r>
          </a:p>
        </p:txBody>
      </p:sp>
    </p:spTree>
    <p:extLst>
      <p:ext uri="{BB962C8B-B14F-4D97-AF65-F5344CB8AC3E}">
        <p14:creationId xmlns:p14="http://schemas.microsoft.com/office/powerpoint/2010/main" val="228757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Analyzing </a:t>
            </a:r>
            <a:r>
              <a:rPr lang="en-US" dirty="0"/>
              <a:t>Stakeholders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 between stakeholders.</a:t>
            </a:r>
          </a:p>
          <a:p>
            <a:r>
              <a:rPr lang="en-US" dirty="0"/>
              <a:t>Stakeholder analysis includes developing a stakeholder model and a stakeholder matrix that gives an overview of the following </a:t>
            </a:r>
            <a:r>
              <a:rPr lang="en-US" dirty="0" smtClean="0"/>
              <a:t>information:</a:t>
            </a:r>
          </a:p>
          <a:p>
            <a:r>
              <a:rPr lang="en-US" dirty="0"/>
              <a:t>What is their </a:t>
            </a:r>
            <a:r>
              <a:rPr lang="en-US" dirty="0" smtClean="0"/>
              <a:t>motivation</a:t>
            </a:r>
            <a:r>
              <a:rPr lang="en-US" dirty="0"/>
              <a:t>?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/>
              <a:t>How much power or influence do they have?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/>
              <a:t>Are they supporters or detractors of the project?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/>
              <a:t>Are they fully engaged, or disinterested?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904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their </a:t>
            </a:r>
            <a:r>
              <a:rPr lang="en-US" dirty="0" smtClean="0"/>
              <a:t>expectations</a:t>
            </a:r>
            <a:r>
              <a:rPr lang="en-US" dirty="0"/>
              <a:t>? (needs, concerns, wants)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do we expect of them? (task and result)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expert are they at what they </a:t>
            </a:r>
            <a:r>
              <a:rPr lang="en-US" dirty="0" smtClean="0"/>
              <a:t>do?</a:t>
            </a:r>
          </a:p>
          <a:p>
            <a:r>
              <a:rPr lang="en-US" dirty="0" smtClean="0"/>
              <a:t>Where </a:t>
            </a:r>
            <a:r>
              <a:rPr lang="en-US" dirty="0"/>
              <a:t>are they?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their availability? (for </a:t>
            </a:r>
            <a:r>
              <a:rPr lang="en-US" dirty="0" smtClean="0"/>
              <a:t>communication </a:t>
            </a:r>
            <a:r>
              <a:rPr lang="en-US" dirty="0"/>
              <a:t>and/or </a:t>
            </a:r>
            <a:r>
              <a:rPr lang="en-US" dirty="0" smtClean="0"/>
              <a:t>negotiation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their authority? (level of influence, impact, or enhancement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</a:t>
            </a:r>
            <a:r>
              <a:rPr lang="en-US" dirty="0"/>
              <a:t>is their </a:t>
            </a:r>
            <a:r>
              <a:rPr lang="en-US" dirty="0" smtClean="0"/>
              <a:t>relation </a:t>
            </a:r>
            <a:r>
              <a:rPr lang="en-US" dirty="0"/>
              <a:t>to other stakeholders? (hierarchical and official </a:t>
            </a:r>
            <a:r>
              <a:rPr lang="en-US" dirty="0" smtClean="0"/>
              <a:t>relations </a:t>
            </a:r>
            <a:r>
              <a:rPr lang="en-US" dirty="0"/>
              <a:t>as well as informal friendships or rivalries)</a:t>
            </a:r>
          </a:p>
        </p:txBody>
      </p:sp>
    </p:spTree>
    <p:extLst>
      <p:ext uri="{BB962C8B-B14F-4D97-AF65-F5344CB8AC3E}">
        <p14:creationId xmlns:p14="http://schemas.microsoft.com/office/powerpoint/2010/main" val="368205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925" t="27790" r="18449" b="29819"/>
          <a:stretch/>
        </p:blipFill>
        <p:spPr>
          <a:xfrm>
            <a:off x="2877208" y="1257135"/>
            <a:ext cx="5738648" cy="550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65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document the stakeholders in a Stakeholder Model </a:t>
            </a:r>
            <a:endParaRPr lang="en-US" dirty="0" smtClean="0"/>
          </a:p>
          <a:p>
            <a:r>
              <a:rPr lang="en-US" dirty="0" smtClean="0"/>
              <a:t>It allows </a:t>
            </a:r>
            <a:r>
              <a:rPr lang="en-US" dirty="0"/>
              <a:t>to list and describe all stakeholders involved in a </a:t>
            </a:r>
            <a:r>
              <a:rPr lang="en-US" dirty="0" smtClean="0"/>
              <a:t>project.</a:t>
            </a:r>
          </a:p>
          <a:p>
            <a:r>
              <a:rPr lang="en-US" dirty="0" smtClean="0"/>
              <a:t>Stakeholders </a:t>
            </a:r>
            <a:r>
              <a:rPr lang="en-US" dirty="0"/>
              <a:t>comprehend individuals, groups, or </a:t>
            </a:r>
            <a:r>
              <a:rPr lang="en-US" dirty="0" smtClean="0"/>
              <a:t>institutions </a:t>
            </a:r>
            <a:r>
              <a:rPr lang="en-US" dirty="0"/>
              <a:t>having the responsibility for requirements and a major interest in the project. 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groups are a </a:t>
            </a:r>
            <a:r>
              <a:rPr lang="en-US" dirty="0" smtClean="0"/>
              <a:t>specialization </a:t>
            </a:r>
            <a:r>
              <a:rPr lang="en-US" dirty="0"/>
              <a:t>of stakeholders </a:t>
            </a:r>
            <a:r>
              <a:rPr lang="en-US" dirty="0" smtClean="0"/>
              <a:t>interacting </a:t>
            </a:r>
            <a:r>
              <a:rPr lang="en-US" dirty="0"/>
              <a:t>with the system. </a:t>
            </a:r>
            <a:endParaRPr lang="en-US" dirty="0" smtClean="0"/>
          </a:p>
          <a:p>
            <a:r>
              <a:rPr lang="en-US" dirty="0" smtClean="0"/>
              <a:t>Means </a:t>
            </a:r>
            <a:r>
              <a:rPr lang="en-US" dirty="0"/>
              <a:t>to document Stakeholder Models are UML Actor Hierarchies, informal hierarchical graphics or natural text.</a:t>
            </a:r>
          </a:p>
        </p:txBody>
      </p:sp>
    </p:spTree>
    <p:extLst>
      <p:ext uri="{BB962C8B-B14F-4D97-AF65-F5344CB8AC3E}">
        <p14:creationId xmlns:p14="http://schemas.microsoft.com/office/powerpoint/2010/main" val="262020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128" t="27999" r="17180" b="9231"/>
          <a:stretch/>
        </p:blipFill>
        <p:spPr>
          <a:xfrm>
            <a:off x="-47625" y="0"/>
            <a:ext cx="12287249" cy="76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4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600" dirty="0" smtClean="0"/>
              <a:t>Generate </a:t>
            </a:r>
            <a:r>
              <a:rPr lang="en-US" sz="3600" dirty="0"/>
              <a:t>or Refine the Stakeholder Register</a:t>
            </a:r>
            <a:endParaRPr sz="3600" dirty="0"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381000">
              <a:spcBef>
                <a:spcPts val="592"/>
              </a:spcBef>
              <a:buSzPts val="2400"/>
            </a:pPr>
            <a:r>
              <a:rPr lang="en-US" sz="2400" dirty="0"/>
              <a:t>An initial stakeholder register may have been developed as a part of the:</a:t>
            </a:r>
            <a:endParaRPr sz="2400" dirty="0"/>
          </a:p>
          <a:p>
            <a:pPr marL="1371600" lvl="2" indent="-381000">
              <a:spcBef>
                <a:spcPts val="0"/>
              </a:spcBef>
              <a:buSzPts val="2400"/>
            </a:pPr>
            <a:r>
              <a:rPr lang="en-US" sz="2400" dirty="0"/>
              <a:t>Needs Assessment OR</a:t>
            </a:r>
            <a:endParaRPr sz="2400" dirty="0"/>
          </a:p>
          <a:p>
            <a:pPr marL="1371600" lvl="2" indent="-381000">
              <a:spcBef>
                <a:spcPts val="0"/>
              </a:spcBef>
              <a:buSzPts val="2400"/>
            </a:pPr>
            <a:r>
              <a:rPr lang="en-US" sz="2400" dirty="0"/>
              <a:t>Work to produce the:</a:t>
            </a:r>
            <a:endParaRPr sz="2400" dirty="0"/>
          </a:p>
          <a:p>
            <a:pPr marL="1828800" lvl="3" indent="-381000">
              <a:spcBef>
                <a:spcPts val="0"/>
              </a:spcBef>
              <a:buSzPts val="2400"/>
              <a:buChar char="–"/>
            </a:pPr>
            <a:r>
              <a:rPr lang="en-US" sz="2400" dirty="0"/>
              <a:t>Project management plan</a:t>
            </a:r>
            <a:endParaRPr sz="2400" dirty="0"/>
          </a:p>
          <a:p>
            <a:pPr marL="1828800" lvl="3" indent="-381000">
              <a:spcBef>
                <a:spcPts val="0"/>
              </a:spcBef>
              <a:buSzPts val="2400"/>
              <a:buChar char="–"/>
            </a:pPr>
            <a:r>
              <a:rPr lang="en-US" sz="2400" dirty="0"/>
              <a:t>Stakeholder management plan</a:t>
            </a:r>
            <a:endParaRPr sz="2400" dirty="0"/>
          </a:p>
          <a:p>
            <a:pPr marL="1828800" lvl="3" indent="-381000">
              <a:spcBef>
                <a:spcPts val="0"/>
              </a:spcBef>
              <a:buSzPts val="2400"/>
              <a:buChar char="–"/>
            </a:pPr>
            <a:r>
              <a:rPr lang="en-US" sz="2400" dirty="0"/>
              <a:t>Communications plan OR</a:t>
            </a:r>
            <a:endParaRPr sz="2400" dirty="0"/>
          </a:p>
          <a:p>
            <a:pPr marL="1828800" lvl="3" indent="-381000">
              <a:spcBef>
                <a:spcPts val="0"/>
              </a:spcBef>
              <a:buSzPts val="2400"/>
              <a:buChar char="–"/>
            </a:pPr>
            <a:r>
              <a:rPr lang="en-US" sz="2400" dirty="0"/>
              <a:t>Other plan documents.</a:t>
            </a:r>
            <a:endParaRPr sz="2400" dirty="0"/>
          </a:p>
          <a:p>
            <a:pPr marL="457200" indent="-381000">
              <a:spcBef>
                <a:spcPts val="0"/>
              </a:spcBef>
              <a:buSzPts val="2400"/>
            </a:pPr>
            <a:r>
              <a:rPr lang="en-US" sz="2400" dirty="0"/>
              <a:t>Whether there is a need to start </a:t>
            </a:r>
            <a:r>
              <a:rPr lang="en-US" sz="2400" dirty="0" smtClean="0"/>
              <a:t>a new </a:t>
            </a:r>
            <a:r>
              <a:rPr lang="en-US" sz="2400" dirty="0"/>
              <a:t>or begin with an existing register of stakeholders, this step analyzes and identifies the stakeholders who will have a role in the requirements process.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531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502450"/>
            <a:ext cx="9144002" cy="5816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3414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600" dirty="0" smtClean="0"/>
              <a:t>Generate </a:t>
            </a:r>
            <a:r>
              <a:rPr lang="en-US" sz="3600" dirty="0"/>
              <a:t>or Refine the Stakeholder Register</a:t>
            </a:r>
            <a:endParaRPr sz="3600" dirty="0"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381000">
              <a:spcBef>
                <a:spcPts val="592"/>
              </a:spcBef>
              <a:buSzPts val="2400"/>
            </a:pPr>
            <a:r>
              <a:rPr lang="en-US" sz="2400"/>
              <a:t>The register may include stakeholders such as those who will:</a:t>
            </a:r>
            <a:endParaRPr sz="2400"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Provide sponsorship for the project;</a:t>
            </a:r>
            <a:endParaRPr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Benefit from the project outcomes;</a:t>
            </a:r>
            <a:endParaRPr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Be responsible for the project outcomes;</a:t>
            </a:r>
            <a:endParaRPr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Define the product service or result;</a:t>
            </a:r>
            <a:endParaRPr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Provide support</a:t>
            </a:r>
            <a:endParaRPr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Articulate the benefits;</a:t>
            </a:r>
            <a:endParaRPr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Provide financial backing;</a:t>
            </a:r>
            <a:endParaRPr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Use the solution; and</a:t>
            </a:r>
            <a:endParaRPr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Implement the solution.</a:t>
            </a:r>
            <a:endParaRPr/>
          </a:p>
          <a:p>
            <a:pPr marL="457200" indent="-381000">
              <a:spcBef>
                <a:spcPts val="0"/>
              </a:spcBef>
              <a:buSzPts val="2400"/>
            </a:pPr>
            <a:r>
              <a:rPr lang="en-US" sz="2400"/>
              <a:t>After the register is generated and reviewed, the stakeholders are characterized and grouped.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682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600" dirty="0" smtClean="0"/>
              <a:t>Group </a:t>
            </a:r>
            <a:r>
              <a:rPr lang="en-US" sz="3600" dirty="0"/>
              <a:t>and Characterize Stakeholders</a:t>
            </a:r>
            <a:endParaRPr sz="3600" dirty="0"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381000">
              <a:spcBef>
                <a:spcPts val="592"/>
              </a:spcBef>
              <a:buSzPts val="2400"/>
            </a:pPr>
            <a:r>
              <a:rPr lang="en-US" sz="2400"/>
              <a:t>Once the stakeholder register is complete, an analysis of the characteristics of the identified stakeholders should be performed.</a:t>
            </a:r>
            <a:endParaRPr sz="2400"/>
          </a:p>
          <a:p>
            <a:pPr marL="457200" indent="-381000">
              <a:spcBef>
                <a:spcPts val="0"/>
              </a:spcBef>
              <a:buSzPts val="2400"/>
            </a:pPr>
            <a:r>
              <a:rPr lang="en-US" sz="2400"/>
              <a:t>Some commonly applied characteristics for consideration are:</a:t>
            </a:r>
            <a:endParaRPr sz="2400"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Attitude</a:t>
            </a:r>
            <a:endParaRPr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Complexity</a:t>
            </a:r>
            <a:endParaRPr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Culture</a:t>
            </a:r>
            <a:endParaRPr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Experience</a:t>
            </a:r>
            <a:endParaRPr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Level of influence</a:t>
            </a:r>
            <a:endParaRPr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Location And</a:t>
            </a:r>
            <a:endParaRPr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Availability.</a:t>
            </a:r>
            <a:endParaRPr/>
          </a:p>
          <a:p>
            <a:pPr marL="457200" indent="-381000">
              <a:spcBef>
                <a:spcPts val="0"/>
              </a:spcBef>
              <a:buSzPts val="2400"/>
            </a:pPr>
            <a:r>
              <a:rPr lang="en-US" sz="2400"/>
              <a:t>Brief descriptions of these are in Section 3.3.2 of Business Analysis for Practitioners:A Practice Guide.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0452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600" dirty="0" smtClean="0"/>
              <a:t>Group </a:t>
            </a:r>
            <a:r>
              <a:rPr lang="en-US" sz="3600" dirty="0"/>
              <a:t>and Characterize Stakeholders</a:t>
            </a:r>
            <a:endParaRPr sz="3600"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381000">
              <a:spcBef>
                <a:spcPts val="592"/>
              </a:spcBef>
              <a:buSzPts val="2400"/>
            </a:pPr>
            <a:r>
              <a:rPr lang="en-US" sz="2400" dirty="0"/>
              <a:t>Once characteristics are understood, stakeholders can be grouped</a:t>
            </a:r>
            <a:r>
              <a:rPr lang="en-US" sz="2400" dirty="0" smtClean="0"/>
              <a:t>.</a:t>
            </a:r>
          </a:p>
          <a:p>
            <a:pPr marL="457200" indent="-381000">
              <a:spcBef>
                <a:spcPts val="592"/>
              </a:spcBef>
              <a:buSzPts val="2400"/>
            </a:pPr>
            <a:endParaRPr sz="2400" dirty="0"/>
          </a:p>
          <a:p>
            <a:pPr marL="457200" indent="-381000">
              <a:spcBef>
                <a:spcPts val="0"/>
              </a:spcBef>
              <a:buSzPts val="2400"/>
            </a:pPr>
            <a:r>
              <a:rPr lang="en-US" sz="2400" dirty="0"/>
              <a:t>Groupings can be structured by similar interests, common needs, level of importance, etc., but are used to help identify unique groups for eliciting requirements</a:t>
            </a:r>
            <a:r>
              <a:rPr lang="en-US" sz="2400" dirty="0" smtClean="0"/>
              <a:t>.</a:t>
            </a:r>
          </a:p>
          <a:p>
            <a:pPr marL="457200" indent="-381000">
              <a:spcBef>
                <a:spcPts val="0"/>
              </a:spcBef>
              <a:buSzPts val="2400"/>
            </a:pPr>
            <a:endParaRPr sz="2400" dirty="0"/>
          </a:p>
          <a:p>
            <a:pPr marL="457200" indent="-381000">
              <a:spcBef>
                <a:spcPts val="0"/>
              </a:spcBef>
              <a:buSzPts val="2400"/>
            </a:pPr>
            <a:r>
              <a:rPr lang="en-US" sz="2400" dirty="0"/>
              <a:t>It is important to make sure that there are clear roles, responsibilities, and accountabilities; therefore, a single primary contact should be identified for each task.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6784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600" dirty="0" smtClean="0"/>
              <a:t>Group </a:t>
            </a:r>
            <a:r>
              <a:rPr lang="en-US" sz="3600" dirty="0"/>
              <a:t>and Characterize Stakeholders</a:t>
            </a:r>
            <a:endParaRPr sz="3600" dirty="0"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381000">
              <a:spcBef>
                <a:spcPts val="592"/>
              </a:spcBef>
              <a:buSzPts val="2400"/>
            </a:pPr>
            <a:r>
              <a:rPr lang="en-US" sz="2400" dirty="0"/>
              <a:t>A commonly used approach to organizing these assignments, known as either RACI or ACRI, characterizes and groups stakeholders into one or more of four categories</a:t>
            </a:r>
            <a:r>
              <a:rPr lang="en-US" sz="2400" dirty="0" smtClean="0"/>
              <a:t>:</a:t>
            </a:r>
          </a:p>
          <a:p>
            <a:pPr marL="457200" indent="-381000">
              <a:spcBef>
                <a:spcPts val="592"/>
              </a:spcBef>
              <a:buSzPts val="2400"/>
            </a:pPr>
            <a:endParaRPr sz="2400" dirty="0"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 b="1" dirty="0"/>
              <a:t>Responsible:</a:t>
            </a:r>
            <a:r>
              <a:rPr lang="en-US" dirty="0"/>
              <a:t> Person(s) performing the work.</a:t>
            </a:r>
            <a:endParaRPr dirty="0"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 b="1" dirty="0"/>
              <a:t>Accountable:</a:t>
            </a:r>
            <a:r>
              <a:rPr lang="en-US" dirty="0"/>
              <a:t> Person(s) approving the work or assigning a delegate to approve for them.</a:t>
            </a:r>
            <a:endParaRPr dirty="0"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 b="1" dirty="0"/>
              <a:t>Consulted:</a:t>
            </a:r>
            <a:r>
              <a:rPr lang="en-US" dirty="0"/>
              <a:t> Person or group (often subject matter experts) to be consulted for input.</a:t>
            </a:r>
            <a:endParaRPr dirty="0"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 b="1" dirty="0"/>
              <a:t>Informed:</a:t>
            </a:r>
            <a:r>
              <a:rPr lang="en-US" dirty="0"/>
              <a:t> Person or group to be apprised of progress.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0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600" dirty="0" smtClean="0"/>
              <a:t>Group </a:t>
            </a:r>
            <a:r>
              <a:rPr lang="en-US" sz="3600" dirty="0"/>
              <a:t>and Characterize Stakeholders</a:t>
            </a:r>
            <a:endParaRPr sz="3600" dirty="0"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381000">
              <a:spcBef>
                <a:spcPts val="592"/>
              </a:spcBef>
              <a:buSzPts val="2400"/>
            </a:pPr>
            <a:r>
              <a:rPr lang="en-US" sz="2400" dirty="0"/>
              <a:t>Some expansions are </a:t>
            </a:r>
            <a:r>
              <a:rPr lang="en-US" sz="2400" b="1" dirty="0"/>
              <a:t>RASIC</a:t>
            </a:r>
            <a:r>
              <a:rPr lang="en-US" sz="2400" dirty="0"/>
              <a:t> or </a:t>
            </a:r>
            <a:r>
              <a:rPr lang="en-US" sz="2400" b="1" dirty="0"/>
              <a:t>CAIRO</a:t>
            </a:r>
            <a:r>
              <a:rPr lang="en-US" sz="2400" dirty="0" smtClean="0"/>
              <a:t>:</a:t>
            </a:r>
          </a:p>
          <a:p>
            <a:pPr marL="457200" indent="-381000">
              <a:spcBef>
                <a:spcPts val="592"/>
              </a:spcBef>
              <a:buSzPts val="2400"/>
            </a:pPr>
            <a:endParaRPr sz="2400" dirty="0"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 b="1" dirty="0"/>
              <a:t>Support:</a:t>
            </a:r>
            <a:r>
              <a:rPr lang="en-US" dirty="0"/>
              <a:t> Person(s) who will support Responsible.</a:t>
            </a:r>
            <a:endParaRPr dirty="0"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 b="1" dirty="0"/>
              <a:t>Omitted:</a:t>
            </a:r>
            <a:r>
              <a:rPr lang="en-US" dirty="0"/>
              <a:t> Person(s) who are not part of the task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22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600" dirty="0" smtClean="0"/>
              <a:t>Group </a:t>
            </a:r>
            <a:r>
              <a:rPr lang="en-US" sz="3600" dirty="0"/>
              <a:t>and Characterize Stakeholders</a:t>
            </a:r>
            <a:endParaRPr sz="3600" dirty="0"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1" y="1570054"/>
            <a:ext cx="8116851" cy="5004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8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600" dirty="0" smtClean="0"/>
              <a:t>Group </a:t>
            </a:r>
            <a:r>
              <a:rPr lang="en-US" sz="3600" dirty="0"/>
              <a:t>and Characterize Stakeholders</a:t>
            </a:r>
            <a:endParaRPr sz="3600" dirty="0"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329" y="1154414"/>
            <a:ext cx="6828225" cy="528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16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600" dirty="0" smtClean="0"/>
              <a:t>Group </a:t>
            </a:r>
            <a:r>
              <a:rPr lang="en-US" sz="3600" dirty="0"/>
              <a:t>and Characterize Stakeholders</a:t>
            </a:r>
            <a:endParaRPr sz="3600" dirty="0"/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417650"/>
            <a:ext cx="6564100" cy="5259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004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600" dirty="0" smtClean="0"/>
              <a:t>Group </a:t>
            </a:r>
            <a:r>
              <a:rPr lang="en-US" sz="3600" dirty="0"/>
              <a:t>and Characterize Stakeholders</a:t>
            </a:r>
            <a:endParaRPr sz="3600" dirty="0"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381000">
              <a:spcBef>
                <a:spcPts val="592"/>
              </a:spcBef>
              <a:buSzPts val="2400"/>
            </a:pPr>
            <a:r>
              <a:rPr lang="en-US" sz="2400" dirty="0"/>
              <a:t>Once the stakeholder register is reviewed and approved, the information collected in this step can be later documented in the requirements management plan</a:t>
            </a:r>
            <a:r>
              <a:rPr lang="en-US" sz="2400" dirty="0" smtClean="0"/>
              <a:t>.</a:t>
            </a:r>
          </a:p>
          <a:p>
            <a:pPr marL="457200" indent="-381000">
              <a:spcBef>
                <a:spcPts val="592"/>
              </a:spcBef>
              <a:buSzPts val="2400"/>
            </a:pPr>
            <a:endParaRPr sz="2400" dirty="0"/>
          </a:p>
          <a:p>
            <a:pPr marL="457200" indent="-381000">
              <a:spcBef>
                <a:spcPts val="0"/>
              </a:spcBef>
              <a:buSzPts val="2400"/>
            </a:pPr>
            <a:r>
              <a:rPr lang="en-US" sz="2400" dirty="0"/>
              <a:t>As stakeholders change over the course of the project, the register is updated to reflect the current stakeholders.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7406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Viewpoints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808" t="51076" r="17576" b="24627"/>
          <a:stretch/>
        </p:blipFill>
        <p:spPr>
          <a:xfrm>
            <a:off x="2219324" y="1690688"/>
            <a:ext cx="6324601" cy="44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8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941" t="32460" r="17036" b="5239"/>
          <a:stretch/>
        </p:blipFill>
        <p:spPr>
          <a:xfrm>
            <a:off x="3829722" y="144362"/>
            <a:ext cx="3969572" cy="671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8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Managing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most important factor in stakeholder management is </a:t>
            </a:r>
            <a:r>
              <a:rPr lang="en-US" dirty="0" smtClean="0"/>
              <a:t>communication.</a:t>
            </a:r>
          </a:p>
          <a:p>
            <a:r>
              <a:rPr lang="en-US" dirty="0" smtClean="0"/>
              <a:t>The </a:t>
            </a:r>
            <a:r>
              <a:rPr lang="en-US" dirty="0"/>
              <a:t>challenge is to establish a stakeholder management strategy that addresses the stakeholders' </a:t>
            </a:r>
            <a:r>
              <a:rPr lang="en-US" dirty="0" smtClean="0"/>
              <a:t>information </a:t>
            </a:r>
            <a:r>
              <a:rPr lang="en-US" dirty="0"/>
              <a:t>needs: who, what, how, when and why.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not to overwhelm the stakeholder with </a:t>
            </a:r>
            <a:r>
              <a:rPr lang="en-US" dirty="0" smtClean="0"/>
              <a:t>information</a:t>
            </a:r>
            <a:r>
              <a:rPr lang="en-US" dirty="0"/>
              <a:t>, concise </a:t>
            </a:r>
            <a:r>
              <a:rPr lang="en-US" dirty="0" smtClean="0"/>
              <a:t>communication </a:t>
            </a:r>
            <a:r>
              <a:rPr lang="en-US" dirty="0"/>
              <a:t>is preferable, and for successful </a:t>
            </a:r>
            <a:r>
              <a:rPr lang="en-US" dirty="0" smtClean="0"/>
              <a:t>communication </a:t>
            </a:r>
            <a:r>
              <a:rPr lang="en-US" dirty="0"/>
              <a:t>it is crucial to encourage feedback.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a number of different </a:t>
            </a:r>
            <a:r>
              <a:rPr lang="en-US" dirty="0" smtClean="0"/>
              <a:t>communication </a:t>
            </a:r>
            <a:r>
              <a:rPr lang="en-US" dirty="0"/>
              <a:t>means that might be suitable, for example consider workshops, interviews, phone calls, web, etc.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blend of what works best depends on the project </a:t>
            </a:r>
            <a:r>
              <a:rPr lang="en-US" dirty="0" smtClean="0"/>
              <a:t>settings </a:t>
            </a:r>
            <a:r>
              <a:rPr lang="en-US" dirty="0"/>
              <a:t>but it has to be ensured that </a:t>
            </a:r>
            <a:r>
              <a:rPr lang="en-US" dirty="0" smtClean="0"/>
              <a:t>communication </a:t>
            </a:r>
            <a:r>
              <a:rPr lang="en-US" dirty="0"/>
              <a:t>is two-way. </a:t>
            </a:r>
            <a:endParaRPr lang="en-US" dirty="0" smtClean="0"/>
          </a:p>
          <a:p>
            <a:r>
              <a:rPr lang="en-US" dirty="0" smtClean="0"/>
              <a:t>Once communication </a:t>
            </a:r>
            <a:r>
              <a:rPr lang="en-US" dirty="0"/>
              <a:t>is well established, the </a:t>
            </a:r>
            <a:r>
              <a:rPr lang="en-US" dirty="0" smtClean="0"/>
              <a:t>information </a:t>
            </a:r>
            <a:r>
              <a:rPr lang="en-US" dirty="0"/>
              <a:t>flow needs to be kept up to date in the stakeholder model or matrix – whichever </a:t>
            </a:r>
            <a:r>
              <a:rPr lang="en-US" dirty="0" smtClean="0"/>
              <a:t>representation </a:t>
            </a:r>
            <a:r>
              <a:rPr lang="en-US" dirty="0"/>
              <a:t>was chosen and works best. </a:t>
            </a:r>
          </a:p>
        </p:txBody>
      </p:sp>
    </p:spTree>
    <p:extLst>
      <p:ext uri="{BB962C8B-B14F-4D97-AF65-F5344CB8AC3E}">
        <p14:creationId xmlns:p14="http://schemas.microsoft.com/office/powerpoint/2010/main" val="1100240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600" dirty="0" smtClean="0"/>
              <a:t>Manage </a:t>
            </a:r>
            <a:r>
              <a:rPr lang="en-US" sz="3600" dirty="0"/>
              <a:t>Stakeholder Engagement</a:t>
            </a:r>
            <a:endParaRPr sz="3600" dirty="0"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381000">
              <a:spcBef>
                <a:spcPts val="592"/>
              </a:spcBef>
              <a:buSzPts val="2400"/>
            </a:pPr>
            <a:r>
              <a:rPr lang="en-US" sz="2400"/>
              <a:t>Through proactive communication and working directly with stakeholders to meet the project objectives, stakeholders are engaged and managed throughout the requirements life cycle process.</a:t>
            </a:r>
            <a:endParaRPr sz="2400"/>
          </a:p>
          <a:p>
            <a:pPr marL="457200" indent="-381000">
              <a:spcBef>
                <a:spcPts val="0"/>
              </a:spcBef>
              <a:buSzPts val="2400"/>
            </a:pPr>
            <a:r>
              <a:rPr lang="en-US" sz="2400"/>
              <a:t>It is important to:</a:t>
            </a:r>
            <a:endParaRPr sz="2400"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Understand their needs and expectations</a:t>
            </a:r>
            <a:endParaRPr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Address issues as they arise And</a:t>
            </a:r>
            <a:endParaRPr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/>
              <a:t>Foster the appropriate engagement throughout the life cycle in order to:</a:t>
            </a:r>
            <a:endParaRPr/>
          </a:p>
          <a:p>
            <a:pPr marL="1371600" lvl="2" indent="-381000">
              <a:spcBef>
                <a:spcPts val="0"/>
              </a:spcBef>
              <a:buSzPts val="2400"/>
            </a:pPr>
            <a:r>
              <a:rPr lang="en-US" sz="2400"/>
              <a:t>Gain increased support And</a:t>
            </a:r>
            <a:endParaRPr sz="2400"/>
          </a:p>
          <a:p>
            <a:pPr marL="1371600" lvl="2" indent="-381000">
              <a:spcBef>
                <a:spcPts val="0"/>
              </a:spcBef>
              <a:buSzPts val="2400"/>
            </a:pPr>
            <a:r>
              <a:rPr lang="en-US" sz="2400"/>
              <a:t>Reduced resistance</a:t>
            </a:r>
            <a:endParaRPr sz="2400"/>
          </a:p>
          <a:p>
            <a:pPr marL="457200" indent="-381000">
              <a:spcBef>
                <a:spcPts val="0"/>
              </a:spcBef>
              <a:buSzPts val="2400"/>
            </a:pPr>
            <a:r>
              <a:rPr lang="en-US" sz="2400"/>
              <a:t>To significantly increasing the chance to achieve project success.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236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600" dirty="0" smtClean="0"/>
              <a:t>Manage </a:t>
            </a:r>
            <a:r>
              <a:rPr lang="en-US" sz="3600" dirty="0"/>
              <a:t>Stakeholder Engagement</a:t>
            </a:r>
            <a:endParaRPr sz="3600" dirty="0"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00" y="1493852"/>
            <a:ext cx="5775650" cy="5061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44000" y="2158314"/>
            <a:ext cx="2907957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High power, highly interested people: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</a:t>
            </a: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Fully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engage these people, </a:t>
            </a: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make the greatest efforts </a:t>
            </a: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to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satisfy them.</a:t>
            </a:r>
          </a:p>
          <a:p>
            <a:pPr algn="just"/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670" y="2158314"/>
            <a:ext cx="3213059" cy="132343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High power, less interested people: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 </a:t>
            </a:r>
            <a:endParaRPr lang="en-US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Keep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these stakeholders satisfied, </a:t>
            </a:r>
            <a:endParaRPr lang="en-US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but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not so much that they become </a:t>
            </a:r>
            <a:endParaRPr lang="en-US" sz="1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bored </a:t>
            </a: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with your message.</a:t>
            </a:r>
          </a:p>
          <a:p>
            <a:pPr algn="just"/>
            <a:endParaRPr lang="en-US" sz="1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0" y="3887654"/>
            <a:ext cx="2907957" cy="206210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Low power, highly interested people: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 </a:t>
            </a:r>
            <a:endParaRPr lang="en-US" sz="16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Adequately 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inform these people, </a:t>
            </a:r>
            <a:endParaRPr lang="en-US" sz="1600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algn="just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talk to them to ensure that no </a:t>
            </a:r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major 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issues </a:t>
            </a:r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arise. People 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 </a:t>
            </a:r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this category 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can often be very </a:t>
            </a:r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helpful with 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details of your project </a:t>
            </a:r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in 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supportive role.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527" y="4256985"/>
            <a:ext cx="3174202" cy="132343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Low power, less interested people: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</a:t>
            </a:r>
            <a:endParaRPr lang="en-US" sz="1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Again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monitor these people, </a:t>
            </a:r>
            <a:endParaRPr lang="en-US" sz="1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but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don’t bore them with </a:t>
            </a:r>
            <a:endParaRPr lang="en-US" sz="16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excessive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communication.</a:t>
            </a:r>
          </a:p>
          <a:p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6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600" dirty="0" smtClean="0"/>
              <a:t>Manage </a:t>
            </a:r>
            <a:r>
              <a:rPr lang="en-US" sz="3600" dirty="0"/>
              <a:t>Stakeholder Engagement</a:t>
            </a:r>
            <a:endParaRPr sz="3600" dirty="0"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570054"/>
            <a:ext cx="5790574" cy="512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670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600" dirty="0" smtClean="0"/>
              <a:t>Manage </a:t>
            </a:r>
            <a:r>
              <a:rPr lang="en-US" sz="3600" dirty="0"/>
              <a:t>Stakeholder Engagement</a:t>
            </a:r>
            <a:endParaRPr sz="3600" dirty="0"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1" y="1493852"/>
            <a:ext cx="6752775" cy="5064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44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Identifying stakeholders involved in your project. Helps the BA determine which stakeholders will directly interact with a system or </a:t>
            </a:r>
            <a:r>
              <a:rPr lang="en-US" dirty="0" smtClean="0"/>
              <a:t>pro</a:t>
            </a:r>
            <a:r>
              <a:rPr lang="en-US" dirty="0"/>
              <a:t>cess and those outside the organization</a:t>
            </a:r>
            <a:r>
              <a:rPr lang="en-US" dirty="0" smtClean="0"/>
              <a:t>.</a:t>
            </a:r>
          </a:p>
          <a:p>
            <a:r>
              <a:rPr lang="en-US" dirty="0"/>
              <a:t>To develop a Stakeholder Onion Diagram, identify the following categories of stakeholders:</a:t>
            </a:r>
          </a:p>
          <a:p>
            <a:r>
              <a:rPr lang="en-US" b="1" dirty="0"/>
              <a:t>Layer 1: </a:t>
            </a:r>
            <a:r>
              <a:rPr lang="en-US" dirty="0"/>
              <a:t>Stakeholders closely involved in the creation of the product, which could be a new system or a new process. Stakeholders may include the project manager, software developer, business analyst,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Layer 2:</a:t>
            </a:r>
            <a:r>
              <a:rPr lang="en-US" dirty="0"/>
              <a:t> Stakeholders whose work changes when the solution is defined. For example, end users.</a:t>
            </a:r>
          </a:p>
          <a:p>
            <a:r>
              <a:rPr lang="en-US" b="1" dirty="0"/>
              <a:t>Layer 3: </a:t>
            </a:r>
            <a:r>
              <a:rPr lang="en-US" dirty="0"/>
              <a:t>Sponsors, executives and subject matter experts who interact closely with the system</a:t>
            </a:r>
          </a:p>
          <a:p>
            <a:r>
              <a:rPr lang="en-US" b="1" dirty="0"/>
              <a:t>Layer 4:</a:t>
            </a:r>
            <a:r>
              <a:rPr lang="en-US" dirty="0"/>
              <a:t> External Stakeholders such as customers, regulators, government, suppliers and the like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90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Template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custGeom>
            <a:avLst/>
            <a:gdLst>
              <a:gd name="T0" fmla="*/ 5321068 w 3926"/>
              <a:gd name="T1" fmla="*/ 589194 h 2539"/>
              <a:gd name="T2" fmla="*/ 5535435 w 3926"/>
              <a:gd name="T3" fmla="*/ 743243 h 2539"/>
              <a:gd name="T4" fmla="*/ 5802203 w 3926"/>
              <a:gd name="T5" fmla="*/ 990990 h 2539"/>
              <a:gd name="T6" fmla="*/ 6005455 w 3926"/>
              <a:gd name="T7" fmla="*/ 1256207 h 2539"/>
              <a:gd name="T8" fmla="*/ 6145190 w 3926"/>
              <a:gd name="T9" fmla="*/ 1535717 h 2539"/>
              <a:gd name="T10" fmla="*/ 6219822 w 3926"/>
              <a:gd name="T11" fmla="*/ 1821580 h 2539"/>
              <a:gd name="T12" fmla="*/ 6230937 w 3926"/>
              <a:gd name="T13" fmla="*/ 2112207 h 2539"/>
              <a:gd name="T14" fmla="*/ 6176948 w 3926"/>
              <a:gd name="T15" fmla="*/ 2401245 h 2539"/>
              <a:gd name="T16" fmla="*/ 6059444 w 3926"/>
              <a:gd name="T17" fmla="*/ 2682344 h 2539"/>
              <a:gd name="T18" fmla="*/ 5876834 w 3926"/>
              <a:gd name="T19" fmla="*/ 2953913 h 2539"/>
              <a:gd name="T20" fmla="*/ 5630709 w 3926"/>
              <a:gd name="T21" fmla="*/ 3208013 h 2539"/>
              <a:gd name="T22" fmla="*/ 5321068 w 3926"/>
              <a:gd name="T23" fmla="*/ 3441467 h 2539"/>
              <a:gd name="T24" fmla="*/ 5321068 w 3926"/>
              <a:gd name="T25" fmla="*/ 3441467 h 2539"/>
              <a:gd name="T26" fmla="*/ 4960614 w 3926"/>
              <a:gd name="T27" fmla="*/ 3641571 h 2539"/>
              <a:gd name="T28" fmla="*/ 4566813 w 3926"/>
              <a:gd name="T29" fmla="*/ 3801972 h 2539"/>
              <a:gd name="T30" fmla="*/ 4147607 w 3926"/>
              <a:gd name="T31" fmla="*/ 3919493 h 2539"/>
              <a:gd name="T32" fmla="*/ 3712521 w 3926"/>
              <a:gd name="T33" fmla="*/ 3995723 h 2539"/>
              <a:gd name="T34" fmla="*/ 3266320 w 3926"/>
              <a:gd name="T35" fmla="*/ 4029074 h 2539"/>
              <a:gd name="T36" fmla="*/ 2818530 w 3926"/>
              <a:gd name="T37" fmla="*/ 4022721 h 2539"/>
              <a:gd name="T38" fmla="*/ 2373917 w 3926"/>
              <a:gd name="T39" fmla="*/ 3975077 h 2539"/>
              <a:gd name="T40" fmla="*/ 1943595 w 3926"/>
              <a:gd name="T41" fmla="*/ 3884554 h 2539"/>
              <a:gd name="T42" fmla="*/ 1532328 w 3926"/>
              <a:gd name="T43" fmla="*/ 3752740 h 2539"/>
              <a:gd name="T44" fmla="*/ 1149643 w 3926"/>
              <a:gd name="T45" fmla="*/ 3579634 h 2539"/>
              <a:gd name="T46" fmla="*/ 913045 w 3926"/>
              <a:gd name="T47" fmla="*/ 3441467 h 2539"/>
              <a:gd name="T48" fmla="*/ 801892 w 3926"/>
              <a:gd name="T49" fmla="*/ 3366826 h 2539"/>
              <a:gd name="T50" fmla="*/ 512893 w 3926"/>
              <a:gd name="T51" fmla="*/ 3125430 h 2539"/>
              <a:gd name="T52" fmla="*/ 287411 w 3926"/>
              <a:gd name="T53" fmla="*/ 2864978 h 2539"/>
              <a:gd name="T54" fmla="*/ 127032 w 3926"/>
              <a:gd name="T55" fmla="*/ 2590232 h 2539"/>
              <a:gd name="T56" fmla="*/ 31758 w 3926"/>
              <a:gd name="T57" fmla="*/ 2304370 h 2539"/>
              <a:gd name="T58" fmla="*/ 0 w 3926"/>
              <a:gd name="T59" fmla="*/ 2015331 h 2539"/>
              <a:gd name="T60" fmla="*/ 31758 w 3926"/>
              <a:gd name="T61" fmla="*/ 1726292 h 2539"/>
              <a:gd name="T62" fmla="*/ 127032 w 3926"/>
              <a:gd name="T63" fmla="*/ 1442018 h 2539"/>
              <a:gd name="T64" fmla="*/ 287411 w 3926"/>
              <a:gd name="T65" fmla="*/ 1167272 h 2539"/>
              <a:gd name="T66" fmla="*/ 512893 w 3926"/>
              <a:gd name="T67" fmla="*/ 906820 h 2539"/>
              <a:gd name="T68" fmla="*/ 801892 w 3926"/>
              <a:gd name="T69" fmla="*/ 665424 h 2539"/>
              <a:gd name="T70" fmla="*/ 913045 w 3926"/>
              <a:gd name="T71" fmla="*/ 589194 h 2539"/>
              <a:gd name="T72" fmla="*/ 1149643 w 3926"/>
              <a:gd name="T73" fmla="*/ 451028 h 2539"/>
              <a:gd name="T74" fmla="*/ 1532328 w 3926"/>
              <a:gd name="T75" fmla="*/ 277922 h 2539"/>
              <a:gd name="T76" fmla="*/ 1943595 w 3926"/>
              <a:gd name="T77" fmla="*/ 146108 h 2539"/>
              <a:gd name="T78" fmla="*/ 2373917 w 3926"/>
              <a:gd name="T79" fmla="*/ 57173 h 2539"/>
              <a:gd name="T80" fmla="*/ 2818530 w 3926"/>
              <a:gd name="T81" fmla="*/ 7941 h 2539"/>
              <a:gd name="T82" fmla="*/ 3266320 w 3926"/>
              <a:gd name="T83" fmla="*/ 1588 h 2539"/>
              <a:gd name="T84" fmla="*/ 3712521 w 3926"/>
              <a:gd name="T85" fmla="*/ 36527 h 2539"/>
              <a:gd name="T86" fmla="*/ 4147607 w 3926"/>
              <a:gd name="T87" fmla="*/ 112757 h 2539"/>
              <a:gd name="T88" fmla="*/ 4566813 w 3926"/>
              <a:gd name="T89" fmla="*/ 230278 h 2539"/>
              <a:gd name="T90" fmla="*/ 4960614 w 3926"/>
              <a:gd name="T91" fmla="*/ 389091 h 2539"/>
              <a:gd name="T92" fmla="*/ 5321068 w 3926"/>
              <a:gd name="T93" fmla="*/ 589194 h 253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3926" h="2539">
                <a:moveTo>
                  <a:pt x="3351" y="371"/>
                </a:moveTo>
                <a:lnTo>
                  <a:pt x="3351" y="371"/>
                </a:lnTo>
                <a:lnTo>
                  <a:pt x="3421" y="419"/>
                </a:lnTo>
                <a:lnTo>
                  <a:pt x="3486" y="468"/>
                </a:lnTo>
                <a:lnTo>
                  <a:pt x="3546" y="518"/>
                </a:lnTo>
                <a:lnTo>
                  <a:pt x="3602" y="571"/>
                </a:lnTo>
                <a:lnTo>
                  <a:pt x="3654" y="624"/>
                </a:lnTo>
                <a:lnTo>
                  <a:pt x="3701" y="679"/>
                </a:lnTo>
                <a:lnTo>
                  <a:pt x="3744" y="735"/>
                </a:lnTo>
                <a:lnTo>
                  <a:pt x="3782" y="791"/>
                </a:lnTo>
                <a:lnTo>
                  <a:pt x="3816" y="849"/>
                </a:lnTo>
                <a:lnTo>
                  <a:pt x="3845" y="908"/>
                </a:lnTo>
                <a:lnTo>
                  <a:pt x="3870" y="967"/>
                </a:lnTo>
                <a:lnTo>
                  <a:pt x="3890" y="1027"/>
                </a:lnTo>
                <a:lnTo>
                  <a:pt x="3906" y="1087"/>
                </a:lnTo>
                <a:lnTo>
                  <a:pt x="3917" y="1147"/>
                </a:lnTo>
                <a:lnTo>
                  <a:pt x="3924" y="1208"/>
                </a:lnTo>
                <a:lnTo>
                  <a:pt x="3926" y="1269"/>
                </a:lnTo>
                <a:lnTo>
                  <a:pt x="3924" y="1330"/>
                </a:lnTo>
                <a:lnTo>
                  <a:pt x="3917" y="1391"/>
                </a:lnTo>
                <a:lnTo>
                  <a:pt x="3906" y="1451"/>
                </a:lnTo>
                <a:lnTo>
                  <a:pt x="3890" y="1512"/>
                </a:lnTo>
                <a:lnTo>
                  <a:pt x="3870" y="1571"/>
                </a:lnTo>
                <a:lnTo>
                  <a:pt x="3845" y="1631"/>
                </a:lnTo>
                <a:lnTo>
                  <a:pt x="3816" y="1689"/>
                </a:lnTo>
                <a:lnTo>
                  <a:pt x="3782" y="1747"/>
                </a:lnTo>
                <a:lnTo>
                  <a:pt x="3744" y="1804"/>
                </a:lnTo>
                <a:lnTo>
                  <a:pt x="3701" y="1860"/>
                </a:lnTo>
                <a:lnTo>
                  <a:pt x="3654" y="1914"/>
                </a:lnTo>
                <a:lnTo>
                  <a:pt x="3602" y="1968"/>
                </a:lnTo>
                <a:lnTo>
                  <a:pt x="3546" y="2020"/>
                </a:lnTo>
                <a:lnTo>
                  <a:pt x="3486" y="2071"/>
                </a:lnTo>
                <a:lnTo>
                  <a:pt x="3421" y="2120"/>
                </a:lnTo>
                <a:lnTo>
                  <a:pt x="3351" y="2167"/>
                </a:lnTo>
                <a:lnTo>
                  <a:pt x="3278" y="2212"/>
                </a:lnTo>
                <a:lnTo>
                  <a:pt x="3202" y="2254"/>
                </a:lnTo>
                <a:lnTo>
                  <a:pt x="3124" y="2293"/>
                </a:lnTo>
                <a:lnTo>
                  <a:pt x="3043" y="2330"/>
                </a:lnTo>
                <a:lnTo>
                  <a:pt x="2960" y="2363"/>
                </a:lnTo>
                <a:lnTo>
                  <a:pt x="2876" y="2394"/>
                </a:lnTo>
                <a:lnTo>
                  <a:pt x="2789" y="2421"/>
                </a:lnTo>
                <a:lnTo>
                  <a:pt x="2701" y="2446"/>
                </a:lnTo>
                <a:lnTo>
                  <a:pt x="2612" y="2468"/>
                </a:lnTo>
                <a:lnTo>
                  <a:pt x="2522" y="2487"/>
                </a:lnTo>
                <a:lnTo>
                  <a:pt x="2430" y="2503"/>
                </a:lnTo>
                <a:lnTo>
                  <a:pt x="2338" y="2516"/>
                </a:lnTo>
                <a:lnTo>
                  <a:pt x="2245" y="2526"/>
                </a:lnTo>
                <a:lnTo>
                  <a:pt x="2151" y="2533"/>
                </a:lnTo>
                <a:lnTo>
                  <a:pt x="2057" y="2537"/>
                </a:lnTo>
                <a:lnTo>
                  <a:pt x="1963" y="2539"/>
                </a:lnTo>
                <a:lnTo>
                  <a:pt x="1869" y="2537"/>
                </a:lnTo>
                <a:lnTo>
                  <a:pt x="1775" y="2533"/>
                </a:lnTo>
                <a:lnTo>
                  <a:pt x="1681" y="2526"/>
                </a:lnTo>
                <a:lnTo>
                  <a:pt x="1588" y="2516"/>
                </a:lnTo>
                <a:lnTo>
                  <a:pt x="1495" y="2503"/>
                </a:lnTo>
                <a:lnTo>
                  <a:pt x="1404" y="2487"/>
                </a:lnTo>
                <a:lnTo>
                  <a:pt x="1313" y="2468"/>
                </a:lnTo>
                <a:lnTo>
                  <a:pt x="1224" y="2446"/>
                </a:lnTo>
                <a:lnTo>
                  <a:pt x="1136" y="2421"/>
                </a:lnTo>
                <a:lnTo>
                  <a:pt x="1050" y="2394"/>
                </a:lnTo>
                <a:lnTo>
                  <a:pt x="965" y="2363"/>
                </a:lnTo>
                <a:lnTo>
                  <a:pt x="882" y="2330"/>
                </a:lnTo>
                <a:lnTo>
                  <a:pt x="802" y="2293"/>
                </a:lnTo>
                <a:lnTo>
                  <a:pt x="724" y="2254"/>
                </a:lnTo>
                <a:lnTo>
                  <a:pt x="648" y="2212"/>
                </a:lnTo>
                <a:lnTo>
                  <a:pt x="575" y="2167"/>
                </a:lnTo>
                <a:lnTo>
                  <a:pt x="505" y="2120"/>
                </a:lnTo>
                <a:lnTo>
                  <a:pt x="440" y="2071"/>
                </a:lnTo>
                <a:lnTo>
                  <a:pt x="379" y="2020"/>
                </a:lnTo>
                <a:lnTo>
                  <a:pt x="323" y="1968"/>
                </a:lnTo>
                <a:lnTo>
                  <a:pt x="271" y="1914"/>
                </a:lnTo>
                <a:lnTo>
                  <a:pt x="224" y="1860"/>
                </a:lnTo>
                <a:lnTo>
                  <a:pt x="181" y="1804"/>
                </a:lnTo>
                <a:lnTo>
                  <a:pt x="143" y="1747"/>
                </a:lnTo>
                <a:lnTo>
                  <a:pt x="110" y="1689"/>
                </a:lnTo>
                <a:lnTo>
                  <a:pt x="80" y="1631"/>
                </a:lnTo>
                <a:lnTo>
                  <a:pt x="56" y="1571"/>
                </a:lnTo>
                <a:lnTo>
                  <a:pt x="35" y="1512"/>
                </a:lnTo>
                <a:lnTo>
                  <a:pt x="20" y="1451"/>
                </a:lnTo>
                <a:lnTo>
                  <a:pt x="8" y="1391"/>
                </a:lnTo>
                <a:lnTo>
                  <a:pt x="2" y="1330"/>
                </a:lnTo>
                <a:lnTo>
                  <a:pt x="0" y="1269"/>
                </a:lnTo>
                <a:lnTo>
                  <a:pt x="2" y="1208"/>
                </a:lnTo>
                <a:lnTo>
                  <a:pt x="8" y="1147"/>
                </a:lnTo>
                <a:lnTo>
                  <a:pt x="20" y="1087"/>
                </a:lnTo>
                <a:lnTo>
                  <a:pt x="35" y="1027"/>
                </a:lnTo>
                <a:lnTo>
                  <a:pt x="56" y="967"/>
                </a:lnTo>
                <a:lnTo>
                  <a:pt x="80" y="908"/>
                </a:lnTo>
                <a:lnTo>
                  <a:pt x="110" y="849"/>
                </a:lnTo>
                <a:lnTo>
                  <a:pt x="143" y="791"/>
                </a:lnTo>
                <a:lnTo>
                  <a:pt x="181" y="735"/>
                </a:lnTo>
                <a:lnTo>
                  <a:pt x="224" y="679"/>
                </a:lnTo>
                <a:lnTo>
                  <a:pt x="271" y="624"/>
                </a:lnTo>
                <a:lnTo>
                  <a:pt x="323" y="571"/>
                </a:lnTo>
                <a:lnTo>
                  <a:pt x="379" y="518"/>
                </a:lnTo>
                <a:lnTo>
                  <a:pt x="440" y="468"/>
                </a:lnTo>
                <a:lnTo>
                  <a:pt x="505" y="419"/>
                </a:lnTo>
                <a:lnTo>
                  <a:pt x="575" y="371"/>
                </a:lnTo>
                <a:lnTo>
                  <a:pt x="648" y="326"/>
                </a:lnTo>
                <a:lnTo>
                  <a:pt x="724" y="284"/>
                </a:lnTo>
                <a:lnTo>
                  <a:pt x="802" y="245"/>
                </a:lnTo>
                <a:lnTo>
                  <a:pt x="882" y="209"/>
                </a:lnTo>
                <a:lnTo>
                  <a:pt x="965" y="175"/>
                </a:lnTo>
                <a:lnTo>
                  <a:pt x="1050" y="145"/>
                </a:lnTo>
                <a:lnTo>
                  <a:pt x="1136" y="117"/>
                </a:lnTo>
                <a:lnTo>
                  <a:pt x="1224" y="92"/>
                </a:lnTo>
                <a:lnTo>
                  <a:pt x="1313" y="71"/>
                </a:lnTo>
                <a:lnTo>
                  <a:pt x="1404" y="52"/>
                </a:lnTo>
                <a:lnTo>
                  <a:pt x="1495" y="36"/>
                </a:lnTo>
                <a:lnTo>
                  <a:pt x="1588" y="23"/>
                </a:lnTo>
                <a:lnTo>
                  <a:pt x="1681" y="13"/>
                </a:lnTo>
                <a:lnTo>
                  <a:pt x="1775" y="5"/>
                </a:lnTo>
                <a:lnTo>
                  <a:pt x="1869" y="1"/>
                </a:lnTo>
                <a:lnTo>
                  <a:pt x="1963" y="0"/>
                </a:lnTo>
                <a:lnTo>
                  <a:pt x="2057" y="1"/>
                </a:lnTo>
                <a:lnTo>
                  <a:pt x="2151" y="5"/>
                </a:lnTo>
                <a:lnTo>
                  <a:pt x="2245" y="13"/>
                </a:lnTo>
                <a:lnTo>
                  <a:pt x="2338" y="23"/>
                </a:lnTo>
                <a:lnTo>
                  <a:pt x="2430" y="36"/>
                </a:lnTo>
                <a:lnTo>
                  <a:pt x="2522" y="52"/>
                </a:lnTo>
                <a:lnTo>
                  <a:pt x="2612" y="71"/>
                </a:lnTo>
                <a:lnTo>
                  <a:pt x="2701" y="92"/>
                </a:lnTo>
                <a:lnTo>
                  <a:pt x="2789" y="117"/>
                </a:lnTo>
                <a:lnTo>
                  <a:pt x="2876" y="145"/>
                </a:lnTo>
                <a:lnTo>
                  <a:pt x="2960" y="175"/>
                </a:lnTo>
                <a:lnTo>
                  <a:pt x="3043" y="209"/>
                </a:lnTo>
                <a:lnTo>
                  <a:pt x="3124" y="245"/>
                </a:lnTo>
                <a:lnTo>
                  <a:pt x="3202" y="284"/>
                </a:lnTo>
                <a:lnTo>
                  <a:pt x="3278" y="326"/>
                </a:lnTo>
                <a:lnTo>
                  <a:pt x="3351" y="371"/>
                </a:lnTo>
              </a:path>
            </a:pathLst>
          </a:custGeom>
          <a:solidFill>
            <a:srgbClr val="FFFFFF"/>
          </a:solidFill>
          <a:ln w="108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rgbClr val="00000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5" name="Freeform 4"/>
          <p:cNvSpPr>
            <a:spLocks noChangeArrowheads="1"/>
          </p:cNvSpPr>
          <p:nvPr/>
        </p:nvSpPr>
        <p:spPr bwMode="auto">
          <a:xfrm>
            <a:off x="2978944" y="2155825"/>
            <a:ext cx="6234113" cy="4032250"/>
          </a:xfrm>
          <a:custGeom>
            <a:avLst/>
            <a:gdLst>
              <a:gd name="T0" fmla="*/ 5321068 w 3926"/>
              <a:gd name="T1" fmla="*/ 589194 h 2539"/>
              <a:gd name="T2" fmla="*/ 5535435 w 3926"/>
              <a:gd name="T3" fmla="*/ 743243 h 2539"/>
              <a:gd name="T4" fmla="*/ 5802203 w 3926"/>
              <a:gd name="T5" fmla="*/ 990990 h 2539"/>
              <a:gd name="T6" fmla="*/ 6005455 w 3926"/>
              <a:gd name="T7" fmla="*/ 1256207 h 2539"/>
              <a:gd name="T8" fmla="*/ 6145190 w 3926"/>
              <a:gd name="T9" fmla="*/ 1535717 h 2539"/>
              <a:gd name="T10" fmla="*/ 6219822 w 3926"/>
              <a:gd name="T11" fmla="*/ 1821580 h 2539"/>
              <a:gd name="T12" fmla="*/ 6230937 w 3926"/>
              <a:gd name="T13" fmla="*/ 2112207 h 2539"/>
              <a:gd name="T14" fmla="*/ 6176948 w 3926"/>
              <a:gd name="T15" fmla="*/ 2401245 h 2539"/>
              <a:gd name="T16" fmla="*/ 6059444 w 3926"/>
              <a:gd name="T17" fmla="*/ 2682344 h 2539"/>
              <a:gd name="T18" fmla="*/ 5876834 w 3926"/>
              <a:gd name="T19" fmla="*/ 2953913 h 2539"/>
              <a:gd name="T20" fmla="*/ 5630709 w 3926"/>
              <a:gd name="T21" fmla="*/ 3208013 h 2539"/>
              <a:gd name="T22" fmla="*/ 5321068 w 3926"/>
              <a:gd name="T23" fmla="*/ 3441467 h 2539"/>
              <a:gd name="T24" fmla="*/ 5321068 w 3926"/>
              <a:gd name="T25" fmla="*/ 3441467 h 2539"/>
              <a:gd name="T26" fmla="*/ 4960614 w 3926"/>
              <a:gd name="T27" fmla="*/ 3641571 h 2539"/>
              <a:gd name="T28" fmla="*/ 4566813 w 3926"/>
              <a:gd name="T29" fmla="*/ 3801972 h 2539"/>
              <a:gd name="T30" fmla="*/ 4147607 w 3926"/>
              <a:gd name="T31" fmla="*/ 3919493 h 2539"/>
              <a:gd name="T32" fmla="*/ 3712521 w 3926"/>
              <a:gd name="T33" fmla="*/ 3995723 h 2539"/>
              <a:gd name="T34" fmla="*/ 3266320 w 3926"/>
              <a:gd name="T35" fmla="*/ 4029074 h 2539"/>
              <a:gd name="T36" fmla="*/ 2818530 w 3926"/>
              <a:gd name="T37" fmla="*/ 4022721 h 2539"/>
              <a:gd name="T38" fmla="*/ 2373917 w 3926"/>
              <a:gd name="T39" fmla="*/ 3975077 h 2539"/>
              <a:gd name="T40" fmla="*/ 1943595 w 3926"/>
              <a:gd name="T41" fmla="*/ 3884554 h 2539"/>
              <a:gd name="T42" fmla="*/ 1532328 w 3926"/>
              <a:gd name="T43" fmla="*/ 3752740 h 2539"/>
              <a:gd name="T44" fmla="*/ 1149643 w 3926"/>
              <a:gd name="T45" fmla="*/ 3579634 h 2539"/>
              <a:gd name="T46" fmla="*/ 913045 w 3926"/>
              <a:gd name="T47" fmla="*/ 3441467 h 2539"/>
              <a:gd name="T48" fmla="*/ 801892 w 3926"/>
              <a:gd name="T49" fmla="*/ 3366826 h 2539"/>
              <a:gd name="T50" fmla="*/ 512893 w 3926"/>
              <a:gd name="T51" fmla="*/ 3125430 h 2539"/>
              <a:gd name="T52" fmla="*/ 287411 w 3926"/>
              <a:gd name="T53" fmla="*/ 2864978 h 2539"/>
              <a:gd name="T54" fmla="*/ 127032 w 3926"/>
              <a:gd name="T55" fmla="*/ 2590232 h 2539"/>
              <a:gd name="T56" fmla="*/ 31758 w 3926"/>
              <a:gd name="T57" fmla="*/ 2304370 h 2539"/>
              <a:gd name="T58" fmla="*/ 0 w 3926"/>
              <a:gd name="T59" fmla="*/ 2015331 h 2539"/>
              <a:gd name="T60" fmla="*/ 31758 w 3926"/>
              <a:gd name="T61" fmla="*/ 1726292 h 2539"/>
              <a:gd name="T62" fmla="*/ 127032 w 3926"/>
              <a:gd name="T63" fmla="*/ 1442018 h 2539"/>
              <a:gd name="T64" fmla="*/ 287411 w 3926"/>
              <a:gd name="T65" fmla="*/ 1167272 h 2539"/>
              <a:gd name="T66" fmla="*/ 512893 w 3926"/>
              <a:gd name="T67" fmla="*/ 906820 h 2539"/>
              <a:gd name="T68" fmla="*/ 801892 w 3926"/>
              <a:gd name="T69" fmla="*/ 665424 h 2539"/>
              <a:gd name="T70" fmla="*/ 913045 w 3926"/>
              <a:gd name="T71" fmla="*/ 589194 h 2539"/>
              <a:gd name="T72" fmla="*/ 1149643 w 3926"/>
              <a:gd name="T73" fmla="*/ 451028 h 2539"/>
              <a:gd name="T74" fmla="*/ 1532328 w 3926"/>
              <a:gd name="T75" fmla="*/ 277922 h 2539"/>
              <a:gd name="T76" fmla="*/ 1943595 w 3926"/>
              <a:gd name="T77" fmla="*/ 146108 h 2539"/>
              <a:gd name="T78" fmla="*/ 2373917 w 3926"/>
              <a:gd name="T79" fmla="*/ 57173 h 2539"/>
              <a:gd name="T80" fmla="*/ 2818530 w 3926"/>
              <a:gd name="T81" fmla="*/ 7941 h 2539"/>
              <a:gd name="T82" fmla="*/ 3266320 w 3926"/>
              <a:gd name="T83" fmla="*/ 1588 h 2539"/>
              <a:gd name="T84" fmla="*/ 3712521 w 3926"/>
              <a:gd name="T85" fmla="*/ 36527 h 2539"/>
              <a:gd name="T86" fmla="*/ 4147607 w 3926"/>
              <a:gd name="T87" fmla="*/ 112757 h 2539"/>
              <a:gd name="T88" fmla="*/ 4566813 w 3926"/>
              <a:gd name="T89" fmla="*/ 230278 h 2539"/>
              <a:gd name="T90" fmla="*/ 4960614 w 3926"/>
              <a:gd name="T91" fmla="*/ 389091 h 2539"/>
              <a:gd name="T92" fmla="*/ 5321068 w 3926"/>
              <a:gd name="T93" fmla="*/ 589194 h 253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3926" h="2539">
                <a:moveTo>
                  <a:pt x="3351" y="371"/>
                </a:moveTo>
                <a:lnTo>
                  <a:pt x="3351" y="371"/>
                </a:lnTo>
                <a:lnTo>
                  <a:pt x="3421" y="419"/>
                </a:lnTo>
                <a:lnTo>
                  <a:pt x="3486" y="468"/>
                </a:lnTo>
                <a:lnTo>
                  <a:pt x="3546" y="518"/>
                </a:lnTo>
                <a:lnTo>
                  <a:pt x="3602" y="571"/>
                </a:lnTo>
                <a:lnTo>
                  <a:pt x="3654" y="624"/>
                </a:lnTo>
                <a:lnTo>
                  <a:pt x="3701" y="679"/>
                </a:lnTo>
                <a:lnTo>
                  <a:pt x="3744" y="735"/>
                </a:lnTo>
                <a:lnTo>
                  <a:pt x="3782" y="791"/>
                </a:lnTo>
                <a:lnTo>
                  <a:pt x="3816" y="849"/>
                </a:lnTo>
                <a:lnTo>
                  <a:pt x="3845" y="908"/>
                </a:lnTo>
                <a:lnTo>
                  <a:pt x="3870" y="967"/>
                </a:lnTo>
                <a:lnTo>
                  <a:pt x="3890" y="1027"/>
                </a:lnTo>
                <a:lnTo>
                  <a:pt x="3906" y="1087"/>
                </a:lnTo>
                <a:lnTo>
                  <a:pt x="3917" y="1147"/>
                </a:lnTo>
                <a:lnTo>
                  <a:pt x="3924" y="1208"/>
                </a:lnTo>
                <a:lnTo>
                  <a:pt x="3926" y="1269"/>
                </a:lnTo>
                <a:lnTo>
                  <a:pt x="3924" y="1330"/>
                </a:lnTo>
                <a:lnTo>
                  <a:pt x="3917" y="1391"/>
                </a:lnTo>
                <a:lnTo>
                  <a:pt x="3906" y="1451"/>
                </a:lnTo>
                <a:lnTo>
                  <a:pt x="3890" y="1512"/>
                </a:lnTo>
                <a:lnTo>
                  <a:pt x="3870" y="1571"/>
                </a:lnTo>
                <a:lnTo>
                  <a:pt x="3845" y="1631"/>
                </a:lnTo>
                <a:lnTo>
                  <a:pt x="3816" y="1689"/>
                </a:lnTo>
                <a:lnTo>
                  <a:pt x="3782" y="1747"/>
                </a:lnTo>
                <a:lnTo>
                  <a:pt x="3744" y="1804"/>
                </a:lnTo>
                <a:lnTo>
                  <a:pt x="3701" y="1860"/>
                </a:lnTo>
                <a:lnTo>
                  <a:pt x="3654" y="1914"/>
                </a:lnTo>
                <a:lnTo>
                  <a:pt x="3602" y="1968"/>
                </a:lnTo>
                <a:lnTo>
                  <a:pt x="3546" y="2020"/>
                </a:lnTo>
                <a:lnTo>
                  <a:pt x="3486" y="2071"/>
                </a:lnTo>
                <a:lnTo>
                  <a:pt x="3421" y="2120"/>
                </a:lnTo>
                <a:lnTo>
                  <a:pt x="3351" y="2167"/>
                </a:lnTo>
                <a:lnTo>
                  <a:pt x="3278" y="2212"/>
                </a:lnTo>
                <a:lnTo>
                  <a:pt x="3202" y="2254"/>
                </a:lnTo>
                <a:lnTo>
                  <a:pt x="3124" y="2293"/>
                </a:lnTo>
                <a:lnTo>
                  <a:pt x="3043" y="2330"/>
                </a:lnTo>
                <a:lnTo>
                  <a:pt x="2960" y="2363"/>
                </a:lnTo>
                <a:lnTo>
                  <a:pt x="2876" y="2394"/>
                </a:lnTo>
                <a:lnTo>
                  <a:pt x="2789" y="2421"/>
                </a:lnTo>
                <a:lnTo>
                  <a:pt x="2701" y="2446"/>
                </a:lnTo>
                <a:lnTo>
                  <a:pt x="2612" y="2468"/>
                </a:lnTo>
                <a:lnTo>
                  <a:pt x="2522" y="2487"/>
                </a:lnTo>
                <a:lnTo>
                  <a:pt x="2430" y="2503"/>
                </a:lnTo>
                <a:lnTo>
                  <a:pt x="2338" y="2516"/>
                </a:lnTo>
                <a:lnTo>
                  <a:pt x="2245" y="2526"/>
                </a:lnTo>
                <a:lnTo>
                  <a:pt x="2151" y="2533"/>
                </a:lnTo>
                <a:lnTo>
                  <a:pt x="2057" y="2537"/>
                </a:lnTo>
                <a:lnTo>
                  <a:pt x="1963" y="2539"/>
                </a:lnTo>
                <a:lnTo>
                  <a:pt x="1869" y="2537"/>
                </a:lnTo>
                <a:lnTo>
                  <a:pt x="1775" y="2533"/>
                </a:lnTo>
                <a:lnTo>
                  <a:pt x="1681" y="2526"/>
                </a:lnTo>
                <a:lnTo>
                  <a:pt x="1588" y="2516"/>
                </a:lnTo>
                <a:lnTo>
                  <a:pt x="1495" y="2503"/>
                </a:lnTo>
                <a:lnTo>
                  <a:pt x="1404" y="2487"/>
                </a:lnTo>
                <a:lnTo>
                  <a:pt x="1313" y="2468"/>
                </a:lnTo>
                <a:lnTo>
                  <a:pt x="1224" y="2446"/>
                </a:lnTo>
                <a:lnTo>
                  <a:pt x="1136" y="2421"/>
                </a:lnTo>
                <a:lnTo>
                  <a:pt x="1050" y="2394"/>
                </a:lnTo>
                <a:lnTo>
                  <a:pt x="965" y="2363"/>
                </a:lnTo>
                <a:lnTo>
                  <a:pt x="882" y="2330"/>
                </a:lnTo>
                <a:lnTo>
                  <a:pt x="802" y="2293"/>
                </a:lnTo>
                <a:lnTo>
                  <a:pt x="724" y="2254"/>
                </a:lnTo>
                <a:lnTo>
                  <a:pt x="648" y="2212"/>
                </a:lnTo>
                <a:lnTo>
                  <a:pt x="575" y="2167"/>
                </a:lnTo>
                <a:lnTo>
                  <a:pt x="505" y="2120"/>
                </a:lnTo>
                <a:lnTo>
                  <a:pt x="440" y="2071"/>
                </a:lnTo>
                <a:lnTo>
                  <a:pt x="379" y="2020"/>
                </a:lnTo>
                <a:lnTo>
                  <a:pt x="323" y="1968"/>
                </a:lnTo>
                <a:lnTo>
                  <a:pt x="271" y="1914"/>
                </a:lnTo>
                <a:lnTo>
                  <a:pt x="224" y="1860"/>
                </a:lnTo>
                <a:lnTo>
                  <a:pt x="181" y="1804"/>
                </a:lnTo>
                <a:lnTo>
                  <a:pt x="143" y="1747"/>
                </a:lnTo>
                <a:lnTo>
                  <a:pt x="110" y="1689"/>
                </a:lnTo>
                <a:lnTo>
                  <a:pt x="80" y="1631"/>
                </a:lnTo>
                <a:lnTo>
                  <a:pt x="56" y="1571"/>
                </a:lnTo>
                <a:lnTo>
                  <a:pt x="35" y="1512"/>
                </a:lnTo>
                <a:lnTo>
                  <a:pt x="20" y="1451"/>
                </a:lnTo>
                <a:lnTo>
                  <a:pt x="8" y="1391"/>
                </a:lnTo>
                <a:lnTo>
                  <a:pt x="2" y="1330"/>
                </a:lnTo>
                <a:lnTo>
                  <a:pt x="0" y="1269"/>
                </a:lnTo>
                <a:lnTo>
                  <a:pt x="2" y="1208"/>
                </a:lnTo>
                <a:lnTo>
                  <a:pt x="8" y="1147"/>
                </a:lnTo>
                <a:lnTo>
                  <a:pt x="20" y="1087"/>
                </a:lnTo>
                <a:lnTo>
                  <a:pt x="35" y="1027"/>
                </a:lnTo>
                <a:lnTo>
                  <a:pt x="56" y="967"/>
                </a:lnTo>
                <a:lnTo>
                  <a:pt x="80" y="908"/>
                </a:lnTo>
                <a:lnTo>
                  <a:pt x="110" y="849"/>
                </a:lnTo>
                <a:lnTo>
                  <a:pt x="143" y="791"/>
                </a:lnTo>
                <a:lnTo>
                  <a:pt x="181" y="735"/>
                </a:lnTo>
                <a:lnTo>
                  <a:pt x="224" y="679"/>
                </a:lnTo>
                <a:lnTo>
                  <a:pt x="271" y="624"/>
                </a:lnTo>
                <a:lnTo>
                  <a:pt x="323" y="571"/>
                </a:lnTo>
                <a:lnTo>
                  <a:pt x="379" y="518"/>
                </a:lnTo>
                <a:lnTo>
                  <a:pt x="440" y="468"/>
                </a:lnTo>
                <a:lnTo>
                  <a:pt x="505" y="419"/>
                </a:lnTo>
                <a:lnTo>
                  <a:pt x="575" y="371"/>
                </a:lnTo>
                <a:lnTo>
                  <a:pt x="648" y="326"/>
                </a:lnTo>
                <a:lnTo>
                  <a:pt x="724" y="284"/>
                </a:lnTo>
                <a:lnTo>
                  <a:pt x="802" y="245"/>
                </a:lnTo>
                <a:lnTo>
                  <a:pt x="882" y="209"/>
                </a:lnTo>
                <a:lnTo>
                  <a:pt x="965" y="175"/>
                </a:lnTo>
                <a:lnTo>
                  <a:pt x="1050" y="145"/>
                </a:lnTo>
                <a:lnTo>
                  <a:pt x="1136" y="117"/>
                </a:lnTo>
                <a:lnTo>
                  <a:pt x="1224" y="92"/>
                </a:lnTo>
                <a:lnTo>
                  <a:pt x="1313" y="71"/>
                </a:lnTo>
                <a:lnTo>
                  <a:pt x="1404" y="52"/>
                </a:lnTo>
                <a:lnTo>
                  <a:pt x="1495" y="36"/>
                </a:lnTo>
                <a:lnTo>
                  <a:pt x="1588" y="23"/>
                </a:lnTo>
                <a:lnTo>
                  <a:pt x="1681" y="13"/>
                </a:lnTo>
                <a:lnTo>
                  <a:pt x="1775" y="5"/>
                </a:lnTo>
                <a:lnTo>
                  <a:pt x="1869" y="1"/>
                </a:lnTo>
                <a:lnTo>
                  <a:pt x="1963" y="0"/>
                </a:lnTo>
                <a:lnTo>
                  <a:pt x="2057" y="1"/>
                </a:lnTo>
                <a:lnTo>
                  <a:pt x="2151" y="5"/>
                </a:lnTo>
                <a:lnTo>
                  <a:pt x="2245" y="13"/>
                </a:lnTo>
                <a:lnTo>
                  <a:pt x="2338" y="23"/>
                </a:lnTo>
                <a:lnTo>
                  <a:pt x="2430" y="36"/>
                </a:lnTo>
                <a:lnTo>
                  <a:pt x="2522" y="52"/>
                </a:lnTo>
                <a:lnTo>
                  <a:pt x="2612" y="71"/>
                </a:lnTo>
                <a:lnTo>
                  <a:pt x="2701" y="92"/>
                </a:lnTo>
                <a:lnTo>
                  <a:pt x="2789" y="117"/>
                </a:lnTo>
                <a:lnTo>
                  <a:pt x="2876" y="145"/>
                </a:lnTo>
                <a:lnTo>
                  <a:pt x="2960" y="175"/>
                </a:lnTo>
                <a:lnTo>
                  <a:pt x="3043" y="209"/>
                </a:lnTo>
                <a:lnTo>
                  <a:pt x="3124" y="245"/>
                </a:lnTo>
                <a:lnTo>
                  <a:pt x="3202" y="284"/>
                </a:lnTo>
                <a:lnTo>
                  <a:pt x="3278" y="326"/>
                </a:lnTo>
                <a:lnTo>
                  <a:pt x="3351" y="371"/>
                </a:lnTo>
              </a:path>
            </a:pathLst>
          </a:custGeom>
          <a:solidFill>
            <a:srgbClr val="FFFFFF"/>
          </a:solidFill>
          <a:ln w="108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rgbClr val="000000"/>
            </a:outerShdw>
          </a:effec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Freeform 5"/>
          <p:cNvSpPr>
            <a:spLocks noChangeArrowheads="1"/>
          </p:cNvSpPr>
          <p:nvPr/>
        </p:nvSpPr>
        <p:spPr bwMode="auto">
          <a:xfrm>
            <a:off x="3309144" y="2968625"/>
            <a:ext cx="5546725" cy="3219450"/>
          </a:xfrm>
          <a:custGeom>
            <a:avLst/>
            <a:gdLst>
              <a:gd name="T0" fmla="*/ 4735280 w 3493"/>
              <a:gd name="T1" fmla="*/ 470132 h 2027"/>
              <a:gd name="T2" fmla="*/ 4925835 w 3493"/>
              <a:gd name="T3" fmla="*/ 592430 h 2027"/>
              <a:gd name="T4" fmla="*/ 5162440 w 3493"/>
              <a:gd name="T5" fmla="*/ 790965 h 2027"/>
              <a:gd name="T6" fmla="*/ 5343467 w 3493"/>
              <a:gd name="T7" fmla="*/ 1003795 h 2027"/>
              <a:gd name="T8" fmla="*/ 5467327 w 3493"/>
              <a:gd name="T9" fmla="*/ 1226155 h 2027"/>
              <a:gd name="T10" fmla="*/ 5534021 w 3493"/>
              <a:gd name="T11" fmla="*/ 1454867 h 2027"/>
              <a:gd name="T12" fmla="*/ 5543549 w 3493"/>
              <a:gd name="T13" fmla="*/ 1686757 h 2027"/>
              <a:gd name="T14" fmla="*/ 5495910 w 3493"/>
              <a:gd name="T15" fmla="*/ 1917058 h 2027"/>
              <a:gd name="T16" fmla="*/ 5391105 w 3493"/>
              <a:gd name="T17" fmla="*/ 2141006 h 2027"/>
              <a:gd name="T18" fmla="*/ 5229134 w 3493"/>
              <a:gd name="T19" fmla="*/ 2358601 h 2027"/>
              <a:gd name="T20" fmla="*/ 5011584 w 3493"/>
              <a:gd name="T21" fmla="*/ 2561901 h 2027"/>
              <a:gd name="T22" fmla="*/ 4735280 w 3493"/>
              <a:gd name="T23" fmla="*/ 2747730 h 2027"/>
              <a:gd name="T24" fmla="*/ 4735280 w 3493"/>
              <a:gd name="T25" fmla="*/ 2747730 h 2027"/>
              <a:gd name="T26" fmla="*/ 4412926 w 3493"/>
              <a:gd name="T27" fmla="*/ 2908146 h 2027"/>
              <a:gd name="T28" fmla="*/ 4063576 w 3493"/>
              <a:gd name="T29" fmla="*/ 3035209 h 2027"/>
              <a:gd name="T30" fmla="*/ 3690406 w 3493"/>
              <a:gd name="T31" fmla="*/ 3128918 h 2027"/>
              <a:gd name="T32" fmla="*/ 3302945 w 3493"/>
              <a:gd name="T33" fmla="*/ 3189273 h 2027"/>
              <a:gd name="T34" fmla="*/ 2905957 w 3493"/>
              <a:gd name="T35" fmla="*/ 3217862 h 2027"/>
              <a:gd name="T36" fmla="*/ 2507380 w 3493"/>
              <a:gd name="T37" fmla="*/ 3211509 h 2027"/>
              <a:gd name="T38" fmla="*/ 2113567 w 3493"/>
              <a:gd name="T39" fmla="*/ 3173390 h 2027"/>
              <a:gd name="T40" fmla="*/ 1729282 w 3493"/>
              <a:gd name="T41" fmla="*/ 3101917 h 2027"/>
              <a:gd name="T42" fmla="*/ 1364053 w 3493"/>
              <a:gd name="T43" fmla="*/ 2995502 h 2027"/>
              <a:gd name="T44" fmla="*/ 1022643 w 3493"/>
              <a:gd name="T45" fmla="*/ 2858910 h 2027"/>
              <a:gd name="T46" fmla="*/ 811445 w 3493"/>
              <a:gd name="T47" fmla="*/ 2747730 h 2027"/>
              <a:gd name="T48" fmla="*/ 712992 w 3493"/>
              <a:gd name="T49" fmla="*/ 2687375 h 2027"/>
              <a:gd name="T50" fmla="*/ 455743 w 3493"/>
              <a:gd name="T51" fmla="*/ 2495193 h 2027"/>
              <a:gd name="T52" fmla="*/ 255661 w 3493"/>
              <a:gd name="T53" fmla="*/ 2287128 h 2027"/>
              <a:gd name="T54" fmla="*/ 112745 w 3493"/>
              <a:gd name="T55" fmla="*/ 2067945 h 2027"/>
              <a:gd name="T56" fmla="*/ 26995 w 3493"/>
              <a:gd name="T57" fmla="*/ 1840820 h 2027"/>
              <a:gd name="T58" fmla="*/ 0 w 3493"/>
              <a:gd name="T59" fmla="*/ 1608931 h 2027"/>
              <a:gd name="T60" fmla="*/ 26995 w 3493"/>
              <a:gd name="T61" fmla="*/ 1378630 h 2027"/>
              <a:gd name="T62" fmla="*/ 112745 w 3493"/>
              <a:gd name="T63" fmla="*/ 1151505 h 2027"/>
              <a:gd name="T64" fmla="*/ 255661 w 3493"/>
              <a:gd name="T65" fmla="*/ 930734 h 2027"/>
              <a:gd name="T66" fmla="*/ 455743 w 3493"/>
              <a:gd name="T67" fmla="*/ 722669 h 2027"/>
              <a:gd name="T68" fmla="*/ 712992 w 3493"/>
              <a:gd name="T69" fmla="*/ 530487 h 2027"/>
              <a:gd name="T70" fmla="*/ 811445 w 3493"/>
              <a:gd name="T71" fmla="*/ 470132 h 2027"/>
              <a:gd name="T72" fmla="*/ 1022643 w 3493"/>
              <a:gd name="T73" fmla="*/ 360540 h 2027"/>
              <a:gd name="T74" fmla="*/ 1364053 w 3493"/>
              <a:gd name="T75" fmla="*/ 222360 h 2027"/>
              <a:gd name="T76" fmla="*/ 1729282 w 3493"/>
              <a:gd name="T77" fmla="*/ 117533 h 2027"/>
              <a:gd name="T78" fmla="*/ 2113567 w 3493"/>
              <a:gd name="T79" fmla="*/ 44472 h 2027"/>
              <a:gd name="T80" fmla="*/ 2507380 w 3493"/>
              <a:gd name="T81" fmla="*/ 6353 h 2027"/>
              <a:gd name="T82" fmla="*/ 2905957 w 3493"/>
              <a:gd name="T83" fmla="*/ 1588 h 2027"/>
              <a:gd name="T84" fmla="*/ 3302945 w 3493"/>
              <a:gd name="T85" fmla="*/ 28589 h 2027"/>
              <a:gd name="T86" fmla="*/ 3690406 w 3493"/>
              <a:gd name="T87" fmla="*/ 88944 h 2027"/>
              <a:gd name="T88" fmla="*/ 4063576 w 3493"/>
              <a:gd name="T89" fmla="*/ 182653 h 2027"/>
              <a:gd name="T90" fmla="*/ 4412926 w 3493"/>
              <a:gd name="T91" fmla="*/ 309715 h 2027"/>
              <a:gd name="T92" fmla="*/ 4735280 w 3493"/>
              <a:gd name="T93" fmla="*/ 470132 h 202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3493" h="2027">
                <a:moveTo>
                  <a:pt x="2982" y="296"/>
                </a:moveTo>
                <a:lnTo>
                  <a:pt x="2982" y="296"/>
                </a:lnTo>
                <a:lnTo>
                  <a:pt x="3044" y="334"/>
                </a:lnTo>
                <a:lnTo>
                  <a:pt x="3102" y="373"/>
                </a:lnTo>
                <a:lnTo>
                  <a:pt x="3156" y="414"/>
                </a:lnTo>
                <a:lnTo>
                  <a:pt x="3206" y="455"/>
                </a:lnTo>
                <a:lnTo>
                  <a:pt x="3251" y="498"/>
                </a:lnTo>
                <a:lnTo>
                  <a:pt x="3293" y="542"/>
                </a:lnTo>
                <a:lnTo>
                  <a:pt x="3331" y="586"/>
                </a:lnTo>
                <a:lnTo>
                  <a:pt x="3365" y="632"/>
                </a:lnTo>
                <a:lnTo>
                  <a:pt x="3395" y="678"/>
                </a:lnTo>
                <a:lnTo>
                  <a:pt x="3421" y="725"/>
                </a:lnTo>
                <a:lnTo>
                  <a:pt x="3443" y="772"/>
                </a:lnTo>
                <a:lnTo>
                  <a:pt x="3461" y="820"/>
                </a:lnTo>
                <a:lnTo>
                  <a:pt x="3475" y="868"/>
                </a:lnTo>
                <a:lnTo>
                  <a:pt x="3485" y="916"/>
                </a:lnTo>
                <a:lnTo>
                  <a:pt x="3491" y="965"/>
                </a:lnTo>
                <a:lnTo>
                  <a:pt x="3493" y="1013"/>
                </a:lnTo>
                <a:lnTo>
                  <a:pt x="3491" y="1062"/>
                </a:lnTo>
                <a:lnTo>
                  <a:pt x="3485" y="1110"/>
                </a:lnTo>
                <a:lnTo>
                  <a:pt x="3475" y="1159"/>
                </a:lnTo>
                <a:lnTo>
                  <a:pt x="3461" y="1207"/>
                </a:lnTo>
                <a:lnTo>
                  <a:pt x="3443" y="1254"/>
                </a:lnTo>
                <a:lnTo>
                  <a:pt x="3421" y="1302"/>
                </a:lnTo>
                <a:lnTo>
                  <a:pt x="3395" y="1348"/>
                </a:lnTo>
                <a:lnTo>
                  <a:pt x="3365" y="1395"/>
                </a:lnTo>
                <a:lnTo>
                  <a:pt x="3331" y="1440"/>
                </a:lnTo>
                <a:lnTo>
                  <a:pt x="3293" y="1485"/>
                </a:lnTo>
                <a:lnTo>
                  <a:pt x="3251" y="1528"/>
                </a:lnTo>
                <a:lnTo>
                  <a:pt x="3206" y="1571"/>
                </a:lnTo>
                <a:lnTo>
                  <a:pt x="3156" y="1613"/>
                </a:lnTo>
                <a:lnTo>
                  <a:pt x="3102" y="1653"/>
                </a:lnTo>
                <a:lnTo>
                  <a:pt x="3044" y="1692"/>
                </a:lnTo>
                <a:lnTo>
                  <a:pt x="2982" y="1730"/>
                </a:lnTo>
                <a:lnTo>
                  <a:pt x="2916" y="1766"/>
                </a:lnTo>
                <a:lnTo>
                  <a:pt x="2849" y="1800"/>
                </a:lnTo>
                <a:lnTo>
                  <a:pt x="2779" y="1831"/>
                </a:lnTo>
                <a:lnTo>
                  <a:pt x="2708" y="1860"/>
                </a:lnTo>
                <a:lnTo>
                  <a:pt x="2634" y="1886"/>
                </a:lnTo>
                <a:lnTo>
                  <a:pt x="2559" y="1911"/>
                </a:lnTo>
                <a:lnTo>
                  <a:pt x="2482" y="1933"/>
                </a:lnTo>
                <a:lnTo>
                  <a:pt x="2404" y="1953"/>
                </a:lnTo>
                <a:lnTo>
                  <a:pt x="2324" y="1970"/>
                </a:lnTo>
                <a:lnTo>
                  <a:pt x="2244" y="1985"/>
                </a:lnTo>
                <a:lnTo>
                  <a:pt x="2162" y="1998"/>
                </a:lnTo>
                <a:lnTo>
                  <a:pt x="2080" y="2008"/>
                </a:lnTo>
                <a:lnTo>
                  <a:pt x="1997" y="2016"/>
                </a:lnTo>
                <a:lnTo>
                  <a:pt x="1914" y="2022"/>
                </a:lnTo>
                <a:lnTo>
                  <a:pt x="1830" y="2026"/>
                </a:lnTo>
                <a:lnTo>
                  <a:pt x="1746" y="2027"/>
                </a:lnTo>
                <a:lnTo>
                  <a:pt x="1663" y="2026"/>
                </a:lnTo>
                <a:lnTo>
                  <a:pt x="1579" y="2022"/>
                </a:lnTo>
                <a:lnTo>
                  <a:pt x="1496" y="2016"/>
                </a:lnTo>
                <a:lnTo>
                  <a:pt x="1413" y="2008"/>
                </a:lnTo>
                <a:lnTo>
                  <a:pt x="1331" y="1998"/>
                </a:lnTo>
                <a:lnTo>
                  <a:pt x="1249" y="1985"/>
                </a:lnTo>
                <a:lnTo>
                  <a:pt x="1169" y="1970"/>
                </a:lnTo>
                <a:lnTo>
                  <a:pt x="1089" y="1953"/>
                </a:lnTo>
                <a:lnTo>
                  <a:pt x="1011" y="1933"/>
                </a:lnTo>
                <a:lnTo>
                  <a:pt x="934" y="1911"/>
                </a:lnTo>
                <a:lnTo>
                  <a:pt x="859" y="1886"/>
                </a:lnTo>
                <a:lnTo>
                  <a:pt x="785" y="1860"/>
                </a:lnTo>
                <a:lnTo>
                  <a:pt x="714" y="1831"/>
                </a:lnTo>
                <a:lnTo>
                  <a:pt x="644" y="1800"/>
                </a:lnTo>
                <a:lnTo>
                  <a:pt x="576" y="1766"/>
                </a:lnTo>
                <a:lnTo>
                  <a:pt x="511" y="1730"/>
                </a:lnTo>
                <a:lnTo>
                  <a:pt x="449" y="1692"/>
                </a:lnTo>
                <a:lnTo>
                  <a:pt x="391" y="1653"/>
                </a:lnTo>
                <a:lnTo>
                  <a:pt x="337" y="1613"/>
                </a:lnTo>
                <a:lnTo>
                  <a:pt x="287" y="1571"/>
                </a:lnTo>
                <a:lnTo>
                  <a:pt x="241" y="1528"/>
                </a:lnTo>
                <a:lnTo>
                  <a:pt x="199" y="1485"/>
                </a:lnTo>
                <a:lnTo>
                  <a:pt x="161" y="1440"/>
                </a:lnTo>
                <a:lnTo>
                  <a:pt x="127" y="1395"/>
                </a:lnTo>
                <a:lnTo>
                  <a:pt x="97" y="1348"/>
                </a:lnTo>
                <a:lnTo>
                  <a:pt x="71" y="1302"/>
                </a:lnTo>
                <a:lnTo>
                  <a:pt x="49" y="1254"/>
                </a:lnTo>
                <a:lnTo>
                  <a:pt x="31" y="1207"/>
                </a:lnTo>
                <a:lnTo>
                  <a:pt x="17" y="1159"/>
                </a:lnTo>
                <a:lnTo>
                  <a:pt x="7" y="1110"/>
                </a:lnTo>
                <a:lnTo>
                  <a:pt x="1" y="1062"/>
                </a:lnTo>
                <a:lnTo>
                  <a:pt x="0" y="1013"/>
                </a:lnTo>
                <a:lnTo>
                  <a:pt x="1" y="965"/>
                </a:lnTo>
                <a:lnTo>
                  <a:pt x="7" y="916"/>
                </a:lnTo>
                <a:lnTo>
                  <a:pt x="17" y="868"/>
                </a:lnTo>
                <a:lnTo>
                  <a:pt x="31" y="820"/>
                </a:lnTo>
                <a:lnTo>
                  <a:pt x="49" y="772"/>
                </a:lnTo>
                <a:lnTo>
                  <a:pt x="71" y="725"/>
                </a:lnTo>
                <a:lnTo>
                  <a:pt x="97" y="678"/>
                </a:lnTo>
                <a:lnTo>
                  <a:pt x="127" y="632"/>
                </a:lnTo>
                <a:lnTo>
                  <a:pt x="161" y="586"/>
                </a:lnTo>
                <a:lnTo>
                  <a:pt x="199" y="542"/>
                </a:lnTo>
                <a:lnTo>
                  <a:pt x="241" y="498"/>
                </a:lnTo>
                <a:lnTo>
                  <a:pt x="287" y="455"/>
                </a:lnTo>
                <a:lnTo>
                  <a:pt x="337" y="414"/>
                </a:lnTo>
                <a:lnTo>
                  <a:pt x="391" y="373"/>
                </a:lnTo>
                <a:lnTo>
                  <a:pt x="449" y="334"/>
                </a:lnTo>
                <a:lnTo>
                  <a:pt x="511" y="296"/>
                </a:lnTo>
                <a:lnTo>
                  <a:pt x="576" y="260"/>
                </a:lnTo>
                <a:lnTo>
                  <a:pt x="644" y="227"/>
                </a:lnTo>
                <a:lnTo>
                  <a:pt x="714" y="195"/>
                </a:lnTo>
                <a:lnTo>
                  <a:pt x="785" y="167"/>
                </a:lnTo>
                <a:lnTo>
                  <a:pt x="859" y="140"/>
                </a:lnTo>
                <a:lnTo>
                  <a:pt x="934" y="115"/>
                </a:lnTo>
                <a:lnTo>
                  <a:pt x="1011" y="93"/>
                </a:lnTo>
                <a:lnTo>
                  <a:pt x="1089" y="74"/>
                </a:lnTo>
                <a:lnTo>
                  <a:pt x="1169" y="56"/>
                </a:lnTo>
                <a:lnTo>
                  <a:pt x="1249" y="41"/>
                </a:lnTo>
                <a:lnTo>
                  <a:pt x="1331" y="28"/>
                </a:lnTo>
                <a:lnTo>
                  <a:pt x="1413" y="18"/>
                </a:lnTo>
                <a:lnTo>
                  <a:pt x="1496" y="10"/>
                </a:lnTo>
                <a:lnTo>
                  <a:pt x="1579" y="4"/>
                </a:lnTo>
                <a:lnTo>
                  <a:pt x="1663" y="1"/>
                </a:lnTo>
                <a:lnTo>
                  <a:pt x="1746" y="0"/>
                </a:lnTo>
                <a:lnTo>
                  <a:pt x="1830" y="1"/>
                </a:lnTo>
                <a:lnTo>
                  <a:pt x="1914" y="4"/>
                </a:lnTo>
                <a:lnTo>
                  <a:pt x="1997" y="10"/>
                </a:lnTo>
                <a:lnTo>
                  <a:pt x="2080" y="18"/>
                </a:lnTo>
                <a:lnTo>
                  <a:pt x="2162" y="28"/>
                </a:lnTo>
                <a:lnTo>
                  <a:pt x="2244" y="41"/>
                </a:lnTo>
                <a:lnTo>
                  <a:pt x="2324" y="56"/>
                </a:lnTo>
                <a:lnTo>
                  <a:pt x="2404" y="74"/>
                </a:lnTo>
                <a:lnTo>
                  <a:pt x="2482" y="93"/>
                </a:lnTo>
                <a:lnTo>
                  <a:pt x="2559" y="115"/>
                </a:lnTo>
                <a:lnTo>
                  <a:pt x="2634" y="140"/>
                </a:lnTo>
                <a:lnTo>
                  <a:pt x="2708" y="167"/>
                </a:lnTo>
                <a:lnTo>
                  <a:pt x="2779" y="195"/>
                </a:lnTo>
                <a:lnTo>
                  <a:pt x="2849" y="227"/>
                </a:lnTo>
                <a:lnTo>
                  <a:pt x="2916" y="260"/>
                </a:lnTo>
                <a:lnTo>
                  <a:pt x="2982" y="296"/>
                </a:lnTo>
              </a:path>
            </a:pathLst>
          </a:custGeom>
          <a:solidFill>
            <a:srgbClr val="FFFFFF"/>
          </a:solidFill>
          <a:ln w="108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rgbClr val="000000"/>
            </a:outerShdw>
          </a:effec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Freeform 6"/>
          <p:cNvSpPr>
            <a:spLocks noChangeArrowheads="1"/>
          </p:cNvSpPr>
          <p:nvPr/>
        </p:nvSpPr>
        <p:spPr bwMode="auto">
          <a:xfrm>
            <a:off x="3742532" y="3756025"/>
            <a:ext cx="4668837" cy="2432050"/>
          </a:xfrm>
          <a:custGeom>
            <a:avLst/>
            <a:gdLst>
              <a:gd name="T0" fmla="*/ 3985980 w 2940"/>
              <a:gd name="T1" fmla="*/ 355832 h 1531"/>
              <a:gd name="T2" fmla="*/ 4146372 w 2940"/>
              <a:gd name="T3" fmla="*/ 447967 h 1531"/>
              <a:gd name="T4" fmla="*/ 4346465 w 2940"/>
              <a:gd name="T5" fmla="*/ 597290 h 1531"/>
              <a:gd name="T6" fmla="*/ 4498917 w 2940"/>
              <a:gd name="T7" fmla="*/ 757732 h 1531"/>
              <a:gd name="T8" fmla="*/ 4602139 w 2940"/>
              <a:gd name="T9" fmla="*/ 926117 h 1531"/>
              <a:gd name="T10" fmla="*/ 4659309 w 2940"/>
              <a:gd name="T11" fmla="*/ 1099268 h 1531"/>
              <a:gd name="T12" fmla="*/ 4667249 w 2940"/>
              <a:gd name="T13" fmla="*/ 1274007 h 1531"/>
              <a:gd name="T14" fmla="*/ 4625960 w 2940"/>
              <a:gd name="T15" fmla="*/ 1447157 h 1531"/>
              <a:gd name="T16" fmla="*/ 4538618 w 2940"/>
              <a:gd name="T17" fmla="*/ 1617131 h 1531"/>
              <a:gd name="T18" fmla="*/ 4402046 w 2940"/>
              <a:gd name="T19" fmla="*/ 1780750 h 1531"/>
              <a:gd name="T20" fmla="*/ 4217834 w 2940"/>
              <a:gd name="T21" fmla="*/ 1934838 h 1531"/>
              <a:gd name="T22" fmla="*/ 3985980 w 2940"/>
              <a:gd name="T23" fmla="*/ 2076218 h 1531"/>
              <a:gd name="T24" fmla="*/ 3985980 w 2940"/>
              <a:gd name="T25" fmla="*/ 2076218 h 1531"/>
              <a:gd name="T26" fmla="*/ 3714425 w 2940"/>
              <a:gd name="T27" fmla="*/ 2196947 h 1531"/>
              <a:gd name="T28" fmla="*/ 3420638 w 2940"/>
              <a:gd name="T29" fmla="*/ 2292259 h 1531"/>
              <a:gd name="T30" fmla="*/ 3106206 w 2940"/>
              <a:gd name="T31" fmla="*/ 2363743 h 1531"/>
              <a:gd name="T32" fmla="*/ 2780658 w 2940"/>
              <a:gd name="T33" fmla="*/ 2409810 h 1531"/>
              <a:gd name="T34" fmla="*/ 2445581 w 2940"/>
              <a:gd name="T35" fmla="*/ 2430461 h 1531"/>
              <a:gd name="T36" fmla="*/ 2110505 w 2940"/>
              <a:gd name="T37" fmla="*/ 2425696 h 1531"/>
              <a:gd name="T38" fmla="*/ 1778605 w 2940"/>
              <a:gd name="T39" fmla="*/ 2397102 h 1531"/>
              <a:gd name="T40" fmla="*/ 1456232 w 2940"/>
              <a:gd name="T41" fmla="*/ 2343092 h 1531"/>
              <a:gd name="T42" fmla="*/ 1148153 w 2940"/>
              <a:gd name="T43" fmla="*/ 2263665 h 1531"/>
              <a:gd name="T44" fmla="*/ 860718 w 2940"/>
              <a:gd name="T45" fmla="*/ 2158822 h 1531"/>
              <a:gd name="T46" fmla="*/ 682857 w 2940"/>
              <a:gd name="T47" fmla="*/ 2076218 h 1531"/>
              <a:gd name="T48" fmla="*/ 600279 w 2940"/>
              <a:gd name="T49" fmla="*/ 2030150 h 1531"/>
              <a:gd name="T50" fmla="*/ 384306 w 2940"/>
              <a:gd name="T51" fmla="*/ 1884005 h 1531"/>
              <a:gd name="T52" fmla="*/ 215973 w 2940"/>
              <a:gd name="T53" fmla="*/ 1728328 h 1531"/>
              <a:gd name="T54" fmla="*/ 95282 w 2940"/>
              <a:gd name="T55" fmla="*/ 1561532 h 1531"/>
              <a:gd name="T56" fmla="*/ 23821 w 2940"/>
              <a:gd name="T57" fmla="*/ 1389970 h 1531"/>
              <a:gd name="T58" fmla="*/ 0 w 2940"/>
              <a:gd name="T59" fmla="*/ 1215231 h 1531"/>
              <a:gd name="T60" fmla="*/ 23821 w 2940"/>
              <a:gd name="T61" fmla="*/ 1040492 h 1531"/>
              <a:gd name="T62" fmla="*/ 95282 w 2940"/>
              <a:gd name="T63" fmla="*/ 868930 h 1531"/>
              <a:gd name="T64" fmla="*/ 215973 w 2940"/>
              <a:gd name="T65" fmla="*/ 703722 h 1531"/>
              <a:gd name="T66" fmla="*/ 384306 w 2940"/>
              <a:gd name="T67" fmla="*/ 546457 h 1531"/>
              <a:gd name="T68" fmla="*/ 600279 w 2940"/>
              <a:gd name="T69" fmla="*/ 400311 h 1531"/>
              <a:gd name="T70" fmla="*/ 682857 w 2940"/>
              <a:gd name="T71" fmla="*/ 355832 h 1531"/>
              <a:gd name="T72" fmla="*/ 860718 w 2940"/>
              <a:gd name="T73" fmla="*/ 271640 h 1531"/>
              <a:gd name="T74" fmla="*/ 1148153 w 2940"/>
              <a:gd name="T75" fmla="*/ 166796 h 1531"/>
              <a:gd name="T76" fmla="*/ 1456232 w 2940"/>
              <a:gd name="T77" fmla="*/ 88958 h 1531"/>
              <a:gd name="T78" fmla="*/ 1778605 w 2940"/>
              <a:gd name="T79" fmla="*/ 33359 h 1531"/>
              <a:gd name="T80" fmla="*/ 2110505 w 2940"/>
              <a:gd name="T81" fmla="*/ 4766 h 1531"/>
              <a:gd name="T82" fmla="*/ 2445581 w 2940"/>
              <a:gd name="T83" fmla="*/ 0 h 1531"/>
              <a:gd name="T84" fmla="*/ 2780658 w 2940"/>
              <a:gd name="T85" fmla="*/ 22240 h 1531"/>
              <a:gd name="T86" fmla="*/ 3106206 w 2940"/>
              <a:gd name="T87" fmla="*/ 66719 h 1531"/>
              <a:gd name="T88" fmla="*/ 3420638 w 2940"/>
              <a:gd name="T89" fmla="*/ 138203 h 1531"/>
              <a:gd name="T90" fmla="*/ 3714425 w 2940"/>
              <a:gd name="T91" fmla="*/ 235103 h 1531"/>
              <a:gd name="T92" fmla="*/ 3985980 w 2940"/>
              <a:gd name="T93" fmla="*/ 355832 h 153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940" h="1531">
                <a:moveTo>
                  <a:pt x="2510" y="224"/>
                </a:moveTo>
                <a:lnTo>
                  <a:pt x="2510" y="224"/>
                </a:lnTo>
                <a:lnTo>
                  <a:pt x="2562" y="252"/>
                </a:lnTo>
                <a:lnTo>
                  <a:pt x="2611" y="282"/>
                </a:lnTo>
                <a:lnTo>
                  <a:pt x="2656" y="312"/>
                </a:lnTo>
                <a:lnTo>
                  <a:pt x="2698" y="344"/>
                </a:lnTo>
                <a:lnTo>
                  <a:pt x="2737" y="376"/>
                </a:lnTo>
                <a:lnTo>
                  <a:pt x="2772" y="409"/>
                </a:lnTo>
                <a:lnTo>
                  <a:pt x="2804" y="443"/>
                </a:lnTo>
                <a:lnTo>
                  <a:pt x="2833" y="477"/>
                </a:lnTo>
                <a:lnTo>
                  <a:pt x="2858" y="512"/>
                </a:lnTo>
                <a:lnTo>
                  <a:pt x="2880" y="547"/>
                </a:lnTo>
                <a:lnTo>
                  <a:pt x="2898" y="583"/>
                </a:lnTo>
                <a:lnTo>
                  <a:pt x="2913" y="619"/>
                </a:lnTo>
                <a:lnTo>
                  <a:pt x="2925" y="655"/>
                </a:lnTo>
                <a:lnTo>
                  <a:pt x="2934" y="692"/>
                </a:lnTo>
                <a:lnTo>
                  <a:pt x="2939" y="728"/>
                </a:lnTo>
                <a:lnTo>
                  <a:pt x="2940" y="765"/>
                </a:lnTo>
                <a:lnTo>
                  <a:pt x="2939" y="802"/>
                </a:lnTo>
                <a:lnTo>
                  <a:pt x="2934" y="839"/>
                </a:lnTo>
                <a:lnTo>
                  <a:pt x="2925" y="875"/>
                </a:lnTo>
                <a:lnTo>
                  <a:pt x="2913" y="911"/>
                </a:lnTo>
                <a:lnTo>
                  <a:pt x="2898" y="947"/>
                </a:lnTo>
                <a:lnTo>
                  <a:pt x="2880" y="983"/>
                </a:lnTo>
                <a:lnTo>
                  <a:pt x="2858" y="1018"/>
                </a:lnTo>
                <a:lnTo>
                  <a:pt x="2833" y="1053"/>
                </a:lnTo>
                <a:lnTo>
                  <a:pt x="2804" y="1088"/>
                </a:lnTo>
                <a:lnTo>
                  <a:pt x="2772" y="1121"/>
                </a:lnTo>
                <a:lnTo>
                  <a:pt x="2737" y="1154"/>
                </a:lnTo>
                <a:lnTo>
                  <a:pt x="2698" y="1186"/>
                </a:lnTo>
                <a:lnTo>
                  <a:pt x="2656" y="1218"/>
                </a:lnTo>
                <a:lnTo>
                  <a:pt x="2611" y="1248"/>
                </a:lnTo>
                <a:lnTo>
                  <a:pt x="2562" y="1278"/>
                </a:lnTo>
                <a:lnTo>
                  <a:pt x="2510" y="1307"/>
                </a:lnTo>
                <a:lnTo>
                  <a:pt x="2455" y="1334"/>
                </a:lnTo>
                <a:lnTo>
                  <a:pt x="2398" y="1359"/>
                </a:lnTo>
                <a:lnTo>
                  <a:pt x="2339" y="1383"/>
                </a:lnTo>
                <a:lnTo>
                  <a:pt x="2279" y="1405"/>
                </a:lnTo>
                <a:lnTo>
                  <a:pt x="2217" y="1425"/>
                </a:lnTo>
                <a:lnTo>
                  <a:pt x="2154" y="1443"/>
                </a:lnTo>
                <a:lnTo>
                  <a:pt x="2089" y="1460"/>
                </a:lnTo>
                <a:lnTo>
                  <a:pt x="2023" y="1475"/>
                </a:lnTo>
                <a:lnTo>
                  <a:pt x="1956" y="1488"/>
                </a:lnTo>
                <a:lnTo>
                  <a:pt x="1889" y="1499"/>
                </a:lnTo>
                <a:lnTo>
                  <a:pt x="1820" y="1509"/>
                </a:lnTo>
                <a:lnTo>
                  <a:pt x="1751" y="1517"/>
                </a:lnTo>
                <a:lnTo>
                  <a:pt x="1681" y="1523"/>
                </a:lnTo>
                <a:lnTo>
                  <a:pt x="1611" y="1527"/>
                </a:lnTo>
                <a:lnTo>
                  <a:pt x="1540" y="1530"/>
                </a:lnTo>
                <a:lnTo>
                  <a:pt x="1470" y="1531"/>
                </a:lnTo>
                <a:lnTo>
                  <a:pt x="1399" y="1530"/>
                </a:lnTo>
                <a:lnTo>
                  <a:pt x="1329" y="1527"/>
                </a:lnTo>
                <a:lnTo>
                  <a:pt x="1259" y="1523"/>
                </a:lnTo>
                <a:lnTo>
                  <a:pt x="1189" y="1517"/>
                </a:lnTo>
                <a:lnTo>
                  <a:pt x="1120" y="1509"/>
                </a:lnTo>
                <a:lnTo>
                  <a:pt x="1051" y="1499"/>
                </a:lnTo>
                <a:lnTo>
                  <a:pt x="983" y="1488"/>
                </a:lnTo>
                <a:lnTo>
                  <a:pt x="917" y="1475"/>
                </a:lnTo>
                <a:lnTo>
                  <a:pt x="851" y="1460"/>
                </a:lnTo>
                <a:lnTo>
                  <a:pt x="786" y="1443"/>
                </a:lnTo>
                <a:lnTo>
                  <a:pt x="723" y="1425"/>
                </a:lnTo>
                <a:lnTo>
                  <a:pt x="661" y="1405"/>
                </a:lnTo>
                <a:lnTo>
                  <a:pt x="601" y="1383"/>
                </a:lnTo>
                <a:lnTo>
                  <a:pt x="542" y="1359"/>
                </a:lnTo>
                <a:lnTo>
                  <a:pt x="485" y="1334"/>
                </a:lnTo>
                <a:lnTo>
                  <a:pt x="430" y="1307"/>
                </a:lnTo>
                <a:lnTo>
                  <a:pt x="378" y="1278"/>
                </a:lnTo>
                <a:lnTo>
                  <a:pt x="329" y="1248"/>
                </a:lnTo>
                <a:lnTo>
                  <a:pt x="284" y="1218"/>
                </a:lnTo>
                <a:lnTo>
                  <a:pt x="242" y="1186"/>
                </a:lnTo>
                <a:lnTo>
                  <a:pt x="203" y="1154"/>
                </a:lnTo>
                <a:lnTo>
                  <a:pt x="168" y="1121"/>
                </a:lnTo>
                <a:lnTo>
                  <a:pt x="136" y="1088"/>
                </a:lnTo>
                <a:lnTo>
                  <a:pt x="107" y="1053"/>
                </a:lnTo>
                <a:lnTo>
                  <a:pt x="82" y="1018"/>
                </a:lnTo>
                <a:lnTo>
                  <a:pt x="60" y="983"/>
                </a:lnTo>
                <a:lnTo>
                  <a:pt x="42" y="947"/>
                </a:lnTo>
                <a:lnTo>
                  <a:pt x="26" y="911"/>
                </a:lnTo>
                <a:lnTo>
                  <a:pt x="15" y="875"/>
                </a:lnTo>
                <a:lnTo>
                  <a:pt x="6" y="839"/>
                </a:lnTo>
                <a:lnTo>
                  <a:pt x="1" y="802"/>
                </a:lnTo>
                <a:lnTo>
                  <a:pt x="0" y="765"/>
                </a:lnTo>
                <a:lnTo>
                  <a:pt x="1" y="728"/>
                </a:lnTo>
                <a:lnTo>
                  <a:pt x="6" y="692"/>
                </a:lnTo>
                <a:lnTo>
                  <a:pt x="15" y="655"/>
                </a:lnTo>
                <a:lnTo>
                  <a:pt x="26" y="619"/>
                </a:lnTo>
                <a:lnTo>
                  <a:pt x="42" y="583"/>
                </a:lnTo>
                <a:lnTo>
                  <a:pt x="60" y="547"/>
                </a:lnTo>
                <a:lnTo>
                  <a:pt x="82" y="512"/>
                </a:lnTo>
                <a:lnTo>
                  <a:pt x="107" y="477"/>
                </a:lnTo>
                <a:lnTo>
                  <a:pt x="136" y="443"/>
                </a:lnTo>
                <a:lnTo>
                  <a:pt x="168" y="409"/>
                </a:lnTo>
                <a:lnTo>
                  <a:pt x="203" y="376"/>
                </a:lnTo>
                <a:lnTo>
                  <a:pt x="242" y="344"/>
                </a:lnTo>
                <a:lnTo>
                  <a:pt x="284" y="312"/>
                </a:lnTo>
                <a:lnTo>
                  <a:pt x="329" y="282"/>
                </a:lnTo>
                <a:lnTo>
                  <a:pt x="378" y="252"/>
                </a:lnTo>
                <a:lnTo>
                  <a:pt x="430" y="224"/>
                </a:lnTo>
                <a:lnTo>
                  <a:pt x="485" y="197"/>
                </a:lnTo>
                <a:lnTo>
                  <a:pt x="542" y="171"/>
                </a:lnTo>
                <a:lnTo>
                  <a:pt x="601" y="148"/>
                </a:lnTo>
                <a:lnTo>
                  <a:pt x="661" y="126"/>
                </a:lnTo>
                <a:lnTo>
                  <a:pt x="723" y="105"/>
                </a:lnTo>
                <a:lnTo>
                  <a:pt x="786" y="87"/>
                </a:lnTo>
                <a:lnTo>
                  <a:pt x="851" y="70"/>
                </a:lnTo>
                <a:lnTo>
                  <a:pt x="917" y="56"/>
                </a:lnTo>
                <a:lnTo>
                  <a:pt x="983" y="42"/>
                </a:lnTo>
                <a:lnTo>
                  <a:pt x="1051" y="31"/>
                </a:lnTo>
                <a:lnTo>
                  <a:pt x="1120" y="21"/>
                </a:lnTo>
                <a:lnTo>
                  <a:pt x="1189" y="14"/>
                </a:lnTo>
                <a:lnTo>
                  <a:pt x="1259" y="7"/>
                </a:lnTo>
                <a:lnTo>
                  <a:pt x="1329" y="3"/>
                </a:lnTo>
                <a:lnTo>
                  <a:pt x="1399" y="0"/>
                </a:lnTo>
                <a:lnTo>
                  <a:pt x="1470" y="0"/>
                </a:lnTo>
                <a:lnTo>
                  <a:pt x="1540" y="0"/>
                </a:lnTo>
                <a:lnTo>
                  <a:pt x="1611" y="3"/>
                </a:lnTo>
                <a:lnTo>
                  <a:pt x="1681" y="7"/>
                </a:lnTo>
                <a:lnTo>
                  <a:pt x="1751" y="14"/>
                </a:lnTo>
                <a:lnTo>
                  <a:pt x="1820" y="21"/>
                </a:lnTo>
                <a:lnTo>
                  <a:pt x="1889" y="31"/>
                </a:lnTo>
                <a:lnTo>
                  <a:pt x="1956" y="42"/>
                </a:lnTo>
                <a:lnTo>
                  <a:pt x="2023" y="56"/>
                </a:lnTo>
                <a:lnTo>
                  <a:pt x="2089" y="70"/>
                </a:lnTo>
                <a:lnTo>
                  <a:pt x="2154" y="87"/>
                </a:lnTo>
                <a:lnTo>
                  <a:pt x="2217" y="105"/>
                </a:lnTo>
                <a:lnTo>
                  <a:pt x="2279" y="126"/>
                </a:lnTo>
                <a:lnTo>
                  <a:pt x="2339" y="148"/>
                </a:lnTo>
                <a:lnTo>
                  <a:pt x="2398" y="171"/>
                </a:lnTo>
                <a:lnTo>
                  <a:pt x="2455" y="197"/>
                </a:lnTo>
                <a:lnTo>
                  <a:pt x="2510" y="224"/>
                </a:lnTo>
              </a:path>
            </a:pathLst>
          </a:custGeom>
          <a:solidFill>
            <a:srgbClr val="FFFFFF"/>
          </a:solidFill>
          <a:ln w="108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rgbClr val="000000"/>
            </a:outerShdw>
          </a:effec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Freeform 7"/>
          <p:cNvSpPr>
            <a:spLocks noChangeArrowheads="1"/>
          </p:cNvSpPr>
          <p:nvPr/>
        </p:nvSpPr>
        <p:spPr bwMode="auto">
          <a:xfrm>
            <a:off x="4391819" y="4467225"/>
            <a:ext cx="3370263" cy="1720850"/>
          </a:xfrm>
          <a:custGeom>
            <a:avLst/>
            <a:gdLst>
              <a:gd name="T0" fmla="*/ 2876318 w 2122"/>
              <a:gd name="T1" fmla="*/ 251057 h 1083"/>
              <a:gd name="T2" fmla="*/ 2992260 w 2122"/>
              <a:gd name="T3" fmla="*/ 316204 h 1083"/>
              <a:gd name="T4" fmla="*/ 3136790 w 2122"/>
              <a:gd name="T5" fmla="*/ 422665 h 1083"/>
              <a:gd name="T6" fmla="*/ 3247968 w 2122"/>
              <a:gd name="T7" fmla="*/ 535481 h 1083"/>
              <a:gd name="T8" fmla="*/ 3322616 w 2122"/>
              <a:gd name="T9" fmla="*/ 654654 h 1083"/>
              <a:gd name="T10" fmla="*/ 3362322 w 2122"/>
              <a:gd name="T11" fmla="*/ 777004 h 1083"/>
              <a:gd name="T12" fmla="*/ 3368675 w 2122"/>
              <a:gd name="T13" fmla="*/ 900944 h 1083"/>
              <a:gd name="T14" fmla="*/ 3340086 w 2122"/>
              <a:gd name="T15" fmla="*/ 1024883 h 1083"/>
              <a:gd name="T16" fmla="*/ 3276556 w 2122"/>
              <a:gd name="T17" fmla="*/ 1144055 h 1083"/>
              <a:gd name="T18" fmla="*/ 3178085 w 2122"/>
              <a:gd name="T19" fmla="*/ 1260050 h 1083"/>
              <a:gd name="T20" fmla="*/ 3044672 w 2122"/>
              <a:gd name="T21" fmla="*/ 1368100 h 1083"/>
              <a:gd name="T22" fmla="*/ 2876318 w 2122"/>
              <a:gd name="T23" fmla="*/ 1468204 h 1083"/>
              <a:gd name="T24" fmla="*/ 2876318 w 2122"/>
              <a:gd name="T25" fmla="*/ 1468204 h 1083"/>
              <a:gd name="T26" fmla="*/ 2682551 w 2122"/>
              <a:gd name="T27" fmla="*/ 1554009 h 1083"/>
              <a:gd name="T28" fmla="*/ 2469726 w 2122"/>
              <a:gd name="T29" fmla="*/ 1622334 h 1083"/>
              <a:gd name="T30" fmla="*/ 2242607 w 2122"/>
              <a:gd name="T31" fmla="*/ 1671592 h 1083"/>
              <a:gd name="T32" fmla="*/ 2007546 w 2122"/>
              <a:gd name="T33" fmla="*/ 1704960 h 1083"/>
              <a:gd name="T34" fmla="*/ 1766132 w 2122"/>
              <a:gd name="T35" fmla="*/ 1719261 h 1083"/>
              <a:gd name="T36" fmla="*/ 1523130 w 2122"/>
              <a:gd name="T37" fmla="*/ 1716083 h 1083"/>
              <a:gd name="T38" fmla="*/ 1283305 w 2122"/>
              <a:gd name="T39" fmla="*/ 1695427 h 1083"/>
              <a:gd name="T40" fmla="*/ 1051420 w 2122"/>
              <a:gd name="T41" fmla="*/ 1657291 h 1083"/>
              <a:gd name="T42" fmla="*/ 829066 w 2122"/>
              <a:gd name="T43" fmla="*/ 1601678 h 1083"/>
              <a:gd name="T44" fmla="*/ 621005 w 2122"/>
              <a:gd name="T45" fmla="*/ 1526996 h 1083"/>
              <a:gd name="T46" fmla="*/ 492357 w 2122"/>
              <a:gd name="T47" fmla="*/ 1468204 h 1083"/>
              <a:gd name="T48" fmla="*/ 433592 w 2122"/>
              <a:gd name="T49" fmla="*/ 1436425 h 1083"/>
              <a:gd name="T50" fmla="*/ 276355 w 2122"/>
              <a:gd name="T51" fmla="*/ 1333142 h 1083"/>
              <a:gd name="T52" fmla="*/ 155648 w 2122"/>
              <a:gd name="T53" fmla="*/ 1221915 h 1083"/>
              <a:gd name="T54" fmla="*/ 68295 w 2122"/>
              <a:gd name="T55" fmla="*/ 1104331 h 1083"/>
              <a:gd name="T56" fmla="*/ 15882 w 2122"/>
              <a:gd name="T57" fmla="*/ 983570 h 1083"/>
              <a:gd name="T58" fmla="*/ 0 w 2122"/>
              <a:gd name="T59" fmla="*/ 859631 h 1083"/>
              <a:gd name="T60" fmla="*/ 15882 w 2122"/>
              <a:gd name="T61" fmla="*/ 735691 h 1083"/>
              <a:gd name="T62" fmla="*/ 68295 w 2122"/>
              <a:gd name="T63" fmla="*/ 614930 h 1083"/>
              <a:gd name="T64" fmla="*/ 155648 w 2122"/>
              <a:gd name="T65" fmla="*/ 497346 h 1083"/>
              <a:gd name="T66" fmla="*/ 276355 w 2122"/>
              <a:gd name="T67" fmla="*/ 386119 h 1083"/>
              <a:gd name="T68" fmla="*/ 433592 w 2122"/>
              <a:gd name="T69" fmla="*/ 282836 h 1083"/>
              <a:gd name="T70" fmla="*/ 492357 w 2122"/>
              <a:gd name="T71" fmla="*/ 251057 h 1083"/>
              <a:gd name="T72" fmla="*/ 621005 w 2122"/>
              <a:gd name="T73" fmla="*/ 192265 h 1083"/>
              <a:gd name="T74" fmla="*/ 829066 w 2122"/>
              <a:gd name="T75" fmla="*/ 117583 h 1083"/>
              <a:gd name="T76" fmla="*/ 1051420 w 2122"/>
              <a:gd name="T77" fmla="*/ 61970 h 1083"/>
              <a:gd name="T78" fmla="*/ 1283305 w 2122"/>
              <a:gd name="T79" fmla="*/ 23834 h 1083"/>
              <a:gd name="T80" fmla="*/ 1523130 w 2122"/>
              <a:gd name="T81" fmla="*/ 3178 h 1083"/>
              <a:gd name="T82" fmla="*/ 1766132 w 2122"/>
              <a:gd name="T83" fmla="*/ 0 h 1083"/>
              <a:gd name="T84" fmla="*/ 2007546 w 2122"/>
              <a:gd name="T85" fmla="*/ 14301 h 1083"/>
              <a:gd name="T86" fmla="*/ 2242607 w 2122"/>
              <a:gd name="T87" fmla="*/ 47669 h 1083"/>
              <a:gd name="T88" fmla="*/ 2469726 w 2122"/>
              <a:gd name="T89" fmla="*/ 96927 h 1083"/>
              <a:gd name="T90" fmla="*/ 2682551 w 2122"/>
              <a:gd name="T91" fmla="*/ 165252 h 1083"/>
              <a:gd name="T92" fmla="*/ 2876318 w 2122"/>
              <a:gd name="T93" fmla="*/ 251057 h 108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122" h="1083">
                <a:moveTo>
                  <a:pt x="1811" y="158"/>
                </a:moveTo>
                <a:lnTo>
                  <a:pt x="1811" y="158"/>
                </a:lnTo>
                <a:lnTo>
                  <a:pt x="1849" y="178"/>
                </a:lnTo>
                <a:lnTo>
                  <a:pt x="1884" y="199"/>
                </a:lnTo>
                <a:lnTo>
                  <a:pt x="1917" y="221"/>
                </a:lnTo>
                <a:lnTo>
                  <a:pt x="1947" y="243"/>
                </a:lnTo>
                <a:lnTo>
                  <a:pt x="1975" y="266"/>
                </a:lnTo>
                <a:lnTo>
                  <a:pt x="2001" y="289"/>
                </a:lnTo>
                <a:lnTo>
                  <a:pt x="2024" y="313"/>
                </a:lnTo>
                <a:lnTo>
                  <a:pt x="2045" y="337"/>
                </a:lnTo>
                <a:lnTo>
                  <a:pt x="2063" y="362"/>
                </a:lnTo>
                <a:lnTo>
                  <a:pt x="2079" y="387"/>
                </a:lnTo>
                <a:lnTo>
                  <a:pt x="2092" y="412"/>
                </a:lnTo>
                <a:lnTo>
                  <a:pt x="2103" y="438"/>
                </a:lnTo>
                <a:lnTo>
                  <a:pt x="2111" y="463"/>
                </a:lnTo>
                <a:lnTo>
                  <a:pt x="2117" y="489"/>
                </a:lnTo>
                <a:lnTo>
                  <a:pt x="2121" y="515"/>
                </a:lnTo>
                <a:lnTo>
                  <a:pt x="2122" y="541"/>
                </a:lnTo>
                <a:lnTo>
                  <a:pt x="2121" y="567"/>
                </a:lnTo>
                <a:lnTo>
                  <a:pt x="2117" y="593"/>
                </a:lnTo>
                <a:lnTo>
                  <a:pt x="2111" y="619"/>
                </a:lnTo>
                <a:lnTo>
                  <a:pt x="2103" y="645"/>
                </a:lnTo>
                <a:lnTo>
                  <a:pt x="2092" y="670"/>
                </a:lnTo>
                <a:lnTo>
                  <a:pt x="2079" y="695"/>
                </a:lnTo>
                <a:lnTo>
                  <a:pt x="2063" y="720"/>
                </a:lnTo>
                <a:lnTo>
                  <a:pt x="2045" y="745"/>
                </a:lnTo>
                <a:lnTo>
                  <a:pt x="2024" y="769"/>
                </a:lnTo>
                <a:lnTo>
                  <a:pt x="2001" y="793"/>
                </a:lnTo>
                <a:lnTo>
                  <a:pt x="1975" y="816"/>
                </a:lnTo>
                <a:lnTo>
                  <a:pt x="1947" y="839"/>
                </a:lnTo>
                <a:lnTo>
                  <a:pt x="1917" y="861"/>
                </a:lnTo>
                <a:lnTo>
                  <a:pt x="1884" y="883"/>
                </a:lnTo>
                <a:lnTo>
                  <a:pt x="1849" y="904"/>
                </a:lnTo>
                <a:lnTo>
                  <a:pt x="1811" y="924"/>
                </a:lnTo>
                <a:lnTo>
                  <a:pt x="1772" y="943"/>
                </a:lnTo>
                <a:lnTo>
                  <a:pt x="1731" y="961"/>
                </a:lnTo>
                <a:lnTo>
                  <a:pt x="1689" y="978"/>
                </a:lnTo>
                <a:lnTo>
                  <a:pt x="1645" y="994"/>
                </a:lnTo>
                <a:lnTo>
                  <a:pt x="1600" y="1008"/>
                </a:lnTo>
                <a:lnTo>
                  <a:pt x="1555" y="1021"/>
                </a:lnTo>
                <a:lnTo>
                  <a:pt x="1508" y="1033"/>
                </a:lnTo>
                <a:lnTo>
                  <a:pt x="1460" y="1043"/>
                </a:lnTo>
                <a:lnTo>
                  <a:pt x="1412" y="1052"/>
                </a:lnTo>
                <a:lnTo>
                  <a:pt x="1363" y="1061"/>
                </a:lnTo>
                <a:lnTo>
                  <a:pt x="1314" y="1067"/>
                </a:lnTo>
                <a:lnTo>
                  <a:pt x="1264" y="1073"/>
                </a:lnTo>
                <a:lnTo>
                  <a:pt x="1213" y="1077"/>
                </a:lnTo>
                <a:lnTo>
                  <a:pt x="1163" y="1080"/>
                </a:lnTo>
                <a:lnTo>
                  <a:pt x="1112" y="1082"/>
                </a:lnTo>
                <a:lnTo>
                  <a:pt x="1061" y="1083"/>
                </a:lnTo>
                <a:lnTo>
                  <a:pt x="1010" y="1082"/>
                </a:lnTo>
                <a:lnTo>
                  <a:pt x="959" y="1080"/>
                </a:lnTo>
                <a:lnTo>
                  <a:pt x="909" y="1077"/>
                </a:lnTo>
                <a:lnTo>
                  <a:pt x="858" y="1073"/>
                </a:lnTo>
                <a:lnTo>
                  <a:pt x="808" y="1067"/>
                </a:lnTo>
                <a:lnTo>
                  <a:pt x="759" y="1061"/>
                </a:lnTo>
                <a:lnTo>
                  <a:pt x="710" y="1052"/>
                </a:lnTo>
                <a:lnTo>
                  <a:pt x="662" y="1043"/>
                </a:lnTo>
                <a:lnTo>
                  <a:pt x="614" y="1033"/>
                </a:lnTo>
                <a:lnTo>
                  <a:pt x="567" y="1021"/>
                </a:lnTo>
                <a:lnTo>
                  <a:pt x="522" y="1008"/>
                </a:lnTo>
                <a:lnTo>
                  <a:pt x="477" y="994"/>
                </a:lnTo>
                <a:lnTo>
                  <a:pt x="433" y="978"/>
                </a:lnTo>
                <a:lnTo>
                  <a:pt x="391" y="961"/>
                </a:lnTo>
                <a:lnTo>
                  <a:pt x="350" y="943"/>
                </a:lnTo>
                <a:lnTo>
                  <a:pt x="310" y="924"/>
                </a:lnTo>
                <a:lnTo>
                  <a:pt x="273" y="904"/>
                </a:lnTo>
                <a:lnTo>
                  <a:pt x="238" y="883"/>
                </a:lnTo>
                <a:lnTo>
                  <a:pt x="205" y="861"/>
                </a:lnTo>
                <a:lnTo>
                  <a:pt x="174" y="839"/>
                </a:lnTo>
                <a:lnTo>
                  <a:pt x="146" y="816"/>
                </a:lnTo>
                <a:lnTo>
                  <a:pt x="121" y="793"/>
                </a:lnTo>
                <a:lnTo>
                  <a:pt x="98" y="769"/>
                </a:lnTo>
                <a:lnTo>
                  <a:pt x="77" y="745"/>
                </a:lnTo>
                <a:lnTo>
                  <a:pt x="59" y="720"/>
                </a:lnTo>
                <a:lnTo>
                  <a:pt x="43" y="695"/>
                </a:lnTo>
                <a:lnTo>
                  <a:pt x="30" y="670"/>
                </a:lnTo>
                <a:lnTo>
                  <a:pt x="19" y="645"/>
                </a:lnTo>
                <a:lnTo>
                  <a:pt x="10" y="619"/>
                </a:lnTo>
                <a:lnTo>
                  <a:pt x="4" y="593"/>
                </a:lnTo>
                <a:lnTo>
                  <a:pt x="1" y="567"/>
                </a:lnTo>
                <a:lnTo>
                  <a:pt x="0" y="541"/>
                </a:lnTo>
                <a:lnTo>
                  <a:pt x="1" y="515"/>
                </a:lnTo>
                <a:lnTo>
                  <a:pt x="4" y="489"/>
                </a:lnTo>
                <a:lnTo>
                  <a:pt x="10" y="463"/>
                </a:lnTo>
                <a:lnTo>
                  <a:pt x="19" y="438"/>
                </a:lnTo>
                <a:lnTo>
                  <a:pt x="30" y="412"/>
                </a:lnTo>
                <a:lnTo>
                  <a:pt x="43" y="387"/>
                </a:lnTo>
                <a:lnTo>
                  <a:pt x="59" y="362"/>
                </a:lnTo>
                <a:lnTo>
                  <a:pt x="77" y="337"/>
                </a:lnTo>
                <a:lnTo>
                  <a:pt x="98" y="313"/>
                </a:lnTo>
                <a:lnTo>
                  <a:pt x="121" y="289"/>
                </a:lnTo>
                <a:lnTo>
                  <a:pt x="146" y="266"/>
                </a:lnTo>
                <a:lnTo>
                  <a:pt x="174" y="243"/>
                </a:lnTo>
                <a:lnTo>
                  <a:pt x="205" y="221"/>
                </a:lnTo>
                <a:lnTo>
                  <a:pt x="238" y="199"/>
                </a:lnTo>
                <a:lnTo>
                  <a:pt x="273" y="178"/>
                </a:lnTo>
                <a:lnTo>
                  <a:pt x="310" y="158"/>
                </a:lnTo>
                <a:lnTo>
                  <a:pt x="350" y="139"/>
                </a:lnTo>
                <a:lnTo>
                  <a:pt x="391" y="121"/>
                </a:lnTo>
                <a:lnTo>
                  <a:pt x="433" y="104"/>
                </a:lnTo>
                <a:lnTo>
                  <a:pt x="477" y="89"/>
                </a:lnTo>
                <a:lnTo>
                  <a:pt x="522" y="74"/>
                </a:lnTo>
                <a:lnTo>
                  <a:pt x="567" y="61"/>
                </a:lnTo>
                <a:lnTo>
                  <a:pt x="614" y="50"/>
                </a:lnTo>
                <a:lnTo>
                  <a:pt x="662" y="39"/>
                </a:lnTo>
                <a:lnTo>
                  <a:pt x="710" y="30"/>
                </a:lnTo>
                <a:lnTo>
                  <a:pt x="759" y="22"/>
                </a:lnTo>
                <a:lnTo>
                  <a:pt x="808" y="15"/>
                </a:lnTo>
                <a:lnTo>
                  <a:pt x="858" y="9"/>
                </a:lnTo>
                <a:lnTo>
                  <a:pt x="909" y="5"/>
                </a:lnTo>
                <a:lnTo>
                  <a:pt x="959" y="2"/>
                </a:lnTo>
                <a:lnTo>
                  <a:pt x="1010" y="0"/>
                </a:lnTo>
                <a:lnTo>
                  <a:pt x="1061" y="0"/>
                </a:lnTo>
                <a:lnTo>
                  <a:pt x="1112" y="0"/>
                </a:lnTo>
                <a:lnTo>
                  <a:pt x="1163" y="2"/>
                </a:lnTo>
                <a:lnTo>
                  <a:pt x="1213" y="5"/>
                </a:lnTo>
                <a:lnTo>
                  <a:pt x="1264" y="9"/>
                </a:lnTo>
                <a:lnTo>
                  <a:pt x="1314" y="15"/>
                </a:lnTo>
                <a:lnTo>
                  <a:pt x="1363" y="22"/>
                </a:lnTo>
                <a:lnTo>
                  <a:pt x="1412" y="30"/>
                </a:lnTo>
                <a:lnTo>
                  <a:pt x="1460" y="39"/>
                </a:lnTo>
                <a:lnTo>
                  <a:pt x="1508" y="50"/>
                </a:lnTo>
                <a:lnTo>
                  <a:pt x="1555" y="61"/>
                </a:lnTo>
                <a:lnTo>
                  <a:pt x="1600" y="74"/>
                </a:lnTo>
                <a:lnTo>
                  <a:pt x="1645" y="89"/>
                </a:lnTo>
                <a:lnTo>
                  <a:pt x="1689" y="104"/>
                </a:lnTo>
                <a:lnTo>
                  <a:pt x="1731" y="121"/>
                </a:lnTo>
                <a:lnTo>
                  <a:pt x="1772" y="139"/>
                </a:lnTo>
                <a:lnTo>
                  <a:pt x="1811" y="158"/>
                </a:lnTo>
              </a:path>
            </a:pathLst>
          </a:custGeom>
          <a:solidFill>
            <a:srgbClr val="FFFFFF"/>
          </a:solidFill>
          <a:ln w="10800">
            <a:solidFill>
              <a:srgbClr val="000000"/>
            </a:solidFill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rgbClr val="000000"/>
            </a:outerShdw>
          </a:effec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195094" y="5394325"/>
            <a:ext cx="1765300" cy="685800"/>
            <a:chOff x="0" y="0"/>
            <a:chExt cx="1113" cy="433"/>
          </a:xfrm>
        </p:grpSpPr>
        <p:sp>
          <p:nvSpPr>
            <p:cNvPr id="70" name="Freeform 69"/>
            <p:cNvSpPr>
              <a:spLocks noChangeArrowheads="1"/>
            </p:cNvSpPr>
            <p:nvPr/>
          </p:nvSpPr>
          <p:spPr bwMode="auto">
            <a:xfrm>
              <a:off x="0" y="0"/>
              <a:ext cx="1113" cy="433"/>
            </a:xfrm>
            <a:custGeom>
              <a:avLst/>
              <a:gdLst>
                <a:gd name="T0" fmla="*/ 950 w 1112"/>
                <a:gd name="T1" fmla="*/ 63 h 432"/>
                <a:gd name="T2" fmla="*/ 988 w 1112"/>
                <a:gd name="T3" fmla="*/ 79 h 432"/>
                <a:gd name="T4" fmla="*/ 1036 w 1112"/>
                <a:gd name="T5" fmla="*/ 106 h 432"/>
                <a:gd name="T6" fmla="*/ 1072 w 1112"/>
                <a:gd name="T7" fmla="*/ 134 h 432"/>
                <a:gd name="T8" fmla="*/ 1097 w 1112"/>
                <a:gd name="T9" fmla="*/ 164 h 432"/>
                <a:gd name="T10" fmla="*/ 1110 w 1112"/>
                <a:gd name="T11" fmla="*/ 195 h 432"/>
                <a:gd name="T12" fmla="*/ 1112 w 1112"/>
                <a:gd name="T13" fmla="*/ 227 h 432"/>
                <a:gd name="T14" fmla="*/ 1102 w 1112"/>
                <a:gd name="T15" fmla="*/ 258 h 432"/>
                <a:gd name="T16" fmla="*/ 1081 w 1112"/>
                <a:gd name="T17" fmla="*/ 288 h 432"/>
                <a:gd name="T18" fmla="*/ 1049 w 1112"/>
                <a:gd name="T19" fmla="*/ 317 h 432"/>
                <a:gd name="T20" fmla="*/ 1005 w 1112"/>
                <a:gd name="T21" fmla="*/ 344 h 432"/>
                <a:gd name="T22" fmla="*/ 950 w 1112"/>
                <a:gd name="T23" fmla="*/ 369 h 432"/>
                <a:gd name="T24" fmla="*/ 950 w 1112"/>
                <a:gd name="T25" fmla="*/ 369 h 432"/>
                <a:gd name="T26" fmla="*/ 885 w 1112"/>
                <a:gd name="T27" fmla="*/ 391 h 432"/>
                <a:gd name="T28" fmla="*/ 815 w 1112"/>
                <a:gd name="T29" fmla="*/ 408 h 432"/>
                <a:gd name="T30" fmla="*/ 740 w 1112"/>
                <a:gd name="T31" fmla="*/ 420 h 432"/>
                <a:gd name="T32" fmla="*/ 663 w 1112"/>
                <a:gd name="T33" fmla="*/ 429 h 432"/>
                <a:gd name="T34" fmla="*/ 583 w 1112"/>
                <a:gd name="T35" fmla="*/ 432 h 432"/>
                <a:gd name="T36" fmla="*/ 502 w 1112"/>
                <a:gd name="T37" fmla="*/ 432 h 432"/>
                <a:gd name="T38" fmla="*/ 423 w 1112"/>
                <a:gd name="T39" fmla="*/ 426 h 432"/>
                <a:gd name="T40" fmla="*/ 346 w 1112"/>
                <a:gd name="T41" fmla="*/ 417 h 432"/>
                <a:gd name="T42" fmla="*/ 273 w 1112"/>
                <a:gd name="T43" fmla="*/ 403 h 432"/>
                <a:gd name="T44" fmla="*/ 205 w 1112"/>
                <a:gd name="T45" fmla="*/ 384 h 432"/>
                <a:gd name="T46" fmla="*/ 162 w 1112"/>
                <a:gd name="T47" fmla="*/ 369 h 432"/>
                <a:gd name="T48" fmla="*/ 143 w 1112"/>
                <a:gd name="T49" fmla="*/ 361 h 432"/>
                <a:gd name="T50" fmla="*/ 91 w 1112"/>
                <a:gd name="T51" fmla="*/ 335 h 432"/>
                <a:gd name="T52" fmla="*/ 51 w 1112"/>
                <a:gd name="T53" fmla="*/ 307 h 432"/>
                <a:gd name="T54" fmla="*/ 22 w 1112"/>
                <a:gd name="T55" fmla="*/ 278 h 432"/>
                <a:gd name="T56" fmla="*/ 5 w 1112"/>
                <a:gd name="T57" fmla="*/ 248 h 432"/>
                <a:gd name="T58" fmla="*/ 0 w 1112"/>
                <a:gd name="T59" fmla="*/ 217 h 432"/>
                <a:gd name="T60" fmla="*/ 5 w 1112"/>
                <a:gd name="T61" fmla="*/ 184 h 432"/>
                <a:gd name="T62" fmla="*/ 22 w 1112"/>
                <a:gd name="T63" fmla="*/ 154 h 432"/>
                <a:gd name="T64" fmla="*/ 51 w 1112"/>
                <a:gd name="T65" fmla="*/ 125 h 432"/>
                <a:gd name="T66" fmla="*/ 91 w 1112"/>
                <a:gd name="T67" fmla="*/ 97 h 432"/>
                <a:gd name="T68" fmla="*/ 143 w 1112"/>
                <a:gd name="T69" fmla="*/ 71 h 432"/>
                <a:gd name="T70" fmla="*/ 162 w 1112"/>
                <a:gd name="T71" fmla="*/ 63 h 432"/>
                <a:gd name="T72" fmla="*/ 205 w 1112"/>
                <a:gd name="T73" fmla="*/ 48 h 432"/>
                <a:gd name="T74" fmla="*/ 273 w 1112"/>
                <a:gd name="T75" fmla="*/ 29 h 432"/>
                <a:gd name="T76" fmla="*/ 346 w 1112"/>
                <a:gd name="T77" fmla="*/ 15 h 432"/>
                <a:gd name="T78" fmla="*/ 423 w 1112"/>
                <a:gd name="T79" fmla="*/ 6 h 432"/>
                <a:gd name="T80" fmla="*/ 502 w 1112"/>
                <a:gd name="T81" fmla="*/ 0 h 432"/>
                <a:gd name="T82" fmla="*/ 583 w 1112"/>
                <a:gd name="T83" fmla="*/ 0 h 432"/>
                <a:gd name="T84" fmla="*/ 663 w 1112"/>
                <a:gd name="T85" fmla="*/ 3 h 432"/>
                <a:gd name="T86" fmla="*/ 740 w 1112"/>
                <a:gd name="T87" fmla="*/ 12 h 432"/>
                <a:gd name="T88" fmla="*/ 815 w 1112"/>
                <a:gd name="T89" fmla="*/ 24 h 432"/>
                <a:gd name="T90" fmla="*/ 885 w 1112"/>
                <a:gd name="T91" fmla="*/ 41 h 432"/>
                <a:gd name="T92" fmla="*/ 950 w 1112"/>
                <a:gd name="T93" fmla="*/ 63 h 4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112" h="432">
                  <a:moveTo>
                    <a:pt x="949" y="63"/>
                  </a:moveTo>
                  <a:lnTo>
                    <a:pt x="949" y="63"/>
                  </a:lnTo>
                  <a:lnTo>
                    <a:pt x="968" y="71"/>
                  </a:lnTo>
                  <a:lnTo>
                    <a:pt x="987" y="79"/>
                  </a:lnTo>
                  <a:lnTo>
                    <a:pt x="1004" y="88"/>
                  </a:lnTo>
                  <a:lnTo>
                    <a:pt x="1020" y="97"/>
                  </a:lnTo>
                  <a:lnTo>
                    <a:pt x="1035" y="106"/>
                  </a:lnTo>
                  <a:lnTo>
                    <a:pt x="1048" y="115"/>
                  </a:lnTo>
                  <a:lnTo>
                    <a:pt x="1060" y="125"/>
                  </a:lnTo>
                  <a:lnTo>
                    <a:pt x="1071" y="134"/>
                  </a:lnTo>
                  <a:lnTo>
                    <a:pt x="1080" y="144"/>
                  </a:lnTo>
                  <a:lnTo>
                    <a:pt x="1089" y="154"/>
                  </a:lnTo>
                  <a:lnTo>
                    <a:pt x="1096" y="164"/>
                  </a:lnTo>
                  <a:lnTo>
                    <a:pt x="1101" y="174"/>
                  </a:lnTo>
                  <a:lnTo>
                    <a:pt x="1106" y="184"/>
                  </a:lnTo>
                  <a:lnTo>
                    <a:pt x="1109" y="195"/>
                  </a:lnTo>
                  <a:lnTo>
                    <a:pt x="1111" y="205"/>
                  </a:lnTo>
                  <a:lnTo>
                    <a:pt x="1112" y="216"/>
                  </a:lnTo>
                  <a:lnTo>
                    <a:pt x="1111" y="226"/>
                  </a:lnTo>
                  <a:lnTo>
                    <a:pt x="1109" y="236"/>
                  </a:lnTo>
                  <a:lnTo>
                    <a:pt x="1106" y="247"/>
                  </a:lnTo>
                  <a:lnTo>
                    <a:pt x="1101" y="257"/>
                  </a:lnTo>
                  <a:lnTo>
                    <a:pt x="1096" y="267"/>
                  </a:lnTo>
                  <a:lnTo>
                    <a:pt x="1089" y="277"/>
                  </a:lnTo>
                  <a:lnTo>
                    <a:pt x="1080" y="287"/>
                  </a:lnTo>
                  <a:lnTo>
                    <a:pt x="1071" y="297"/>
                  </a:lnTo>
                  <a:lnTo>
                    <a:pt x="1060" y="306"/>
                  </a:lnTo>
                  <a:lnTo>
                    <a:pt x="1048" y="316"/>
                  </a:lnTo>
                  <a:lnTo>
                    <a:pt x="1035" y="325"/>
                  </a:lnTo>
                  <a:lnTo>
                    <a:pt x="1020" y="334"/>
                  </a:lnTo>
                  <a:lnTo>
                    <a:pt x="1004" y="343"/>
                  </a:lnTo>
                  <a:lnTo>
                    <a:pt x="987" y="352"/>
                  </a:lnTo>
                  <a:lnTo>
                    <a:pt x="968" y="360"/>
                  </a:lnTo>
                  <a:lnTo>
                    <a:pt x="949" y="368"/>
                  </a:lnTo>
                  <a:lnTo>
                    <a:pt x="928" y="376"/>
                  </a:lnTo>
                  <a:lnTo>
                    <a:pt x="906" y="383"/>
                  </a:lnTo>
                  <a:lnTo>
                    <a:pt x="884" y="390"/>
                  </a:lnTo>
                  <a:lnTo>
                    <a:pt x="861" y="396"/>
                  </a:lnTo>
                  <a:lnTo>
                    <a:pt x="838" y="402"/>
                  </a:lnTo>
                  <a:lnTo>
                    <a:pt x="814" y="407"/>
                  </a:lnTo>
                  <a:lnTo>
                    <a:pt x="790" y="411"/>
                  </a:lnTo>
                  <a:lnTo>
                    <a:pt x="765" y="416"/>
                  </a:lnTo>
                  <a:lnTo>
                    <a:pt x="739" y="419"/>
                  </a:lnTo>
                  <a:lnTo>
                    <a:pt x="714" y="423"/>
                  </a:lnTo>
                  <a:lnTo>
                    <a:pt x="688" y="425"/>
                  </a:lnTo>
                  <a:lnTo>
                    <a:pt x="662" y="428"/>
                  </a:lnTo>
                  <a:lnTo>
                    <a:pt x="635" y="429"/>
                  </a:lnTo>
                  <a:lnTo>
                    <a:pt x="609" y="431"/>
                  </a:lnTo>
                  <a:lnTo>
                    <a:pt x="582" y="431"/>
                  </a:lnTo>
                  <a:lnTo>
                    <a:pt x="556" y="432"/>
                  </a:lnTo>
                  <a:lnTo>
                    <a:pt x="529" y="431"/>
                  </a:lnTo>
                  <a:lnTo>
                    <a:pt x="502" y="431"/>
                  </a:lnTo>
                  <a:lnTo>
                    <a:pt x="476" y="429"/>
                  </a:lnTo>
                  <a:lnTo>
                    <a:pt x="449" y="428"/>
                  </a:lnTo>
                  <a:lnTo>
                    <a:pt x="423" y="425"/>
                  </a:lnTo>
                  <a:lnTo>
                    <a:pt x="397" y="423"/>
                  </a:lnTo>
                  <a:lnTo>
                    <a:pt x="372" y="419"/>
                  </a:lnTo>
                  <a:lnTo>
                    <a:pt x="346" y="416"/>
                  </a:lnTo>
                  <a:lnTo>
                    <a:pt x="321" y="411"/>
                  </a:lnTo>
                  <a:lnTo>
                    <a:pt x="297" y="407"/>
                  </a:lnTo>
                  <a:lnTo>
                    <a:pt x="273" y="402"/>
                  </a:lnTo>
                  <a:lnTo>
                    <a:pt x="250" y="396"/>
                  </a:lnTo>
                  <a:lnTo>
                    <a:pt x="227" y="390"/>
                  </a:lnTo>
                  <a:lnTo>
                    <a:pt x="205" y="383"/>
                  </a:lnTo>
                  <a:lnTo>
                    <a:pt x="183" y="376"/>
                  </a:lnTo>
                  <a:lnTo>
                    <a:pt x="162" y="368"/>
                  </a:lnTo>
                  <a:lnTo>
                    <a:pt x="143" y="360"/>
                  </a:lnTo>
                  <a:lnTo>
                    <a:pt x="124" y="352"/>
                  </a:lnTo>
                  <a:lnTo>
                    <a:pt x="107" y="343"/>
                  </a:lnTo>
                  <a:lnTo>
                    <a:pt x="91" y="334"/>
                  </a:lnTo>
                  <a:lnTo>
                    <a:pt x="76" y="325"/>
                  </a:lnTo>
                  <a:lnTo>
                    <a:pt x="63" y="316"/>
                  </a:lnTo>
                  <a:lnTo>
                    <a:pt x="51" y="306"/>
                  </a:lnTo>
                  <a:lnTo>
                    <a:pt x="40" y="297"/>
                  </a:lnTo>
                  <a:lnTo>
                    <a:pt x="31" y="287"/>
                  </a:lnTo>
                  <a:lnTo>
                    <a:pt x="22" y="277"/>
                  </a:lnTo>
                  <a:lnTo>
                    <a:pt x="15" y="267"/>
                  </a:lnTo>
                  <a:lnTo>
                    <a:pt x="10" y="257"/>
                  </a:lnTo>
                  <a:lnTo>
                    <a:pt x="5" y="247"/>
                  </a:lnTo>
                  <a:lnTo>
                    <a:pt x="2" y="236"/>
                  </a:lnTo>
                  <a:lnTo>
                    <a:pt x="0" y="226"/>
                  </a:lnTo>
                  <a:lnTo>
                    <a:pt x="0" y="216"/>
                  </a:lnTo>
                  <a:lnTo>
                    <a:pt x="0" y="205"/>
                  </a:lnTo>
                  <a:lnTo>
                    <a:pt x="2" y="195"/>
                  </a:lnTo>
                  <a:lnTo>
                    <a:pt x="5" y="184"/>
                  </a:lnTo>
                  <a:lnTo>
                    <a:pt x="10" y="174"/>
                  </a:lnTo>
                  <a:lnTo>
                    <a:pt x="15" y="164"/>
                  </a:lnTo>
                  <a:lnTo>
                    <a:pt x="22" y="154"/>
                  </a:lnTo>
                  <a:lnTo>
                    <a:pt x="31" y="144"/>
                  </a:lnTo>
                  <a:lnTo>
                    <a:pt x="40" y="134"/>
                  </a:lnTo>
                  <a:lnTo>
                    <a:pt x="51" y="125"/>
                  </a:lnTo>
                  <a:lnTo>
                    <a:pt x="63" y="115"/>
                  </a:lnTo>
                  <a:lnTo>
                    <a:pt x="76" y="106"/>
                  </a:lnTo>
                  <a:lnTo>
                    <a:pt x="91" y="97"/>
                  </a:lnTo>
                  <a:lnTo>
                    <a:pt x="107" y="88"/>
                  </a:lnTo>
                  <a:lnTo>
                    <a:pt x="124" y="79"/>
                  </a:lnTo>
                  <a:lnTo>
                    <a:pt x="143" y="71"/>
                  </a:lnTo>
                  <a:lnTo>
                    <a:pt x="162" y="63"/>
                  </a:lnTo>
                  <a:lnTo>
                    <a:pt x="183" y="55"/>
                  </a:lnTo>
                  <a:lnTo>
                    <a:pt x="205" y="48"/>
                  </a:lnTo>
                  <a:lnTo>
                    <a:pt x="227" y="41"/>
                  </a:lnTo>
                  <a:lnTo>
                    <a:pt x="250" y="35"/>
                  </a:lnTo>
                  <a:lnTo>
                    <a:pt x="273" y="29"/>
                  </a:lnTo>
                  <a:lnTo>
                    <a:pt x="297" y="24"/>
                  </a:lnTo>
                  <a:lnTo>
                    <a:pt x="321" y="20"/>
                  </a:lnTo>
                  <a:lnTo>
                    <a:pt x="346" y="15"/>
                  </a:lnTo>
                  <a:lnTo>
                    <a:pt x="372" y="12"/>
                  </a:lnTo>
                  <a:lnTo>
                    <a:pt x="397" y="8"/>
                  </a:lnTo>
                  <a:lnTo>
                    <a:pt x="423" y="6"/>
                  </a:lnTo>
                  <a:lnTo>
                    <a:pt x="449" y="3"/>
                  </a:lnTo>
                  <a:lnTo>
                    <a:pt x="476" y="2"/>
                  </a:lnTo>
                  <a:lnTo>
                    <a:pt x="502" y="0"/>
                  </a:lnTo>
                  <a:lnTo>
                    <a:pt x="529" y="0"/>
                  </a:lnTo>
                  <a:lnTo>
                    <a:pt x="556" y="0"/>
                  </a:lnTo>
                  <a:lnTo>
                    <a:pt x="582" y="0"/>
                  </a:lnTo>
                  <a:lnTo>
                    <a:pt x="609" y="0"/>
                  </a:lnTo>
                  <a:lnTo>
                    <a:pt x="635" y="2"/>
                  </a:lnTo>
                  <a:lnTo>
                    <a:pt x="662" y="3"/>
                  </a:lnTo>
                  <a:lnTo>
                    <a:pt x="688" y="6"/>
                  </a:lnTo>
                  <a:lnTo>
                    <a:pt x="714" y="8"/>
                  </a:lnTo>
                  <a:lnTo>
                    <a:pt x="739" y="12"/>
                  </a:lnTo>
                  <a:lnTo>
                    <a:pt x="765" y="15"/>
                  </a:lnTo>
                  <a:lnTo>
                    <a:pt x="790" y="20"/>
                  </a:lnTo>
                  <a:lnTo>
                    <a:pt x="814" y="24"/>
                  </a:lnTo>
                  <a:lnTo>
                    <a:pt x="838" y="29"/>
                  </a:lnTo>
                  <a:lnTo>
                    <a:pt x="861" y="35"/>
                  </a:lnTo>
                  <a:lnTo>
                    <a:pt x="884" y="41"/>
                  </a:lnTo>
                  <a:lnTo>
                    <a:pt x="906" y="48"/>
                  </a:lnTo>
                  <a:lnTo>
                    <a:pt x="928" y="55"/>
                  </a:lnTo>
                  <a:lnTo>
                    <a:pt x="949" y="63"/>
                  </a:lnTo>
                </a:path>
              </a:pathLst>
            </a:custGeom>
            <a:solidFill>
              <a:srgbClr val="FF0000"/>
            </a:solidFill>
            <a:ln w="1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blurRad="63500" dist="107763" dir="2700000" algn="ctr" rotWithShape="0">
                <a:srgbClr val="000000"/>
              </a:outerShdw>
            </a:effec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105" y="64"/>
              <a:ext cx="90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36000" rIns="63500" bIns="36000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GB" altLang="en-US" sz="1200" b="1" dirty="0" smtClean="0">
                  <a:solidFill>
                    <a:srgbClr val="FFFFFF"/>
                  </a:solidFill>
                  <a:latin typeface="Helvetica" panose="020B0604020202020204" pitchFamily="34" charset="0"/>
                </a:rPr>
                <a:t>Software System</a:t>
              </a:r>
              <a:endParaRPr lang="en-GB" altLang="en-US" sz="1200" b="1" dirty="0">
                <a:solidFill>
                  <a:srgbClr val="FFFFFF"/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10" name="Freeform 9"/>
          <p:cNvSpPr>
            <a:spLocks noChangeArrowheads="1"/>
          </p:cNvSpPr>
          <p:nvPr/>
        </p:nvSpPr>
        <p:spPr bwMode="auto">
          <a:xfrm>
            <a:off x="4533107" y="5076825"/>
            <a:ext cx="363537" cy="349250"/>
          </a:xfrm>
          <a:custGeom>
            <a:avLst/>
            <a:gdLst>
              <a:gd name="T0" fmla="*/ 264399822 w 228"/>
              <a:gd name="T1" fmla="*/ 2543624 h 219"/>
              <a:gd name="T2" fmla="*/ 233891415 w 228"/>
              <a:gd name="T3" fmla="*/ 15258557 h 219"/>
              <a:gd name="T4" fmla="*/ 177960928 w 228"/>
              <a:gd name="T5" fmla="*/ 86468878 h 219"/>
              <a:gd name="T6" fmla="*/ 165249889 w 228"/>
              <a:gd name="T7" fmla="*/ 172939350 h 219"/>
              <a:gd name="T8" fmla="*/ 157623584 w 228"/>
              <a:gd name="T9" fmla="*/ 211087338 h 219"/>
              <a:gd name="T10" fmla="*/ 157623584 w 228"/>
              <a:gd name="T11" fmla="*/ 239062422 h 219"/>
              <a:gd name="T12" fmla="*/ 152538850 w 228"/>
              <a:gd name="T13" fmla="*/ 282297659 h 219"/>
              <a:gd name="T14" fmla="*/ 142369380 w 228"/>
              <a:gd name="T15" fmla="*/ 295014186 h 219"/>
              <a:gd name="T16" fmla="*/ 132199911 w 228"/>
              <a:gd name="T17" fmla="*/ 305187089 h 219"/>
              <a:gd name="T18" fmla="*/ 160165154 w 228"/>
              <a:gd name="T19" fmla="*/ 310272743 h 219"/>
              <a:gd name="T20" fmla="*/ 119488872 w 228"/>
              <a:gd name="T21" fmla="*/ 345878701 h 219"/>
              <a:gd name="T22" fmla="*/ 127115177 w 228"/>
              <a:gd name="T23" fmla="*/ 350964355 h 219"/>
              <a:gd name="T24" fmla="*/ 147454115 w 228"/>
              <a:gd name="T25" fmla="*/ 350964355 h 219"/>
              <a:gd name="T26" fmla="*/ 167791459 w 228"/>
              <a:gd name="T27" fmla="*/ 345878701 h 219"/>
              <a:gd name="T28" fmla="*/ 172876194 w 228"/>
              <a:gd name="T29" fmla="*/ 348422325 h 219"/>
              <a:gd name="T30" fmla="*/ 157623584 w 228"/>
              <a:gd name="T31" fmla="*/ 376397410 h 219"/>
              <a:gd name="T32" fmla="*/ 149995685 w 228"/>
              <a:gd name="T33" fmla="*/ 381483064 h 219"/>
              <a:gd name="T34" fmla="*/ 160165154 w 228"/>
              <a:gd name="T35" fmla="*/ 384026688 h 219"/>
              <a:gd name="T36" fmla="*/ 180504093 w 228"/>
              <a:gd name="T37" fmla="*/ 386570313 h 219"/>
              <a:gd name="T38" fmla="*/ 193215132 w 228"/>
              <a:gd name="T39" fmla="*/ 378941034 h 219"/>
              <a:gd name="T40" fmla="*/ 200841437 w 228"/>
              <a:gd name="T41" fmla="*/ 386570313 h 219"/>
              <a:gd name="T42" fmla="*/ 185588827 w 228"/>
              <a:gd name="T43" fmla="*/ 417089022 h 219"/>
              <a:gd name="T44" fmla="*/ 144910950 w 228"/>
              <a:gd name="T45" fmla="*/ 442520482 h 219"/>
              <a:gd name="T46" fmla="*/ 76269425 w 228"/>
              <a:gd name="T47" fmla="*/ 455237009 h 219"/>
              <a:gd name="T48" fmla="*/ 15254204 w 228"/>
              <a:gd name="T49" fmla="*/ 488299342 h 219"/>
              <a:gd name="T50" fmla="*/ 5084735 w 228"/>
              <a:gd name="T51" fmla="*/ 523903705 h 219"/>
              <a:gd name="T52" fmla="*/ 0 w 228"/>
              <a:gd name="T53" fmla="*/ 556966039 h 219"/>
              <a:gd name="T54" fmla="*/ 577103826 w 228"/>
              <a:gd name="T55" fmla="*/ 541707482 h 219"/>
              <a:gd name="T56" fmla="*/ 566934357 w 228"/>
              <a:gd name="T57" fmla="*/ 495928621 h 219"/>
              <a:gd name="T58" fmla="*/ 536425949 w 228"/>
              <a:gd name="T59" fmla="*/ 467953537 h 219"/>
              <a:gd name="T60" fmla="*/ 455071790 w 228"/>
              <a:gd name="T61" fmla="*/ 442520482 h 219"/>
              <a:gd name="T62" fmla="*/ 409310773 w 228"/>
              <a:gd name="T63" fmla="*/ 434891203 h 219"/>
              <a:gd name="T64" fmla="*/ 378803960 w 228"/>
              <a:gd name="T65" fmla="*/ 391655967 h 219"/>
              <a:gd name="T66" fmla="*/ 386430264 w 228"/>
              <a:gd name="T67" fmla="*/ 376397410 h 219"/>
              <a:gd name="T68" fmla="*/ 391514999 w 228"/>
              <a:gd name="T69" fmla="*/ 384026688 h 219"/>
              <a:gd name="T70" fmla="*/ 409310773 w 228"/>
              <a:gd name="T71" fmla="*/ 386570313 h 219"/>
              <a:gd name="T72" fmla="*/ 427106547 w 228"/>
              <a:gd name="T73" fmla="*/ 381483064 h 219"/>
              <a:gd name="T74" fmla="*/ 429649711 w 228"/>
              <a:gd name="T75" fmla="*/ 381483064 h 219"/>
              <a:gd name="T76" fmla="*/ 411853937 w 228"/>
              <a:gd name="T77" fmla="*/ 361137258 h 219"/>
              <a:gd name="T78" fmla="*/ 409310773 w 228"/>
              <a:gd name="T79" fmla="*/ 343335076 h 219"/>
              <a:gd name="T80" fmla="*/ 419480242 w 228"/>
              <a:gd name="T81" fmla="*/ 350964355 h 219"/>
              <a:gd name="T82" fmla="*/ 447445485 w 228"/>
              <a:gd name="T83" fmla="*/ 350964355 h 219"/>
              <a:gd name="T84" fmla="*/ 457614954 w 228"/>
              <a:gd name="T85" fmla="*/ 348422325 h 219"/>
              <a:gd name="T86" fmla="*/ 411853937 w 228"/>
              <a:gd name="T87" fmla="*/ 310272743 h 219"/>
              <a:gd name="T88" fmla="*/ 437276016 w 228"/>
              <a:gd name="T89" fmla="*/ 307730713 h 219"/>
              <a:gd name="T90" fmla="*/ 444903915 w 228"/>
              <a:gd name="T91" fmla="*/ 300099840 h 219"/>
              <a:gd name="T92" fmla="*/ 429649711 w 228"/>
              <a:gd name="T93" fmla="*/ 284841283 h 219"/>
              <a:gd name="T94" fmla="*/ 419480242 w 228"/>
              <a:gd name="T95" fmla="*/ 239062422 h 219"/>
              <a:gd name="T96" fmla="*/ 422021812 w 228"/>
              <a:gd name="T97" fmla="*/ 226347490 h 219"/>
              <a:gd name="T98" fmla="*/ 416938672 w 228"/>
              <a:gd name="T99" fmla="*/ 183112253 h 219"/>
              <a:gd name="T100" fmla="*/ 409310773 w 228"/>
              <a:gd name="T101" fmla="*/ 129704114 h 219"/>
              <a:gd name="T102" fmla="*/ 361006591 w 228"/>
              <a:gd name="T103" fmla="*/ 25431460 h 219"/>
              <a:gd name="T104" fmla="*/ 327956613 w 228"/>
              <a:gd name="T105" fmla="*/ 5085654 h 219"/>
              <a:gd name="T106" fmla="*/ 297449800 w 228"/>
              <a:gd name="T107" fmla="*/ 0 h 219"/>
              <a:gd name="T108" fmla="*/ 289823495 w 228"/>
              <a:gd name="T109" fmla="*/ 0 h 219"/>
              <a:gd name="T110" fmla="*/ 289823495 w 228"/>
              <a:gd name="T111" fmla="*/ 0 h 219"/>
              <a:gd name="T112" fmla="*/ 289823495 w 228"/>
              <a:gd name="T113" fmla="*/ 0 h 219"/>
              <a:gd name="T114" fmla="*/ 289823495 w 228"/>
              <a:gd name="T115" fmla="*/ 0 h 219"/>
              <a:gd name="T116" fmla="*/ 289823495 w 228"/>
              <a:gd name="T117" fmla="*/ 0 h 219"/>
              <a:gd name="T118" fmla="*/ 287280331 w 228"/>
              <a:gd name="T119" fmla="*/ 0 h 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8" h="219">
                <a:moveTo>
                  <a:pt x="113" y="0"/>
                </a:moveTo>
                <a:lnTo>
                  <a:pt x="113" y="0"/>
                </a:lnTo>
                <a:lnTo>
                  <a:pt x="112" y="0"/>
                </a:lnTo>
                <a:lnTo>
                  <a:pt x="111" y="0"/>
                </a:lnTo>
                <a:lnTo>
                  <a:pt x="110" y="0"/>
                </a:lnTo>
                <a:lnTo>
                  <a:pt x="109" y="0"/>
                </a:lnTo>
                <a:lnTo>
                  <a:pt x="108" y="0"/>
                </a:lnTo>
                <a:lnTo>
                  <a:pt x="107" y="0"/>
                </a:lnTo>
                <a:lnTo>
                  <a:pt x="106" y="0"/>
                </a:lnTo>
                <a:lnTo>
                  <a:pt x="105" y="0"/>
                </a:lnTo>
                <a:lnTo>
                  <a:pt x="104" y="1"/>
                </a:lnTo>
                <a:lnTo>
                  <a:pt x="103" y="1"/>
                </a:lnTo>
                <a:lnTo>
                  <a:pt x="102" y="1"/>
                </a:lnTo>
                <a:lnTo>
                  <a:pt x="101" y="1"/>
                </a:lnTo>
                <a:lnTo>
                  <a:pt x="101" y="2"/>
                </a:lnTo>
                <a:lnTo>
                  <a:pt x="100" y="2"/>
                </a:lnTo>
                <a:lnTo>
                  <a:pt x="99" y="2"/>
                </a:lnTo>
                <a:lnTo>
                  <a:pt x="98" y="2"/>
                </a:lnTo>
                <a:lnTo>
                  <a:pt x="98" y="3"/>
                </a:lnTo>
                <a:lnTo>
                  <a:pt x="97" y="3"/>
                </a:lnTo>
                <a:lnTo>
                  <a:pt x="96" y="3"/>
                </a:lnTo>
                <a:lnTo>
                  <a:pt x="96" y="4"/>
                </a:lnTo>
                <a:lnTo>
                  <a:pt x="95" y="4"/>
                </a:lnTo>
                <a:lnTo>
                  <a:pt x="94" y="4"/>
                </a:lnTo>
                <a:lnTo>
                  <a:pt x="93" y="5"/>
                </a:lnTo>
                <a:lnTo>
                  <a:pt x="92" y="6"/>
                </a:lnTo>
                <a:lnTo>
                  <a:pt x="91" y="6"/>
                </a:lnTo>
                <a:lnTo>
                  <a:pt x="91" y="7"/>
                </a:lnTo>
                <a:lnTo>
                  <a:pt x="88" y="8"/>
                </a:lnTo>
                <a:lnTo>
                  <a:pt x="85" y="10"/>
                </a:lnTo>
                <a:lnTo>
                  <a:pt x="83" y="13"/>
                </a:lnTo>
                <a:lnTo>
                  <a:pt x="81" y="15"/>
                </a:lnTo>
                <a:lnTo>
                  <a:pt x="79" y="17"/>
                </a:lnTo>
                <a:lnTo>
                  <a:pt x="77" y="19"/>
                </a:lnTo>
                <a:lnTo>
                  <a:pt x="76" y="22"/>
                </a:lnTo>
                <a:lnTo>
                  <a:pt x="74" y="24"/>
                </a:lnTo>
                <a:lnTo>
                  <a:pt x="73" y="27"/>
                </a:lnTo>
                <a:lnTo>
                  <a:pt x="72" y="29"/>
                </a:lnTo>
                <a:lnTo>
                  <a:pt x="71" y="32"/>
                </a:lnTo>
                <a:lnTo>
                  <a:pt x="70" y="34"/>
                </a:lnTo>
                <a:lnTo>
                  <a:pt x="69" y="37"/>
                </a:lnTo>
                <a:lnTo>
                  <a:pt x="69" y="39"/>
                </a:lnTo>
                <a:lnTo>
                  <a:pt x="68" y="42"/>
                </a:lnTo>
                <a:lnTo>
                  <a:pt x="68" y="44"/>
                </a:lnTo>
                <a:lnTo>
                  <a:pt x="67" y="47"/>
                </a:lnTo>
                <a:lnTo>
                  <a:pt x="67" y="49"/>
                </a:lnTo>
                <a:lnTo>
                  <a:pt x="67" y="51"/>
                </a:lnTo>
                <a:lnTo>
                  <a:pt x="66" y="54"/>
                </a:lnTo>
                <a:lnTo>
                  <a:pt x="66" y="56"/>
                </a:lnTo>
                <a:lnTo>
                  <a:pt x="66" y="58"/>
                </a:lnTo>
                <a:lnTo>
                  <a:pt x="66" y="60"/>
                </a:lnTo>
                <a:lnTo>
                  <a:pt x="66" y="61"/>
                </a:lnTo>
                <a:lnTo>
                  <a:pt x="66" y="63"/>
                </a:lnTo>
                <a:lnTo>
                  <a:pt x="65" y="65"/>
                </a:lnTo>
                <a:lnTo>
                  <a:pt x="65" y="66"/>
                </a:lnTo>
                <a:lnTo>
                  <a:pt x="65" y="67"/>
                </a:lnTo>
                <a:lnTo>
                  <a:pt x="65" y="68"/>
                </a:lnTo>
                <a:lnTo>
                  <a:pt x="65" y="69"/>
                </a:lnTo>
                <a:lnTo>
                  <a:pt x="65" y="70"/>
                </a:lnTo>
                <a:lnTo>
                  <a:pt x="64" y="70"/>
                </a:lnTo>
                <a:lnTo>
                  <a:pt x="64" y="72"/>
                </a:lnTo>
                <a:lnTo>
                  <a:pt x="64" y="73"/>
                </a:lnTo>
                <a:lnTo>
                  <a:pt x="63" y="74"/>
                </a:lnTo>
                <a:lnTo>
                  <a:pt x="63" y="75"/>
                </a:lnTo>
                <a:lnTo>
                  <a:pt x="63" y="77"/>
                </a:lnTo>
                <a:lnTo>
                  <a:pt x="63" y="78"/>
                </a:lnTo>
                <a:lnTo>
                  <a:pt x="63" y="79"/>
                </a:lnTo>
                <a:lnTo>
                  <a:pt x="62" y="80"/>
                </a:lnTo>
                <a:lnTo>
                  <a:pt x="62" y="81"/>
                </a:lnTo>
                <a:lnTo>
                  <a:pt x="62" y="82"/>
                </a:lnTo>
                <a:lnTo>
                  <a:pt x="62" y="83"/>
                </a:lnTo>
                <a:lnTo>
                  <a:pt x="62" y="84"/>
                </a:lnTo>
                <a:lnTo>
                  <a:pt x="62" y="85"/>
                </a:lnTo>
                <a:lnTo>
                  <a:pt x="62" y="86"/>
                </a:lnTo>
                <a:lnTo>
                  <a:pt x="62" y="87"/>
                </a:lnTo>
                <a:lnTo>
                  <a:pt x="62" y="88"/>
                </a:lnTo>
                <a:lnTo>
                  <a:pt x="62" y="89"/>
                </a:lnTo>
                <a:lnTo>
                  <a:pt x="62" y="90"/>
                </a:lnTo>
                <a:lnTo>
                  <a:pt x="62" y="91"/>
                </a:lnTo>
                <a:lnTo>
                  <a:pt x="62" y="92"/>
                </a:lnTo>
                <a:lnTo>
                  <a:pt x="62" y="93"/>
                </a:lnTo>
                <a:lnTo>
                  <a:pt x="62" y="94"/>
                </a:lnTo>
                <a:lnTo>
                  <a:pt x="60" y="106"/>
                </a:lnTo>
                <a:lnTo>
                  <a:pt x="60" y="110"/>
                </a:lnTo>
                <a:lnTo>
                  <a:pt x="60" y="111"/>
                </a:lnTo>
                <a:lnTo>
                  <a:pt x="60" y="112"/>
                </a:lnTo>
                <a:lnTo>
                  <a:pt x="59" y="112"/>
                </a:lnTo>
                <a:lnTo>
                  <a:pt x="59" y="113"/>
                </a:lnTo>
                <a:lnTo>
                  <a:pt x="58" y="113"/>
                </a:lnTo>
                <a:lnTo>
                  <a:pt x="58" y="114"/>
                </a:lnTo>
                <a:lnTo>
                  <a:pt x="57" y="115"/>
                </a:lnTo>
                <a:lnTo>
                  <a:pt x="56" y="116"/>
                </a:lnTo>
                <a:lnTo>
                  <a:pt x="55" y="116"/>
                </a:lnTo>
                <a:lnTo>
                  <a:pt x="55" y="117"/>
                </a:lnTo>
                <a:lnTo>
                  <a:pt x="54" y="117"/>
                </a:lnTo>
                <a:lnTo>
                  <a:pt x="53" y="118"/>
                </a:lnTo>
                <a:lnTo>
                  <a:pt x="52" y="119"/>
                </a:lnTo>
                <a:lnTo>
                  <a:pt x="52" y="120"/>
                </a:lnTo>
                <a:lnTo>
                  <a:pt x="53" y="120"/>
                </a:lnTo>
                <a:lnTo>
                  <a:pt x="53" y="121"/>
                </a:lnTo>
                <a:lnTo>
                  <a:pt x="54" y="121"/>
                </a:lnTo>
                <a:lnTo>
                  <a:pt x="55" y="121"/>
                </a:lnTo>
                <a:lnTo>
                  <a:pt x="56" y="121"/>
                </a:lnTo>
                <a:lnTo>
                  <a:pt x="57" y="122"/>
                </a:lnTo>
                <a:lnTo>
                  <a:pt x="58" y="122"/>
                </a:lnTo>
                <a:lnTo>
                  <a:pt x="59" y="122"/>
                </a:lnTo>
                <a:lnTo>
                  <a:pt x="60" y="122"/>
                </a:lnTo>
                <a:lnTo>
                  <a:pt x="61" y="122"/>
                </a:lnTo>
                <a:lnTo>
                  <a:pt x="62" y="122"/>
                </a:lnTo>
                <a:lnTo>
                  <a:pt x="63" y="122"/>
                </a:lnTo>
                <a:lnTo>
                  <a:pt x="64" y="122"/>
                </a:lnTo>
                <a:lnTo>
                  <a:pt x="65" y="122"/>
                </a:lnTo>
                <a:lnTo>
                  <a:pt x="66" y="122"/>
                </a:lnTo>
                <a:lnTo>
                  <a:pt x="47" y="136"/>
                </a:lnTo>
                <a:lnTo>
                  <a:pt x="48" y="136"/>
                </a:lnTo>
                <a:lnTo>
                  <a:pt x="48" y="137"/>
                </a:lnTo>
                <a:lnTo>
                  <a:pt x="49" y="137"/>
                </a:lnTo>
                <a:lnTo>
                  <a:pt x="50" y="138"/>
                </a:lnTo>
                <a:lnTo>
                  <a:pt x="51" y="138"/>
                </a:lnTo>
                <a:lnTo>
                  <a:pt x="52" y="138"/>
                </a:lnTo>
                <a:lnTo>
                  <a:pt x="53" y="138"/>
                </a:lnTo>
                <a:lnTo>
                  <a:pt x="54" y="138"/>
                </a:lnTo>
                <a:lnTo>
                  <a:pt x="56" y="138"/>
                </a:lnTo>
                <a:lnTo>
                  <a:pt x="57" y="138"/>
                </a:lnTo>
                <a:lnTo>
                  <a:pt x="58" y="138"/>
                </a:lnTo>
                <a:lnTo>
                  <a:pt x="59" y="138"/>
                </a:lnTo>
                <a:lnTo>
                  <a:pt x="60" y="138"/>
                </a:lnTo>
                <a:lnTo>
                  <a:pt x="61" y="138"/>
                </a:lnTo>
                <a:lnTo>
                  <a:pt x="62" y="138"/>
                </a:lnTo>
                <a:lnTo>
                  <a:pt x="63" y="138"/>
                </a:lnTo>
                <a:lnTo>
                  <a:pt x="63" y="137"/>
                </a:lnTo>
                <a:lnTo>
                  <a:pt x="64" y="137"/>
                </a:lnTo>
                <a:lnTo>
                  <a:pt x="65" y="137"/>
                </a:lnTo>
                <a:lnTo>
                  <a:pt x="65" y="136"/>
                </a:lnTo>
                <a:lnTo>
                  <a:pt x="66" y="136"/>
                </a:lnTo>
                <a:lnTo>
                  <a:pt x="66" y="135"/>
                </a:lnTo>
                <a:lnTo>
                  <a:pt x="67" y="135"/>
                </a:lnTo>
                <a:lnTo>
                  <a:pt x="68" y="134"/>
                </a:lnTo>
                <a:lnTo>
                  <a:pt x="68" y="135"/>
                </a:lnTo>
                <a:lnTo>
                  <a:pt x="68" y="136"/>
                </a:lnTo>
                <a:lnTo>
                  <a:pt x="68" y="137"/>
                </a:lnTo>
                <a:lnTo>
                  <a:pt x="68" y="138"/>
                </a:lnTo>
                <a:lnTo>
                  <a:pt x="67" y="139"/>
                </a:lnTo>
                <a:lnTo>
                  <a:pt x="67" y="140"/>
                </a:lnTo>
                <a:lnTo>
                  <a:pt x="67" y="141"/>
                </a:lnTo>
                <a:lnTo>
                  <a:pt x="66" y="142"/>
                </a:lnTo>
                <a:lnTo>
                  <a:pt x="65" y="143"/>
                </a:lnTo>
                <a:lnTo>
                  <a:pt x="65" y="144"/>
                </a:lnTo>
                <a:lnTo>
                  <a:pt x="64" y="145"/>
                </a:lnTo>
                <a:lnTo>
                  <a:pt x="63" y="146"/>
                </a:lnTo>
                <a:lnTo>
                  <a:pt x="62" y="147"/>
                </a:lnTo>
                <a:lnTo>
                  <a:pt x="62" y="148"/>
                </a:lnTo>
                <a:lnTo>
                  <a:pt x="61" y="148"/>
                </a:lnTo>
                <a:lnTo>
                  <a:pt x="60" y="149"/>
                </a:lnTo>
                <a:lnTo>
                  <a:pt x="59" y="149"/>
                </a:lnTo>
                <a:lnTo>
                  <a:pt x="59" y="150"/>
                </a:lnTo>
                <a:lnTo>
                  <a:pt x="60" y="150"/>
                </a:lnTo>
                <a:lnTo>
                  <a:pt x="60" y="151"/>
                </a:lnTo>
                <a:lnTo>
                  <a:pt x="61" y="151"/>
                </a:lnTo>
                <a:lnTo>
                  <a:pt x="62" y="151"/>
                </a:lnTo>
                <a:lnTo>
                  <a:pt x="63" y="151"/>
                </a:lnTo>
                <a:lnTo>
                  <a:pt x="64" y="151"/>
                </a:lnTo>
                <a:lnTo>
                  <a:pt x="64" y="152"/>
                </a:lnTo>
                <a:lnTo>
                  <a:pt x="65" y="152"/>
                </a:lnTo>
                <a:lnTo>
                  <a:pt x="66" y="152"/>
                </a:lnTo>
                <a:lnTo>
                  <a:pt x="67" y="152"/>
                </a:lnTo>
                <a:lnTo>
                  <a:pt x="68" y="152"/>
                </a:lnTo>
                <a:lnTo>
                  <a:pt x="69" y="152"/>
                </a:lnTo>
                <a:lnTo>
                  <a:pt x="70" y="152"/>
                </a:lnTo>
                <a:lnTo>
                  <a:pt x="71" y="152"/>
                </a:lnTo>
                <a:lnTo>
                  <a:pt x="72" y="152"/>
                </a:lnTo>
                <a:lnTo>
                  <a:pt x="72" y="151"/>
                </a:lnTo>
                <a:lnTo>
                  <a:pt x="73" y="151"/>
                </a:lnTo>
                <a:lnTo>
                  <a:pt x="74" y="151"/>
                </a:lnTo>
                <a:lnTo>
                  <a:pt x="74" y="150"/>
                </a:lnTo>
                <a:lnTo>
                  <a:pt x="75" y="150"/>
                </a:lnTo>
                <a:lnTo>
                  <a:pt x="75" y="149"/>
                </a:lnTo>
                <a:lnTo>
                  <a:pt x="76" y="149"/>
                </a:lnTo>
                <a:lnTo>
                  <a:pt x="76" y="148"/>
                </a:lnTo>
                <a:lnTo>
                  <a:pt x="79" y="152"/>
                </a:lnTo>
                <a:lnTo>
                  <a:pt x="79" y="153"/>
                </a:lnTo>
                <a:lnTo>
                  <a:pt x="79" y="154"/>
                </a:lnTo>
                <a:lnTo>
                  <a:pt x="78" y="154"/>
                </a:lnTo>
                <a:lnTo>
                  <a:pt x="78" y="155"/>
                </a:lnTo>
                <a:lnTo>
                  <a:pt x="78" y="156"/>
                </a:lnTo>
                <a:lnTo>
                  <a:pt x="77" y="157"/>
                </a:lnTo>
                <a:lnTo>
                  <a:pt x="77" y="158"/>
                </a:lnTo>
                <a:lnTo>
                  <a:pt x="76" y="159"/>
                </a:lnTo>
                <a:lnTo>
                  <a:pt x="76" y="160"/>
                </a:lnTo>
                <a:lnTo>
                  <a:pt x="75" y="161"/>
                </a:lnTo>
                <a:lnTo>
                  <a:pt x="74" y="162"/>
                </a:lnTo>
                <a:lnTo>
                  <a:pt x="74" y="163"/>
                </a:lnTo>
                <a:lnTo>
                  <a:pt x="73" y="164"/>
                </a:lnTo>
                <a:lnTo>
                  <a:pt x="72" y="165"/>
                </a:lnTo>
                <a:lnTo>
                  <a:pt x="71" y="166"/>
                </a:lnTo>
                <a:lnTo>
                  <a:pt x="71" y="167"/>
                </a:lnTo>
                <a:lnTo>
                  <a:pt x="70" y="168"/>
                </a:lnTo>
                <a:lnTo>
                  <a:pt x="69" y="169"/>
                </a:lnTo>
                <a:lnTo>
                  <a:pt x="68" y="170"/>
                </a:lnTo>
                <a:lnTo>
                  <a:pt x="67" y="171"/>
                </a:lnTo>
                <a:lnTo>
                  <a:pt x="66" y="171"/>
                </a:lnTo>
                <a:lnTo>
                  <a:pt x="65" y="172"/>
                </a:lnTo>
                <a:lnTo>
                  <a:pt x="64" y="173"/>
                </a:lnTo>
                <a:lnTo>
                  <a:pt x="63" y="173"/>
                </a:lnTo>
                <a:lnTo>
                  <a:pt x="61" y="174"/>
                </a:lnTo>
                <a:lnTo>
                  <a:pt x="60" y="174"/>
                </a:lnTo>
                <a:lnTo>
                  <a:pt x="59" y="174"/>
                </a:lnTo>
                <a:lnTo>
                  <a:pt x="58" y="174"/>
                </a:lnTo>
                <a:lnTo>
                  <a:pt x="57" y="174"/>
                </a:lnTo>
                <a:lnTo>
                  <a:pt x="55" y="174"/>
                </a:lnTo>
                <a:lnTo>
                  <a:pt x="54" y="174"/>
                </a:lnTo>
                <a:lnTo>
                  <a:pt x="53" y="174"/>
                </a:lnTo>
                <a:lnTo>
                  <a:pt x="51" y="174"/>
                </a:lnTo>
                <a:lnTo>
                  <a:pt x="49" y="174"/>
                </a:lnTo>
                <a:lnTo>
                  <a:pt x="47" y="174"/>
                </a:lnTo>
                <a:lnTo>
                  <a:pt x="46" y="175"/>
                </a:lnTo>
                <a:lnTo>
                  <a:pt x="44" y="175"/>
                </a:lnTo>
                <a:lnTo>
                  <a:pt x="42" y="175"/>
                </a:lnTo>
                <a:lnTo>
                  <a:pt x="40" y="176"/>
                </a:lnTo>
                <a:lnTo>
                  <a:pt x="38" y="176"/>
                </a:lnTo>
                <a:lnTo>
                  <a:pt x="36" y="177"/>
                </a:lnTo>
                <a:lnTo>
                  <a:pt x="34" y="178"/>
                </a:lnTo>
                <a:lnTo>
                  <a:pt x="32" y="178"/>
                </a:lnTo>
                <a:lnTo>
                  <a:pt x="30" y="179"/>
                </a:lnTo>
                <a:lnTo>
                  <a:pt x="28" y="180"/>
                </a:lnTo>
                <a:lnTo>
                  <a:pt x="26" y="180"/>
                </a:lnTo>
                <a:lnTo>
                  <a:pt x="24" y="181"/>
                </a:lnTo>
                <a:lnTo>
                  <a:pt x="22" y="182"/>
                </a:lnTo>
                <a:lnTo>
                  <a:pt x="20" y="183"/>
                </a:lnTo>
                <a:lnTo>
                  <a:pt x="18" y="183"/>
                </a:lnTo>
                <a:lnTo>
                  <a:pt x="17" y="184"/>
                </a:lnTo>
                <a:lnTo>
                  <a:pt x="15" y="185"/>
                </a:lnTo>
                <a:lnTo>
                  <a:pt x="14" y="186"/>
                </a:lnTo>
                <a:lnTo>
                  <a:pt x="12" y="187"/>
                </a:lnTo>
                <a:lnTo>
                  <a:pt x="11" y="187"/>
                </a:lnTo>
                <a:lnTo>
                  <a:pt x="10" y="188"/>
                </a:lnTo>
                <a:lnTo>
                  <a:pt x="9" y="189"/>
                </a:lnTo>
                <a:lnTo>
                  <a:pt x="8" y="190"/>
                </a:lnTo>
                <a:lnTo>
                  <a:pt x="7" y="190"/>
                </a:lnTo>
                <a:lnTo>
                  <a:pt x="6" y="191"/>
                </a:lnTo>
                <a:lnTo>
                  <a:pt x="6" y="192"/>
                </a:lnTo>
                <a:lnTo>
                  <a:pt x="5" y="193"/>
                </a:lnTo>
                <a:lnTo>
                  <a:pt x="5" y="194"/>
                </a:lnTo>
                <a:lnTo>
                  <a:pt x="5" y="195"/>
                </a:lnTo>
                <a:lnTo>
                  <a:pt x="4" y="196"/>
                </a:lnTo>
                <a:lnTo>
                  <a:pt x="4" y="197"/>
                </a:lnTo>
                <a:lnTo>
                  <a:pt x="4" y="198"/>
                </a:lnTo>
                <a:lnTo>
                  <a:pt x="3" y="199"/>
                </a:lnTo>
                <a:lnTo>
                  <a:pt x="3" y="200"/>
                </a:lnTo>
                <a:lnTo>
                  <a:pt x="3" y="201"/>
                </a:lnTo>
                <a:lnTo>
                  <a:pt x="2" y="202"/>
                </a:lnTo>
                <a:lnTo>
                  <a:pt x="2" y="203"/>
                </a:lnTo>
                <a:lnTo>
                  <a:pt x="2" y="204"/>
                </a:lnTo>
                <a:lnTo>
                  <a:pt x="2" y="206"/>
                </a:lnTo>
                <a:lnTo>
                  <a:pt x="1" y="207"/>
                </a:lnTo>
                <a:lnTo>
                  <a:pt x="1" y="208"/>
                </a:lnTo>
                <a:lnTo>
                  <a:pt x="1" y="209"/>
                </a:lnTo>
                <a:lnTo>
                  <a:pt x="1" y="210"/>
                </a:lnTo>
                <a:lnTo>
                  <a:pt x="1" y="211"/>
                </a:lnTo>
                <a:lnTo>
                  <a:pt x="1" y="212"/>
                </a:lnTo>
                <a:lnTo>
                  <a:pt x="0" y="213"/>
                </a:lnTo>
                <a:lnTo>
                  <a:pt x="0" y="214"/>
                </a:lnTo>
                <a:lnTo>
                  <a:pt x="0" y="215"/>
                </a:lnTo>
                <a:lnTo>
                  <a:pt x="0" y="216"/>
                </a:lnTo>
                <a:lnTo>
                  <a:pt x="0" y="217"/>
                </a:lnTo>
                <a:lnTo>
                  <a:pt x="0" y="218"/>
                </a:lnTo>
                <a:lnTo>
                  <a:pt x="0" y="219"/>
                </a:lnTo>
                <a:lnTo>
                  <a:pt x="114" y="218"/>
                </a:lnTo>
                <a:lnTo>
                  <a:pt x="228" y="219"/>
                </a:lnTo>
                <a:lnTo>
                  <a:pt x="228" y="218"/>
                </a:lnTo>
                <a:lnTo>
                  <a:pt x="228" y="217"/>
                </a:lnTo>
                <a:lnTo>
                  <a:pt x="228" y="216"/>
                </a:lnTo>
                <a:lnTo>
                  <a:pt x="228" y="215"/>
                </a:lnTo>
                <a:lnTo>
                  <a:pt x="228" y="214"/>
                </a:lnTo>
                <a:lnTo>
                  <a:pt x="227" y="213"/>
                </a:lnTo>
                <a:lnTo>
                  <a:pt x="227" y="212"/>
                </a:lnTo>
                <a:lnTo>
                  <a:pt x="227" y="211"/>
                </a:lnTo>
                <a:lnTo>
                  <a:pt x="227" y="210"/>
                </a:lnTo>
                <a:lnTo>
                  <a:pt x="227" y="209"/>
                </a:lnTo>
                <a:lnTo>
                  <a:pt x="227" y="208"/>
                </a:lnTo>
                <a:lnTo>
                  <a:pt x="226" y="207"/>
                </a:lnTo>
                <a:lnTo>
                  <a:pt x="226" y="206"/>
                </a:lnTo>
                <a:lnTo>
                  <a:pt x="226" y="204"/>
                </a:lnTo>
                <a:lnTo>
                  <a:pt x="226" y="203"/>
                </a:lnTo>
                <a:lnTo>
                  <a:pt x="225" y="202"/>
                </a:lnTo>
                <a:lnTo>
                  <a:pt x="225" y="201"/>
                </a:lnTo>
                <a:lnTo>
                  <a:pt x="225" y="200"/>
                </a:lnTo>
                <a:lnTo>
                  <a:pt x="225" y="199"/>
                </a:lnTo>
                <a:lnTo>
                  <a:pt x="224" y="198"/>
                </a:lnTo>
                <a:lnTo>
                  <a:pt x="224" y="197"/>
                </a:lnTo>
                <a:lnTo>
                  <a:pt x="224" y="196"/>
                </a:lnTo>
                <a:lnTo>
                  <a:pt x="223" y="195"/>
                </a:lnTo>
                <a:lnTo>
                  <a:pt x="223" y="194"/>
                </a:lnTo>
                <a:lnTo>
                  <a:pt x="223" y="193"/>
                </a:lnTo>
                <a:lnTo>
                  <a:pt x="222" y="192"/>
                </a:lnTo>
                <a:lnTo>
                  <a:pt x="221" y="191"/>
                </a:lnTo>
                <a:lnTo>
                  <a:pt x="221" y="190"/>
                </a:lnTo>
                <a:lnTo>
                  <a:pt x="220" y="190"/>
                </a:lnTo>
                <a:lnTo>
                  <a:pt x="219" y="189"/>
                </a:lnTo>
                <a:lnTo>
                  <a:pt x="218" y="188"/>
                </a:lnTo>
                <a:lnTo>
                  <a:pt x="217" y="187"/>
                </a:lnTo>
                <a:lnTo>
                  <a:pt x="216" y="187"/>
                </a:lnTo>
                <a:lnTo>
                  <a:pt x="214" y="186"/>
                </a:lnTo>
                <a:lnTo>
                  <a:pt x="213" y="185"/>
                </a:lnTo>
                <a:lnTo>
                  <a:pt x="211" y="184"/>
                </a:lnTo>
                <a:lnTo>
                  <a:pt x="209" y="183"/>
                </a:lnTo>
                <a:lnTo>
                  <a:pt x="208" y="183"/>
                </a:lnTo>
                <a:lnTo>
                  <a:pt x="206" y="182"/>
                </a:lnTo>
                <a:lnTo>
                  <a:pt x="204" y="181"/>
                </a:lnTo>
                <a:lnTo>
                  <a:pt x="202" y="180"/>
                </a:lnTo>
                <a:lnTo>
                  <a:pt x="200" y="180"/>
                </a:lnTo>
                <a:lnTo>
                  <a:pt x="198" y="179"/>
                </a:lnTo>
                <a:lnTo>
                  <a:pt x="196" y="178"/>
                </a:lnTo>
                <a:lnTo>
                  <a:pt x="194" y="178"/>
                </a:lnTo>
                <a:lnTo>
                  <a:pt x="192" y="177"/>
                </a:lnTo>
                <a:lnTo>
                  <a:pt x="190" y="176"/>
                </a:lnTo>
                <a:lnTo>
                  <a:pt x="188" y="176"/>
                </a:lnTo>
                <a:lnTo>
                  <a:pt x="186" y="175"/>
                </a:lnTo>
                <a:lnTo>
                  <a:pt x="184" y="175"/>
                </a:lnTo>
                <a:lnTo>
                  <a:pt x="182" y="175"/>
                </a:lnTo>
                <a:lnTo>
                  <a:pt x="180" y="174"/>
                </a:lnTo>
                <a:lnTo>
                  <a:pt x="179" y="174"/>
                </a:lnTo>
                <a:lnTo>
                  <a:pt x="177" y="174"/>
                </a:lnTo>
                <a:lnTo>
                  <a:pt x="175" y="174"/>
                </a:lnTo>
                <a:lnTo>
                  <a:pt x="174" y="174"/>
                </a:lnTo>
                <a:lnTo>
                  <a:pt x="172" y="174"/>
                </a:lnTo>
                <a:lnTo>
                  <a:pt x="171" y="174"/>
                </a:lnTo>
                <a:lnTo>
                  <a:pt x="170" y="174"/>
                </a:lnTo>
                <a:lnTo>
                  <a:pt x="169" y="174"/>
                </a:lnTo>
                <a:lnTo>
                  <a:pt x="168" y="174"/>
                </a:lnTo>
                <a:lnTo>
                  <a:pt x="166" y="174"/>
                </a:lnTo>
                <a:lnTo>
                  <a:pt x="165" y="173"/>
                </a:lnTo>
                <a:lnTo>
                  <a:pt x="164" y="173"/>
                </a:lnTo>
                <a:lnTo>
                  <a:pt x="163" y="172"/>
                </a:lnTo>
                <a:lnTo>
                  <a:pt x="162" y="171"/>
                </a:lnTo>
                <a:lnTo>
                  <a:pt x="161" y="171"/>
                </a:lnTo>
                <a:lnTo>
                  <a:pt x="160" y="170"/>
                </a:lnTo>
                <a:lnTo>
                  <a:pt x="159" y="169"/>
                </a:lnTo>
                <a:lnTo>
                  <a:pt x="158" y="168"/>
                </a:lnTo>
                <a:lnTo>
                  <a:pt x="157" y="167"/>
                </a:lnTo>
                <a:lnTo>
                  <a:pt x="156" y="166"/>
                </a:lnTo>
                <a:lnTo>
                  <a:pt x="156" y="165"/>
                </a:lnTo>
                <a:lnTo>
                  <a:pt x="155" y="164"/>
                </a:lnTo>
                <a:lnTo>
                  <a:pt x="154" y="163"/>
                </a:lnTo>
                <a:lnTo>
                  <a:pt x="153" y="162"/>
                </a:lnTo>
                <a:lnTo>
                  <a:pt x="153" y="161"/>
                </a:lnTo>
                <a:lnTo>
                  <a:pt x="152" y="160"/>
                </a:lnTo>
                <a:lnTo>
                  <a:pt x="152" y="159"/>
                </a:lnTo>
                <a:lnTo>
                  <a:pt x="151" y="158"/>
                </a:lnTo>
                <a:lnTo>
                  <a:pt x="151" y="157"/>
                </a:lnTo>
                <a:lnTo>
                  <a:pt x="150" y="156"/>
                </a:lnTo>
                <a:lnTo>
                  <a:pt x="150" y="155"/>
                </a:lnTo>
                <a:lnTo>
                  <a:pt x="149" y="154"/>
                </a:lnTo>
                <a:lnTo>
                  <a:pt x="149" y="153"/>
                </a:lnTo>
                <a:lnTo>
                  <a:pt x="149" y="152"/>
                </a:lnTo>
                <a:lnTo>
                  <a:pt x="152" y="148"/>
                </a:lnTo>
                <a:lnTo>
                  <a:pt x="152" y="149"/>
                </a:lnTo>
                <a:lnTo>
                  <a:pt x="153" y="150"/>
                </a:lnTo>
                <a:lnTo>
                  <a:pt x="154" y="150"/>
                </a:lnTo>
                <a:lnTo>
                  <a:pt x="154" y="151"/>
                </a:lnTo>
                <a:lnTo>
                  <a:pt x="155" y="151"/>
                </a:lnTo>
                <a:lnTo>
                  <a:pt x="156" y="151"/>
                </a:lnTo>
                <a:lnTo>
                  <a:pt x="156" y="152"/>
                </a:lnTo>
                <a:lnTo>
                  <a:pt x="157" y="152"/>
                </a:lnTo>
                <a:lnTo>
                  <a:pt x="158" y="152"/>
                </a:lnTo>
                <a:lnTo>
                  <a:pt x="159" y="152"/>
                </a:lnTo>
                <a:lnTo>
                  <a:pt x="160" y="152"/>
                </a:lnTo>
                <a:lnTo>
                  <a:pt x="161" y="152"/>
                </a:lnTo>
                <a:lnTo>
                  <a:pt x="162" y="152"/>
                </a:lnTo>
                <a:lnTo>
                  <a:pt x="163" y="152"/>
                </a:lnTo>
                <a:lnTo>
                  <a:pt x="164" y="152"/>
                </a:lnTo>
                <a:lnTo>
                  <a:pt x="164" y="151"/>
                </a:lnTo>
                <a:lnTo>
                  <a:pt x="165" y="151"/>
                </a:lnTo>
                <a:lnTo>
                  <a:pt x="166" y="151"/>
                </a:lnTo>
                <a:lnTo>
                  <a:pt x="167" y="151"/>
                </a:lnTo>
                <a:lnTo>
                  <a:pt x="168" y="151"/>
                </a:lnTo>
                <a:lnTo>
                  <a:pt x="168" y="150"/>
                </a:lnTo>
                <a:lnTo>
                  <a:pt x="169" y="150"/>
                </a:lnTo>
                <a:lnTo>
                  <a:pt x="168" y="149"/>
                </a:lnTo>
                <a:lnTo>
                  <a:pt x="167" y="149"/>
                </a:lnTo>
                <a:lnTo>
                  <a:pt x="167" y="148"/>
                </a:lnTo>
                <a:lnTo>
                  <a:pt x="166" y="148"/>
                </a:lnTo>
                <a:lnTo>
                  <a:pt x="166" y="147"/>
                </a:lnTo>
                <a:lnTo>
                  <a:pt x="165" y="147"/>
                </a:lnTo>
                <a:lnTo>
                  <a:pt x="165" y="146"/>
                </a:lnTo>
                <a:lnTo>
                  <a:pt x="164" y="145"/>
                </a:lnTo>
                <a:lnTo>
                  <a:pt x="163" y="144"/>
                </a:lnTo>
                <a:lnTo>
                  <a:pt x="162" y="143"/>
                </a:lnTo>
                <a:lnTo>
                  <a:pt x="162" y="142"/>
                </a:lnTo>
                <a:lnTo>
                  <a:pt x="161" y="141"/>
                </a:lnTo>
                <a:lnTo>
                  <a:pt x="161" y="140"/>
                </a:lnTo>
                <a:lnTo>
                  <a:pt x="161" y="139"/>
                </a:lnTo>
                <a:lnTo>
                  <a:pt x="160" y="139"/>
                </a:lnTo>
                <a:lnTo>
                  <a:pt x="160" y="138"/>
                </a:lnTo>
                <a:lnTo>
                  <a:pt x="160" y="137"/>
                </a:lnTo>
                <a:lnTo>
                  <a:pt x="160" y="136"/>
                </a:lnTo>
                <a:lnTo>
                  <a:pt x="160" y="135"/>
                </a:lnTo>
                <a:lnTo>
                  <a:pt x="160" y="134"/>
                </a:lnTo>
                <a:lnTo>
                  <a:pt x="160" y="135"/>
                </a:lnTo>
                <a:lnTo>
                  <a:pt x="161" y="135"/>
                </a:lnTo>
                <a:lnTo>
                  <a:pt x="162" y="136"/>
                </a:lnTo>
                <a:lnTo>
                  <a:pt x="163" y="137"/>
                </a:lnTo>
                <a:lnTo>
                  <a:pt x="164" y="137"/>
                </a:lnTo>
                <a:lnTo>
                  <a:pt x="165" y="138"/>
                </a:lnTo>
                <a:lnTo>
                  <a:pt x="166" y="138"/>
                </a:lnTo>
                <a:lnTo>
                  <a:pt x="167" y="138"/>
                </a:lnTo>
                <a:lnTo>
                  <a:pt x="168" y="138"/>
                </a:lnTo>
                <a:lnTo>
                  <a:pt x="169" y="138"/>
                </a:lnTo>
                <a:lnTo>
                  <a:pt x="170" y="138"/>
                </a:lnTo>
                <a:lnTo>
                  <a:pt x="171" y="138"/>
                </a:lnTo>
                <a:lnTo>
                  <a:pt x="172" y="138"/>
                </a:lnTo>
                <a:lnTo>
                  <a:pt x="174" y="138"/>
                </a:lnTo>
                <a:lnTo>
                  <a:pt x="175" y="138"/>
                </a:lnTo>
                <a:lnTo>
                  <a:pt x="176" y="138"/>
                </a:lnTo>
                <a:lnTo>
                  <a:pt x="177" y="138"/>
                </a:lnTo>
                <a:lnTo>
                  <a:pt x="178" y="138"/>
                </a:lnTo>
                <a:lnTo>
                  <a:pt x="179" y="137"/>
                </a:lnTo>
                <a:lnTo>
                  <a:pt x="180" y="137"/>
                </a:lnTo>
                <a:lnTo>
                  <a:pt x="180" y="136"/>
                </a:lnTo>
                <a:lnTo>
                  <a:pt x="181" y="136"/>
                </a:lnTo>
                <a:lnTo>
                  <a:pt x="162" y="122"/>
                </a:lnTo>
                <a:lnTo>
                  <a:pt x="163" y="122"/>
                </a:lnTo>
                <a:lnTo>
                  <a:pt x="164" y="122"/>
                </a:lnTo>
                <a:lnTo>
                  <a:pt x="165" y="122"/>
                </a:lnTo>
                <a:lnTo>
                  <a:pt x="166" y="122"/>
                </a:lnTo>
                <a:lnTo>
                  <a:pt x="167" y="122"/>
                </a:lnTo>
                <a:lnTo>
                  <a:pt x="168" y="122"/>
                </a:lnTo>
                <a:lnTo>
                  <a:pt x="169" y="122"/>
                </a:lnTo>
                <a:lnTo>
                  <a:pt x="170" y="122"/>
                </a:lnTo>
                <a:lnTo>
                  <a:pt x="171" y="122"/>
                </a:lnTo>
                <a:lnTo>
                  <a:pt x="172" y="121"/>
                </a:lnTo>
                <a:lnTo>
                  <a:pt x="173" y="121"/>
                </a:lnTo>
                <a:lnTo>
                  <a:pt x="174" y="121"/>
                </a:lnTo>
                <a:lnTo>
                  <a:pt x="175" y="121"/>
                </a:lnTo>
                <a:lnTo>
                  <a:pt x="175" y="120"/>
                </a:lnTo>
                <a:lnTo>
                  <a:pt x="176" y="120"/>
                </a:lnTo>
                <a:lnTo>
                  <a:pt x="176" y="119"/>
                </a:lnTo>
                <a:lnTo>
                  <a:pt x="175" y="119"/>
                </a:lnTo>
                <a:lnTo>
                  <a:pt x="175" y="118"/>
                </a:lnTo>
                <a:lnTo>
                  <a:pt x="174" y="118"/>
                </a:lnTo>
                <a:lnTo>
                  <a:pt x="174" y="117"/>
                </a:lnTo>
                <a:lnTo>
                  <a:pt x="173" y="117"/>
                </a:lnTo>
                <a:lnTo>
                  <a:pt x="173" y="116"/>
                </a:lnTo>
                <a:lnTo>
                  <a:pt x="172" y="116"/>
                </a:lnTo>
                <a:lnTo>
                  <a:pt x="171" y="115"/>
                </a:lnTo>
                <a:lnTo>
                  <a:pt x="170" y="114"/>
                </a:lnTo>
                <a:lnTo>
                  <a:pt x="169" y="113"/>
                </a:lnTo>
                <a:lnTo>
                  <a:pt x="169" y="112"/>
                </a:lnTo>
                <a:lnTo>
                  <a:pt x="168" y="112"/>
                </a:lnTo>
                <a:lnTo>
                  <a:pt x="168" y="111"/>
                </a:lnTo>
                <a:lnTo>
                  <a:pt x="167" y="110"/>
                </a:lnTo>
                <a:lnTo>
                  <a:pt x="167" y="106"/>
                </a:lnTo>
                <a:lnTo>
                  <a:pt x="165" y="94"/>
                </a:lnTo>
                <a:lnTo>
                  <a:pt x="166" y="94"/>
                </a:lnTo>
                <a:lnTo>
                  <a:pt x="166" y="93"/>
                </a:lnTo>
                <a:lnTo>
                  <a:pt x="166" y="92"/>
                </a:lnTo>
                <a:lnTo>
                  <a:pt x="166" y="91"/>
                </a:lnTo>
                <a:lnTo>
                  <a:pt x="166" y="90"/>
                </a:lnTo>
                <a:lnTo>
                  <a:pt x="166" y="89"/>
                </a:lnTo>
                <a:lnTo>
                  <a:pt x="166" y="88"/>
                </a:lnTo>
                <a:lnTo>
                  <a:pt x="166" y="87"/>
                </a:lnTo>
                <a:lnTo>
                  <a:pt x="166" y="86"/>
                </a:lnTo>
                <a:lnTo>
                  <a:pt x="166" y="85"/>
                </a:lnTo>
                <a:lnTo>
                  <a:pt x="166" y="84"/>
                </a:lnTo>
                <a:lnTo>
                  <a:pt x="166" y="83"/>
                </a:lnTo>
                <a:lnTo>
                  <a:pt x="166" y="82"/>
                </a:lnTo>
                <a:lnTo>
                  <a:pt x="166" y="81"/>
                </a:lnTo>
                <a:lnTo>
                  <a:pt x="165" y="80"/>
                </a:lnTo>
                <a:lnTo>
                  <a:pt x="165" y="79"/>
                </a:lnTo>
                <a:lnTo>
                  <a:pt x="165" y="78"/>
                </a:lnTo>
                <a:lnTo>
                  <a:pt x="165" y="77"/>
                </a:lnTo>
                <a:lnTo>
                  <a:pt x="165" y="75"/>
                </a:lnTo>
                <a:lnTo>
                  <a:pt x="165" y="74"/>
                </a:lnTo>
                <a:lnTo>
                  <a:pt x="164" y="73"/>
                </a:lnTo>
                <a:lnTo>
                  <a:pt x="164" y="72"/>
                </a:lnTo>
                <a:lnTo>
                  <a:pt x="164" y="70"/>
                </a:lnTo>
                <a:lnTo>
                  <a:pt x="163" y="70"/>
                </a:lnTo>
                <a:lnTo>
                  <a:pt x="163" y="69"/>
                </a:lnTo>
                <a:lnTo>
                  <a:pt x="163" y="68"/>
                </a:lnTo>
                <a:lnTo>
                  <a:pt x="163" y="67"/>
                </a:lnTo>
                <a:lnTo>
                  <a:pt x="162" y="66"/>
                </a:lnTo>
                <a:lnTo>
                  <a:pt x="162" y="65"/>
                </a:lnTo>
                <a:lnTo>
                  <a:pt x="162" y="63"/>
                </a:lnTo>
                <a:lnTo>
                  <a:pt x="162" y="61"/>
                </a:lnTo>
                <a:lnTo>
                  <a:pt x="162" y="60"/>
                </a:lnTo>
                <a:lnTo>
                  <a:pt x="162" y="58"/>
                </a:lnTo>
                <a:lnTo>
                  <a:pt x="162" y="56"/>
                </a:lnTo>
                <a:lnTo>
                  <a:pt x="162" y="54"/>
                </a:lnTo>
                <a:lnTo>
                  <a:pt x="161" y="51"/>
                </a:lnTo>
                <a:lnTo>
                  <a:pt x="161" y="49"/>
                </a:lnTo>
                <a:lnTo>
                  <a:pt x="161" y="47"/>
                </a:lnTo>
                <a:lnTo>
                  <a:pt x="160" y="44"/>
                </a:lnTo>
                <a:lnTo>
                  <a:pt x="160" y="42"/>
                </a:lnTo>
                <a:lnTo>
                  <a:pt x="159" y="39"/>
                </a:lnTo>
                <a:lnTo>
                  <a:pt x="159" y="37"/>
                </a:lnTo>
                <a:lnTo>
                  <a:pt x="158" y="34"/>
                </a:lnTo>
                <a:lnTo>
                  <a:pt x="157" y="32"/>
                </a:lnTo>
                <a:lnTo>
                  <a:pt x="156" y="29"/>
                </a:lnTo>
                <a:lnTo>
                  <a:pt x="155" y="27"/>
                </a:lnTo>
                <a:lnTo>
                  <a:pt x="154" y="24"/>
                </a:lnTo>
                <a:lnTo>
                  <a:pt x="152" y="22"/>
                </a:lnTo>
                <a:lnTo>
                  <a:pt x="151" y="19"/>
                </a:lnTo>
                <a:lnTo>
                  <a:pt x="149" y="17"/>
                </a:lnTo>
                <a:lnTo>
                  <a:pt x="147" y="15"/>
                </a:lnTo>
                <a:lnTo>
                  <a:pt x="145" y="13"/>
                </a:lnTo>
                <a:lnTo>
                  <a:pt x="142" y="10"/>
                </a:lnTo>
                <a:lnTo>
                  <a:pt x="140" y="8"/>
                </a:lnTo>
                <a:lnTo>
                  <a:pt x="137" y="7"/>
                </a:lnTo>
                <a:lnTo>
                  <a:pt x="137" y="6"/>
                </a:lnTo>
                <a:lnTo>
                  <a:pt x="136" y="6"/>
                </a:lnTo>
                <a:lnTo>
                  <a:pt x="135" y="5"/>
                </a:lnTo>
                <a:lnTo>
                  <a:pt x="134" y="5"/>
                </a:lnTo>
                <a:lnTo>
                  <a:pt x="134" y="4"/>
                </a:lnTo>
                <a:lnTo>
                  <a:pt x="133" y="4"/>
                </a:lnTo>
                <a:lnTo>
                  <a:pt x="132" y="4"/>
                </a:lnTo>
                <a:lnTo>
                  <a:pt x="132" y="3"/>
                </a:lnTo>
                <a:lnTo>
                  <a:pt x="131" y="3"/>
                </a:lnTo>
                <a:lnTo>
                  <a:pt x="130" y="3"/>
                </a:lnTo>
                <a:lnTo>
                  <a:pt x="129" y="2"/>
                </a:lnTo>
                <a:lnTo>
                  <a:pt x="128" y="2"/>
                </a:lnTo>
                <a:lnTo>
                  <a:pt x="127" y="2"/>
                </a:lnTo>
                <a:lnTo>
                  <a:pt x="127" y="1"/>
                </a:lnTo>
                <a:lnTo>
                  <a:pt x="126" y="1"/>
                </a:lnTo>
                <a:lnTo>
                  <a:pt x="125" y="1"/>
                </a:lnTo>
                <a:lnTo>
                  <a:pt x="124" y="1"/>
                </a:lnTo>
                <a:lnTo>
                  <a:pt x="123" y="0"/>
                </a:lnTo>
                <a:lnTo>
                  <a:pt x="122" y="0"/>
                </a:lnTo>
                <a:lnTo>
                  <a:pt x="121" y="0"/>
                </a:lnTo>
                <a:lnTo>
                  <a:pt x="120" y="0"/>
                </a:lnTo>
                <a:lnTo>
                  <a:pt x="119" y="0"/>
                </a:lnTo>
                <a:lnTo>
                  <a:pt x="118" y="0"/>
                </a:lnTo>
                <a:lnTo>
                  <a:pt x="117" y="0"/>
                </a:lnTo>
                <a:lnTo>
                  <a:pt x="116" y="0"/>
                </a:lnTo>
                <a:lnTo>
                  <a:pt x="115" y="0"/>
                </a:lnTo>
                <a:lnTo>
                  <a:pt x="114" y="0"/>
                </a:lnTo>
                <a:lnTo>
                  <a:pt x="113" y="0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08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5156994" y="4708525"/>
            <a:ext cx="363538" cy="349250"/>
          </a:xfrm>
          <a:custGeom>
            <a:avLst/>
            <a:gdLst>
              <a:gd name="T0" fmla="*/ 20338994 w 228"/>
              <a:gd name="T1" fmla="*/ 541707482 h 219"/>
              <a:gd name="T2" fmla="*/ 27965320 w 228"/>
              <a:gd name="T3" fmla="*/ 498472245 h 219"/>
              <a:gd name="T4" fmla="*/ 43219566 w 228"/>
              <a:gd name="T5" fmla="*/ 473039191 h 219"/>
              <a:gd name="T6" fmla="*/ 68643309 w 228"/>
              <a:gd name="T7" fmla="*/ 462866288 h 219"/>
              <a:gd name="T8" fmla="*/ 91523880 w 228"/>
              <a:gd name="T9" fmla="*/ 452693385 h 219"/>
              <a:gd name="T10" fmla="*/ 99150206 w 228"/>
              <a:gd name="T11" fmla="*/ 447607731 h 219"/>
              <a:gd name="T12" fmla="*/ 101693378 w 228"/>
              <a:gd name="T13" fmla="*/ 437434828 h 219"/>
              <a:gd name="T14" fmla="*/ 104234955 w 228"/>
              <a:gd name="T15" fmla="*/ 432347579 h 219"/>
              <a:gd name="T16" fmla="*/ 96608629 w 228"/>
              <a:gd name="T17" fmla="*/ 437434828 h 219"/>
              <a:gd name="T18" fmla="*/ 66100137 w 228"/>
              <a:gd name="T19" fmla="*/ 460324258 h 219"/>
              <a:gd name="T20" fmla="*/ 35593240 w 228"/>
              <a:gd name="T21" fmla="*/ 470497161 h 219"/>
              <a:gd name="T22" fmla="*/ 76269635 w 228"/>
              <a:gd name="T23" fmla="*/ 429805549 h 219"/>
              <a:gd name="T24" fmla="*/ 86439132 w 228"/>
              <a:gd name="T25" fmla="*/ 409459743 h 219"/>
              <a:gd name="T26" fmla="*/ 83895960 w 228"/>
              <a:gd name="T27" fmla="*/ 409459743 h 219"/>
              <a:gd name="T28" fmla="*/ 61015389 w 228"/>
              <a:gd name="T29" fmla="*/ 424718300 h 219"/>
              <a:gd name="T30" fmla="*/ 30508492 w 228"/>
              <a:gd name="T31" fmla="*/ 439978452 h 219"/>
              <a:gd name="T32" fmla="*/ 53389063 w 228"/>
              <a:gd name="T33" fmla="*/ 414545397 h 219"/>
              <a:gd name="T34" fmla="*/ 78811212 w 228"/>
              <a:gd name="T35" fmla="*/ 386570313 h 219"/>
              <a:gd name="T36" fmla="*/ 83895960 w 228"/>
              <a:gd name="T37" fmla="*/ 376397410 h 219"/>
              <a:gd name="T38" fmla="*/ 66100137 w 228"/>
              <a:gd name="T39" fmla="*/ 386570313 h 219"/>
              <a:gd name="T40" fmla="*/ 22880571 w 228"/>
              <a:gd name="T41" fmla="*/ 399286840 h 219"/>
              <a:gd name="T42" fmla="*/ 7626326 w 228"/>
              <a:gd name="T43" fmla="*/ 391655967 h 219"/>
              <a:gd name="T44" fmla="*/ 53389063 w 228"/>
              <a:gd name="T45" fmla="*/ 328076519 h 219"/>
              <a:gd name="T46" fmla="*/ 68643309 w 228"/>
              <a:gd name="T47" fmla="*/ 264495477 h 219"/>
              <a:gd name="T48" fmla="*/ 71184886 w 228"/>
              <a:gd name="T49" fmla="*/ 249235325 h 219"/>
              <a:gd name="T50" fmla="*/ 78811212 w 228"/>
              <a:gd name="T51" fmla="*/ 183112253 h 219"/>
              <a:gd name="T52" fmla="*/ 91523880 w 228"/>
              <a:gd name="T53" fmla="*/ 127160490 h 219"/>
              <a:gd name="T54" fmla="*/ 106778126 w 228"/>
              <a:gd name="T55" fmla="*/ 86468878 h 219"/>
              <a:gd name="T56" fmla="*/ 183046166 w 228"/>
              <a:gd name="T57" fmla="*/ 12716527 h 219"/>
              <a:gd name="T58" fmla="*/ 305078538 w 228"/>
              <a:gd name="T59" fmla="*/ 2543624 h 219"/>
              <a:gd name="T60" fmla="*/ 414398242 w 228"/>
              <a:gd name="T61" fmla="*/ 99185405 h 219"/>
              <a:gd name="T62" fmla="*/ 429652488 w 228"/>
              <a:gd name="T63" fmla="*/ 208543713 h 219"/>
              <a:gd name="T64" fmla="*/ 429652488 w 228"/>
              <a:gd name="T65" fmla="*/ 226347490 h 219"/>
              <a:gd name="T66" fmla="*/ 429652488 w 228"/>
              <a:gd name="T67" fmla="*/ 226347490 h 219"/>
              <a:gd name="T68" fmla="*/ 432194065 w 228"/>
              <a:gd name="T69" fmla="*/ 236520393 h 219"/>
              <a:gd name="T70" fmla="*/ 432194065 w 228"/>
              <a:gd name="T71" fmla="*/ 249235325 h 219"/>
              <a:gd name="T72" fmla="*/ 427109316 w 228"/>
              <a:gd name="T73" fmla="*/ 256866199 h 219"/>
              <a:gd name="T74" fmla="*/ 424567739 w 228"/>
              <a:gd name="T75" fmla="*/ 259408228 h 219"/>
              <a:gd name="T76" fmla="*/ 427109316 w 228"/>
              <a:gd name="T77" fmla="*/ 267039102 h 219"/>
              <a:gd name="T78" fmla="*/ 432194065 w 228"/>
              <a:gd name="T79" fmla="*/ 289926937 h 219"/>
              <a:gd name="T80" fmla="*/ 429652488 w 228"/>
              <a:gd name="T81" fmla="*/ 302643465 h 219"/>
              <a:gd name="T82" fmla="*/ 427109316 w 228"/>
              <a:gd name="T83" fmla="*/ 297557811 h 219"/>
              <a:gd name="T84" fmla="*/ 422024567 w 228"/>
              <a:gd name="T85" fmla="*/ 295014186 h 219"/>
              <a:gd name="T86" fmla="*/ 419482990 w 228"/>
              <a:gd name="T87" fmla="*/ 307730713 h 219"/>
              <a:gd name="T88" fmla="*/ 411855070 w 228"/>
              <a:gd name="T89" fmla="*/ 322989271 h 219"/>
              <a:gd name="T90" fmla="*/ 404228745 w 228"/>
              <a:gd name="T91" fmla="*/ 350964355 h 219"/>
              <a:gd name="T92" fmla="*/ 409313493 w 228"/>
              <a:gd name="T93" fmla="*/ 371310161 h 219"/>
              <a:gd name="T94" fmla="*/ 427109316 w 228"/>
              <a:gd name="T95" fmla="*/ 384026688 h 219"/>
              <a:gd name="T96" fmla="*/ 432194065 w 228"/>
              <a:gd name="T97" fmla="*/ 389113937 h 219"/>
              <a:gd name="T98" fmla="*/ 434737236 w 228"/>
              <a:gd name="T99" fmla="*/ 394199591 h 219"/>
              <a:gd name="T100" fmla="*/ 444905139 w 228"/>
              <a:gd name="T101" fmla="*/ 396743216 h 219"/>
              <a:gd name="T102" fmla="*/ 455074636 w 228"/>
              <a:gd name="T103" fmla="*/ 399286840 h 219"/>
              <a:gd name="T104" fmla="*/ 493209453 w 228"/>
              <a:gd name="T105" fmla="*/ 406916119 h 219"/>
              <a:gd name="T106" fmla="*/ 528802694 w 228"/>
              <a:gd name="T107" fmla="*/ 419632646 h 219"/>
              <a:gd name="T108" fmla="*/ 551683265 w 228"/>
              <a:gd name="T109" fmla="*/ 452693385 h 219"/>
              <a:gd name="T110" fmla="*/ 574563837 w 228"/>
              <a:gd name="T111" fmla="*/ 516274427 h 219"/>
              <a:gd name="T112" fmla="*/ 574563837 w 228"/>
              <a:gd name="T113" fmla="*/ 554422414 h 219"/>
              <a:gd name="T114" fmla="*/ 327959110 w 228"/>
              <a:gd name="T115" fmla="*/ 556966039 h 219"/>
              <a:gd name="T116" fmla="*/ 45761143 w 228"/>
              <a:gd name="T117" fmla="*/ 556966039 h 21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28" h="219">
                <a:moveTo>
                  <a:pt x="8" y="219"/>
                </a:moveTo>
                <a:lnTo>
                  <a:pt x="8" y="219"/>
                </a:lnTo>
                <a:lnTo>
                  <a:pt x="8" y="218"/>
                </a:lnTo>
                <a:lnTo>
                  <a:pt x="8" y="217"/>
                </a:lnTo>
                <a:lnTo>
                  <a:pt x="8" y="216"/>
                </a:lnTo>
                <a:lnTo>
                  <a:pt x="8" y="215"/>
                </a:lnTo>
                <a:lnTo>
                  <a:pt x="8" y="214"/>
                </a:lnTo>
                <a:lnTo>
                  <a:pt x="8" y="213"/>
                </a:lnTo>
                <a:lnTo>
                  <a:pt x="8" y="212"/>
                </a:lnTo>
                <a:lnTo>
                  <a:pt x="9" y="211"/>
                </a:lnTo>
                <a:lnTo>
                  <a:pt x="9" y="210"/>
                </a:lnTo>
                <a:lnTo>
                  <a:pt x="9" y="208"/>
                </a:lnTo>
                <a:lnTo>
                  <a:pt x="9" y="207"/>
                </a:lnTo>
                <a:lnTo>
                  <a:pt x="9" y="205"/>
                </a:lnTo>
                <a:lnTo>
                  <a:pt x="9" y="204"/>
                </a:lnTo>
                <a:lnTo>
                  <a:pt x="10" y="203"/>
                </a:lnTo>
                <a:lnTo>
                  <a:pt x="10" y="201"/>
                </a:lnTo>
                <a:lnTo>
                  <a:pt x="10" y="200"/>
                </a:lnTo>
                <a:lnTo>
                  <a:pt x="11" y="198"/>
                </a:lnTo>
                <a:lnTo>
                  <a:pt x="11" y="197"/>
                </a:lnTo>
                <a:lnTo>
                  <a:pt x="11" y="196"/>
                </a:lnTo>
                <a:lnTo>
                  <a:pt x="12" y="194"/>
                </a:lnTo>
                <a:lnTo>
                  <a:pt x="12" y="193"/>
                </a:lnTo>
                <a:lnTo>
                  <a:pt x="13" y="192"/>
                </a:lnTo>
                <a:lnTo>
                  <a:pt x="13" y="191"/>
                </a:lnTo>
                <a:lnTo>
                  <a:pt x="14" y="190"/>
                </a:lnTo>
                <a:lnTo>
                  <a:pt x="14" y="189"/>
                </a:lnTo>
                <a:lnTo>
                  <a:pt x="15" y="188"/>
                </a:lnTo>
                <a:lnTo>
                  <a:pt x="16" y="187"/>
                </a:lnTo>
                <a:lnTo>
                  <a:pt x="17" y="186"/>
                </a:lnTo>
                <a:lnTo>
                  <a:pt x="18" y="186"/>
                </a:lnTo>
                <a:lnTo>
                  <a:pt x="19" y="186"/>
                </a:lnTo>
                <a:lnTo>
                  <a:pt x="20" y="185"/>
                </a:lnTo>
                <a:lnTo>
                  <a:pt x="21" y="185"/>
                </a:lnTo>
                <a:lnTo>
                  <a:pt x="22" y="185"/>
                </a:lnTo>
                <a:lnTo>
                  <a:pt x="23" y="184"/>
                </a:lnTo>
                <a:lnTo>
                  <a:pt x="24" y="184"/>
                </a:lnTo>
                <a:lnTo>
                  <a:pt x="25" y="184"/>
                </a:lnTo>
                <a:lnTo>
                  <a:pt x="26" y="183"/>
                </a:lnTo>
                <a:lnTo>
                  <a:pt x="27" y="183"/>
                </a:lnTo>
                <a:lnTo>
                  <a:pt x="27" y="182"/>
                </a:lnTo>
                <a:lnTo>
                  <a:pt x="28" y="182"/>
                </a:lnTo>
                <a:lnTo>
                  <a:pt x="29" y="182"/>
                </a:lnTo>
                <a:lnTo>
                  <a:pt x="30" y="181"/>
                </a:lnTo>
                <a:lnTo>
                  <a:pt x="31" y="181"/>
                </a:lnTo>
                <a:lnTo>
                  <a:pt x="32" y="180"/>
                </a:lnTo>
                <a:lnTo>
                  <a:pt x="33" y="180"/>
                </a:lnTo>
                <a:lnTo>
                  <a:pt x="34" y="179"/>
                </a:lnTo>
                <a:lnTo>
                  <a:pt x="35" y="179"/>
                </a:lnTo>
                <a:lnTo>
                  <a:pt x="36" y="178"/>
                </a:lnTo>
                <a:lnTo>
                  <a:pt x="37" y="178"/>
                </a:lnTo>
                <a:lnTo>
                  <a:pt x="38" y="177"/>
                </a:lnTo>
                <a:lnTo>
                  <a:pt x="39" y="177"/>
                </a:lnTo>
                <a:lnTo>
                  <a:pt x="39" y="176"/>
                </a:lnTo>
                <a:lnTo>
                  <a:pt x="40" y="176"/>
                </a:lnTo>
                <a:lnTo>
                  <a:pt x="40" y="175"/>
                </a:lnTo>
                <a:lnTo>
                  <a:pt x="40" y="174"/>
                </a:lnTo>
                <a:lnTo>
                  <a:pt x="40" y="173"/>
                </a:lnTo>
                <a:lnTo>
                  <a:pt x="40" y="172"/>
                </a:lnTo>
                <a:lnTo>
                  <a:pt x="41" y="172"/>
                </a:lnTo>
                <a:lnTo>
                  <a:pt x="41" y="171"/>
                </a:lnTo>
                <a:lnTo>
                  <a:pt x="41" y="170"/>
                </a:lnTo>
                <a:lnTo>
                  <a:pt x="40" y="170"/>
                </a:lnTo>
                <a:lnTo>
                  <a:pt x="40" y="171"/>
                </a:lnTo>
                <a:lnTo>
                  <a:pt x="39" y="171"/>
                </a:lnTo>
                <a:lnTo>
                  <a:pt x="39" y="172"/>
                </a:lnTo>
                <a:lnTo>
                  <a:pt x="38" y="172"/>
                </a:lnTo>
                <a:lnTo>
                  <a:pt x="37" y="173"/>
                </a:lnTo>
                <a:lnTo>
                  <a:pt x="37" y="174"/>
                </a:lnTo>
                <a:lnTo>
                  <a:pt x="36" y="174"/>
                </a:lnTo>
                <a:lnTo>
                  <a:pt x="35" y="175"/>
                </a:lnTo>
                <a:lnTo>
                  <a:pt x="34" y="176"/>
                </a:lnTo>
                <a:lnTo>
                  <a:pt x="33" y="176"/>
                </a:lnTo>
                <a:lnTo>
                  <a:pt x="33" y="177"/>
                </a:lnTo>
                <a:lnTo>
                  <a:pt x="32" y="178"/>
                </a:lnTo>
                <a:lnTo>
                  <a:pt x="31" y="178"/>
                </a:lnTo>
                <a:lnTo>
                  <a:pt x="30" y="179"/>
                </a:lnTo>
                <a:lnTo>
                  <a:pt x="28" y="180"/>
                </a:lnTo>
                <a:lnTo>
                  <a:pt x="27" y="180"/>
                </a:lnTo>
                <a:lnTo>
                  <a:pt x="26" y="181"/>
                </a:lnTo>
                <a:lnTo>
                  <a:pt x="25" y="182"/>
                </a:lnTo>
                <a:lnTo>
                  <a:pt x="24" y="182"/>
                </a:lnTo>
                <a:lnTo>
                  <a:pt x="23" y="183"/>
                </a:lnTo>
                <a:lnTo>
                  <a:pt x="22" y="183"/>
                </a:lnTo>
                <a:lnTo>
                  <a:pt x="21" y="184"/>
                </a:lnTo>
                <a:lnTo>
                  <a:pt x="20" y="184"/>
                </a:lnTo>
                <a:lnTo>
                  <a:pt x="19" y="184"/>
                </a:lnTo>
                <a:lnTo>
                  <a:pt x="18" y="185"/>
                </a:lnTo>
                <a:lnTo>
                  <a:pt x="16" y="185"/>
                </a:lnTo>
                <a:lnTo>
                  <a:pt x="15" y="185"/>
                </a:lnTo>
                <a:lnTo>
                  <a:pt x="14" y="185"/>
                </a:lnTo>
                <a:lnTo>
                  <a:pt x="16" y="183"/>
                </a:lnTo>
                <a:lnTo>
                  <a:pt x="18" y="182"/>
                </a:lnTo>
                <a:lnTo>
                  <a:pt x="20" y="180"/>
                </a:lnTo>
                <a:lnTo>
                  <a:pt x="22" y="179"/>
                </a:lnTo>
                <a:lnTo>
                  <a:pt x="23" y="177"/>
                </a:lnTo>
                <a:lnTo>
                  <a:pt x="25" y="176"/>
                </a:lnTo>
                <a:lnTo>
                  <a:pt x="26" y="175"/>
                </a:lnTo>
                <a:lnTo>
                  <a:pt x="27" y="173"/>
                </a:lnTo>
                <a:lnTo>
                  <a:pt x="28" y="172"/>
                </a:lnTo>
                <a:lnTo>
                  <a:pt x="29" y="171"/>
                </a:lnTo>
                <a:lnTo>
                  <a:pt x="30" y="170"/>
                </a:lnTo>
                <a:lnTo>
                  <a:pt x="30" y="169"/>
                </a:lnTo>
                <a:lnTo>
                  <a:pt x="31" y="168"/>
                </a:lnTo>
                <a:lnTo>
                  <a:pt x="32" y="167"/>
                </a:lnTo>
                <a:lnTo>
                  <a:pt x="32" y="166"/>
                </a:lnTo>
                <a:lnTo>
                  <a:pt x="33" y="166"/>
                </a:lnTo>
                <a:lnTo>
                  <a:pt x="33" y="165"/>
                </a:lnTo>
                <a:lnTo>
                  <a:pt x="33" y="164"/>
                </a:lnTo>
                <a:lnTo>
                  <a:pt x="34" y="163"/>
                </a:lnTo>
                <a:lnTo>
                  <a:pt x="34" y="162"/>
                </a:lnTo>
                <a:lnTo>
                  <a:pt x="34" y="161"/>
                </a:lnTo>
                <a:lnTo>
                  <a:pt x="34" y="160"/>
                </a:lnTo>
                <a:lnTo>
                  <a:pt x="33" y="161"/>
                </a:lnTo>
                <a:lnTo>
                  <a:pt x="32" y="161"/>
                </a:lnTo>
                <a:lnTo>
                  <a:pt x="32" y="162"/>
                </a:lnTo>
                <a:lnTo>
                  <a:pt x="31" y="162"/>
                </a:lnTo>
                <a:lnTo>
                  <a:pt x="31" y="163"/>
                </a:lnTo>
                <a:lnTo>
                  <a:pt x="30" y="163"/>
                </a:lnTo>
                <a:lnTo>
                  <a:pt x="29" y="164"/>
                </a:lnTo>
                <a:lnTo>
                  <a:pt x="28" y="164"/>
                </a:lnTo>
                <a:lnTo>
                  <a:pt x="28" y="165"/>
                </a:lnTo>
                <a:lnTo>
                  <a:pt x="27" y="165"/>
                </a:lnTo>
                <a:lnTo>
                  <a:pt x="26" y="166"/>
                </a:lnTo>
                <a:lnTo>
                  <a:pt x="25" y="167"/>
                </a:lnTo>
                <a:lnTo>
                  <a:pt x="24" y="167"/>
                </a:lnTo>
                <a:lnTo>
                  <a:pt x="23" y="168"/>
                </a:lnTo>
                <a:lnTo>
                  <a:pt x="22" y="168"/>
                </a:lnTo>
                <a:lnTo>
                  <a:pt x="21" y="169"/>
                </a:lnTo>
                <a:lnTo>
                  <a:pt x="20" y="170"/>
                </a:lnTo>
                <a:lnTo>
                  <a:pt x="19" y="170"/>
                </a:lnTo>
                <a:lnTo>
                  <a:pt x="18" y="171"/>
                </a:lnTo>
                <a:lnTo>
                  <a:pt x="17" y="171"/>
                </a:lnTo>
                <a:lnTo>
                  <a:pt x="16" y="172"/>
                </a:lnTo>
                <a:lnTo>
                  <a:pt x="15" y="172"/>
                </a:lnTo>
                <a:lnTo>
                  <a:pt x="14" y="173"/>
                </a:lnTo>
                <a:lnTo>
                  <a:pt x="13" y="173"/>
                </a:lnTo>
                <a:lnTo>
                  <a:pt x="12" y="173"/>
                </a:lnTo>
                <a:lnTo>
                  <a:pt x="11" y="173"/>
                </a:lnTo>
                <a:lnTo>
                  <a:pt x="13" y="171"/>
                </a:lnTo>
                <a:lnTo>
                  <a:pt x="14" y="170"/>
                </a:lnTo>
                <a:lnTo>
                  <a:pt x="16" y="169"/>
                </a:lnTo>
                <a:lnTo>
                  <a:pt x="17" y="167"/>
                </a:lnTo>
                <a:lnTo>
                  <a:pt x="19" y="166"/>
                </a:lnTo>
                <a:lnTo>
                  <a:pt x="20" y="165"/>
                </a:lnTo>
                <a:lnTo>
                  <a:pt x="21" y="163"/>
                </a:lnTo>
                <a:lnTo>
                  <a:pt x="22" y="162"/>
                </a:lnTo>
                <a:lnTo>
                  <a:pt x="23" y="161"/>
                </a:lnTo>
                <a:lnTo>
                  <a:pt x="24" y="160"/>
                </a:lnTo>
                <a:lnTo>
                  <a:pt x="25" y="159"/>
                </a:lnTo>
                <a:lnTo>
                  <a:pt x="26" y="158"/>
                </a:lnTo>
                <a:lnTo>
                  <a:pt x="27" y="157"/>
                </a:lnTo>
                <a:lnTo>
                  <a:pt x="28" y="156"/>
                </a:lnTo>
                <a:lnTo>
                  <a:pt x="28" y="155"/>
                </a:lnTo>
                <a:lnTo>
                  <a:pt x="29" y="155"/>
                </a:lnTo>
                <a:lnTo>
                  <a:pt x="30" y="154"/>
                </a:lnTo>
                <a:lnTo>
                  <a:pt x="30" y="153"/>
                </a:lnTo>
                <a:lnTo>
                  <a:pt x="31" y="152"/>
                </a:lnTo>
                <a:lnTo>
                  <a:pt x="31" y="151"/>
                </a:lnTo>
                <a:lnTo>
                  <a:pt x="32" y="151"/>
                </a:lnTo>
                <a:lnTo>
                  <a:pt x="32" y="150"/>
                </a:lnTo>
                <a:lnTo>
                  <a:pt x="33" y="149"/>
                </a:lnTo>
                <a:lnTo>
                  <a:pt x="33" y="148"/>
                </a:lnTo>
                <a:lnTo>
                  <a:pt x="33" y="149"/>
                </a:lnTo>
                <a:lnTo>
                  <a:pt x="32" y="149"/>
                </a:lnTo>
                <a:lnTo>
                  <a:pt x="31" y="149"/>
                </a:lnTo>
                <a:lnTo>
                  <a:pt x="31" y="150"/>
                </a:lnTo>
                <a:lnTo>
                  <a:pt x="30" y="150"/>
                </a:lnTo>
                <a:lnTo>
                  <a:pt x="29" y="150"/>
                </a:lnTo>
                <a:lnTo>
                  <a:pt x="28" y="151"/>
                </a:lnTo>
                <a:lnTo>
                  <a:pt x="27" y="151"/>
                </a:lnTo>
                <a:lnTo>
                  <a:pt x="26" y="152"/>
                </a:lnTo>
                <a:lnTo>
                  <a:pt x="25" y="152"/>
                </a:lnTo>
                <a:lnTo>
                  <a:pt x="24" y="152"/>
                </a:lnTo>
                <a:lnTo>
                  <a:pt x="22" y="153"/>
                </a:lnTo>
                <a:lnTo>
                  <a:pt x="21" y="153"/>
                </a:lnTo>
                <a:lnTo>
                  <a:pt x="20" y="154"/>
                </a:lnTo>
                <a:lnTo>
                  <a:pt x="18" y="154"/>
                </a:lnTo>
                <a:lnTo>
                  <a:pt x="17" y="155"/>
                </a:lnTo>
                <a:lnTo>
                  <a:pt x="16" y="155"/>
                </a:lnTo>
                <a:lnTo>
                  <a:pt x="14" y="156"/>
                </a:lnTo>
                <a:lnTo>
                  <a:pt x="13" y="156"/>
                </a:lnTo>
                <a:lnTo>
                  <a:pt x="11" y="156"/>
                </a:lnTo>
                <a:lnTo>
                  <a:pt x="10" y="156"/>
                </a:lnTo>
                <a:lnTo>
                  <a:pt x="9" y="157"/>
                </a:lnTo>
                <a:lnTo>
                  <a:pt x="7" y="157"/>
                </a:lnTo>
                <a:lnTo>
                  <a:pt x="6" y="157"/>
                </a:lnTo>
                <a:lnTo>
                  <a:pt x="5" y="157"/>
                </a:lnTo>
                <a:lnTo>
                  <a:pt x="4" y="157"/>
                </a:lnTo>
                <a:lnTo>
                  <a:pt x="2" y="157"/>
                </a:lnTo>
                <a:lnTo>
                  <a:pt x="1" y="156"/>
                </a:lnTo>
                <a:lnTo>
                  <a:pt x="0" y="156"/>
                </a:lnTo>
                <a:lnTo>
                  <a:pt x="2" y="155"/>
                </a:lnTo>
                <a:lnTo>
                  <a:pt x="3" y="154"/>
                </a:lnTo>
                <a:lnTo>
                  <a:pt x="5" y="153"/>
                </a:lnTo>
                <a:lnTo>
                  <a:pt x="7" y="152"/>
                </a:lnTo>
                <a:lnTo>
                  <a:pt x="9" y="150"/>
                </a:lnTo>
                <a:lnTo>
                  <a:pt x="10" y="149"/>
                </a:lnTo>
                <a:lnTo>
                  <a:pt x="12" y="147"/>
                </a:lnTo>
                <a:lnTo>
                  <a:pt x="13" y="145"/>
                </a:lnTo>
                <a:lnTo>
                  <a:pt x="14" y="143"/>
                </a:lnTo>
                <a:lnTo>
                  <a:pt x="16" y="141"/>
                </a:lnTo>
                <a:lnTo>
                  <a:pt x="17" y="138"/>
                </a:lnTo>
                <a:lnTo>
                  <a:pt x="18" y="136"/>
                </a:lnTo>
                <a:lnTo>
                  <a:pt x="19" y="134"/>
                </a:lnTo>
                <a:lnTo>
                  <a:pt x="20" y="131"/>
                </a:lnTo>
                <a:lnTo>
                  <a:pt x="21" y="129"/>
                </a:lnTo>
                <a:lnTo>
                  <a:pt x="22" y="127"/>
                </a:lnTo>
                <a:lnTo>
                  <a:pt x="22" y="124"/>
                </a:lnTo>
                <a:lnTo>
                  <a:pt x="23" y="122"/>
                </a:lnTo>
                <a:lnTo>
                  <a:pt x="24" y="120"/>
                </a:lnTo>
                <a:lnTo>
                  <a:pt x="24" y="117"/>
                </a:lnTo>
                <a:lnTo>
                  <a:pt x="25" y="115"/>
                </a:lnTo>
                <a:lnTo>
                  <a:pt x="25" y="113"/>
                </a:lnTo>
                <a:lnTo>
                  <a:pt x="26" y="111"/>
                </a:lnTo>
                <a:lnTo>
                  <a:pt x="26" y="110"/>
                </a:lnTo>
                <a:lnTo>
                  <a:pt x="26" y="108"/>
                </a:lnTo>
                <a:lnTo>
                  <a:pt x="27" y="106"/>
                </a:lnTo>
                <a:lnTo>
                  <a:pt x="27" y="105"/>
                </a:lnTo>
                <a:lnTo>
                  <a:pt x="27" y="104"/>
                </a:lnTo>
                <a:lnTo>
                  <a:pt x="27" y="103"/>
                </a:lnTo>
                <a:lnTo>
                  <a:pt x="27" y="102"/>
                </a:lnTo>
                <a:lnTo>
                  <a:pt x="27" y="101"/>
                </a:lnTo>
                <a:lnTo>
                  <a:pt x="27" y="100"/>
                </a:lnTo>
                <a:lnTo>
                  <a:pt x="28" y="99"/>
                </a:lnTo>
                <a:lnTo>
                  <a:pt x="28" y="98"/>
                </a:lnTo>
                <a:lnTo>
                  <a:pt x="28" y="97"/>
                </a:lnTo>
                <a:lnTo>
                  <a:pt x="28" y="95"/>
                </a:lnTo>
                <a:lnTo>
                  <a:pt x="28" y="93"/>
                </a:lnTo>
                <a:lnTo>
                  <a:pt x="28" y="92"/>
                </a:lnTo>
                <a:lnTo>
                  <a:pt x="29" y="90"/>
                </a:lnTo>
                <a:lnTo>
                  <a:pt x="29" y="88"/>
                </a:lnTo>
                <a:lnTo>
                  <a:pt x="29" y="86"/>
                </a:lnTo>
                <a:lnTo>
                  <a:pt x="30" y="84"/>
                </a:lnTo>
                <a:lnTo>
                  <a:pt x="30" y="81"/>
                </a:lnTo>
                <a:lnTo>
                  <a:pt x="30" y="79"/>
                </a:lnTo>
                <a:lnTo>
                  <a:pt x="30" y="77"/>
                </a:lnTo>
                <a:lnTo>
                  <a:pt x="31" y="75"/>
                </a:lnTo>
                <a:lnTo>
                  <a:pt x="31" y="72"/>
                </a:lnTo>
                <a:lnTo>
                  <a:pt x="31" y="70"/>
                </a:lnTo>
                <a:lnTo>
                  <a:pt x="32" y="68"/>
                </a:lnTo>
                <a:lnTo>
                  <a:pt x="32" y="66"/>
                </a:lnTo>
                <a:lnTo>
                  <a:pt x="33" y="64"/>
                </a:lnTo>
                <a:lnTo>
                  <a:pt x="33" y="62"/>
                </a:lnTo>
                <a:lnTo>
                  <a:pt x="33" y="60"/>
                </a:lnTo>
                <a:lnTo>
                  <a:pt x="34" y="58"/>
                </a:lnTo>
                <a:lnTo>
                  <a:pt x="34" y="56"/>
                </a:lnTo>
                <a:lnTo>
                  <a:pt x="34" y="55"/>
                </a:lnTo>
                <a:lnTo>
                  <a:pt x="35" y="53"/>
                </a:lnTo>
                <a:lnTo>
                  <a:pt x="35" y="52"/>
                </a:lnTo>
                <a:lnTo>
                  <a:pt x="35" y="51"/>
                </a:lnTo>
                <a:lnTo>
                  <a:pt x="36" y="50"/>
                </a:lnTo>
                <a:lnTo>
                  <a:pt x="36" y="49"/>
                </a:lnTo>
                <a:lnTo>
                  <a:pt x="36" y="48"/>
                </a:lnTo>
                <a:lnTo>
                  <a:pt x="37" y="47"/>
                </a:lnTo>
                <a:lnTo>
                  <a:pt x="37" y="46"/>
                </a:lnTo>
                <a:lnTo>
                  <a:pt x="37" y="44"/>
                </a:lnTo>
                <a:lnTo>
                  <a:pt x="38" y="42"/>
                </a:lnTo>
                <a:lnTo>
                  <a:pt x="39" y="40"/>
                </a:lnTo>
                <a:lnTo>
                  <a:pt x="40" y="38"/>
                </a:lnTo>
                <a:lnTo>
                  <a:pt x="41" y="36"/>
                </a:lnTo>
                <a:lnTo>
                  <a:pt x="42" y="34"/>
                </a:lnTo>
                <a:lnTo>
                  <a:pt x="43" y="31"/>
                </a:lnTo>
                <a:lnTo>
                  <a:pt x="45" y="29"/>
                </a:lnTo>
                <a:lnTo>
                  <a:pt x="46" y="27"/>
                </a:lnTo>
                <a:lnTo>
                  <a:pt x="48" y="24"/>
                </a:lnTo>
                <a:lnTo>
                  <a:pt x="50" y="22"/>
                </a:lnTo>
                <a:lnTo>
                  <a:pt x="52" y="19"/>
                </a:lnTo>
                <a:lnTo>
                  <a:pt x="54" y="17"/>
                </a:lnTo>
                <a:lnTo>
                  <a:pt x="57" y="15"/>
                </a:lnTo>
                <a:lnTo>
                  <a:pt x="59" y="13"/>
                </a:lnTo>
                <a:lnTo>
                  <a:pt x="62" y="11"/>
                </a:lnTo>
                <a:lnTo>
                  <a:pt x="65" y="9"/>
                </a:lnTo>
                <a:lnTo>
                  <a:pt x="69" y="7"/>
                </a:lnTo>
                <a:lnTo>
                  <a:pt x="72" y="5"/>
                </a:lnTo>
                <a:lnTo>
                  <a:pt x="76" y="4"/>
                </a:lnTo>
                <a:lnTo>
                  <a:pt x="80" y="2"/>
                </a:lnTo>
                <a:lnTo>
                  <a:pt x="84" y="1"/>
                </a:lnTo>
                <a:lnTo>
                  <a:pt x="88" y="0"/>
                </a:lnTo>
                <a:lnTo>
                  <a:pt x="93" y="0"/>
                </a:lnTo>
                <a:lnTo>
                  <a:pt x="98" y="0"/>
                </a:lnTo>
                <a:lnTo>
                  <a:pt x="103" y="0"/>
                </a:lnTo>
                <a:lnTo>
                  <a:pt x="109" y="0"/>
                </a:lnTo>
                <a:lnTo>
                  <a:pt x="115" y="0"/>
                </a:lnTo>
                <a:lnTo>
                  <a:pt x="120" y="1"/>
                </a:lnTo>
                <a:lnTo>
                  <a:pt x="126" y="3"/>
                </a:lnTo>
                <a:lnTo>
                  <a:pt x="131" y="5"/>
                </a:lnTo>
                <a:lnTo>
                  <a:pt x="135" y="7"/>
                </a:lnTo>
                <a:lnTo>
                  <a:pt x="139" y="9"/>
                </a:lnTo>
                <a:lnTo>
                  <a:pt x="143" y="12"/>
                </a:lnTo>
                <a:lnTo>
                  <a:pt x="147" y="14"/>
                </a:lnTo>
                <a:lnTo>
                  <a:pt x="150" y="18"/>
                </a:lnTo>
                <a:lnTo>
                  <a:pt x="153" y="21"/>
                </a:lnTo>
                <a:lnTo>
                  <a:pt x="155" y="24"/>
                </a:lnTo>
                <a:lnTo>
                  <a:pt x="157" y="28"/>
                </a:lnTo>
                <a:lnTo>
                  <a:pt x="160" y="31"/>
                </a:lnTo>
                <a:lnTo>
                  <a:pt x="161" y="35"/>
                </a:lnTo>
                <a:lnTo>
                  <a:pt x="163" y="39"/>
                </a:lnTo>
                <a:lnTo>
                  <a:pt x="164" y="43"/>
                </a:lnTo>
                <a:lnTo>
                  <a:pt x="165" y="47"/>
                </a:lnTo>
                <a:lnTo>
                  <a:pt x="166" y="51"/>
                </a:lnTo>
                <a:lnTo>
                  <a:pt x="167" y="54"/>
                </a:lnTo>
                <a:lnTo>
                  <a:pt x="168" y="58"/>
                </a:lnTo>
                <a:lnTo>
                  <a:pt x="168" y="62"/>
                </a:lnTo>
                <a:lnTo>
                  <a:pt x="169" y="65"/>
                </a:lnTo>
                <a:lnTo>
                  <a:pt x="169" y="69"/>
                </a:lnTo>
                <a:lnTo>
                  <a:pt x="169" y="72"/>
                </a:lnTo>
                <a:lnTo>
                  <a:pt x="169" y="75"/>
                </a:lnTo>
                <a:lnTo>
                  <a:pt x="169" y="78"/>
                </a:lnTo>
                <a:lnTo>
                  <a:pt x="169" y="80"/>
                </a:lnTo>
                <a:lnTo>
                  <a:pt x="169" y="82"/>
                </a:lnTo>
                <a:lnTo>
                  <a:pt x="169" y="84"/>
                </a:lnTo>
                <a:lnTo>
                  <a:pt x="169" y="86"/>
                </a:lnTo>
                <a:lnTo>
                  <a:pt x="169" y="87"/>
                </a:lnTo>
                <a:lnTo>
                  <a:pt x="169" y="88"/>
                </a:lnTo>
                <a:lnTo>
                  <a:pt x="169" y="89"/>
                </a:lnTo>
                <a:lnTo>
                  <a:pt x="170" y="89"/>
                </a:lnTo>
                <a:lnTo>
                  <a:pt x="170" y="90"/>
                </a:lnTo>
                <a:lnTo>
                  <a:pt x="170" y="91"/>
                </a:lnTo>
                <a:lnTo>
                  <a:pt x="170" y="92"/>
                </a:lnTo>
                <a:lnTo>
                  <a:pt x="170" y="93"/>
                </a:lnTo>
                <a:lnTo>
                  <a:pt x="170" y="94"/>
                </a:lnTo>
                <a:lnTo>
                  <a:pt x="170" y="95"/>
                </a:lnTo>
                <a:lnTo>
                  <a:pt x="170" y="96"/>
                </a:lnTo>
                <a:lnTo>
                  <a:pt x="170" y="97"/>
                </a:lnTo>
                <a:lnTo>
                  <a:pt x="170" y="98"/>
                </a:lnTo>
                <a:lnTo>
                  <a:pt x="169" y="98"/>
                </a:lnTo>
                <a:lnTo>
                  <a:pt x="169" y="99"/>
                </a:lnTo>
                <a:lnTo>
                  <a:pt x="169" y="100"/>
                </a:lnTo>
                <a:lnTo>
                  <a:pt x="168" y="100"/>
                </a:lnTo>
                <a:lnTo>
                  <a:pt x="168" y="101"/>
                </a:lnTo>
                <a:lnTo>
                  <a:pt x="168" y="102"/>
                </a:lnTo>
                <a:lnTo>
                  <a:pt x="167" y="102"/>
                </a:lnTo>
                <a:lnTo>
                  <a:pt x="167" y="103"/>
                </a:lnTo>
                <a:lnTo>
                  <a:pt x="168" y="103"/>
                </a:lnTo>
                <a:lnTo>
                  <a:pt x="168" y="104"/>
                </a:lnTo>
                <a:lnTo>
                  <a:pt x="168" y="105"/>
                </a:lnTo>
                <a:lnTo>
                  <a:pt x="168" y="106"/>
                </a:lnTo>
                <a:lnTo>
                  <a:pt x="169" y="106"/>
                </a:lnTo>
                <a:lnTo>
                  <a:pt x="169" y="107"/>
                </a:lnTo>
                <a:lnTo>
                  <a:pt x="169" y="108"/>
                </a:lnTo>
                <a:lnTo>
                  <a:pt x="169" y="109"/>
                </a:lnTo>
                <a:lnTo>
                  <a:pt x="169" y="110"/>
                </a:lnTo>
                <a:lnTo>
                  <a:pt x="169" y="111"/>
                </a:lnTo>
                <a:lnTo>
                  <a:pt x="170" y="112"/>
                </a:lnTo>
                <a:lnTo>
                  <a:pt x="170" y="113"/>
                </a:lnTo>
                <a:lnTo>
                  <a:pt x="170" y="114"/>
                </a:lnTo>
                <a:lnTo>
                  <a:pt x="170" y="115"/>
                </a:lnTo>
                <a:lnTo>
                  <a:pt x="170" y="116"/>
                </a:lnTo>
                <a:lnTo>
                  <a:pt x="170" y="117"/>
                </a:lnTo>
                <a:lnTo>
                  <a:pt x="170" y="118"/>
                </a:lnTo>
                <a:lnTo>
                  <a:pt x="170" y="119"/>
                </a:lnTo>
                <a:lnTo>
                  <a:pt x="170" y="120"/>
                </a:lnTo>
                <a:lnTo>
                  <a:pt x="169" y="119"/>
                </a:lnTo>
                <a:lnTo>
                  <a:pt x="169" y="118"/>
                </a:lnTo>
                <a:lnTo>
                  <a:pt x="168" y="118"/>
                </a:lnTo>
                <a:lnTo>
                  <a:pt x="168" y="117"/>
                </a:lnTo>
                <a:lnTo>
                  <a:pt x="167" y="116"/>
                </a:lnTo>
                <a:lnTo>
                  <a:pt x="166" y="116"/>
                </a:lnTo>
                <a:lnTo>
                  <a:pt x="166" y="117"/>
                </a:lnTo>
                <a:lnTo>
                  <a:pt x="166" y="118"/>
                </a:lnTo>
                <a:lnTo>
                  <a:pt x="166" y="119"/>
                </a:lnTo>
                <a:lnTo>
                  <a:pt x="165" y="119"/>
                </a:lnTo>
                <a:lnTo>
                  <a:pt x="165" y="120"/>
                </a:lnTo>
                <a:lnTo>
                  <a:pt x="165" y="121"/>
                </a:lnTo>
                <a:lnTo>
                  <a:pt x="165" y="122"/>
                </a:lnTo>
                <a:lnTo>
                  <a:pt x="164" y="123"/>
                </a:lnTo>
                <a:lnTo>
                  <a:pt x="164" y="124"/>
                </a:lnTo>
                <a:lnTo>
                  <a:pt x="163" y="125"/>
                </a:lnTo>
                <a:lnTo>
                  <a:pt x="163" y="126"/>
                </a:lnTo>
                <a:lnTo>
                  <a:pt x="163" y="127"/>
                </a:lnTo>
                <a:lnTo>
                  <a:pt x="162" y="127"/>
                </a:lnTo>
                <a:lnTo>
                  <a:pt x="162" y="128"/>
                </a:lnTo>
                <a:lnTo>
                  <a:pt x="161" y="129"/>
                </a:lnTo>
                <a:lnTo>
                  <a:pt x="161" y="130"/>
                </a:lnTo>
                <a:lnTo>
                  <a:pt x="161" y="131"/>
                </a:lnTo>
                <a:lnTo>
                  <a:pt x="161" y="132"/>
                </a:lnTo>
                <a:lnTo>
                  <a:pt x="160" y="133"/>
                </a:lnTo>
                <a:lnTo>
                  <a:pt x="160" y="134"/>
                </a:lnTo>
                <a:lnTo>
                  <a:pt x="159" y="135"/>
                </a:lnTo>
                <a:lnTo>
                  <a:pt x="159" y="136"/>
                </a:lnTo>
                <a:lnTo>
                  <a:pt x="159" y="138"/>
                </a:lnTo>
                <a:lnTo>
                  <a:pt x="159" y="139"/>
                </a:lnTo>
                <a:lnTo>
                  <a:pt x="159" y="140"/>
                </a:lnTo>
                <a:lnTo>
                  <a:pt x="159" y="141"/>
                </a:lnTo>
                <a:lnTo>
                  <a:pt x="159" y="142"/>
                </a:lnTo>
                <a:lnTo>
                  <a:pt x="160" y="143"/>
                </a:lnTo>
                <a:lnTo>
                  <a:pt x="160" y="144"/>
                </a:lnTo>
                <a:lnTo>
                  <a:pt x="161" y="145"/>
                </a:lnTo>
                <a:lnTo>
                  <a:pt x="161" y="146"/>
                </a:lnTo>
                <a:lnTo>
                  <a:pt x="162" y="146"/>
                </a:lnTo>
                <a:lnTo>
                  <a:pt x="162" y="147"/>
                </a:lnTo>
                <a:lnTo>
                  <a:pt x="163" y="147"/>
                </a:lnTo>
                <a:lnTo>
                  <a:pt x="163" y="148"/>
                </a:lnTo>
                <a:lnTo>
                  <a:pt x="164" y="148"/>
                </a:lnTo>
                <a:lnTo>
                  <a:pt x="165" y="149"/>
                </a:lnTo>
                <a:lnTo>
                  <a:pt x="166" y="149"/>
                </a:lnTo>
                <a:lnTo>
                  <a:pt x="166" y="150"/>
                </a:lnTo>
                <a:lnTo>
                  <a:pt x="167" y="150"/>
                </a:lnTo>
                <a:lnTo>
                  <a:pt x="168" y="151"/>
                </a:lnTo>
                <a:lnTo>
                  <a:pt x="169" y="151"/>
                </a:lnTo>
                <a:lnTo>
                  <a:pt x="170" y="152"/>
                </a:lnTo>
                <a:lnTo>
                  <a:pt x="171" y="152"/>
                </a:lnTo>
                <a:lnTo>
                  <a:pt x="170" y="152"/>
                </a:lnTo>
                <a:lnTo>
                  <a:pt x="170" y="153"/>
                </a:lnTo>
                <a:lnTo>
                  <a:pt x="169" y="153"/>
                </a:lnTo>
                <a:lnTo>
                  <a:pt x="169" y="154"/>
                </a:lnTo>
                <a:lnTo>
                  <a:pt x="170" y="154"/>
                </a:lnTo>
                <a:lnTo>
                  <a:pt x="170" y="155"/>
                </a:lnTo>
                <a:lnTo>
                  <a:pt x="171" y="155"/>
                </a:lnTo>
                <a:lnTo>
                  <a:pt x="172" y="155"/>
                </a:lnTo>
                <a:lnTo>
                  <a:pt x="172" y="156"/>
                </a:lnTo>
                <a:lnTo>
                  <a:pt x="173" y="156"/>
                </a:lnTo>
                <a:lnTo>
                  <a:pt x="174" y="156"/>
                </a:lnTo>
                <a:lnTo>
                  <a:pt x="175" y="156"/>
                </a:lnTo>
                <a:lnTo>
                  <a:pt x="176" y="156"/>
                </a:lnTo>
                <a:lnTo>
                  <a:pt x="176" y="157"/>
                </a:lnTo>
                <a:lnTo>
                  <a:pt x="177" y="157"/>
                </a:lnTo>
                <a:lnTo>
                  <a:pt x="178" y="157"/>
                </a:lnTo>
                <a:lnTo>
                  <a:pt x="179" y="157"/>
                </a:lnTo>
                <a:lnTo>
                  <a:pt x="180" y="157"/>
                </a:lnTo>
                <a:lnTo>
                  <a:pt x="181" y="157"/>
                </a:lnTo>
                <a:lnTo>
                  <a:pt x="182" y="157"/>
                </a:lnTo>
                <a:lnTo>
                  <a:pt x="183" y="158"/>
                </a:lnTo>
                <a:lnTo>
                  <a:pt x="184" y="158"/>
                </a:lnTo>
                <a:lnTo>
                  <a:pt x="185" y="158"/>
                </a:lnTo>
                <a:lnTo>
                  <a:pt x="186" y="158"/>
                </a:lnTo>
                <a:lnTo>
                  <a:pt x="188" y="158"/>
                </a:lnTo>
                <a:lnTo>
                  <a:pt x="189" y="159"/>
                </a:lnTo>
                <a:lnTo>
                  <a:pt x="190" y="159"/>
                </a:lnTo>
                <a:lnTo>
                  <a:pt x="192" y="159"/>
                </a:lnTo>
                <a:lnTo>
                  <a:pt x="193" y="160"/>
                </a:lnTo>
                <a:lnTo>
                  <a:pt x="194" y="160"/>
                </a:lnTo>
                <a:lnTo>
                  <a:pt x="196" y="160"/>
                </a:lnTo>
                <a:lnTo>
                  <a:pt x="197" y="161"/>
                </a:lnTo>
                <a:lnTo>
                  <a:pt x="198" y="161"/>
                </a:lnTo>
                <a:lnTo>
                  <a:pt x="200" y="161"/>
                </a:lnTo>
                <a:lnTo>
                  <a:pt x="201" y="162"/>
                </a:lnTo>
                <a:lnTo>
                  <a:pt x="202" y="162"/>
                </a:lnTo>
                <a:lnTo>
                  <a:pt x="203" y="163"/>
                </a:lnTo>
                <a:lnTo>
                  <a:pt x="205" y="163"/>
                </a:lnTo>
                <a:lnTo>
                  <a:pt x="206" y="164"/>
                </a:lnTo>
                <a:lnTo>
                  <a:pt x="207" y="164"/>
                </a:lnTo>
                <a:lnTo>
                  <a:pt x="208" y="165"/>
                </a:lnTo>
                <a:lnTo>
                  <a:pt x="209" y="166"/>
                </a:lnTo>
                <a:lnTo>
                  <a:pt x="210" y="166"/>
                </a:lnTo>
                <a:lnTo>
                  <a:pt x="211" y="167"/>
                </a:lnTo>
                <a:lnTo>
                  <a:pt x="212" y="168"/>
                </a:lnTo>
                <a:lnTo>
                  <a:pt x="213" y="169"/>
                </a:lnTo>
                <a:lnTo>
                  <a:pt x="213" y="170"/>
                </a:lnTo>
                <a:lnTo>
                  <a:pt x="214" y="172"/>
                </a:lnTo>
                <a:lnTo>
                  <a:pt x="215" y="173"/>
                </a:lnTo>
                <a:lnTo>
                  <a:pt x="216" y="175"/>
                </a:lnTo>
                <a:lnTo>
                  <a:pt x="217" y="176"/>
                </a:lnTo>
                <a:lnTo>
                  <a:pt x="217" y="178"/>
                </a:lnTo>
                <a:lnTo>
                  <a:pt x="218" y="180"/>
                </a:lnTo>
                <a:lnTo>
                  <a:pt x="219" y="181"/>
                </a:lnTo>
                <a:lnTo>
                  <a:pt x="220" y="183"/>
                </a:lnTo>
                <a:lnTo>
                  <a:pt x="221" y="185"/>
                </a:lnTo>
                <a:lnTo>
                  <a:pt x="221" y="187"/>
                </a:lnTo>
                <a:lnTo>
                  <a:pt x="222" y="189"/>
                </a:lnTo>
                <a:lnTo>
                  <a:pt x="223" y="191"/>
                </a:lnTo>
                <a:lnTo>
                  <a:pt x="223" y="193"/>
                </a:lnTo>
                <a:lnTo>
                  <a:pt x="224" y="195"/>
                </a:lnTo>
                <a:lnTo>
                  <a:pt x="225" y="197"/>
                </a:lnTo>
                <a:lnTo>
                  <a:pt x="225" y="199"/>
                </a:lnTo>
                <a:lnTo>
                  <a:pt x="226" y="201"/>
                </a:lnTo>
                <a:lnTo>
                  <a:pt x="226" y="203"/>
                </a:lnTo>
                <a:lnTo>
                  <a:pt x="227" y="205"/>
                </a:lnTo>
                <a:lnTo>
                  <a:pt x="227" y="207"/>
                </a:lnTo>
                <a:lnTo>
                  <a:pt x="227" y="209"/>
                </a:lnTo>
                <a:lnTo>
                  <a:pt x="228" y="211"/>
                </a:lnTo>
                <a:lnTo>
                  <a:pt x="228" y="212"/>
                </a:lnTo>
                <a:lnTo>
                  <a:pt x="228" y="214"/>
                </a:lnTo>
                <a:lnTo>
                  <a:pt x="228" y="216"/>
                </a:lnTo>
                <a:lnTo>
                  <a:pt x="228" y="217"/>
                </a:lnTo>
                <a:lnTo>
                  <a:pt x="228" y="218"/>
                </a:lnTo>
                <a:lnTo>
                  <a:pt x="226" y="218"/>
                </a:lnTo>
                <a:lnTo>
                  <a:pt x="223" y="218"/>
                </a:lnTo>
                <a:lnTo>
                  <a:pt x="219" y="218"/>
                </a:lnTo>
                <a:lnTo>
                  <a:pt x="214" y="218"/>
                </a:lnTo>
                <a:lnTo>
                  <a:pt x="208" y="218"/>
                </a:lnTo>
                <a:lnTo>
                  <a:pt x="202" y="218"/>
                </a:lnTo>
                <a:lnTo>
                  <a:pt x="194" y="218"/>
                </a:lnTo>
                <a:lnTo>
                  <a:pt x="186" y="218"/>
                </a:lnTo>
                <a:lnTo>
                  <a:pt x="178" y="218"/>
                </a:lnTo>
                <a:lnTo>
                  <a:pt x="168" y="218"/>
                </a:lnTo>
                <a:lnTo>
                  <a:pt x="159" y="218"/>
                </a:lnTo>
                <a:lnTo>
                  <a:pt x="149" y="219"/>
                </a:lnTo>
                <a:lnTo>
                  <a:pt x="139" y="219"/>
                </a:lnTo>
                <a:lnTo>
                  <a:pt x="129" y="219"/>
                </a:lnTo>
                <a:lnTo>
                  <a:pt x="118" y="219"/>
                </a:lnTo>
                <a:lnTo>
                  <a:pt x="108" y="219"/>
                </a:lnTo>
                <a:lnTo>
                  <a:pt x="98" y="219"/>
                </a:lnTo>
                <a:lnTo>
                  <a:pt x="88" y="219"/>
                </a:lnTo>
                <a:lnTo>
                  <a:pt x="78" y="219"/>
                </a:lnTo>
                <a:lnTo>
                  <a:pt x="68" y="219"/>
                </a:lnTo>
                <a:lnTo>
                  <a:pt x="59" y="219"/>
                </a:lnTo>
                <a:lnTo>
                  <a:pt x="51" y="219"/>
                </a:lnTo>
                <a:lnTo>
                  <a:pt x="43" y="219"/>
                </a:lnTo>
                <a:lnTo>
                  <a:pt x="35" y="219"/>
                </a:lnTo>
                <a:lnTo>
                  <a:pt x="28" y="219"/>
                </a:lnTo>
                <a:lnTo>
                  <a:pt x="23" y="219"/>
                </a:lnTo>
                <a:lnTo>
                  <a:pt x="18" y="219"/>
                </a:lnTo>
                <a:lnTo>
                  <a:pt x="13" y="219"/>
                </a:lnTo>
                <a:lnTo>
                  <a:pt x="11" y="219"/>
                </a:lnTo>
                <a:lnTo>
                  <a:pt x="9" y="219"/>
                </a:lnTo>
                <a:lnTo>
                  <a:pt x="8" y="219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08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Freeform 11"/>
          <p:cNvSpPr>
            <a:spLocks noChangeArrowheads="1"/>
          </p:cNvSpPr>
          <p:nvPr/>
        </p:nvSpPr>
        <p:spPr bwMode="auto">
          <a:xfrm>
            <a:off x="6066632" y="4610100"/>
            <a:ext cx="363537" cy="347662"/>
          </a:xfrm>
          <a:custGeom>
            <a:avLst/>
            <a:gdLst>
              <a:gd name="T0" fmla="*/ 86438894 w 228"/>
              <a:gd name="T1" fmla="*/ 438506557 h 219"/>
              <a:gd name="T2" fmla="*/ 147454115 w 228"/>
              <a:gd name="T3" fmla="*/ 408264725 h 219"/>
              <a:gd name="T4" fmla="*/ 162706724 w 228"/>
              <a:gd name="T5" fmla="*/ 370461642 h 219"/>
              <a:gd name="T6" fmla="*/ 152538850 w 228"/>
              <a:gd name="T7" fmla="*/ 350300421 h 219"/>
              <a:gd name="T8" fmla="*/ 139826216 w 228"/>
              <a:gd name="T9" fmla="*/ 322579536 h 219"/>
              <a:gd name="T10" fmla="*/ 137284646 w 228"/>
              <a:gd name="T11" fmla="*/ 315018284 h 219"/>
              <a:gd name="T12" fmla="*/ 134741481 w 228"/>
              <a:gd name="T13" fmla="*/ 299897369 h 219"/>
              <a:gd name="T14" fmla="*/ 134741481 w 228"/>
              <a:gd name="T15" fmla="*/ 297378010 h 219"/>
              <a:gd name="T16" fmla="*/ 119488872 w 228"/>
              <a:gd name="T17" fmla="*/ 292337705 h 219"/>
              <a:gd name="T18" fmla="*/ 111860973 w 228"/>
              <a:gd name="T19" fmla="*/ 289816758 h 219"/>
              <a:gd name="T20" fmla="*/ 122030442 w 228"/>
              <a:gd name="T21" fmla="*/ 287297399 h 219"/>
              <a:gd name="T22" fmla="*/ 134741481 w 228"/>
              <a:gd name="T23" fmla="*/ 284776453 h 219"/>
              <a:gd name="T24" fmla="*/ 134741481 w 228"/>
              <a:gd name="T25" fmla="*/ 279736148 h 219"/>
              <a:gd name="T26" fmla="*/ 129656747 w 228"/>
              <a:gd name="T27" fmla="*/ 272176484 h 219"/>
              <a:gd name="T28" fmla="*/ 122030442 w 228"/>
              <a:gd name="T29" fmla="*/ 264615232 h 219"/>
              <a:gd name="T30" fmla="*/ 119488872 w 228"/>
              <a:gd name="T31" fmla="*/ 254534621 h 219"/>
              <a:gd name="T32" fmla="*/ 119488872 w 228"/>
              <a:gd name="T33" fmla="*/ 239413706 h 219"/>
              <a:gd name="T34" fmla="*/ 122030442 w 228"/>
              <a:gd name="T35" fmla="*/ 229333095 h 219"/>
              <a:gd name="T36" fmla="*/ 116945707 w 228"/>
              <a:gd name="T37" fmla="*/ 209171874 h 219"/>
              <a:gd name="T38" fmla="*/ 111860973 w 228"/>
              <a:gd name="T39" fmla="*/ 183970348 h 219"/>
              <a:gd name="T40" fmla="*/ 111860973 w 228"/>
              <a:gd name="T41" fmla="*/ 156249463 h 219"/>
              <a:gd name="T42" fmla="*/ 122030442 w 228"/>
              <a:gd name="T43" fmla="*/ 105846410 h 219"/>
              <a:gd name="T44" fmla="*/ 127115177 w 228"/>
              <a:gd name="T45" fmla="*/ 93244853 h 219"/>
              <a:gd name="T46" fmla="*/ 147454115 w 228"/>
              <a:gd name="T47" fmla="*/ 63003022 h 219"/>
              <a:gd name="T48" fmla="*/ 180504093 w 228"/>
              <a:gd name="T49" fmla="*/ 32761190 h 219"/>
              <a:gd name="T50" fmla="*/ 200841437 w 228"/>
              <a:gd name="T51" fmla="*/ 25201526 h 219"/>
              <a:gd name="T52" fmla="*/ 211010906 w 228"/>
              <a:gd name="T53" fmla="*/ 15120916 h 219"/>
              <a:gd name="T54" fmla="*/ 211010906 w 228"/>
              <a:gd name="T55" fmla="*/ 12599969 h 219"/>
              <a:gd name="T56" fmla="*/ 241519314 w 228"/>
              <a:gd name="T57" fmla="*/ 0 h 219"/>
              <a:gd name="T58" fmla="*/ 297449800 w 228"/>
              <a:gd name="T59" fmla="*/ 5040305 h 219"/>
              <a:gd name="T60" fmla="*/ 333041348 w 228"/>
              <a:gd name="T61" fmla="*/ 27720885 h 219"/>
              <a:gd name="T62" fmla="*/ 353380286 w 228"/>
              <a:gd name="T63" fmla="*/ 40322442 h 219"/>
              <a:gd name="T64" fmla="*/ 366091326 w 228"/>
              <a:gd name="T65" fmla="*/ 50403053 h 219"/>
              <a:gd name="T66" fmla="*/ 386430264 w 228"/>
              <a:gd name="T67" fmla="*/ 108365769 h 219"/>
              <a:gd name="T68" fmla="*/ 396599733 w 228"/>
              <a:gd name="T69" fmla="*/ 153728516 h 219"/>
              <a:gd name="T70" fmla="*/ 399141304 w 228"/>
              <a:gd name="T71" fmla="*/ 166330073 h 219"/>
              <a:gd name="T72" fmla="*/ 401684468 w 228"/>
              <a:gd name="T73" fmla="*/ 209171874 h 219"/>
              <a:gd name="T74" fmla="*/ 396599733 w 228"/>
              <a:gd name="T75" fmla="*/ 231854042 h 219"/>
              <a:gd name="T76" fmla="*/ 383888694 w 228"/>
              <a:gd name="T77" fmla="*/ 246974957 h 219"/>
              <a:gd name="T78" fmla="*/ 373719225 w 228"/>
              <a:gd name="T79" fmla="*/ 259574927 h 219"/>
              <a:gd name="T80" fmla="*/ 368634490 w 228"/>
              <a:gd name="T81" fmla="*/ 269655537 h 219"/>
              <a:gd name="T82" fmla="*/ 361006591 w 228"/>
              <a:gd name="T83" fmla="*/ 284776453 h 219"/>
              <a:gd name="T84" fmla="*/ 358465021 w 228"/>
              <a:gd name="T85" fmla="*/ 302418315 h 219"/>
              <a:gd name="T86" fmla="*/ 368634490 w 228"/>
              <a:gd name="T87" fmla="*/ 312498926 h 219"/>
              <a:gd name="T88" fmla="*/ 376260795 w 228"/>
              <a:gd name="T89" fmla="*/ 312498926 h 219"/>
              <a:gd name="T90" fmla="*/ 373719225 w 228"/>
              <a:gd name="T91" fmla="*/ 315018284 h 219"/>
              <a:gd name="T92" fmla="*/ 366091326 w 228"/>
              <a:gd name="T93" fmla="*/ 322579536 h 219"/>
              <a:gd name="T94" fmla="*/ 350838716 w 228"/>
              <a:gd name="T95" fmla="*/ 322579536 h 219"/>
              <a:gd name="T96" fmla="*/ 340669247 w 228"/>
              <a:gd name="T97" fmla="*/ 322579536 h 219"/>
              <a:gd name="T98" fmla="*/ 343210817 w 228"/>
              <a:gd name="T99" fmla="*/ 330139200 h 219"/>
              <a:gd name="T100" fmla="*/ 343210817 w 228"/>
              <a:gd name="T101" fmla="*/ 337700452 h 219"/>
              <a:gd name="T102" fmla="*/ 335584513 w 228"/>
              <a:gd name="T103" fmla="*/ 352821368 h 219"/>
              <a:gd name="T104" fmla="*/ 348295552 w 228"/>
              <a:gd name="T105" fmla="*/ 375501947 h 219"/>
              <a:gd name="T106" fmla="*/ 399141304 w 228"/>
              <a:gd name="T107" fmla="*/ 393143810 h 219"/>
              <a:gd name="T108" fmla="*/ 475410728 w 228"/>
              <a:gd name="T109" fmla="*/ 425905000 h 219"/>
              <a:gd name="T110" fmla="*/ 516087011 w 228"/>
              <a:gd name="T111" fmla="*/ 458667778 h 219"/>
              <a:gd name="T112" fmla="*/ 566934357 w 228"/>
              <a:gd name="T113" fmla="*/ 526711105 h 219"/>
              <a:gd name="T114" fmla="*/ 0 w 228"/>
              <a:gd name="T115" fmla="*/ 551912631 h 219"/>
              <a:gd name="T116" fmla="*/ 10169469 w 228"/>
              <a:gd name="T117" fmla="*/ 519151441 h 219"/>
              <a:gd name="T118" fmla="*/ 38134712 w 228"/>
              <a:gd name="T119" fmla="*/ 468748388 h 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8" h="219">
                <a:moveTo>
                  <a:pt x="18" y="182"/>
                </a:moveTo>
                <a:lnTo>
                  <a:pt x="18" y="182"/>
                </a:lnTo>
                <a:lnTo>
                  <a:pt x="20" y="181"/>
                </a:lnTo>
                <a:lnTo>
                  <a:pt x="21" y="181"/>
                </a:lnTo>
                <a:lnTo>
                  <a:pt x="22" y="180"/>
                </a:lnTo>
                <a:lnTo>
                  <a:pt x="23" y="179"/>
                </a:lnTo>
                <a:lnTo>
                  <a:pt x="25" y="178"/>
                </a:lnTo>
                <a:lnTo>
                  <a:pt x="27" y="178"/>
                </a:lnTo>
                <a:lnTo>
                  <a:pt x="28" y="177"/>
                </a:lnTo>
                <a:lnTo>
                  <a:pt x="30" y="176"/>
                </a:lnTo>
                <a:lnTo>
                  <a:pt x="32" y="175"/>
                </a:lnTo>
                <a:lnTo>
                  <a:pt x="34" y="174"/>
                </a:lnTo>
                <a:lnTo>
                  <a:pt x="35" y="173"/>
                </a:lnTo>
                <a:lnTo>
                  <a:pt x="37" y="172"/>
                </a:lnTo>
                <a:lnTo>
                  <a:pt x="39" y="171"/>
                </a:lnTo>
                <a:lnTo>
                  <a:pt x="41" y="170"/>
                </a:lnTo>
                <a:lnTo>
                  <a:pt x="43" y="169"/>
                </a:lnTo>
                <a:lnTo>
                  <a:pt x="45" y="168"/>
                </a:lnTo>
                <a:lnTo>
                  <a:pt x="47" y="167"/>
                </a:lnTo>
                <a:lnTo>
                  <a:pt x="49" y="167"/>
                </a:lnTo>
                <a:lnTo>
                  <a:pt x="50" y="166"/>
                </a:lnTo>
                <a:lnTo>
                  <a:pt x="52" y="165"/>
                </a:lnTo>
                <a:lnTo>
                  <a:pt x="54" y="164"/>
                </a:lnTo>
                <a:lnTo>
                  <a:pt x="55" y="163"/>
                </a:lnTo>
                <a:lnTo>
                  <a:pt x="57" y="163"/>
                </a:lnTo>
                <a:lnTo>
                  <a:pt x="58" y="162"/>
                </a:lnTo>
                <a:lnTo>
                  <a:pt x="59" y="162"/>
                </a:lnTo>
                <a:lnTo>
                  <a:pt x="60" y="161"/>
                </a:lnTo>
                <a:lnTo>
                  <a:pt x="61" y="161"/>
                </a:lnTo>
                <a:lnTo>
                  <a:pt x="62" y="160"/>
                </a:lnTo>
                <a:lnTo>
                  <a:pt x="63" y="160"/>
                </a:lnTo>
                <a:lnTo>
                  <a:pt x="64" y="160"/>
                </a:lnTo>
                <a:lnTo>
                  <a:pt x="64" y="148"/>
                </a:lnTo>
                <a:lnTo>
                  <a:pt x="64" y="147"/>
                </a:lnTo>
                <a:lnTo>
                  <a:pt x="64" y="146"/>
                </a:lnTo>
                <a:lnTo>
                  <a:pt x="63" y="146"/>
                </a:lnTo>
                <a:lnTo>
                  <a:pt x="63" y="145"/>
                </a:lnTo>
                <a:lnTo>
                  <a:pt x="63" y="144"/>
                </a:lnTo>
                <a:lnTo>
                  <a:pt x="62" y="143"/>
                </a:lnTo>
                <a:lnTo>
                  <a:pt x="61" y="142"/>
                </a:lnTo>
                <a:lnTo>
                  <a:pt x="61" y="141"/>
                </a:lnTo>
                <a:lnTo>
                  <a:pt x="61" y="140"/>
                </a:lnTo>
                <a:lnTo>
                  <a:pt x="60" y="139"/>
                </a:lnTo>
                <a:lnTo>
                  <a:pt x="59" y="138"/>
                </a:lnTo>
                <a:lnTo>
                  <a:pt x="59" y="137"/>
                </a:lnTo>
                <a:lnTo>
                  <a:pt x="58" y="136"/>
                </a:lnTo>
                <a:lnTo>
                  <a:pt x="58" y="135"/>
                </a:lnTo>
                <a:lnTo>
                  <a:pt x="58" y="134"/>
                </a:lnTo>
                <a:lnTo>
                  <a:pt x="57" y="133"/>
                </a:lnTo>
                <a:lnTo>
                  <a:pt x="56" y="132"/>
                </a:lnTo>
                <a:lnTo>
                  <a:pt x="56" y="131"/>
                </a:lnTo>
                <a:lnTo>
                  <a:pt x="55" y="130"/>
                </a:lnTo>
                <a:lnTo>
                  <a:pt x="55" y="129"/>
                </a:lnTo>
                <a:lnTo>
                  <a:pt x="55" y="128"/>
                </a:lnTo>
                <a:lnTo>
                  <a:pt x="54" y="128"/>
                </a:lnTo>
                <a:lnTo>
                  <a:pt x="54" y="127"/>
                </a:lnTo>
                <a:lnTo>
                  <a:pt x="54" y="126"/>
                </a:lnTo>
                <a:lnTo>
                  <a:pt x="54" y="125"/>
                </a:lnTo>
                <a:lnTo>
                  <a:pt x="54" y="124"/>
                </a:lnTo>
                <a:lnTo>
                  <a:pt x="53" y="124"/>
                </a:lnTo>
                <a:lnTo>
                  <a:pt x="53" y="123"/>
                </a:lnTo>
                <a:lnTo>
                  <a:pt x="53" y="122"/>
                </a:lnTo>
                <a:lnTo>
                  <a:pt x="53" y="121"/>
                </a:lnTo>
                <a:lnTo>
                  <a:pt x="53" y="120"/>
                </a:lnTo>
                <a:lnTo>
                  <a:pt x="53" y="119"/>
                </a:lnTo>
                <a:lnTo>
                  <a:pt x="53" y="118"/>
                </a:lnTo>
                <a:lnTo>
                  <a:pt x="52" y="118"/>
                </a:lnTo>
                <a:lnTo>
                  <a:pt x="51" y="118"/>
                </a:lnTo>
                <a:lnTo>
                  <a:pt x="51" y="117"/>
                </a:lnTo>
                <a:lnTo>
                  <a:pt x="50" y="117"/>
                </a:lnTo>
                <a:lnTo>
                  <a:pt x="49" y="117"/>
                </a:lnTo>
                <a:lnTo>
                  <a:pt x="48" y="117"/>
                </a:lnTo>
                <a:lnTo>
                  <a:pt x="47" y="117"/>
                </a:lnTo>
                <a:lnTo>
                  <a:pt x="47" y="116"/>
                </a:lnTo>
                <a:lnTo>
                  <a:pt x="46" y="116"/>
                </a:lnTo>
                <a:lnTo>
                  <a:pt x="45" y="116"/>
                </a:lnTo>
                <a:lnTo>
                  <a:pt x="44" y="116"/>
                </a:lnTo>
                <a:lnTo>
                  <a:pt x="44" y="115"/>
                </a:lnTo>
                <a:lnTo>
                  <a:pt x="43" y="115"/>
                </a:lnTo>
                <a:lnTo>
                  <a:pt x="44" y="115"/>
                </a:lnTo>
                <a:lnTo>
                  <a:pt x="44" y="114"/>
                </a:lnTo>
                <a:lnTo>
                  <a:pt x="45" y="114"/>
                </a:lnTo>
                <a:lnTo>
                  <a:pt x="46" y="114"/>
                </a:lnTo>
                <a:lnTo>
                  <a:pt x="47" y="114"/>
                </a:lnTo>
                <a:lnTo>
                  <a:pt x="48" y="114"/>
                </a:lnTo>
                <a:lnTo>
                  <a:pt x="49" y="114"/>
                </a:lnTo>
                <a:lnTo>
                  <a:pt x="50" y="114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3" y="111"/>
                </a:lnTo>
                <a:lnTo>
                  <a:pt x="53" y="110"/>
                </a:lnTo>
                <a:lnTo>
                  <a:pt x="52" y="110"/>
                </a:lnTo>
                <a:lnTo>
                  <a:pt x="52" y="109"/>
                </a:lnTo>
                <a:lnTo>
                  <a:pt x="51" y="109"/>
                </a:lnTo>
                <a:lnTo>
                  <a:pt x="51" y="108"/>
                </a:lnTo>
                <a:lnTo>
                  <a:pt x="50" y="108"/>
                </a:lnTo>
                <a:lnTo>
                  <a:pt x="50" y="107"/>
                </a:lnTo>
                <a:lnTo>
                  <a:pt x="49" y="107"/>
                </a:lnTo>
                <a:lnTo>
                  <a:pt x="49" y="106"/>
                </a:lnTo>
                <a:lnTo>
                  <a:pt x="48" y="106"/>
                </a:lnTo>
                <a:lnTo>
                  <a:pt x="48" y="105"/>
                </a:lnTo>
                <a:lnTo>
                  <a:pt x="48" y="104"/>
                </a:lnTo>
                <a:lnTo>
                  <a:pt x="47" y="104"/>
                </a:lnTo>
                <a:lnTo>
                  <a:pt x="47" y="103"/>
                </a:lnTo>
                <a:lnTo>
                  <a:pt x="47" y="102"/>
                </a:lnTo>
                <a:lnTo>
                  <a:pt x="47" y="101"/>
                </a:lnTo>
                <a:lnTo>
                  <a:pt x="47" y="100"/>
                </a:lnTo>
                <a:lnTo>
                  <a:pt x="47" y="99"/>
                </a:lnTo>
                <a:lnTo>
                  <a:pt x="47" y="98"/>
                </a:lnTo>
                <a:lnTo>
                  <a:pt x="47" y="97"/>
                </a:lnTo>
                <a:lnTo>
                  <a:pt x="47" y="96"/>
                </a:lnTo>
                <a:lnTo>
                  <a:pt x="47" y="95"/>
                </a:lnTo>
                <a:lnTo>
                  <a:pt x="47" y="94"/>
                </a:lnTo>
                <a:lnTo>
                  <a:pt x="48" y="94"/>
                </a:lnTo>
                <a:lnTo>
                  <a:pt x="48" y="93"/>
                </a:lnTo>
                <a:lnTo>
                  <a:pt x="48" y="92"/>
                </a:lnTo>
                <a:lnTo>
                  <a:pt x="48" y="91"/>
                </a:lnTo>
                <a:lnTo>
                  <a:pt x="48" y="90"/>
                </a:lnTo>
                <a:lnTo>
                  <a:pt x="48" y="89"/>
                </a:lnTo>
                <a:lnTo>
                  <a:pt x="47" y="89"/>
                </a:lnTo>
                <a:lnTo>
                  <a:pt x="47" y="88"/>
                </a:lnTo>
                <a:lnTo>
                  <a:pt x="47" y="87"/>
                </a:lnTo>
                <a:lnTo>
                  <a:pt x="47" y="86"/>
                </a:lnTo>
                <a:lnTo>
                  <a:pt x="47" y="85"/>
                </a:lnTo>
                <a:lnTo>
                  <a:pt x="46" y="84"/>
                </a:lnTo>
                <a:lnTo>
                  <a:pt x="46" y="83"/>
                </a:lnTo>
                <a:lnTo>
                  <a:pt x="46" y="82"/>
                </a:lnTo>
                <a:lnTo>
                  <a:pt x="46" y="81"/>
                </a:lnTo>
                <a:lnTo>
                  <a:pt x="46" y="80"/>
                </a:lnTo>
                <a:lnTo>
                  <a:pt x="45" y="80"/>
                </a:lnTo>
                <a:lnTo>
                  <a:pt x="45" y="79"/>
                </a:lnTo>
                <a:lnTo>
                  <a:pt x="45" y="78"/>
                </a:lnTo>
                <a:lnTo>
                  <a:pt x="45" y="77"/>
                </a:lnTo>
                <a:lnTo>
                  <a:pt x="45" y="76"/>
                </a:lnTo>
                <a:lnTo>
                  <a:pt x="44" y="76"/>
                </a:lnTo>
                <a:lnTo>
                  <a:pt x="44" y="75"/>
                </a:lnTo>
                <a:lnTo>
                  <a:pt x="44" y="74"/>
                </a:lnTo>
                <a:lnTo>
                  <a:pt x="44" y="73"/>
                </a:lnTo>
                <a:lnTo>
                  <a:pt x="44" y="72"/>
                </a:lnTo>
                <a:lnTo>
                  <a:pt x="44" y="71"/>
                </a:lnTo>
                <a:lnTo>
                  <a:pt x="44" y="70"/>
                </a:lnTo>
                <a:lnTo>
                  <a:pt x="44" y="69"/>
                </a:lnTo>
                <a:lnTo>
                  <a:pt x="44" y="67"/>
                </a:lnTo>
                <a:lnTo>
                  <a:pt x="44" y="66"/>
                </a:lnTo>
                <a:lnTo>
                  <a:pt x="44" y="65"/>
                </a:lnTo>
                <a:lnTo>
                  <a:pt x="44" y="64"/>
                </a:lnTo>
                <a:lnTo>
                  <a:pt x="44" y="62"/>
                </a:lnTo>
                <a:lnTo>
                  <a:pt x="44" y="61"/>
                </a:lnTo>
                <a:lnTo>
                  <a:pt x="45" y="59"/>
                </a:lnTo>
                <a:lnTo>
                  <a:pt x="45" y="58"/>
                </a:lnTo>
                <a:lnTo>
                  <a:pt x="45" y="56"/>
                </a:lnTo>
                <a:lnTo>
                  <a:pt x="46" y="55"/>
                </a:lnTo>
                <a:lnTo>
                  <a:pt x="46" y="53"/>
                </a:lnTo>
                <a:lnTo>
                  <a:pt x="46" y="52"/>
                </a:lnTo>
                <a:lnTo>
                  <a:pt x="46" y="50"/>
                </a:lnTo>
                <a:lnTo>
                  <a:pt x="47" y="49"/>
                </a:lnTo>
                <a:lnTo>
                  <a:pt x="47" y="47"/>
                </a:lnTo>
                <a:lnTo>
                  <a:pt x="47" y="46"/>
                </a:lnTo>
                <a:lnTo>
                  <a:pt x="48" y="45"/>
                </a:lnTo>
                <a:lnTo>
                  <a:pt x="48" y="44"/>
                </a:lnTo>
                <a:lnTo>
                  <a:pt x="48" y="42"/>
                </a:lnTo>
                <a:lnTo>
                  <a:pt x="49" y="41"/>
                </a:lnTo>
                <a:lnTo>
                  <a:pt x="49" y="40"/>
                </a:lnTo>
                <a:lnTo>
                  <a:pt x="49" y="39"/>
                </a:lnTo>
                <a:lnTo>
                  <a:pt x="49" y="38"/>
                </a:lnTo>
                <a:lnTo>
                  <a:pt x="49" y="37"/>
                </a:lnTo>
                <a:lnTo>
                  <a:pt x="50" y="37"/>
                </a:lnTo>
                <a:lnTo>
                  <a:pt x="50" y="36"/>
                </a:lnTo>
                <a:lnTo>
                  <a:pt x="51" y="35"/>
                </a:lnTo>
                <a:lnTo>
                  <a:pt x="51" y="34"/>
                </a:lnTo>
                <a:lnTo>
                  <a:pt x="52" y="33"/>
                </a:lnTo>
                <a:lnTo>
                  <a:pt x="53" y="32"/>
                </a:lnTo>
                <a:lnTo>
                  <a:pt x="53" y="31"/>
                </a:lnTo>
                <a:lnTo>
                  <a:pt x="54" y="30"/>
                </a:lnTo>
                <a:lnTo>
                  <a:pt x="55" y="29"/>
                </a:lnTo>
                <a:lnTo>
                  <a:pt x="55" y="28"/>
                </a:lnTo>
                <a:lnTo>
                  <a:pt x="56" y="27"/>
                </a:lnTo>
                <a:lnTo>
                  <a:pt x="57" y="26"/>
                </a:lnTo>
                <a:lnTo>
                  <a:pt x="58" y="25"/>
                </a:lnTo>
                <a:lnTo>
                  <a:pt x="59" y="24"/>
                </a:lnTo>
                <a:lnTo>
                  <a:pt x="60" y="23"/>
                </a:lnTo>
                <a:lnTo>
                  <a:pt x="61" y="22"/>
                </a:lnTo>
                <a:lnTo>
                  <a:pt x="61" y="21"/>
                </a:lnTo>
                <a:lnTo>
                  <a:pt x="62" y="19"/>
                </a:lnTo>
                <a:lnTo>
                  <a:pt x="63" y="18"/>
                </a:lnTo>
                <a:lnTo>
                  <a:pt x="64" y="17"/>
                </a:lnTo>
                <a:lnTo>
                  <a:pt x="65" y="17"/>
                </a:lnTo>
                <a:lnTo>
                  <a:pt x="66" y="16"/>
                </a:lnTo>
                <a:lnTo>
                  <a:pt x="67" y="15"/>
                </a:lnTo>
                <a:lnTo>
                  <a:pt x="68" y="14"/>
                </a:lnTo>
                <a:lnTo>
                  <a:pt x="69" y="14"/>
                </a:lnTo>
                <a:lnTo>
                  <a:pt x="70" y="13"/>
                </a:lnTo>
                <a:lnTo>
                  <a:pt x="71" y="13"/>
                </a:lnTo>
                <a:lnTo>
                  <a:pt x="72" y="12"/>
                </a:lnTo>
                <a:lnTo>
                  <a:pt x="73" y="12"/>
                </a:lnTo>
                <a:lnTo>
                  <a:pt x="74" y="12"/>
                </a:lnTo>
                <a:lnTo>
                  <a:pt x="75" y="12"/>
                </a:lnTo>
                <a:lnTo>
                  <a:pt x="76" y="11"/>
                </a:lnTo>
                <a:lnTo>
                  <a:pt x="77" y="11"/>
                </a:lnTo>
                <a:lnTo>
                  <a:pt x="78" y="11"/>
                </a:lnTo>
                <a:lnTo>
                  <a:pt x="78" y="10"/>
                </a:lnTo>
                <a:lnTo>
                  <a:pt x="79" y="10"/>
                </a:lnTo>
                <a:lnTo>
                  <a:pt x="80" y="10"/>
                </a:lnTo>
                <a:lnTo>
                  <a:pt x="80" y="9"/>
                </a:lnTo>
                <a:lnTo>
                  <a:pt x="81" y="9"/>
                </a:lnTo>
                <a:lnTo>
                  <a:pt x="81" y="8"/>
                </a:lnTo>
                <a:lnTo>
                  <a:pt x="82" y="8"/>
                </a:lnTo>
                <a:lnTo>
                  <a:pt x="82" y="7"/>
                </a:lnTo>
                <a:lnTo>
                  <a:pt x="82" y="6"/>
                </a:lnTo>
                <a:lnTo>
                  <a:pt x="83" y="6"/>
                </a:lnTo>
                <a:lnTo>
                  <a:pt x="83" y="5"/>
                </a:lnTo>
                <a:lnTo>
                  <a:pt x="84" y="5"/>
                </a:lnTo>
                <a:lnTo>
                  <a:pt x="84" y="4"/>
                </a:lnTo>
                <a:lnTo>
                  <a:pt x="85" y="4"/>
                </a:lnTo>
                <a:lnTo>
                  <a:pt x="86" y="4"/>
                </a:lnTo>
                <a:lnTo>
                  <a:pt x="86" y="3"/>
                </a:lnTo>
                <a:lnTo>
                  <a:pt x="87" y="3"/>
                </a:lnTo>
                <a:lnTo>
                  <a:pt x="88" y="3"/>
                </a:lnTo>
                <a:lnTo>
                  <a:pt x="89" y="2"/>
                </a:lnTo>
                <a:lnTo>
                  <a:pt x="90" y="2"/>
                </a:lnTo>
                <a:lnTo>
                  <a:pt x="91" y="1"/>
                </a:lnTo>
                <a:lnTo>
                  <a:pt x="92" y="1"/>
                </a:lnTo>
                <a:lnTo>
                  <a:pt x="94" y="1"/>
                </a:lnTo>
                <a:lnTo>
                  <a:pt x="95" y="0"/>
                </a:lnTo>
                <a:lnTo>
                  <a:pt x="96" y="0"/>
                </a:lnTo>
                <a:lnTo>
                  <a:pt x="98" y="0"/>
                </a:lnTo>
                <a:lnTo>
                  <a:pt x="99" y="0"/>
                </a:lnTo>
                <a:lnTo>
                  <a:pt x="101" y="0"/>
                </a:lnTo>
                <a:lnTo>
                  <a:pt x="102" y="0"/>
                </a:lnTo>
                <a:lnTo>
                  <a:pt x="104" y="0"/>
                </a:lnTo>
                <a:lnTo>
                  <a:pt x="105" y="0"/>
                </a:lnTo>
                <a:lnTo>
                  <a:pt x="107" y="0"/>
                </a:lnTo>
                <a:lnTo>
                  <a:pt x="109" y="0"/>
                </a:lnTo>
                <a:lnTo>
                  <a:pt x="110" y="0"/>
                </a:lnTo>
                <a:lnTo>
                  <a:pt x="112" y="1"/>
                </a:lnTo>
                <a:lnTo>
                  <a:pt x="114" y="1"/>
                </a:lnTo>
                <a:lnTo>
                  <a:pt x="115" y="2"/>
                </a:lnTo>
                <a:lnTo>
                  <a:pt x="117" y="2"/>
                </a:lnTo>
                <a:lnTo>
                  <a:pt x="118" y="3"/>
                </a:lnTo>
                <a:lnTo>
                  <a:pt x="120" y="4"/>
                </a:lnTo>
                <a:lnTo>
                  <a:pt x="122" y="5"/>
                </a:lnTo>
                <a:lnTo>
                  <a:pt x="123" y="6"/>
                </a:lnTo>
                <a:lnTo>
                  <a:pt x="124" y="7"/>
                </a:lnTo>
                <a:lnTo>
                  <a:pt x="126" y="8"/>
                </a:lnTo>
                <a:lnTo>
                  <a:pt x="127" y="9"/>
                </a:lnTo>
                <a:lnTo>
                  <a:pt x="128" y="9"/>
                </a:lnTo>
                <a:lnTo>
                  <a:pt x="129" y="10"/>
                </a:lnTo>
                <a:lnTo>
                  <a:pt x="130" y="11"/>
                </a:lnTo>
                <a:lnTo>
                  <a:pt x="131" y="11"/>
                </a:lnTo>
                <a:lnTo>
                  <a:pt x="132" y="12"/>
                </a:lnTo>
                <a:lnTo>
                  <a:pt x="133" y="12"/>
                </a:lnTo>
                <a:lnTo>
                  <a:pt x="133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4"/>
                </a:lnTo>
                <a:lnTo>
                  <a:pt x="136" y="14"/>
                </a:lnTo>
                <a:lnTo>
                  <a:pt x="137" y="15"/>
                </a:lnTo>
                <a:lnTo>
                  <a:pt x="138" y="15"/>
                </a:lnTo>
                <a:lnTo>
                  <a:pt x="139" y="16"/>
                </a:lnTo>
                <a:lnTo>
                  <a:pt x="140" y="16"/>
                </a:lnTo>
                <a:lnTo>
                  <a:pt x="140" y="17"/>
                </a:lnTo>
                <a:lnTo>
                  <a:pt x="141" y="17"/>
                </a:lnTo>
                <a:lnTo>
                  <a:pt x="142" y="18"/>
                </a:lnTo>
                <a:lnTo>
                  <a:pt x="143" y="18"/>
                </a:lnTo>
                <a:lnTo>
                  <a:pt x="143" y="19"/>
                </a:lnTo>
                <a:lnTo>
                  <a:pt x="144" y="20"/>
                </a:lnTo>
                <a:lnTo>
                  <a:pt x="145" y="21"/>
                </a:lnTo>
                <a:lnTo>
                  <a:pt x="146" y="22"/>
                </a:lnTo>
                <a:lnTo>
                  <a:pt x="146" y="24"/>
                </a:lnTo>
                <a:lnTo>
                  <a:pt x="147" y="25"/>
                </a:lnTo>
                <a:lnTo>
                  <a:pt x="147" y="27"/>
                </a:lnTo>
                <a:lnTo>
                  <a:pt x="148" y="28"/>
                </a:lnTo>
                <a:lnTo>
                  <a:pt x="149" y="30"/>
                </a:lnTo>
                <a:lnTo>
                  <a:pt x="149" y="32"/>
                </a:lnTo>
                <a:lnTo>
                  <a:pt x="150" y="33"/>
                </a:lnTo>
                <a:lnTo>
                  <a:pt x="150" y="35"/>
                </a:lnTo>
                <a:lnTo>
                  <a:pt x="151" y="37"/>
                </a:lnTo>
                <a:lnTo>
                  <a:pt x="151" y="39"/>
                </a:lnTo>
                <a:lnTo>
                  <a:pt x="152" y="41"/>
                </a:lnTo>
                <a:lnTo>
                  <a:pt x="152" y="43"/>
                </a:lnTo>
                <a:lnTo>
                  <a:pt x="153" y="44"/>
                </a:lnTo>
                <a:lnTo>
                  <a:pt x="153" y="46"/>
                </a:lnTo>
                <a:lnTo>
                  <a:pt x="153" y="48"/>
                </a:lnTo>
                <a:lnTo>
                  <a:pt x="154" y="50"/>
                </a:lnTo>
                <a:lnTo>
                  <a:pt x="154" y="51"/>
                </a:lnTo>
                <a:lnTo>
                  <a:pt x="154" y="53"/>
                </a:lnTo>
                <a:lnTo>
                  <a:pt x="155" y="54"/>
                </a:lnTo>
                <a:lnTo>
                  <a:pt x="155" y="56"/>
                </a:lnTo>
                <a:lnTo>
                  <a:pt x="155" y="57"/>
                </a:lnTo>
                <a:lnTo>
                  <a:pt x="155" y="58"/>
                </a:lnTo>
                <a:lnTo>
                  <a:pt x="156" y="59"/>
                </a:lnTo>
                <a:lnTo>
                  <a:pt x="156" y="60"/>
                </a:lnTo>
                <a:lnTo>
                  <a:pt x="156" y="61"/>
                </a:lnTo>
                <a:lnTo>
                  <a:pt x="156" y="62"/>
                </a:lnTo>
                <a:lnTo>
                  <a:pt x="156" y="63"/>
                </a:lnTo>
                <a:lnTo>
                  <a:pt x="156" y="64"/>
                </a:lnTo>
                <a:lnTo>
                  <a:pt x="156" y="65"/>
                </a:lnTo>
                <a:lnTo>
                  <a:pt x="157" y="66"/>
                </a:lnTo>
                <a:lnTo>
                  <a:pt x="157" y="67"/>
                </a:lnTo>
                <a:lnTo>
                  <a:pt x="157" y="68"/>
                </a:lnTo>
                <a:lnTo>
                  <a:pt x="157" y="69"/>
                </a:lnTo>
                <a:lnTo>
                  <a:pt x="157" y="71"/>
                </a:lnTo>
                <a:lnTo>
                  <a:pt x="157" y="72"/>
                </a:lnTo>
                <a:lnTo>
                  <a:pt x="157" y="73"/>
                </a:lnTo>
                <a:lnTo>
                  <a:pt x="157" y="74"/>
                </a:lnTo>
                <a:lnTo>
                  <a:pt x="157" y="75"/>
                </a:lnTo>
                <a:lnTo>
                  <a:pt x="157" y="77"/>
                </a:lnTo>
                <a:lnTo>
                  <a:pt x="158" y="78"/>
                </a:lnTo>
                <a:lnTo>
                  <a:pt x="158" y="79"/>
                </a:lnTo>
                <a:lnTo>
                  <a:pt x="158" y="81"/>
                </a:lnTo>
                <a:lnTo>
                  <a:pt x="158" y="82"/>
                </a:lnTo>
                <a:lnTo>
                  <a:pt x="158" y="83"/>
                </a:lnTo>
                <a:lnTo>
                  <a:pt x="158" y="84"/>
                </a:lnTo>
                <a:lnTo>
                  <a:pt x="158" y="85"/>
                </a:lnTo>
                <a:lnTo>
                  <a:pt x="158" y="86"/>
                </a:lnTo>
                <a:lnTo>
                  <a:pt x="157" y="87"/>
                </a:lnTo>
                <a:lnTo>
                  <a:pt x="157" y="88"/>
                </a:lnTo>
                <a:lnTo>
                  <a:pt x="157" y="89"/>
                </a:lnTo>
                <a:lnTo>
                  <a:pt x="157" y="90"/>
                </a:lnTo>
                <a:lnTo>
                  <a:pt x="157" y="91"/>
                </a:lnTo>
                <a:lnTo>
                  <a:pt x="156" y="92"/>
                </a:lnTo>
                <a:lnTo>
                  <a:pt x="156" y="93"/>
                </a:lnTo>
                <a:lnTo>
                  <a:pt x="155" y="93"/>
                </a:lnTo>
                <a:lnTo>
                  <a:pt x="155" y="94"/>
                </a:lnTo>
                <a:lnTo>
                  <a:pt x="155" y="95"/>
                </a:lnTo>
                <a:lnTo>
                  <a:pt x="154" y="95"/>
                </a:lnTo>
                <a:lnTo>
                  <a:pt x="154" y="96"/>
                </a:lnTo>
                <a:lnTo>
                  <a:pt x="153" y="96"/>
                </a:lnTo>
                <a:lnTo>
                  <a:pt x="153" y="97"/>
                </a:lnTo>
                <a:lnTo>
                  <a:pt x="152" y="97"/>
                </a:lnTo>
                <a:lnTo>
                  <a:pt x="152" y="98"/>
                </a:lnTo>
                <a:lnTo>
                  <a:pt x="151" y="98"/>
                </a:lnTo>
                <a:lnTo>
                  <a:pt x="151" y="99"/>
                </a:lnTo>
                <a:lnTo>
                  <a:pt x="150" y="99"/>
                </a:lnTo>
                <a:lnTo>
                  <a:pt x="150" y="100"/>
                </a:lnTo>
                <a:lnTo>
                  <a:pt x="149" y="100"/>
                </a:lnTo>
                <a:lnTo>
                  <a:pt x="149" y="101"/>
                </a:lnTo>
                <a:lnTo>
                  <a:pt x="148" y="101"/>
                </a:lnTo>
                <a:lnTo>
                  <a:pt x="148" y="102"/>
                </a:lnTo>
                <a:lnTo>
                  <a:pt x="147" y="103"/>
                </a:lnTo>
                <a:lnTo>
                  <a:pt x="147" y="104"/>
                </a:lnTo>
                <a:lnTo>
                  <a:pt x="146" y="104"/>
                </a:lnTo>
                <a:lnTo>
                  <a:pt x="146" y="105"/>
                </a:lnTo>
                <a:lnTo>
                  <a:pt x="145" y="106"/>
                </a:lnTo>
                <a:lnTo>
                  <a:pt x="145" y="107"/>
                </a:lnTo>
                <a:lnTo>
                  <a:pt x="144" y="107"/>
                </a:lnTo>
                <a:lnTo>
                  <a:pt x="144" y="108"/>
                </a:lnTo>
                <a:lnTo>
                  <a:pt x="144" y="109"/>
                </a:lnTo>
                <a:lnTo>
                  <a:pt x="143" y="109"/>
                </a:lnTo>
                <a:lnTo>
                  <a:pt x="143" y="110"/>
                </a:lnTo>
                <a:lnTo>
                  <a:pt x="143" y="111"/>
                </a:lnTo>
                <a:lnTo>
                  <a:pt x="142" y="111"/>
                </a:lnTo>
                <a:lnTo>
                  <a:pt x="142" y="112"/>
                </a:lnTo>
                <a:lnTo>
                  <a:pt x="142" y="113"/>
                </a:lnTo>
                <a:lnTo>
                  <a:pt x="142" y="114"/>
                </a:lnTo>
                <a:lnTo>
                  <a:pt x="141" y="114"/>
                </a:lnTo>
                <a:lnTo>
                  <a:pt x="141" y="115"/>
                </a:lnTo>
                <a:lnTo>
                  <a:pt x="141" y="116"/>
                </a:lnTo>
                <a:lnTo>
                  <a:pt x="141" y="117"/>
                </a:lnTo>
                <a:lnTo>
                  <a:pt x="141" y="118"/>
                </a:lnTo>
                <a:lnTo>
                  <a:pt x="141" y="119"/>
                </a:lnTo>
                <a:lnTo>
                  <a:pt x="141" y="120"/>
                </a:lnTo>
                <a:lnTo>
                  <a:pt x="141" y="121"/>
                </a:lnTo>
                <a:lnTo>
                  <a:pt x="141" y="122"/>
                </a:lnTo>
                <a:lnTo>
                  <a:pt x="142" y="122"/>
                </a:lnTo>
                <a:lnTo>
                  <a:pt x="142" y="123"/>
                </a:lnTo>
                <a:lnTo>
                  <a:pt x="143" y="123"/>
                </a:lnTo>
                <a:lnTo>
                  <a:pt x="144" y="123"/>
                </a:lnTo>
                <a:lnTo>
                  <a:pt x="145" y="124"/>
                </a:lnTo>
                <a:lnTo>
                  <a:pt x="146" y="124"/>
                </a:lnTo>
                <a:lnTo>
                  <a:pt x="147" y="124"/>
                </a:lnTo>
                <a:lnTo>
                  <a:pt x="148" y="124"/>
                </a:lnTo>
                <a:lnTo>
                  <a:pt x="147" y="124"/>
                </a:lnTo>
                <a:lnTo>
                  <a:pt x="147" y="125"/>
                </a:lnTo>
                <a:lnTo>
                  <a:pt x="146" y="126"/>
                </a:lnTo>
                <a:lnTo>
                  <a:pt x="145" y="127"/>
                </a:lnTo>
                <a:lnTo>
                  <a:pt x="144" y="127"/>
                </a:lnTo>
                <a:lnTo>
                  <a:pt x="144" y="128"/>
                </a:lnTo>
                <a:lnTo>
                  <a:pt x="143" y="128"/>
                </a:lnTo>
                <a:lnTo>
                  <a:pt x="142" y="128"/>
                </a:lnTo>
                <a:lnTo>
                  <a:pt x="141" y="128"/>
                </a:lnTo>
                <a:lnTo>
                  <a:pt x="140" y="128"/>
                </a:lnTo>
                <a:lnTo>
                  <a:pt x="139" y="129"/>
                </a:lnTo>
                <a:lnTo>
                  <a:pt x="139" y="128"/>
                </a:lnTo>
                <a:lnTo>
                  <a:pt x="138" y="128"/>
                </a:lnTo>
                <a:lnTo>
                  <a:pt x="137" y="128"/>
                </a:lnTo>
                <a:lnTo>
                  <a:pt x="136" y="128"/>
                </a:lnTo>
                <a:lnTo>
                  <a:pt x="135" y="128"/>
                </a:lnTo>
                <a:lnTo>
                  <a:pt x="134" y="128"/>
                </a:lnTo>
                <a:lnTo>
                  <a:pt x="134" y="129"/>
                </a:lnTo>
                <a:lnTo>
                  <a:pt x="134" y="130"/>
                </a:lnTo>
                <a:lnTo>
                  <a:pt x="135" y="130"/>
                </a:lnTo>
                <a:lnTo>
                  <a:pt x="135" y="131"/>
                </a:lnTo>
                <a:lnTo>
                  <a:pt x="135" y="132"/>
                </a:lnTo>
                <a:lnTo>
                  <a:pt x="135" y="133"/>
                </a:lnTo>
                <a:lnTo>
                  <a:pt x="135" y="134"/>
                </a:lnTo>
                <a:lnTo>
                  <a:pt x="135" y="135"/>
                </a:lnTo>
                <a:lnTo>
                  <a:pt x="134" y="136"/>
                </a:lnTo>
                <a:lnTo>
                  <a:pt x="134" y="137"/>
                </a:lnTo>
                <a:lnTo>
                  <a:pt x="133" y="138"/>
                </a:lnTo>
                <a:lnTo>
                  <a:pt x="133" y="139"/>
                </a:lnTo>
                <a:lnTo>
                  <a:pt x="133" y="140"/>
                </a:lnTo>
                <a:lnTo>
                  <a:pt x="132" y="140"/>
                </a:lnTo>
                <a:lnTo>
                  <a:pt x="132" y="141"/>
                </a:lnTo>
                <a:lnTo>
                  <a:pt x="132" y="142"/>
                </a:lnTo>
                <a:lnTo>
                  <a:pt x="131" y="142"/>
                </a:lnTo>
                <a:lnTo>
                  <a:pt x="137" y="149"/>
                </a:lnTo>
                <a:lnTo>
                  <a:pt x="138" y="149"/>
                </a:lnTo>
                <a:lnTo>
                  <a:pt x="138" y="150"/>
                </a:lnTo>
                <a:lnTo>
                  <a:pt x="139" y="150"/>
                </a:lnTo>
                <a:lnTo>
                  <a:pt x="141" y="150"/>
                </a:lnTo>
                <a:lnTo>
                  <a:pt x="142" y="151"/>
                </a:lnTo>
                <a:lnTo>
                  <a:pt x="143" y="151"/>
                </a:lnTo>
                <a:lnTo>
                  <a:pt x="145" y="152"/>
                </a:lnTo>
                <a:lnTo>
                  <a:pt x="147" y="153"/>
                </a:lnTo>
                <a:lnTo>
                  <a:pt x="149" y="153"/>
                </a:lnTo>
                <a:lnTo>
                  <a:pt x="151" y="154"/>
                </a:lnTo>
                <a:lnTo>
                  <a:pt x="153" y="155"/>
                </a:lnTo>
                <a:lnTo>
                  <a:pt x="155" y="156"/>
                </a:lnTo>
                <a:lnTo>
                  <a:pt x="157" y="156"/>
                </a:lnTo>
                <a:lnTo>
                  <a:pt x="159" y="157"/>
                </a:lnTo>
                <a:lnTo>
                  <a:pt x="161" y="158"/>
                </a:lnTo>
                <a:lnTo>
                  <a:pt x="164" y="159"/>
                </a:lnTo>
                <a:lnTo>
                  <a:pt x="166" y="160"/>
                </a:lnTo>
                <a:lnTo>
                  <a:pt x="168" y="161"/>
                </a:lnTo>
                <a:lnTo>
                  <a:pt x="171" y="162"/>
                </a:lnTo>
                <a:lnTo>
                  <a:pt x="173" y="163"/>
                </a:lnTo>
                <a:lnTo>
                  <a:pt x="175" y="164"/>
                </a:lnTo>
                <a:lnTo>
                  <a:pt x="177" y="165"/>
                </a:lnTo>
                <a:lnTo>
                  <a:pt x="180" y="166"/>
                </a:lnTo>
                <a:lnTo>
                  <a:pt x="182" y="166"/>
                </a:lnTo>
                <a:lnTo>
                  <a:pt x="184" y="167"/>
                </a:lnTo>
                <a:lnTo>
                  <a:pt x="186" y="168"/>
                </a:lnTo>
                <a:lnTo>
                  <a:pt x="187" y="169"/>
                </a:lnTo>
                <a:lnTo>
                  <a:pt x="189" y="170"/>
                </a:lnTo>
                <a:lnTo>
                  <a:pt x="190" y="171"/>
                </a:lnTo>
                <a:lnTo>
                  <a:pt x="192" y="172"/>
                </a:lnTo>
                <a:lnTo>
                  <a:pt x="193" y="172"/>
                </a:lnTo>
                <a:lnTo>
                  <a:pt x="194" y="173"/>
                </a:lnTo>
                <a:lnTo>
                  <a:pt x="196" y="175"/>
                </a:lnTo>
                <a:lnTo>
                  <a:pt x="197" y="176"/>
                </a:lnTo>
                <a:lnTo>
                  <a:pt x="199" y="177"/>
                </a:lnTo>
                <a:lnTo>
                  <a:pt x="200" y="179"/>
                </a:lnTo>
                <a:lnTo>
                  <a:pt x="202" y="181"/>
                </a:lnTo>
                <a:lnTo>
                  <a:pt x="203" y="182"/>
                </a:lnTo>
                <a:lnTo>
                  <a:pt x="205" y="184"/>
                </a:lnTo>
                <a:lnTo>
                  <a:pt x="206" y="186"/>
                </a:lnTo>
                <a:lnTo>
                  <a:pt x="208" y="188"/>
                </a:lnTo>
                <a:lnTo>
                  <a:pt x="209" y="190"/>
                </a:lnTo>
                <a:lnTo>
                  <a:pt x="211" y="192"/>
                </a:lnTo>
                <a:lnTo>
                  <a:pt x="212" y="194"/>
                </a:lnTo>
                <a:lnTo>
                  <a:pt x="214" y="196"/>
                </a:lnTo>
                <a:lnTo>
                  <a:pt x="215" y="198"/>
                </a:lnTo>
                <a:lnTo>
                  <a:pt x="217" y="200"/>
                </a:lnTo>
                <a:lnTo>
                  <a:pt x="218" y="202"/>
                </a:lnTo>
                <a:lnTo>
                  <a:pt x="219" y="204"/>
                </a:lnTo>
                <a:lnTo>
                  <a:pt x="220" y="206"/>
                </a:lnTo>
                <a:lnTo>
                  <a:pt x="221" y="208"/>
                </a:lnTo>
                <a:lnTo>
                  <a:pt x="223" y="209"/>
                </a:lnTo>
                <a:lnTo>
                  <a:pt x="224" y="211"/>
                </a:lnTo>
                <a:lnTo>
                  <a:pt x="225" y="213"/>
                </a:lnTo>
                <a:lnTo>
                  <a:pt x="225" y="214"/>
                </a:lnTo>
                <a:lnTo>
                  <a:pt x="226" y="215"/>
                </a:lnTo>
                <a:lnTo>
                  <a:pt x="227" y="216"/>
                </a:lnTo>
                <a:lnTo>
                  <a:pt x="227" y="217"/>
                </a:lnTo>
                <a:lnTo>
                  <a:pt x="228" y="218"/>
                </a:lnTo>
                <a:lnTo>
                  <a:pt x="228" y="219"/>
                </a:lnTo>
                <a:lnTo>
                  <a:pt x="0" y="219"/>
                </a:lnTo>
                <a:lnTo>
                  <a:pt x="0" y="218"/>
                </a:lnTo>
                <a:lnTo>
                  <a:pt x="0" y="217"/>
                </a:lnTo>
                <a:lnTo>
                  <a:pt x="0" y="216"/>
                </a:lnTo>
                <a:lnTo>
                  <a:pt x="1" y="215"/>
                </a:lnTo>
                <a:lnTo>
                  <a:pt x="1" y="214"/>
                </a:lnTo>
                <a:lnTo>
                  <a:pt x="1" y="213"/>
                </a:lnTo>
                <a:lnTo>
                  <a:pt x="2" y="212"/>
                </a:lnTo>
                <a:lnTo>
                  <a:pt x="2" y="210"/>
                </a:lnTo>
                <a:lnTo>
                  <a:pt x="3" y="209"/>
                </a:lnTo>
                <a:lnTo>
                  <a:pt x="3" y="207"/>
                </a:lnTo>
                <a:lnTo>
                  <a:pt x="4" y="206"/>
                </a:lnTo>
                <a:lnTo>
                  <a:pt x="4" y="204"/>
                </a:lnTo>
                <a:lnTo>
                  <a:pt x="5" y="203"/>
                </a:lnTo>
                <a:lnTo>
                  <a:pt x="6" y="201"/>
                </a:lnTo>
                <a:lnTo>
                  <a:pt x="6" y="200"/>
                </a:lnTo>
                <a:lnTo>
                  <a:pt x="7" y="198"/>
                </a:lnTo>
                <a:lnTo>
                  <a:pt x="8" y="197"/>
                </a:lnTo>
                <a:lnTo>
                  <a:pt x="9" y="195"/>
                </a:lnTo>
                <a:lnTo>
                  <a:pt x="9" y="194"/>
                </a:lnTo>
                <a:lnTo>
                  <a:pt x="10" y="192"/>
                </a:lnTo>
                <a:lnTo>
                  <a:pt x="11" y="191"/>
                </a:lnTo>
                <a:lnTo>
                  <a:pt x="12" y="189"/>
                </a:lnTo>
                <a:lnTo>
                  <a:pt x="13" y="188"/>
                </a:lnTo>
                <a:lnTo>
                  <a:pt x="14" y="187"/>
                </a:lnTo>
                <a:lnTo>
                  <a:pt x="15" y="186"/>
                </a:lnTo>
                <a:lnTo>
                  <a:pt x="16" y="185"/>
                </a:lnTo>
                <a:lnTo>
                  <a:pt x="17" y="184"/>
                </a:lnTo>
                <a:lnTo>
                  <a:pt x="17" y="183"/>
                </a:lnTo>
                <a:lnTo>
                  <a:pt x="18" y="182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08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6917532" y="4883150"/>
            <a:ext cx="361950" cy="347662"/>
          </a:xfrm>
          <a:custGeom>
            <a:avLst/>
            <a:gdLst>
              <a:gd name="T0" fmla="*/ 85685313 w 228"/>
              <a:gd name="T1" fmla="*/ 438506557 h 219"/>
              <a:gd name="T2" fmla="*/ 146169063 w 228"/>
              <a:gd name="T3" fmla="*/ 408264725 h 219"/>
              <a:gd name="T4" fmla="*/ 161290000 w 228"/>
              <a:gd name="T5" fmla="*/ 370461642 h 219"/>
              <a:gd name="T6" fmla="*/ 151209375 w 228"/>
              <a:gd name="T7" fmla="*/ 350300421 h 219"/>
              <a:gd name="T8" fmla="*/ 138609388 w 228"/>
              <a:gd name="T9" fmla="*/ 322579536 h 219"/>
              <a:gd name="T10" fmla="*/ 136088438 w 228"/>
              <a:gd name="T11" fmla="*/ 315018284 h 219"/>
              <a:gd name="T12" fmla="*/ 133569075 w 228"/>
              <a:gd name="T13" fmla="*/ 299897369 h 219"/>
              <a:gd name="T14" fmla="*/ 133569075 w 228"/>
              <a:gd name="T15" fmla="*/ 297378010 h 219"/>
              <a:gd name="T16" fmla="*/ 118448138 w 228"/>
              <a:gd name="T17" fmla="*/ 292337705 h 219"/>
              <a:gd name="T18" fmla="*/ 110886875 w 228"/>
              <a:gd name="T19" fmla="*/ 289816758 h 219"/>
              <a:gd name="T20" fmla="*/ 120967500 w 228"/>
              <a:gd name="T21" fmla="*/ 287297399 h 219"/>
              <a:gd name="T22" fmla="*/ 133569075 w 228"/>
              <a:gd name="T23" fmla="*/ 284776453 h 219"/>
              <a:gd name="T24" fmla="*/ 133569075 w 228"/>
              <a:gd name="T25" fmla="*/ 279736148 h 219"/>
              <a:gd name="T26" fmla="*/ 128528763 w 228"/>
              <a:gd name="T27" fmla="*/ 272176484 h 219"/>
              <a:gd name="T28" fmla="*/ 120967500 w 228"/>
              <a:gd name="T29" fmla="*/ 264615232 h 219"/>
              <a:gd name="T30" fmla="*/ 118448138 w 228"/>
              <a:gd name="T31" fmla="*/ 254534621 h 219"/>
              <a:gd name="T32" fmla="*/ 118448138 w 228"/>
              <a:gd name="T33" fmla="*/ 239413706 h 219"/>
              <a:gd name="T34" fmla="*/ 120967500 w 228"/>
              <a:gd name="T35" fmla="*/ 229333095 h 219"/>
              <a:gd name="T36" fmla="*/ 115927188 w 228"/>
              <a:gd name="T37" fmla="*/ 209171874 h 219"/>
              <a:gd name="T38" fmla="*/ 110886875 w 228"/>
              <a:gd name="T39" fmla="*/ 183970348 h 219"/>
              <a:gd name="T40" fmla="*/ 110886875 w 228"/>
              <a:gd name="T41" fmla="*/ 156249463 h 219"/>
              <a:gd name="T42" fmla="*/ 120967500 w 228"/>
              <a:gd name="T43" fmla="*/ 105846410 h 219"/>
              <a:gd name="T44" fmla="*/ 126007813 w 228"/>
              <a:gd name="T45" fmla="*/ 93244853 h 219"/>
              <a:gd name="T46" fmla="*/ 146169063 w 228"/>
              <a:gd name="T47" fmla="*/ 63003022 h 219"/>
              <a:gd name="T48" fmla="*/ 178931888 w 228"/>
              <a:gd name="T49" fmla="*/ 32761190 h 219"/>
              <a:gd name="T50" fmla="*/ 199093138 w 228"/>
              <a:gd name="T51" fmla="*/ 25201526 h 219"/>
              <a:gd name="T52" fmla="*/ 209173763 w 228"/>
              <a:gd name="T53" fmla="*/ 15120916 h 219"/>
              <a:gd name="T54" fmla="*/ 209173763 w 228"/>
              <a:gd name="T55" fmla="*/ 12599969 h 219"/>
              <a:gd name="T56" fmla="*/ 239415638 w 228"/>
              <a:gd name="T57" fmla="*/ 0 h 219"/>
              <a:gd name="T58" fmla="*/ 294859075 w 228"/>
              <a:gd name="T59" fmla="*/ 5040305 h 219"/>
              <a:gd name="T60" fmla="*/ 330141263 w 228"/>
              <a:gd name="T61" fmla="*/ 27720885 h 219"/>
              <a:gd name="T62" fmla="*/ 350302513 w 228"/>
              <a:gd name="T63" fmla="*/ 40322442 h 219"/>
              <a:gd name="T64" fmla="*/ 362902500 w 228"/>
              <a:gd name="T65" fmla="*/ 50403053 h 219"/>
              <a:gd name="T66" fmla="*/ 383063750 w 228"/>
              <a:gd name="T67" fmla="*/ 108365769 h 219"/>
              <a:gd name="T68" fmla="*/ 393144375 w 228"/>
              <a:gd name="T69" fmla="*/ 153728516 h 219"/>
              <a:gd name="T70" fmla="*/ 395665325 w 228"/>
              <a:gd name="T71" fmla="*/ 166330073 h 219"/>
              <a:gd name="T72" fmla="*/ 398184688 w 228"/>
              <a:gd name="T73" fmla="*/ 209171874 h 219"/>
              <a:gd name="T74" fmla="*/ 393144375 w 228"/>
              <a:gd name="T75" fmla="*/ 231854042 h 219"/>
              <a:gd name="T76" fmla="*/ 380544388 w 228"/>
              <a:gd name="T77" fmla="*/ 246974957 h 219"/>
              <a:gd name="T78" fmla="*/ 370463763 w 228"/>
              <a:gd name="T79" fmla="*/ 259574927 h 219"/>
              <a:gd name="T80" fmla="*/ 365423450 w 228"/>
              <a:gd name="T81" fmla="*/ 269655537 h 219"/>
              <a:gd name="T82" fmla="*/ 357862188 w 228"/>
              <a:gd name="T83" fmla="*/ 284776453 h 219"/>
              <a:gd name="T84" fmla="*/ 355342825 w 228"/>
              <a:gd name="T85" fmla="*/ 302418315 h 219"/>
              <a:gd name="T86" fmla="*/ 365423450 w 228"/>
              <a:gd name="T87" fmla="*/ 312498926 h 219"/>
              <a:gd name="T88" fmla="*/ 372983125 w 228"/>
              <a:gd name="T89" fmla="*/ 312498926 h 219"/>
              <a:gd name="T90" fmla="*/ 370463763 w 228"/>
              <a:gd name="T91" fmla="*/ 315018284 h 219"/>
              <a:gd name="T92" fmla="*/ 362902500 w 228"/>
              <a:gd name="T93" fmla="*/ 322579536 h 219"/>
              <a:gd name="T94" fmla="*/ 347781563 w 228"/>
              <a:gd name="T95" fmla="*/ 322579536 h 219"/>
              <a:gd name="T96" fmla="*/ 337700938 w 228"/>
              <a:gd name="T97" fmla="*/ 322579536 h 219"/>
              <a:gd name="T98" fmla="*/ 340221888 w 228"/>
              <a:gd name="T99" fmla="*/ 330139200 h 219"/>
              <a:gd name="T100" fmla="*/ 340221888 w 228"/>
              <a:gd name="T101" fmla="*/ 337700452 h 219"/>
              <a:gd name="T102" fmla="*/ 332660625 w 228"/>
              <a:gd name="T103" fmla="*/ 352821368 h 219"/>
              <a:gd name="T104" fmla="*/ 345262200 w 228"/>
              <a:gd name="T105" fmla="*/ 375501947 h 219"/>
              <a:gd name="T106" fmla="*/ 395665325 w 228"/>
              <a:gd name="T107" fmla="*/ 393143810 h 219"/>
              <a:gd name="T108" fmla="*/ 471270013 w 228"/>
              <a:gd name="T109" fmla="*/ 425905000 h 219"/>
              <a:gd name="T110" fmla="*/ 511592513 w 228"/>
              <a:gd name="T111" fmla="*/ 458667778 h 219"/>
              <a:gd name="T112" fmla="*/ 561995638 w 228"/>
              <a:gd name="T113" fmla="*/ 526711105 h 219"/>
              <a:gd name="T114" fmla="*/ 0 w 228"/>
              <a:gd name="T115" fmla="*/ 551912631 h 219"/>
              <a:gd name="T116" fmla="*/ 10080625 w 228"/>
              <a:gd name="T117" fmla="*/ 519151441 h 219"/>
              <a:gd name="T118" fmla="*/ 37803138 w 228"/>
              <a:gd name="T119" fmla="*/ 468748388 h 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8" h="219">
                <a:moveTo>
                  <a:pt x="18" y="182"/>
                </a:moveTo>
                <a:lnTo>
                  <a:pt x="18" y="182"/>
                </a:lnTo>
                <a:lnTo>
                  <a:pt x="20" y="181"/>
                </a:lnTo>
                <a:lnTo>
                  <a:pt x="21" y="181"/>
                </a:lnTo>
                <a:lnTo>
                  <a:pt x="22" y="180"/>
                </a:lnTo>
                <a:lnTo>
                  <a:pt x="23" y="179"/>
                </a:lnTo>
                <a:lnTo>
                  <a:pt x="25" y="178"/>
                </a:lnTo>
                <a:lnTo>
                  <a:pt x="27" y="178"/>
                </a:lnTo>
                <a:lnTo>
                  <a:pt x="28" y="177"/>
                </a:lnTo>
                <a:lnTo>
                  <a:pt x="30" y="176"/>
                </a:lnTo>
                <a:lnTo>
                  <a:pt x="32" y="175"/>
                </a:lnTo>
                <a:lnTo>
                  <a:pt x="34" y="174"/>
                </a:lnTo>
                <a:lnTo>
                  <a:pt x="35" y="173"/>
                </a:lnTo>
                <a:lnTo>
                  <a:pt x="37" y="172"/>
                </a:lnTo>
                <a:lnTo>
                  <a:pt x="39" y="171"/>
                </a:lnTo>
                <a:lnTo>
                  <a:pt x="41" y="170"/>
                </a:lnTo>
                <a:lnTo>
                  <a:pt x="43" y="169"/>
                </a:lnTo>
                <a:lnTo>
                  <a:pt x="45" y="168"/>
                </a:lnTo>
                <a:lnTo>
                  <a:pt x="47" y="167"/>
                </a:lnTo>
                <a:lnTo>
                  <a:pt x="49" y="167"/>
                </a:lnTo>
                <a:lnTo>
                  <a:pt x="50" y="166"/>
                </a:lnTo>
                <a:lnTo>
                  <a:pt x="52" y="165"/>
                </a:lnTo>
                <a:lnTo>
                  <a:pt x="54" y="164"/>
                </a:lnTo>
                <a:lnTo>
                  <a:pt x="55" y="163"/>
                </a:lnTo>
                <a:lnTo>
                  <a:pt x="57" y="163"/>
                </a:lnTo>
                <a:lnTo>
                  <a:pt x="58" y="162"/>
                </a:lnTo>
                <a:lnTo>
                  <a:pt x="59" y="162"/>
                </a:lnTo>
                <a:lnTo>
                  <a:pt x="60" y="161"/>
                </a:lnTo>
                <a:lnTo>
                  <a:pt x="61" y="161"/>
                </a:lnTo>
                <a:lnTo>
                  <a:pt x="62" y="160"/>
                </a:lnTo>
                <a:lnTo>
                  <a:pt x="63" y="160"/>
                </a:lnTo>
                <a:lnTo>
                  <a:pt x="64" y="160"/>
                </a:lnTo>
                <a:lnTo>
                  <a:pt x="64" y="148"/>
                </a:lnTo>
                <a:lnTo>
                  <a:pt x="64" y="147"/>
                </a:lnTo>
                <a:lnTo>
                  <a:pt x="64" y="146"/>
                </a:lnTo>
                <a:lnTo>
                  <a:pt x="63" y="146"/>
                </a:lnTo>
                <a:lnTo>
                  <a:pt x="63" y="145"/>
                </a:lnTo>
                <a:lnTo>
                  <a:pt x="63" y="144"/>
                </a:lnTo>
                <a:lnTo>
                  <a:pt x="62" y="143"/>
                </a:lnTo>
                <a:lnTo>
                  <a:pt x="61" y="142"/>
                </a:lnTo>
                <a:lnTo>
                  <a:pt x="61" y="141"/>
                </a:lnTo>
                <a:lnTo>
                  <a:pt x="61" y="140"/>
                </a:lnTo>
                <a:lnTo>
                  <a:pt x="60" y="139"/>
                </a:lnTo>
                <a:lnTo>
                  <a:pt x="59" y="138"/>
                </a:lnTo>
                <a:lnTo>
                  <a:pt x="59" y="137"/>
                </a:lnTo>
                <a:lnTo>
                  <a:pt x="58" y="136"/>
                </a:lnTo>
                <a:lnTo>
                  <a:pt x="58" y="135"/>
                </a:lnTo>
                <a:lnTo>
                  <a:pt x="58" y="134"/>
                </a:lnTo>
                <a:lnTo>
                  <a:pt x="57" y="133"/>
                </a:lnTo>
                <a:lnTo>
                  <a:pt x="56" y="132"/>
                </a:lnTo>
                <a:lnTo>
                  <a:pt x="56" y="131"/>
                </a:lnTo>
                <a:lnTo>
                  <a:pt x="55" y="130"/>
                </a:lnTo>
                <a:lnTo>
                  <a:pt x="55" y="129"/>
                </a:lnTo>
                <a:lnTo>
                  <a:pt x="55" y="128"/>
                </a:lnTo>
                <a:lnTo>
                  <a:pt x="54" y="128"/>
                </a:lnTo>
                <a:lnTo>
                  <a:pt x="54" y="127"/>
                </a:lnTo>
                <a:lnTo>
                  <a:pt x="54" y="126"/>
                </a:lnTo>
                <a:lnTo>
                  <a:pt x="54" y="125"/>
                </a:lnTo>
                <a:lnTo>
                  <a:pt x="54" y="124"/>
                </a:lnTo>
                <a:lnTo>
                  <a:pt x="53" y="124"/>
                </a:lnTo>
                <a:lnTo>
                  <a:pt x="53" y="123"/>
                </a:lnTo>
                <a:lnTo>
                  <a:pt x="53" y="122"/>
                </a:lnTo>
                <a:lnTo>
                  <a:pt x="53" y="121"/>
                </a:lnTo>
                <a:lnTo>
                  <a:pt x="53" y="120"/>
                </a:lnTo>
                <a:lnTo>
                  <a:pt x="53" y="119"/>
                </a:lnTo>
                <a:lnTo>
                  <a:pt x="53" y="118"/>
                </a:lnTo>
                <a:lnTo>
                  <a:pt x="52" y="118"/>
                </a:lnTo>
                <a:lnTo>
                  <a:pt x="51" y="118"/>
                </a:lnTo>
                <a:lnTo>
                  <a:pt x="51" y="117"/>
                </a:lnTo>
                <a:lnTo>
                  <a:pt x="50" y="117"/>
                </a:lnTo>
                <a:lnTo>
                  <a:pt x="49" y="117"/>
                </a:lnTo>
                <a:lnTo>
                  <a:pt x="48" y="117"/>
                </a:lnTo>
                <a:lnTo>
                  <a:pt x="47" y="117"/>
                </a:lnTo>
                <a:lnTo>
                  <a:pt x="47" y="116"/>
                </a:lnTo>
                <a:lnTo>
                  <a:pt x="46" y="116"/>
                </a:lnTo>
                <a:lnTo>
                  <a:pt x="45" y="116"/>
                </a:lnTo>
                <a:lnTo>
                  <a:pt x="44" y="116"/>
                </a:lnTo>
                <a:lnTo>
                  <a:pt x="44" y="115"/>
                </a:lnTo>
                <a:lnTo>
                  <a:pt x="43" y="115"/>
                </a:lnTo>
                <a:lnTo>
                  <a:pt x="44" y="115"/>
                </a:lnTo>
                <a:lnTo>
                  <a:pt x="44" y="114"/>
                </a:lnTo>
                <a:lnTo>
                  <a:pt x="45" y="114"/>
                </a:lnTo>
                <a:lnTo>
                  <a:pt x="46" y="114"/>
                </a:lnTo>
                <a:lnTo>
                  <a:pt x="47" y="114"/>
                </a:lnTo>
                <a:lnTo>
                  <a:pt x="48" y="114"/>
                </a:lnTo>
                <a:lnTo>
                  <a:pt x="49" y="114"/>
                </a:lnTo>
                <a:lnTo>
                  <a:pt x="50" y="114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3" y="111"/>
                </a:lnTo>
                <a:lnTo>
                  <a:pt x="53" y="110"/>
                </a:lnTo>
                <a:lnTo>
                  <a:pt x="52" y="110"/>
                </a:lnTo>
                <a:lnTo>
                  <a:pt x="52" y="109"/>
                </a:lnTo>
                <a:lnTo>
                  <a:pt x="51" y="109"/>
                </a:lnTo>
                <a:lnTo>
                  <a:pt x="51" y="108"/>
                </a:lnTo>
                <a:lnTo>
                  <a:pt x="50" y="108"/>
                </a:lnTo>
                <a:lnTo>
                  <a:pt x="50" y="107"/>
                </a:lnTo>
                <a:lnTo>
                  <a:pt x="49" y="107"/>
                </a:lnTo>
                <a:lnTo>
                  <a:pt x="49" y="106"/>
                </a:lnTo>
                <a:lnTo>
                  <a:pt x="48" y="106"/>
                </a:lnTo>
                <a:lnTo>
                  <a:pt x="48" y="105"/>
                </a:lnTo>
                <a:lnTo>
                  <a:pt x="48" y="104"/>
                </a:lnTo>
                <a:lnTo>
                  <a:pt x="47" y="104"/>
                </a:lnTo>
                <a:lnTo>
                  <a:pt x="47" y="103"/>
                </a:lnTo>
                <a:lnTo>
                  <a:pt x="47" y="102"/>
                </a:lnTo>
                <a:lnTo>
                  <a:pt x="47" y="101"/>
                </a:lnTo>
                <a:lnTo>
                  <a:pt x="47" y="100"/>
                </a:lnTo>
                <a:lnTo>
                  <a:pt x="47" y="99"/>
                </a:lnTo>
                <a:lnTo>
                  <a:pt x="47" y="98"/>
                </a:lnTo>
                <a:lnTo>
                  <a:pt x="47" y="97"/>
                </a:lnTo>
                <a:lnTo>
                  <a:pt x="47" y="96"/>
                </a:lnTo>
                <a:lnTo>
                  <a:pt x="47" y="95"/>
                </a:lnTo>
                <a:lnTo>
                  <a:pt x="47" y="94"/>
                </a:lnTo>
                <a:lnTo>
                  <a:pt x="48" y="94"/>
                </a:lnTo>
                <a:lnTo>
                  <a:pt x="48" y="93"/>
                </a:lnTo>
                <a:lnTo>
                  <a:pt x="48" y="92"/>
                </a:lnTo>
                <a:lnTo>
                  <a:pt x="48" y="91"/>
                </a:lnTo>
                <a:lnTo>
                  <a:pt x="48" y="90"/>
                </a:lnTo>
                <a:lnTo>
                  <a:pt x="48" y="89"/>
                </a:lnTo>
                <a:lnTo>
                  <a:pt x="47" y="89"/>
                </a:lnTo>
                <a:lnTo>
                  <a:pt x="47" y="88"/>
                </a:lnTo>
                <a:lnTo>
                  <a:pt x="47" y="87"/>
                </a:lnTo>
                <a:lnTo>
                  <a:pt x="47" y="86"/>
                </a:lnTo>
                <a:lnTo>
                  <a:pt x="47" y="85"/>
                </a:lnTo>
                <a:lnTo>
                  <a:pt x="46" y="84"/>
                </a:lnTo>
                <a:lnTo>
                  <a:pt x="46" y="83"/>
                </a:lnTo>
                <a:lnTo>
                  <a:pt x="46" y="82"/>
                </a:lnTo>
                <a:lnTo>
                  <a:pt x="46" y="81"/>
                </a:lnTo>
                <a:lnTo>
                  <a:pt x="46" y="80"/>
                </a:lnTo>
                <a:lnTo>
                  <a:pt x="45" y="80"/>
                </a:lnTo>
                <a:lnTo>
                  <a:pt x="45" y="79"/>
                </a:lnTo>
                <a:lnTo>
                  <a:pt x="45" y="78"/>
                </a:lnTo>
                <a:lnTo>
                  <a:pt x="45" y="77"/>
                </a:lnTo>
                <a:lnTo>
                  <a:pt x="45" y="76"/>
                </a:lnTo>
                <a:lnTo>
                  <a:pt x="44" y="76"/>
                </a:lnTo>
                <a:lnTo>
                  <a:pt x="44" y="75"/>
                </a:lnTo>
                <a:lnTo>
                  <a:pt x="44" y="74"/>
                </a:lnTo>
                <a:lnTo>
                  <a:pt x="44" y="73"/>
                </a:lnTo>
                <a:lnTo>
                  <a:pt x="44" y="72"/>
                </a:lnTo>
                <a:lnTo>
                  <a:pt x="44" y="71"/>
                </a:lnTo>
                <a:lnTo>
                  <a:pt x="44" y="70"/>
                </a:lnTo>
                <a:lnTo>
                  <a:pt x="44" y="69"/>
                </a:lnTo>
                <a:lnTo>
                  <a:pt x="44" y="67"/>
                </a:lnTo>
                <a:lnTo>
                  <a:pt x="44" y="66"/>
                </a:lnTo>
                <a:lnTo>
                  <a:pt x="44" y="65"/>
                </a:lnTo>
                <a:lnTo>
                  <a:pt x="44" y="64"/>
                </a:lnTo>
                <a:lnTo>
                  <a:pt x="44" y="62"/>
                </a:lnTo>
                <a:lnTo>
                  <a:pt x="44" y="61"/>
                </a:lnTo>
                <a:lnTo>
                  <a:pt x="45" y="59"/>
                </a:lnTo>
                <a:lnTo>
                  <a:pt x="45" y="58"/>
                </a:lnTo>
                <a:lnTo>
                  <a:pt x="45" y="56"/>
                </a:lnTo>
                <a:lnTo>
                  <a:pt x="46" y="55"/>
                </a:lnTo>
                <a:lnTo>
                  <a:pt x="46" y="53"/>
                </a:lnTo>
                <a:lnTo>
                  <a:pt x="46" y="52"/>
                </a:lnTo>
                <a:lnTo>
                  <a:pt x="46" y="50"/>
                </a:lnTo>
                <a:lnTo>
                  <a:pt x="47" y="49"/>
                </a:lnTo>
                <a:lnTo>
                  <a:pt x="47" y="47"/>
                </a:lnTo>
                <a:lnTo>
                  <a:pt x="47" y="46"/>
                </a:lnTo>
                <a:lnTo>
                  <a:pt x="48" y="45"/>
                </a:lnTo>
                <a:lnTo>
                  <a:pt x="48" y="44"/>
                </a:lnTo>
                <a:lnTo>
                  <a:pt x="48" y="42"/>
                </a:lnTo>
                <a:lnTo>
                  <a:pt x="49" y="41"/>
                </a:lnTo>
                <a:lnTo>
                  <a:pt x="49" y="40"/>
                </a:lnTo>
                <a:lnTo>
                  <a:pt x="49" y="39"/>
                </a:lnTo>
                <a:lnTo>
                  <a:pt x="49" y="38"/>
                </a:lnTo>
                <a:lnTo>
                  <a:pt x="49" y="37"/>
                </a:lnTo>
                <a:lnTo>
                  <a:pt x="50" y="37"/>
                </a:lnTo>
                <a:lnTo>
                  <a:pt x="50" y="36"/>
                </a:lnTo>
                <a:lnTo>
                  <a:pt x="51" y="35"/>
                </a:lnTo>
                <a:lnTo>
                  <a:pt x="51" y="34"/>
                </a:lnTo>
                <a:lnTo>
                  <a:pt x="52" y="33"/>
                </a:lnTo>
                <a:lnTo>
                  <a:pt x="53" y="32"/>
                </a:lnTo>
                <a:lnTo>
                  <a:pt x="53" y="31"/>
                </a:lnTo>
                <a:lnTo>
                  <a:pt x="54" y="30"/>
                </a:lnTo>
                <a:lnTo>
                  <a:pt x="55" y="29"/>
                </a:lnTo>
                <a:lnTo>
                  <a:pt x="55" y="28"/>
                </a:lnTo>
                <a:lnTo>
                  <a:pt x="56" y="27"/>
                </a:lnTo>
                <a:lnTo>
                  <a:pt x="57" y="26"/>
                </a:lnTo>
                <a:lnTo>
                  <a:pt x="58" y="25"/>
                </a:lnTo>
                <a:lnTo>
                  <a:pt x="59" y="24"/>
                </a:lnTo>
                <a:lnTo>
                  <a:pt x="60" y="23"/>
                </a:lnTo>
                <a:lnTo>
                  <a:pt x="61" y="22"/>
                </a:lnTo>
                <a:lnTo>
                  <a:pt x="61" y="21"/>
                </a:lnTo>
                <a:lnTo>
                  <a:pt x="62" y="19"/>
                </a:lnTo>
                <a:lnTo>
                  <a:pt x="63" y="18"/>
                </a:lnTo>
                <a:lnTo>
                  <a:pt x="64" y="17"/>
                </a:lnTo>
                <a:lnTo>
                  <a:pt x="65" y="17"/>
                </a:lnTo>
                <a:lnTo>
                  <a:pt x="66" y="16"/>
                </a:lnTo>
                <a:lnTo>
                  <a:pt x="67" y="15"/>
                </a:lnTo>
                <a:lnTo>
                  <a:pt x="68" y="14"/>
                </a:lnTo>
                <a:lnTo>
                  <a:pt x="69" y="14"/>
                </a:lnTo>
                <a:lnTo>
                  <a:pt x="70" y="13"/>
                </a:lnTo>
                <a:lnTo>
                  <a:pt x="71" y="13"/>
                </a:lnTo>
                <a:lnTo>
                  <a:pt x="72" y="12"/>
                </a:lnTo>
                <a:lnTo>
                  <a:pt x="73" y="12"/>
                </a:lnTo>
                <a:lnTo>
                  <a:pt x="74" y="12"/>
                </a:lnTo>
                <a:lnTo>
                  <a:pt x="75" y="12"/>
                </a:lnTo>
                <a:lnTo>
                  <a:pt x="76" y="11"/>
                </a:lnTo>
                <a:lnTo>
                  <a:pt x="77" y="11"/>
                </a:lnTo>
                <a:lnTo>
                  <a:pt x="78" y="11"/>
                </a:lnTo>
                <a:lnTo>
                  <a:pt x="78" y="10"/>
                </a:lnTo>
                <a:lnTo>
                  <a:pt x="79" y="10"/>
                </a:lnTo>
                <a:lnTo>
                  <a:pt x="80" y="10"/>
                </a:lnTo>
                <a:lnTo>
                  <a:pt x="80" y="9"/>
                </a:lnTo>
                <a:lnTo>
                  <a:pt x="81" y="9"/>
                </a:lnTo>
                <a:lnTo>
                  <a:pt x="81" y="8"/>
                </a:lnTo>
                <a:lnTo>
                  <a:pt x="82" y="8"/>
                </a:lnTo>
                <a:lnTo>
                  <a:pt x="82" y="7"/>
                </a:lnTo>
                <a:lnTo>
                  <a:pt x="82" y="6"/>
                </a:lnTo>
                <a:lnTo>
                  <a:pt x="83" y="6"/>
                </a:lnTo>
                <a:lnTo>
                  <a:pt x="83" y="5"/>
                </a:lnTo>
                <a:lnTo>
                  <a:pt x="84" y="5"/>
                </a:lnTo>
                <a:lnTo>
                  <a:pt x="84" y="4"/>
                </a:lnTo>
                <a:lnTo>
                  <a:pt x="85" y="4"/>
                </a:lnTo>
                <a:lnTo>
                  <a:pt x="86" y="4"/>
                </a:lnTo>
                <a:lnTo>
                  <a:pt x="86" y="3"/>
                </a:lnTo>
                <a:lnTo>
                  <a:pt x="87" y="3"/>
                </a:lnTo>
                <a:lnTo>
                  <a:pt x="88" y="3"/>
                </a:lnTo>
                <a:lnTo>
                  <a:pt x="89" y="2"/>
                </a:lnTo>
                <a:lnTo>
                  <a:pt x="90" y="2"/>
                </a:lnTo>
                <a:lnTo>
                  <a:pt x="91" y="1"/>
                </a:lnTo>
                <a:lnTo>
                  <a:pt x="92" y="1"/>
                </a:lnTo>
                <a:lnTo>
                  <a:pt x="94" y="1"/>
                </a:lnTo>
                <a:lnTo>
                  <a:pt x="95" y="0"/>
                </a:lnTo>
                <a:lnTo>
                  <a:pt x="96" y="0"/>
                </a:lnTo>
                <a:lnTo>
                  <a:pt x="98" y="0"/>
                </a:lnTo>
                <a:lnTo>
                  <a:pt x="99" y="0"/>
                </a:lnTo>
                <a:lnTo>
                  <a:pt x="101" y="0"/>
                </a:lnTo>
                <a:lnTo>
                  <a:pt x="102" y="0"/>
                </a:lnTo>
                <a:lnTo>
                  <a:pt x="104" y="0"/>
                </a:lnTo>
                <a:lnTo>
                  <a:pt x="105" y="0"/>
                </a:lnTo>
                <a:lnTo>
                  <a:pt x="107" y="0"/>
                </a:lnTo>
                <a:lnTo>
                  <a:pt x="109" y="0"/>
                </a:lnTo>
                <a:lnTo>
                  <a:pt x="110" y="0"/>
                </a:lnTo>
                <a:lnTo>
                  <a:pt x="112" y="1"/>
                </a:lnTo>
                <a:lnTo>
                  <a:pt x="114" y="1"/>
                </a:lnTo>
                <a:lnTo>
                  <a:pt x="115" y="2"/>
                </a:lnTo>
                <a:lnTo>
                  <a:pt x="117" y="2"/>
                </a:lnTo>
                <a:lnTo>
                  <a:pt x="118" y="3"/>
                </a:lnTo>
                <a:lnTo>
                  <a:pt x="120" y="4"/>
                </a:lnTo>
                <a:lnTo>
                  <a:pt x="122" y="5"/>
                </a:lnTo>
                <a:lnTo>
                  <a:pt x="123" y="6"/>
                </a:lnTo>
                <a:lnTo>
                  <a:pt x="124" y="7"/>
                </a:lnTo>
                <a:lnTo>
                  <a:pt x="126" y="8"/>
                </a:lnTo>
                <a:lnTo>
                  <a:pt x="127" y="9"/>
                </a:lnTo>
                <a:lnTo>
                  <a:pt x="128" y="9"/>
                </a:lnTo>
                <a:lnTo>
                  <a:pt x="129" y="10"/>
                </a:lnTo>
                <a:lnTo>
                  <a:pt x="130" y="11"/>
                </a:lnTo>
                <a:lnTo>
                  <a:pt x="131" y="11"/>
                </a:lnTo>
                <a:lnTo>
                  <a:pt x="132" y="12"/>
                </a:lnTo>
                <a:lnTo>
                  <a:pt x="133" y="12"/>
                </a:lnTo>
                <a:lnTo>
                  <a:pt x="133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4"/>
                </a:lnTo>
                <a:lnTo>
                  <a:pt x="136" y="14"/>
                </a:lnTo>
                <a:lnTo>
                  <a:pt x="137" y="15"/>
                </a:lnTo>
                <a:lnTo>
                  <a:pt x="138" y="15"/>
                </a:lnTo>
                <a:lnTo>
                  <a:pt x="139" y="16"/>
                </a:lnTo>
                <a:lnTo>
                  <a:pt x="140" y="16"/>
                </a:lnTo>
                <a:lnTo>
                  <a:pt x="140" y="17"/>
                </a:lnTo>
                <a:lnTo>
                  <a:pt x="141" y="17"/>
                </a:lnTo>
                <a:lnTo>
                  <a:pt x="142" y="18"/>
                </a:lnTo>
                <a:lnTo>
                  <a:pt x="143" y="18"/>
                </a:lnTo>
                <a:lnTo>
                  <a:pt x="143" y="19"/>
                </a:lnTo>
                <a:lnTo>
                  <a:pt x="144" y="20"/>
                </a:lnTo>
                <a:lnTo>
                  <a:pt x="145" y="21"/>
                </a:lnTo>
                <a:lnTo>
                  <a:pt x="146" y="22"/>
                </a:lnTo>
                <a:lnTo>
                  <a:pt x="146" y="24"/>
                </a:lnTo>
                <a:lnTo>
                  <a:pt x="147" y="25"/>
                </a:lnTo>
                <a:lnTo>
                  <a:pt x="147" y="27"/>
                </a:lnTo>
                <a:lnTo>
                  <a:pt x="148" y="28"/>
                </a:lnTo>
                <a:lnTo>
                  <a:pt x="149" y="30"/>
                </a:lnTo>
                <a:lnTo>
                  <a:pt x="149" y="32"/>
                </a:lnTo>
                <a:lnTo>
                  <a:pt x="150" y="33"/>
                </a:lnTo>
                <a:lnTo>
                  <a:pt x="150" y="35"/>
                </a:lnTo>
                <a:lnTo>
                  <a:pt x="151" y="37"/>
                </a:lnTo>
                <a:lnTo>
                  <a:pt x="151" y="39"/>
                </a:lnTo>
                <a:lnTo>
                  <a:pt x="152" y="41"/>
                </a:lnTo>
                <a:lnTo>
                  <a:pt x="152" y="43"/>
                </a:lnTo>
                <a:lnTo>
                  <a:pt x="153" y="44"/>
                </a:lnTo>
                <a:lnTo>
                  <a:pt x="153" y="46"/>
                </a:lnTo>
                <a:lnTo>
                  <a:pt x="153" y="48"/>
                </a:lnTo>
                <a:lnTo>
                  <a:pt x="154" y="50"/>
                </a:lnTo>
                <a:lnTo>
                  <a:pt x="154" y="51"/>
                </a:lnTo>
                <a:lnTo>
                  <a:pt x="154" y="53"/>
                </a:lnTo>
                <a:lnTo>
                  <a:pt x="155" y="54"/>
                </a:lnTo>
                <a:lnTo>
                  <a:pt x="155" y="56"/>
                </a:lnTo>
                <a:lnTo>
                  <a:pt x="155" y="57"/>
                </a:lnTo>
                <a:lnTo>
                  <a:pt x="155" y="58"/>
                </a:lnTo>
                <a:lnTo>
                  <a:pt x="156" y="59"/>
                </a:lnTo>
                <a:lnTo>
                  <a:pt x="156" y="60"/>
                </a:lnTo>
                <a:lnTo>
                  <a:pt x="156" y="61"/>
                </a:lnTo>
                <a:lnTo>
                  <a:pt x="156" y="62"/>
                </a:lnTo>
                <a:lnTo>
                  <a:pt x="156" y="63"/>
                </a:lnTo>
                <a:lnTo>
                  <a:pt x="156" y="64"/>
                </a:lnTo>
                <a:lnTo>
                  <a:pt x="156" y="65"/>
                </a:lnTo>
                <a:lnTo>
                  <a:pt x="157" y="66"/>
                </a:lnTo>
                <a:lnTo>
                  <a:pt x="157" y="67"/>
                </a:lnTo>
                <a:lnTo>
                  <a:pt x="157" y="68"/>
                </a:lnTo>
                <a:lnTo>
                  <a:pt x="157" y="69"/>
                </a:lnTo>
                <a:lnTo>
                  <a:pt x="157" y="71"/>
                </a:lnTo>
                <a:lnTo>
                  <a:pt x="157" y="72"/>
                </a:lnTo>
                <a:lnTo>
                  <a:pt x="157" y="73"/>
                </a:lnTo>
                <a:lnTo>
                  <a:pt x="157" y="74"/>
                </a:lnTo>
                <a:lnTo>
                  <a:pt x="157" y="75"/>
                </a:lnTo>
                <a:lnTo>
                  <a:pt x="157" y="77"/>
                </a:lnTo>
                <a:lnTo>
                  <a:pt x="158" y="78"/>
                </a:lnTo>
                <a:lnTo>
                  <a:pt x="158" y="79"/>
                </a:lnTo>
                <a:lnTo>
                  <a:pt x="158" y="81"/>
                </a:lnTo>
                <a:lnTo>
                  <a:pt x="158" y="82"/>
                </a:lnTo>
                <a:lnTo>
                  <a:pt x="158" y="83"/>
                </a:lnTo>
                <a:lnTo>
                  <a:pt x="158" y="84"/>
                </a:lnTo>
                <a:lnTo>
                  <a:pt x="158" y="85"/>
                </a:lnTo>
                <a:lnTo>
                  <a:pt x="158" y="86"/>
                </a:lnTo>
                <a:lnTo>
                  <a:pt x="157" y="87"/>
                </a:lnTo>
                <a:lnTo>
                  <a:pt x="157" y="88"/>
                </a:lnTo>
                <a:lnTo>
                  <a:pt x="157" y="89"/>
                </a:lnTo>
                <a:lnTo>
                  <a:pt x="157" y="90"/>
                </a:lnTo>
                <a:lnTo>
                  <a:pt x="157" y="91"/>
                </a:lnTo>
                <a:lnTo>
                  <a:pt x="156" y="92"/>
                </a:lnTo>
                <a:lnTo>
                  <a:pt x="156" y="93"/>
                </a:lnTo>
                <a:lnTo>
                  <a:pt x="155" y="93"/>
                </a:lnTo>
                <a:lnTo>
                  <a:pt x="155" y="94"/>
                </a:lnTo>
                <a:lnTo>
                  <a:pt x="155" y="95"/>
                </a:lnTo>
                <a:lnTo>
                  <a:pt x="154" y="95"/>
                </a:lnTo>
                <a:lnTo>
                  <a:pt x="154" y="96"/>
                </a:lnTo>
                <a:lnTo>
                  <a:pt x="153" y="96"/>
                </a:lnTo>
                <a:lnTo>
                  <a:pt x="153" y="97"/>
                </a:lnTo>
                <a:lnTo>
                  <a:pt x="152" y="97"/>
                </a:lnTo>
                <a:lnTo>
                  <a:pt x="152" y="98"/>
                </a:lnTo>
                <a:lnTo>
                  <a:pt x="151" y="98"/>
                </a:lnTo>
                <a:lnTo>
                  <a:pt x="151" y="99"/>
                </a:lnTo>
                <a:lnTo>
                  <a:pt x="150" y="99"/>
                </a:lnTo>
                <a:lnTo>
                  <a:pt x="150" y="100"/>
                </a:lnTo>
                <a:lnTo>
                  <a:pt x="149" y="100"/>
                </a:lnTo>
                <a:lnTo>
                  <a:pt x="149" y="101"/>
                </a:lnTo>
                <a:lnTo>
                  <a:pt x="148" y="101"/>
                </a:lnTo>
                <a:lnTo>
                  <a:pt x="148" y="102"/>
                </a:lnTo>
                <a:lnTo>
                  <a:pt x="147" y="103"/>
                </a:lnTo>
                <a:lnTo>
                  <a:pt x="147" y="104"/>
                </a:lnTo>
                <a:lnTo>
                  <a:pt x="146" y="104"/>
                </a:lnTo>
                <a:lnTo>
                  <a:pt x="146" y="105"/>
                </a:lnTo>
                <a:lnTo>
                  <a:pt x="145" y="106"/>
                </a:lnTo>
                <a:lnTo>
                  <a:pt x="145" y="107"/>
                </a:lnTo>
                <a:lnTo>
                  <a:pt x="144" y="107"/>
                </a:lnTo>
                <a:lnTo>
                  <a:pt x="144" y="108"/>
                </a:lnTo>
                <a:lnTo>
                  <a:pt x="144" y="109"/>
                </a:lnTo>
                <a:lnTo>
                  <a:pt x="143" y="109"/>
                </a:lnTo>
                <a:lnTo>
                  <a:pt x="143" y="110"/>
                </a:lnTo>
                <a:lnTo>
                  <a:pt x="143" y="111"/>
                </a:lnTo>
                <a:lnTo>
                  <a:pt x="142" y="111"/>
                </a:lnTo>
                <a:lnTo>
                  <a:pt x="142" y="112"/>
                </a:lnTo>
                <a:lnTo>
                  <a:pt x="142" y="113"/>
                </a:lnTo>
                <a:lnTo>
                  <a:pt x="142" y="114"/>
                </a:lnTo>
                <a:lnTo>
                  <a:pt x="141" y="114"/>
                </a:lnTo>
                <a:lnTo>
                  <a:pt x="141" y="115"/>
                </a:lnTo>
                <a:lnTo>
                  <a:pt x="141" y="116"/>
                </a:lnTo>
                <a:lnTo>
                  <a:pt x="141" y="117"/>
                </a:lnTo>
                <a:lnTo>
                  <a:pt x="141" y="118"/>
                </a:lnTo>
                <a:lnTo>
                  <a:pt x="141" y="119"/>
                </a:lnTo>
                <a:lnTo>
                  <a:pt x="141" y="120"/>
                </a:lnTo>
                <a:lnTo>
                  <a:pt x="141" y="121"/>
                </a:lnTo>
                <a:lnTo>
                  <a:pt x="141" y="122"/>
                </a:lnTo>
                <a:lnTo>
                  <a:pt x="142" y="122"/>
                </a:lnTo>
                <a:lnTo>
                  <a:pt x="142" y="123"/>
                </a:lnTo>
                <a:lnTo>
                  <a:pt x="143" y="123"/>
                </a:lnTo>
                <a:lnTo>
                  <a:pt x="144" y="123"/>
                </a:lnTo>
                <a:lnTo>
                  <a:pt x="145" y="124"/>
                </a:lnTo>
                <a:lnTo>
                  <a:pt x="146" y="124"/>
                </a:lnTo>
                <a:lnTo>
                  <a:pt x="147" y="124"/>
                </a:lnTo>
                <a:lnTo>
                  <a:pt x="148" y="124"/>
                </a:lnTo>
                <a:lnTo>
                  <a:pt x="147" y="124"/>
                </a:lnTo>
                <a:lnTo>
                  <a:pt x="147" y="125"/>
                </a:lnTo>
                <a:lnTo>
                  <a:pt x="146" y="126"/>
                </a:lnTo>
                <a:lnTo>
                  <a:pt x="145" y="127"/>
                </a:lnTo>
                <a:lnTo>
                  <a:pt x="144" y="127"/>
                </a:lnTo>
                <a:lnTo>
                  <a:pt x="144" y="128"/>
                </a:lnTo>
                <a:lnTo>
                  <a:pt x="143" y="128"/>
                </a:lnTo>
                <a:lnTo>
                  <a:pt x="142" y="128"/>
                </a:lnTo>
                <a:lnTo>
                  <a:pt x="141" y="128"/>
                </a:lnTo>
                <a:lnTo>
                  <a:pt x="140" y="128"/>
                </a:lnTo>
                <a:lnTo>
                  <a:pt x="139" y="129"/>
                </a:lnTo>
                <a:lnTo>
                  <a:pt x="139" y="128"/>
                </a:lnTo>
                <a:lnTo>
                  <a:pt x="138" y="128"/>
                </a:lnTo>
                <a:lnTo>
                  <a:pt x="137" y="128"/>
                </a:lnTo>
                <a:lnTo>
                  <a:pt x="136" y="128"/>
                </a:lnTo>
                <a:lnTo>
                  <a:pt x="135" y="128"/>
                </a:lnTo>
                <a:lnTo>
                  <a:pt x="134" y="128"/>
                </a:lnTo>
                <a:lnTo>
                  <a:pt x="134" y="129"/>
                </a:lnTo>
                <a:lnTo>
                  <a:pt x="134" y="130"/>
                </a:lnTo>
                <a:lnTo>
                  <a:pt x="135" y="130"/>
                </a:lnTo>
                <a:lnTo>
                  <a:pt x="135" y="131"/>
                </a:lnTo>
                <a:lnTo>
                  <a:pt x="135" y="132"/>
                </a:lnTo>
                <a:lnTo>
                  <a:pt x="135" y="133"/>
                </a:lnTo>
                <a:lnTo>
                  <a:pt x="135" y="134"/>
                </a:lnTo>
                <a:lnTo>
                  <a:pt x="135" y="135"/>
                </a:lnTo>
                <a:lnTo>
                  <a:pt x="134" y="136"/>
                </a:lnTo>
                <a:lnTo>
                  <a:pt x="134" y="137"/>
                </a:lnTo>
                <a:lnTo>
                  <a:pt x="133" y="138"/>
                </a:lnTo>
                <a:lnTo>
                  <a:pt x="133" y="139"/>
                </a:lnTo>
                <a:lnTo>
                  <a:pt x="133" y="140"/>
                </a:lnTo>
                <a:lnTo>
                  <a:pt x="132" y="140"/>
                </a:lnTo>
                <a:lnTo>
                  <a:pt x="132" y="141"/>
                </a:lnTo>
                <a:lnTo>
                  <a:pt x="132" y="142"/>
                </a:lnTo>
                <a:lnTo>
                  <a:pt x="131" y="142"/>
                </a:lnTo>
                <a:lnTo>
                  <a:pt x="137" y="149"/>
                </a:lnTo>
                <a:lnTo>
                  <a:pt x="138" y="149"/>
                </a:lnTo>
                <a:lnTo>
                  <a:pt x="138" y="150"/>
                </a:lnTo>
                <a:lnTo>
                  <a:pt x="139" y="150"/>
                </a:lnTo>
                <a:lnTo>
                  <a:pt x="141" y="150"/>
                </a:lnTo>
                <a:lnTo>
                  <a:pt x="142" y="151"/>
                </a:lnTo>
                <a:lnTo>
                  <a:pt x="143" y="151"/>
                </a:lnTo>
                <a:lnTo>
                  <a:pt x="145" y="152"/>
                </a:lnTo>
                <a:lnTo>
                  <a:pt x="147" y="153"/>
                </a:lnTo>
                <a:lnTo>
                  <a:pt x="149" y="153"/>
                </a:lnTo>
                <a:lnTo>
                  <a:pt x="151" y="154"/>
                </a:lnTo>
                <a:lnTo>
                  <a:pt x="153" y="155"/>
                </a:lnTo>
                <a:lnTo>
                  <a:pt x="155" y="156"/>
                </a:lnTo>
                <a:lnTo>
                  <a:pt x="157" y="156"/>
                </a:lnTo>
                <a:lnTo>
                  <a:pt x="159" y="157"/>
                </a:lnTo>
                <a:lnTo>
                  <a:pt x="161" y="158"/>
                </a:lnTo>
                <a:lnTo>
                  <a:pt x="164" y="159"/>
                </a:lnTo>
                <a:lnTo>
                  <a:pt x="166" y="160"/>
                </a:lnTo>
                <a:lnTo>
                  <a:pt x="168" y="161"/>
                </a:lnTo>
                <a:lnTo>
                  <a:pt x="171" y="162"/>
                </a:lnTo>
                <a:lnTo>
                  <a:pt x="173" y="163"/>
                </a:lnTo>
                <a:lnTo>
                  <a:pt x="175" y="164"/>
                </a:lnTo>
                <a:lnTo>
                  <a:pt x="177" y="165"/>
                </a:lnTo>
                <a:lnTo>
                  <a:pt x="180" y="166"/>
                </a:lnTo>
                <a:lnTo>
                  <a:pt x="182" y="166"/>
                </a:lnTo>
                <a:lnTo>
                  <a:pt x="184" y="167"/>
                </a:lnTo>
                <a:lnTo>
                  <a:pt x="186" y="168"/>
                </a:lnTo>
                <a:lnTo>
                  <a:pt x="187" y="169"/>
                </a:lnTo>
                <a:lnTo>
                  <a:pt x="189" y="170"/>
                </a:lnTo>
                <a:lnTo>
                  <a:pt x="190" y="171"/>
                </a:lnTo>
                <a:lnTo>
                  <a:pt x="192" y="172"/>
                </a:lnTo>
                <a:lnTo>
                  <a:pt x="193" y="172"/>
                </a:lnTo>
                <a:lnTo>
                  <a:pt x="194" y="173"/>
                </a:lnTo>
                <a:lnTo>
                  <a:pt x="196" y="175"/>
                </a:lnTo>
                <a:lnTo>
                  <a:pt x="197" y="176"/>
                </a:lnTo>
                <a:lnTo>
                  <a:pt x="199" y="177"/>
                </a:lnTo>
                <a:lnTo>
                  <a:pt x="200" y="179"/>
                </a:lnTo>
                <a:lnTo>
                  <a:pt x="202" y="181"/>
                </a:lnTo>
                <a:lnTo>
                  <a:pt x="203" y="182"/>
                </a:lnTo>
                <a:lnTo>
                  <a:pt x="205" y="184"/>
                </a:lnTo>
                <a:lnTo>
                  <a:pt x="206" y="186"/>
                </a:lnTo>
                <a:lnTo>
                  <a:pt x="208" y="188"/>
                </a:lnTo>
                <a:lnTo>
                  <a:pt x="209" y="190"/>
                </a:lnTo>
                <a:lnTo>
                  <a:pt x="211" y="192"/>
                </a:lnTo>
                <a:lnTo>
                  <a:pt x="212" y="194"/>
                </a:lnTo>
                <a:lnTo>
                  <a:pt x="214" y="196"/>
                </a:lnTo>
                <a:lnTo>
                  <a:pt x="215" y="198"/>
                </a:lnTo>
                <a:lnTo>
                  <a:pt x="217" y="200"/>
                </a:lnTo>
                <a:lnTo>
                  <a:pt x="218" y="202"/>
                </a:lnTo>
                <a:lnTo>
                  <a:pt x="219" y="204"/>
                </a:lnTo>
                <a:lnTo>
                  <a:pt x="220" y="206"/>
                </a:lnTo>
                <a:lnTo>
                  <a:pt x="221" y="208"/>
                </a:lnTo>
                <a:lnTo>
                  <a:pt x="223" y="209"/>
                </a:lnTo>
                <a:lnTo>
                  <a:pt x="224" y="211"/>
                </a:lnTo>
                <a:lnTo>
                  <a:pt x="225" y="213"/>
                </a:lnTo>
                <a:lnTo>
                  <a:pt x="225" y="214"/>
                </a:lnTo>
                <a:lnTo>
                  <a:pt x="226" y="215"/>
                </a:lnTo>
                <a:lnTo>
                  <a:pt x="227" y="216"/>
                </a:lnTo>
                <a:lnTo>
                  <a:pt x="227" y="217"/>
                </a:lnTo>
                <a:lnTo>
                  <a:pt x="228" y="218"/>
                </a:lnTo>
                <a:lnTo>
                  <a:pt x="228" y="219"/>
                </a:lnTo>
                <a:lnTo>
                  <a:pt x="0" y="219"/>
                </a:lnTo>
                <a:lnTo>
                  <a:pt x="0" y="218"/>
                </a:lnTo>
                <a:lnTo>
                  <a:pt x="0" y="217"/>
                </a:lnTo>
                <a:lnTo>
                  <a:pt x="0" y="216"/>
                </a:lnTo>
                <a:lnTo>
                  <a:pt x="1" y="215"/>
                </a:lnTo>
                <a:lnTo>
                  <a:pt x="1" y="214"/>
                </a:lnTo>
                <a:lnTo>
                  <a:pt x="1" y="213"/>
                </a:lnTo>
                <a:lnTo>
                  <a:pt x="2" y="212"/>
                </a:lnTo>
                <a:lnTo>
                  <a:pt x="2" y="210"/>
                </a:lnTo>
                <a:lnTo>
                  <a:pt x="3" y="209"/>
                </a:lnTo>
                <a:lnTo>
                  <a:pt x="3" y="207"/>
                </a:lnTo>
                <a:lnTo>
                  <a:pt x="4" y="206"/>
                </a:lnTo>
                <a:lnTo>
                  <a:pt x="4" y="204"/>
                </a:lnTo>
                <a:lnTo>
                  <a:pt x="5" y="203"/>
                </a:lnTo>
                <a:lnTo>
                  <a:pt x="6" y="201"/>
                </a:lnTo>
                <a:lnTo>
                  <a:pt x="6" y="200"/>
                </a:lnTo>
                <a:lnTo>
                  <a:pt x="7" y="198"/>
                </a:lnTo>
                <a:lnTo>
                  <a:pt x="8" y="197"/>
                </a:lnTo>
                <a:lnTo>
                  <a:pt x="9" y="195"/>
                </a:lnTo>
                <a:lnTo>
                  <a:pt x="9" y="194"/>
                </a:lnTo>
                <a:lnTo>
                  <a:pt x="10" y="192"/>
                </a:lnTo>
                <a:lnTo>
                  <a:pt x="11" y="191"/>
                </a:lnTo>
                <a:lnTo>
                  <a:pt x="12" y="189"/>
                </a:lnTo>
                <a:lnTo>
                  <a:pt x="13" y="188"/>
                </a:lnTo>
                <a:lnTo>
                  <a:pt x="14" y="187"/>
                </a:lnTo>
                <a:lnTo>
                  <a:pt x="15" y="186"/>
                </a:lnTo>
                <a:lnTo>
                  <a:pt x="16" y="185"/>
                </a:lnTo>
                <a:lnTo>
                  <a:pt x="17" y="184"/>
                </a:lnTo>
                <a:lnTo>
                  <a:pt x="17" y="183"/>
                </a:lnTo>
                <a:lnTo>
                  <a:pt x="18" y="182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08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583957" y="5426075"/>
            <a:ext cx="253950" cy="177800"/>
            <a:chOff x="-5" y="0"/>
            <a:chExt cx="161" cy="113"/>
          </a:xfrm>
        </p:grpSpPr>
        <p:sp>
          <p:nvSpPr>
            <p:cNvPr id="68" name="Freeform 67"/>
            <p:cNvSpPr>
              <a:spLocks noChangeArrowheads="1"/>
            </p:cNvSpPr>
            <p:nvPr/>
          </p:nvSpPr>
          <p:spPr bwMode="auto">
            <a:xfrm>
              <a:off x="0" y="0"/>
              <a:ext cx="156" cy="113"/>
            </a:xfrm>
            <a:custGeom>
              <a:avLst/>
              <a:gdLst>
                <a:gd name="T0" fmla="*/ 0 w 155"/>
                <a:gd name="T1" fmla="*/ 0 h 112"/>
                <a:gd name="T2" fmla="*/ 146 w 155"/>
                <a:gd name="T3" fmla="*/ 0 h 112"/>
                <a:gd name="T4" fmla="*/ 146 w 155"/>
                <a:gd name="T5" fmla="*/ 114 h 112"/>
                <a:gd name="T6" fmla="*/ 0 w 155"/>
                <a:gd name="T7" fmla="*/ 114 h 112"/>
                <a:gd name="T8" fmla="*/ 0 w 155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5" h="112">
                  <a:moveTo>
                    <a:pt x="0" y="0"/>
                  </a:moveTo>
                  <a:lnTo>
                    <a:pt x="144" y="0"/>
                  </a:lnTo>
                  <a:lnTo>
                    <a:pt x="144" y="112"/>
                  </a:lnTo>
                  <a:lnTo>
                    <a:pt x="0" y="1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8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Text Box 14"/>
            <p:cNvSpPr txBox="1">
              <a:spLocks noChangeArrowheads="1"/>
            </p:cNvSpPr>
            <p:nvPr/>
          </p:nvSpPr>
          <p:spPr bwMode="auto">
            <a:xfrm>
              <a:off x="-5" y="0"/>
              <a:ext cx="15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GB" altLang="en-US" sz="1200">
                  <a:latin typeface="Helvetica" panose="020B0604020202020204" pitchFamily="34" charset="0"/>
                </a:rPr>
                <a:t>PM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214198" y="5057775"/>
            <a:ext cx="241246" cy="177800"/>
            <a:chOff x="-5" y="0"/>
            <a:chExt cx="153" cy="113"/>
          </a:xfrm>
        </p:grpSpPr>
        <p:sp>
          <p:nvSpPr>
            <p:cNvPr id="66" name="Freeform 65"/>
            <p:cNvSpPr>
              <a:spLocks noChangeArrowheads="1"/>
            </p:cNvSpPr>
            <p:nvPr/>
          </p:nvSpPr>
          <p:spPr bwMode="auto">
            <a:xfrm>
              <a:off x="0" y="0"/>
              <a:ext cx="148" cy="113"/>
            </a:xfrm>
            <a:custGeom>
              <a:avLst/>
              <a:gdLst>
                <a:gd name="T0" fmla="*/ 0 w 147"/>
                <a:gd name="T1" fmla="*/ 0 h 112"/>
                <a:gd name="T2" fmla="*/ 138 w 147"/>
                <a:gd name="T3" fmla="*/ 0 h 112"/>
                <a:gd name="T4" fmla="*/ 138 w 147"/>
                <a:gd name="T5" fmla="*/ 114 h 112"/>
                <a:gd name="T6" fmla="*/ 0 w 147"/>
                <a:gd name="T7" fmla="*/ 114 h 112"/>
                <a:gd name="T8" fmla="*/ 0 w 147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" h="112">
                  <a:moveTo>
                    <a:pt x="0" y="0"/>
                  </a:moveTo>
                  <a:lnTo>
                    <a:pt x="136" y="0"/>
                  </a:lnTo>
                  <a:lnTo>
                    <a:pt x="136" y="112"/>
                  </a:lnTo>
                  <a:lnTo>
                    <a:pt x="0" y="1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8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-5" y="0"/>
              <a:ext cx="146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GB" altLang="en-US" sz="1200">
                  <a:latin typeface="Helvetica" panose="020B0604020202020204" pitchFamily="34" charset="0"/>
                </a:rPr>
                <a:t>BA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845987" y="5003800"/>
            <a:ext cx="723882" cy="177800"/>
            <a:chOff x="-5" y="0"/>
            <a:chExt cx="457" cy="113"/>
          </a:xfrm>
        </p:grpSpPr>
        <p:sp>
          <p:nvSpPr>
            <p:cNvPr id="64" name="Freeform 63"/>
            <p:cNvSpPr>
              <a:spLocks noChangeArrowheads="1"/>
            </p:cNvSpPr>
            <p:nvPr/>
          </p:nvSpPr>
          <p:spPr bwMode="auto">
            <a:xfrm>
              <a:off x="0" y="0"/>
              <a:ext cx="452" cy="113"/>
            </a:xfrm>
            <a:custGeom>
              <a:avLst/>
              <a:gdLst>
                <a:gd name="T0" fmla="*/ 0 w 451"/>
                <a:gd name="T1" fmla="*/ 0 h 112"/>
                <a:gd name="T2" fmla="*/ 442 w 451"/>
                <a:gd name="T3" fmla="*/ 0 h 112"/>
                <a:gd name="T4" fmla="*/ 442 w 451"/>
                <a:gd name="T5" fmla="*/ 114 h 112"/>
                <a:gd name="T6" fmla="*/ 0 w 451"/>
                <a:gd name="T7" fmla="*/ 114 h 112"/>
                <a:gd name="T8" fmla="*/ 0 w 451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1" h="112">
                  <a:moveTo>
                    <a:pt x="0" y="0"/>
                  </a:moveTo>
                  <a:lnTo>
                    <a:pt x="440" y="0"/>
                  </a:lnTo>
                  <a:lnTo>
                    <a:pt x="440" y="112"/>
                  </a:lnTo>
                  <a:lnTo>
                    <a:pt x="0" y="1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8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Text Box 20"/>
            <p:cNvSpPr txBox="1">
              <a:spLocks noChangeArrowheads="1"/>
            </p:cNvSpPr>
            <p:nvPr/>
          </p:nvSpPr>
          <p:spPr bwMode="auto">
            <a:xfrm>
              <a:off x="-5" y="0"/>
              <a:ext cx="45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GB" altLang="en-US" sz="1200">
                  <a:latin typeface="Helvetica" panose="020B0604020202020204" pitchFamily="34" charset="0"/>
                </a:rPr>
                <a:t>Developer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6871523" y="5281612"/>
            <a:ext cx="446059" cy="177800"/>
            <a:chOff x="-5" y="0"/>
            <a:chExt cx="282" cy="113"/>
          </a:xfrm>
        </p:grpSpPr>
        <p:sp>
          <p:nvSpPr>
            <p:cNvPr id="62" name="Freeform 61"/>
            <p:cNvSpPr>
              <a:spLocks noChangeArrowheads="1"/>
            </p:cNvSpPr>
            <p:nvPr/>
          </p:nvSpPr>
          <p:spPr bwMode="auto">
            <a:xfrm>
              <a:off x="0" y="0"/>
              <a:ext cx="277" cy="113"/>
            </a:xfrm>
            <a:custGeom>
              <a:avLst/>
              <a:gdLst>
                <a:gd name="T0" fmla="*/ 0 w 275"/>
                <a:gd name="T1" fmla="*/ 0 h 112"/>
                <a:gd name="T2" fmla="*/ 268 w 275"/>
                <a:gd name="T3" fmla="*/ 0 h 112"/>
                <a:gd name="T4" fmla="*/ 268 w 275"/>
                <a:gd name="T5" fmla="*/ 114 h 112"/>
                <a:gd name="T6" fmla="*/ 0 w 275"/>
                <a:gd name="T7" fmla="*/ 114 h 112"/>
                <a:gd name="T8" fmla="*/ 0 w 275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112">
                  <a:moveTo>
                    <a:pt x="0" y="0"/>
                  </a:moveTo>
                  <a:lnTo>
                    <a:pt x="264" y="0"/>
                  </a:lnTo>
                  <a:lnTo>
                    <a:pt x="264" y="112"/>
                  </a:lnTo>
                  <a:lnTo>
                    <a:pt x="0" y="1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8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Text Box 23"/>
            <p:cNvSpPr txBox="1">
              <a:spLocks noChangeArrowheads="1"/>
            </p:cNvSpPr>
            <p:nvPr/>
          </p:nvSpPr>
          <p:spPr bwMode="auto">
            <a:xfrm>
              <a:off x="-5" y="0"/>
              <a:ext cx="27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GB" altLang="en-US" sz="1200">
                  <a:latin typeface="Helvetica" panose="020B0604020202020204" pitchFamily="34" charset="0"/>
                </a:rPr>
                <a:t>Tester</a:t>
              </a:r>
            </a:p>
          </p:txBody>
        </p:sp>
      </p:grpSp>
      <p:sp>
        <p:nvSpPr>
          <p:cNvPr id="18" name="Freeform 17"/>
          <p:cNvSpPr>
            <a:spLocks noChangeArrowheads="1"/>
          </p:cNvSpPr>
          <p:nvPr/>
        </p:nvSpPr>
        <p:spPr bwMode="auto">
          <a:xfrm>
            <a:off x="4158457" y="4276725"/>
            <a:ext cx="363537" cy="349250"/>
          </a:xfrm>
          <a:custGeom>
            <a:avLst/>
            <a:gdLst>
              <a:gd name="T0" fmla="*/ 86438894 w 228"/>
              <a:gd name="T1" fmla="*/ 442520482 h 219"/>
              <a:gd name="T2" fmla="*/ 147454115 w 228"/>
              <a:gd name="T3" fmla="*/ 412001773 h 219"/>
              <a:gd name="T4" fmla="*/ 162706724 w 228"/>
              <a:gd name="T5" fmla="*/ 373853785 h 219"/>
              <a:gd name="T6" fmla="*/ 152538850 w 228"/>
              <a:gd name="T7" fmla="*/ 353507979 h 219"/>
              <a:gd name="T8" fmla="*/ 139826216 w 228"/>
              <a:gd name="T9" fmla="*/ 325532895 h 219"/>
              <a:gd name="T10" fmla="*/ 137284646 w 228"/>
              <a:gd name="T11" fmla="*/ 317903616 h 219"/>
              <a:gd name="T12" fmla="*/ 134741481 w 228"/>
              <a:gd name="T13" fmla="*/ 302643465 h 219"/>
              <a:gd name="T14" fmla="*/ 134741481 w 228"/>
              <a:gd name="T15" fmla="*/ 300099840 h 219"/>
              <a:gd name="T16" fmla="*/ 119488872 w 228"/>
              <a:gd name="T17" fmla="*/ 295014186 h 219"/>
              <a:gd name="T18" fmla="*/ 111860973 w 228"/>
              <a:gd name="T19" fmla="*/ 292470562 h 219"/>
              <a:gd name="T20" fmla="*/ 122030442 w 228"/>
              <a:gd name="T21" fmla="*/ 289926937 h 219"/>
              <a:gd name="T22" fmla="*/ 134741481 w 228"/>
              <a:gd name="T23" fmla="*/ 287384908 h 219"/>
              <a:gd name="T24" fmla="*/ 134741481 w 228"/>
              <a:gd name="T25" fmla="*/ 282297659 h 219"/>
              <a:gd name="T26" fmla="*/ 129656747 w 228"/>
              <a:gd name="T27" fmla="*/ 274668380 h 219"/>
              <a:gd name="T28" fmla="*/ 122030442 w 228"/>
              <a:gd name="T29" fmla="*/ 267039102 h 219"/>
              <a:gd name="T30" fmla="*/ 119488872 w 228"/>
              <a:gd name="T31" fmla="*/ 256866199 h 219"/>
              <a:gd name="T32" fmla="*/ 119488872 w 228"/>
              <a:gd name="T33" fmla="*/ 241606047 h 219"/>
              <a:gd name="T34" fmla="*/ 122030442 w 228"/>
              <a:gd name="T35" fmla="*/ 231433144 h 219"/>
              <a:gd name="T36" fmla="*/ 116945707 w 228"/>
              <a:gd name="T37" fmla="*/ 211087338 h 219"/>
              <a:gd name="T38" fmla="*/ 111860973 w 228"/>
              <a:gd name="T39" fmla="*/ 185655878 h 219"/>
              <a:gd name="T40" fmla="*/ 111860973 w 228"/>
              <a:gd name="T41" fmla="*/ 157679199 h 219"/>
              <a:gd name="T42" fmla="*/ 122030442 w 228"/>
              <a:gd name="T43" fmla="*/ 106814684 h 219"/>
              <a:gd name="T44" fmla="*/ 127115177 w 228"/>
              <a:gd name="T45" fmla="*/ 94099751 h 219"/>
              <a:gd name="T46" fmla="*/ 147454115 w 228"/>
              <a:gd name="T47" fmla="*/ 63581042 h 219"/>
              <a:gd name="T48" fmla="*/ 180504093 w 228"/>
              <a:gd name="T49" fmla="*/ 33062333 h 219"/>
              <a:gd name="T50" fmla="*/ 200841437 w 228"/>
              <a:gd name="T51" fmla="*/ 25431460 h 219"/>
              <a:gd name="T52" fmla="*/ 211010906 w 228"/>
              <a:gd name="T53" fmla="*/ 15258557 h 219"/>
              <a:gd name="T54" fmla="*/ 211010906 w 228"/>
              <a:gd name="T55" fmla="*/ 12716527 h 219"/>
              <a:gd name="T56" fmla="*/ 241519314 w 228"/>
              <a:gd name="T57" fmla="*/ 0 h 219"/>
              <a:gd name="T58" fmla="*/ 297449800 w 228"/>
              <a:gd name="T59" fmla="*/ 5085654 h 219"/>
              <a:gd name="T60" fmla="*/ 333041348 w 228"/>
              <a:gd name="T61" fmla="*/ 27975084 h 219"/>
              <a:gd name="T62" fmla="*/ 353380286 w 228"/>
              <a:gd name="T63" fmla="*/ 40691612 h 219"/>
              <a:gd name="T64" fmla="*/ 366091326 w 228"/>
              <a:gd name="T65" fmla="*/ 50864515 h 219"/>
              <a:gd name="T66" fmla="*/ 386430264 w 228"/>
              <a:gd name="T67" fmla="*/ 109358308 h 219"/>
              <a:gd name="T68" fmla="*/ 396599733 w 228"/>
              <a:gd name="T69" fmla="*/ 155137169 h 219"/>
              <a:gd name="T70" fmla="*/ 399141304 w 228"/>
              <a:gd name="T71" fmla="*/ 167852102 h 219"/>
              <a:gd name="T72" fmla="*/ 401684468 w 228"/>
              <a:gd name="T73" fmla="*/ 211087338 h 219"/>
              <a:gd name="T74" fmla="*/ 396599733 w 228"/>
              <a:gd name="T75" fmla="*/ 233976768 h 219"/>
              <a:gd name="T76" fmla="*/ 383888694 w 228"/>
              <a:gd name="T77" fmla="*/ 249235325 h 219"/>
              <a:gd name="T78" fmla="*/ 373719225 w 228"/>
              <a:gd name="T79" fmla="*/ 261951853 h 219"/>
              <a:gd name="T80" fmla="*/ 368634490 w 228"/>
              <a:gd name="T81" fmla="*/ 272124756 h 219"/>
              <a:gd name="T82" fmla="*/ 361006591 w 228"/>
              <a:gd name="T83" fmla="*/ 287384908 h 219"/>
              <a:gd name="T84" fmla="*/ 358465021 w 228"/>
              <a:gd name="T85" fmla="*/ 305187089 h 219"/>
              <a:gd name="T86" fmla="*/ 368634490 w 228"/>
              <a:gd name="T87" fmla="*/ 315359992 h 219"/>
              <a:gd name="T88" fmla="*/ 376260795 w 228"/>
              <a:gd name="T89" fmla="*/ 315359992 h 219"/>
              <a:gd name="T90" fmla="*/ 373719225 w 228"/>
              <a:gd name="T91" fmla="*/ 317903616 h 219"/>
              <a:gd name="T92" fmla="*/ 366091326 w 228"/>
              <a:gd name="T93" fmla="*/ 325532895 h 219"/>
              <a:gd name="T94" fmla="*/ 350838716 w 228"/>
              <a:gd name="T95" fmla="*/ 325532895 h 219"/>
              <a:gd name="T96" fmla="*/ 340669247 w 228"/>
              <a:gd name="T97" fmla="*/ 325532895 h 219"/>
              <a:gd name="T98" fmla="*/ 343210817 w 228"/>
              <a:gd name="T99" fmla="*/ 333162174 h 219"/>
              <a:gd name="T100" fmla="*/ 343210817 w 228"/>
              <a:gd name="T101" fmla="*/ 340791452 h 219"/>
              <a:gd name="T102" fmla="*/ 335584513 w 228"/>
              <a:gd name="T103" fmla="*/ 356051604 h 219"/>
              <a:gd name="T104" fmla="*/ 348295552 w 228"/>
              <a:gd name="T105" fmla="*/ 378941034 h 219"/>
              <a:gd name="T106" fmla="*/ 399141304 w 228"/>
              <a:gd name="T107" fmla="*/ 396743216 h 219"/>
              <a:gd name="T108" fmla="*/ 475410728 w 228"/>
              <a:gd name="T109" fmla="*/ 429805549 h 219"/>
              <a:gd name="T110" fmla="*/ 516087011 w 228"/>
              <a:gd name="T111" fmla="*/ 462866288 h 219"/>
              <a:gd name="T112" fmla="*/ 566934357 w 228"/>
              <a:gd name="T113" fmla="*/ 531534579 h 219"/>
              <a:gd name="T114" fmla="*/ 0 w 228"/>
              <a:gd name="T115" fmla="*/ 556966039 h 219"/>
              <a:gd name="T116" fmla="*/ 10169469 w 228"/>
              <a:gd name="T117" fmla="*/ 523903705 h 219"/>
              <a:gd name="T118" fmla="*/ 38134712 w 228"/>
              <a:gd name="T119" fmla="*/ 473039191 h 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8" h="219">
                <a:moveTo>
                  <a:pt x="18" y="182"/>
                </a:moveTo>
                <a:lnTo>
                  <a:pt x="18" y="182"/>
                </a:lnTo>
                <a:lnTo>
                  <a:pt x="20" y="181"/>
                </a:lnTo>
                <a:lnTo>
                  <a:pt x="21" y="181"/>
                </a:lnTo>
                <a:lnTo>
                  <a:pt x="22" y="180"/>
                </a:lnTo>
                <a:lnTo>
                  <a:pt x="23" y="179"/>
                </a:lnTo>
                <a:lnTo>
                  <a:pt x="25" y="178"/>
                </a:lnTo>
                <a:lnTo>
                  <a:pt x="27" y="178"/>
                </a:lnTo>
                <a:lnTo>
                  <a:pt x="28" y="177"/>
                </a:lnTo>
                <a:lnTo>
                  <a:pt x="30" y="176"/>
                </a:lnTo>
                <a:lnTo>
                  <a:pt x="32" y="175"/>
                </a:lnTo>
                <a:lnTo>
                  <a:pt x="34" y="174"/>
                </a:lnTo>
                <a:lnTo>
                  <a:pt x="35" y="173"/>
                </a:lnTo>
                <a:lnTo>
                  <a:pt x="37" y="172"/>
                </a:lnTo>
                <a:lnTo>
                  <a:pt x="39" y="171"/>
                </a:lnTo>
                <a:lnTo>
                  <a:pt x="41" y="170"/>
                </a:lnTo>
                <a:lnTo>
                  <a:pt x="43" y="169"/>
                </a:lnTo>
                <a:lnTo>
                  <a:pt x="45" y="168"/>
                </a:lnTo>
                <a:lnTo>
                  <a:pt x="47" y="167"/>
                </a:lnTo>
                <a:lnTo>
                  <a:pt x="49" y="167"/>
                </a:lnTo>
                <a:lnTo>
                  <a:pt x="50" y="166"/>
                </a:lnTo>
                <a:lnTo>
                  <a:pt x="52" y="165"/>
                </a:lnTo>
                <a:lnTo>
                  <a:pt x="54" y="164"/>
                </a:lnTo>
                <a:lnTo>
                  <a:pt x="55" y="163"/>
                </a:lnTo>
                <a:lnTo>
                  <a:pt x="57" y="163"/>
                </a:lnTo>
                <a:lnTo>
                  <a:pt x="58" y="162"/>
                </a:lnTo>
                <a:lnTo>
                  <a:pt x="59" y="162"/>
                </a:lnTo>
                <a:lnTo>
                  <a:pt x="60" y="161"/>
                </a:lnTo>
                <a:lnTo>
                  <a:pt x="61" y="161"/>
                </a:lnTo>
                <a:lnTo>
                  <a:pt x="62" y="160"/>
                </a:lnTo>
                <a:lnTo>
                  <a:pt x="63" y="160"/>
                </a:lnTo>
                <a:lnTo>
                  <a:pt x="64" y="160"/>
                </a:lnTo>
                <a:lnTo>
                  <a:pt x="64" y="148"/>
                </a:lnTo>
                <a:lnTo>
                  <a:pt x="64" y="147"/>
                </a:lnTo>
                <a:lnTo>
                  <a:pt x="64" y="146"/>
                </a:lnTo>
                <a:lnTo>
                  <a:pt x="63" y="146"/>
                </a:lnTo>
                <a:lnTo>
                  <a:pt x="63" y="145"/>
                </a:lnTo>
                <a:lnTo>
                  <a:pt x="63" y="144"/>
                </a:lnTo>
                <a:lnTo>
                  <a:pt x="62" y="143"/>
                </a:lnTo>
                <a:lnTo>
                  <a:pt x="61" y="142"/>
                </a:lnTo>
                <a:lnTo>
                  <a:pt x="61" y="141"/>
                </a:lnTo>
                <a:lnTo>
                  <a:pt x="61" y="140"/>
                </a:lnTo>
                <a:lnTo>
                  <a:pt x="60" y="139"/>
                </a:lnTo>
                <a:lnTo>
                  <a:pt x="59" y="138"/>
                </a:lnTo>
                <a:lnTo>
                  <a:pt x="59" y="137"/>
                </a:lnTo>
                <a:lnTo>
                  <a:pt x="58" y="136"/>
                </a:lnTo>
                <a:lnTo>
                  <a:pt x="58" y="135"/>
                </a:lnTo>
                <a:lnTo>
                  <a:pt x="58" y="134"/>
                </a:lnTo>
                <a:lnTo>
                  <a:pt x="57" y="133"/>
                </a:lnTo>
                <a:lnTo>
                  <a:pt x="56" y="132"/>
                </a:lnTo>
                <a:lnTo>
                  <a:pt x="56" y="131"/>
                </a:lnTo>
                <a:lnTo>
                  <a:pt x="55" y="130"/>
                </a:lnTo>
                <a:lnTo>
                  <a:pt x="55" y="129"/>
                </a:lnTo>
                <a:lnTo>
                  <a:pt x="55" y="128"/>
                </a:lnTo>
                <a:lnTo>
                  <a:pt x="54" y="128"/>
                </a:lnTo>
                <a:lnTo>
                  <a:pt x="54" y="127"/>
                </a:lnTo>
                <a:lnTo>
                  <a:pt x="54" y="126"/>
                </a:lnTo>
                <a:lnTo>
                  <a:pt x="54" y="125"/>
                </a:lnTo>
                <a:lnTo>
                  <a:pt x="54" y="124"/>
                </a:lnTo>
                <a:lnTo>
                  <a:pt x="53" y="124"/>
                </a:lnTo>
                <a:lnTo>
                  <a:pt x="53" y="123"/>
                </a:lnTo>
                <a:lnTo>
                  <a:pt x="53" y="122"/>
                </a:lnTo>
                <a:lnTo>
                  <a:pt x="53" y="121"/>
                </a:lnTo>
                <a:lnTo>
                  <a:pt x="53" y="120"/>
                </a:lnTo>
                <a:lnTo>
                  <a:pt x="53" y="119"/>
                </a:lnTo>
                <a:lnTo>
                  <a:pt x="53" y="118"/>
                </a:lnTo>
                <a:lnTo>
                  <a:pt x="52" y="118"/>
                </a:lnTo>
                <a:lnTo>
                  <a:pt x="51" y="118"/>
                </a:lnTo>
                <a:lnTo>
                  <a:pt x="51" y="117"/>
                </a:lnTo>
                <a:lnTo>
                  <a:pt x="50" y="117"/>
                </a:lnTo>
                <a:lnTo>
                  <a:pt x="49" y="117"/>
                </a:lnTo>
                <a:lnTo>
                  <a:pt x="48" y="117"/>
                </a:lnTo>
                <a:lnTo>
                  <a:pt x="47" y="117"/>
                </a:lnTo>
                <a:lnTo>
                  <a:pt x="47" y="116"/>
                </a:lnTo>
                <a:lnTo>
                  <a:pt x="46" y="116"/>
                </a:lnTo>
                <a:lnTo>
                  <a:pt x="45" y="116"/>
                </a:lnTo>
                <a:lnTo>
                  <a:pt x="44" y="116"/>
                </a:lnTo>
                <a:lnTo>
                  <a:pt x="44" y="115"/>
                </a:lnTo>
                <a:lnTo>
                  <a:pt x="43" y="115"/>
                </a:lnTo>
                <a:lnTo>
                  <a:pt x="44" y="115"/>
                </a:lnTo>
                <a:lnTo>
                  <a:pt x="44" y="114"/>
                </a:lnTo>
                <a:lnTo>
                  <a:pt x="45" y="114"/>
                </a:lnTo>
                <a:lnTo>
                  <a:pt x="46" y="114"/>
                </a:lnTo>
                <a:lnTo>
                  <a:pt x="47" y="114"/>
                </a:lnTo>
                <a:lnTo>
                  <a:pt x="48" y="114"/>
                </a:lnTo>
                <a:lnTo>
                  <a:pt x="49" y="114"/>
                </a:lnTo>
                <a:lnTo>
                  <a:pt x="50" y="114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3" y="111"/>
                </a:lnTo>
                <a:lnTo>
                  <a:pt x="53" y="110"/>
                </a:lnTo>
                <a:lnTo>
                  <a:pt x="52" y="110"/>
                </a:lnTo>
                <a:lnTo>
                  <a:pt x="52" y="109"/>
                </a:lnTo>
                <a:lnTo>
                  <a:pt x="51" y="109"/>
                </a:lnTo>
                <a:lnTo>
                  <a:pt x="51" y="108"/>
                </a:lnTo>
                <a:lnTo>
                  <a:pt x="50" y="108"/>
                </a:lnTo>
                <a:lnTo>
                  <a:pt x="50" y="107"/>
                </a:lnTo>
                <a:lnTo>
                  <a:pt x="49" y="107"/>
                </a:lnTo>
                <a:lnTo>
                  <a:pt x="49" y="106"/>
                </a:lnTo>
                <a:lnTo>
                  <a:pt x="48" y="106"/>
                </a:lnTo>
                <a:lnTo>
                  <a:pt x="48" y="105"/>
                </a:lnTo>
                <a:lnTo>
                  <a:pt x="48" y="104"/>
                </a:lnTo>
                <a:lnTo>
                  <a:pt x="47" y="104"/>
                </a:lnTo>
                <a:lnTo>
                  <a:pt x="47" y="103"/>
                </a:lnTo>
                <a:lnTo>
                  <a:pt x="47" y="102"/>
                </a:lnTo>
                <a:lnTo>
                  <a:pt x="47" y="101"/>
                </a:lnTo>
                <a:lnTo>
                  <a:pt x="47" y="100"/>
                </a:lnTo>
                <a:lnTo>
                  <a:pt x="47" y="99"/>
                </a:lnTo>
                <a:lnTo>
                  <a:pt x="47" y="98"/>
                </a:lnTo>
                <a:lnTo>
                  <a:pt x="47" y="97"/>
                </a:lnTo>
                <a:lnTo>
                  <a:pt x="47" y="96"/>
                </a:lnTo>
                <a:lnTo>
                  <a:pt x="47" y="95"/>
                </a:lnTo>
                <a:lnTo>
                  <a:pt x="47" y="94"/>
                </a:lnTo>
                <a:lnTo>
                  <a:pt x="48" y="94"/>
                </a:lnTo>
                <a:lnTo>
                  <a:pt x="48" y="93"/>
                </a:lnTo>
                <a:lnTo>
                  <a:pt x="48" y="92"/>
                </a:lnTo>
                <a:lnTo>
                  <a:pt x="48" y="91"/>
                </a:lnTo>
                <a:lnTo>
                  <a:pt x="48" y="90"/>
                </a:lnTo>
                <a:lnTo>
                  <a:pt x="48" y="89"/>
                </a:lnTo>
                <a:lnTo>
                  <a:pt x="47" y="89"/>
                </a:lnTo>
                <a:lnTo>
                  <a:pt x="47" y="88"/>
                </a:lnTo>
                <a:lnTo>
                  <a:pt x="47" y="87"/>
                </a:lnTo>
                <a:lnTo>
                  <a:pt x="47" y="86"/>
                </a:lnTo>
                <a:lnTo>
                  <a:pt x="47" y="85"/>
                </a:lnTo>
                <a:lnTo>
                  <a:pt x="46" y="84"/>
                </a:lnTo>
                <a:lnTo>
                  <a:pt x="46" y="83"/>
                </a:lnTo>
                <a:lnTo>
                  <a:pt x="46" y="82"/>
                </a:lnTo>
                <a:lnTo>
                  <a:pt x="46" y="81"/>
                </a:lnTo>
                <a:lnTo>
                  <a:pt x="46" y="80"/>
                </a:lnTo>
                <a:lnTo>
                  <a:pt x="45" y="80"/>
                </a:lnTo>
                <a:lnTo>
                  <a:pt x="45" y="79"/>
                </a:lnTo>
                <a:lnTo>
                  <a:pt x="45" y="78"/>
                </a:lnTo>
                <a:lnTo>
                  <a:pt x="45" y="77"/>
                </a:lnTo>
                <a:lnTo>
                  <a:pt x="45" y="76"/>
                </a:lnTo>
                <a:lnTo>
                  <a:pt x="44" y="76"/>
                </a:lnTo>
                <a:lnTo>
                  <a:pt x="44" y="75"/>
                </a:lnTo>
                <a:lnTo>
                  <a:pt x="44" y="74"/>
                </a:lnTo>
                <a:lnTo>
                  <a:pt x="44" y="73"/>
                </a:lnTo>
                <a:lnTo>
                  <a:pt x="44" y="72"/>
                </a:lnTo>
                <a:lnTo>
                  <a:pt x="44" y="71"/>
                </a:lnTo>
                <a:lnTo>
                  <a:pt x="44" y="70"/>
                </a:lnTo>
                <a:lnTo>
                  <a:pt x="44" y="69"/>
                </a:lnTo>
                <a:lnTo>
                  <a:pt x="44" y="67"/>
                </a:lnTo>
                <a:lnTo>
                  <a:pt x="44" y="66"/>
                </a:lnTo>
                <a:lnTo>
                  <a:pt x="44" y="65"/>
                </a:lnTo>
                <a:lnTo>
                  <a:pt x="44" y="64"/>
                </a:lnTo>
                <a:lnTo>
                  <a:pt x="44" y="62"/>
                </a:lnTo>
                <a:lnTo>
                  <a:pt x="44" y="61"/>
                </a:lnTo>
                <a:lnTo>
                  <a:pt x="45" y="59"/>
                </a:lnTo>
                <a:lnTo>
                  <a:pt x="45" y="58"/>
                </a:lnTo>
                <a:lnTo>
                  <a:pt x="45" y="56"/>
                </a:lnTo>
                <a:lnTo>
                  <a:pt x="46" y="55"/>
                </a:lnTo>
                <a:lnTo>
                  <a:pt x="46" y="53"/>
                </a:lnTo>
                <a:lnTo>
                  <a:pt x="46" y="52"/>
                </a:lnTo>
                <a:lnTo>
                  <a:pt x="46" y="50"/>
                </a:lnTo>
                <a:lnTo>
                  <a:pt x="47" y="49"/>
                </a:lnTo>
                <a:lnTo>
                  <a:pt x="47" y="47"/>
                </a:lnTo>
                <a:lnTo>
                  <a:pt x="47" y="46"/>
                </a:lnTo>
                <a:lnTo>
                  <a:pt x="48" y="45"/>
                </a:lnTo>
                <a:lnTo>
                  <a:pt x="48" y="44"/>
                </a:lnTo>
                <a:lnTo>
                  <a:pt x="48" y="42"/>
                </a:lnTo>
                <a:lnTo>
                  <a:pt x="49" y="41"/>
                </a:lnTo>
                <a:lnTo>
                  <a:pt x="49" y="40"/>
                </a:lnTo>
                <a:lnTo>
                  <a:pt x="49" y="39"/>
                </a:lnTo>
                <a:lnTo>
                  <a:pt x="49" y="38"/>
                </a:lnTo>
                <a:lnTo>
                  <a:pt x="49" y="37"/>
                </a:lnTo>
                <a:lnTo>
                  <a:pt x="50" y="37"/>
                </a:lnTo>
                <a:lnTo>
                  <a:pt x="50" y="36"/>
                </a:lnTo>
                <a:lnTo>
                  <a:pt x="51" y="35"/>
                </a:lnTo>
                <a:lnTo>
                  <a:pt x="51" y="34"/>
                </a:lnTo>
                <a:lnTo>
                  <a:pt x="52" y="33"/>
                </a:lnTo>
                <a:lnTo>
                  <a:pt x="53" y="32"/>
                </a:lnTo>
                <a:lnTo>
                  <a:pt x="53" y="31"/>
                </a:lnTo>
                <a:lnTo>
                  <a:pt x="54" y="30"/>
                </a:lnTo>
                <a:lnTo>
                  <a:pt x="55" y="29"/>
                </a:lnTo>
                <a:lnTo>
                  <a:pt x="55" y="28"/>
                </a:lnTo>
                <a:lnTo>
                  <a:pt x="56" y="27"/>
                </a:lnTo>
                <a:lnTo>
                  <a:pt x="57" y="26"/>
                </a:lnTo>
                <a:lnTo>
                  <a:pt x="58" y="25"/>
                </a:lnTo>
                <a:lnTo>
                  <a:pt x="59" y="24"/>
                </a:lnTo>
                <a:lnTo>
                  <a:pt x="60" y="23"/>
                </a:lnTo>
                <a:lnTo>
                  <a:pt x="61" y="22"/>
                </a:lnTo>
                <a:lnTo>
                  <a:pt x="61" y="21"/>
                </a:lnTo>
                <a:lnTo>
                  <a:pt x="62" y="19"/>
                </a:lnTo>
                <a:lnTo>
                  <a:pt x="63" y="18"/>
                </a:lnTo>
                <a:lnTo>
                  <a:pt x="64" y="17"/>
                </a:lnTo>
                <a:lnTo>
                  <a:pt x="65" y="17"/>
                </a:lnTo>
                <a:lnTo>
                  <a:pt x="66" y="16"/>
                </a:lnTo>
                <a:lnTo>
                  <a:pt x="67" y="15"/>
                </a:lnTo>
                <a:lnTo>
                  <a:pt x="68" y="14"/>
                </a:lnTo>
                <a:lnTo>
                  <a:pt x="69" y="14"/>
                </a:lnTo>
                <a:lnTo>
                  <a:pt x="70" y="13"/>
                </a:lnTo>
                <a:lnTo>
                  <a:pt x="71" y="13"/>
                </a:lnTo>
                <a:lnTo>
                  <a:pt x="72" y="12"/>
                </a:lnTo>
                <a:lnTo>
                  <a:pt x="73" y="12"/>
                </a:lnTo>
                <a:lnTo>
                  <a:pt x="74" y="12"/>
                </a:lnTo>
                <a:lnTo>
                  <a:pt x="75" y="12"/>
                </a:lnTo>
                <a:lnTo>
                  <a:pt x="76" y="11"/>
                </a:lnTo>
                <a:lnTo>
                  <a:pt x="77" y="11"/>
                </a:lnTo>
                <a:lnTo>
                  <a:pt x="78" y="11"/>
                </a:lnTo>
                <a:lnTo>
                  <a:pt x="78" y="10"/>
                </a:lnTo>
                <a:lnTo>
                  <a:pt x="79" y="10"/>
                </a:lnTo>
                <a:lnTo>
                  <a:pt x="80" y="10"/>
                </a:lnTo>
                <a:lnTo>
                  <a:pt x="80" y="9"/>
                </a:lnTo>
                <a:lnTo>
                  <a:pt x="81" y="9"/>
                </a:lnTo>
                <a:lnTo>
                  <a:pt x="81" y="8"/>
                </a:lnTo>
                <a:lnTo>
                  <a:pt x="82" y="8"/>
                </a:lnTo>
                <a:lnTo>
                  <a:pt x="82" y="7"/>
                </a:lnTo>
                <a:lnTo>
                  <a:pt x="82" y="6"/>
                </a:lnTo>
                <a:lnTo>
                  <a:pt x="83" y="6"/>
                </a:lnTo>
                <a:lnTo>
                  <a:pt x="83" y="5"/>
                </a:lnTo>
                <a:lnTo>
                  <a:pt x="84" y="5"/>
                </a:lnTo>
                <a:lnTo>
                  <a:pt x="84" y="4"/>
                </a:lnTo>
                <a:lnTo>
                  <a:pt x="85" y="4"/>
                </a:lnTo>
                <a:lnTo>
                  <a:pt x="86" y="4"/>
                </a:lnTo>
                <a:lnTo>
                  <a:pt x="86" y="3"/>
                </a:lnTo>
                <a:lnTo>
                  <a:pt x="87" y="3"/>
                </a:lnTo>
                <a:lnTo>
                  <a:pt x="88" y="3"/>
                </a:lnTo>
                <a:lnTo>
                  <a:pt x="89" y="2"/>
                </a:lnTo>
                <a:lnTo>
                  <a:pt x="90" y="2"/>
                </a:lnTo>
                <a:lnTo>
                  <a:pt x="91" y="1"/>
                </a:lnTo>
                <a:lnTo>
                  <a:pt x="92" y="1"/>
                </a:lnTo>
                <a:lnTo>
                  <a:pt x="94" y="1"/>
                </a:lnTo>
                <a:lnTo>
                  <a:pt x="95" y="0"/>
                </a:lnTo>
                <a:lnTo>
                  <a:pt x="96" y="0"/>
                </a:lnTo>
                <a:lnTo>
                  <a:pt x="98" y="0"/>
                </a:lnTo>
                <a:lnTo>
                  <a:pt x="99" y="0"/>
                </a:lnTo>
                <a:lnTo>
                  <a:pt x="101" y="0"/>
                </a:lnTo>
                <a:lnTo>
                  <a:pt x="102" y="0"/>
                </a:lnTo>
                <a:lnTo>
                  <a:pt x="104" y="0"/>
                </a:lnTo>
                <a:lnTo>
                  <a:pt x="105" y="0"/>
                </a:lnTo>
                <a:lnTo>
                  <a:pt x="107" y="0"/>
                </a:lnTo>
                <a:lnTo>
                  <a:pt x="109" y="0"/>
                </a:lnTo>
                <a:lnTo>
                  <a:pt x="110" y="0"/>
                </a:lnTo>
                <a:lnTo>
                  <a:pt x="112" y="1"/>
                </a:lnTo>
                <a:lnTo>
                  <a:pt x="114" y="1"/>
                </a:lnTo>
                <a:lnTo>
                  <a:pt x="115" y="2"/>
                </a:lnTo>
                <a:lnTo>
                  <a:pt x="117" y="2"/>
                </a:lnTo>
                <a:lnTo>
                  <a:pt x="118" y="3"/>
                </a:lnTo>
                <a:lnTo>
                  <a:pt x="120" y="4"/>
                </a:lnTo>
                <a:lnTo>
                  <a:pt x="122" y="5"/>
                </a:lnTo>
                <a:lnTo>
                  <a:pt x="123" y="6"/>
                </a:lnTo>
                <a:lnTo>
                  <a:pt x="124" y="7"/>
                </a:lnTo>
                <a:lnTo>
                  <a:pt x="126" y="8"/>
                </a:lnTo>
                <a:lnTo>
                  <a:pt x="127" y="9"/>
                </a:lnTo>
                <a:lnTo>
                  <a:pt x="128" y="9"/>
                </a:lnTo>
                <a:lnTo>
                  <a:pt x="129" y="10"/>
                </a:lnTo>
                <a:lnTo>
                  <a:pt x="130" y="11"/>
                </a:lnTo>
                <a:lnTo>
                  <a:pt x="131" y="11"/>
                </a:lnTo>
                <a:lnTo>
                  <a:pt x="132" y="12"/>
                </a:lnTo>
                <a:lnTo>
                  <a:pt x="133" y="12"/>
                </a:lnTo>
                <a:lnTo>
                  <a:pt x="133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4"/>
                </a:lnTo>
                <a:lnTo>
                  <a:pt x="136" y="14"/>
                </a:lnTo>
                <a:lnTo>
                  <a:pt x="137" y="15"/>
                </a:lnTo>
                <a:lnTo>
                  <a:pt x="138" y="15"/>
                </a:lnTo>
                <a:lnTo>
                  <a:pt x="139" y="16"/>
                </a:lnTo>
                <a:lnTo>
                  <a:pt x="140" y="16"/>
                </a:lnTo>
                <a:lnTo>
                  <a:pt x="140" y="17"/>
                </a:lnTo>
                <a:lnTo>
                  <a:pt x="141" y="17"/>
                </a:lnTo>
                <a:lnTo>
                  <a:pt x="142" y="18"/>
                </a:lnTo>
                <a:lnTo>
                  <a:pt x="143" y="18"/>
                </a:lnTo>
                <a:lnTo>
                  <a:pt x="143" y="19"/>
                </a:lnTo>
                <a:lnTo>
                  <a:pt x="144" y="20"/>
                </a:lnTo>
                <a:lnTo>
                  <a:pt x="145" y="21"/>
                </a:lnTo>
                <a:lnTo>
                  <a:pt x="146" y="22"/>
                </a:lnTo>
                <a:lnTo>
                  <a:pt x="146" y="24"/>
                </a:lnTo>
                <a:lnTo>
                  <a:pt x="147" y="25"/>
                </a:lnTo>
                <a:lnTo>
                  <a:pt x="147" y="27"/>
                </a:lnTo>
                <a:lnTo>
                  <a:pt x="148" y="28"/>
                </a:lnTo>
                <a:lnTo>
                  <a:pt x="149" y="30"/>
                </a:lnTo>
                <a:lnTo>
                  <a:pt x="149" y="32"/>
                </a:lnTo>
                <a:lnTo>
                  <a:pt x="150" y="33"/>
                </a:lnTo>
                <a:lnTo>
                  <a:pt x="150" y="35"/>
                </a:lnTo>
                <a:lnTo>
                  <a:pt x="151" y="37"/>
                </a:lnTo>
                <a:lnTo>
                  <a:pt x="151" y="39"/>
                </a:lnTo>
                <a:lnTo>
                  <a:pt x="152" y="41"/>
                </a:lnTo>
                <a:lnTo>
                  <a:pt x="152" y="43"/>
                </a:lnTo>
                <a:lnTo>
                  <a:pt x="153" y="44"/>
                </a:lnTo>
                <a:lnTo>
                  <a:pt x="153" y="46"/>
                </a:lnTo>
                <a:lnTo>
                  <a:pt x="153" y="48"/>
                </a:lnTo>
                <a:lnTo>
                  <a:pt x="154" y="50"/>
                </a:lnTo>
                <a:lnTo>
                  <a:pt x="154" y="51"/>
                </a:lnTo>
                <a:lnTo>
                  <a:pt x="154" y="53"/>
                </a:lnTo>
                <a:lnTo>
                  <a:pt x="155" y="54"/>
                </a:lnTo>
                <a:lnTo>
                  <a:pt x="155" y="56"/>
                </a:lnTo>
                <a:lnTo>
                  <a:pt x="155" y="57"/>
                </a:lnTo>
                <a:lnTo>
                  <a:pt x="155" y="58"/>
                </a:lnTo>
                <a:lnTo>
                  <a:pt x="156" y="59"/>
                </a:lnTo>
                <a:lnTo>
                  <a:pt x="156" y="60"/>
                </a:lnTo>
                <a:lnTo>
                  <a:pt x="156" y="61"/>
                </a:lnTo>
                <a:lnTo>
                  <a:pt x="156" y="62"/>
                </a:lnTo>
                <a:lnTo>
                  <a:pt x="156" y="63"/>
                </a:lnTo>
                <a:lnTo>
                  <a:pt x="156" y="64"/>
                </a:lnTo>
                <a:lnTo>
                  <a:pt x="156" y="65"/>
                </a:lnTo>
                <a:lnTo>
                  <a:pt x="157" y="66"/>
                </a:lnTo>
                <a:lnTo>
                  <a:pt x="157" y="67"/>
                </a:lnTo>
                <a:lnTo>
                  <a:pt x="157" y="68"/>
                </a:lnTo>
                <a:lnTo>
                  <a:pt x="157" y="69"/>
                </a:lnTo>
                <a:lnTo>
                  <a:pt x="157" y="71"/>
                </a:lnTo>
                <a:lnTo>
                  <a:pt x="157" y="72"/>
                </a:lnTo>
                <a:lnTo>
                  <a:pt x="157" y="73"/>
                </a:lnTo>
                <a:lnTo>
                  <a:pt x="157" y="74"/>
                </a:lnTo>
                <a:lnTo>
                  <a:pt x="157" y="75"/>
                </a:lnTo>
                <a:lnTo>
                  <a:pt x="157" y="77"/>
                </a:lnTo>
                <a:lnTo>
                  <a:pt x="158" y="78"/>
                </a:lnTo>
                <a:lnTo>
                  <a:pt x="158" y="79"/>
                </a:lnTo>
                <a:lnTo>
                  <a:pt x="158" y="81"/>
                </a:lnTo>
                <a:lnTo>
                  <a:pt x="158" y="82"/>
                </a:lnTo>
                <a:lnTo>
                  <a:pt x="158" y="83"/>
                </a:lnTo>
                <a:lnTo>
                  <a:pt x="158" y="84"/>
                </a:lnTo>
                <a:lnTo>
                  <a:pt x="158" y="85"/>
                </a:lnTo>
                <a:lnTo>
                  <a:pt x="158" y="86"/>
                </a:lnTo>
                <a:lnTo>
                  <a:pt x="157" y="87"/>
                </a:lnTo>
                <a:lnTo>
                  <a:pt x="157" y="88"/>
                </a:lnTo>
                <a:lnTo>
                  <a:pt x="157" y="89"/>
                </a:lnTo>
                <a:lnTo>
                  <a:pt x="157" y="90"/>
                </a:lnTo>
                <a:lnTo>
                  <a:pt x="157" y="91"/>
                </a:lnTo>
                <a:lnTo>
                  <a:pt x="156" y="92"/>
                </a:lnTo>
                <a:lnTo>
                  <a:pt x="156" y="93"/>
                </a:lnTo>
                <a:lnTo>
                  <a:pt x="155" y="93"/>
                </a:lnTo>
                <a:lnTo>
                  <a:pt x="155" y="94"/>
                </a:lnTo>
                <a:lnTo>
                  <a:pt x="155" y="95"/>
                </a:lnTo>
                <a:lnTo>
                  <a:pt x="154" y="95"/>
                </a:lnTo>
                <a:lnTo>
                  <a:pt x="154" y="96"/>
                </a:lnTo>
                <a:lnTo>
                  <a:pt x="153" y="96"/>
                </a:lnTo>
                <a:lnTo>
                  <a:pt x="153" y="97"/>
                </a:lnTo>
                <a:lnTo>
                  <a:pt x="152" y="97"/>
                </a:lnTo>
                <a:lnTo>
                  <a:pt x="152" y="98"/>
                </a:lnTo>
                <a:lnTo>
                  <a:pt x="151" y="98"/>
                </a:lnTo>
                <a:lnTo>
                  <a:pt x="151" y="99"/>
                </a:lnTo>
                <a:lnTo>
                  <a:pt x="150" y="99"/>
                </a:lnTo>
                <a:lnTo>
                  <a:pt x="150" y="100"/>
                </a:lnTo>
                <a:lnTo>
                  <a:pt x="149" y="100"/>
                </a:lnTo>
                <a:lnTo>
                  <a:pt x="149" y="101"/>
                </a:lnTo>
                <a:lnTo>
                  <a:pt x="148" y="101"/>
                </a:lnTo>
                <a:lnTo>
                  <a:pt x="148" y="102"/>
                </a:lnTo>
                <a:lnTo>
                  <a:pt x="147" y="103"/>
                </a:lnTo>
                <a:lnTo>
                  <a:pt x="147" y="104"/>
                </a:lnTo>
                <a:lnTo>
                  <a:pt x="146" y="104"/>
                </a:lnTo>
                <a:lnTo>
                  <a:pt x="146" y="105"/>
                </a:lnTo>
                <a:lnTo>
                  <a:pt x="145" y="106"/>
                </a:lnTo>
                <a:lnTo>
                  <a:pt x="145" y="107"/>
                </a:lnTo>
                <a:lnTo>
                  <a:pt x="144" y="107"/>
                </a:lnTo>
                <a:lnTo>
                  <a:pt x="144" y="108"/>
                </a:lnTo>
                <a:lnTo>
                  <a:pt x="144" y="109"/>
                </a:lnTo>
                <a:lnTo>
                  <a:pt x="143" y="109"/>
                </a:lnTo>
                <a:lnTo>
                  <a:pt x="143" y="110"/>
                </a:lnTo>
                <a:lnTo>
                  <a:pt x="143" y="111"/>
                </a:lnTo>
                <a:lnTo>
                  <a:pt x="142" y="111"/>
                </a:lnTo>
                <a:lnTo>
                  <a:pt x="142" y="112"/>
                </a:lnTo>
                <a:lnTo>
                  <a:pt x="142" y="113"/>
                </a:lnTo>
                <a:lnTo>
                  <a:pt x="142" y="114"/>
                </a:lnTo>
                <a:lnTo>
                  <a:pt x="141" y="114"/>
                </a:lnTo>
                <a:lnTo>
                  <a:pt x="141" y="115"/>
                </a:lnTo>
                <a:lnTo>
                  <a:pt x="141" y="116"/>
                </a:lnTo>
                <a:lnTo>
                  <a:pt x="141" y="117"/>
                </a:lnTo>
                <a:lnTo>
                  <a:pt x="141" y="118"/>
                </a:lnTo>
                <a:lnTo>
                  <a:pt x="141" y="119"/>
                </a:lnTo>
                <a:lnTo>
                  <a:pt x="141" y="120"/>
                </a:lnTo>
                <a:lnTo>
                  <a:pt x="141" y="121"/>
                </a:lnTo>
                <a:lnTo>
                  <a:pt x="141" y="122"/>
                </a:lnTo>
                <a:lnTo>
                  <a:pt x="142" y="122"/>
                </a:lnTo>
                <a:lnTo>
                  <a:pt x="142" y="123"/>
                </a:lnTo>
                <a:lnTo>
                  <a:pt x="143" y="123"/>
                </a:lnTo>
                <a:lnTo>
                  <a:pt x="144" y="123"/>
                </a:lnTo>
                <a:lnTo>
                  <a:pt x="145" y="124"/>
                </a:lnTo>
                <a:lnTo>
                  <a:pt x="146" y="124"/>
                </a:lnTo>
                <a:lnTo>
                  <a:pt x="147" y="124"/>
                </a:lnTo>
                <a:lnTo>
                  <a:pt x="148" y="124"/>
                </a:lnTo>
                <a:lnTo>
                  <a:pt x="147" y="124"/>
                </a:lnTo>
                <a:lnTo>
                  <a:pt x="147" y="125"/>
                </a:lnTo>
                <a:lnTo>
                  <a:pt x="146" y="126"/>
                </a:lnTo>
                <a:lnTo>
                  <a:pt x="145" y="127"/>
                </a:lnTo>
                <a:lnTo>
                  <a:pt x="144" y="127"/>
                </a:lnTo>
                <a:lnTo>
                  <a:pt x="144" y="128"/>
                </a:lnTo>
                <a:lnTo>
                  <a:pt x="143" y="128"/>
                </a:lnTo>
                <a:lnTo>
                  <a:pt x="142" y="128"/>
                </a:lnTo>
                <a:lnTo>
                  <a:pt x="141" y="128"/>
                </a:lnTo>
                <a:lnTo>
                  <a:pt x="140" y="128"/>
                </a:lnTo>
                <a:lnTo>
                  <a:pt x="139" y="129"/>
                </a:lnTo>
                <a:lnTo>
                  <a:pt x="139" y="128"/>
                </a:lnTo>
                <a:lnTo>
                  <a:pt x="138" y="128"/>
                </a:lnTo>
                <a:lnTo>
                  <a:pt x="137" y="128"/>
                </a:lnTo>
                <a:lnTo>
                  <a:pt x="136" y="128"/>
                </a:lnTo>
                <a:lnTo>
                  <a:pt x="135" y="128"/>
                </a:lnTo>
                <a:lnTo>
                  <a:pt x="134" y="128"/>
                </a:lnTo>
                <a:lnTo>
                  <a:pt x="134" y="129"/>
                </a:lnTo>
                <a:lnTo>
                  <a:pt x="134" y="130"/>
                </a:lnTo>
                <a:lnTo>
                  <a:pt x="135" y="130"/>
                </a:lnTo>
                <a:lnTo>
                  <a:pt x="135" y="131"/>
                </a:lnTo>
                <a:lnTo>
                  <a:pt x="135" y="132"/>
                </a:lnTo>
                <a:lnTo>
                  <a:pt x="135" y="133"/>
                </a:lnTo>
                <a:lnTo>
                  <a:pt x="135" y="134"/>
                </a:lnTo>
                <a:lnTo>
                  <a:pt x="135" y="135"/>
                </a:lnTo>
                <a:lnTo>
                  <a:pt x="134" y="136"/>
                </a:lnTo>
                <a:lnTo>
                  <a:pt x="134" y="137"/>
                </a:lnTo>
                <a:lnTo>
                  <a:pt x="133" y="138"/>
                </a:lnTo>
                <a:lnTo>
                  <a:pt x="133" y="139"/>
                </a:lnTo>
                <a:lnTo>
                  <a:pt x="133" y="140"/>
                </a:lnTo>
                <a:lnTo>
                  <a:pt x="132" y="140"/>
                </a:lnTo>
                <a:lnTo>
                  <a:pt x="132" y="141"/>
                </a:lnTo>
                <a:lnTo>
                  <a:pt x="132" y="142"/>
                </a:lnTo>
                <a:lnTo>
                  <a:pt x="131" y="142"/>
                </a:lnTo>
                <a:lnTo>
                  <a:pt x="137" y="149"/>
                </a:lnTo>
                <a:lnTo>
                  <a:pt x="138" y="149"/>
                </a:lnTo>
                <a:lnTo>
                  <a:pt x="138" y="150"/>
                </a:lnTo>
                <a:lnTo>
                  <a:pt x="139" y="150"/>
                </a:lnTo>
                <a:lnTo>
                  <a:pt x="141" y="150"/>
                </a:lnTo>
                <a:lnTo>
                  <a:pt x="142" y="151"/>
                </a:lnTo>
                <a:lnTo>
                  <a:pt x="143" y="151"/>
                </a:lnTo>
                <a:lnTo>
                  <a:pt x="145" y="152"/>
                </a:lnTo>
                <a:lnTo>
                  <a:pt x="147" y="153"/>
                </a:lnTo>
                <a:lnTo>
                  <a:pt x="149" y="153"/>
                </a:lnTo>
                <a:lnTo>
                  <a:pt x="151" y="154"/>
                </a:lnTo>
                <a:lnTo>
                  <a:pt x="153" y="155"/>
                </a:lnTo>
                <a:lnTo>
                  <a:pt x="155" y="156"/>
                </a:lnTo>
                <a:lnTo>
                  <a:pt x="157" y="156"/>
                </a:lnTo>
                <a:lnTo>
                  <a:pt x="159" y="157"/>
                </a:lnTo>
                <a:lnTo>
                  <a:pt x="161" y="158"/>
                </a:lnTo>
                <a:lnTo>
                  <a:pt x="164" y="159"/>
                </a:lnTo>
                <a:lnTo>
                  <a:pt x="166" y="160"/>
                </a:lnTo>
                <a:lnTo>
                  <a:pt x="168" y="161"/>
                </a:lnTo>
                <a:lnTo>
                  <a:pt x="171" y="162"/>
                </a:lnTo>
                <a:lnTo>
                  <a:pt x="173" y="163"/>
                </a:lnTo>
                <a:lnTo>
                  <a:pt x="175" y="164"/>
                </a:lnTo>
                <a:lnTo>
                  <a:pt x="177" y="165"/>
                </a:lnTo>
                <a:lnTo>
                  <a:pt x="180" y="166"/>
                </a:lnTo>
                <a:lnTo>
                  <a:pt x="182" y="166"/>
                </a:lnTo>
                <a:lnTo>
                  <a:pt x="184" y="167"/>
                </a:lnTo>
                <a:lnTo>
                  <a:pt x="186" y="168"/>
                </a:lnTo>
                <a:lnTo>
                  <a:pt x="187" y="169"/>
                </a:lnTo>
                <a:lnTo>
                  <a:pt x="189" y="170"/>
                </a:lnTo>
                <a:lnTo>
                  <a:pt x="190" y="171"/>
                </a:lnTo>
                <a:lnTo>
                  <a:pt x="192" y="172"/>
                </a:lnTo>
                <a:lnTo>
                  <a:pt x="193" y="172"/>
                </a:lnTo>
                <a:lnTo>
                  <a:pt x="194" y="173"/>
                </a:lnTo>
                <a:lnTo>
                  <a:pt x="196" y="175"/>
                </a:lnTo>
                <a:lnTo>
                  <a:pt x="197" y="176"/>
                </a:lnTo>
                <a:lnTo>
                  <a:pt x="199" y="177"/>
                </a:lnTo>
                <a:lnTo>
                  <a:pt x="200" y="179"/>
                </a:lnTo>
                <a:lnTo>
                  <a:pt x="202" y="181"/>
                </a:lnTo>
                <a:lnTo>
                  <a:pt x="203" y="182"/>
                </a:lnTo>
                <a:lnTo>
                  <a:pt x="205" y="184"/>
                </a:lnTo>
                <a:lnTo>
                  <a:pt x="206" y="186"/>
                </a:lnTo>
                <a:lnTo>
                  <a:pt x="208" y="188"/>
                </a:lnTo>
                <a:lnTo>
                  <a:pt x="209" y="190"/>
                </a:lnTo>
                <a:lnTo>
                  <a:pt x="211" y="192"/>
                </a:lnTo>
                <a:lnTo>
                  <a:pt x="212" y="194"/>
                </a:lnTo>
                <a:lnTo>
                  <a:pt x="214" y="196"/>
                </a:lnTo>
                <a:lnTo>
                  <a:pt x="215" y="198"/>
                </a:lnTo>
                <a:lnTo>
                  <a:pt x="217" y="200"/>
                </a:lnTo>
                <a:lnTo>
                  <a:pt x="218" y="202"/>
                </a:lnTo>
                <a:lnTo>
                  <a:pt x="219" y="204"/>
                </a:lnTo>
                <a:lnTo>
                  <a:pt x="220" y="206"/>
                </a:lnTo>
                <a:lnTo>
                  <a:pt x="221" y="208"/>
                </a:lnTo>
                <a:lnTo>
                  <a:pt x="223" y="209"/>
                </a:lnTo>
                <a:lnTo>
                  <a:pt x="224" y="211"/>
                </a:lnTo>
                <a:lnTo>
                  <a:pt x="225" y="213"/>
                </a:lnTo>
                <a:lnTo>
                  <a:pt x="225" y="214"/>
                </a:lnTo>
                <a:lnTo>
                  <a:pt x="226" y="215"/>
                </a:lnTo>
                <a:lnTo>
                  <a:pt x="227" y="216"/>
                </a:lnTo>
                <a:lnTo>
                  <a:pt x="227" y="217"/>
                </a:lnTo>
                <a:lnTo>
                  <a:pt x="228" y="218"/>
                </a:lnTo>
                <a:lnTo>
                  <a:pt x="228" y="219"/>
                </a:lnTo>
                <a:lnTo>
                  <a:pt x="0" y="219"/>
                </a:lnTo>
                <a:lnTo>
                  <a:pt x="0" y="218"/>
                </a:lnTo>
                <a:lnTo>
                  <a:pt x="0" y="217"/>
                </a:lnTo>
                <a:lnTo>
                  <a:pt x="0" y="216"/>
                </a:lnTo>
                <a:lnTo>
                  <a:pt x="1" y="215"/>
                </a:lnTo>
                <a:lnTo>
                  <a:pt x="1" y="214"/>
                </a:lnTo>
                <a:lnTo>
                  <a:pt x="1" y="213"/>
                </a:lnTo>
                <a:lnTo>
                  <a:pt x="2" y="212"/>
                </a:lnTo>
                <a:lnTo>
                  <a:pt x="2" y="210"/>
                </a:lnTo>
                <a:lnTo>
                  <a:pt x="3" y="209"/>
                </a:lnTo>
                <a:lnTo>
                  <a:pt x="3" y="207"/>
                </a:lnTo>
                <a:lnTo>
                  <a:pt x="4" y="206"/>
                </a:lnTo>
                <a:lnTo>
                  <a:pt x="4" y="204"/>
                </a:lnTo>
                <a:lnTo>
                  <a:pt x="5" y="203"/>
                </a:lnTo>
                <a:lnTo>
                  <a:pt x="6" y="201"/>
                </a:lnTo>
                <a:lnTo>
                  <a:pt x="6" y="200"/>
                </a:lnTo>
                <a:lnTo>
                  <a:pt x="7" y="198"/>
                </a:lnTo>
                <a:lnTo>
                  <a:pt x="8" y="197"/>
                </a:lnTo>
                <a:lnTo>
                  <a:pt x="9" y="195"/>
                </a:lnTo>
                <a:lnTo>
                  <a:pt x="9" y="194"/>
                </a:lnTo>
                <a:lnTo>
                  <a:pt x="10" y="192"/>
                </a:lnTo>
                <a:lnTo>
                  <a:pt x="11" y="191"/>
                </a:lnTo>
                <a:lnTo>
                  <a:pt x="12" y="189"/>
                </a:lnTo>
                <a:lnTo>
                  <a:pt x="13" y="188"/>
                </a:lnTo>
                <a:lnTo>
                  <a:pt x="14" y="187"/>
                </a:lnTo>
                <a:lnTo>
                  <a:pt x="15" y="186"/>
                </a:lnTo>
                <a:lnTo>
                  <a:pt x="16" y="185"/>
                </a:lnTo>
                <a:lnTo>
                  <a:pt x="17" y="184"/>
                </a:lnTo>
                <a:lnTo>
                  <a:pt x="17" y="183"/>
                </a:lnTo>
                <a:lnTo>
                  <a:pt x="18" y="182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08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834619" y="4625975"/>
            <a:ext cx="1003288" cy="177800"/>
            <a:chOff x="-5" y="0"/>
            <a:chExt cx="633" cy="113"/>
          </a:xfrm>
        </p:grpSpPr>
        <p:sp>
          <p:nvSpPr>
            <p:cNvPr id="60" name="Freeform 59"/>
            <p:cNvSpPr>
              <a:spLocks noChangeArrowheads="1"/>
            </p:cNvSpPr>
            <p:nvPr/>
          </p:nvSpPr>
          <p:spPr bwMode="auto">
            <a:xfrm>
              <a:off x="0" y="0"/>
              <a:ext cx="628" cy="113"/>
            </a:xfrm>
            <a:custGeom>
              <a:avLst/>
              <a:gdLst>
                <a:gd name="T0" fmla="*/ 0 w 627"/>
                <a:gd name="T1" fmla="*/ 0 h 112"/>
                <a:gd name="T2" fmla="*/ 618 w 627"/>
                <a:gd name="T3" fmla="*/ 0 h 112"/>
                <a:gd name="T4" fmla="*/ 618 w 627"/>
                <a:gd name="T5" fmla="*/ 114 h 112"/>
                <a:gd name="T6" fmla="*/ 0 w 627"/>
                <a:gd name="T7" fmla="*/ 114 h 112"/>
                <a:gd name="T8" fmla="*/ 0 w 627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7" h="112">
                  <a:moveTo>
                    <a:pt x="0" y="0"/>
                  </a:moveTo>
                  <a:lnTo>
                    <a:pt x="616" y="0"/>
                  </a:lnTo>
                  <a:lnTo>
                    <a:pt x="616" y="112"/>
                  </a:lnTo>
                  <a:lnTo>
                    <a:pt x="0" y="1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8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-5" y="0"/>
              <a:ext cx="626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GB" altLang="en-US" sz="1200">
                  <a:latin typeface="Helvetica" panose="020B0604020202020204" pitchFamily="34" charset="0"/>
                </a:rPr>
                <a:t>System Admin</a:t>
              </a:r>
            </a:p>
          </p:txBody>
        </p:sp>
      </p:grpSp>
      <p:sp>
        <p:nvSpPr>
          <p:cNvPr id="20" name="Freeform 19"/>
          <p:cNvSpPr>
            <a:spLocks noChangeArrowheads="1"/>
          </p:cNvSpPr>
          <p:nvPr/>
        </p:nvSpPr>
        <p:spPr bwMode="auto">
          <a:xfrm>
            <a:off x="5156994" y="3883025"/>
            <a:ext cx="363538" cy="349250"/>
          </a:xfrm>
          <a:custGeom>
            <a:avLst/>
            <a:gdLst>
              <a:gd name="T0" fmla="*/ 86439132 w 228"/>
              <a:gd name="T1" fmla="*/ 442520482 h 219"/>
              <a:gd name="T2" fmla="*/ 147454521 w 228"/>
              <a:gd name="T3" fmla="*/ 412001773 h 219"/>
              <a:gd name="T4" fmla="*/ 162708766 w 228"/>
              <a:gd name="T5" fmla="*/ 373853785 h 219"/>
              <a:gd name="T6" fmla="*/ 152539269 w 228"/>
              <a:gd name="T7" fmla="*/ 353507979 h 219"/>
              <a:gd name="T8" fmla="*/ 139828195 w 228"/>
              <a:gd name="T9" fmla="*/ 325532895 h 219"/>
              <a:gd name="T10" fmla="*/ 137285023 w 228"/>
              <a:gd name="T11" fmla="*/ 317903616 h 219"/>
              <a:gd name="T12" fmla="*/ 134743446 w 228"/>
              <a:gd name="T13" fmla="*/ 302643465 h 219"/>
              <a:gd name="T14" fmla="*/ 134743446 w 228"/>
              <a:gd name="T15" fmla="*/ 300099840 h 219"/>
              <a:gd name="T16" fmla="*/ 119489201 w 228"/>
              <a:gd name="T17" fmla="*/ 295014186 h 219"/>
              <a:gd name="T18" fmla="*/ 111861280 w 228"/>
              <a:gd name="T19" fmla="*/ 292470562 h 219"/>
              <a:gd name="T20" fmla="*/ 122030778 w 228"/>
              <a:gd name="T21" fmla="*/ 289926937 h 219"/>
              <a:gd name="T22" fmla="*/ 134743446 w 228"/>
              <a:gd name="T23" fmla="*/ 287384908 h 219"/>
              <a:gd name="T24" fmla="*/ 134743446 w 228"/>
              <a:gd name="T25" fmla="*/ 282297659 h 219"/>
              <a:gd name="T26" fmla="*/ 129658698 w 228"/>
              <a:gd name="T27" fmla="*/ 274668380 h 219"/>
              <a:gd name="T28" fmla="*/ 122030778 w 228"/>
              <a:gd name="T29" fmla="*/ 267039102 h 219"/>
              <a:gd name="T30" fmla="*/ 119489201 w 228"/>
              <a:gd name="T31" fmla="*/ 256866199 h 219"/>
              <a:gd name="T32" fmla="*/ 119489201 w 228"/>
              <a:gd name="T33" fmla="*/ 241606047 h 219"/>
              <a:gd name="T34" fmla="*/ 122030778 w 228"/>
              <a:gd name="T35" fmla="*/ 231433144 h 219"/>
              <a:gd name="T36" fmla="*/ 116946029 w 228"/>
              <a:gd name="T37" fmla="*/ 211087338 h 219"/>
              <a:gd name="T38" fmla="*/ 111861280 w 228"/>
              <a:gd name="T39" fmla="*/ 185655878 h 219"/>
              <a:gd name="T40" fmla="*/ 111861280 w 228"/>
              <a:gd name="T41" fmla="*/ 157679199 h 219"/>
              <a:gd name="T42" fmla="*/ 122030778 w 228"/>
              <a:gd name="T43" fmla="*/ 106814684 h 219"/>
              <a:gd name="T44" fmla="*/ 127115526 w 228"/>
              <a:gd name="T45" fmla="*/ 94099751 h 219"/>
              <a:gd name="T46" fmla="*/ 147454521 w 228"/>
              <a:gd name="T47" fmla="*/ 63581042 h 219"/>
              <a:gd name="T48" fmla="*/ 180504589 w 228"/>
              <a:gd name="T49" fmla="*/ 33062333 h 219"/>
              <a:gd name="T50" fmla="*/ 200843584 w 228"/>
              <a:gd name="T51" fmla="*/ 25431460 h 219"/>
              <a:gd name="T52" fmla="*/ 211013081 w 228"/>
              <a:gd name="T53" fmla="*/ 15258557 h 219"/>
              <a:gd name="T54" fmla="*/ 211013081 w 228"/>
              <a:gd name="T55" fmla="*/ 12716527 h 219"/>
              <a:gd name="T56" fmla="*/ 241519978 w 228"/>
              <a:gd name="T57" fmla="*/ 0 h 219"/>
              <a:gd name="T58" fmla="*/ 297450618 w 228"/>
              <a:gd name="T59" fmla="*/ 5085654 h 219"/>
              <a:gd name="T60" fmla="*/ 333043859 w 228"/>
              <a:gd name="T61" fmla="*/ 27975084 h 219"/>
              <a:gd name="T62" fmla="*/ 353382853 w 228"/>
              <a:gd name="T63" fmla="*/ 40691612 h 219"/>
              <a:gd name="T64" fmla="*/ 366093927 w 228"/>
              <a:gd name="T65" fmla="*/ 50864515 h 219"/>
              <a:gd name="T66" fmla="*/ 386432922 w 228"/>
              <a:gd name="T67" fmla="*/ 109358308 h 219"/>
              <a:gd name="T68" fmla="*/ 396602419 w 228"/>
              <a:gd name="T69" fmla="*/ 155137169 h 219"/>
              <a:gd name="T70" fmla="*/ 399143996 w 228"/>
              <a:gd name="T71" fmla="*/ 167852102 h 219"/>
              <a:gd name="T72" fmla="*/ 401685573 w 228"/>
              <a:gd name="T73" fmla="*/ 211087338 h 219"/>
              <a:gd name="T74" fmla="*/ 396602419 w 228"/>
              <a:gd name="T75" fmla="*/ 233976768 h 219"/>
              <a:gd name="T76" fmla="*/ 383889750 w 228"/>
              <a:gd name="T77" fmla="*/ 249235325 h 219"/>
              <a:gd name="T78" fmla="*/ 373720253 w 228"/>
              <a:gd name="T79" fmla="*/ 261951853 h 219"/>
              <a:gd name="T80" fmla="*/ 368635504 w 228"/>
              <a:gd name="T81" fmla="*/ 272124756 h 219"/>
              <a:gd name="T82" fmla="*/ 361009179 w 228"/>
              <a:gd name="T83" fmla="*/ 287384908 h 219"/>
              <a:gd name="T84" fmla="*/ 358467602 w 228"/>
              <a:gd name="T85" fmla="*/ 305187089 h 219"/>
              <a:gd name="T86" fmla="*/ 368635504 w 228"/>
              <a:gd name="T87" fmla="*/ 315359992 h 219"/>
              <a:gd name="T88" fmla="*/ 376263424 w 228"/>
              <a:gd name="T89" fmla="*/ 315359992 h 219"/>
              <a:gd name="T90" fmla="*/ 373720253 w 228"/>
              <a:gd name="T91" fmla="*/ 317903616 h 219"/>
              <a:gd name="T92" fmla="*/ 366093927 w 228"/>
              <a:gd name="T93" fmla="*/ 325532895 h 219"/>
              <a:gd name="T94" fmla="*/ 350839681 w 228"/>
              <a:gd name="T95" fmla="*/ 325532895 h 219"/>
              <a:gd name="T96" fmla="*/ 340670184 w 228"/>
              <a:gd name="T97" fmla="*/ 325532895 h 219"/>
              <a:gd name="T98" fmla="*/ 343213356 w 228"/>
              <a:gd name="T99" fmla="*/ 333162174 h 219"/>
              <a:gd name="T100" fmla="*/ 343213356 w 228"/>
              <a:gd name="T101" fmla="*/ 340791452 h 219"/>
              <a:gd name="T102" fmla="*/ 335585436 w 228"/>
              <a:gd name="T103" fmla="*/ 356051604 h 219"/>
              <a:gd name="T104" fmla="*/ 348298104 w 228"/>
              <a:gd name="T105" fmla="*/ 378941034 h 219"/>
              <a:gd name="T106" fmla="*/ 399143996 w 228"/>
              <a:gd name="T107" fmla="*/ 396743216 h 219"/>
              <a:gd name="T108" fmla="*/ 475413631 w 228"/>
              <a:gd name="T109" fmla="*/ 429805549 h 219"/>
              <a:gd name="T110" fmla="*/ 516090025 w 228"/>
              <a:gd name="T111" fmla="*/ 462866288 h 219"/>
              <a:gd name="T112" fmla="*/ 566937511 w 228"/>
              <a:gd name="T113" fmla="*/ 531534579 h 219"/>
              <a:gd name="T114" fmla="*/ 0 w 228"/>
              <a:gd name="T115" fmla="*/ 556966039 h 219"/>
              <a:gd name="T116" fmla="*/ 10169497 w 228"/>
              <a:gd name="T117" fmla="*/ 523903705 h 219"/>
              <a:gd name="T118" fmla="*/ 38134817 w 228"/>
              <a:gd name="T119" fmla="*/ 473039191 h 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8" h="219">
                <a:moveTo>
                  <a:pt x="18" y="182"/>
                </a:moveTo>
                <a:lnTo>
                  <a:pt x="18" y="182"/>
                </a:lnTo>
                <a:lnTo>
                  <a:pt x="20" y="181"/>
                </a:lnTo>
                <a:lnTo>
                  <a:pt x="21" y="181"/>
                </a:lnTo>
                <a:lnTo>
                  <a:pt x="22" y="180"/>
                </a:lnTo>
                <a:lnTo>
                  <a:pt x="23" y="179"/>
                </a:lnTo>
                <a:lnTo>
                  <a:pt x="25" y="178"/>
                </a:lnTo>
                <a:lnTo>
                  <a:pt x="27" y="178"/>
                </a:lnTo>
                <a:lnTo>
                  <a:pt x="28" y="177"/>
                </a:lnTo>
                <a:lnTo>
                  <a:pt x="30" y="176"/>
                </a:lnTo>
                <a:lnTo>
                  <a:pt x="32" y="175"/>
                </a:lnTo>
                <a:lnTo>
                  <a:pt x="34" y="174"/>
                </a:lnTo>
                <a:lnTo>
                  <a:pt x="35" y="173"/>
                </a:lnTo>
                <a:lnTo>
                  <a:pt x="37" y="172"/>
                </a:lnTo>
                <a:lnTo>
                  <a:pt x="39" y="171"/>
                </a:lnTo>
                <a:lnTo>
                  <a:pt x="41" y="170"/>
                </a:lnTo>
                <a:lnTo>
                  <a:pt x="43" y="169"/>
                </a:lnTo>
                <a:lnTo>
                  <a:pt x="45" y="168"/>
                </a:lnTo>
                <a:lnTo>
                  <a:pt x="47" y="167"/>
                </a:lnTo>
                <a:lnTo>
                  <a:pt x="49" y="167"/>
                </a:lnTo>
                <a:lnTo>
                  <a:pt x="50" y="166"/>
                </a:lnTo>
                <a:lnTo>
                  <a:pt x="52" y="165"/>
                </a:lnTo>
                <a:lnTo>
                  <a:pt x="54" y="164"/>
                </a:lnTo>
                <a:lnTo>
                  <a:pt x="55" y="163"/>
                </a:lnTo>
                <a:lnTo>
                  <a:pt x="57" y="163"/>
                </a:lnTo>
                <a:lnTo>
                  <a:pt x="58" y="162"/>
                </a:lnTo>
                <a:lnTo>
                  <a:pt x="59" y="162"/>
                </a:lnTo>
                <a:lnTo>
                  <a:pt x="60" y="161"/>
                </a:lnTo>
                <a:lnTo>
                  <a:pt x="61" y="161"/>
                </a:lnTo>
                <a:lnTo>
                  <a:pt x="62" y="160"/>
                </a:lnTo>
                <a:lnTo>
                  <a:pt x="63" y="160"/>
                </a:lnTo>
                <a:lnTo>
                  <a:pt x="64" y="160"/>
                </a:lnTo>
                <a:lnTo>
                  <a:pt x="64" y="148"/>
                </a:lnTo>
                <a:lnTo>
                  <a:pt x="64" y="147"/>
                </a:lnTo>
                <a:lnTo>
                  <a:pt x="64" y="146"/>
                </a:lnTo>
                <a:lnTo>
                  <a:pt x="63" y="146"/>
                </a:lnTo>
                <a:lnTo>
                  <a:pt x="63" y="145"/>
                </a:lnTo>
                <a:lnTo>
                  <a:pt x="63" y="144"/>
                </a:lnTo>
                <a:lnTo>
                  <a:pt x="62" y="143"/>
                </a:lnTo>
                <a:lnTo>
                  <a:pt x="61" y="142"/>
                </a:lnTo>
                <a:lnTo>
                  <a:pt x="61" y="141"/>
                </a:lnTo>
                <a:lnTo>
                  <a:pt x="61" y="140"/>
                </a:lnTo>
                <a:lnTo>
                  <a:pt x="60" y="139"/>
                </a:lnTo>
                <a:lnTo>
                  <a:pt x="59" y="138"/>
                </a:lnTo>
                <a:lnTo>
                  <a:pt x="59" y="137"/>
                </a:lnTo>
                <a:lnTo>
                  <a:pt x="58" y="136"/>
                </a:lnTo>
                <a:lnTo>
                  <a:pt x="58" y="135"/>
                </a:lnTo>
                <a:lnTo>
                  <a:pt x="58" y="134"/>
                </a:lnTo>
                <a:lnTo>
                  <a:pt x="57" y="133"/>
                </a:lnTo>
                <a:lnTo>
                  <a:pt x="56" y="132"/>
                </a:lnTo>
                <a:lnTo>
                  <a:pt x="56" y="131"/>
                </a:lnTo>
                <a:lnTo>
                  <a:pt x="55" y="130"/>
                </a:lnTo>
                <a:lnTo>
                  <a:pt x="55" y="129"/>
                </a:lnTo>
                <a:lnTo>
                  <a:pt x="55" y="128"/>
                </a:lnTo>
                <a:lnTo>
                  <a:pt x="54" y="128"/>
                </a:lnTo>
                <a:lnTo>
                  <a:pt x="54" y="127"/>
                </a:lnTo>
                <a:lnTo>
                  <a:pt x="54" y="126"/>
                </a:lnTo>
                <a:lnTo>
                  <a:pt x="54" y="125"/>
                </a:lnTo>
                <a:lnTo>
                  <a:pt x="54" y="124"/>
                </a:lnTo>
                <a:lnTo>
                  <a:pt x="53" y="124"/>
                </a:lnTo>
                <a:lnTo>
                  <a:pt x="53" y="123"/>
                </a:lnTo>
                <a:lnTo>
                  <a:pt x="53" y="122"/>
                </a:lnTo>
                <a:lnTo>
                  <a:pt x="53" y="121"/>
                </a:lnTo>
                <a:lnTo>
                  <a:pt x="53" y="120"/>
                </a:lnTo>
                <a:lnTo>
                  <a:pt x="53" y="119"/>
                </a:lnTo>
                <a:lnTo>
                  <a:pt x="53" y="118"/>
                </a:lnTo>
                <a:lnTo>
                  <a:pt x="52" y="118"/>
                </a:lnTo>
                <a:lnTo>
                  <a:pt x="51" y="118"/>
                </a:lnTo>
                <a:lnTo>
                  <a:pt x="51" y="117"/>
                </a:lnTo>
                <a:lnTo>
                  <a:pt x="50" y="117"/>
                </a:lnTo>
                <a:lnTo>
                  <a:pt x="49" y="117"/>
                </a:lnTo>
                <a:lnTo>
                  <a:pt x="48" y="117"/>
                </a:lnTo>
                <a:lnTo>
                  <a:pt x="47" y="117"/>
                </a:lnTo>
                <a:lnTo>
                  <a:pt x="47" y="116"/>
                </a:lnTo>
                <a:lnTo>
                  <a:pt x="46" y="116"/>
                </a:lnTo>
                <a:lnTo>
                  <a:pt x="45" y="116"/>
                </a:lnTo>
                <a:lnTo>
                  <a:pt x="44" y="116"/>
                </a:lnTo>
                <a:lnTo>
                  <a:pt x="44" y="115"/>
                </a:lnTo>
                <a:lnTo>
                  <a:pt x="43" y="115"/>
                </a:lnTo>
                <a:lnTo>
                  <a:pt x="44" y="115"/>
                </a:lnTo>
                <a:lnTo>
                  <a:pt x="44" y="114"/>
                </a:lnTo>
                <a:lnTo>
                  <a:pt x="45" y="114"/>
                </a:lnTo>
                <a:lnTo>
                  <a:pt x="46" y="114"/>
                </a:lnTo>
                <a:lnTo>
                  <a:pt x="47" y="114"/>
                </a:lnTo>
                <a:lnTo>
                  <a:pt x="48" y="114"/>
                </a:lnTo>
                <a:lnTo>
                  <a:pt x="49" y="114"/>
                </a:lnTo>
                <a:lnTo>
                  <a:pt x="50" y="114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3" y="111"/>
                </a:lnTo>
                <a:lnTo>
                  <a:pt x="53" y="110"/>
                </a:lnTo>
                <a:lnTo>
                  <a:pt x="52" y="110"/>
                </a:lnTo>
                <a:lnTo>
                  <a:pt x="52" y="109"/>
                </a:lnTo>
                <a:lnTo>
                  <a:pt x="51" y="109"/>
                </a:lnTo>
                <a:lnTo>
                  <a:pt x="51" y="108"/>
                </a:lnTo>
                <a:lnTo>
                  <a:pt x="50" y="108"/>
                </a:lnTo>
                <a:lnTo>
                  <a:pt x="50" y="107"/>
                </a:lnTo>
                <a:lnTo>
                  <a:pt x="49" y="107"/>
                </a:lnTo>
                <a:lnTo>
                  <a:pt x="49" y="106"/>
                </a:lnTo>
                <a:lnTo>
                  <a:pt x="48" y="106"/>
                </a:lnTo>
                <a:lnTo>
                  <a:pt x="48" y="105"/>
                </a:lnTo>
                <a:lnTo>
                  <a:pt x="48" y="104"/>
                </a:lnTo>
                <a:lnTo>
                  <a:pt x="47" y="104"/>
                </a:lnTo>
                <a:lnTo>
                  <a:pt x="47" y="103"/>
                </a:lnTo>
                <a:lnTo>
                  <a:pt x="47" y="102"/>
                </a:lnTo>
                <a:lnTo>
                  <a:pt x="47" y="101"/>
                </a:lnTo>
                <a:lnTo>
                  <a:pt x="47" y="100"/>
                </a:lnTo>
                <a:lnTo>
                  <a:pt x="47" y="99"/>
                </a:lnTo>
                <a:lnTo>
                  <a:pt x="47" y="98"/>
                </a:lnTo>
                <a:lnTo>
                  <a:pt x="47" y="97"/>
                </a:lnTo>
                <a:lnTo>
                  <a:pt x="47" y="96"/>
                </a:lnTo>
                <a:lnTo>
                  <a:pt x="47" y="95"/>
                </a:lnTo>
                <a:lnTo>
                  <a:pt x="47" y="94"/>
                </a:lnTo>
                <a:lnTo>
                  <a:pt x="48" y="94"/>
                </a:lnTo>
                <a:lnTo>
                  <a:pt x="48" y="93"/>
                </a:lnTo>
                <a:lnTo>
                  <a:pt x="48" y="92"/>
                </a:lnTo>
                <a:lnTo>
                  <a:pt x="48" y="91"/>
                </a:lnTo>
                <a:lnTo>
                  <a:pt x="48" y="90"/>
                </a:lnTo>
                <a:lnTo>
                  <a:pt x="48" y="89"/>
                </a:lnTo>
                <a:lnTo>
                  <a:pt x="47" y="89"/>
                </a:lnTo>
                <a:lnTo>
                  <a:pt x="47" y="88"/>
                </a:lnTo>
                <a:lnTo>
                  <a:pt x="47" y="87"/>
                </a:lnTo>
                <a:lnTo>
                  <a:pt x="47" y="86"/>
                </a:lnTo>
                <a:lnTo>
                  <a:pt x="47" y="85"/>
                </a:lnTo>
                <a:lnTo>
                  <a:pt x="46" y="84"/>
                </a:lnTo>
                <a:lnTo>
                  <a:pt x="46" y="83"/>
                </a:lnTo>
                <a:lnTo>
                  <a:pt x="46" y="82"/>
                </a:lnTo>
                <a:lnTo>
                  <a:pt x="46" y="81"/>
                </a:lnTo>
                <a:lnTo>
                  <a:pt x="46" y="80"/>
                </a:lnTo>
                <a:lnTo>
                  <a:pt x="45" y="80"/>
                </a:lnTo>
                <a:lnTo>
                  <a:pt x="45" y="79"/>
                </a:lnTo>
                <a:lnTo>
                  <a:pt x="45" y="78"/>
                </a:lnTo>
                <a:lnTo>
                  <a:pt x="45" y="77"/>
                </a:lnTo>
                <a:lnTo>
                  <a:pt x="45" y="76"/>
                </a:lnTo>
                <a:lnTo>
                  <a:pt x="44" y="76"/>
                </a:lnTo>
                <a:lnTo>
                  <a:pt x="44" y="75"/>
                </a:lnTo>
                <a:lnTo>
                  <a:pt x="44" y="74"/>
                </a:lnTo>
                <a:lnTo>
                  <a:pt x="44" y="73"/>
                </a:lnTo>
                <a:lnTo>
                  <a:pt x="44" y="72"/>
                </a:lnTo>
                <a:lnTo>
                  <a:pt x="44" y="71"/>
                </a:lnTo>
                <a:lnTo>
                  <a:pt x="44" y="70"/>
                </a:lnTo>
                <a:lnTo>
                  <a:pt x="44" y="69"/>
                </a:lnTo>
                <a:lnTo>
                  <a:pt x="44" y="67"/>
                </a:lnTo>
                <a:lnTo>
                  <a:pt x="44" y="66"/>
                </a:lnTo>
                <a:lnTo>
                  <a:pt x="44" y="65"/>
                </a:lnTo>
                <a:lnTo>
                  <a:pt x="44" y="64"/>
                </a:lnTo>
                <a:lnTo>
                  <a:pt x="44" y="62"/>
                </a:lnTo>
                <a:lnTo>
                  <a:pt x="44" y="61"/>
                </a:lnTo>
                <a:lnTo>
                  <a:pt x="45" y="59"/>
                </a:lnTo>
                <a:lnTo>
                  <a:pt x="45" y="58"/>
                </a:lnTo>
                <a:lnTo>
                  <a:pt x="45" y="56"/>
                </a:lnTo>
                <a:lnTo>
                  <a:pt x="46" y="55"/>
                </a:lnTo>
                <a:lnTo>
                  <a:pt x="46" y="53"/>
                </a:lnTo>
                <a:lnTo>
                  <a:pt x="46" y="52"/>
                </a:lnTo>
                <a:lnTo>
                  <a:pt x="46" y="50"/>
                </a:lnTo>
                <a:lnTo>
                  <a:pt x="47" y="49"/>
                </a:lnTo>
                <a:lnTo>
                  <a:pt x="47" y="47"/>
                </a:lnTo>
                <a:lnTo>
                  <a:pt x="47" y="46"/>
                </a:lnTo>
                <a:lnTo>
                  <a:pt x="48" y="45"/>
                </a:lnTo>
                <a:lnTo>
                  <a:pt x="48" y="44"/>
                </a:lnTo>
                <a:lnTo>
                  <a:pt x="48" y="42"/>
                </a:lnTo>
                <a:lnTo>
                  <a:pt x="49" y="41"/>
                </a:lnTo>
                <a:lnTo>
                  <a:pt x="49" y="40"/>
                </a:lnTo>
                <a:lnTo>
                  <a:pt x="49" y="39"/>
                </a:lnTo>
                <a:lnTo>
                  <a:pt x="49" y="38"/>
                </a:lnTo>
                <a:lnTo>
                  <a:pt x="49" y="37"/>
                </a:lnTo>
                <a:lnTo>
                  <a:pt x="50" y="37"/>
                </a:lnTo>
                <a:lnTo>
                  <a:pt x="50" y="36"/>
                </a:lnTo>
                <a:lnTo>
                  <a:pt x="51" y="35"/>
                </a:lnTo>
                <a:lnTo>
                  <a:pt x="51" y="34"/>
                </a:lnTo>
                <a:lnTo>
                  <a:pt x="52" y="33"/>
                </a:lnTo>
                <a:lnTo>
                  <a:pt x="53" y="32"/>
                </a:lnTo>
                <a:lnTo>
                  <a:pt x="53" y="31"/>
                </a:lnTo>
                <a:lnTo>
                  <a:pt x="54" y="30"/>
                </a:lnTo>
                <a:lnTo>
                  <a:pt x="55" y="29"/>
                </a:lnTo>
                <a:lnTo>
                  <a:pt x="55" y="28"/>
                </a:lnTo>
                <a:lnTo>
                  <a:pt x="56" y="27"/>
                </a:lnTo>
                <a:lnTo>
                  <a:pt x="57" y="26"/>
                </a:lnTo>
                <a:lnTo>
                  <a:pt x="58" y="25"/>
                </a:lnTo>
                <a:lnTo>
                  <a:pt x="59" y="24"/>
                </a:lnTo>
                <a:lnTo>
                  <a:pt x="60" y="23"/>
                </a:lnTo>
                <a:lnTo>
                  <a:pt x="61" y="22"/>
                </a:lnTo>
                <a:lnTo>
                  <a:pt x="61" y="21"/>
                </a:lnTo>
                <a:lnTo>
                  <a:pt x="62" y="19"/>
                </a:lnTo>
                <a:lnTo>
                  <a:pt x="63" y="18"/>
                </a:lnTo>
                <a:lnTo>
                  <a:pt x="64" y="17"/>
                </a:lnTo>
                <a:lnTo>
                  <a:pt x="65" y="17"/>
                </a:lnTo>
                <a:lnTo>
                  <a:pt x="66" y="16"/>
                </a:lnTo>
                <a:lnTo>
                  <a:pt x="67" y="15"/>
                </a:lnTo>
                <a:lnTo>
                  <a:pt x="68" y="14"/>
                </a:lnTo>
                <a:lnTo>
                  <a:pt x="69" y="14"/>
                </a:lnTo>
                <a:lnTo>
                  <a:pt x="70" y="13"/>
                </a:lnTo>
                <a:lnTo>
                  <a:pt x="71" y="13"/>
                </a:lnTo>
                <a:lnTo>
                  <a:pt x="72" y="12"/>
                </a:lnTo>
                <a:lnTo>
                  <a:pt x="73" y="12"/>
                </a:lnTo>
                <a:lnTo>
                  <a:pt x="74" y="12"/>
                </a:lnTo>
                <a:lnTo>
                  <a:pt x="75" y="12"/>
                </a:lnTo>
                <a:lnTo>
                  <a:pt x="76" y="11"/>
                </a:lnTo>
                <a:lnTo>
                  <a:pt x="77" y="11"/>
                </a:lnTo>
                <a:lnTo>
                  <a:pt x="78" y="11"/>
                </a:lnTo>
                <a:lnTo>
                  <a:pt x="78" y="10"/>
                </a:lnTo>
                <a:lnTo>
                  <a:pt x="79" y="10"/>
                </a:lnTo>
                <a:lnTo>
                  <a:pt x="80" y="10"/>
                </a:lnTo>
                <a:lnTo>
                  <a:pt x="80" y="9"/>
                </a:lnTo>
                <a:lnTo>
                  <a:pt x="81" y="9"/>
                </a:lnTo>
                <a:lnTo>
                  <a:pt x="81" y="8"/>
                </a:lnTo>
                <a:lnTo>
                  <a:pt x="82" y="8"/>
                </a:lnTo>
                <a:lnTo>
                  <a:pt x="82" y="7"/>
                </a:lnTo>
                <a:lnTo>
                  <a:pt x="82" y="6"/>
                </a:lnTo>
                <a:lnTo>
                  <a:pt x="83" y="6"/>
                </a:lnTo>
                <a:lnTo>
                  <a:pt x="83" y="5"/>
                </a:lnTo>
                <a:lnTo>
                  <a:pt x="84" y="5"/>
                </a:lnTo>
                <a:lnTo>
                  <a:pt x="84" y="4"/>
                </a:lnTo>
                <a:lnTo>
                  <a:pt x="85" y="4"/>
                </a:lnTo>
                <a:lnTo>
                  <a:pt x="86" y="4"/>
                </a:lnTo>
                <a:lnTo>
                  <a:pt x="86" y="3"/>
                </a:lnTo>
                <a:lnTo>
                  <a:pt x="87" y="3"/>
                </a:lnTo>
                <a:lnTo>
                  <a:pt x="88" y="3"/>
                </a:lnTo>
                <a:lnTo>
                  <a:pt x="89" y="2"/>
                </a:lnTo>
                <a:lnTo>
                  <a:pt x="90" y="2"/>
                </a:lnTo>
                <a:lnTo>
                  <a:pt x="91" y="1"/>
                </a:lnTo>
                <a:lnTo>
                  <a:pt x="92" y="1"/>
                </a:lnTo>
                <a:lnTo>
                  <a:pt x="94" y="1"/>
                </a:lnTo>
                <a:lnTo>
                  <a:pt x="95" y="0"/>
                </a:lnTo>
                <a:lnTo>
                  <a:pt x="96" y="0"/>
                </a:lnTo>
                <a:lnTo>
                  <a:pt x="98" y="0"/>
                </a:lnTo>
                <a:lnTo>
                  <a:pt x="99" y="0"/>
                </a:lnTo>
                <a:lnTo>
                  <a:pt x="101" y="0"/>
                </a:lnTo>
                <a:lnTo>
                  <a:pt x="102" y="0"/>
                </a:lnTo>
                <a:lnTo>
                  <a:pt x="104" y="0"/>
                </a:lnTo>
                <a:lnTo>
                  <a:pt x="105" y="0"/>
                </a:lnTo>
                <a:lnTo>
                  <a:pt x="107" y="0"/>
                </a:lnTo>
                <a:lnTo>
                  <a:pt x="109" y="0"/>
                </a:lnTo>
                <a:lnTo>
                  <a:pt x="110" y="0"/>
                </a:lnTo>
                <a:lnTo>
                  <a:pt x="112" y="1"/>
                </a:lnTo>
                <a:lnTo>
                  <a:pt x="114" y="1"/>
                </a:lnTo>
                <a:lnTo>
                  <a:pt x="115" y="2"/>
                </a:lnTo>
                <a:lnTo>
                  <a:pt x="117" y="2"/>
                </a:lnTo>
                <a:lnTo>
                  <a:pt x="118" y="3"/>
                </a:lnTo>
                <a:lnTo>
                  <a:pt x="120" y="4"/>
                </a:lnTo>
                <a:lnTo>
                  <a:pt x="122" y="5"/>
                </a:lnTo>
                <a:lnTo>
                  <a:pt x="123" y="6"/>
                </a:lnTo>
                <a:lnTo>
                  <a:pt x="124" y="7"/>
                </a:lnTo>
                <a:lnTo>
                  <a:pt x="126" y="8"/>
                </a:lnTo>
                <a:lnTo>
                  <a:pt x="127" y="9"/>
                </a:lnTo>
                <a:lnTo>
                  <a:pt x="128" y="9"/>
                </a:lnTo>
                <a:lnTo>
                  <a:pt x="129" y="10"/>
                </a:lnTo>
                <a:lnTo>
                  <a:pt x="130" y="11"/>
                </a:lnTo>
                <a:lnTo>
                  <a:pt x="131" y="11"/>
                </a:lnTo>
                <a:lnTo>
                  <a:pt x="132" y="12"/>
                </a:lnTo>
                <a:lnTo>
                  <a:pt x="133" y="12"/>
                </a:lnTo>
                <a:lnTo>
                  <a:pt x="133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4"/>
                </a:lnTo>
                <a:lnTo>
                  <a:pt x="136" y="14"/>
                </a:lnTo>
                <a:lnTo>
                  <a:pt x="137" y="15"/>
                </a:lnTo>
                <a:lnTo>
                  <a:pt x="138" y="15"/>
                </a:lnTo>
                <a:lnTo>
                  <a:pt x="139" y="16"/>
                </a:lnTo>
                <a:lnTo>
                  <a:pt x="140" y="16"/>
                </a:lnTo>
                <a:lnTo>
                  <a:pt x="140" y="17"/>
                </a:lnTo>
                <a:lnTo>
                  <a:pt x="141" y="17"/>
                </a:lnTo>
                <a:lnTo>
                  <a:pt x="142" y="18"/>
                </a:lnTo>
                <a:lnTo>
                  <a:pt x="143" y="18"/>
                </a:lnTo>
                <a:lnTo>
                  <a:pt x="143" y="19"/>
                </a:lnTo>
                <a:lnTo>
                  <a:pt x="144" y="20"/>
                </a:lnTo>
                <a:lnTo>
                  <a:pt x="145" y="21"/>
                </a:lnTo>
                <a:lnTo>
                  <a:pt x="146" y="22"/>
                </a:lnTo>
                <a:lnTo>
                  <a:pt x="146" y="24"/>
                </a:lnTo>
                <a:lnTo>
                  <a:pt x="147" y="25"/>
                </a:lnTo>
                <a:lnTo>
                  <a:pt x="147" y="27"/>
                </a:lnTo>
                <a:lnTo>
                  <a:pt x="148" y="28"/>
                </a:lnTo>
                <a:lnTo>
                  <a:pt x="149" y="30"/>
                </a:lnTo>
                <a:lnTo>
                  <a:pt x="149" y="32"/>
                </a:lnTo>
                <a:lnTo>
                  <a:pt x="150" y="33"/>
                </a:lnTo>
                <a:lnTo>
                  <a:pt x="150" y="35"/>
                </a:lnTo>
                <a:lnTo>
                  <a:pt x="151" y="37"/>
                </a:lnTo>
                <a:lnTo>
                  <a:pt x="151" y="39"/>
                </a:lnTo>
                <a:lnTo>
                  <a:pt x="152" y="41"/>
                </a:lnTo>
                <a:lnTo>
                  <a:pt x="152" y="43"/>
                </a:lnTo>
                <a:lnTo>
                  <a:pt x="153" y="44"/>
                </a:lnTo>
                <a:lnTo>
                  <a:pt x="153" y="46"/>
                </a:lnTo>
                <a:lnTo>
                  <a:pt x="153" y="48"/>
                </a:lnTo>
                <a:lnTo>
                  <a:pt x="154" y="50"/>
                </a:lnTo>
                <a:lnTo>
                  <a:pt x="154" y="51"/>
                </a:lnTo>
                <a:lnTo>
                  <a:pt x="154" y="53"/>
                </a:lnTo>
                <a:lnTo>
                  <a:pt x="155" y="54"/>
                </a:lnTo>
                <a:lnTo>
                  <a:pt x="155" y="56"/>
                </a:lnTo>
                <a:lnTo>
                  <a:pt x="155" y="57"/>
                </a:lnTo>
                <a:lnTo>
                  <a:pt x="155" y="58"/>
                </a:lnTo>
                <a:lnTo>
                  <a:pt x="156" y="59"/>
                </a:lnTo>
                <a:lnTo>
                  <a:pt x="156" y="60"/>
                </a:lnTo>
                <a:lnTo>
                  <a:pt x="156" y="61"/>
                </a:lnTo>
                <a:lnTo>
                  <a:pt x="156" y="62"/>
                </a:lnTo>
                <a:lnTo>
                  <a:pt x="156" y="63"/>
                </a:lnTo>
                <a:lnTo>
                  <a:pt x="156" y="64"/>
                </a:lnTo>
                <a:lnTo>
                  <a:pt x="156" y="65"/>
                </a:lnTo>
                <a:lnTo>
                  <a:pt x="157" y="66"/>
                </a:lnTo>
                <a:lnTo>
                  <a:pt x="157" y="67"/>
                </a:lnTo>
                <a:lnTo>
                  <a:pt x="157" y="68"/>
                </a:lnTo>
                <a:lnTo>
                  <a:pt x="157" y="69"/>
                </a:lnTo>
                <a:lnTo>
                  <a:pt x="157" y="71"/>
                </a:lnTo>
                <a:lnTo>
                  <a:pt x="157" y="72"/>
                </a:lnTo>
                <a:lnTo>
                  <a:pt x="157" y="73"/>
                </a:lnTo>
                <a:lnTo>
                  <a:pt x="157" y="74"/>
                </a:lnTo>
                <a:lnTo>
                  <a:pt x="157" y="75"/>
                </a:lnTo>
                <a:lnTo>
                  <a:pt x="157" y="77"/>
                </a:lnTo>
                <a:lnTo>
                  <a:pt x="158" y="78"/>
                </a:lnTo>
                <a:lnTo>
                  <a:pt x="158" y="79"/>
                </a:lnTo>
                <a:lnTo>
                  <a:pt x="158" y="81"/>
                </a:lnTo>
                <a:lnTo>
                  <a:pt x="158" y="82"/>
                </a:lnTo>
                <a:lnTo>
                  <a:pt x="158" y="83"/>
                </a:lnTo>
                <a:lnTo>
                  <a:pt x="158" y="84"/>
                </a:lnTo>
                <a:lnTo>
                  <a:pt x="158" y="85"/>
                </a:lnTo>
                <a:lnTo>
                  <a:pt x="158" y="86"/>
                </a:lnTo>
                <a:lnTo>
                  <a:pt x="157" y="87"/>
                </a:lnTo>
                <a:lnTo>
                  <a:pt x="157" y="88"/>
                </a:lnTo>
                <a:lnTo>
                  <a:pt x="157" y="89"/>
                </a:lnTo>
                <a:lnTo>
                  <a:pt x="157" y="90"/>
                </a:lnTo>
                <a:lnTo>
                  <a:pt x="157" y="91"/>
                </a:lnTo>
                <a:lnTo>
                  <a:pt x="156" y="92"/>
                </a:lnTo>
                <a:lnTo>
                  <a:pt x="156" y="93"/>
                </a:lnTo>
                <a:lnTo>
                  <a:pt x="155" y="93"/>
                </a:lnTo>
                <a:lnTo>
                  <a:pt x="155" y="94"/>
                </a:lnTo>
                <a:lnTo>
                  <a:pt x="155" y="95"/>
                </a:lnTo>
                <a:lnTo>
                  <a:pt x="154" y="95"/>
                </a:lnTo>
                <a:lnTo>
                  <a:pt x="154" y="96"/>
                </a:lnTo>
                <a:lnTo>
                  <a:pt x="153" y="96"/>
                </a:lnTo>
                <a:lnTo>
                  <a:pt x="153" y="97"/>
                </a:lnTo>
                <a:lnTo>
                  <a:pt x="152" y="97"/>
                </a:lnTo>
                <a:lnTo>
                  <a:pt x="152" y="98"/>
                </a:lnTo>
                <a:lnTo>
                  <a:pt x="151" y="98"/>
                </a:lnTo>
                <a:lnTo>
                  <a:pt x="151" y="99"/>
                </a:lnTo>
                <a:lnTo>
                  <a:pt x="150" y="99"/>
                </a:lnTo>
                <a:lnTo>
                  <a:pt x="150" y="100"/>
                </a:lnTo>
                <a:lnTo>
                  <a:pt x="149" y="100"/>
                </a:lnTo>
                <a:lnTo>
                  <a:pt x="149" y="101"/>
                </a:lnTo>
                <a:lnTo>
                  <a:pt x="148" y="101"/>
                </a:lnTo>
                <a:lnTo>
                  <a:pt x="148" y="102"/>
                </a:lnTo>
                <a:lnTo>
                  <a:pt x="147" y="103"/>
                </a:lnTo>
                <a:lnTo>
                  <a:pt x="147" y="104"/>
                </a:lnTo>
                <a:lnTo>
                  <a:pt x="146" y="104"/>
                </a:lnTo>
                <a:lnTo>
                  <a:pt x="146" y="105"/>
                </a:lnTo>
                <a:lnTo>
                  <a:pt x="145" y="106"/>
                </a:lnTo>
                <a:lnTo>
                  <a:pt x="145" y="107"/>
                </a:lnTo>
                <a:lnTo>
                  <a:pt x="144" y="107"/>
                </a:lnTo>
                <a:lnTo>
                  <a:pt x="144" y="108"/>
                </a:lnTo>
                <a:lnTo>
                  <a:pt x="144" y="109"/>
                </a:lnTo>
                <a:lnTo>
                  <a:pt x="143" y="109"/>
                </a:lnTo>
                <a:lnTo>
                  <a:pt x="143" y="110"/>
                </a:lnTo>
                <a:lnTo>
                  <a:pt x="143" y="111"/>
                </a:lnTo>
                <a:lnTo>
                  <a:pt x="142" y="111"/>
                </a:lnTo>
                <a:lnTo>
                  <a:pt x="142" y="112"/>
                </a:lnTo>
                <a:lnTo>
                  <a:pt x="142" y="113"/>
                </a:lnTo>
                <a:lnTo>
                  <a:pt x="142" y="114"/>
                </a:lnTo>
                <a:lnTo>
                  <a:pt x="141" y="114"/>
                </a:lnTo>
                <a:lnTo>
                  <a:pt x="141" y="115"/>
                </a:lnTo>
                <a:lnTo>
                  <a:pt x="141" y="116"/>
                </a:lnTo>
                <a:lnTo>
                  <a:pt x="141" y="117"/>
                </a:lnTo>
                <a:lnTo>
                  <a:pt x="141" y="118"/>
                </a:lnTo>
                <a:lnTo>
                  <a:pt x="141" y="119"/>
                </a:lnTo>
                <a:lnTo>
                  <a:pt x="141" y="120"/>
                </a:lnTo>
                <a:lnTo>
                  <a:pt x="141" y="121"/>
                </a:lnTo>
                <a:lnTo>
                  <a:pt x="141" y="122"/>
                </a:lnTo>
                <a:lnTo>
                  <a:pt x="142" y="122"/>
                </a:lnTo>
                <a:lnTo>
                  <a:pt x="142" y="123"/>
                </a:lnTo>
                <a:lnTo>
                  <a:pt x="143" y="123"/>
                </a:lnTo>
                <a:lnTo>
                  <a:pt x="144" y="123"/>
                </a:lnTo>
                <a:lnTo>
                  <a:pt x="145" y="124"/>
                </a:lnTo>
                <a:lnTo>
                  <a:pt x="146" y="124"/>
                </a:lnTo>
                <a:lnTo>
                  <a:pt x="147" y="124"/>
                </a:lnTo>
                <a:lnTo>
                  <a:pt x="148" y="124"/>
                </a:lnTo>
                <a:lnTo>
                  <a:pt x="147" y="124"/>
                </a:lnTo>
                <a:lnTo>
                  <a:pt x="147" y="125"/>
                </a:lnTo>
                <a:lnTo>
                  <a:pt x="146" y="126"/>
                </a:lnTo>
                <a:lnTo>
                  <a:pt x="145" y="127"/>
                </a:lnTo>
                <a:lnTo>
                  <a:pt x="144" y="127"/>
                </a:lnTo>
                <a:lnTo>
                  <a:pt x="144" y="128"/>
                </a:lnTo>
                <a:lnTo>
                  <a:pt x="143" y="128"/>
                </a:lnTo>
                <a:lnTo>
                  <a:pt x="142" y="128"/>
                </a:lnTo>
                <a:lnTo>
                  <a:pt x="141" y="128"/>
                </a:lnTo>
                <a:lnTo>
                  <a:pt x="140" y="128"/>
                </a:lnTo>
                <a:lnTo>
                  <a:pt x="139" y="129"/>
                </a:lnTo>
                <a:lnTo>
                  <a:pt x="139" y="128"/>
                </a:lnTo>
                <a:lnTo>
                  <a:pt x="138" y="128"/>
                </a:lnTo>
                <a:lnTo>
                  <a:pt x="137" y="128"/>
                </a:lnTo>
                <a:lnTo>
                  <a:pt x="136" y="128"/>
                </a:lnTo>
                <a:lnTo>
                  <a:pt x="135" y="128"/>
                </a:lnTo>
                <a:lnTo>
                  <a:pt x="134" y="128"/>
                </a:lnTo>
                <a:lnTo>
                  <a:pt x="134" y="129"/>
                </a:lnTo>
                <a:lnTo>
                  <a:pt x="134" y="130"/>
                </a:lnTo>
                <a:lnTo>
                  <a:pt x="135" y="130"/>
                </a:lnTo>
                <a:lnTo>
                  <a:pt x="135" y="131"/>
                </a:lnTo>
                <a:lnTo>
                  <a:pt x="135" y="132"/>
                </a:lnTo>
                <a:lnTo>
                  <a:pt x="135" y="133"/>
                </a:lnTo>
                <a:lnTo>
                  <a:pt x="135" y="134"/>
                </a:lnTo>
                <a:lnTo>
                  <a:pt x="135" y="135"/>
                </a:lnTo>
                <a:lnTo>
                  <a:pt x="134" y="136"/>
                </a:lnTo>
                <a:lnTo>
                  <a:pt x="134" y="137"/>
                </a:lnTo>
                <a:lnTo>
                  <a:pt x="133" y="138"/>
                </a:lnTo>
                <a:lnTo>
                  <a:pt x="133" y="139"/>
                </a:lnTo>
                <a:lnTo>
                  <a:pt x="133" y="140"/>
                </a:lnTo>
                <a:lnTo>
                  <a:pt x="132" y="140"/>
                </a:lnTo>
                <a:lnTo>
                  <a:pt x="132" y="141"/>
                </a:lnTo>
                <a:lnTo>
                  <a:pt x="132" y="142"/>
                </a:lnTo>
                <a:lnTo>
                  <a:pt x="131" y="142"/>
                </a:lnTo>
                <a:lnTo>
                  <a:pt x="137" y="149"/>
                </a:lnTo>
                <a:lnTo>
                  <a:pt x="138" y="149"/>
                </a:lnTo>
                <a:lnTo>
                  <a:pt x="138" y="150"/>
                </a:lnTo>
                <a:lnTo>
                  <a:pt x="139" y="150"/>
                </a:lnTo>
                <a:lnTo>
                  <a:pt x="141" y="150"/>
                </a:lnTo>
                <a:lnTo>
                  <a:pt x="142" y="151"/>
                </a:lnTo>
                <a:lnTo>
                  <a:pt x="143" y="151"/>
                </a:lnTo>
                <a:lnTo>
                  <a:pt x="145" y="152"/>
                </a:lnTo>
                <a:lnTo>
                  <a:pt x="147" y="153"/>
                </a:lnTo>
                <a:lnTo>
                  <a:pt x="149" y="153"/>
                </a:lnTo>
                <a:lnTo>
                  <a:pt x="151" y="154"/>
                </a:lnTo>
                <a:lnTo>
                  <a:pt x="153" y="155"/>
                </a:lnTo>
                <a:lnTo>
                  <a:pt x="155" y="156"/>
                </a:lnTo>
                <a:lnTo>
                  <a:pt x="157" y="156"/>
                </a:lnTo>
                <a:lnTo>
                  <a:pt x="159" y="157"/>
                </a:lnTo>
                <a:lnTo>
                  <a:pt x="161" y="158"/>
                </a:lnTo>
                <a:lnTo>
                  <a:pt x="164" y="159"/>
                </a:lnTo>
                <a:lnTo>
                  <a:pt x="166" y="160"/>
                </a:lnTo>
                <a:lnTo>
                  <a:pt x="168" y="161"/>
                </a:lnTo>
                <a:lnTo>
                  <a:pt x="171" y="162"/>
                </a:lnTo>
                <a:lnTo>
                  <a:pt x="173" y="163"/>
                </a:lnTo>
                <a:lnTo>
                  <a:pt x="175" y="164"/>
                </a:lnTo>
                <a:lnTo>
                  <a:pt x="177" y="165"/>
                </a:lnTo>
                <a:lnTo>
                  <a:pt x="180" y="166"/>
                </a:lnTo>
                <a:lnTo>
                  <a:pt x="182" y="166"/>
                </a:lnTo>
                <a:lnTo>
                  <a:pt x="184" y="167"/>
                </a:lnTo>
                <a:lnTo>
                  <a:pt x="186" y="168"/>
                </a:lnTo>
                <a:lnTo>
                  <a:pt x="187" y="169"/>
                </a:lnTo>
                <a:lnTo>
                  <a:pt x="189" y="170"/>
                </a:lnTo>
                <a:lnTo>
                  <a:pt x="190" y="171"/>
                </a:lnTo>
                <a:lnTo>
                  <a:pt x="192" y="172"/>
                </a:lnTo>
                <a:lnTo>
                  <a:pt x="193" y="172"/>
                </a:lnTo>
                <a:lnTo>
                  <a:pt x="194" y="173"/>
                </a:lnTo>
                <a:lnTo>
                  <a:pt x="196" y="175"/>
                </a:lnTo>
                <a:lnTo>
                  <a:pt x="197" y="176"/>
                </a:lnTo>
                <a:lnTo>
                  <a:pt x="199" y="177"/>
                </a:lnTo>
                <a:lnTo>
                  <a:pt x="200" y="179"/>
                </a:lnTo>
                <a:lnTo>
                  <a:pt x="202" y="181"/>
                </a:lnTo>
                <a:lnTo>
                  <a:pt x="203" y="182"/>
                </a:lnTo>
                <a:lnTo>
                  <a:pt x="205" y="184"/>
                </a:lnTo>
                <a:lnTo>
                  <a:pt x="206" y="186"/>
                </a:lnTo>
                <a:lnTo>
                  <a:pt x="208" y="188"/>
                </a:lnTo>
                <a:lnTo>
                  <a:pt x="209" y="190"/>
                </a:lnTo>
                <a:lnTo>
                  <a:pt x="211" y="192"/>
                </a:lnTo>
                <a:lnTo>
                  <a:pt x="212" y="194"/>
                </a:lnTo>
                <a:lnTo>
                  <a:pt x="214" y="196"/>
                </a:lnTo>
                <a:lnTo>
                  <a:pt x="215" y="198"/>
                </a:lnTo>
                <a:lnTo>
                  <a:pt x="217" y="200"/>
                </a:lnTo>
                <a:lnTo>
                  <a:pt x="218" y="202"/>
                </a:lnTo>
                <a:lnTo>
                  <a:pt x="219" y="204"/>
                </a:lnTo>
                <a:lnTo>
                  <a:pt x="220" y="206"/>
                </a:lnTo>
                <a:lnTo>
                  <a:pt x="221" y="208"/>
                </a:lnTo>
                <a:lnTo>
                  <a:pt x="223" y="209"/>
                </a:lnTo>
                <a:lnTo>
                  <a:pt x="224" y="211"/>
                </a:lnTo>
                <a:lnTo>
                  <a:pt x="225" y="213"/>
                </a:lnTo>
                <a:lnTo>
                  <a:pt x="225" y="214"/>
                </a:lnTo>
                <a:lnTo>
                  <a:pt x="226" y="215"/>
                </a:lnTo>
                <a:lnTo>
                  <a:pt x="227" y="216"/>
                </a:lnTo>
                <a:lnTo>
                  <a:pt x="227" y="217"/>
                </a:lnTo>
                <a:lnTo>
                  <a:pt x="228" y="218"/>
                </a:lnTo>
                <a:lnTo>
                  <a:pt x="228" y="219"/>
                </a:lnTo>
                <a:lnTo>
                  <a:pt x="0" y="219"/>
                </a:lnTo>
                <a:lnTo>
                  <a:pt x="0" y="218"/>
                </a:lnTo>
                <a:lnTo>
                  <a:pt x="0" y="217"/>
                </a:lnTo>
                <a:lnTo>
                  <a:pt x="0" y="216"/>
                </a:lnTo>
                <a:lnTo>
                  <a:pt x="1" y="215"/>
                </a:lnTo>
                <a:lnTo>
                  <a:pt x="1" y="214"/>
                </a:lnTo>
                <a:lnTo>
                  <a:pt x="1" y="213"/>
                </a:lnTo>
                <a:lnTo>
                  <a:pt x="2" y="212"/>
                </a:lnTo>
                <a:lnTo>
                  <a:pt x="2" y="210"/>
                </a:lnTo>
                <a:lnTo>
                  <a:pt x="3" y="209"/>
                </a:lnTo>
                <a:lnTo>
                  <a:pt x="3" y="207"/>
                </a:lnTo>
                <a:lnTo>
                  <a:pt x="4" y="206"/>
                </a:lnTo>
                <a:lnTo>
                  <a:pt x="4" y="204"/>
                </a:lnTo>
                <a:lnTo>
                  <a:pt x="5" y="203"/>
                </a:lnTo>
                <a:lnTo>
                  <a:pt x="6" y="201"/>
                </a:lnTo>
                <a:lnTo>
                  <a:pt x="6" y="200"/>
                </a:lnTo>
                <a:lnTo>
                  <a:pt x="7" y="198"/>
                </a:lnTo>
                <a:lnTo>
                  <a:pt x="8" y="197"/>
                </a:lnTo>
                <a:lnTo>
                  <a:pt x="9" y="195"/>
                </a:lnTo>
                <a:lnTo>
                  <a:pt x="9" y="194"/>
                </a:lnTo>
                <a:lnTo>
                  <a:pt x="10" y="192"/>
                </a:lnTo>
                <a:lnTo>
                  <a:pt x="11" y="191"/>
                </a:lnTo>
                <a:lnTo>
                  <a:pt x="12" y="189"/>
                </a:lnTo>
                <a:lnTo>
                  <a:pt x="13" y="188"/>
                </a:lnTo>
                <a:lnTo>
                  <a:pt x="14" y="187"/>
                </a:lnTo>
                <a:lnTo>
                  <a:pt x="15" y="186"/>
                </a:lnTo>
                <a:lnTo>
                  <a:pt x="16" y="185"/>
                </a:lnTo>
                <a:lnTo>
                  <a:pt x="17" y="184"/>
                </a:lnTo>
                <a:lnTo>
                  <a:pt x="17" y="183"/>
                </a:lnTo>
                <a:lnTo>
                  <a:pt x="18" y="182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08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5080820" y="4232275"/>
            <a:ext cx="507974" cy="177800"/>
            <a:chOff x="-5" y="0"/>
            <a:chExt cx="321" cy="113"/>
          </a:xfrm>
        </p:grpSpPr>
        <p:sp>
          <p:nvSpPr>
            <p:cNvPr id="58" name="Freeform 57"/>
            <p:cNvSpPr>
              <a:spLocks noChangeArrowheads="1"/>
            </p:cNvSpPr>
            <p:nvPr/>
          </p:nvSpPr>
          <p:spPr bwMode="auto">
            <a:xfrm>
              <a:off x="0" y="0"/>
              <a:ext cx="316" cy="113"/>
            </a:xfrm>
            <a:custGeom>
              <a:avLst/>
              <a:gdLst>
                <a:gd name="T0" fmla="*/ 0 w 315"/>
                <a:gd name="T1" fmla="*/ 0 h 112"/>
                <a:gd name="T2" fmla="*/ 306 w 315"/>
                <a:gd name="T3" fmla="*/ 0 h 112"/>
                <a:gd name="T4" fmla="*/ 306 w 315"/>
                <a:gd name="T5" fmla="*/ 114 h 112"/>
                <a:gd name="T6" fmla="*/ 0 w 315"/>
                <a:gd name="T7" fmla="*/ 114 h 112"/>
                <a:gd name="T8" fmla="*/ 0 w 315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5" h="112">
                  <a:moveTo>
                    <a:pt x="0" y="0"/>
                  </a:moveTo>
                  <a:lnTo>
                    <a:pt x="304" y="0"/>
                  </a:lnTo>
                  <a:lnTo>
                    <a:pt x="304" y="112"/>
                  </a:lnTo>
                  <a:lnTo>
                    <a:pt x="0" y="1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8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-5" y="0"/>
              <a:ext cx="31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GB" altLang="en-US" sz="1200">
                  <a:latin typeface="Helvetica" panose="020B0604020202020204" pitchFamily="34" charset="0"/>
                </a:rPr>
                <a:t>Trainer</a:t>
              </a:r>
            </a:p>
          </p:txBody>
        </p:sp>
      </p:grpSp>
      <p:sp>
        <p:nvSpPr>
          <p:cNvPr id="22" name="Freeform 21"/>
          <p:cNvSpPr>
            <a:spLocks noChangeArrowheads="1"/>
          </p:cNvSpPr>
          <p:nvPr/>
        </p:nvSpPr>
        <p:spPr bwMode="auto">
          <a:xfrm>
            <a:off x="6334919" y="3883025"/>
            <a:ext cx="363538" cy="349250"/>
          </a:xfrm>
          <a:custGeom>
            <a:avLst/>
            <a:gdLst>
              <a:gd name="T0" fmla="*/ 86439132 w 228"/>
              <a:gd name="T1" fmla="*/ 442520482 h 219"/>
              <a:gd name="T2" fmla="*/ 147454521 w 228"/>
              <a:gd name="T3" fmla="*/ 412001773 h 219"/>
              <a:gd name="T4" fmla="*/ 162708766 w 228"/>
              <a:gd name="T5" fmla="*/ 373853785 h 219"/>
              <a:gd name="T6" fmla="*/ 152539269 w 228"/>
              <a:gd name="T7" fmla="*/ 353507979 h 219"/>
              <a:gd name="T8" fmla="*/ 139828195 w 228"/>
              <a:gd name="T9" fmla="*/ 325532895 h 219"/>
              <a:gd name="T10" fmla="*/ 137285023 w 228"/>
              <a:gd name="T11" fmla="*/ 317903616 h 219"/>
              <a:gd name="T12" fmla="*/ 134743446 w 228"/>
              <a:gd name="T13" fmla="*/ 302643465 h 219"/>
              <a:gd name="T14" fmla="*/ 134743446 w 228"/>
              <a:gd name="T15" fmla="*/ 300099840 h 219"/>
              <a:gd name="T16" fmla="*/ 119489201 w 228"/>
              <a:gd name="T17" fmla="*/ 295014186 h 219"/>
              <a:gd name="T18" fmla="*/ 111861280 w 228"/>
              <a:gd name="T19" fmla="*/ 292470562 h 219"/>
              <a:gd name="T20" fmla="*/ 122030778 w 228"/>
              <a:gd name="T21" fmla="*/ 289926937 h 219"/>
              <a:gd name="T22" fmla="*/ 134743446 w 228"/>
              <a:gd name="T23" fmla="*/ 287384908 h 219"/>
              <a:gd name="T24" fmla="*/ 134743446 w 228"/>
              <a:gd name="T25" fmla="*/ 282297659 h 219"/>
              <a:gd name="T26" fmla="*/ 129658698 w 228"/>
              <a:gd name="T27" fmla="*/ 274668380 h 219"/>
              <a:gd name="T28" fmla="*/ 122030778 w 228"/>
              <a:gd name="T29" fmla="*/ 267039102 h 219"/>
              <a:gd name="T30" fmla="*/ 119489201 w 228"/>
              <a:gd name="T31" fmla="*/ 256866199 h 219"/>
              <a:gd name="T32" fmla="*/ 119489201 w 228"/>
              <a:gd name="T33" fmla="*/ 241606047 h 219"/>
              <a:gd name="T34" fmla="*/ 122030778 w 228"/>
              <a:gd name="T35" fmla="*/ 231433144 h 219"/>
              <a:gd name="T36" fmla="*/ 116946029 w 228"/>
              <a:gd name="T37" fmla="*/ 211087338 h 219"/>
              <a:gd name="T38" fmla="*/ 111861280 w 228"/>
              <a:gd name="T39" fmla="*/ 185655878 h 219"/>
              <a:gd name="T40" fmla="*/ 111861280 w 228"/>
              <a:gd name="T41" fmla="*/ 157679199 h 219"/>
              <a:gd name="T42" fmla="*/ 122030778 w 228"/>
              <a:gd name="T43" fmla="*/ 106814684 h 219"/>
              <a:gd name="T44" fmla="*/ 127115526 w 228"/>
              <a:gd name="T45" fmla="*/ 94099751 h 219"/>
              <a:gd name="T46" fmla="*/ 147454521 w 228"/>
              <a:gd name="T47" fmla="*/ 63581042 h 219"/>
              <a:gd name="T48" fmla="*/ 180504589 w 228"/>
              <a:gd name="T49" fmla="*/ 33062333 h 219"/>
              <a:gd name="T50" fmla="*/ 200843584 w 228"/>
              <a:gd name="T51" fmla="*/ 25431460 h 219"/>
              <a:gd name="T52" fmla="*/ 211013081 w 228"/>
              <a:gd name="T53" fmla="*/ 15258557 h 219"/>
              <a:gd name="T54" fmla="*/ 211013081 w 228"/>
              <a:gd name="T55" fmla="*/ 12716527 h 219"/>
              <a:gd name="T56" fmla="*/ 241519978 w 228"/>
              <a:gd name="T57" fmla="*/ 0 h 219"/>
              <a:gd name="T58" fmla="*/ 297450618 w 228"/>
              <a:gd name="T59" fmla="*/ 5085654 h 219"/>
              <a:gd name="T60" fmla="*/ 333043859 w 228"/>
              <a:gd name="T61" fmla="*/ 27975084 h 219"/>
              <a:gd name="T62" fmla="*/ 353382853 w 228"/>
              <a:gd name="T63" fmla="*/ 40691612 h 219"/>
              <a:gd name="T64" fmla="*/ 366093927 w 228"/>
              <a:gd name="T65" fmla="*/ 50864515 h 219"/>
              <a:gd name="T66" fmla="*/ 386432922 w 228"/>
              <a:gd name="T67" fmla="*/ 109358308 h 219"/>
              <a:gd name="T68" fmla="*/ 396602419 w 228"/>
              <a:gd name="T69" fmla="*/ 155137169 h 219"/>
              <a:gd name="T70" fmla="*/ 399143996 w 228"/>
              <a:gd name="T71" fmla="*/ 167852102 h 219"/>
              <a:gd name="T72" fmla="*/ 401685573 w 228"/>
              <a:gd name="T73" fmla="*/ 211087338 h 219"/>
              <a:gd name="T74" fmla="*/ 396602419 w 228"/>
              <a:gd name="T75" fmla="*/ 233976768 h 219"/>
              <a:gd name="T76" fmla="*/ 383889750 w 228"/>
              <a:gd name="T77" fmla="*/ 249235325 h 219"/>
              <a:gd name="T78" fmla="*/ 373720253 w 228"/>
              <a:gd name="T79" fmla="*/ 261951853 h 219"/>
              <a:gd name="T80" fmla="*/ 368635504 w 228"/>
              <a:gd name="T81" fmla="*/ 272124756 h 219"/>
              <a:gd name="T82" fmla="*/ 361009179 w 228"/>
              <a:gd name="T83" fmla="*/ 287384908 h 219"/>
              <a:gd name="T84" fmla="*/ 358467602 w 228"/>
              <a:gd name="T85" fmla="*/ 305187089 h 219"/>
              <a:gd name="T86" fmla="*/ 368635504 w 228"/>
              <a:gd name="T87" fmla="*/ 315359992 h 219"/>
              <a:gd name="T88" fmla="*/ 376263424 w 228"/>
              <a:gd name="T89" fmla="*/ 315359992 h 219"/>
              <a:gd name="T90" fmla="*/ 373720253 w 228"/>
              <a:gd name="T91" fmla="*/ 317903616 h 219"/>
              <a:gd name="T92" fmla="*/ 366093927 w 228"/>
              <a:gd name="T93" fmla="*/ 325532895 h 219"/>
              <a:gd name="T94" fmla="*/ 350839681 w 228"/>
              <a:gd name="T95" fmla="*/ 325532895 h 219"/>
              <a:gd name="T96" fmla="*/ 340670184 w 228"/>
              <a:gd name="T97" fmla="*/ 325532895 h 219"/>
              <a:gd name="T98" fmla="*/ 343213356 w 228"/>
              <a:gd name="T99" fmla="*/ 333162174 h 219"/>
              <a:gd name="T100" fmla="*/ 343213356 w 228"/>
              <a:gd name="T101" fmla="*/ 340791452 h 219"/>
              <a:gd name="T102" fmla="*/ 335585436 w 228"/>
              <a:gd name="T103" fmla="*/ 356051604 h 219"/>
              <a:gd name="T104" fmla="*/ 348298104 w 228"/>
              <a:gd name="T105" fmla="*/ 378941034 h 219"/>
              <a:gd name="T106" fmla="*/ 399143996 w 228"/>
              <a:gd name="T107" fmla="*/ 396743216 h 219"/>
              <a:gd name="T108" fmla="*/ 475413631 w 228"/>
              <a:gd name="T109" fmla="*/ 429805549 h 219"/>
              <a:gd name="T110" fmla="*/ 516090025 w 228"/>
              <a:gd name="T111" fmla="*/ 462866288 h 219"/>
              <a:gd name="T112" fmla="*/ 566937511 w 228"/>
              <a:gd name="T113" fmla="*/ 531534579 h 219"/>
              <a:gd name="T114" fmla="*/ 0 w 228"/>
              <a:gd name="T115" fmla="*/ 556966039 h 219"/>
              <a:gd name="T116" fmla="*/ 10169497 w 228"/>
              <a:gd name="T117" fmla="*/ 523903705 h 219"/>
              <a:gd name="T118" fmla="*/ 38134817 w 228"/>
              <a:gd name="T119" fmla="*/ 473039191 h 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8" h="219">
                <a:moveTo>
                  <a:pt x="18" y="182"/>
                </a:moveTo>
                <a:lnTo>
                  <a:pt x="18" y="182"/>
                </a:lnTo>
                <a:lnTo>
                  <a:pt x="20" y="181"/>
                </a:lnTo>
                <a:lnTo>
                  <a:pt x="21" y="181"/>
                </a:lnTo>
                <a:lnTo>
                  <a:pt x="22" y="180"/>
                </a:lnTo>
                <a:lnTo>
                  <a:pt x="23" y="179"/>
                </a:lnTo>
                <a:lnTo>
                  <a:pt x="25" y="178"/>
                </a:lnTo>
                <a:lnTo>
                  <a:pt x="27" y="178"/>
                </a:lnTo>
                <a:lnTo>
                  <a:pt x="28" y="177"/>
                </a:lnTo>
                <a:lnTo>
                  <a:pt x="30" y="176"/>
                </a:lnTo>
                <a:lnTo>
                  <a:pt x="32" y="175"/>
                </a:lnTo>
                <a:lnTo>
                  <a:pt x="34" y="174"/>
                </a:lnTo>
                <a:lnTo>
                  <a:pt x="35" y="173"/>
                </a:lnTo>
                <a:lnTo>
                  <a:pt x="37" y="172"/>
                </a:lnTo>
                <a:lnTo>
                  <a:pt x="39" y="171"/>
                </a:lnTo>
                <a:lnTo>
                  <a:pt x="41" y="170"/>
                </a:lnTo>
                <a:lnTo>
                  <a:pt x="43" y="169"/>
                </a:lnTo>
                <a:lnTo>
                  <a:pt x="45" y="168"/>
                </a:lnTo>
                <a:lnTo>
                  <a:pt x="47" y="167"/>
                </a:lnTo>
                <a:lnTo>
                  <a:pt x="49" y="167"/>
                </a:lnTo>
                <a:lnTo>
                  <a:pt x="50" y="166"/>
                </a:lnTo>
                <a:lnTo>
                  <a:pt x="52" y="165"/>
                </a:lnTo>
                <a:lnTo>
                  <a:pt x="54" y="164"/>
                </a:lnTo>
                <a:lnTo>
                  <a:pt x="55" y="163"/>
                </a:lnTo>
                <a:lnTo>
                  <a:pt x="57" y="163"/>
                </a:lnTo>
                <a:lnTo>
                  <a:pt x="58" y="162"/>
                </a:lnTo>
                <a:lnTo>
                  <a:pt x="59" y="162"/>
                </a:lnTo>
                <a:lnTo>
                  <a:pt x="60" y="161"/>
                </a:lnTo>
                <a:lnTo>
                  <a:pt x="61" y="161"/>
                </a:lnTo>
                <a:lnTo>
                  <a:pt x="62" y="160"/>
                </a:lnTo>
                <a:lnTo>
                  <a:pt x="63" y="160"/>
                </a:lnTo>
                <a:lnTo>
                  <a:pt x="64" y="160"/>
                </a:lnTo>
                <a:lnTo>
                  <a:pt x="64" y="148"/>
                </a:lnTo>
                <a:lnTo>
                  <a:pt x="64" y="147"/>
                </a:lnTo>
                <a:lnTo>
                  <a:pt x="64" y="146"/>
                </a:lnTo>
                <a:lnTo>
                  <a:pt x="63" y="146"/>
                </a:lnTo>
                <a:lnTo>
                  <a:pt x="63" y="145"/>
                </a:lnTo>
                <a:lnTo>
                  <a:pt x="63" y="144"/>
                </a:lnTo>
                <a:lnTo>
                  <a:pt x="62" y="143"/>
                </a:lnTo>
                <a:lnTo>
                  <a:pt x="61" y="142"/>
                </a:lnTo>
                <a:lnTo>
                  <a:pt x="61" y="141"/>
                </a:lnTo>
                <a:lnTo>
                  <a:pt x="61" y="140"/>
                </a:lnTo>
                <a:lnTo>
                  <a:pt x="60" y="139"/>
                </a:lnTo>
                <a:lnTo>
                  <a:pt x="59" y="138"/>
                </a:lnTo>
                <a:lnTo>
                  <a:pt x="59" y="137"/>
                </a:lnTo>
                <a:lnTo>
                  <a:pt x="58" y="136"/>
                </a:lnTo>
                <a:lnTo>
                  <a:pt x="58" y="135"/>
                </a:lnTo>
                <a:lnTo>
                  <a:pt x="58" y="134"/>
                </a:lnTo>
                <a:lnTo>
                  <a:pt x="57" y="133"/>
                </a:lnTo>
                <a:lnTo>
                  <a:pt x="56" y="132"/>
                </a:lnTo>
                <a:lnTo>
                  <a:pt x="56" y="131"/>
                </a:lnTo>
                <a:lnTo>
                  <a:pt x="55" y="130"/>
                </a:lnTo>
                <a:lnTo>
                  <a:pt x="55" y="129"/>
                </a:lnTo>
                <a:lnTo>
                  <a:pt x="55" y="128"/>
                </a:lnTo>
                <a:lnTo>
                  <a:pt x="54" y="128"/>
                </a:lnTo>
                <a:lnTo>
                  <a:pt x="54" y="127"/>
                </a:lnTo>
                <a:lnTo>
                  <a:pt x="54" y="126"/>
                </a:lnTo>
                <a:lnTo>
                  <a:pt x="54" y="125"/>
                </a:lnTo>
                <a:lnTo>
                  <a:pt x="54" y="124"/>
                </a:lnTo>
                <a:lnTo>
                  <a:pt x="53" y="124"/>
                </a:lnTo>
                <a:lnTo>
                  <a:pt x="53" y="123"/>
                </a:lnTo>
                <a:lnTo>
                  <a:pt x="53" y="122"/>
                </a:lnTo>
                <a:lnTo>
                  <a:pt x="53" y="121"/>
                </a:lnTo>
                <a:lnTo>
                  <a:pt x="53" y="120"/>
                </a:lnTo>
                <a:lnTo>
                  <a:pt x="53" y="119"/>
                </a:lnTo>
                <a:lnTo>
                  <a:pt x="53" y="118"/>
                </a:lnTo>
                <a:lnTo>
                  <a:pt x="52" y="118"/>
                </a:lnTo>
                <a:lnTo>
                  <a:pt x="51" y="118"/>
                </a:lnTo>
                <a:lnTo>
                  <a:pt x="51" y="117"/>
                </a:lnTo>
                <a:lnTo>
                  <a:pt x="50" y="117"/>
                </a:lnTo>
                <a:lnTo>
                  <a:pt x="49" y="117"/>
                </a:lnTo>
                <a:lnTo>
                  <a:pt x="48" y="117"/>
                </a:lnTo>
                <a:lnTo>
                  <a:pt x="47" y="117"/>
                </a:lnTo>
                <a:lnTo>
                  <a:pt x="47" y="116"/>
                </a:lnTo>
                <a:lnTo>
                  <a:pt x="46" y="116"/>
                </a:lnTo>
                <a:lnTo>
                  <a:pt x="45" y="116"/>
                </a:lnTo>
                <a:lnTo>
                  <a:pt x="44" y="116"/>
                </a:lnTo>
                <a:lnTo>
                  <a:pt x="44" y="115"/>
                </a:lnTo>
                <a:lnTo>
                  <a:pt x="43" y="115"/>
                </a:lnTo>
                <a:lnTo>
                  <a:pt x="44" y="115"/>
                </a:lnTo>
                <a:lnTo>
                  <a:pt x="44" y="114"/>
                </a:lnTo>
                <a:lnTo>
                  <a:pt x="45" y="114"/>
                </a:lnTo>
                <a:lnTo>
                  <a:pt x="46" y="114"/>
                </a:lnTo>
                <a:lnTo>
                  <a:pt x="47" y="114"/>
                </a:lnTo>
                <a:lnTo>
                  <a:pt x="48" y="114"/>
                </a:lnTo>
                <a:lnTo>
                  <a:pt x="49" y="114"/>
                </a:lnTo>
                <a:lnTo>
                  <a:pt x="50" y="114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3" y="111"/>
                </a:lnTo>
                <a:lnTo>
                  <a:pt x="53" y="110"/>
                </a:lnTo>
                <a:lnTo>
                  <a:pt x="52" y="110"/>
                </a:lnTo>
                <a:lnTo>
                  <a:pt x="52" y="109"/>
                </a:lnTo>
                <a:lnTo>
                  <a:pt x="51" y="109"/>
                </a:lnTo>
                <a:lnTo>
                  <a:pt x="51" y="108"/>
                </a:lnTo>
                <a:lnTo>
                  <a:pt x="50" y="108"/>
                </a:lnTo>
                <a:lnTo>
                  <a:pt x="50" y="107"/>
                </a:lnTo>
                <a:lnTo>
                  <a:pt x="49" y="107"/>
                </a:lnTo>
                <a:lnTo>
                  <a:pt x="49" y="106"/>
                </a:lnTo>
                <a:lnTo>
                  <a:pt x="48" y="106"/>
                </a:lnTo>
                <a:lnTo>
                  <a:pt x="48" y="105"/>
                </a:lnTo>
                <a:lnTo>
                  <a:pt x="48" y="104"/>
                </a:lnTo>
                <a:lnTo>
                  <a:pt x="47" y="104"/>
                </a:lnTo>
                <a:lnTo>
                  <a:pt x="47" y="103"/>
                </a:lnTo>
                <a:lnTo>
                  <a:pt x="47" y="102"/>
                </a:lnTo>
                <a:lnTo>
                  <a:pt x="47" y="101"/>
                </a:lnTo>
                <a:lnTo>
                  <a:pt x="47" y="100"/>
                </a:lnTo>
                <a:lnTo>
                  <a:pt x="47" y="99"/>
                </a:lnTo>
                <a:lnTo>
                  <a:pt x="47" y="98"/>
                </a:lnTo>
                <a:lnTo>
                  <a:pt x="47" y="97"/>
                </a:lnTo>
                <a:lnTo>
                  <a:pt x="47" y="96"/>
                </a:lnTo>
                <a:lnTo>
                  <a:pt x="47" y="95"/>
                </a:lnTo>
                <a:lnTo>
                  <a:pt x="47" y="94"/>
                </a:lnTo>
                <a:lnTo>
                  <a:pt x="48" y="94"/>
                </a:lnTo>
                <a:lnTo>
                  <a:pt x="48" y="93"/>
                </a:lnTo>
                <a:lnTo>
                  <a:pt x="48" y="92"/>
                </a:lnTo>
                <a:lnTo>
                  <a:pt x="48" y="91"/>
                </a:lnTo>
                <a:lnTo>
                  <a:pt x="48" y="90"/>
                </a:lnTo>
                <a:lnTo>
                  <a:pt x="48" y="89"/>
                </a:lnTo>
                <a:lnTo>
                  <a:pt x="47" y="89"/>
                </a:lnTo>
                <a:lnTo>
                  <a:pt x="47" y="88"/>
                </a:lnTo>
                <a:lnTo>
                  <a:pt x="47" y="87"/>
                </a:lnTo>
                <a:lnTo>
                  <a:pt x="47" y="86"/>
                </a:lnTo>
                <a:lnTo>
                  <a:pt x="47" y="85"/>
                </a:lnTo>
                <a:lnTo>
                  <a:pt x="46" y="84"/>
                </a:lnTo>
                <a:lnTo>
                  <a:pt x="46" y="83"/>
                </a:lnTo>
                <a:lnTo>
                  <a:pt x="46" y="82"/>
                </a:lnTo>
                <a:lnTo>
                  <a:pt x="46" y="81"/>
                </a:lnTo>
                <a:lnTo>
                  <a:pt x="46" y="80"/>
                </a:lnTo>
                <a:lnTo>
                  <a:pt x="45" y="80"/>
                </a:lnTo>
                <a:lnTo>
                  <a:pt x="45" y="79"/>
                </a:lnTo>
                <a:lnTo>
                  <a:pt x="45" y="78"/>
                </a:lnTo>
                <a:lnTo>
                  <a:pt x="45" y="77"/>
                </a:lnTo>
                <a:lnTo>
                  <a:pt x="45" y="76"/>
                </a:lnTo>
                <a:lnTo>
                  <a:pt x="44" y="76"/>
                </a:lnTo>
                <a:lnTo>
                  <a:pt x="44" y="75"/>
                </a:lnTo>
                <a:lnTo>
                  <a:pt x="44" y="74"/>
                </a:lnTo>
                <a:lnTo>
                  <a:pt x="44" y="73"/>
                </a:lnTo>
                <a:lnTo>
                  <a:pt x="44" y="72"/>
                </a:lnTo>
                <a:lnTo>
                  <a:pt x="44" y="71"/>
                </a:lnTo>
                <a:lnTo>
                  <a:pt x="44" y="70"/>
                </a:lnTo>
                <a:lnTo>
                  <a:pt x="44" y="69"/>
                </a:lnTo>
                <a:lnTo>
                  <a:pt x="44" y="67"/>
                </a:lnTo>
                <a:lnTo>
                  <a:pt x="44" y="66"/>
                </a:lnTo>
                <a:lnTo>
                  <a:pt x="44" y="65"/>
                </a:lnTo>
                <a:lnTo>
                  <a:pt x="44" y="64"/>
                </a:lnTo>
                <a:lnTo>
                  <a:pt x="44" y="62"/>
                </a:lnTo>
                <a:lnTo>
                  <a:pt x="44" y="61"/>
                </a:lnTo>
                <a:lnTo>
                  <a:pt x="45" y="59"/>
                </a:lnTo>
                <a:lnTo>
                  <a:pt x="45" y="58"/>
                </a:lnTo>
                <a:lnTo>
                  <a:pt x="45" y="56"/>
                </a:lnTo>
                <a:lnTo>
                  <a:pt x="46" y="55"/>
                </a:lnTo>
                <a:lnTo>
                  <a:pt x="46" y="53"/>
                </a:lnTo>
                <a:lnTo>
                  <a:pt x="46" y="52"/>
                </a:lnTo>
                <a:lnTo>
                  <a:pt x="46" y="50"/>
                </a:lnTo>
                <a:lnTo>
                  <a:pt x="47" y="49"/>
                </a:lnTo>
                <a:lnTo>
                  <a:pt x="47" y="47"/>
                </a:lnTo>
                <a:lnTo>
                  <a:pt x="47" y="46"/>
                </a:lnTo>
                <a:lnTo>
                  <a:pt x="48" y="45"/>
                </a:lnTo>
                <a:lnTo>
                  <a:pt x="48" y="44"/>
                </a:lnTo>
                <a:lnTo>
                  <a:pt x="48" y="42"/>
                </a:lnTo>
                <a:lnTo>
                  <a:pt x="49" y="41"/>
                </a:lnTo>
                <a:lnTo>
                  <a:pt x="49" y="40"/>
                </a:lnTo>
                <a:lnTo>
                  <a:pt x="49" y="39"/>
                </a:lnTo>
                <a:lnTo>
                  <a:pt x="49" y="38"/>
                </a:lnTo>
                <a:lnTo>
                  <a:pt x="49" y="37"/>
                </a:lnTo>
                <a:lnTo>
                  <a:pt x="50" y="37"/>
                </a:lnTo>
                <a:lnTo>
                  <a:pt x="50" y="36"/>
                </a:lnTo>
                <a:lnTo>
                  <a:pt x="51" y="35"/>
                </a:lnTo>
                <a:lnTo>
                  <a:pt x="51" y="34"/>
                </a:lnTo>
                <a:lnTo>
                  <a:pt x="52" y="33"/>
                </a:lnTo>
                <a:lnTo>
                  <a:pt x="53" y="32"/>
                </a:lnTo>
                <a:lnTo>
                  <a:pt x="53" y="31"/>
                </a:lnTo>
                <a:lnTo>
                  <a:pt x="54" y="30"/>
                </a:lnTo>
                <a:lnTo>
                  <a:pt x="55" y="29"/>
                </a:lnTo>
                <a:lnTo>
                  <a:pt x="55" y="28"/>
                </a:lnTo>
                <a:lnTo>
                  <a:pt x="56" y="27"/>
                </a:lnTo>
                <a:lnTo>
                  <a:pt x="57" y="26"/>
                </a:lnTo>
                <a:lnTo>
                  <a:pt x="58" y="25"/>
                </a:lnTo>
                <a:lnTo>
                  <a:pt x="59" y="24"/>
                </a:lnTo>
                <a:lnTo>
                  <a:pt x="60" y="23"/>
                </a:lnTo>
                <a:lnTo>
                  <a:pt x="61" y="22"/>
                </a:lnTo>
                <a:lnTo>
                  <a:pt x="61" y="21"/>
                </a:lnTo>
                <a:lnTo>
                  <a:pt x="62" y="19"/>
                </a:lnTo>
                <a:lnTo>
                  <a:pt x="63" y="18"/>
                </a:lnTo>
                <a:lnTo>
                  <a:pt x="64" y="17"/>
                </a:lnTo>
                <a:lnTo>
                  <a:pt x="65" y="17"/>
                </a:lnTo>
                <a:lnTo>
                  <a:pt x="66" y="16"/>
                </a:lnTo>
                <a:lnTo>
                  <a:pt x="67" y="15"/>
                </a:lnTo>
                <a:lnTo>
                  <a:pt x="68" y="14"/>
                </a:lnTo>
                <a:lnTo>
                  <a:pt x="69" y="14"/>
                </a:lnTo>
                <a:lnTo>
                  <a:pt x="70" y="13"/>
                </a:lnTo>
                <a:lnTo>
                  <a:pt x="71" y="13"/>
                </a:lnTo>
                <a:lnTo>
                  <a:pt x="72" y="12"/>
                </a:lnTo>
                <a:lnTo>
                  <a:pt x="73" y="12"/>
                </a:lnTo>
                <a:lnTo>
                  <a:pt x="74" y="12"/>
                </a:lnTo>
                <a:lnTo>
                  <a:pt x="75" y="12"/>
                </a:lnTo>
                <a:lnTo>
                  <a:pt x="76" y="11"/>
                </a:lnTo>
                <a:lnTo>
                  <a:pt x="77" y="11"/>
                </a:lnTo>
                <a:lnTo>
                  <a:pt x="78" y="11"/>
                </a:lnTo>
                <a:lnTo>
                  <a:pt x="78" y="10"/>
                </a:lnTo>
                <a:lnTo>
                  <a:pt x="79" y="10"/>
                </a:lnTo>
                <a:lnTo>
                  <a:pt x="80" y="10"/>
                </a:lnTo>
                <a:lnTo>
                  <a:pt x="80" y="9"/>
                </a:lnTo>
                <a:lnTo>
                  <a:pt x="81" y="9"/>
                </a:lnTo>
                <a:lnTo>
                  <a:pt x="81" y="8"/>
                </a:lnTo>
                <a:lnTo>
                  <a:pt x="82" y="8"/>
                </a:lnTo>
                <a:lnTo>
                  <a:pt x="82" y="7"/>
                </a:lnTo>
                <a:lnTo>
                  <a:pt x="82" y="6"/>
                </a:lnTo>
                <a:lnTo>
                  <a:pt x="83" y="6"/>
                </a:lnTo>
                <a:lnTo>
                  <a:pt x="83" y="5"/>
                </a:lnTo>
                <a:lnTo>
                  <a:pt x="84" y="5"/>
                </a:lnTo>
                <a:lnTo>
                  <a:pt x="84" y="4"/>
                </a:lnTo>
                <a:lnTo>
                  <a:pt x="85" y="4"/>
                </a:lnTo>
                <a:lnTo>
                  <a:pt x="86" y="4"/>
                </a:lnTo>
                <a:lnTo>
                  <a:pt x="86" y="3"/>
                </a:lnTo>
                <a:lnTo>
                  <a:pt x="87" y="3"/>
                </a:lnTo>
                <a:lnTo>
                  <a:pt x="88" y="3"/>
                </a:lnTo>
                <a:lnTo>
                  <a:pt x="89" y="2"/>
                </a:lnTo>
                <a:lnTo>
                  <a:pt x="90" y="2"/>
                </a:lnTo>
                <a:lnTo>
                  <a:pt x="91" y="1"/>
                </a:lnTo>
                <a:lnTo>
                  <a:pt x="92" y="1"/>
                </a:lnTo>
                <a:lnTo>
                  <a:pt x="94" y="1"/>
                </a:lnTo>
                <a:lnTo>
                  <a:pt x="95" y="0"/>
                </a:lnTo>
                <a:lnTo>
                  <a:pt x="96" y="0"/>
                </a:lnTo>
                <a:lnTo>
                  <a:pt x="98" y="0"/>
                </a:lnTo>
                <a:lnTo>
                  <a:pt x="99" y="0"/>
                </a:lnTo>
                <a:lnTo>
                  <a:pt x="101" y="0"/>
                </a:lnTo>
                <a:lnTo>
                  <a:pt x="102" y="0"/>
                </a:lnTo>
                <a:lnTo>
                  <a:pt x="104" y="0"/>
                </a:lnTo>
                <a:lnTo>
                  <a:pt x="105" y="0"/>
                </a:lnTo>
                <a:lnTo>
                  <a:pt x="107" y="0"/>
                </a:lnTo>
                <a:lnTo>
                  <a:pt x="109" y="0"/>
                </a:lnTo>
                <a:lnTo>
                  <a:pt x="110" y="0"/>
                </a:lnTo>
                <a:lnTo>
                  <a:pt x="112" y="1"/>
                </a:lnTo>
                <a:lnTo>
                  <a:pt x="114" y="1"/>
                </a:lnTo>
                <a:lnTo>
                  <a:pt x="115" y="2"/>
                </a:lnTo>
                <a:lnTo>
                  <a:pt x="117" y="2"/>
                </a:lnTo>
                <a:lnTo>
                  <a:pt x="118" y="3"/>
                </a:lnTo>
                <a:lnTo>
                  <a:pt x="120" y="4"/>
                </a:lnTo>
                <a:lnTo>
                  <a:pt x="122" y="5"/>
                </a:lnTo>
                <a:lnTo>
                  <a:pt x="123" y="6"/>
                </a:lnTo>
                <a:lnTo>
                  <a:pt x="124" y="7"/>
                </a:lnTo>
                <a:lnTo>
                  <a:pt x="126" y="8"/>
                </a:lnTo>
                <a:lnTo>
                  <a:pt x="127" y="9"/>
                </a:lnTo>
                <a:lnTo>
                  <a:pt x="128" y="9"/>
                </a:lnTo>
                <a:lnTo>
                  <a:pt x="129" y="10"/>
                </a:lnTo>
                <a:lnTo>
                  <a:pt x="130" y="11"/>
                </a:lnTo>
                <a:lnTo>
                  <a:pt x="131" y="11"/>
                </a:lnTo>
                <a:lnTo>
                  <a:pt x="132" y="12"/>
                </a:lnTo>
                <a:lnTo>
                  <a:pt x="133" y="12"/>
                </a:lnTo>
                <a:lnTo>
                  <a:pt x="133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4"/>
                </a:lnTo>
                <a:lnTo>
                  <a:pt x="136" y="14"/>
                </a:lnTo>
                <a:lnTo>
                  <a:pt x="137" y="15"/>
                </a:lnTo>
                <a:lnTo>
                  <a:pt x="138" y="15"/>
                </a:lnTo>
                <a:lnTo>
                  <a:pt x="139" y="16"/>
                </a:lnTo>
                <a:lnTo>
                  <a:pt x="140" y="16"/>
                </a:lnTo>
                <a:lnTo>
                  <a:pt x="140" y="17"/>
                </a:lnTo>
                <a:lnTo>
                  <a:pt x="141" y="17"/>
                </a:lnTo>
                <a:lnTo>
                  <a:pt x="142" y="18"/>
                </a:lnTo>
                <a:lnTo>
                  <a:pt x="143" y="18"/>
                </a:lnTo>
                <a:lnTo>
                  <a:pt x="143" y="19"/>
                </a:lnTo>
                <a:lnTo>
                  <a:pt x="144" y="20"/>
                </a:lnTo>
                <a:lnTo>
                  <a:pt x="145" y="21"/>
                </a:lnTo>
                <a:lnTo>
                  <a:pt x="146" y="22"/>
                </a:lnTo>
                <a:lnTo>
                  <a:pt x="146" y="24"/>
                </a:lnTo>
                <a:lnTo>
                  <a:pt x="147" y="25"/>
                </a:lnTo>
                <a:lnTo>
                  <a:pt x="147" y="27"/>
                </a:lnTo>
                <a:lnTo>
                  <a:pt x="148" y="28"/>
                </a:lnTo>
                <a:lnTo>
                  <a:pt x="149" y="30"/>
                </a:lnTo>
                <a:lnTo>
                  <a:pt x="149" y="32"/>
                </a:lnTo>
                <a:lnTo>
                  <a:pt x="150" y="33"/>
                </a:lnTo>
                <a:lnTo>
                  <a:pt x="150" y="35"/>
                </a:lnTo>
                <a:lnTo>
                  <a:pt x="151" y="37"/>
                </a:lnTo>
                <a:lnTo>
                  <a:pt x="151" y="39"/>
                </a:lnTo>
                <a:lnTo>
                  <a:pt x="152" y="41"/>
                </a:lnTo>
                <a:lnTo>
                  <a:pt x="152" y="43"/>
                </a:lnTo>
                <a:lnTo>
                  <a:pt x="153" y="44"/>
                </a:lnTo>
                <a:lnTo>
                  <a:pt x="153" y="46"/>
                </a:lnTo>
                <a:lnTo>
                  <a:pt x="153" y="48"/>
                </a:lnTo>
                <a:lnTo>
                  <a:pt x="154" y="50"/>
                </a:lnTo>
                <a:lnTo>
                  <a:pt x="154" y="51"/>
                </a:lnTo>
                <a:lnTo>
                  <a:pt x="154" y="53"/>
                </a:lnTo>
                <a:lnTo>
                  <a:pt x="155" y="54"/>
                </a:lnTo>
                <a:lnTo>
                  <a:pt x="155" y="56"/>
                </a:lnTo>
                <a:lnTo>
                  <a:pt x="155" y="57"/>
                </a:lnTo>
                <a:lnTo>
                  <a:pt x="155" y="58"/>
                </a:lnTo>
                <a:lnTo>
                  <a:pt x="156" y="59"/>
                </a:lnTo>
                <a:lnTo>
                  <a:pt x="156" y="60"/>
                </a:lnTo>
                <a:lnTo>
                  <a:pt x="156" y="61"/>
                </a:lnTo>
                <a:lnTo>
                  <a:pt x="156" y="62"/>
                </a:lnTo>
                <a:lnTo>
                  <a:pt x="156" y="63"/>
                </a:lnTo>
                <a:lnTo>
                  <a:pt x="156" y="64"/>
                </a:lnTo>
                <a:lnTo>
                  <a:pt x="156" y="65"/>
                </a:lnTo>
                <a:lnTo>
                  <a:pt x="157" y="66"/>
                </a:lnTo>
                <a:lnTo>
                  <a:pt x="157" y="67"/>
                </a:lnTo>
                <a:lnTo>
                  <a:pt x="157" y="68"/>
                </a:lnTo>
                <a:lnTo>
                  <a:pt x="157" y="69"/>
                </a:lnTo>
                <a:lnTo>
                  <a:pt x="157" y="71"/>
                </a:lnTo>
                <a:lnTo>
                  <a:pt x="157" y="72"/>
                </a:lnTo>
                <a:lnTo>
                  <a:pt x="157" y="73"/>
                </a:lnTo>
                <a:lnTo>
                  <a:pt x="157" y="74"/>
                </a:lnTo>
                <a:lnTo>
                  <a:pt x="157" y="75"/>
                </a:lnTo>
                <a:lnTo>
                  <a:pt x="157" y="77"/>
                </a:lnTo>
                <a:lnTo>
                  <a:pt x="158" y="78"/>
                </a:lnTo>
                <a:lnTo>
                  <a:pt x="158" y="79"/>
                </a:lnTo>
                <a:lnTo>
                  <a:pt x="158" y="81"/>
                </a:lnTo>
                <a:lnTo>
                  <a:pt x="158" y="82"/>
                </a:lnTo>
                <a:lnTo>
                  <a:pt x="158" y="83"/>
                </a:lnTo>
                <a:lnTo>
                  <a:pt x="158" y="84"/>
                </a:lnTo>
                <a:lnTo>
                  <a:pt x="158" y="85"/>
                </a:lnTo>
                <a:lnTo>
                  <a:pt x="158" y="86"/>
                </a:lnTo>
                <a:lnTo>
                  <a:pt x="157" y="87"/>
                </a:lnTo>
                <a:lnTo>
                  <a:pt x="157" y="88"/>
                </a:lnTo>
                <a:lnTo>
                  <a:pt x="157" y="89"/>
                </a:lnTo>
                <a:lnTo>
                  <a:pt x="157" y="90"/>
                </a:lnTo>
                <a:lnTo>
                  <a:pt x="157" y="91"/>
                </a:lnTo>
                <a:lnTo>
                  <a:pt x="156" y="92"/>
                </a:lnTo>
                <a:lnTo>
                  <a:pt x="156" y="93"/>
                </a:lnTo>
                <a:lnTo>
                  <a:pt x="155" y="93"/>
                </a:lnTo>
                <a:lnTo>
                  <a:pt x="155" y="94"/>
                </a:lnTo>
                <a:lnTo>
                  <a:pt x="155" y="95"/>
                </a:lnTo>
                <a:lnTo>
                  <a:pt x="154" y="95"/>
                </a:lnTo>
                <a:lnTo>
                  <a:pt x="154" y="96"/>
                </a:lnTo>
                <a:lnTo>
                  <a:pt x="153" y="96"/>
                </a:lnTo>
                <a:lnTo>
                  <a:pt x="153" y="97"/>
                </a:lnTo>
                <a:lnTo>
                  <a:pt x="152" y="97"/>
                </a:lnTo>
                <a:lnTo>
                  <a:pt x="152" y="98"/>
                </a:lnTo>
                <a:lnTo>
                  <a:pt x="151" y="98"/>
                </a:lnTo>
                <a:lnTo>
                  <a:pt x="151" y="99"/>
                </a:lnTo>
                <a:lnTo>
                  <a:pt x="150" y="99"/>
                </a:lnTo>
                <a:lnTo>
                  <a:pt x="150" y="100"/>
                </a:lnTo>
                <a:lnTo>
                  <a:pt x="149" y="100"/>
                </a:lnTo>
                <a:lnTo>
                  <a:pt x="149" y="101"/>
                </a:lnTo>
                <a:lnTo>
                  <a:pt x="148" y="101"/>
                </a:lnTo>
                <a:lnTo>
                  <a:pt x="148" y="102"/>
                </a:lnTo>
                <a:lnTo>
                  <a:pt x="147" y="103"/>
                </a:lnTo>
                <a:lnTo>
                  <a:pt x="147" y="104"/>
                </a:lnTo>
                <a:lnTo>
                  <a:pt x="146" y="104"/>
                </a:lnTo>
                <a:lnTo>
                  <a:pt x="146" y="105"/>
                </a:lnTo>
                <a:lnTo>
                  <a:pt x="145" y="106"/>
                </a:lnTo>
                <a:lnTo>
                  <a:pt x="145" y="107"/>
                </a:lnTo>
                <a:lnTo>
                  <a:pt x="144" y="107"/>
                </a:lnTo>
                <a:lnTo>
                  <a:pt x="144" y="108"/>
                </a:lnTo>
                <a:lnTo>
                  <a:pt x="144" y="109"/>
                </a:lnTo>
                <a:lnTo>
                  <a:pt x="143" y="109"/>
                </a:lnTo>
                <a:lnTo>
                  <a:pt x="143" y="110"/>
                </a:lnTo>
                <a:lnTo>
                  <a:pt x="143" y="111"/>
                </a:lnTo>
                <a:lnTo>
                  <a:pt x="142" y="111"/>
                </a:lnTo>
                <a:lnTo>
                  <a:pt x="142" y="112"/>
                </a:lnTo>
                <a:lnTo>
                  <a:pt x="142" y="113"/>
                </a:lnTo>
                <a:lnTo>
                  <a:pt x="142" y="114"/>
                </a:lnTo>
                <a:lnTo>
                  <a:pt x="141" y="114"/>
                </a:lnTo>
                <a:lnTo>
                  <a:pt x="141" y="115"/>
                </a:lnTo>
                <a:lnTo>
                  <a:pt x="141" y="116"/>
                </a:lnTo>
                <a:lnTo>
                  <a:pt x="141" y="117"/>
                </a:lnTo>
                <a:lnTo>
                  <a:pt x="141" y="118"/>
                </a:lnTo>
                <a:lnTo>
                  <a:pt x="141" y="119"/>
                </a:lnTo>
                <a:lnTo>
                  <a:pt x="141" y="120"/>
                </a:lnTo>
                <a:lnTo>
                  <a:pt x="141" y="121"/>
                </a:lnTo>
                <a:lnTo>
                  <a:pt x="141" y="122"/>
                </a:lnTo>
                <a:lnTo>
                  <a:pt x="142" y="122"/>
                </a:lnTo>
                <a:lnTo>
                  <a:pt x="142" y="123"/>
                </a:lnTo>
                <a:lnTo>
                  <a:pt x="143" y="123"/>
                </a:lnTo>
                <a:lnTo>
                  <a:pt x="144" y="123"/>
                </a:lnTo>
                <a:lnTo>
                  <a:pt x="145" y="124"/>
                </a:lnTo>
                <a:lnTo>
                  <a:pt x="146" y="124"/>
                </a:lnTo>
                <a:lnTo>
                  <a:pt x="147" y="124"/>
                </a:lnTo>
                <a:lnTo>
                  <a:pt x="148" y="124"/>
                </a:lnTo>
                <a:lnTo>
                  <a:pt x="147" y="124"/>
                </a:lnTo>
                <a:lnTo>
                  <a:pt x="147" y="125"/>
                </a:lnTo>
                <a:lnTo>
                  <a:pt x="146" y="126"/>
                </a:lnTo>
                <a:lnTo>
                  <a:pt x="145" y="127"/>
                </a:lnTo>
                <a:lnTo>
                  <a:pt x="144" y="127"/>
                </a:lnTo>
                <a:lnTo>
                  <a:pt x="144" y="128"/>
                </a:lnTo>
                <a:lnTo>
                  <a:pt x="143" y="128"/>
                </a:lnTo>
                <a:lnTo>
                  <a:pt x="142" y="128"/>
                </a:lnTo>
                <a:lnTo>
                  <a:pt x="141" y="128"/>
                </a:lnTo>
                <a:lnTo>
                  <a:pt x="140" y="128"/>
                </a:lnTo>
                <a:lnTo>
                  <a:pt x="139" y="129"/>
                </a:lnTo>
                <a:lnTo>
                  <a:pt x="139" y="128"/>
                </a:lnTo>
                <a:lnTo>
                  <a:pt x="138" y="128"/>
                </a:lnTo>
                <a:lnTo>
                  <a:pt x="137" y="128"/>
                </a:lnTo>
                <a:lnTo>
                  <a:pt x="136" y="128"/>
                </a:lnTo>
                <a:lnTo>
                  <a:pt x="135" y="128"/>
                </a:lnTo>
                <a:lnTo>
                  <a:pt x="134" y="128"/>
                </a:lnTo>
                <a:lnTo>
                  <a:pt x="134" y="129"/>
                </a:lnTo>
                <a:lnTo>
                  <a:pt x="134" y="130"/>
                </a:lnTo>
                <a:lnTo>
                  <a:pt x="135" y="130"/>
                </a:lnTo>
                <a:lnTo>
                  <a:pt x="135" y="131"/>
                </a:lnTo>
                <a:lnTo>
                  <a:pt x="135" y="132"/>
                </a:lnTo>
                <a:lnTo>
                  <a:pt x="135" y="133"/>
                </a:lnTo>
                <a:lnTo>
                  <a:pt x="135" y="134"/>
                </a:lnTo>
                <a:lnTo>
                  <a:pt x="135" y="135"/>
                </a:lnTo>
                <a:lnTo>
                  <a:pt x="134" y="136"/>
                </a:lnTo>
                <a:lnTo>
                  <a:pt x="134" y="137"/>
                </a:lnTo>
                <a:lnTo>
                  <a:pt x="133" y="138"/>
                </a:lnTo>
                <a:lnTo>
                  <a:pt x="133" y="139"/>
                </a:lnTo>
                <a:lnTo>
                  <a:pt x="133" y="140"/>
                </a:lnTo>
                <a:lnTo>
                  <a:pt x="132" y="140"/>
                </a:lnTo>
                <a:lnTo>
                  <a:pt x="132" y="141"/>
                </a:lnTo>
                <a:lnTo>
                  <a:pt x="132" y="142"/>
                </a:lnTo>
                <a:lnTo>
                  <a:pt x="131" y="142"/>
                </a:lnTo>
                <a:lnTo>
                  <a:pt x="137" y="149"/>
                </a:lnTo>
                <a:lnTo>
                  <a:pt x="138" y="149"/>
                </a:lnTo>
                <a:lnTo>
                  <a:pt x="138" y="150"/>
                </a:lnTo>
                <a:lnTo>
                  <a:pt x="139" y="150"/>
                </a:lnTo>
                <a:lnTo>
                  <a:pt x="141" y="150"/>
                </a:lnTo>
                <a:lnTo>
                  <a:pt x="142" y="151"/>
                </a:lnTo>
                <a:lnTo>
                  <a:pt x="143" y="151"/>
                </a:lnTo>
                <a:lnTo>
                  <a:pt x="145" y="152"/>
                </a:lnTo>
                <a:lnTo>
                  <a:pt x="147" y="153"/>
                </a:lnTo>
                <a:lnTo>
                  <a:pt x="149" y="153"/>
                </a:lnTo>
                <a:lnTo>
                  <a:pt x="151" y="154"/>
                </a:lnTo>
                <a:lnTo>
                  <a:pt x="153" y="155"/>
                </a:lnTo>
                <a:lnTo>
                  <a:pt x="155" y="156"/>
                </a:lnTo>
                <a:lnTo>
                  <a:pt x="157" y="156"/>
                </a:lnTo>
                <a:lnTo>
                  <a:pt x="159" y="157"/>
                </a:lnTo>
                <a:lnTo>
                  <a:pt x="161" y="158"/>
                </a:lnTo>
                <a:lnTo>
                  <a:pt x="164" y="159"/>
                </a:lnTo>
                <a:lnTo>
                  <a:pt x="166" y="160"/>
                </a:lnTo>
                <a:lnTo>
                  <a:pt x="168" y="161"/>
                </a:lnTo>
                <a:lnTo>
                  <a:pt x="171" y="162"/>
                </a:lnTo>
                <a:lnTo>
                  <a:pt x="173" y="163"/>
                </a:lnTo>
                <a:lnTo>
                  <a:pt x="175" y="164"/>
                </a:lnTo>
                <a:lnTo>
                  <a:pt x="177" y="165"/>
                </a:lnTo>
                <a:lnTo>
                  <a:pt x="180" y="166"/>
                </a:lnTo>
                <a:lnTo>
                  <a:pt x="182" y="166"/>
                </a:lnTo>
                <a:lnTo>
                  <a:pt x="184" y="167"/>
                </a:lnTo>
                <a:lnTo>
                  <a:pt x="186" y="168"/>
                </a:lnTo>
                <a:lnTo>
                  <a:pt x="187" y="169"/>
                </a:lnTo>
                <a:lnTo>
                  <a:pt x="189" y="170"/>
                </a:lnTo>
                <a:lnTo>
                  <a:pt x="190" y="171"/>
                </a:lnTo>
                <a:lnTo>
                  <a:pt x="192" y="172"/>
                </a:lnTo>
                <a:lnTo>
                  <a:pt x="193" y="172"/>
                </a:lnTo>
                <a:lnTo>
                  <a:pt x="194" y="173"/>
                </a:lnTo>
                <a:lnTo>
                  <a:pt x="196" y="175"/>
                </a:lnTo>
                <a:lnTo>
                  <a:pt x="197" y="176"/>
                </a:lnTo>
                <a:lnTo>
                  <a:pt x="199" y="177"/>
                </a:lnTo>
                <a:lnTo>
                  <a:pt x="200" y="179"/>
                </a:lnTo>
                <a:lnTo>
                  <a:pt x="202" y="181"/>
                </a:lnTo>
                <a:lnTo>
                  <a:pt x="203" y="182"/>
                </a:lnTo>
                <a:lnTo>
                  <a:pt x="205" y="184"/>
                </a:lnTo>
                <a:lnTo>
                  <a:pt x="206" y="186"/>
                </a:lnTo>
                <a:lnTo>
                  <a:pt x="208" y="188"/>
                </a:lnTo>
                <a:lnTo>
                  <a:pt x="209" y="190"/>
                </a:lnTo>
                <a:lnTo>
                  <a:pt x="211" y="192"/>
                </a:lnTo>
                <a:lnTo>
                  <a:pt x="212" y="194"/>
                </a:lnTo>
                <a:lnTo>
                  <a:pt x="214" y="196"/>
                </a:lnTo>
                <a:lnTo>
                  <a:pt x="215" y="198"/>
                </a:lnTo>
                <a:lnTo>
                  <a:pt x="217" y="200"/>
                </a:lnTo>
                <a:lnTo>
                  <a:pt x="218" y="202"/>
                </a:lnTo>
                <a:lnTo>
                  <a:pt x="219" y="204"/>
                </a:lnTo>
                <a:lnTo>
                  <a:pt x="220" y="206"/>
                </a:lnTo>
                <a:lnTo>
                  <a:pt x="221" y="208"/>
                </a:lnTo>
                <a:lnTo>
                  <a:pt x="223" y="209"/>
                </a:lnTo>
                <a:lnTo>
                  <a:pt x="224" y="211"/>
                </a:lnTo>
                <a:lnTo>
                  <a:pt x="225" y="213"/>
                </a:lnTo>
                <a:lnTo>
                  <a:pt x="225" y="214"/>
                </a:lnTo>
                <a:lnTo>
                  <a:pt x="226" y="215"/>
                </a:lnTo>
                <a:lnTo>
                  <a:pt x="227" y="216"/>
                </a:lnTo>
                <a:lnTo>
                  <a:pt x="227" y="217"/>
                </a:lnTo>
                <a:lnTo>
                  <a:pt x="228" y="218"/>
                </a:lnTo>
                <a:lnTo>
                  <a:pt x="228" y="219"/>
                </a:lnTo>
                <a:lnTo>
                  <a:pt x="0" y="219"/>
                </a:lnTo>
                <a:lnTo>
                  <a:pt x="0" y="218"/>
                </a:lnTo>
                <a:lnTo>
                  <a:pt x="0" y="217"/>
                </a:lnTo>
                <a:lnTo>
                  <a:pt x="0" y="216"/>
                </a:lnTo>
                <a:lnTo>
                  <a:pt x="1" y="215"/>
                </a:lnTo>
                <a:lnTo>
                  <a:pt x="1" y="214"/>
                </a:lnTo>
                <a:lnTo>
                  <a:pt x="1" y="213"/>
                </a:lnTo>
                <a:lnTo>
                  <a:pt x="2" y="212"/>
                </a:lnTo>
                <a:lnTo>
                  <a:pt x="2" y="210"/>
                </a:lnTo>
                <a:lnTo>
                  <a:pt x="3" y="209"/>
                </a:lnTo>
                <a:lnTo>
                  <a:pt x="3" y="207"/>
                </a:lnTo>
                <a:lnTo>
                  <a:pt x="4" y="206"/>
                </a:lnTo>
                <a:lnTo>
                  <a:pt x="4" y="204"/>
                </a:lnTo>
                <a:lnTo>
                  <a:pt x="5" y="203"/>
                </a:lnTo>
                <a:lnTo>
                  <a:pt x="6" y="201"/>
                </a:lnTo>
                <a:lnTo>
                  <a:pt x="6" y="200"/>
                </a:lnTo>
                <a:lnTo>
                  <a:pt x="7" y="198"/>
                </a:lnTo>
                <a:lnTo>
                  <a:pt x="8" y="197"/>
                </a:lnTo>
                <a:lnTo>
                  <a:pt x="9" y="195"/>
                </a:lnTo>
                <a:lnTo>
                  <a:pt x="9" y="194"/>
                </a:lnTo>
                <a:lnTo>
                  <a:pt x="10" y="192"/>
                </a:lnTo>
                <a:lnTo>
                  <a:pt x="11" y="191"/>
                </a:lnTo>
                <a:lnTo>
                  <a:pt x="12" y="189"/>
                </a:lnTo>
                <a:lnTo>
                  <a:pt x="13" y="188"/>
                </a:lnTo>
                <a:lnTo>
                  <a:pt x="14" y="187"/>
                </a:lnTo>
                <a:lnTo>
                  <a:pt x="15" y="186"/>
                </a:lnTo>
                <a:lnTo>
                  <a:pt x="16" y="185"/>
                </a:lnTo>
                <a:lnTo>
                  <a:pt x="17" y="184"/>
                </a:lnTo>
                <a:lnTo>
                  <a:pt x="17" y="183"/>
                </a:lnTo>
                <a:lnTo>
                  <a:pt x="18" y="182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08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334956" y="4219575"/>
            <a:ext cx="355563" cy="177800"/>
            <a:chOff x="-5" y="0"/>
            <a:chExt cx="225" cy="113"/>
          </a:xfrm>
        </p:grpSpPr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0" y="0"/>
              <a:ext cx="220" cy="113"/>
            </a:xfrm>
            <a:custGeom>
              <a:avLst/>
              <a:gdLst>
                <a:gd name="T0" fmla="*/ 0 w 219"/>
                <a:gd name="T1" fmla="*/ 0 h 112"/>
                <a:gd name="T2" fmla="*/ 210 w 219"/>
                <a:gd name="T3" fmla="*/ 0 h 112"/>
                <a:gd name="T4" fmla="*/ 210 w 219"/>
                <a:gd name="T5" fmla="*/ 114 h 112"/>
                <a:gd name="T6" fmla="*/ 0 w 219"/>
                <a:gd name="T7" fmla="*/ 114 h 112"/>
                <a:gd name="T8" fmla="*/ 0 w 219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9" h="112">
                  <a:moveTo>
                    <a:pt x="0" y="0"/>
                  </a:moveTo>
                  <a:lnTo>
                    <a:pt x="208" y="0"/>
                  </a:lnTo>
                  <a:lnTo>
                    <a:pt x="208" y="112"/>
                  </a:lnTo>
                  <a:lnTo>
                    <a:pt x="0" y="1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8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7" name="Text Box 35"/>
            <p:cNvSpPr txBox="1">
              <a:spLocks noChangeArrowheads="1"/>
            </p:cNvSpPr>
            <p:nvPr/>
          </p:nvSpPr>
          <p:spPr bwMode="auto">
            <a:xfrm>
              <a:off x="-5" y="0"/>
              <a:ext cx="21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GB" altLang="en-US" sz="1200">
                  <a:latin typeface="Helvetica" panose="020B0604020202020204" pitchFamily="34" charset="0"/>
                </a:rPr>
                <a:t>User</a:t>
              </a:r>
            </a:p>
          </p:txBody>
        </p:sp>
      </p:grpSp>
      <p:sp>
        <p:nvSpPr>
          <p:cNvPr id="24" name="Freeform 23"/>
          <p:cNvSpPr>
            <a:spLocks noChangeArrowheads="1"/>
          </p:cNvSpPr>
          <p:nvPr/>
        </p:nvSpPr>
        <p:spPr bwMode="auto">
          <a:xfrm>
            <a:off x="7595394" y="4276725"/>
            <a:ext cx="363538" cy="349250"/>
          </a:xfrm>
          <a:custGeom>
            <a:avLst/>
            <a:gdLst>
              <a:gd name="T0" fmla="*/ 86439132 w 228"/>
              <a:gd name="T1" fmla="*/ 442520482 h 219"/>
              <a:gd name="T2" fmla="*/ 147454521 w 228"/>
              <a:gd name="T3" fmla="*/ 412001773 h 219"/>
              <a:gd name="T4" fmla="*/ 162708766 w 228"/>
              <a:gd name="T5" fmla="*/ 373853785 h 219"/>
              <a:gd name="T6" fmla="*/ 152539269 w 228"/>
              <a:gd name="T7" fmla="*/ 353507979 h 219"/>
              <a:gd name="T8" fmla="*/ 139828195 w 228"/>
              <a:gd name="T9" fmla="*/ 325532895 h 219"/>
              <a:gd name="T10" fmla="*/ 137285023 w 228"/>
              <a:gd name="T11" fmla="*/ 317903616 h 219"/>
              <a:gd name="T12" fmla="*/ 134743446 w 228"/>
              <a:gd name="T13" fmla="*/ 302643465 h 219"/>
              <a:gd name="T14" fmla="*/ 134743446 w 228"/>
              <a:gd name="T15" fmla="*/ 300099840 h 219"/>
              <a:gd name="T16" fmla="*/ 119489201 w 228"/>
              <a:gd name="T17" fmla="*/ 295014186 h 219"/>
              <a:gd name="T18" fmla="*/ 111861280 w 228"/>
              <a:gd name="T19" fmla="*/ 292470562 h 219"/>
              <a:gd name="T20" fmla="*/ 122030778 w 228"/>
              <a:gd name="T21" fmla="*/ 289926937 h 219"/>
              <a:gd name="T22" fmla="*/ 134743446 w 228"/>
              <a:gd name="T23" fmla="*/ 287384908 h 219"/>
              <a:gd name="T24" fmla="*/ 134743446 w 228"/>
              <a:gd name="T25" fmla="*/ 282297659 h 219"/>
              <a:gd name="T26" fmla="*/ 129658698 w 228"/>
              <a:gd name="T27" fmla="*/ 274668380 h 219"/>
              <a:gd name="T28" fmla="*/ 122030778 w 228"/>
              <a:gd name="T29" fmla="*/ 267039102 h 219"/>
              <a:gd name="T30" fmla="*/ 119489201 w 228"/>
              <a:gd name="T31" fmla="*/ 256866199 h 219"/>
              <a:gd name="T32" fmla="*/ 119489201 w 228"/>
              <a:gd name="T33" fmla="*/ 241606047 h 219"/>
              <a:gd name="T34" fmla="*/ 122030778 w 228"/>
              <a:gd name="T35" fmla="*/ 231433144 h 219"/>
              <a:gd name="T36" fmla="*/ 116946029 w 228"/>
              <a:gd name="T37" fmla="*/ 211087338 h 219"/>
              <a:gd name="T38" fmla="*/ 111861280 w 228"/>
              <a:gd name="T39" fmla="*/ 185655878 h 219"/>
              <a:gd name="T40" fmla="*/ 111861280 w 228"/>
              <a:gd name="T41" fmla="*/ 157679199 h 219"/>
              <a:gd name="T42" fmla="*/ 122030778 w 228"/>
              <a:gd name="T43" fmla="*/ 106814684 h 219"/>
              <a:gd name="T44" fmla="*/ 127115526 w 228"/>
              <a:gd name="T45" fmla="*/ 94099751 h 219"/>
              <a:gd name="T46" fmla="*/ 147454521 w 228"/>
              <a:gd name="T47" fmla="*/ 63581042 h 219"/>
              <a:gd name="T48" fmla="*/ 180504589 w 228"/>
              <a:gd name="T49" fmla="*/ 33062333 h 219"/>
              <a:gd name="T50" fmla="*/ 200843584 w 228"/>
              <a:gd name="T51" fmla="*/ 25431460 h 219"/>
              <a:gd name="T52" fmla="*/ 211013081 w 228"/>
              <a:gd name="T53" fmla="*/ 15258557 h 219"/>
              <a:gd name="T54" fmla="*/ 211013081 w 228"/>
              <a:gd name="T55" fmla="*/ 12716527 h 219"/>
              <a:gd name="T56" fmla="*/ 241519978 w 228"/>
              <a:gd name="T57" fmla="*/ 0 h 219"/>
              <a:gd name="T58" fmla="*/ 297450618 w 228"/>
              <a:gd name="T59" fmla="*/ 5085654 h 219"/>
              <a:gd name="T60" fmla="*/ 333043859 w 228"/>
              <a:gd name="T61" fmla="*/ 27975084 h 219"/>
              <a:gd name="T62" fmla="*/ 353382853 w 228"/>
              <a:gd name="T63" fmla="*/ 40691612 h 219"/>
              <a:gd name="T64" fmla="*/ 366093927 w 228"/>
              <a:gd name="T65" fmla="*/ 50864515 h 219"/>
              <a:gd name="T66" fmla="*/ 386432922 w 228"/>
              <a:gd name="T67" fmla="*/ 109358308 h 219"/>
              <a:gd name="T68" fmla="*/ 396602419 w 228"/>
              <a:gd name="T69" fmla="*/ 155137169 h 219"/>
              <a:gd name="T70" fmla="*/ 399143996 w 228"/>
              <a:gd name="T71" fmla="*/ 167852102 h 219"/>
              <a:gd name="T72" fmla="*/ 401685573 w 228"/>
              <a:gd name="T73" fmla="*/ 211087338 h 219"/>
              <a:gd name="T74" fmla="*/ 396602419 w 228"/>
              <a:gd name="T75" fmla="*/ 233976768 h 219"/>
              <a:gd name="T76" fmla="*/ 383889750 w 228"/>
              <a:gd name="T77" fmla="*/ 249235325 h 219"/>
              <a:gd name="T78" fmla="*/ 373720253 w 228"/>
              <a:gd name="T79" fmla="*/ 261951853 h 219"/>
              <a:gd name="T80" fmla="*/ 368635504 w 228"/>
              <a:gd name="T81" fmla="*/ 272124756 h 219"/>
              <a:gd name="T82" fmla="*/ 361009179 w 228"/>
              <a:gd name="T83" fmla="*/ 287384908 h 219"/>
              <a:gd name="T84" fmla="*/ 358467602 w 228"/>
              <a:gd name="T85" fmla="*/ 305187089 h 219"/>
              <a:gd name="T86" fmla="*/ 368635504 w 228"/>
              <a:gd name="T87" fmla="*/ 315359992 h 219"/>
              <a:gd name="T88" fmla="*/ 376263424 w 228"/>
              <a:gd name="T89" fmla="*/ 315359992 h 219"/>
              <a:gd name="T90" fmla="*/ 373720253 w 228"/>
              <a:gd name="T91" fmla="*/ 317903616 h 219"/>
              <a:gd name="T92" fmla="*/ 366093927 w 228"/>
              <a:gd name="T93" fmla="*/ 325532895 h 219"/>
              <a:gd name="T94" fmla="*/ 350839681 w 228"/>
              <a:gd name="T95" fmla="*/ 325532895 h 219"/>
              <a:gd name="T96" fmla="*/ 340670184 w 228"/>
              <a:gd name="T97" fmla="*/ 325532895 h 219"/>
              <a:gd name="T98" fmla="*/ 343213356 w 228"/>
              <a:gd name="T99" fmla="*/ 333162174 h 219"/>
              <a:gd name="T100" fmla="*/ 343213356 w 228"/>
              <a:gd name="T101" fmla="*/ 340791452 h 219"/>
              <a:gd name="T102" fmla="*/ 335585436 w 228"/>
              <a:gd name="T103" fmla="*/ 356051604 h 219"/>
              <a:gd name="T104" fmla="*/ 348298104 w 228"/>
              <a:gd name="T105" fmla="*/ 378941034 h 219"/>
              <a:gd name="T106" fmla="*/ 399143996 w 228"/>
              <a:gd name="T107" fmla="*/ 396743216 h 219"/>
              <a:gd name="T108" fmla="*/ 475413631 w 228"/>
              <a:gd name="T109" fmla="*/ 429805549 h 219"/>
              <a:gd name="T110" fmla="*/ 516090025 w 228"/>
              <a:gd name="T111" fmla="*/ 462866288 h 219"/>
              <a:gd name="T112" fmla="*/ 566937511 w 228"/>
              <a:gd name="T113" fmla="*/ 531534579 h 219"/>
              <a:gd name="T114" fmla="*/ 0 w 228"/>
              <a:gd name="T115" fmla="*/ 556966039 h 219"/>
              <a:gd name="T116" fmla="*/ 10169497 w 228"/>
              <a:gd name="T117" fmla="*/ 523903705 h 219"/>
              <a:gd name="T118" fmla="*/ 38134817 w 228"/>
              <a:gd name="T119" fmla="*/ 473039191 h 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8" h="219">
                <a:moveTo>
                  <a:pt x="18" y="182"/>
                </a:moveTo>
                <a:lnTo>
                  <a:pt x="18" y="182"/>
                </a:lnTo>
                <a:lnTo>
                  <a:pt x="20" y="181"/>
                </a:lnTo>
                <a:lnTo>
                  <a:pt x="21" y="181"/>
                </a:lnTo>
                <a:lnTo>
                  <a:pt x="22" y="180"/>
                </a:lnTo>
                <a:lnTo>
                  <a:pt x="23" y="179"/>
                </a:lnTo>
                <a:lnTo>
                  <a:pt x="25" y="178"/>
                </a:lnTo>
                <a:lnTo>
                  <a:pt x="27" y="178"/>
                </a:lnTo>
                <a:lnTo>
                  <a:pt x="28" y="177"/>
                </a:lnTo>
                <a:lnTo>
                  <a:pt x="30" y="176"/>
                </a:lnTo>
                <a:lnTo>
                  <a:pt x="32" y="175"/>
                </a:lnTo>
                <a:lnTo>
                  <a:pt x="34" y="174"/>
                </a:lnTo>
                <a:lnTo>
                  <a:pt x="35" y="173"/>
                </a:lnTo>
                <a:lnTo>
                  <a:pt x="37" y="172"/>
                </a:lnTo>
                <a:lnTo>
                  <a:pt x="39" y="171"/>
                </a:lnTo>
                <a:lnTo>
                  <a:pt x="41" y="170"/>
                </a:lnTo>
                <a:lnTo>
                  <a:pt x="43" y="169"/>
                </a:lnTo>
                <a:lnTo>
                  <a:pt x="45" y="168"/>
                </a:lnTo>
                <a:lnTo>
                  <a:pt x="47" y="167"/>
                </a:lnTo>
                <a:lnTo>
                  <a:pt x="49" y="167"/>
                </a:lnTo>
                <a:lnTo>
                  <a:pt x="50" y="166"/>
                </a:lnTo>
                <a:lnTo>
                  <a:pt x="52" y="165"/>
                </a:lnTo>
                <a:lnTo>
                  <a:pt x="54" y="164"/>
                </a:lnTo>
                <a:lnTo>
                  <a:pt x="55" y="163"/>
                </a:lnTo>
                <a:lnTo>
                  <a:pt x="57" y="163"/>
                </a:lnTo>
                <a:lnTo>
                  <a:pt x="58" y="162"/>
                </a:lnTo>
                <a:lnTo>
                  <a:pt x="59" y="162"/>
                </a:lnTo>
                <a:lnTo>
                  <a:pt x="60" y="161"/>
                </a:lnTo>
                <a:lnTo>
                  <a:pt x="61" y="161"/>
                </a:lnTo>
                <a:lnTo>
                  <a:pt x="62" y="160"/>
                </a:lnTo>
                <a:lnTo>
                  <a:pt x="63" y="160"/>
                </a:lnTo>
                <a:lnTo>
                  <a:pt x="64" y="160"/>
                </a:lnTo>
                <a:lnTo>
                  <a:pt x="64" y="148"/>
                </a:lnTo>
                <a:lnTo>
                  <a:pt x="64" y="147"/>
                </a:lnTo>
                <a:lnTo>
                  <a:pt x="64" y="146"/>
                </a:lnTo>
                <a:lnTo>
                  <a:pt x="63" y="146"/>
                </a:lnTo>
                <a:lnTo>
                  <a:pt x="63" y="145"/>
                </a:lnTo>
                <a:lnTo>
                  <a:pt x="63" y="144"/>
                </a:lnTo>
                <a:lnTo>
                  <a:pt x="62" y="143"/>
                </a:lnTo>
                <a:lnTo>
                  <a:pt x="61" y="142"/>
                </a:lnTo>
                <a:lnTo>
                  <a:pt x="61" y="141"/>
                </a:lnTo>
                <a:lnTo>
                  <a:pt x="61" y="140"/>
                </a:lnTo>
                <a:lnTo>
                  <a:pt x="60" y="139"/>
                </a:lnTo>
                <a:lnTo>
                  <a:pt x="59" y="138"/>
                </a:lnTo>
                <a:lnTo>
                  <a:pt x="59" y="137"/>
                </a:lnTo>
                <a:lnTo>
                  <a:pt x="58" y="136"/>
                </a:lnTo>
                <a:lnTo>
                  <a:pt x="58" y="135"/>
                </a:lnTo>
                <a:lnTo>
                  <a:pt x="58" y="134"/>
                </a:lnTo>
                <a:lnTo>
                  <a:pt x="57" y="133"/>
                </a:lnTo>
                <a:lnTo>
                  <a:pt x="56" y="132"/>
                </a:lnTo>
                <a:lnTo>
                  <a:pt x="56" y="131"/>
                </a:lnTo>
                <a:lnTo>
                  <a:pt x="55" y="130"/>
                </a:lnTo>
                <a:lnTo>
                  <a:pt x="55" y="129"/>
                </a:lnTo>
                <a:lnTo>
                  <a:pt x="55" y="128"/>
                </a:lnTo>
                <a:lnTo>
                  <a:pt x="54" y="128"/>
                </a:lnTo>
                <a:lnTo>
                  <a:pt x="54" y="127"/>
                </a:lnTo>
                <a:lnTo>
                  <a:pt x="54" y="126"/>
                </a:lnTo>
                <a:lnTo>
                  <a:pt x="54" y="125"/>
                </a:lnTo>
                <a:lnTo>
                  <a:pt x="54" y="124"/>
                </a:lnTo>
                <a:lnTo>
                  <a:pt x="53" y="124"/>
                </a:lnTo>
                <a:lnTo>
                  <a:pt x="53" y="123"/>
                </a:lnTo>
                <a:lnTo>
                  <a:pt x="53" y="122"/>
                </a:lnTo>
                <a:lnTo>
                  <a:pt x="53" y="121"/>
                </a:lnTo>
                <a:lnTo>
                  <a:pt x="53" y="120"/>
                </a:lnTo>
                <a:lnTo>
                  <a:pt x="53" y="119"/>
                </a:lnTo>
                <a:lnTo>
                  <a:pt x="53" y="118"/>
                </a:lnTo>
                <a:lnTo>
                  <a:pt x="52" y="118"/>
                </a:lnTo>
                <a:lnTo>
                  <a:pt x="51" y="118"/>
                </a:lnTo>
                <a:lnTo>
                  <a:pt x="51" y="117"/>
                </a:lnTo>
                <a:lnTo>
                  <a:pt x="50" y="117"/>
                </a:lnTo>
                <a:lnTo>
                  <a:pt x="49" y="117"/>
                </a:lnTo>
                <a:lnTo>
                  <a:pt x="48" y="117"/>
                </a:lnTo>
                <a:lnTo>
                  <a:pt x="47" y="117"/>
                </a:lnTo>
                <a:lnTo>
                  <a:pt x="47" y="116"/>
                </a:lnTo>
                <a:lnTo>
                  <a:pt x="46" y="116"/>
                </a:lnTo>
                <a:lnTo>
                  <a:pt x="45" y="116"/>
                </a:lnTo>
                <a:lnTo>
                  <a:pt x="44" y="116"/>
                </a:lnTo>
                <a:lnTo>
                  <a:pt x="44" y="115"/>
                </a:lnTo>
                <a:lnTo>
                  <a:pt x="43" y="115"/>
                </a:lnTo>
                <a:lnTo>
                  <a:pt x="44" y="115"/>
                </a:lnTo>
                <a:lnTo>
                  <a:pt x="44" y="114"/>
                </a:lnTo>
                <a:lnTo>
                  <a:pt x="45" y="114"/>
                </a:lnTo>
                <a:lnTo>
                  <a:pt x="46" y="114"/>
                </a:lnTo>
                <a:lnTo>
                  <a:pt x="47" y="114"/>
                </a:lnTo>
                <a:lnTo>
                  <a:pt x="48" y="114"/>
                </a:lnTo>
                <a:lnTo>
                  <a:pt x="49" y="114"/>
                </a:lnTo>
                <a:lnTo>
                  <a:pt x="50" y="114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3" y="111"/>
                </a:lnTo>
                <a:lnTo>
                  <a:pt x="53" y="110"/>
                </a:lnTo>
                <a:lnTo>
                  <a:pt x="52" y="110"/>
                </a:lnTo>
                <a:lnTo>
                  <a:pt x="52" y="109"/>
                </a:lnTo>
                <a:lnTo>
                  <a:pt x="51" y="109"/>
                </a:lnTo>
                <a:lnTo>
                  <a:pt x="51" y="108"/>
                </a:lnTo>
                <a:lnTo>
                  <a:pt x="50" y="108"/>
                </a:lnTo>
                <a:lnTo>
                  <a:pt x="50" y="107"/>
                </a:lnTo>
                <a:lnTo>
                  <a:pt x="49" y="107"/>
                </a:lnTo>
                <a:lnTo>
                  <a:pt x="49" y="106"/>
                </a:lnTo>
                <a:lnTo>
                  <a:pt x="48" y="106"/>
                </a:lnTo>
                <a:lnTo>
                  <a:pt x="48" y="105"/>
                </a:lnTo>
                <a:lnTo>
                  <a:pt x="48" y="104"/>
                </a:lnTo>
                <a:lnTo>
                  <a:pt x="47" y="104"/>
                </a:lnTo>
                <a:lnTo>
                  <a:pt x="47" y="103"/>
                </a:lnTo>
                <a:lnTo>
                  <a:pt x="47" y="102"/>
                </a:lnTo>
                <a:lnTo>
                  <a:pt x="47" y="101"/>
                </a:lnTo>
                <a:lnTo>
                  <a:pt x="47" y="100"/>
                </a:lnTo>
                <a:lnTo>
                  <a:pt x="47" y="99"/>
                </a:lnTo>
                <a:lnTo>
                  <a:pt x="47" y="98"/>
                </a:lnTo>
                <a:lnTo>
                  <a:pt x="47" y="97"/>
                </a:lnTo>
                <a:lnTo>
                  <a:pt x="47" y="96"/>
                </a:lnTo>
                <a:lnTo>
                  <a:pt x="47" y="95"/>
                </a:lnTo>
                <a:lnTo>
                  <a:pt x="47" y="94"/>
                </a:lnTo>
                <a:lnTo>
                  <a:pt x="48" y="94"/>
                </a:lnTo>
                <a:lnTo>
                  <a:pt x="48" y="93"/>
                </a:lnTo>
                <a:lnTo>
                  <a:pt x="48" y="92"/>
                </a:lnTo>
                <a:lnTo>
                  <a:pt x="48" y="91"/>
                </a:lnTo>
                <a:lnTo>
                  <a:pt x="48" y="90"/>
                </a:lnTo>
                <a:lnTo>
                  <a:pt x="48" y="89"/>
                </a:lnTo>
                <a:lnTo>
                  <a:pt x="47" y="89"/>
                </a:lnTo>
                <a:lnTo>
                  <a:pt x="47" y="88"/>
                </a:lnTo>
                <a:lnTo>
                  <a:pt x="47" y="87"/>
                </a:lnTo>
                <a:lnTo>
                  <a:pt x="47" y="86"/>
                </a:lnTo>
                <a:lnTo>
                  <a:pt x="47" y="85"/>
                </a:lnTo>
                <a:lnTo>
                  <a:pt x="46" y="84"/>
                </a:lnTo>
                <a:lnTo>
                  <a:pt x="46" y="83"/>
                </a:lnTo>
                <a:lnTo>
                  <a:pt x="46" y="82"/>
                </a:lnTo>
                <a:lnTo>
                  <a:pt x="46" y="81"/>
                </a:lnTo>
                <a:lnTo>
                  <a:pt x="46" y="80"/>
                </a:lnTo>
                <a:lnTo>
                  <a:pt x="45" y="80"/>
                </a:lnTo>
                <a:lnTo>
                  <a:pt x="45" y="79"/>
                </a:lnTo>
                <a:lnTo>
                  <a:pt x="45" y="78"/>
                </a:lnTo>
                <a:lnTo>
                  <a:pt x="45" y="77"/>
                </a:lnTo>
                <a:lnTo>
                  <a:pt x="45" y="76"/>
                </a:lnTo>
                <a:lnTo>
                  <a:pt x="44" y="76"/>
                </a:lnTo>
                <a:lnTo>
                  <a:pt x="44" y="75"/>
                </a:lnTo>
                <a:lnTo>
                  <a:pt x="44" y="74"/>
                </a:lnTo>
                <a:lnTo>
                  <a:pt x="44" y="73"/>
                </a:lnTo>
                <a:lnTo>
                  <a:pt x="44" y="72"/>
                </a:lnTo>
                <a:lnTo>
                  <a:pt x="44" y="71"/>
                </a:lnTo>
                <a:lnTo>
                  <a:pt x="44" y="70"/>
                </a:lnTo>
                <a:lnTo>
                  <a:pt x="44" y="69"/>
                </a:lnTo>
                <a:lnTo>
                  <a:pt x="44" y="67"/>
                </a:lnTo>
                <a:lnTo>
                  <a:pt x="44" y="66"/>
                </a:lnTo>
                <a:lnTo>
                  <a:pt x="44" y="65"/>
                </a:lnTo>
                <a:lnTo>
                  <a:pt x="44" y="64"/>
                </a:lnTo>
                <a:lnTo>
                  <a:pt x="44" y="62"/>
                </a:lnTo>
                <a:lnTo>
                  <a:pt x="44" y="61"/>
                </a:lnTo>
                <a:lnTo>
                  <a:pt x="45" y="59"/>
                </a:lnTo>
                <a:lnTo>
                  <a:pt x="45" y="58"/>
                </a:lnTo>
                <a:lnTo>
                  <a:pt x="45" y="56"/>
                </a:lnTo>
                <a:lnTo>
                  <a:pt x="46" y="55"/>
                </a:lnTo>
                <a:lnTo>
                  <a:pt x="46" y="53"/>
                </a:lnTo>
                <a:lnTo>
                  <a:pt x="46" y="52"/>
                </a:lnTo>
                <a:lnTo>
                  <a:pt x="46" y="50"/>
                </a:lnTo>
                <a:lnTo>
                  <a:pt x="47" y="49"/>
                </a:lnTo>
                <a:lnTo>
                  <a:pt x="47" y="47"/>
                </a:lnTo>
                <a:lnTo>
                  <a:pt x="47" y="46"/>
                </a:lnTo>
                <a:lnTo>
                  <a:pt x="48" y="45"/>
                </a:lnTo>
                <a:lnTo>
                  <a:pt x="48" y="44"/>
                </a:lnTo>
                <a:lnTo>
                  <a:pt x="48" y="42"/>
                </a:lnTo>
                <a:lnTo>
                  <a:pt x="49" y="41"/>
                </a:lnTo>
                <a:lnTo>
                  <a:pt x="49" y="40"/>
                </a:lnTo>
                <a:lnTo>
                  <a:pt x="49" y="39"/>
                </a:lnTo>
                <a:lnTo>
                  <a:pt x="49" y="38"/>
                </a:lnTo>
                <a:lnTo>
                  <a:pt x="49" y="37"/>
                </a:lnTo>
                <a:lnTo>
                  <a:pt x="50" y="37"/>
                </a:lnTo>
                <a:lnTo>
                  <a:pt x="50" y="36"/>
                </a:lnTo>
                <a:lnTo>
                  <a:pt x="51" y="35"/>
                </a:lnTo>
                <a:lnTo>
                  <a:pt x="51" y="34"/>
                </a:lnTo>
                <a:lnTo>
                  <a:pt x="52" y="33"/>
                </a:lnTo>
                <a:lnTo>
                  <a:pt x="53" y="32"/>
                </a:lnTo>
                <a:lnTo>
                  <a:pt x="53" y="31"/>
                </a:lnTo>
                <a:lnTo>
                  <a:pt x="54" y="30"/>
                </a:lnTo>
                <a:lnTo>
                  <a:pt x="55" y="29"/>
                </a:lnTo>
                <a:lnTo>
                  <a:pt x="55" y="28"/>
                </a:lnTo>
                <a:lnTo>
                  <a:pt x="56" y="27"/>
                </a:lnTo>
                <a:lnTo>
                  <a:pt x="57" y="26"/>
                </a:lnTo>
                <a:lnTo>
                  <a:pt x="58" y="25"/>
                </a:lnTo>
                <a:lnTo>
                  <a:pt x="59" y="24"/>
                </a:lnTo>
                <a:lnTo>
                  <a:pt x="60" y="23"/>
                </a:lnTo>
                <a:lnTo>
                  <a:pt x="61" y="22"/>
                </a:lnTo>
                <a:lnTo>
                  <a:pt x="61" y="21"/>
                </a:lnTo>
                <a:lnTo>
                  <a:pt x="62" y="19"/>
                </a:lnTo>
                <a:lnTo>
                  <a:pt x="63" y="18"/>
                </a:lnTo>
                <a:lnTo>
                  <a:pt x="64" y="17"/>
                </a:lnTo>
                <a:lnTo>
                  <a:pt x="65" y="17"/>
                </a:lnTo>
                <a:lnTo>
                  <a:pt x="66" y="16"/>
                </a:lnTo>
                <a:lnTo>
                  <a:pt x="67" y="15"/>
                </a:lnTo>
                <a:lnTo>
                  <a:pt x="68" y="14"/>
                </a:lnTo>
                <a:lnTo>
                  <a:pt x="69" y="14"/>
                </a:lnTo>
                <a:lnTo>
                  <a:pt x="70" y="13"/>
                </a:lnTo>
                <a:lnTo>
                  <a:pt x="71" y="13"/>
                </a:lnTo>
                <a:lnTo>
                  <a:pt x="72" y="12"/>
                </a:lnTo>
                <a:lnTo>
                  <a:pt x="73" y="12"/>
                </a:lnTo>
                <a:lnTo>
                  <a:pt x="74" y="12"/>
                </a:lnTo>
                <a:lnTo>
                  <a:pt x="75" y="12"/>
                </a:lnTo>
                <a:lnTo>
                  <a:pt x="76" y="11"/>
                </a:lnTo>
                <a:lnTo>
                  <a:pt x="77" y="11"/>
                </a:lnTo>
                <a:lnTo>
                  <a:pt x="78" y="11"/>
                </a:lnTo>
                <a:lnTo>
                  <a:pt x="78" y="10"/>
                </a:lnTo>
                <a:lnTo>
                  <a:pt x="79" y="10"/>
                </a:lnTo>
                <a:lnTo>
                  <a:pt x="80" y="10"/>
                </a:lnTo>
                <a:lnTo>
                  <a:pt x="80" y="9"/>
                </a:lnTo>
                <a:lnTo>
                  <a:pt x="81" y="9"/>
                </a:lnTo>
                <a:lnTo>
                  <a:pt x="81" y="8"/>
                </a:lnTo>
                <a:lnTo>
                  <a:pt x="82" y="8"/>
                </a:lnTo>
                <a:lnTo>
                  <a:pt x="82" y="7"/>
                </a:lnTo>
                <a:lnTo>
                  <a:pt x="82" y="6"/>
                </a:lnTo>
                <a:lnTo>
                  <a:pt x="83" y="6"/>
                </a:lnTo>
                <a:lnTo>
                  <a:pt x="83" y="5"/>
                </a:lnTo>
                <a:lnTo>
                  <a:pt x="84" y="5"/>
                </a:lnTo>
                <a:lnTo>
                  <a:pt x="84" y="4"/>
                </a:lnTo>
                <a:lnTo>
                  <a:pt x="85" y="4"/>
                </a:lnTo>
                <a:lnTo>
                  <a:pt x="86" y="4"/>
                </a:lnTo>
                <a:lnTo>
                  <a:pt x="86" y="3"/>
                </a:lnTo>
                <a:lnTo>
                  <a:pt x="87" y="3"/>
                </a:lnTo>
                <a:lnTo>
                  <a:pt x="88" y="3"/>
                </a:lnTo>
                <a:lnTo>
                  <a:pt x="89" y="2"/>
                </a:lnTo>
                <a:lnTo>
                  <a:pt x="90" y="2"/>
                </a:lnTo>
                <a:lnTo>
                  <a:pt x="91" y="1"/>
                </a:lnTo>
                <a:lnTo>
                  <a:pt x="92" y="1"/>
                </a:lnTo>
                <a:lnTo>
                  <a:pt x="94" y="1"/>
                </a:lnTo>
                <a:lnTo>
                  <a:pt x="95" y="0"/>
                </a:lnTo>
                <a:lnTo>
                  <a:pt x="96" y="0"/>
                </a:lnTo>
                <a:lnTo>
                  <a:pt x="98" y="0"/>
                </a:lnTo>
                <a:lnTo>
                  <a:pt x="99" y="0"/>
                </a:lnTo>
                <a:lnTo>
                  <a:pt x="101" y="0"/>
                </a:lnTo>
                <a:lnTo>
                  <a:pt x="102" y="0"/>
                </a:lnTo>
                <a:lnTo>
                  <a:pt x="104" y="0"/>
                </a:lnTo>
                <a:lnTo>
                  <a:pt x="105" y="0"/>
                </a:lnTo>
                <a:lnTo>
                  <a:pt x="107" y="0"/>
                </a:lnTo>
                <a:lnTo>
                  <a:pt x="109" y="0"/>
                </a:lnTo>
                <a:lnTo>
                  <a:pt x="110" y="0"/>
                </a:lnTo>
                <a:lnTo>
                  <a:pt x="112" y="1"/>
                </a:lnTo>
                <a:lnTo>
                  <a:pt x="114" y="1"/>
                </a:lnTo>
                <a:lnTo>
                  <a:pt x="115" y="2"/>
                </a:lnTo>
                <a:lnTo>
                  <a:pt x="117" y="2"/>
                </a:lnTo>
                <a:lnTo>
                  <a:pt x="118" y="3"/>
                </a:lnTo>
                <a:lnTo>
                  <a:pt x="120" y="4"/>
                </a:lnTo>
                <a:lnTo>
                  <a:pt x="122" y="5"/>
                </a:lnTo>
                <a:lnTo>
                  <a:pt x="123" y="6"/>
                </a:lnTo>
                <a:lnTo>
                  <a:pt x="124" y="7"/>
                </a:lnTo>
                <a:lnTo>
                  <a:pt x="126" y="8"/>
                </a:lnTo>
                <a:lnTo>
                  <a:pt x="127" y="9"/>
                </a:lnTo>
                <a:lnTo>
                  <a:pt x="128" y="9"/>
                </a:lnTo>
                <a:lnTo>
                  <a:pt x="129" y="10"/>
                </a:lnTo>
                <a:lnTo>
                  <a:pt x="130" y="11"/>
                </a:lnTo>
                <a:lnTo>
                  <a:pt x="131" y="11"/>
                </a:lnTo>
                <a:lnTo>
                  <a:pt x="132" y="12"/>
                </a:lnTo>
                <a:lnTo>
                  <a:pt x="133" y="12"/>
                </a:lnTo>
                <a:lnTo>
                  <a:pt x="133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4"/>
                </a:lnTo>
                <a:lnTo>
                  <a:pt x="136" y="14"/>
                </a:lnTo>
                <a:lnTo>
                  <a:pt x="137" y="15"/>
                </a:lnTo>
                <a:lnTo>
                  <a:pt x="138" y="15"/>
                </a:lnTo>
                <a:lnTo>
                  <a:pt x="139" y="16"/>
                </a:lnTo>
                <a:lnTo>
                  <a:pt x="140" y="16"/>
                </a:lnTo>
                <a:lnTo>
                  <a:pt x="140" y="17"/>
                </a:lnTo>
                <a:lnTo>
                  <a:pt x="141" y="17"/>
                </a:lnTo>
                <a:lnTo>
                  <a:pt x="142" y="18"/>
                </a:lnTo>
                <a:lnTo>
                  <a:pt x="143" y="18"/>
                </a:lnTo>
                <a:lnTo>
                  <a:pt x="143" y="19"/>
                </a:lnTo>
                <a:lnTo>
                  <a:pt x="144" y="20"/>
                </a:lnTo>
                <a:lnTo>
                  <a:pt x="145" y="21"/>
                </a:lnTo>
                <a:lnTo>
                  <a:pt x="146" y="22"/>
                </a:lnTo>
                <a:lnTo>
                  <a:pt x="146" y="24"/>
                </a:lnTo>
                <a:lnTo>
                  <a:pt x="147" y="25"/>
                </a:lnTo>
                <a:lnTo>
                  <a:pt x="147" y="27"/>
                </a:lnTo>
                <a:lnTo>
                  <a:pt x="148" y="28"/>
                </a:lnTo>
                <a:lnTo>
                  <a:pt x="149" y="30"/>
                </a:lnTo>
                <a:lnTo>
                  <a:pt x="149" y="32"/>
                </a:lnTo>
                <a:lnTo>
                  <a:pt x="150" y="33"/>
                </a:lnTo>
                <a:lnTo>
                  <a:pt x="150" y="35"/>
                </a:lnTo>
                <a:lnTo>
                  <a:pt x="151" y="37"/>
                </a:lnTo>
                <a:lnTo>
                  <a:pt x="151" y="39"/>
                </a:lnTo>
                <a:lnTo>
                  <a:pt x="152" y="41"/>
                </a:lnTo>
                <a:lnTo>
                  <a:pt x="152" y="43"/>
                </a:lnTo>
                <a:lnTo>
                  <a:pt x="153" y="44"/>
                </a:lnTo>
                <a:lnTo>
                  <a:pt x="153" y="46"/>
                </a:lnTo>
                <a:lnTo>
                  <a:pt x="153" y="48"/>
                </a:lnTo>
                <a:lnTo>
                  <a:pt x="154" y="50"/>
                </a:lnTo>
                <a:lnTo>
                  <a:pt x="154" y="51"/>
                </a:lnTo>
                <a:lnTo>
                  <a:pt x="154" y="53"/>
                </a:lnTo>
                <a:lnTo>
                  <a:pt x="155" y="54"/>
                </a:lnTo>
                <a:lnTo>
                  <a:pt x="155" y="56"/>
                </a:lnTo>
                <a:lnTo>
                  <a:pt x="155" y="57"/>
                </a:lnTo>
                <a:lnTo>
                  <a:pt x="155" y="58"/>
                </a:lnTo>
                <a:lnTo>
                  <a:pt x="156" y="59"/>
                </a:lnTo>
                <a:lnTo>
                  <a:pt x="156" y="60"/>
                </a:lnTo>
                <a:lnTo>
                  <a:pt x="156" y="61"/>
                </a:lnTo>
                <a:lnTo>
                  <a:pt x="156" y="62"/>
                </a:lnTo>
                <a:lnTo>
                  <a:pt x="156" y="63"/>
                </a:lnTo>
                <a:lnTo>
                  <a:pt x="156" y="64"/>
                </a:lnTo>
                <a:lnTo>
                  <a:pt x="156" y="65"/>
                </a:lnTo>
                <a:lnTo>
                  <a:pt x="157" y="66"/>
                </a:lnTo>
                <a:lnTo>
                  <a:pt x="157" y="67"/>
                </a:lnTo>
                <a:lnTo>
                  <a:pt x="157" y="68"/>
                </a:lnTo>
                <a:lnTo>
                  <a:pt x="157" y="69"/>
                </a:lnTo>
                <a:lnTo>
                  <a:pt x="157" y="71"/>
                </a:lnTo>
                <a:lnTo>
                  <a:pt x="157" y="72"/>
                </a:lnTo>
                <a:lnTo>
                  <a:pt x="157" y="73"/>
                </a:lnTo>
                <a:lnTo>
                  <a:pt x="157" y="74"/>
                </a:lnTo>
                <a:lnTo>
                  <a:pt x="157" y="75"/>
                </a:lnTo>
                <a:lnTo>
                  <a:pt x="157" y="77"/>
                </a:lnTo>
                <a:lnTo>
                  <a:pt x="158" y="78"/>
                </a:lnTo>
                <a:lnTo>
                  <a:pt x="158" y="79"/>
                </a:lnTo>
                <a:lnTo>
                  <a:pt x="158" y="81"/>
                </a:lnTo>
                <a:lnTo>
                  <a:pt x="158" y="82"/>
                </a:lnTo>
                <a:lnTo>
                  <a:pt x="158" y="83"/>
                </a:lnTo>
                <a:lnTo>
                  <a:pt x="158" y="84"/>
                </a:lnTo>
                <a:lnTo>
                  <a:pt x="158" y="85"/>
                </a:lnTo>
                <a:lnTo>
                  <a:pt x="158" y="86"/>
                </a:lnTo>
                <a:lnTo>
                  <a:pt x="157" y="87"/>
                </a:lnTo>
                <a:lnTo>
                  <a:pt x="157" y="88"/>
                </a:lnTo>
                <a:lnTo>
                  <a:pt x="157" y="89"/>
                </a:lnTo>
                <a:lnTo>
                  <a:pt x="157" y="90"/>
                </a:lnTo>
                <a:lnTo>
                  <a:pt x="157" y="91"/>
                </a:lnTo>
                <a:lnTo>
                  <a:pt x="156" y="92"/>
                </a:lnTo>
                <a:lnTo>
                  <a:pt x="156" y="93"/>
                </a:lnTo>
                <a:lnTo>
                  <a:pt x="155" y="93"/>
                </a:lnTo>
                <a:lnTo>
                  <a:pt x="155" y="94"/>
                </a:lnTo>
                <a:lnTo>
                  <a:pt x="155" y="95"/>
                </a:lnTo>
                <a:lnTo>
                  <a:pt x="154" y="95"/>
                </a:lnTo>
                <a:lnTo>
                  <a:pt x="154" y="96"/>
                </a:lnTo>
                <a:lnTo>
                  <a:pt x="153" y="96"/>
                </a:lnTo>
                <a:lnTo>
                  <a:pt x="153" y="97"/>
                </a:lnTo>
                <a:lnTo>
                  <a:pt x="152" y="97"/>
                </a:lnTo>
                <a:lnTo>
                  <a:pt x="152" y="98"/>
                </a:lnTo>
                <a:lnTo>
                  <a:pt x="151" y="98"/>
                </a:lnTo>
                <a:lnTo>
                  <a:pt x="151" y="99"/>
                </a:lnTo>
                <a:lnTo>
                  <a:pt x="150" y="99"/>
                </a:lnTo>
                <a:lnTo>
                  <a:pt x="150" y="100"/>
                </a:lnTo>
                <a:lnTo>
                  <a:pt x="149" y="100"/>
                </a:lnTo>
                <a:lnTo>
                  <a:pt x="149" y="101"/>
                </a:lnTo>
                <a:lnTo>
                  <a:pt x="148" y="101"/>
                </a:lnTo>
                <a:lnTo>
                  <a:pt x="148" y="102"/>
                </a:lnTo>
                <a:lnTo>
                  <a:pt x="147" y="103"/>
                </a:lnTo>
                <a:lnTo>
                  <a:pt x="147" y="104"/>
                </a:lnTo>
                <a:lnTo>
                  <a:pt x="146" y="104"/>
                </a:lnTo>
                <a:lnTo>
                  <a:pt x="146" y="105"/>
                </a:lnTo>
                <a:lnTo>
                  <a:pt x="145" y="106"/>
                </a:lnTo>
                <a:lnTo>
                  <a:pt x="145" y="107"/>
                </a:lnTo>
                <a:lnTo>
                  <a:pt x="144" y="107"/>
                </a:lnTo>
                <a:lnTo>
                  <a:pt x="144" y="108"/>
                </a:lnTo>
                <a:lnTo>
                  <a:pt x="144" y="109"/>
                </a:lnTo>
                <a:lnTo>
                  <a:pt x="143" y="109"/>
                </a:lnTo>
                <a:lnTo>
                  <a:pt x="143" y="110"/>
                </a:lnTo>
                <a:lnTo>
                  <a:pt x="143" y="111"/>
                </a:lnTo>
                <a:lnTo>
                  <a:pt x="142" y="111"/>
                </a:lnTo>
                <a:lnTo>
                  <a:pt x="142" y="112"/>
                </a:lnTo>
                <a:lnTo>
                  <a:pt x="142" y="113"/>
                </a:lnTo>
                <a:lnTo>
                  <a:pt x="142" y="114"/>
                </a:lnTo>
                <a:lnTo>
                  <a:pt x="141" y="114"/>
                </a:lnTo>
                <a:lnTo>
                  <a:pt x="141" y="115"/>
                </a:lnTo>
                <a:lnTo>
                  <a:pt x="141" y="116"/>
                </a:lnTo>
                <a:lnTo>
                  <a:pt x="141" y="117"/>
                </a:lnTo>
                <a:lnTo>
                  <a:pt x="141" y="118"/>
                </a:lnTo>
                <a:lnTo>
                  <a:pt x="141" y="119"/>
                </a:lnTo>
                <a:lnTo>
                  <a:pt x="141" y="120"/>
                </a:lnTo>
                <a:lnTo>
                  <a:pt x="141" y="121"/>
                </a:lnTo>
                <a:lnTo>
                  <a:pt x="141" y="122"/>
                </a:lnTo>
                <a:lnTo>
                  <a:pt x="142" y="122"/>
                </a:lnTo>
                <a:lnTo>
                  <a:pt x="142" y="123"/>
                </a:lnTo>
                <a:lnTo>
                  <a:pt x="143" y="123"/>
                </a:lnTo>
                <a:lnTo>
                  <a:pt x="144" y="123"/>
                </a:lnTo>
                <a:lnTo>
                  <a:pt x="145" y="124"/>
                </a:lnTo>
                <a:lnTo>
                  <a:pt x="146" y="124"/>
                </a:lnTo>
                <a:lnTo>
                  <a:pt x="147" y="124"/>
                </a:lnTo>
                <a:lnTo>
                  <a:pt x="148" y="124"/>
                </a:lnTo>
                <a:lnTo>
                  <a:pt x="147" y="124"/>
                </a:lnTo>
                <a:lnTo>
                  <a:pt x="147" y="125"/>
                </a:lnTo>
                <a:lnTo>
                  <a:pt x="146" y="126"/>
                </a:lnTo>
                <a:lnTo>
                  <a:pt x="145" y="127"/>
                </a:lnTo>
                <a:lnTo>
                  <a:pt x="144" y="127"/>
                </a:lnTo>
                <a:lnTo>
                  <a:pt x="144" y="128"/>
                </a:lnTo>
                <a:lnTo>
                  <a:pt x="143" y="128"/>
                </a:lnTo>
                <a:lnTo>
                  <a:pt x="142" y="128"/>
                </a:lnTo>
                <a:lnTo>
                  <a:pt x="141" y="128"/>
                </a:lnTo>
                <a:lnTo>
                  <a:pt x="140" y="128"/>
                </a:lnTo>
                <a:lnTo>
                  <a:pt x="139" y="129"/>
                </a:lnTo>
                <a:lnTo>
                  <a:pt x="139" y="128"/>
                </a:lnTo>
                <a:lnTo>
                  <a:pt x="138" y="128"/>
                </a:lnTo>
                <a:lnTo>
                  <a:pt x="137" y="128"/>
                </a:lnTo>
                <a:lnTo>
                  <a:pt x="136" y="128"/>
                </a:lnTo>
                <a:lnTo>
                  <a:pt x="135" y="128"/>
                </a:lnTo>
                <a:lnTo>
                  <a:pt x="134" y="128"/>
                </a:lnTo>
                <a:lnTo>
                  <a:pt x="134" y="129"/>
                </a:lnTo>
                <a:lnTo>
                  <a:pt x="134" y="130"/>
                </a:lnTo>
                <a:lnTo>
                  <a:pt x="135" y="130"/>
                </a:lnTo>
                <a:lnTo>
                  <a:pt x="135" y="131"/>
                </a:lnTo>
                <a:lnTo>
                  <a:pt x="135" y="132"/>
                </a:lnTo>
                <a:lnTo>
                  <a:pt x="135" y="133"/>
                </a:lnTo>
                <a:lnTo>
                  <a:pt x="135" y="134"/>
                </a:lnTo>
                <a:lnTo>
                  <a:pt x="135" y="135"/>
                </a:lnTo>
                <a:lnTo>
                  <a:pt x="134" y="136"/>
                </a:lnTo>
                <a:lnTo>
                  <a:pt x="134" y="137"/>
                </a:lnTo>
                <a:lnTo>
                  <a:pt x="133" y="138"/>
                </a:lnTo>
                <a:lnTo>
                  <a:pt x="133" y="139"/>
                </a:lnTo>
                <a:lnTo>
                  <a:pt x="133" y="140"/>
                </a:lnTo>
                <a:lnTo>
                  <a:pt x="132" y="140"/>
                </a:lnTo>
                <a:lnTo>
                  <a:pt x="132" y="141"/>
                </a:lnTo>
                <a:lnTo>
                  <a:pt x="132" y="142"/>
                </a:lnTo>
                <a:lnTo>
                  <a:pt x="131" y="142"/>
                </a:lnTo>
                <a:lnTo>
                  <a:pt x="137" y="149"/>
                </a:lnTo>
                <a:lnTo>
                  <a:pt x="138" y="149"/>
                </a:lnTo>
                <a:lnTo>
                  <a:pt x="138" y="150"/>
                </a:lnTo>
                <a:lnTo>
                  <a:pt x="139" y="150"/>
                </a:lnTo>
                <a:lnTo>
                  <a:pt x="141" y="150"/>
                </a:lnTo>
                <a:lnTo>
                  <a:pt x="142" y="151"/>
                </a:lnTo>
                <a:lnTo>
                  <a:pt x="143" y="151"/>
                </a:lnTo>
                <a:lnTo>
                  <a:pt x="145" y="152"/>
                </a:lnTo>
                <a:lnTo>
                  <a:pt x="147" y="153"/>
                </a:lnTo>
                <a:lnTo>
                  <a:pt x="149" y="153"/>
                </a:lnTo>
                <a:lnTo>
                  <a:pt x="151" y="154"/>
                </a:lnTo>
                <a:lnTo>
                  <a:pt x="153" y="155"/>
                </a:lnTo>
                <a:lnTo>
                  <a:pt x="155" y="156"/>
                </a:lnTo>
                <a:lnTo>
                  <a:pt x="157" y="156"/>
                </a:lnTo>
                <a:lnTo>
                  <a:pt x="159" y="157"/>
                </a:lnTo>
                <a:lnTo>
                  <a:pt x="161" y="158"/>
                </a:lnTo>
                <a:lnTo>
                  <a:pt x="164" y="159"/>
                </a:lnTo>
                <a:lnTo>
                  <a:pt x="166" y="160"/>
                </a:lnTo>
                <a:lnTo>
                  <a:pt x="168" y="161"/>
                </a:lnTo>
                <a:lnTo>
                  <a:pt x="171" y="162"/>
                </a:lnTo>
                <a:lnTo>
                  <a:pt x="173" y="163"/>
                </a:lnTo>
                <a:lnTo>
                  <a:pt x="175" y="164"/>
                </a:lnTo>
                <a:lnTo>
                  <a:pt x="177" y="165"/>
                </a:lnTo>
                <a:lnTo>
                  <a:pt x="180" y="166"/>
                </a:lnTo>
                <a:lnTo>
                  <a:pt x="182" y="166"/>
                </a:lnTo>
                <a:lnTo>
                  <a:pt x="184" y="167"/>
                </a:lnTo>
                <a:lnTo>
                  <a:pt x="186" y="168"/>
                </a:lnTo>
                <a:lnTo>
                  <a:pt x="187" y="169"/>
                </a:lnTo>
                <a:lnTo>
                  <a:pt x="189" y="170"/>
                </a:lnTo>
                <a:lnTo>
                  <a:pt x="190" y="171"/>
                </a:lnTo>
                <a:lnTo>
                  <a:pt x="192" y="172"/>
                </a:lnTo>
                <a:lnTo>
                  <a:pt x="193" y="172"/>
                </a:lnTo>
                <a:lnTo>
                  <a:pt x="194" y="173"/>
                </a:lnTo>
                <a:lnTo>
                  <a:pt x="196" y="175"/>
                </a:lnTo>
                <a:lnTo>
                  <a:pt x="197" y="176"/>
                </a:lnTo>
                <a:lnTo>
                  <a:pt x="199" y="177"/>
                </a:lnTo>
                <a:lnTo>
                  <a:pt x="200" y="179"/>
                </a:lnTo>
                <a:lnTo>
                  <a:pt x="202" y="181"/>
                </a:lnTo>
                <a:lnTo>
                  <a:pt x="203" y="182"/>
                </a:lnTo>
                <a:lnTo>
                  <a:pt x="205" y="184"/>
                </a:lnTo>
                <a:lnTo>
                  <a:pt x="206" y="186"/>
                </a:lnTo>
                <a:lnTo>
                  <a:pt x="208" y="188"/>
                </a:lnTo>
                <a:lnTo>
                  <a:pt x="209" y="190"/>
                </a:lnTo>
                <a:lnTo>
                  <a:pt x="211" y="192"/>
                </a:lnTo>
                <a:lnTo>
                  <a:pt x="212" y="194"/>
                </a:lnTo>
                <a:lnTo>
                  <a:pt x="214" y="196"/>
                </a:lnTo>
                <a:lnTo>
                  <a:pt x="215" y="198"/>
                </a:lnTo>
                <a:lnTo>
                  <a:pt x="217" y="200"/>
                </a:lnTo>
                <a:lnTo>
                  <a:pt x="218" y="202"/>
                </a:lnTo>
                <a:lnTo>
                  <a:pt x="219" y="204"/>
                </a:lnTo>
                <a:lnTo>
                  <a:pt x="220" y="206"/>
                </a:lnTo>
                <a:lnTo>
                  <a:pt x="221" y="208"/>
                </a:lnTo>
                <a:lnTo>
                  <a:pt x="223" y="209"/>
                </a:lnTo>
                <a:lnTo>
                  <a:pt x="224" y="211"/>
                </a:lnTo>
                <a:lnTo>
                  <a:pt x="225" y="213"/>
                </a:lnTo>
                <a:lnTo>
                  <a:pt x="225" y="214"/>
                </a:lnTo>
                <a:lnTo>
                  <a:pt x="226" y="215"/>
                </a:lnTo>
                <a:lnTo>
                  <a:pt x="227" y="216"/>
                </a:lnTo>
                <a:lnTo>
                  <a:pt x="227" y="217"/>
                </a:lnTo>
                <a:lnTo>
                  <a:pt x="228" y="218"/>
                </a:lnTo>
                <a:lnTo>
                  <a:pt x="228" y="219"/>
                </a:lnTo>
                <a:lnTo>
                  <a:pt x="0" y="219"/>
                </a:lnTo>
                <a:lnTo>
                  <a:pt x="0" y="218"/>
                </a:lnTo>
                <a:lnTo>
                  <a:pt x="0" y="217"/>
                </a:lnTo>
                <a:lnTo>
                  <a:pt x="0" y="216"/>
                </a:lnTo>
                <a:lnTo>
                  <a:pt x="1" y="215"/>
                </a:lnTo>
                <a:lnTo>
                  <a:pt x="1" y="214"/>
                </a:lnTo>
                <a:lnTo>
                  <a:pt x="1" y="213"/>
                </a:lnTo>
                <a:lnTo>
                  <a:pt x="2" y="212"/>
                </a:lnTo>
                <a:lnTo>
                  <a:pt x="2" y="210"/>
                </a:lnTo>
                <a:lnTo>
                  <a:pt x="3" y="209"/>
                </a:lnTo>
                <a:lnTo>
                  <a:pt x="3" y="207"/>
                </a:lnTo>
                <a:lnTo>
                  <a:pt x="4" y="206"/>
                </a:lnTo>
                <a:lnTo>
                  <a:pt x="4" y="204"/>
                </a:lnTo>
                <a:lnTo>
                  <a:pt x="5" y="203"/>
                </a:lnTo>
                <a:lnTo>
                  <a:pt x="6" y="201"/>
                </a:lnTo>
                <a:lnTo>
                  <a:pt x="6" y="200"/>
                </a:lnTo>
                <a:lnTo>
                  <a:pt x="7" y="198"/>
                </a:lnTo>
                <a:lnTo>
                  <a:pt x="8" y="197"/>
                </a:lnTo>
                <a:lnTo>
                  <a:pt x="9" y="195"/>
                </a:lnTo>
                <a:lnTo>
                  <a:pt x="9" y="194"/>
                </a:lnTo>
                <a:lnTo>
                  <a:pt x="10" y="192"/>
                </a:lnTo>
                <a:lnTo>
                  <a:pt x="11" y="191"/>
                </a:lnTo>
                <a:lnTo>
                  <a:pt x="12" y="189"/>
                </a:lnTo>
                <a:lnTo>
                  <a:pt x="13" y="188"/>
                </a:lnTo>
                <a:lnTo>
                  <a:pt x="14" y="187"/>
                </a:lnTo>
                <a:lnTo>
                  <a:pt x="15" y="186"/>
                </a:lnTo>
                <a:lnTo>
                  <a:pt x="16" y="185"/>
                </a:lnTo>
                <a:lnTo>
                  <a:pt x="17" y="184"/>
                </a:lnTo>
                <a:lnTo>
                  <a:pt x="17" y="183"/>
                </a:lnTo>
                <a:lnTo>
                  <a:pt x="18" y="182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08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436663" y="4625975"/>
            <a:ext cx="673081" cy="177800"/>
            <a:chOff x="-5" y="0"/>
            <a:chExt cx="425" cy="113"/>
          </a:xfrm>
        </p:grpSpPr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0" y="0"/>
              <a:ext cx="420" cy="113"/>
            </a:xfrm>
            <a:custGeom>
              <a:avLst/>
              <a:gdLst>
                <a:gd name="T0" fmla="*/ 0 w 419"/>
                <a:gd name="T1" fmla="*/ 0 h 112"/>
                <a:gd name="T2" fmla="*/ 410 w 419"/>
                <a:gd name="T3" fmla="*/ 0 h 112"/>
                <a:gd name="T4" fmla="*/ 410 w 419"/>
                <a:gd name="T5" fmla="*/ 114 h 112"/>
                <a:gd name="T6" fmla="*/ 0 w 419"/>
                <a:gd name="T7" fmla="*/ 114 h 112"/>
                <a:gd name="T8" fmla="*/ 0 w 419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9" h="112">
                  <a:moveTo>
                    <a:pt x="0" y="0"/>
                  </a:moveTo>
                  <a:lnTo>
                    <a:pt x="408" y="0"/>
                  </a:lnTo>
                  <a:lnTo>
                    <a:pt x="408" y="112"/>
                  </a:lnTo>
                  <a:lnTo>
                    <a:pt x="0" y="1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8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5" name="Text Box 39"/>
            <p:cNvSpPr txBox="1">
              <a:spLocks noChangeArrowheads="1"/>
            </p:cNvSpPr>
            <p:nvPr/>
          </p:nvSpPr>
          <p:spPr bwMode="auto">
            <a:xfrm>
              <a:off x="-5" y="0"/>
              <a:ext cx="41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GB" altLang="en-US" sz="1200">
                  <a:latin typeface="Helvetica" panose="020B0604020202020204" pitchFamily="34" charset="0"/>
                </a:rPr>
                <a:t>Helpdesk</a:t>
              </a:r>
            </a:p>
          </p:txBody>
        </p:sp>
      </p:grp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4431507" y="3387725"/>
            <a:ext cx="363537" cy="349250"/>
          </a:xfrm>
          <a:custGeom>
            <a:avLst/>
            <a:gdLst>
              <a:gd name="T0" fmla="*/ 86438894 w 228"/>
              <a:gd name="T1" fmla="*/ 442520482 h 219"/>
              <a:gd name="T2" fmla="*/ 147454115 w 228"/>
              <a:gd name="T3" fmla="*/ 412001773 h 219"/>
              <a:gd name="T4" fmla="*/ 162706724 w 228"/>
              <a:gd name="T5" fmla="*/ 373853785 h 219"/>
              <a:gd name="T6" fmla="*/ 152538850 w 228"/>
              <a:gd name="T7" fmla="*/ 353507979 h 219"/>
              <a:gd name="T8" fmla="*/ 139826216 w 228"/>
              <a:gd name="T9" fmla="*/ 325532895 h 219"/>
              <a:gd name="T10" fmla="*/ 137284646 w 228"/>
              <a:gd name="T11" fmla="*/ 317903616 h 219"/>
              <a:gd name="T12" fmla="*/ 134741481 w 228"/>
              <a:gd name="T13" fmla="*/ 302643465 h 219"/>
              <a:gd name="T14" fmla="*/ 134741481 w 228"/>
              <a:gd name="T15" fmla="*/ 300099840 h 219"/>
              <a:gd name="T16" fmla="*/ 119488872 w 228"/>
              <a:gd name="T17" fmla="*/ 295014186 h 219"/>
              <a:gd name="T18" fmla="*/ 111860973 w 228"/>
              <a:gd name="T19" fmla="*/ 292470562 h 219"/>
              <a:gd name="T20" fmla="*/ 122030442 w 228"/>
              <a:gd name="T21" fmla="*/ 289926937 h 219"/>
              <a:gd name="T22" fmla="*/ 134741481 w 228"/>
              <a:gd name="T23" fmla="*/ 287384908 h 219"/>
              <a:gd name="T24" fmla="*/ 134741481 w 228"/>
              <a:gd name="T25" fmla="*/ 282297659 h 219"/>
              <a:gd name="T26" fmla="*/ 129656747 w 228"/>
              <a:gd name="T27" fmla="*/ 274668380 h 219"/>
              <a:gd name="T28" fmla="*/ 122030442 w 228"/>
              <a:gd name="T29" fmla="*/ 267039102 h 219"/>
              <a:gd name="T30" fmla="*/ 119488872 w 228"/>
              <a:gd name="T31" fmla="*/ 256866199 h 219"/>
              <a:gd name="T32" fmla="*/ 119488872 w 228"/>
              <a:gd name="T33" fmla="*/ 241606047 h 219"/>
              <a:gd name="T34" fmla="*/ 122030442 w 228"/>
              <a:gd name="T35" fmla="*/ 231433144 h 219"/>
              <a:gd name="T36" fmla="*/ 116945707 w 228"/>
              <a:gd name="T37" fmla="*/ 211087338 h 219"/>
              <a:gd name="T38" fmla="*/ 111860973 w 228"/>
              <a:gd name="T39" fmla="*/ 185655878 h 219"/>
              <a:gd name="T40" fmla="*/ 111860973 w 228"/>
              <a:gd name="T41" fmla="*/ 157679199 h 219"/>
              <a:gd name="T42" fmla="*/ 122030442 w 228"/>
              <a:gd name="T43" fmla="*/ 106814684 h 219"/>
              <a:gd name="T44" fmla="*/ 127115177 w 228"/>
              <a:gd name="T45" fmla="*/ 94099751 h 219"/>
              <a:gd name="T46" fmla="*/ 147454115 w 228"/>
              <a:gd name="T47" fmla="*/ 63581042 h 219"/>
              <a:gd name="T48" fmla="*/ 180504093 w 228"/>
              <a:gd name="T49" fmla="*/ 33062333 h 219"/>
              <a:gd name="T50" fmla="*/ 200841437 w 228"/>
              <a:gd name="T51" fmla="*/ 25431460 h 219"/>
              <a:gd name="T52" fmla="*/ 211010906 w 228"/>
              <a:gd name="T53" fmla="*/ 15258557 h 219"/>
              <a:gd name="T54" fmla="*/ 211010906 w 228"/>
              <a:gd name="T55" fmla="*/ 12716527 h 219"/>
              <a:gd name="T56" fmla="*/ 241519314 w 228"/>
              <a:gd name="T57" fmla="*/ 0 h 219"/>
              <a:gd name="T58" fmla="*/ 297449800 w 228"/>
              <a:gd name="T59" fmla="*/ 5085654 h 219"/>
              <a:gd name="T60" fmla="*/ 333041348 w 228"/>
              <a:gd name="T61" fmla="*/ 27975084 h 219"/>
              <a:gd name="T62" fmla="*/ 353380286 w 228"/>
              <a:gd name="T63" fmla="*/ 40691612 h 219"/>
              <a:gd name="T64" fmla="*/ 366091326 w 228"/>
              <a:gd name="T65" fmla="*/ 50864515 h 219"/>
              <a:gd name="T66" fmla="*/ 386430264 w 228"/>
              <a:gd name="T67" fmla="*/ 109358308 h 219"/>
              <a:gd name="T68" fmla="*/ 396599733 w 228"/>
              <a:gd name="T69" fmla="*/ 155137169 h 219"/>
              <a:gd name="T70" fmla="*/ 399141304 w 228"/>
              <a:gd name="T71" fmla="*/ 167852102 h 219"/>
              <a:gd name="T72" fmla="*/ 401684468 w 228"/>
              <a:gd name="T73" fmla="*/ 211087338 h 219"/>
              <a:gd name="T74" fmla="*/ 396599733 w 228"/>
              <a:gd name="T75" fmla="*/ 233976768 h 219"/>
              <a:gd name="T76" fmla="*/ 383888694 w 228"/>
              <a:gd name="T77" fmla="*/ 249235325 h 219"/>
              <a:gd name="T78" fmla="*/ 373719225 w 228"/>
              <a:gd name="T79" fmla="*/ 261951853 h 219"/>
              <a:gd name="T80" fmla="*/ 368634490 w 228"/>
              <a:gd name="T81" fmla="*/ 272124756 h 219"/>
              <a:gd name="T82" fmla="*/ 361006591 w 228"/>
              <a:gd name="T83" fmla="*/ 287384908 h 219"/>
              <a:gd name="T84" fmla="*/ 358465021 w 228"/>
              <a:gd name="T85" fmla="*/ 305187089 h 219"/>
              <a:gd name="T86" fmla="*/ 368634490 w 228"/>
              <a:gd name="T87" fmla="*/ 315359992 h 219"/>
              <a:gd name="T88" fmla="*/ 376260795 w 228"/>
              <a:gd name="T89" fmla="*/ 315359992 h 219"/>
              <a:gd name="T90" fmla="*/ 373719225 w 228"/>
              <a:gd name="T91" fmla="*/ 317903616 h 219"/>
              <a:gd name="T92" fmla="*/ 366091326 w 228"/>
              <a:gd name="T93" fmla="*/ 325532895 h 219"/>
              <a:gd name="T94" fmla="*/ 350838716 w 228"/>
              <a:gd name="T95" fmla="*/ 325532895 h 219"/>
              <a:gd name="T96" fmla="*/ 340669247 w 228"/>
              <a:gd name="T97" fmla="*/ 325532895 h 219"/>
              <a:gd name="T98" fmla="*/ 343210817 w 228"/>
              <a:gd name="T99" fmla="*/ 333162174 h 219"/>
              <a:gd name="T100" fmla="*/ 343210817 w 228"/>
              <a:gd name="T101" fmla="*/ 340791452 h 219"/>
              <a:gd name="T102" fmla="*/ 335584513 w 228"/>
              <a:gd name="T103" fmla="*/ 356051604 h 219"/>
              <a:gd name="T104" fmla="*/ 348295552 w 228"/>
              <a:gd name="T105" fmla="*/ 378941034 h 219"/>
              <a:gd name="T106" fmla="*/ 399141304 w 228"/>
              <a:gd name="T107" fmla="*/ 396743216 h 219"/>
              <a:gd name="T108" fmla="*/ 475410728 w 228"/>
              <a:gd name="T109" fmla="*/ 429805549 h 219"/>
              <a:gd name="T110" fmla="*/ 516087011 w 228"/>
              <a:gd name="T111" fmla="*/ 462866288 h 219"/>
              <a:gd name="T112" fmla="*/ 566934357 w 228"/>
              <a:gd name="T113" fmla="*/ 531534579 h 219"/>
              <a:gd name="T114" fmla="*/ 0 w 228"/>
              <a:gd name="T115" fmla="*/ 556966039 h 219"/>
              <a:gd name="T116" fmla="*/ 10169469 w 228"/>
              <a:gd name="T117" fmla="*/ 523903705 h 219"/>
              <a:gd name="T118" fmla="*/ 38134712 w 228"/>
              <a:gd name="T119" fmla="*/ 473039191 h 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8" h="219">
                <a:moveTo>
                  <a:pt x="18" y="182"/>
                </a:moveTo>
                <a:lnTo>
                  <a:pt x="18" y="182"/>
                </a:lnTo>
                <a:lnTo>
                  <a:pt x="20" y="181"/>
                </a:lnTo>
                <a:lnTo>
                  <a:pt x="21" y="181"/>
                </a:lnTo>
                <a:lnTo>
                  <a:pt x="22" y="180"/>
                </a:lnTo>
                <a:lnTo>
                  <a:pt x="23" y="179"/>
                </a:lnTo>
                <a:lnTo>
                  <a:pt x="25" y="178"/>
                </a:lnTo>
                <a:lnTo>
                  <a:pt x="27" y="178"/>
                </a:lnTo>
                <a:lnTo>
                  <a:pt x="28" y="177"/>
                </a:lnTo>
                <a:lnTo>
                  <a:pt x="30" y="176"/>
                </a:lnTo>
                <a:lnTo>
                  <a:pt x="32" y="175"/>
                </a:lnTo>
                <a:lnTo>
                  <a:pt x="34" y="174"/>
                </a:lnTo>
                <a:lnTo>
                  <a:pt x="35" y="173"/>
                </a:lnTo>
                <a:lnTo>
                  <a:pt x="37" y="172"/>
                </a:lnTo>
                <a:lnTo>
                  <a:pt x="39" y="171"/>
                </a:lnTo>
                <a:lnTo>
                  <a:pt x="41" y="170"/>
                </a:lnTo>
                <a:lnTo>
                  <a:pt x="43" y="169"/>
                </a:lnTo>
                <a:lnTo>
                  <a:pt x="45" y="168"/>
                </a:lnTo>
                <a:lnTo>
                  <a:pt x="47" y="167"/>
                </a:lnTo>
                <a:lnTo>
                  <a:pt x="49" y="167"/>
                </a:lnTo>
                <a:lnTo>
                  <a:pt x="50" y="166"/>
                </a:lnTo>
                <a:lnTo>
                  <a:pt x="52" y="165"/>
                </a:lnTo>
                <a:lnTo>
                  <a:pt x="54" y="164"/>
                </a:lnTo>
                <a:lnTo>
                  <a:pt x="55" y="163"/>
                </a:lnTo>
                <a:lnTo>
                  <a:pt x="57" y="163"/>
                </a:lnTo>
                <a:lnTo>
                  <a:pt x="58" y="162"/>
                </a:lnTo>
                <a:lnTo>
                  <a:pt x="59" y="162"/>
                </a:lnTo>
                <a:lnTo>
                  <a:pt x="60" y="161"/>
                </a:lnTo>
                <a:lnTo>
                  <a:pt x="61" y="161"/>
                </a:lnTo>
                <a:lnTo>
                  <a:pt x="62" y="160"/>
                </a:lnTo>
                <a:lnTo>
                  <a:pt x="63" y="160"/>
                </a:lnTo>
                <a:lnTo>
                  <a:pt x="64" y="160"/>
                </a:lnTo>
                <a:lnTo>
                  <a:pt x="64" y="148"/>
                </a:lnTo>
                <a:lnTo>
                  <a:pt x="64" y="147"/>
                </a:lnTo>
                <a:lnTo>
                  <a:pt x="64" y="146"/>
                </a:lnTo>
                <a:lnTo>
                  <a:pt x="63" y="146"/>
                </a:lnTo>
                <a:lnTo>
                  <a:pt x="63" y="145"/>
                </a:lnTo>
                <a:lnTo>
                  <a:pt x="63" y="144"/>
                </a:lnTo>
                <a:lnTo>
                  <a:pt x="62" y="143"/>
                </a:lnTo>
                <a:lnTo>
                  <a:pt x="61" y="142"/>
                </a:lnTo>
                <a:lnTo>
                  <a:pt x="61" y="141"/>
                </a:lnTo>
                <a:lnTo>
                  <a:pt x="61" y="140"/>
                </a:lnTo>
                <a:lnTo>
                  <a:pt x="60" y="139"/>
                </a:lnTo>
                <a:lnTo>
                  <a:pt x="59" y="138"/>
                </a:lnTo>
                <a:lnTo>
                  <a:pt x="59" y="137"/>
                </a:lnTo>
                <a:lnTo>
                  <a:pt x="58" y="136"/>
                </a:lnTo>
                <a:lnTo>
                  <a:pt x="58" y="135"/>
                </a:lnTo>
                <a:lnTo>
                  <a:pt x="58" y="134"/>
                </a:lnTo>
                <a:lnTo>
                  <a:pt x="57" y="133"/>
                </a:lnTo>
                <a:lnTo>
                  <a:pt x="56" y="132"/>
                </a:lnTo>
                <a:lnTo>
                  <a:pt x="56" y="131"/>
                </a:lnTo>
                <a:lnTo>
                  <a:pt x="55" y="130"/>
                </a:lnTo>
                <a:lnTo>
                  <a:pt x="55" y="129"/>
                </a:lnTo>
                <a:lnTo>
                  <a:pt x="55" y="128"/>
                </a:lnTo>
                <a:lnTo>
                  <a:pt x="54" y="128"/>
                </a:lnTo>
                <a:lnTo>
                  <a:pt x="54" y="127"/>
                </a:lnTo>
                <a:lnTo>
                  <a:pt x="54" y="126"/>
                </a:lnTo>
                <a:lnTo>
                  <a:pt x="54" y="125"/>
                </a:lnTo>
                <a:lnTo>
                  <a:pt x="54" y="124"/>
                </a:lnTo>
                <a:lnTo>
                  <a:pt x="53" y="124"/>
                </a:lnTo>
                <a:lnTo>
                  <a:pt x="53" y="123"/>
                </a:lnTo>
                <a:lnTo>
                  <a:pt x="53" y="122"/>
                </a:lnTo>
                <a:lnTo>
                  <a:pt x="53" y="121"/>
                </a:lnTo>
                <a:lnTo>
                  <a:pt x="53" y="120"/>
                </a:lnTo>
                <a:lnTo>
                  <a:pt x="53" y="119"/>
                </a:lnTo>
                <a:lnTo>
                  <a:pt x="53" y="118"/>
                </a:lnTo>
                <a:lnTo>
                  <a:pt x="52" y="118"/>
                </a:lnTo>
                <a:lnTo>
                  <a:pt x="51" y="118"/>
                </a:lnTo>
                <a:lnTo>
                  <a:pt x="51" y="117"/>
                </a:lnTo>
                <a:lnTo>
                  <a:pt x="50" y="117"/>
                </a:lnTo>
                <a:lnTo>
                  <a:pt x="49" y="117"/>
                </a:lnTo>
                <a:lnTo>
                  <a:pt x="48" y="117"/>
                </a:lnTo>
                <a:lnTo>
                  <a:pt x="47" y="117"/>
                </a:lnTo>
                <a:lnTo>
                  <a:pt x="47" y="116"/>
                </a:lnTo>
                <a:lnTo>
                  <a:pt x="46" y="116"/>
                </a:lnTo>
                <a:lnTo>
                  <a:pt x="45" y="116"/>
                </a:lnTo>
                <a:lnTo>
                  <a:pt x="44" y="116"/>
                </a:lnTo>
                <a:lnTo>
                  <a:pt x="44" y="115"/>
                </a:lnTo>
                <a:lnTo>
                  <a:pt x="43" y="115"/>
                </a:lnTo>
                <a:lnTo>
                  <a:pt x="44" y="115"/>
                </a:lnTo>
                <a:lnTo>
                  <a:pt x="44" y="114"/>
                </a:lnTo>
                <a:lnTo>
                  <a:pt x="45" y="114"/>
                </a:lnTo>
                <a:lnTo>
                  <a:pt x="46" y="114"/>
                </a:lnTo>
                <a:lnTo>
                  <a:pt x="47" y="114"/>
                </a:lnTo>
                <a:lnTo>
                  <a:pt x="48" y="114"/>
                </a:lnTo>
                <a:lnTo>
                  <a:pt x="49" y="114"/>
                </a:lnTo>
                <a:lnTo>
                  <a:pt x="50" y="114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3" y="111"/>
                </a:lnTo>
                <a:lnTo>
                  <a:pt x="53" y="110"/>
                </a:lnTo>
                <a:lnTo>
                  <a:pt x="52" y="110"/>
                </a:lnTo>
                <a:lnTo>
                  <a:pt x="52" y="109"/>
                </a:lnTo>
                <a:lnTo>
                  <a:pt x="51" y="109"/>
                </a:lnTo>
                <a:lnTo>
                  <a:pt x="51" y="108"/>
                </a:lnTo>
                <a:lnTo>
                  <a:pt x="50" y="108"/>
                </a:lnTo>
                <a:lnTo>
                  <a:pt x="50" y="107"/>
                </a:lnTo>
                <a:lnTo>
                  <a:pt x="49" y="107"/>
                </a:lnTo>
                <a:lnTo>
                  <a:pt x="49" y="106"/>
                </a:lnTo>
                <a:lnTo>
                  <a:pt x="48" y="106"/>
                </a:lnTo>
                <a:lnTo>
                  <a:pt x="48" y="105"/>
                </a:lnTo>
                <a:lnTo>
                  <a:pt x="48" y="104"/>
                </a:lnTo>
                <a:lnTo>
                  <a:pt x="47" y="104"/>
                </a:lnTo>
                <a:lnTo>
                  <a:pt x="47" y="103"/>
                </a:lnTo>
                <a:lnTo>
                  <a:pt x="47" y="102"/>
                </a:lnTo>
                <a:lnTo>
                  <a:pt x="47" y="101"/>
                </a:lnTo>
                <a:lnTo>
                  <a:pt x="47" y="100"/>
                </a:lnTo>
                <a:lnTo>
                  <a:pt x="47" y="99"/>
                </a:lnTo>
                <a:lnTo>
                  <a:pt x="47" y="98"/>
                </a:lnTo>
                <a:lnTo>
                  <a:pt x="47" y="97"/>
                </a:lnTo>
                <a:lnTo>
                  <a:pt x="47" y="96"/>
                </a:lnTo>
                <a:lnTo>
                  <a:pt x="47" y="95"/>
                </a:lnTo>
                <a:lnTo>
                  <a:pt x="47" y="94"/>
                </a:lnTo>
                <a:lnTo>
                  <a:pt x="48" y="94"/>
                </a:lnTo>
                <a:lnTo>
                  <a:pt x="48" y="93"/>
                </a:lnTo>
                <a:lnTo>
                  <a:pt x="48" y="92"/>
                </a:lnTo>
                <a:lnTo>
                  <a:pt x="48" y="91"/>
                </a:lnTo>
                <a:lnTo>
                  <a:pt x="48" y="90"/>
                </a:lnTo>
                <a:lnTo>
                  <a:pt x="48" y="89"/>
                </a:lnTo>
                <a:lnTo>
                  <a:pt x="47" y="89"/>
                </a:lnTo>
                <a:lnTo>
                  <a:pt x="47" y="88"/>
                </a:lnTo>
                <a:lnTo>
                  <a:pt x="47" y="87"/>
                </a:lnTo>
                <a:lnTo>
                  <a:pt x="47" y="86"/>
                </a:lnTo>
                <a:lnTo>
                  <a:pt x="47" y="85"/>
                </a:lnTo>
                <a:lnTo>
                  <a:pt x="46" y="84"/>
                </a:lnTo>
                <a:lnTo>
                  <a:pt x="46" y="83"/>
                </a:lnTo>
                <a:lnTo>
                  <a:pt x="46" y="82"/>
                </a:lnTo>
                <a:lnTo>
                  <a:pt x="46" y="81"/>
                </a:lnTo>
                <a:lnTo>
                  <a:pt x="46" y="80"/>
                </a:lnTo>
                <a:lnTo>
                  <a:pt x="45" y="80"/>
                </a:lnTo>
                <a:lnTo>
                  <a:pt x="45" y="79"/>
                </a:lnTo>
                <a:lnTo>
                  <a:pt x="45" y="78"/>
                </a:lnTo>
                <a:lnTo>
                  <a:pt x="45" y="77"/>
                </a:lnTo>
                <a:lnTo>
                  <a:pt x="45" y="76"/>
                </a:lnTo>
                <a:lnTo>
                  <a:pt x="44" y="76"/>
                </a:lnTo>
                <a:lnTo>
                  <a:pt x="44" y="75"/>
                </a:lnTo>
                <a:lnTo>
                  <a:pt x="44" y="74"/>
                </a:lnTo>
                <a:lnTo>
                  <a:pt x="44" y="73"/>
                </a:lnTo>
                <a:lnTo>
                  <a:pt x="44" y="72"/>
                </a:lnTo>
                <a:lnTo>
                  <a:pt x="44" y="71"/>
                </a:lnTo>
                <a:lnTo>
                  <a:pt x="44" y="70"/>
                </a:lnTo>
                <a:lnTo>
                  <a:pt x="44" y="69"/>
                </a:lnTo>
                <a:lnTo>
                  <a:pt x="44" y="67"/>
                </a:lnTo>
                <a:lnTo>
                  <a:pt x="44" y="66"/>
                </a:lnTo>
                <a:lnTo>
                  <a:pt x="44" y="65"/>
                </a:lnTo>
                <a:lnTo>
                  <a:pt x="44" y="64"/>
                </a:lnTo>
                <a:lnTo>
                  <a:pt x="44" y="62"/>
                </a:lnTo>
                <a:lnTo>
                  <a:pt x="44" y="61"/>
                </a:lnTo>
                <a:lnTo>
                  <a:pt x="45" y="59"/>
                </a:lnTo>
                <a:lnTo>
                  <a:pt x="45" y="58"/>
                </a:lnTo>
                <a:lnTo>
                  <a:pt x="45" y="56"/>
                </a:lnTo>
                <a:lnTo>
                  <a:pt x="46" y="55"/>
                </a:lnTo>
                <a:lnTo>
                  <a:pt x="46" y="53"/>
                </a:lnTo>
                <a:lnTo>
                  <a:pt x="46" y="52"/>
                </a:lnTo>
                <a:lnTo>
                  <a:pt x="46" y="50"/>
                </a:lnTo>
                <a:lnTo>
                  <a:pt x="47" y="49"/>
                </a:lnTo>
                <a:lnTo>
                  <a:pt x="47" y="47"/>
                </a:lnTo>
                <a:lnTo>
                  <a:pt x="47" y="46"/>
                </a:lnTo>
                <a:lnTo>
                  <a:pt x="48" y="45"/>
                </a:lnTo>
                <a:lnTo>
                  <a:pt x="48" y="44"/>
                </a:lnTo>
                <a:lnTo>
                  <a:pt x="48" y="42"/>
                </a:lnTo>
                <a:lnTo>
                  <a:pt x="49" y="41"/>
                </a:lnTo>
                <a:lnTo>
                  <a:pt x="49" y="40"/>
                </a:lnTo>
                <a:lnTo>
                  <a:pt x="49" y="39"/>
                </a:lnTo>
                <a:lnTo>
                  <a:pt x="49" y="38"/>
                </a:lnTo>
                <a:lnTo>
                  <a:pt x="49" y="37"/>
                </a:lnTo>
                <a:lnTo>
                  <a:pt x="50" y="37"/>
                </a:lnTo>
                <a:lnTo>
                  <a:pt x="50" y="36"/>
                </a:lnTo>
                <a:lnTo>
                  <a:pt x="51" y="35"/>
                </a:lnTo>
                <a:lnTo>
                  <a:pt x="51" y="34"/>
                </a:lnTo>
                <a:lnTo>
                  <a:pt x="52" y="33"/>
                </a:lnTo>
                <a:lnTo>
                  <a:pt x="53" y="32"/>
                </a:lnTo>
                <a:lnTo>
                  <a:pt x="53" y="31"/>
                </a:lnTo>
                <a:lnTo>
                  <a:pt x="54" y="30"/>
                </a:lnTo>
                <a:lnTo>
                  <a:pt x="55" y="29"/>
                </a:lnTo>
                <a:lnTo>
                  <a:pt x="55" y="28"/>
                </a:lnTo>
                <a:lnTo>
                  <a:pt x="56" y="27"/>
                </a:lnTo>
                <a:lnTo>
                  <a:pt x="57" y="26"/>
                </a:lnTo>
                <a:lnTo>
                  <a:pt x="58" y="25"/>
                </a:lnTo>
                <a:lnTo>
                  <a:pt x="59" y="24"/>
                </a:lnTo>
                <a:lnTo>
                  <a:pt x="60" y="23"/>
                </a:lnTo>
                <a:lnTo>
                  <a:pt x="61" y="22"/>
                </a:lnTo>
                <a:lnTo>
                  <a:pt x="61" y="21"/>
                </a:lnTo>
                <a:lnTo>
                  <a:pt x="62" y="19"/>
                </a:lnTo>
                <a:lnTo>
                  <a:pt x="63" y="18"/>
                </a:lnTo>
                <a:lnTo>
                  <a:pt x="64" y="17"/>
                </a:lnTo>
                <a:lnTo>
                  <a:pt x="65" y="17"/>
                </a:lnTo>
                <a:lnTo>
                  <a:pt x="66" y="16"/>
                </a:lnTo>
                <a:lnTo>
                  <a:pt x="67" y="15"/>
                </a:lnTo>
                <a:lnTo>
                  <a:pt x="68" y="14"/>
                </a:lnTo>
                <a:lnTo>
                  <a:pt x="69" y="14"/>
                </a:lnTo>
                <a:lnTo>
                  <a:pt x="70" y="13"/>
                </a:lnTo>
                <a:lnTo>
                  <a:pt x="71" y="13"/>
                </a:lnTo>
                <a:lnTo>
                  <a:pt x="72" y="12"/>
                </a:lnTo>
                <a:lnTo>
                  <a:pt x="73" y="12"/>
                </a:lnTo>
                <a:lnTo>
                  <a:pt x="74" y="12"/>
                </a:lnTo>
                <a:lnTo>
                  <a:pt x="75" y="12"/>
                </a:lnTo>
                <a:lnTo>
                  <a:pt x="76" y="11"/>
                </a:lnTo>
                <a:lnTo>
                  <a:pt x="77" y="11"/>
                </a:lnTo>
                <a:lnTo>
                  <a:pt x="78" y="11"/>
                </a:lnTo>
                <a:lnTo>
                  <a:pt x="78" y="10"/>
                </a:lnTo>
                <a:lnTo>
                  <a:pt x="79" y="10"/>
                </a:lnTo>
                <a:lnTo>
                  <a:pt x="80" y="10"/>
                </a:lnTo>
                <a:lnTo>
                  <a:pt x="80" y="9"/>
                </a:lnTo>
                <a:lnTo>
                  <a:pt x="81" y="9"/>
                </a:lnTo>
                <a:lnTo>
                  <a:pt x="81" y="8"/>
                </a:lnTo>
                <a:lnTo>
                  <a:pt x="82" y="8"/>
                </a:lnTo>
                <a:lnTo>
                  <a:pt x="82" y="7"/>
                </a:lnTo>
                <a:lnTo>
                  <a:pt x="82" y="6"/>
                </a:lnTo>
                <a:lnTo>
                  <a:pt x="83" y="6"/>
                </a:lnTo>
                <a:lnTo>
                  <a:pt x="83" y="5"/>
                </a:lnTo>
                <a:lnTo>
                  <a:pt x="84" y="5"/>
                </a:lnTo>
                <a:lnTo>
                  <a:pt x="84" y="4"/>
                </a:lnTo>
                <a:lnTo>
                  <a:pt x="85" y="4"/>
                </a:lnTo>
                <a:lnTo>
                  <a:pt x="86" y="4"/>
                </a:lnTo>
                <a:lnTo>
                  <a:pt x="86" y="3"/>
                </a:lnTo>
                <a:lnTo>
                  <a:pt x="87" y="3"/>
                </a:lnTo>
                <a:lnTo>
                  <a:pt x="88" y="3"/>
                </a:lnTo>
                <a:lnTo>
                  <a:pt x="89" y="2"/>
                </a:lnTo>
                <a:lnTo>
                  <a:pt x="90" y="2"/>
                </a:lnTo>
                <a:lnTo>
                  <a:pt x="91" y="1"/>
                </a:lnTo>
                <a:lnTo>
                  <a:pt x="92" y="1"/>
                </a:lnTo>
                <a:lnTo>
                  <a:pt x="94" y="1"/>
                </a:lnTo>
                <a:lnTo>
                  <a:pt x="95" y="0"/>
                </a:lnTo>
                <a:lnTo>
                  <a:pt x="96" y="0"/>
                </a:lnTo>
                <a:lnTo>
                  <a:pt x="98" y="0"/>
                </a:lnTo>
                <a:lnTo>
                  <a:pt x="99" y="0"/>
                </a:lnTo>
                <a:lnTo>
                  <a:pt x="101" y="0"/>
                </a:lnTo>
                <a:lnTo>
                  <a:pt x="102" y="0"/>
                </a:lnTo>
                <a:lnTo>
                  <a:pt x="104" y="0"/>
                </a:lnTo>
                <a:lnTo>
                  <a:pt x="105" y="0"/>
                </a:lnTo>
                <a:lnTo>
                  <a:pt x="107" y="0"/>
                </a:lnTo>
                <a:lnTo>
                  <a:pt x="109" y="0"/>
                </a:lnTo>
                <a:lnTo>
                  <a:pt x="110" y="0"/>
                </a:lnTo>
                <a:lnTo>
                  <a:pt x="112" y="1"/>
                </a:lnTo>
                <a:lnTo>
                  <a:pt x="114" y="1"/>
                </a:lnTo>
                <a:lnTo>
                  <a:pt x="115" y="2"/>
                </a:lnTo>
                <a:lnTo>
                  <a:pt x="117" y="2"/>
                </a:lnTo>
                <a:lnTo>
                  <a:pt x="118" y="3"/>
                </a:lnTo>
                <a:lnTo>
                  <a:pt x="120" y="4"/>
                </a:lnTo>
                <a:lnTo>
                  <a:pt x="122" y="5"/>
                </a:lnTo>
                <a:lnTo>
                  <a:pt x="123" y="6"/>
                </a:lnTo>
                <a:lnTo>
                  <a:pt x="124" y="7"/>
                </a:lnTo>
                <a:lnTo>
                  <a:pt x="126" y="8"/>
                </a:lnTo>
                <a:lnTo>
                  <a:pt x="127" y="9"/>
                </a:lnTo>
                <a:lnTo>
                  <a:pt x="128" y="9"/>
                </a:lnTo>
                <a:lnTo>
                  <a:pt x="129" y="10"/>
                </a:lnTo>
                <a:lnTo>
                  <a:pt x="130" y="11"/>
                </a:lnTo>
                <a:lnTo>
                  <a:pt x="131" y="11"/>
                </a:lnTo>
                <a:lnTo>
                  <a:pt x="132" y="12"/>
                </a:lnTo>
                <a:lnTo>
                  <a:pt x="133" y="12"/>
                </a:lnTo>
                <a:lnTo>
                  <a:pt x="133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4"/>
                </a:lnTo>
                <a:lnTo>
                  <a:pt x="136" y="14"/>
                </a:lnTo>
                <a:lnTo>
                  <a:pt x="137" y="15"/>
                </a:lnTo>
                <a:lnTo>
                  <a:pt x="138" y="15"/>
                </a:lnTo>
                <a:lnTo>
                  <a:pt x="139" y="16"/>
                </a:lnTo>
                <a:lnTo>
                  <a:pt x="140" y="16"/>
                </a:lnTo>
                <a:lnTo>
                  <a:pt x="140" y="17"/>
                </a:lnTo>
                <a:lnTo>
                  <a:pt x="141" y="17"/>
                </a:lnTo>
                <a:lnTo>
                  <a:pt x="142" y="18"/>
                </a:lnTo>
                <a:lnTo>
                  <a:pt x="143" y="18"/>
                </a:lnTo>
                <a:lnTo>
                  <a:pt x="143" y="19"/>
                </a:lnTo>
                <a:lnTo>
                  <a:pt x="144" y="20"/>
                </a:lnTo>
                <a:lnTo>
                  <a:pt x="145" y="21"/>
                </a:lnTo>
                <a:lnTo>
                  <a:pt x="146" y="22"/>
                </a:lnTo>
                <a:lnTo>
                  <a:pt x="146" y="24"/>
                </a:lnTo>
                <a:lnTo>
                  <a:pt x="147" y="25"/>
                </a:lnTo>
                <a:lnTo>
                  <a:pt x="147" y="27"/>
                </a:lnTo>
                <a:lnTo>
                  <a:pt x="148" y="28"/>
                </a:lnTo>
                <a:lnTo>
                  <a:pt x="149" y="30"/>
                </a:lnTo>
                <a:lnTo>
                  <a:pt x="149" y="32"/>
                </a:lnTo>
                <a:lnTo>
                  <a:pt x="150" y="33"/>
                </a:lnTo>
                <a:lnTo>
                  <a:pt x="150" y="35"/>
                </a:lnTo>
                <a:lnTo>
                  <a:pt x="151" y="37"/>
                </a:lnTo>
                <a:lnTo>
                  <a:pt x="151" y="39"/>
                </a:lnTo>
                <a:lnTo>
                  <a:pt x="152" y="41"/>
                </a:lnTo>
                <a:lnTo>
                  <a:pt x="152" y="43"/>
                </a:lnTo>
                <a:lnTo>
                  <a:pt x="153" y="44"/>
                </a:lnTo>
                <a:lnTo>
                  <a:pt x="153" y="46"/>
                </a:lnTo>
                <a:lnTo>
                  <a:pt x="153" y="48"/>
                </a:lnTo>
                <a:lnTo>
                  <a:pt x="154" y="50"/>
                </a:lnTo>
                <a:lnTo>
                  <a:pt x="154" y="51"/>
                </a:lnTo>
                <a:lnTo>
                  <a:pt x="154" y="53"/>
                </a:lnTo>
                <a:lnTo>
                  <a:pt x="155" y="54"/>
                </a:lnTo>
                <a:lnTo>
                  <a:pt x="155" y="56"/>
                </a:lnTo>
                <a:lnTo>
                  <a:pt x="155" y="57"/>
                </a:lnTo>
                <a:lnTo>
                  <a:pt x="155" y="58"/>
                </a:lnTo>
                <a:lnTo>
                  <a:pt x="156" y="59"/>
                </a:lnTo>
                <a:lnTo>
                  <a:pt x="156" y="60"/>
                </a:lnTo>
                <a:lnTo>
                  <a:pt x="156" y="61"/>
                </a:lnTo>
                <a:lnTo>
                  <a:pt x="156" y="62"/>
                </a:lnTo>
                <a:lnTo>
                  <a:pt x="156" y="63"/>
                </a:lnTo>
                <a:lnTo>
                  <a:pt x="156" y="64"/>
                </a:lnTo>
                <a:lnTo>
                  <a:pt x="156" y="65"/>
                </a:lnTo>
                <a:lnTo>
                  <a:pt x="157" y="66"/>
                </a:lnTo>
                <a:lnTo>
                  <a:pt x="157" y="67"/>
                </a:lnTo>
                <a:lnTo>
                  <a:pt x="157" y="68"/>
                </a:lnTo>
                <a:lnTo>
                  <a:pt x="157" y="69"/>
                </a:lnTo>
                <a:lnTo>
                  <a:pt x="157" y="71"/>
                </a:lnTo>
                <a:lnTo>
                  <a:pt x="157" y="72"/>
                </a:lnTo>
                <a:lnTo>
                  <a:pt x="157" y="73"/>
                </a:lnTo>
                <a:lnTo>
                  <a:pt x="157" y="74"/>
                </a:lnTo>
                <a:lnTo>
                  <a:pt x="157" y="75"/>
                </a:lnTo>
                <a:lnTo>
                  <a:pt x="157" y="77"/>
                </a:lnTo>
                <a:lnTo>
                  <a:pt x="158" y="78"/>
                </a:lnTo>
                <a:lnTo>
                  <a:pt x="158" y="79"/>
                </a:lnTo>
                <a:lnTo>
                  <a:pt x="158" y="81"/>
                </a:lnTo>
                <a:lnTo>
                  <a:pt x="158" y="82"/>
                </a:lnTo>
                <a:lnTo>
                  <a:pt x="158" y="83"/>
                </a:lnTo>
                <a:lnTo>
                  <a:pt x="158" y="84"/>
                </a:lnTo>
                <a:lnTo>
                  <a:pt x="158" y="85"/>
                </a:lnTo>
                <a:lnTo>
                  <a:pt x="158" y="86"/>
                </a:lnTo>
                <a:lnTo>
                  <a:pt x="157" y="87"/>
                </a:lnTo>
                <a:lnTo>
                  <a:pt x="157" y="88"/>
                </a:lnTo>
                <a:lnTo>
                  <a:pt x="157" y="89"/>
                </a:lnTo>
                <a:lnTo>
                  <a:pt x="157" y="90"/>
                </a:lnTo>
                <a:lnTo>
                  <a:pt x="157" y="91"/>
                </a:lnTo>
                <a:lnTo>
                  <a:pt x="156" y="92"/>
                </a:lnTo>
                <a:lnTo>
                  <a:pt x="156" y="93"/>
                </a:lnTo>
                <a:lnTo>
                  <a:pt x="155" y="93"/>
                </a:lnTo>
                <a:lnTo>
                  <a:pt x="155" y="94"/>
                </a:lnTo>
                <a:lnTo>
                  <a:pt x="155" y="95"/>
                </a:lnTo>
                <a:lnTo>
                  <a:pt x="154" y="95"/>
                </a:lnTo>
                <a:lnTo>
                  <a:pt x="154" y="96"/>
                </a:lnTo>
                <a:lnTo>
                  <a:pt x="153" y="96"/>
                </a:lnTo>
                <a:lnTo>
                  <a:pt x="153" y="97"/>
                </a:lnTo>
                <a:lnTo>
                  <a:pt x="152" y="97"/>
                </a:lnTo>
                <a:lnTo>
                  <a:pt x="152" y="98"/>
                </a:lnTo>
                <a:lnTo>
                  <a:pt x="151" y="98"/>
                </a:lnTo>
                <a:lnTo>
                  <a:pt x="151" y="99"/>
                </a:lnTo>
                <a:lnTo>
                  <a:pt x="150" y="99"/>
                </a:lnTo>
                <a:lnTo>
                  <a:pt x="150" y="100"/>
                </a:lnTo>
                <a:lnTo>
                  <a:pt x="149" y="100"/>
                </a:lnTo>
                <a:lnTo>
                  <a:pt x="149" y="101"/>
                </a:lnTo>
                <a:lnTo>
                  <a:pt x="148" y="101"/>
                </a:lnTo>
                <a:lnTo>
                  <a:pt x="148" y="102"/>
                </a:lnTo>
                <a:lnTo>
                  <a:pt x="147" y="103"/>
                </a:lnTo>
                <a:lnTo>
                  <a:pt x="147" y="104"/>
                </a:lnTo>
                <a:lnTo>
                  <a:pt x="146" y="104"/>
                </a:lnTo>
                <a:lnTo>
                  <a:pt x="146" y="105"/>
                </a:lnTo>
                <a:lnTo>
                  <a:pt x="145" y="106"/>
                </a:lnTo>
                <a:lnTo>
                  <a:pt x="145" y="107"/>
                </a:lnTo>
                <a:lnTo>
                  <a:pt x="144" y="107"/>
                </a:lnTo>
                <a:lnTo>
                  <a:pt x="144" y="108"/>
                </a:lnTo>
                <a:lnTo>
                  <a:pt x="144" y="109"/>
                </a:lnTo>
                <a:lnTo>
                  <a:pt x="143" y="109"/>
                </a:lnTo>
                <a:lnTo>
                  <a:pt x="143" y="110"/>
                </a:lnTo>
                <a:lnTo>
                  <a:pt x="143" y="111"/>
                </a:lnTo>
                <a:lnTo>
                  <a:pt x="142" y="111"/>
                </a:lnTo>
                <a:lnTo>
                  <a:pt x="142" y="112"/>
                </a:lnTo>
                <a:lnTo>
                  <a:pt x="142" y="113"/>
                </a:lnTo>
                <a:lnTo>
                  <a:pt x="142" y="114"/>
                </a:lnTo>
                <a:lnTo>
                  <a:pt x="141" y="114"/>
                </a:lnTo>
                <a:lnTo>
                  <a:pt x="141" y="115"/>
                </a:lnTo>
                <a:lnTo>
                  <a:pt x="141" y="116"/>
                </a:lnTo>
                <a:lnTo>
                  <a:pt x="141" y="117"/>
                </a:lnTo>
                <a:lnTo>
                  <a:pt x="141" y="118"/>
                </a:lnTo>
                <a:lnTo>
                  <a:pt x="141" y="119"/>
                </a:lnTo>
                <a:lnTo>
                  <a:pt x="141" y="120"/>
                </a:lnTo>
                <a:lnTo>
                  <a:pt x="141" y="121"/>
                </a:lnTo>
                <a:lnTo>
                  <a:pt x="141" y="122"/>
                </a:lnTo>
                <a:lnTo>
                  <a:pt x="142" y="122"/>
                </a:lnTo>
                <a:lnTo>
                  <a:pt x="142" y="123"/>
                </a:lnTo>
                <a:lnTo>
                  <a:pt x="143" y="123"/>
                </a:lnTo>
                <a:lnTo>
                  <a:pt x="144" y="123"/>
                </a:lnTo>
                <a:lnTo>
                  <a:pt x="145" y="124"/>
                </a:lnTo>
                <a:lnTo>
                  <a:pt x="146" y="124"/>
                </a:lnTo>
                <a:lnTo>
                  <a:pt x="147" y="124"/>
                </a:lnTo>
                <a:lnTo>
                  <a:pt x="148" y="124"/>
                </a:lnTo>
                <a:lnTo>
                  <a:pt x="147" y="124"/>
                </a:lnTo>
                <a:lnTo>
                  <a:pt x="147" y="125"/>
                </a:lnTo>
                <a:lnTo>
                  <a:pt x="146" y="126"/>
                </a:lnTo>
                <a:lnTo>
                  <a:pt x="145" y="127"/>
                </a:lnTo>
                <a:lnTo>
                  <a:pt x="144" y="127"/>
                </a:lnTo>
                <a:lnTo>
                  <a:pt x="144" y="128"/>
                </a:lnTo>
                <a:lnTo>
                  <a:pt x="143" y="128"/>
                </a:lnTo>
                <a:lnTo>
                  <a:pt x="142" y="128"/>
                </a:lnTo>
                <a:lnTo>
                  <a:pt x="141" y="128"/>
                </a:lnTo>
                <a:lnTo>
                  <a:pt x="140" y="128"/>
                </a:lnTo>
                <a:lnTo>
                  <a:pt x="139" y="129"/>
                </a:lnTo>
                <a:lnTo>
                  <a:pt x="139" y="128"/>
                </a:lnTo>
                <a:lnTo>
                  <a:pt x="138" y="128"/>
                </a:lnTo>
                <a:lnTo>
                  <a:pt x="137" y="128"/>
                </a:lnTo>
                <a:lnTo>
                  <a:pt x="136" y="128"/>
                </a:lnTo>
                <a:lnTo>
                  <a:pt x="135" y="128"/>
                </a:lnTo>
                <a:lnTo>
                  <a:pt x="134" y="128"/>
                </a:lnTo>
                <a:lnTo>
                  <a:pt x="134" y="129"/>
                </a:lnTo>
                <a:lnTo>
                  <a:pt x="134" y="130"/>
                </a:lnTo>
                <a:lnTo>
                  <a:pt x="135" y="130"/>
                </a:lnTo>
                <a:lnTo>
                  <a:pt x="135" y="131"/>
                </a:lnTo>
                <a:lnTo>
                  <a:pt x="135" y="132"/>
                </a:lnTo>
                <a:lnTo>
                  <a:pt x="135" y="133"/>
                </a:lnTo>
                <a:lnTo>
                  <a:pt x="135" y="134"/>
                </a:lnTo>
                <a:lnTo>
                  <a:pt x="135" y="135"/>
                </a:lnTo>
                <a:lnTo>
                  <a:pt x="134" y="136"/>
                </a:lnTo>
                <a:lnTo>
                  <a:pt x="134" y="137"/>
                </a:lnTo>
                <a:lnTo>
                  <a:pt x="133" y="138"/>
                </a:lnTo>
                <a:lnTo>
                  <a:pt x="133" y="139"/>
                </a:lnTo>
                <a:lnTo>
                  <a:pt x="133" y="140"/>
                </a:lnTo>
                <a:lnTo>
                  <a:pt x="132" y="140"/>
                </a:lnTo>
                <a:lnTo>
                  <a:pt x="132" y="141"/>
                </a:lnTo>
                <a:lnTo>
                  <a:pt x="132" y="142"/>
                </a:lnTo>
                <a:lnTo>
                  <a:pt x="131" y="142"/>
                </a:lnTo>
                <a:lnTo>
                  <a:pt x="137" y="149"/>
                </a:lnTo>
                <a:lnTo>
                  <a:pt x="138" y="149"/>
                </a:lnTo>
                <a:lnTo>
                  <a:pt x="138" y="150"/>
                </a:lnTo>
                <a:lnTo>
                  <a:pt x="139" y="150"/>
                </a:lnTo>
                <a:lnTo>
                  <a:pt x="141" y="150"/>
                </a:lnTo>
                <a:lnTo>
                  <a:pt x="142" y="151"/>
                </a:lnTo>
                <a:lnTo>
                  <a:pt x="143" y="151"/>
                </a:lnTo>
                <a:lnTo>
                  <a:pt x="145" y="152"/>
                </a:lnTo>
                <a:lnTo>
                  <a:pt x="147" y="153"/>
                </a:lnTo>
                <a:lnTo>
                  <a:pt x="149" y="153"/>
                </a:lnTo>
                <a:lnTo>
                  <a:pt x="151" y="154"/>
                </a:lnTo>
                <a:lnTo>
                  <a:pt x="153" y="155"/>
                </a:lnTo>
                <a:lnTo>
                  <a:pt x="155" y="156"/>
                </a:lnTo>
                <a:lnTo>
                  <a:pt x="157" y="156"/>
                </a:lnTo>
                <a:lnTo>
                  <a:pt x="159" y="157"/>
                </a:lnTo>
                <a:lnTo>
                  <a:pt x="161" y="158"/>
                </a:lnTo>
                <a:lnTo>
                  <a:pt x="164" y="159"/>
                </a:lnTo>
                <a:lnTo>
                  <a:pt x="166" y="160"/>
                </a:lnTo>
                <a:lnTo>
                  <a:pt x="168" y="161"/>
                </a:lnTo>
                <a:lnTo>
                  <a:pt x="171" y="162"/>
                </a:lnTo>
                <a:lnTo>
                  <a:pt x="173" y="163"/>
                </a:lnTo>
                <a:lnTo>
                  <a:pt x="175" y="164"/>
                </a:lnTo>
                <a:lnTo>
                  <a:pt x="177" y="165"/>
                </a:lnTo>
                <a:lnTo>
                  <a:pt x="180" y="166"/>
                </a:lnTo>
                <a:lnTo>
                  <a:pt x="182" y="166"/>
                </a:lnTo>
                <a:lnTo>
                  <a:pt x="184" y="167"/>
                </a:lnTo>
                <a:lnTo>
                  <a:pt x="186" y="168"/>
                </a:lnTo>
                <a:lnTo>
                  <a:pt x="187" y="169"/>
                </a:lnTo>
                <a:lnTo>
                  <a:pt x="189" y="170"/>
                </a:lnTo>
                <a:lnTo>
                  <a:pt x="190" y="171"/>
                </a:lnTo>
                <a:lnTo>
                  <a:pt x="192" y="172"/>
                </a:lnTo>
                <a:lnTo>
                  <a:pt x="193" y="172"/>
                </a:lnTo>
                <a:lnTo>
                  <a:pt x="194" y="173"/>
                </a:lnTo>
                <a:lnTo>
                  <a:pt x="196" y="175"/>
                </a:lnTo>
                <a:lnTo>
                  <a:pt x="197" y="176"/>
                </a:lnTo>
                <a:lnTo>
                  <a:pt x="199" y="177"/>
                </a:lnTo>
                <a:lnTo>
                  <a:pt x="200" y="179"/>
                </a:lnTo>
                <a:lnTo>
                  <a:pt x="202" y="181"/>
                </a:lnTo>
                <a:lnTo>
                  <a:pt x="203" y="182"/>
                </a:lnTo>
                <a:lnTo>
                  <a:pt x="205" y="184"/>
                </a:lnTo>
                <a:lnTo>
                  <a:pt x="206" y="186"/>
                </a:lnTo>
                <a:lnTo>
                  <a:pt x="208" y="188"/>
                </a:lnTo>
                <a:lnTo>
                  <a:pt x="209" y="190"/>
                </a:lnTo>
                <a:lnTo>
                  <a:pt x="211" y="192"/>
                </a:lnTo>
                <a:lnTo>
                  <a:pt x="212" y="194"/>
                </a:lnTo>
                <a:lnTo>
                  <a:pt x="214" y="196"/>
                </a:lnTo>
                <a:lnTo>
                  <a:pt x="215" y="198"/>
                </a:lnTo>
                <a:lnTo>
                  <a:pt x="217" y="200"/>
                </a:lnTo>
                <a:lnTo>
                  <a:pt x="218" y="202"/>
                </a:lnTo>
                <a:lnTo>
                  <a:pt x="219" y="204"/>
                </a:lnTo>
                <a:lnTo>
                  <a:pt x="220" y="206"/>
                </a:lnTo>
                <a:lnTo>
                  <a:pt x="221" y="208"/>
                </a:lnTo>
                <a:lnTo>
                  <a:pt x="223" y="209"/>
                </a:lnTo>
                <a:lnTo>
                  <a:pt x="224" y="211"/>
                </a:lnTo>
                <a:lnTo>
                  <a:pt x="225" y="213"/>
                </a:lnTo>
                <a:lnTo>
                  <a:pt x="225" y="214"/>
                </a:lnTo>
                <a:lnTo>
                  <a:pt x="226" y="215"/>
                </a:lnTo>
                <a:lnTo>
                  <a:pt x="227" y="216"/>
                </a:lnTo>
                <a:lnTo>
                  <a:pt x="227" y="217"/>
                </a:lnTo>
                <a:lnTo>
                  <a:pt x="228" y="218"/>
                </a:lnTo>
                <a:lnTo>
                  <a:pt x="228" y="219"/>
                </a:lnTo>
                <a:lnTo>
                  <a:pt x="0" y="219"/>
                </a:lnTo>
                <a:lnTo>
                  <a:pt x="0" y="218"/>
                </a:lnTo>
                <a:lnTo>
                  <a:pt x="0" y="217"/>
                </a:lnTo>
                <a:lnTo>
                  <a:pt x="0" y="216"/>
                </a:lnTo>
                <a:lnTo>
                  <a:pt x="1" y="215"/>
                </a:lnTo>
                <a:lnTo>
                  <a:pt x="1" y="214"/>
                </a:lnTo>
                <a:lnTo>
                  <a:pt x="1" y="213"/>
                </a:lnTo>
                <a:lnTo>
                  <a:pt x="2" y="212"/>
                </a:lnTo>
                <a:lnTo>
                  <a:pt x="2" y="210"/>
                </a:lnTo>
                <a:lnTo>
                  <a:pt x="3" y="209"/>
                </a:lnTo>
                <a:lnTo>
                  <a:pt x="3" y="207"/>
                </a:lnTo>
                <a:lnTo>
                  <a:pt x="4" y="206"/>
                </a:lnTo>
                <a:lnTo>
                  <a:pt x="4" y="204"/>
                </a:lnTo>
                <a:lnTo>
                  <a:pt x="5" y="203"/>
                </a:lnTo>
                <a:lnTo>
                  <a:pt x="6" y="201"/>
                </a:lnTo>
                <a:lnTo>
                  <a:pt x="6" y="200"/>
                </a:lnTo>
                <a:lnTo>
                  <a:pt x="7" y="198"/>
                </a:lnTo>
                <a:lnTo>
                  <a:pt x="8" y="197"/>
                </a:lnTo>
                <a:lnTo>
                  <a:pt x="9" y="195"/>
                </a:lnTo>
                <a:lnTo>
                  <a:pt x="9" y="194"/>
                </a:lnTo>
                <a:lnTo>
                  <a:pt x="10" y="192"/>
                </a:lnTo>
                <a:lnTo>
                  <a:pt x="11" y="191"/>
                </a:lnTo>
                <a:lnTo>
                  <a:pt x="12" y="189"/>
                </a:lnTo>
                <a:lnTo>
                  <a:pt x="13" y="188"/>
                </a:lnTo>
                <a:lnTo>
                  <a:pt x="14" y="187"/>
                </a:lnTo>
                <a:lnTo>
                  <a:pt x="15" y="186"/>
                </a:lnTo>
                <a:lnTo>
                  <a:pt x="16" y="185"/>
                </a:lnTo>
                <a:lnTo>
                  <a:pt x="17" y="184"/>
                </a:lnTo>
                <a:lnTo>
                  <a:pt x="17" y="183"/>
                </a:lnTo>
                <a:lnTo>
                  <a:pt x="18" y="182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08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4310878" y="3736975"/>
            <a:ext cx="596879" cy="177800"/>
            <a:chOff x="-5" y="0"/>
            <a:chExt cx="377" cy="113"/>
          </a:xfrm>
        </p:grpSpPr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0" y="0"/>
              <a:ext cx="372" cy="113"/>
            </a:xfrm>
            <a:custGeom>
              <a:avLst/>
              <a:gdLst>
                <a:gd name="T0" fmla="*/ 0 w 371"/>
                <a:gd name="T1" fmla="*/ 0 h 112"/>
                <a:gd name="T2" fmla="*/ 362 w 371"/>
                <a:gd name="T3" fmla="*/ 0 h 112"/>
                <a:gd name="T4" fmla="*/ 362 w 371"/>
                <a:gd name="T5" fmla="*/ 114 h 112"/>
                <a:gd name="T6" fmla="*/ 0 w 371"/>
                <a:gd name="T7" fmla="*/ 114 h 112"/>
                <a:gd name="T8" fmla="*/ 0 w 371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1" h="112">
                  <a:moveTo>
                    <a:pt x="0" y="0"/>
                  </a:moveTo>
                  <a:lnTo>
                    <a:pt x="360" y="0"/>
                  </a:lnTo>
                  <a:lnTo>
                    <a:pt x="360" y="112"/>
                  </a:lnTo>
                  <a:lnTo>
                    <a:pt x="0" y="1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8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-5" y="0"/>
              <a:ext cx="37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GB" altLang="en-US" sz="1200">
                  <a:latin typeface="Helvetica" panose="020B0604020202020204" pitchFamily="34" charset="0"/>
                </a:rPr>
                <a:t>Sponsor</a:t>
              </a:r>
            </a:p>
          </p:txBody>
        </p:sp>
      </p:grpSp>
      <p:sp>
        <p:nvSpPr>
          <p:cNvPr id="28" name="Freeform 27"/>
          <p:cNvSpPr>
            <a:spLocks noChangeArrowheads="1"/>
          </p:cNvSpPr>
          <p:nvPr/>
        </p:nvSpPr>
        <p:spPr bwMode="auto">
          <a:xfrm>
            <a:off x="6065044" y="3082925"/>
            <a:ext cx="363538" cy="349250"/>
          </a:xfrm>
          <a:custGeom>
            <a:avLst/>
            <a:gdLst>
              <a:gd name="T0" fmla="*/ 86439132 w 228"/>
              <a:gd name="T1" fmla="*/ 442520482 h 219"/>
              <a:gd name="T2" fmla="*/ 147454521 w 228"/>
              <a:gd name="T3" fmla="*/ 412001773 h 219"/>
              <a:gd name="T4" fmla="*/ 162708766 w 228"/>
              <a:gd name="T5" fmla="*/ 373853785 h 219"/>
              <a:gd name="T6" fmla="*/ 152539269 w 228"/>
              <a:gd name="T7" fmla="*/ 353507979 h 219"/>
              <a:gd name="T8" fmla="*/ 139828195 w 228"/>
              <a:gd name="T9" fmla="*/ 325532895 h 219"/>
              <a:gd name="T10" fmla="*/ 137285023 w 228"/>
              <a:gd name="T11" fmla="*/ 317903616 h 219"/>
              <a:gd name="T12" fmla="*/ 134743446 w 228"/>
              <a:gd name="T13" fmla="*/ 302643465 h 219"/>
              <a:gd name="T14" fmla="*/ 134743446 w 228"/>
              <a:gd name="T15" fmla="*/ 300099840 h 219"/>
              <a:gd name="T16" fmla="*/ 119489201 w 228"/>
              <a:gd name="T17" fmla="*/ 295014186 h 219"/>
              <a:gd name="T18" fmla="*/ 111861280 w 228"/>
              <a:gd name="T19" fmla="*/ 292470562 h 219"/>
              <a:gd name="T20" fmla="*/ 122030778 w 228"/>
              <a:gd name="T21" fmla="*/ 289926937 h 219"/>
              <a:gd name="T22" fmla="*/ 134743446 w 228"/>
              <a:gd name="T23" fmla="*/ 287384908 h 219"/>
              <a:gd name="T24" fmla="*/ 134743446 w 228"/>
              <a:gd name="T25" fmla="*/ 282297659 h 219"/>
              <a:gd name="T26" fmla="*/ 129658698 w 228"/>
              <a:gd name="T27" fmla="*/ 274668380 h 219"/>
              <a:gd name="T28" fmla="*/ 122030778 w 228"/>
              <a:gd name="T29" fmla="*/ 267039102 h 219"/>
              <a:gd name="T30" fmla="*/ 119489201 w 228"/>
              <a:gd name="T31" fmla="*/ 256866199 h 219"/>
              <a:gd name="T32" fmla="*/ 119489201 w 228"/>
              <a:gd name="T33" fmla="*/ 241606047 h 219"/>
              <a:gd name="T34" fmla="*/ 122030778 w 228"/>
              <a:gd name="T35" fmla="*/ 231433144 h 219"/>
              <a:gd name="T36" fmla="*/ 116946029 w 228"/>
              <a:gd name="T37" fmla="*/ 211087338 h 219"/>
              <a:gd name="T38" fmla="*/ 111861280 w 228"/>
              <a:gd name="T39" fmla="*/ 185655878 h 219"/>
              <a:gd name="T40" fmla="*/ 111861280 w 228"/>
              <a:gd name="T41" fmla="*/ 157679199 h 219"/>
              <a:gd name="T42" fmla="*/ 122030778 w 228"/>
              <a:gd name="T43" fmla="*/ 106814684 h 219"/>
              <a:gd name="T44" fmla="*/ 127115526 w 228"/>
              <a:gd name="T45" fmla="*/ 94099751 h 219"/>
              <a:gd name="T46" fmla="*/ 147454521 w 228"/>
              <a:gd name="T47" fmla="*/ 63581042 h 219"/>
              <a:gd name="T48" fmla="*/ 180504589 w 228"/>
              <a:gd name="T49" fmla="*/ 33062333 h 219"/>
              <a:gd name="T50" fmla="*/ 200843584 w 228"/>
              <a:gd name="T51" fmla="*/ 25431460 h 219"/>
              <a:gd name="T52" fmla="*/ 211013081 w 228"/>
              <a:gd name="T53" fmla="*/ 15258557 h 219"/>
              <a:gd name="T54" fmla="*/ 211013081 w 228"/>
              <a:gd name="T55" fmla="*/ 12716527 h 219"/>
              <a:gd name="T56" fmla="*/ 241519978 w 228"/>
              <a:gd name="T57" fmla="*/ 0 h 219"/>
              <a:gd name="T58" fmla="*/ 297450618 w 228"/>
              <a:gd name="T59" fmla="*/ 5085654 h 219"/>
              <a:gd name="T60" fmla="*/ 333043859 w 228"/>
              <a:gd name="T61" fmla="*/ 27975084 h 219"/>
              <a:gd name="T62" fmla="*/ 353382853 w 228"/>
              <a:gd name="T63" fmla="*/ 40691612 h 219"/>
              <a:gd name="T64" fmla="*/ 366093927 w 228"/>
              <a:gd name="T65" fmla="*/ 50864515 h 219"/>
              <a:gd name="T66" fmla="*/ 386432922 w 228"/>
              <a:gd name="T67" fmla="*/ 109358308 h 219"/>
              <a:gd name="T68" fmla="*/ 396602419 w 228"/>
              <a:gd name="T69" fmla="*/ 155137169 h 219"/>
              <a:gd name="T70" fmla="*/ 399143996 w 228"/>
              <a:gd name="T71" fmla="*/ 167852102 h 219"/>
              <a:gd name="T72" fmla="*/ 401685573 w 228"/>
              <a:gd name="T73" fmla="*/ 211087338 h 219"/>
              <a:gd name="T74" fmla="*/ 396602419 w 228"/>
              <a:gd name="T75" fmla="*/ 233976768 h 219"/>
              <a:gd name="T76" fmla="*/ 383889750 w 228"/>
              <a:gd name="T77" fmla="*/ 249235325 h 219"/>
              <a:gd name="T78" fmla="*/ 373720253 w 228"/>
              <a:gd name="T79" fmla="*/ 261951853 h 219"/>
              <a:gd name="T80" fmla="*/ 368635504 w 228"/>
              <a:gd name="T81" fmla="*/ 272124756 h 219"/>
              <a:gd name="T82" fmla="*/ 361009179 w 228"/>
              <a:gd name="T83" fmla="*/ 287384908 h 219"/>
              <a:gd name="T84" fmla="*/ 358467602 w 228"/>
              <a:gd name="T85" fmla="*/ 305187089 h 219"/>
              <a:gd name="T86" fmla="*/ 368635504 w 228"/>
              <a:gd name="T87" fmla="*/ 315359992 h 219"/>
              <a:gd name="T88" fmla="*/ 376263424 w 228"/>
              <a:gd name="T89" fmla="*/ 315359992 h 219"/>
              <a:gd name="T90" fmla="*/ 373720253 w 228"/>
              <a:gd name="T91" fmla="*/ 317903616 h 219"/>
              <a:gd name="T92" fmla="*/ 366093927 w 228"/>
              <a:gd name="T93" fmla="*/ 325532895 h 219"/>
              <a:gd name="T94" fmla="*/ 350839681 w 228"/>
              <a:gd name="T95" fmla="*/ 325532895 h 219"/>
              <a:gd name="T96" fmla="*/ 340670184 w 228"/>
              <a:gd name="T97" fmla="*/ 325532895 h 219"/>
              <a:gd name="T98" fmla="*/ 343213356 w 228"/>
              <a:gd name="T99" fmla="*/ 333162174 h 219"/>
              <a:gd name="T100" fmla="*/ 343213356 w 228"/>
              <a:gd name="T101" fmla="*/ 340791452 h 219"/>
              <a:gd name="T102" fmla="*/ 335585436 w 228"/>
              <a:gd name="T103" fmla="*/ 356051604 h 219"/>
              <a:gd name="T104" fmla="*/ 348298104 w 228"/>
              <a:gd name="T105" fmla="*/ 378941034 h 219"/>
              <a:gd name="T106" fmla="*/ 399143996 w 228"/>
              <a:gd name="T107" fmla="*/ 396743216 h 219"/>
              <a:gd name="T108" fmla="*/ 475413631 w 228"/>
              <a:gd name="T109" fmla="*/ 429805549 h 219"/>
              <a:gd name="T110" fmla="*/ 516090025 w 228"/>
              <a:gd name="T111" fmla="*/ 462866288 h 219"/>
              <a:gd name="T112" fmla="*/ 566937511 w 228"/>
              <a:gd name="T113" fmla="*/ 531534579 h 219"/>
              <a:gd name="T114" fmla="*/ 0 w 228"/>
              <a:gd name="T115" fmla="*/ 556966039 h 219"/>
              <a:gd name="T116" fmla="*/ 10169497 w 228"/>
              <a:gd name="T117" fmla="*/ 523903705 h 219"/>
              <a:gd name="T118" fmla="*/ 38134817 w 228"/>
              <a:gd name="T119" fmla="*/ 473039191 h 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8" h="219">
                <a:moveTo>
                  <a:pt x="18" y="182"/>
                </a:moveTo>
                <a:lnTo>
                  <a:pt x="18" y="182"/>
                </a:lnTo>
                <a:lnTo>
                  <a:pt x="20" y="181"/>
                </a:lnTo>
                <a:lnTo>
                  <a:pt x="21" y="181"/>
                </a:lnTo>
                <a:lnTo>
                  <a:pt x="22" y="180"/>
                </a:lnTo>
                <a:lnTo>
                  <a:pt x="23" y="179"/>
                </a:lnTo>
                <a:lnTo>
                  <a:pt x="25" y="178"/>
                </a:lnTo>
                <a:lnTo>
                  <a:pt x="27" y="178"/>
                </a:lnTo>
                <a:lnTo>
                  <a:pt x="28" y="177"/>
                </a:lnTo>
                <a:lnTo>
                  <a:pt x="30" y="176"/>
                </a:lnTo>
                <a:lnTo>
                  <a:pt x="32" y="175"/>
                </a:lnTo>
                <a:lnTo>
                  <a:pt x="34" y="174"/>
                </a:lnTo>
                <a:lnTo>
                  <a:pt x="35" y="173"/>
                </a:lnTo>
                <a:lnTo>
                  <a:pt x="37" y="172"/>
                </a:lnTo>
                <a:lnTo>
                  <a:pt x="39" y="171"/>
                </a:lnTo>
                <a:lnTo>
                  <a:pt x="41" y="170"/>
                </a:lnTo>
                <a:lnTo>
                  <a:pt x="43" y="169"/>
                </a:lnTo>
                <a:lnTo>
                  <a:pt x="45" y="168"/>
                </a:lnTo>
                <a:lnTo>
                  <a:pt x="47" y="167"/>
                </a:lnTo>
                <a:lnTo>
                  <a:pt x="49" y="167"/>
                </a:lnTo>
                <a:lnTo>
                  <a:pt x="50" y="166"/>
                </a:lnTo>
                <a:lnTo>
                  <a:pt x="52" y="165"/>
                </a:lnTo>
                <a:lnTo>
                  <a:pt x="54" y="164"/>
                </a:lnTo>
                <a:lnTo>
                  <a:pt x="55" y="163"/>
                </a:lnTo>
                <a:lnTo>
                  <a:pt x="57" y="163"/>
                </a:lnTo>
                <a:lnTo>
                  <a:pt x="58" y="162"/>
                </a:lnTo>
                <a:lnTo>
                  <a:pt x="59" y="162"/>
                </a:lnTo>
                <a:lnTo>
                  <a:pt x="60" y="161"/>
                </a:lnTo>
                <a:lnTo>
                  <a:pt x="61" y="161"/>
                </a:lnTo>
                <a:lnTo>
                  <a:pt x="62" y="160"/>
                </a:lnTo>
                <a:lnTo>
                  <a:pt x="63" y="160"/>
                </a:lnTo>
                <a:lnTo>
                  <a:pt x="64" y="160"/>
                </a:lnTo>
                <a:lnTo>
                  <a:pt x="64" y="148"/>
                </a:lnTo>
                <a:lnTo>
                  <a:pt x="64" y="147"/>
                </a:lnTo>
                <a:lnTo>
                  <a:pt x="64" y="146"/>
                </a:lnTo>
                <a:lnTo>
                  <a:pt x="63" y="146"/>
                </a:lnTo>
                <a:lnTo>
                  <a:pt x="63" y="145"/>
                </a:lnTo>
                <a:lnTo>
                  <a:pt x="63" y="144"/>
                </a:lnTo>
                <a:lnTo>
                  <a:pt x="62" y="143"/>
                </a:lnTo>
                <a:lnTo>
                  <a:pt x="61" y="142"/>
                </a:lnTo>
                <a:lnTo>
                  <a:pt x="61" y="141"/>
                </a:lnTo>
                <a:lnTo>
                  <a:pt x="61" y="140"/>
                </a:lnTo>
                <a:lnTo>
                  <a:pt x="60" y="139"/>
                </a:lnTo>
                <a:lnTo>
                  <a:pt x="59" y="138"/>
                </a:lnTo>
                <a:lnTo>
                  <a:pt x="59" y="137"/>
                </a:lnTo>
                <a:lnTo>
                  <a:pt x="58" y="136"/>
                </a:lnTo>
                <a:lnTo>
                  <a:pt x="58" y="135"/>
                </a:lnTo>
                <a:lnTo>
                  <a:pt x="58" y="134"/>
                </a:lnTo>
                <a:lnTo>
                  <a:pt x="57" y="133"/>
                </a:lnTo>
                <a:lnTo>
                  <a:pt x="56" y="132"/>
                </a:lnTo>
                <a:lnTo>
                  <a:pt x="56" y="131"/>
                </a:lnTo>
                <a:lnTo>
                  <a:pt x="55" y="130"/>
                </a:lnTo>
                <a:lnTo>
                  <a:pt x="55" y="129"/>
                </a:lnTo>
                <a:lnTo>
                  <a:pt x="55" y="128"/>
                </a:lnTo>
                <a:lnTo>
                  <a:pt x="54" y="128"/>
                </a:lnTo>
                <a:lnTo>
                  <a:pt x="54" y="127"/>
                </a:lnTo>
                <a:lnTo>
                  <a:pt x="54" y="126"/>
                </a:lnTo>
                <a:lnTo>
                  <a:pt x="54" y="125"/>
                </a:lnTo>
                <a:lnTo>
                  <a:pt x="54" y="124"/>
                </a:lnTo>
                <a:lnTo>
                  <a:pt x="53" y="124"/>
                </a:lnTo>
                <a:lnTo>
                  <a:pt x="53" y="123"/>
                </a:lnTo>
                <a:lnTo>
                  <a:pt x="53" y="122"/>
                </a:lnTo>
                <a:lnTo>
                  <a:pt x="53" y="121"/>
                </a:lnTo>
                <a:lnTo>
                  <a:pt x="53" y="120"/>
                </a:lnTo>
                <a:lnTo>
                  <a:pt x="53" y="119"/>
                </a:lnTo>
                <a:lnTo>
                  <a:pt x="53" y="118"/>
                </a:lnTo>
                <a:lnTo>
                  <a:pt x="52" y="118"/>
                </a:lnTo>
                <a:lnTo>
                  <a:pt x="51" y="118"/>
                </a:lnTo>
                <a:lnTo>
                  <a:pt x="51" y="117"/>
                </a:lnTo>
                <a:lnTo>
                  <a:pt x="50" y="117"/>
                </a:lnTo>
                <a:lnTo>
                  <a:pt x="49" y="117"/>
                </a:lnTo>
                <a:lnTo>
                  <a:pt x="48" y="117"/>
                </a:lnTo>
                <a:lnTo>
                  <a:pt x="47" y="117"/>
                </a:lnTo>
                <a:lnTo>
                  <a:pt x="47" y="116"/>
                </a:lnTo>
                <a:lnTo>
                  <a:pt x="46" y="116"/>
                </a:lnTo>
                <a:lnTo>
                  <a:pt x="45" y="116"/>
                </a:lnTo>
                <a:lnTo>
                  <a:pt x="44" y="116"/>
                </a:lnTo>
                <a:lnTo>
                  <a:pt x="44" y="115"/>
                </a:lnTo>
                <a:lnTo>
                  <a:pt x="43" y="115"/>
                </a:lnTo>
                <a:lnTo>
                  <a:pt x="44" y="115"/>
                </a:lnTo>
                <a:lnTo>
                  <a:pt x="44" y="114"/>
                </a:lnTo>
                <a:lnTo>
                  <a:pt x="45" y="114"/>
                </a:lnTo>
                <a:lnTo>
                  <a:pt x="46" y="114"/>
                </a:lnTo>
                <a:lnTo>
                  <a:pt x="47" y="114"/>
                </a:lnTo>
                <a:lnTo>
                  <a:pt x="48" y="114"/>
                </a:lnTo>
                <a:lnTo>
                  <a:pt x="49" y="114"/>
                </a:lnTo>
                <a:lnTo>
                  <a:pt x="50" y="114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3" y="111"/>
                </a:lnTo>
                <a:lnTo>
                  <a:pt x="53" y="110"/>
                </a:lnTo>
                <a:lnTo>
                  <a:pt x="52" y="110"/>
                </a:lnTo>
                <a:lnTo>
                  <a:pt x="52" y="109"/>
                </a:lnTo>
                <a:lnTo>
                  <a:pt x="51" y="109"/>
                </a:lnTo>
                <a:lnTo>
                  <a:pt x="51" y="108"/>
                </a:lnTo>
                <a:lnTo>
                  <a:pt x="50" y="108"/>
                </a:lnTo>
                <a:lnTo>
                  <a:pt x="50" y="107"/>
                </a:lnTo>
                <a:lnTo>
                  <a:pt x="49" y="107"/>
                </a:lnTo>
                <a:lnTo>
                  <a:pt x="49" y="106"/>
                </a:lnTo>
                <a:lnTo>
                  <a:pt x="48" y="106"/>
                </a:lnTo>
                <a:lnTo>
                  <a:pt x="48" y="105"/>
                </a:lnTo>
                <a:lnTo>
                  <a:pt x="48" y="104"/>
                </a:lnTo>
                <a:lnTo>
                  <a:pt x="47" y="104"/>
                </a:lnTo>
                <a:lnTo>
                  <a:pt x="47" y="103"/>
                </a:lnTo>
                <a:lnTo>
                  <a:pt x="47" y="102"/>
                </a:lnTo>
                <a:lnTo>
                  <a:pt x="47" y="101"/>
                </a:lnTo>
                <a:lnTo>
                  <a:pt x="47" y="100"/>
                </a:lnTo>
                <a:lnTo>
                  <a:pt x="47" y="99"/>
                </a:lnTo>
                <a:lnTo>
                  <a:pt x="47" y="98"/>
                </a:lnTo>
                <a:lnTo>
                  <a:pt x="47" y="97"/>
                </a:lnTo>
                <a:lnTo>
                  <a:pt x="47" y="96"/>
                </a:lnTo>
                <a:lnTo>
                  <a:pt x="47" y="95"/>
                </a:lnTo>
                <a:lnTo>
                  <a:pt x="47" y="94"/>
                </a:lnTo>
                <a:lnTo>
                  <a:pt x="48" y="94"/>
                </a:lnTo>
                <a:lnTo>
                  <a:pt x="48" y="93"/>
                </a:lnTo>
                <a:lnTo>
                  <a:pt x="48" y="92"/>
                </a:lnTo>
                <a:lnTo>
                  <a:pt x="48" y="91"/>
                </a:lnTo>
                <a:lnTo>
                  <a:pt x="48" y="90"/>
                </a:lnTo>
                <a:lnTo>
                  <a:pt x="48" y="89"/>
                </a:lnTo>
                <a:lnTo>
                  <a:pt x="47" y="89"/>
                </a:lnTo>
                <a:lnTo>
                  <a:pt x="47" y="88"/>
                </a:lnTo>
                <a:lnTo>
                  <a:pt x="47" y="87"/>
                </a:lnTo>
                <a:lnTo>
                  <a:pt x="47" y="86"/>
                </a:lnTo>
                <a:lnTo>
                  <a:pt x="47" y="85"/>
                </a:lnTo>
                <a:lnTo>
                  <a:pt x="46" y="84"/>
                </a:lnTo>
                <a:lnTo>
                  <a:pt x="46" y="83"/>
                </a:lnTo>
                <a:lnTo>
                  <a:pt x="46" y="82"/>
                </a:lnTo>
                <a:lnTo>
                  <a:pt x="46" y="81"/>
                </a:lnTo>
                <a:lnTo>
                  <a:pt x="46" y="80"/>
                </a:lnTo>
                <a:lnTo>
                  <a:pt x="45" y="80"/>
                </a:lnTo>
                <a:lnTo>
                  <a:pt x="45" y="79"/>
                </a:lnTo>
                <a:lnTo>
                  <a:pt x="45" y="78"/>
                </a:lnTo>
                <a:lnTo>
                  <a:pt x="45" y="77"/>
                </a:lnTo>
                <a:lnTo>
                  <a:pt x="45" y="76"/>
                </a:lnTo>
                <a:lnTo>
                  <a:pt x="44" y="76"/>
                </a:lnTo>
                <a:lnTo>
                  <a:pt x="44" y="75"/>
                </a:lnTo>
                <a:lnTo>
                  <a:pt x="44" y="74"/>
                </a:lnTo>
                <a:lnTo>
                  <a:pt x="44" y="73"/>
                </a:lnTo>
                <a:lnTo>
                  <a:pt x="44" y="72"/>
                </a:lnTo>
                <a:lnTo>
                  <a:pt x="44" y="71"/>
                </a:lnTo>
                <a:lnTo>
                  <a:pt x="44" y="70"/>
                </a:lnTo>
                <a:lnTo>
                  <a:pt x="44" y="69"/>
                </a:lnTo>
                <a:lnTo>
                  <a:pt x="44" y="67"/>
                </a:lnTo>
                <a:lnTo>
                  <a:pt x="44" y="66"/>
                </a:lnTo>
                <a:lnTo>
                  <a:pt x="44" y="65"/>
                </a:lnTo>
                <a:lnTo>
                  <a:pt x="44" y="64"/>
                </a:lnTo>
                <a:lnTo>
                  <a:pt x="44" y="62"/>
                </a:lnTo>
                <a:lnTo>
                  <a:pt x="44" y="61"/>
                </a:lnTo>
                <a:lnTo>
                  <a:pt x="45" y="59"/>
                </a:lnTo>
                <a:lnTo>
                  <a:pt x="45" y="58"/>
                </a:lnTo>
                <a:lnTo>
                  <a:pt x="45" y="56"/>
                </a:lnTo>
                <a:lnTo>
                  <a:pt x="46" y="55"/>
                </a:lnTo>
                <a:lnTo>
                  <a:pt x="46" y="53"/>
                </a:lnTo>
                <a:lnTo>
                  <a:pt x="46" y="52"/>
                </a:lnTo>
                <a:lnTo>
                  <a:pt x="46" y="50"/>
                </a:lnTo>
                <a:lnTo>
                  <a:pt x="47" y="49"/>
                </a:lnTo>
                <a:lnTo>
                  <a:pt x="47" y="47"/>
                </a:lnTo>
                <a:lnTo>
                  <a:pt x="47" y="46"/>
                </a:lnTo>
                <a:lnTo>
                  <a:pt x="48" y="45"/>
                </a:lnTo>
                <a:lnTo>
                  <a:pt x="48" y="44"/>
                </a:lnTo>
                <a:lnTo>
                  <a:pt x="48" y="42"/>
                </a:lnTo>
                <a:lnTo>
                  <a:pt x="49" y="41"/>
                </a:lnTo>
                <a:lnTo>
                  <a:pt x="49" y="40"/>
                </a:lnTo>
                <a:lnTo>
                  <a:pt x="49" y="39"/>
                </a:lnTo>
                <a:lnTo>
                  <a:pt x="49" y="38"/>
                </a:lnTo>
                <a:lnTo>
                  <a:pt x="49" y="37"/>
                </a:lnTo>
                <a:lnTo>
                  <a:pt x="50" y="37"/>
                </a:lnTo>
                <a:lnTo>
                  <a:pt x="50" y="36"/>
                </a:lnTo>
                <a:lnTo>
                  <a:pt x="51" y="35"/>
                </a:lnTo>
                <a:lnTo>
                  <a:pt x="51" y="34"/>
                </a:lnTo>
                <a:lnTo>
                  <a:pt x="52" y="33"/>
                </a:lnTo>
                <a:lnTo>
                  <a:pt x="53" y="32"/>
                </a:lnTo>
                <a:lnTo>
                  <a:pt x="53" y="31"/>
                </a:lnTo>
                <a:lnTo>
                  <a:pt x="54" y="30"/>
                </a:lnTo>
                <a:lnTo>
                  <a:pt x="55" y="29"/>
                </a:lnTo>
                <a:lnTo>
                  <a:pt x="55" y="28"/>
                </a:lnTo>
                <a:lnTo>
                  <a:pt x="56" y="27"/>
                </a:lnTo>
                <a:lnTo>
                  <a:pt x="57" y="26"/>
                </a:lnTo>
                <a:lnTo>
                  <a:pt x="58" y="25"/>
                </a:lnTo>
                <a:lnTo>
                  <a:pt x="59" y="24"/>
                </a:lnTo>
                <a:lnTo>
                  <a:pt x="60" y="23"/>
                </a:lnTo>
                <a:lnTo>
                  <a:pt x="61" y="22"/>
                </a:lnTo>
                <a:lnTo>
                  <a:pt x="61" y="21"/>
                </a:lnTo>
                <a:lnTo>
                  <a:pt x="62" y="19"/>
                </a:lnTo>
                <a:lnTo>
                  <a:pt x="63" y="18"/>
                </a:lnTo>
                <a:lnTo>
                  <a:pt x="64" y="17"/>
                </a:lnTo>
                <a:lnTo>
                  <a:pt x="65" y="17"/>
                </a:lnTo>
                <a:lnTo>
                  <a:pt x="66" y="16"/>
                </a:lnTo>
                <a:lnTo>
                  <a:pt x="67" y="15"/>
                </a:lnTo>
                <a:lnTo>
                  <a:pt x="68" y="14"/>
                </a:lnTo>
                <a:lnTo>
                  <a:pt x="69" y="14"/>
                </a:lnTo>
                <a:lnTo>
                  <a:pt x="70" y="13"/>
                </a:lnTo>
                <a:lnTo>
                  <a:pt x="71" y="13"/>
                </a:lnTo>
                <a:lnTo>
                  <a:pt x="72" y="12"/>
                </a:lnTo>
                <a:lnTo>
                  <a:pt x="73" y="12"/>
                </a:lnTo>
                <a:lnTo>
                  <a:pt x="74" y="12"/>
                </a:lnTo>
                <a:lnTo>
                  <a:pt x="75" y="12"/>
                </a:lnTo>
                <a:lnTo>
                  <a:pt x="76" y="11"/>
                </a:lnTo>
                <a:lnTo>
                  <a:pt x="77" y="11"/>
                </a:lnTo>
                <a:lnTo>
                  <a:pt x="78" y="11"/>
                </a:lnTo>
                <a:lnTo>
                  <a:pt x="78" y="10"/>
                </a:lnTo>
                <a:lnTo>
                  <a:pt x="79" y="10"/>
                </a:lnTo>
                <a:lnTo>
                  <a:pt x="80" y="10"/>
                </a:lnTo>
                <a:lnTo>
                  <a:pt x="80" y="9"/>
                </a:lnTo>
                <a:lnTo>
                  <a:pt x="81" y="9"/>
                </a:lnTo>
                <a:lnTo>
                  <a:pt x="81" y="8"/>
                </a:lnTo>
                <a:lnTo>
                  <a:pt x="82" y="8"/>
                </a:lnTo>
                <a:lnTo>
                  <a:pt x="82" y="7"/>
                </a:lnTo>
                <a:lnTo>
                  <a:pt x="82" y="6"/>
                </a:lnTo>
                <a:lnTo>
                  <a:pt x="83" y="6"/>
                </a:lnTo>
                <a:lnTo>
                  <a:pt x="83" y="5"/>
                </a:lnTo>
                <a:lnTo>
                  <a:pt x="84" y="5"/>
                </a:lnTo>
                <a:lnTo>
                  <a:pt x="84" y="4"/>
                </a:lnTo>
                <a:lnTo>
                  <a:pt x="85" y="4"/>
                </a:lnTo>
                <a:lnTo>
                  <a:pt x="86" y="4"/>
                </a:lnTo>
                <a:lnTo>
                  <a:pt x="86" y="3"/>
                </a:lnTo>
                <a:lnTo>
                  <a:pt x="87" y="3"/>
                </a:lnTo>
                <a:lnTo>
                  <a:pt x="88" y="3"/>
                </a:lnTo>
                <a:lnTo>
                  <a:pt x="89" y="2"/>
                </a:lnTo>
                <a:lnTo>
                  <a:pt x="90" y="2"/>
                </a:lnTo>
                <a:lnTo>
                  <a:pt x="91" y="1"/>
                </a:lnTo>
                <a:lnTo>
                  <a:pt x="92" y="1"/>
                </a:lnTo>
                <a:lnTo>
                  <a:pt x="94" y="1"/>
                </a:lnTo>
                <a:lnTo>
                  <a:pt x="95" y="0"/>
                </a:lnTo>
                <a:lnTo>
                  <a:pt x="96" y="0"/>
                </a:lnTo>
                <a:lnTo>
                  <a:pt x="98" y="0"/>
                </a:lnTo>
                <a:lnTo>
                  <a:pt x="99" y="0"/>
                </a:lnTo>
                <a:lnTo>
                  <a:pt x="101" y="0"/>
                </a:lnTo>
                <a:lnTo>
                  <a:pt x="102" y="0"/>
                </a:lnTo>
                <a:lnTo>
                  <a:pt x="104" y="0"/>
                </a:lnTo>
                <a:lnTo>
                  <a:pt x="105" y="0"/>
                </a:lnTo>
                <a:lnTo>
                  <a:pt x="107" y="0"/>
                </a:lnTo>
                <a:lnTo>
                  <a:pt x="109" y="0"/>
                </a:lnTo>
                <a:lnTo>
                  <a:pt x="110" y="0"/>
                </a:lnTo>
                <a:lnTo>
                  <a:pt x="112" y="1"/>
                </a:lnTo>
                <a:lnTo>
                  <a:pt x="114" y="1"/>
                </a:lnTo>
                <a:lnTo>
                  <a:pt x="115" y="2"/>
                </a:lnTo>
                <a:lnTo>
                  <a:pt x="117" y="2"/>
                </a:lnTo>
                <a:lnTo>
                  <a:pt x="118" y="3"/>
                </a:lnTo>
                <a:lnTo>
                  <a:pt x="120" y="4"/>
                </a:lnTo>
                <a:lnTo>
                  <a:pt x="122" y="5"/>
                </a:lnTo>
                <a:lnTo>
                  <a:pt x="123" y="6"/>
                </a:lnTo>
                <a:lnTo>
                  <a:pt x="124" y="7"/>
                </a:lnTo>
                <a:lnTo>
                  <a:pt x="126" y="8"/>
                </a:lnTo>
                <a:lnTo>
                  <a:pt x="127" y="9"/>
                </a:lnTo>
                <a:lnTo>
                  <a:pt x="128" y="9"/>
                </a:lnTo>
                <a:lnTo>
                  <a:pt x="129" y="10"/>
                </a:lnTo>
                <a:lnTo>
                  <a:pt x="130" y="11"/>
                </a:lnTo>
                <a:lnTo>
                  <a:pt x="131" y="11"/>
                </a:lnTo>
                <a:lnTo>
                  <a:pt x="132" y="12"/>
                </a:lnTo>
                <a:lnTo>
                  <a:pt x="133" y="12"/>
                </a:lnTo>
                <a:lnTo>
                  <a:pt x="133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4"/>
                </a:lnTo>
                <a:lnTo>
                  <a:pt x="136" y="14"/>
                </a:lnTo>
                <a:lnTo>
                  <a:pt x="137" y="15"/>
                </a:lnTo>
                <a:lnTo>
                  <a:pt x="138" y="15"/>
                </a:lnTo>
                <a:lnTo>
                  <a:pt x="139" y="16"/>
                </a:lnTo>
                <a:lnTo>
                  <a:pt x="140" y="16"/>
                </a:lnTo>
                <a:lnTo>
                  <a:pt x="140" y="17"/>
                </a:lnTo>
                <a:lnTo>
                  <a:pt x="141" y="17"/>
                </a:lnTo>
                <a:lnTo>
                  <a:pt x="142" y="18"/>
                </a:lnTo>
                <a:lnTo>
                  <a:pt x="143" y="18"/>
                </a:lnTo>
                <a:lnTo>
                  <a:pt x="143" y="19"/>
                </a:lnTo>
                <a:lnTo>
                  <a:pt x="144" y="20"/>
                </a:lnTo>
                <a:lnTo>
                  <a:pt x="145" y="21"/>
                </a:lnTo>
                <a:lnTo>
                  <a:pt x="146" y="22"/>
                </a:lnTo>
                <a:lnTo>
                  <a:pt x="146" y="24"/>
                </a:lnTo>
                <a:lnTo>
                  <a:pt x="147" y="25"/>
                </a:lnTo>
                <a:lnTo>
                  <a:pt x="147" y="27"/>
                </a:lnTo>
                <a:lnTo>
                  <a:pt x="148" y="28"/>
                </a:lnTo>
                <a:lnTo>
                  <a:pt x="149" y="30"/>
                </a:lnTo>
                <a:lnTo>
                  <a:pt x="149" y="32"/>
                </a:lnTo>
                <a:lnTo>
                  <a:pt x="150" y="33"/>
                </a:lnTo>
                <a:lnTo>
                  <a:pt x="150" y="35"/>
                </a:lnTo>
                <a:lnTo>
                  <a:pt x="151" y="37"/>
                </a:lnTo>
                <a:lnTo>
                  <a:pt x="151" y="39"/>
                </a:lnTo>
                <a:lnTo>
                  <a:pt x="152" y="41"/>
                </a:lnTo>
                <a:lnTo>
                  <a:pt x="152" y="43"/>
                </a:lnTo>
                <a:lnTo>
                  <a:pt x="153" y="44"/>
                </a:lnTo>
                <a:lnTo>
                  <a:pt x="153" y="46"/>
                </a:lnTo>
                <a:lnTo>
                  <a:pt x="153" y="48"/>
                </a:lnTo>
                <a:lnTo>
                  <a:pt x="154" y="50"/>
                </a:lnTo>
                <a:lnTo>
                  <a:pt x="154" y="51"/>
                </a:lnTo>
                <a:lnTo>
                  <a:pt x="154" y="53"/>
                </a:lnTo>
                <a:lnTo>
                  <a:pt x="155" y="54"/>
                </a:lnTo>
                <a:lnTo>
                  <a:pt x="155" y="56"/>
                </a:lnTo>
                <a:lnTo>
                  <a:pt x="155" y="57"/>
                </a:lnTo>
                <a:lnTo>
                  <a:pt x="155" y="58"/>
                </a:lnTo>
                <a:lnTo>
                  <a:pt x="156" y="59"/>
                </a:lnTo>
                <a:lnTo>
                  <a:pt x="156" y="60"/>
                </a:lnTo>
                <a:lnTo>
                  <a:pt x="156" y="61"/>
                </a:lnTo>
                <a:lnTo>
                  <a:pt x="156" y="62"/>
                </a:lnTo>
                <a:lnTo>
                  <a:pt x="156" y="63"/>
                </a:lnTo>
                <a:lnTo>
                  <a:pt x="156" y="64"/>
                </a:lnTo>
                <a:lnTo>
                  <a:pt x="156" y="65"/>
                </a:lnTo>
                <a:lnTo>
                  <a:pt x="157" y="66"/>
                </a:lnTo>
                <a:lnTo>
                  <a:pt x="157" y="67"/>
                </a:lnTo>
                <a:lnTo>
                  <a:pt x="157" y="68"/>
                </a:lnTo>
                <a:lnTo>
                  <a:pt x="157" y="69"/>
                </a:lnTo>
                <a:lnTo>
                  <a:pt x="157" y="71"/>
                </a:lnTo>
                <a:lnTo>
                  <a:pt x="157" y="72"/>
                </a:lnTo>
                <a:lnTo>
                  <a:pt x="157" y="73"/>
                </a:lnTo>
                <a:lnTo>
                  <a:pt x="157" y="74"/>
                </a:lnTo>
                <a:lnTo>
                  <a:pt x="157" y="75"/>
                </a:lnTo>
                <a:lnTo>
                  <a:pt x="157" y="77"/>
                </a:lnTo>
                <a:lnTo>
                  <a:pt x="158" y="78"/>
                </a:lnTo>
                <a:lnTo>
                  <a:pt x="158" y="79"/>
                </a:lnTo>
                <a:lnTo>
                  <a:pt x="158" y="81"/>
                </a:lnTo>
                <a:lnTo>
                  <a:pt x="158" y="82"/>
                </a:lnTo>
                <a:lnTo>
                  <a:pt x="158" y="83"/>
                </a:lnTo>
                <a:lnTo>
                  <a:pt x="158" y="84"/>
                </a:lnTo>
                <a:lnTo>
                  <a:pt x="158" y="85"/>
                </a:lnTo>
                <a:lnTo>
                  <a:pt x="158" y="86"/>
                </a:lnTo>
                <a:lnTo>
                  <a:pt x="157" y="87"/>
                </a:lnTo>
                <a:lnTo>
                  <a:pt x="157" y="88"/>
                </a:lnTo>
                <a:lnTo>
                  <a:pt x="157" y="89"/>
                </a:lnTo>
                <a:lnTo>
                  <a:pt x="157" y="90"/>
                </a:lnTo>
                <a:lnTo>
                  <a:pt x="157" y="91"/>
                </a:lnTo>
                <a:lnTo>
                  <a:pt x="156" y="92"/>
                </a:lnTo>
                <a:lnTo>
                  <a:pt x="156" y="93"/>
                </a:lnTo>
                <a:lnTo>
                  <a:pt x="155" y="93"/>
                </a:lnTo>
                <a:lnTo>
                  <a:pt x="155" y="94"/>
                </a:lnTo>
                <a:lnTo>
                  <a:pt x="155" y="95"/>
                </a:lnTo>
                <a:lnTo>
                  <a:pt x="154" y="95"/>
                </a:lnTo>
                <a:lnTo>
                  <a:pt x="154" y="96"/>
                </a:lnTo>
                <a:lnTo>
                  <a:pt x="153" y="96"/>
                </a:lnTo>
                <a:lnTo>
                  <a:pt x="153" y="97"/>
                </a:lnTo>
                <a:lnTo>
                  <a:pt x="152" y="97"/>
                </a:lnTo>
                <a:lnTo>
                  <a:pt x="152" y="98"/>
                </a:lnTo>
                <a:lnTo>
                  <a:pt x="151" y="98"/>
                </a:lnTo>
                <a:lnTo>
                  <a:pt x="151" y="99"/>
                </a:lnTo>
                <a:lnTo>
                  <a:pt x="150" y="99"/>
                </a:lnTo>
                <a:lnTo>
                  <a:pt x="150" y="100"/>
                </a:lnTo>
                <a:lnTo>
                  <a:pt x="149" y="100"/>
                </a:lnTo>
                <a:lnTo>
                  <a:pt x="149" y="101"/>
                </a:lnTo>
                <a:lnTo>
                  <a:pt x="148" y="101"/>
                </a:lnTo>
                <a:lnTo>
                  <a:pt x="148" y="102"/>
                </a:lnTo>
                <a:lnTo>
                  <a:pt x="147" y="103"/>
                </a:lnTo>
                <a:lnTo>
                  <a:pt x="147" y="104"/>
                </a:lnTo>
                <a:lnTo>
                  <a:pt x="146" y="104"/>
                </a:lnTo>
                <a:lnTo>
                  <a:pt x="146" y="105"/>
                </a:lnTo>
                <a:lnTo>
                  <a:pt x="145" y="106"/>
                </a:lnTo>
                <a:lnTo>
                  <a:pt x="145" y="107"/>
                </a:lnTo>
                <a:lnTo>
                  <a:pt x="144" y="107"/>
                </a:lnTo>
                <a:lnTo>
                  <a:pt x="144" y="108"/>
                </a:lnTo>
                <a:lnTo>
                  <a:pt x="144" y="109"/>
                </a:lnTo>
                <a:lnTo>
                  <a:pt x="143" y="109"/>
                </a:lnTo>
                <a:lnTo>
                  <a:pt x="143" y="110"/>
                </a:lnTo>
                <a:lnTo>
                  <a:pt x="143" y="111"/>
                </a:lnTo>
                <a:lnTo>
                  <a:pt x="142" y="111"/>
                </a:lnTo>
                <a:lnTo>
                  <a:pt x="142" y="112"/>
                </a:lnTo>
                <a:lnTo>
                  <a:pt x="142" y="113"/>
                </a:lnTo>
                <a:lnTo>
                  <a:pt x="142" y="114"/>
                </a:lnTo>
                <a:lnTo>
                  <a:pt x="141" y="114"/>
                </a:lnTo>
                <a:lnTo>
                  <a:pt x="141" y="115"/>
                </a:lnTo>
                <a:lnTo>
                  <a:pt x="141" y="116"/>
                </a:lnTo>
                <a:lnTo>
                  <a:pt x="141" y="117"/>
                </a:lnTo>
                <a:lnTo>
                  <a:pt x="141" y="118"/>
                </a:lnTo>
                <a:lnTo>
                  <a:pt x="141" y="119"/>
                </a:lnTo>
                <a:lnTo>
                  <a:pt x="141" y="120"/>
                </a:lnTo>
                <a:lnTo>
                  <a:pt x="141" y="121"/>
                </a:lnTo>
                <a:lnTo>
                  <a:pt x="141" y="122"/>
                </a:lnTo>
                <a:lnTo>
                  <a:pt x="142" y="122"/>
                </a:lnTo>
                <a:lnTo>
                  <a:pt x="142" y="123"/>
                </a:lnTo>
                <a:lnTo>
                  <a:pt x="143" y="123"/>
                </a:lnTo>
                <a:lnTo>
                  <a:pt x="144" y="123"/>
                </a:lnTo>
                <a:lnTo>
                  <a:pt x="145" y="124"/>
                </a:lnTo>
                <a:lnTo>
                  <a:pt x="146" y="124"/>
                </a:lnTo>
                <a:lnTo>
                  <a:pt x="147" y="124"/>
                </a:lnTo>
                <a:lnTo>
                  <a:pt x="148" y="124"/>
                </a:lnTo>
                <a:lnTo>
                  <a:pt x="147" y="124"/>
                </a:lnTo>
                <a:lnTo>
                  <a:pt x="147" y="125"/>
                </a:lnTo>
                <a:lnTo>
                  <a:pt x="146" y="126"/>
                </a:lnTo>
                <a:lnTo>
                  <a:pt x="145" y="127"/>
                </a:lnTo>
                <a:lnTo>
                  <a:pt x="144" y="127"/>
                </a:lnTo>
                <a:lnTo>
                  <a:pt x="144" y="128"/>
                </a:lnTo>
                <a:lnTo>
                  <a:pt x="143" y="128"/>
                </a:lnTo>
                <a:lnTo>
                  <a:pt x="142" y="128"/>
                </a:lnTo>
                <a:lnTo>
                  <a:pt x="141" y="128"/>
                </a:lnTo>
                <a:lnTo>
                  <a:pt x="140" y="128"/>
                </a:lnTo>
                <a:lnTo>
                  <a:pt x="139" y="129"/>
                </a:lnTo>
                <a:lnTo>
                  <a:pt x="139" y="128"/>
                </a:lnTo>
                <a:lnTo>
                  <a:pt x="138" y="128"/>
                </a:lnTo>
                <a:lnTo>
                  <a:pt x="137" y="128"/>
                </a:lnTo>
                <a:lnTo>
                  <a:pt x="136" y="128"/>
                </a:lnTo>
                <a:lnTo>
                  <a:pt x="135" y="128"/>
                </a:lnTo>
                <a:lnTo>
                  <a:pt x="134" y="128"/>
                </a:lnTo>
                <a:lnTo>
                  <a:pt x="134" y="129"/>
                </a:lnTo>
                <a:lnTo>
                  <a:pt x="134" y="130"/>
                </a:lnTo>
                <a:lnTo>
                  <a:pt x="135" y="130"/>
                </a:lnTo>
                <a:lnTo>
                  <a:pt x="135" y="131"/>
                </a:lnTo>
                <a:lnTo>
                  <a:pt x="135" y="132"/>
                </a:lnTo>
                <a:lnTo>
                  <a:pt x="135" y="133"/>
                </a:lnTo>
                <a:lnTo>
                  <a:pt x="135" y="134"/>
                </a:lnTo>
                <a:lnTo>
                  <a:pt x="135" y="135"/>
                </a:lnTo>
                <a:lnTo>
                  <a:pt x="134" y="136"/>
                </a:lnTo>
                <a:lnTo>
                  <a:pt x="134" y="137"/>
                </a:lnTo>
                <a:lnTo>
                  <a:pt x="133" y="138"/>
                </a:lnTo>
                <a:lnTo>
                  <a:pt x="133" y="139"/>
                </a:lnTo>
                <a:lnTo>
                  <a:pt x="133" y="140"/>
                </a:lnTo>
                <a:lnTo>
                  <a:pt x="132" y="140"/>
                </a:lnTo>
                <a:lnTo>
                  <a:pt x="132" y="141"/>
                </a:lnTo>
                <a:lnTo>
                  <a:pt x="132" y="142"/>
                </a:lnTo>
                <a:lnTo>
                  <a:pt x="131" y="142"/>
                </a:lnTo>
                <a:lnTo>
                  <a:pt x="137" y="149"/>
                </a:lnTo>
                <a:lnTo>
                  <a:pt x="138" y="149"/>
                </a:lnTo>
                <a:lnTo>
                  <a:pt x="138" y="150"/>
                </a:lnTo>
                <a:lnTo>
                  <a:pt x="139" y="150"/>
                </a:lnTo>
                <a:lnTo>
                  <a:pt x="141" y="150"/>
                </a:lnTo>
                <a:lnTo>
                  <a:pt x="142" y="151"/>
                </a:lnTo>
                <a:lnTo>
                  <a:pt x="143" y="151"/>
                </a:lnTo>
                <a:lnTo>
                  <a:pt x="145" y="152"/>
                </a:lnTo>
                <a:lnTo>
                  <a:pt x="147" y="153"/>
                </a:lnTo>
                <a:lnTo>
                  <a:pt x="149" y="153"/>
                </a:lnTo>
                <a:lnTo>
                  <a:pt x="151" y="154"/>
                </a:lnTo>
                <a:lnTo>
                  <a:pt x="153" y="155"/>
                </a:lnTo>
                <a:lnTo>
                  <a:pt x="155" y="156"/>
                </a:lnTo>
                <a:lnTo>
                  <a:pt x="157" y="156"/>
                </a:lnTo>
                <a:lnTo>
                  <a:pt x="159" y="157"/>
                </a:lnTo>
                <a:lnTo>
                  <a:pt x="161" y="158"/>
                </a:lnTo>
                <a:lnTo>
                  <a:pt x="164" y="159"/>
                </a:lnTo>
                <a:lnTo>
                  <a:pt x="166" y="160"/>
                </a:lnTo>
                <a:lnTo>
                  <a:pt x="168" y="161"/>
                </a:lnTo>
                <a:lnTo>
                  <a:pt x="171" y="162"/>
                </a:lnTo>
                <a:lnTo>
                  <a:pt x="173" y="163"/>
                </a:lnTo>
                <a:lnTo>
                  <a:pt x="175" y="164"/>
                </a:lnTo>
                <a:lnTo>
                  <a:pt x="177" y="165"/>
                </a:lnTo>
                <a:lnTo>
                  <a:pt x="180" y="166"/>
                </a:lnTo>
                <a:lnTo>
                  <a:pt x="182" y="166"/>
                </a:lnTo>
                <a:lnTo>
                  <a:pt x="184" y="167"/>
                </a:lnTo>
                <a:lnTo>
                  <a:pt x="186" y="168"/>
                </a:lnTo>
                <a:lnTo>
                  <a:pt x="187" y="169"/>
                </a:lnTo>
                <a:lnTo>
                  <a:pt x="189" y="170"/>
                </a:lnTo>
                <a:lnTo>
                  <a:pt x="190" y="171"/>
                </a:lnTo>
                <a:lnTo>
                  <a:pt x="192" y="172"/>
                </a:lnTo>
                <a:lnTo>
                  <a:pt x="193" y="172"/>
                </a:lnTo>
                <a:lnTo>
                  <a:pt x="194" y="173"/>
                </a:lnTo>
                <a:lnTo>
                  <a:pt x="196" y="175"/>
                </a:lnTo>
                <a:lnTo>
                  <a:pt x="197" y="176"/>
                </a:lnTo>
                <a:lnTo>
                  <a:pt x="199" y="177"/>
                </a:lnTo>
                <a:lnTo>
                  <a:pt x="200" y="179"/>
                </a:lnTo>
                <a:lnTo>
                  <a:pt x="202" y="181"/>
                </a:lnTo>
                <a:lnTo>
                  <a:pt x="203" y="182"/>
                </a:lnTo>
                <a:lnTo>
                  <a:pt x="205" y="184"/>
                </a:lnTo>
                <a:lnTo>
                  <a:pt x="206" y="186"/>
                </a:lnTo>
                <a:lnTo>
                  <a:pt x="208" y="188"/>
                </a:lnTo>
                <a:lnTo>
                  <a:pt x="209" y="190"/>
                </a:lnTo>
                <a:lnTo>
                  <a:pt x="211" y="192"/>
                </a:lnTo>
                <a:lnTo>
                  <a:pt x="212" y="194"/>
                </a:lnTo>
                <a:lnTo>
                  <a:pt x="214" y="196"/>
                </a:lnTo>
                <a:lnTo>
                  <a:pt x="215" y="198"/>
                </a:lnTo>
                <a:lnTo>
                  <a:pt x="217" y="200"/>
                </a:lnTo>
                <a:lnTo>
                  <a:pt x="218" y="202"/>
                </a:lnTo>
                <a:lnTo>
                  <a:pt x="219" y="204"/>
                </a:lnTo>
                <a:lnTo>
                  <a:pt x="220" y="206"/>
                </a:lnTo>
                <a:lnTo>
                  <a:pt x="221" y="208"/>
                </a:lnTo>
                <a:lnTo>
                  <a:pt x="223" y="209"/>
                </a:lnTo>
                <a:lnTo>
                  <a:pt x="224" y="211"/>
                </a:lnTo>
                <a:lnTo>
                  <a:pt x="225" y="213"/>
                </a:lnTo>
                <a:lnTo>
                  <a:pt x="225" y="214"/>
                </a:lnTo>
                <a:lnTo>
                  <a:pt x="226" y="215"/>
                </a:lnTo>
                <a:lnTo>
                  <a:pt x="227" y="216"/>
                </a:lnTo>
                <a:lnTo>
                  <a:pt x="227" y="217"/>
                </a:lnTo>
                <a:lnTo>
                  <a:pt x="228" y="218"/>
                </a:lnTo>
                <a:lnTo>
                  <a:pt x="228" y="219"/>
                </a:lnTo>
                <a:lnTo>
                  <a:pt x="0" y="219"/>
                </a:lnTo>
                <a:lnTo>
                  <a:pt x="0" y="218"/>
                </a:lnTo>
                <a:lnTo>
                  <a:pt x="0" y="217"/>
                </a:lnTo>
                <a:lnTo>
                  <a:pt x="0" y="216"/>
                </a:lnTo>
                <a:lnTo>
                  <a:pt x="1" y="215"/>
                </a:lnTo>
                <a:lnTo>
                  <a:pt x="1" y="214"/>
                </a:lnTo>
                <a:lnTo>
                  <a:pt x="1" y="213"/>
                </a:lnTo>
                <a:lnTo>
                  <a:pt x="2" y="212"/>
                </a:lnTo>
                <a:lnTo>
                  <a:pt x="2" y="210"/>
                </a:lnTo>
                <a:lnTo>
                  <a:pt x="3" y="209"/>
                </a:lnTo>
                <a:lnTo>
                  <a:pt x="3" y="207"/>
                </a:lnTo>
                <a:lnTo>
                  <a:pt x="4" y="206"/>
                </a:lnTo>
                <a:lnTo>
                  <a:pt x="4" y="204"/>
                </a:lnTo>
                <a:lnTo>
                  <a:pt x="5" y="203"/>
                </a:lnTo>
                <a:lnTo>
                  <a:pt x="6" y="201"/>
                </a:lnTo>
                <a:lnTo>
                  <a:pt x="6" y="200"/>
                </a:lnTo>
                <a:lnTo>
                  <a:pt x="7" y="198"/>
                </a:lnTo>
                <a:lnTo>
                  <a:pt x="8" y="197"/>
                </a:lnTo>
                <a:lnTo>
                  <a:pt x="9" y="195"/>
                </a:lnTo>
                <a:lnTo>
                  <a:pt x="9" y="194"/>
                </a:lnTo>
                <a:lnTo>
                  <a:pt x="10" y="192"/>
                </a:lnTo>
                <a:lnTo>
                  <a:pt x="11" y="191"/>
                </a:lnTo>
                <a:lnTo>
                  <a:pt x="12" y="189"/>
                </a:lnTo>
                <a:lnTo>
                  <a:pt x="13" y="188"/>
                </a:lnTo>
                <a:lnTo>
                  <a:pt x="14" y="187"/>
                </a:lnTo>
                <a:lnTo>
                  <a:pt x="15" y="186"/>
                </a:lnTo>
                <a:lnTo>
                  <a:pt x="16" y="185"/>
                </a:lnTo>
                <a:lnTo>
                  <a:pt x="17" y="184"/>
                </a:lnTo>
                <a:lnTo>
                  <a:pt x="17" y="183"/>
                </a:lnTo>
                <a:lnTo>
                  <a:pt x="18" y="182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08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058729" y="3432175"/>
            <a:ext cx="368265" cy="177800"/>
            <a:chOff x="-5" y="0"/>
            <a:chExt cx="233" cy="113"/>
          </a:xfrm>
        </p:grpSpPr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0" y="0"/>
              <a:ext cx="228" cy="113"/>
            </a:xfrm>
            <a:custGeom>
              <a:avLst/>
              <a:gdLst>
                <a:gd name="T0" fmla="*/ 0 w 227"/>
                <a:gd name="T1" fmla="*/ 0 h 112"/>
                <a:gd name="T2" fmla="*/ 218 w 227"/>
                <a:gd name="T3" fmla="*/ 0 h 112"/>
                <a:gd name="T4" fmla="*/ 218 w 227"/>
                <a:gd name="T5" fmla="*/ 114 h 112"/>
                <a:gd name="T6" fmla="*/ 0 w 227"/>
                <a:gd name="T7" fmla="*/ 114 h 112"/>
                <a:gd name="T8" fmla="*/ 0 w 227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7" h="112">
                  <a:moveTo>
                    <a:pt x="0" y="0"/>
                  </a:moveTo>
                  <a:lnTo>
                    <a:pt x="216" y="0"/>
                  </a:lnTo>
                  <a:lnTo>
                    <a:pt x="216" y="112"/>
                  </a:lnTo>
                  <a:lnTo>
                    <a:pt x="0" y="1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8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1" name="Text Box 47"/>
            <p:cNvSpPr txBox="1">
              <a:spLocks noChangeArrowheads="1"/>
            </p:cNvSpPr>
            <p:nvPr/>
          </p:nvSpPr>
          <p:spPr bwMode="auto">
            <a:xfrm>
              <a:off x="-5" y="0"/>
              <a:ext cx="226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GB" altLang="en-US" sz="1200">
                  <a:latin typeface="Helvetica" panose="020B0604020202020204" pitchFamily="34" charset="0"/>
                </a:rPr>
                <a:t>SME</a:t>
              </a:r>
            </a:p>
          </p:txBody>
        </p:sp>
      </p:grpSp>
      <p:sp>
        <p:nvSpPr>
          <p:cNvPr id="30" name="Freeform 29"/>
          <p:cNvSpPr>
            <a:spLocks noChangeArrowheads="1"/>
          </p:cNvSpPr>
          <p:nvPr/>
        </p:nvSpPr>
        <p:spPr bwMode="auto">
          <a:xfrm>
            <a:off x="7595394" y="3387725"/>
            <a:ext cx="363538" cy="349250"/>
          </a:xfrm>
          <a:custGeom>
            <a:avLst/>
            <a:gdLst>
              <a:gd name="T0" fmla="*/ 86439132 w 228"/>
              <a:gd name="T1" fmla="*/ 442520482 h 219"/>
              <a:gd name="T2" fmla="*/ 147454521 w 228"/>
              <a:gd name="T3" fmla="*/ 412001773 h 219"/>
              <a:gd name="T4" fmla="*/ 162708766 w 228"/>
              <a:gd name="T5" fmla="*/ 373853785 h 219"/>
              <a:gd name="T6" fmla="*/ 152539269 w 228"/>
              <a:gd name="T7" fmla="*/ 353507979 h 219"/>
              <a:gd name="T8" fmla="*/ 139828195 w 228"/>
              <a:gd name="T9" fmla="*/ 325532895 h 219"/>
              <a:gd name="T10" fmla="*/ 137285023 w 228"/>
              <a:gd name="T11" fmla="*/ 317903616 h 219"/>
              <a:gd name="T12" fmla="*/ 134743446 w 228"/>
              <a:gd name="T13" fmla="*/ 302643465 h 219"/>
              <a:gd name="T14" fmla="*/ 134743446 w 228"/>
              <a:gd name="T15" fmla="*/ 300099840 h 219"/>
              <a:gd name="T16" fmla="*/ 119489201 w 228"/>
              <a:gd name="T17" fmla="*/ 295014186 h 219"/>
              <a:gd name="T18" fmla="*/ 111861280 w 228"/>
              <a:gd name="T19" fmla="*/ 292470562 h 219"/>
              <a:gd name="T20" fmla="*/ 122030778 w 228"/>
              <a:gd name="T21" fmla="*/ 289926937 h 219"/>
              <a:gd name="T22" fmla="*/ 134743446 w 228"/>
              <a:gd name="T23" fmla="*/ 287384908 h 219"/>
              <a:gd name="T24" fmla="*/ 134743446 w 228"/>
              <a:gd name="T25" fmla="*/ 282297659 h 219"/>
              <a:gd name="T26" fmla="*/ 129658698 w 228"/>
              <a:gd name="T27" fmla="*/ 274668380 h 219"/>
              <a:gd name="T28" fmla="*/ 122030778 w 228"/>
              <a:gd name="T29" fmla="*/ 267039102 h 219"/>
              <a:gd name="T30" fmla="*/ 119489201 w 228"/>
              <a:gd name="T31" fmla="*/ 256866199 h 219"/>
              <a:gd name="T32" fmla="*/ 119489201 w 228"/>
              <a:gd name="T33" fmla="*/ 241606047 h 219"/>
              <a:gd name="T34" fmla="*/ 122030778 w 228"/>
              <a:gd name="T35" fmla="*/ 231433144 h 219"/>
              <a:gd name="T36" fmla="*/ 116946029 w 228"/>
              <a:gd name="T37" fmla="*/ 211087338 h 219"/>
              <a:gd name="T38" fmla="*/ 111861280 w 228"/>
              <a:gd name="T39" fmla="*/ 185655878 h 219"/>
              <a:gd name="T40" fmla="*/ 111861280 w 228"/>
              <a:gd name="T41" fmla="*/ 157679199 h 219"/>
              <a:gd name="T42" fmla="*/ 122030778 w 228"/>
              <a:gd name="T43" fmla="*/ 106814684 h 219"/>
              <a:gd name="T44" fmla="*/ 127115526 w 228"/>
              <a:gd name="T45" fmla="*/ 94099751 h 219"/>
              <a:gd name="T46" fmla="*/ 147454521 w 228"/>
              <a:gd name="T47" fmla="*/ 63581042 h 219"/>
              <a:gd name="T48" fmla="*/ 180504589 w 228"/>
              <a:gd name="T49" fmla="*/ 33062333 h 219"/>
              <a:gd name="T50" fmla="*/ 200843584 w 228"/>
              <a:gd name="T51" fmla="*/ 25431460 h 219"/>
              <a:gd name="T52" fmla="*/ 211013081 w 228"/>
              <a:gd name="T53" fmla="*/ 15258557 h 219"/>
              <a:gd name="T54" fmla="*/ 211013081 w 228"/>
              <a:gd name="T55" fmla="*/ 12716527 h 219"/>
              <a:gd name="T56" fmla="*/ 241519978 w 228"/>
              <a:gd name="T57" fmla="*/ 0 h 219"/>
              <a:gd name="T58" fmla="*/ 297450618 w 228"/>
              <a:gd name="T59" fmla="*/ 5085654 h 219"/>
              <a:gd name="T60" fmla="*/ 333043859 w 228"/>
              <a:gd name="T61" fmla="*/ 27975084 h 219"/>
              <a:gd name="T62" fmla="*/ 353382853 w 228"/>
              <a:gd name="T63" fmla="*/ 40691612 h 219"/>
              <a:gd name="T64" fmla="*/ 366093927 w 228"/>
              <a:gd name="T65" fmla="*/ 50864515 h 219"/>
              <a:gd name="T66" fmla="*/ 386432922 w 228"/>
              <a:gd name="T67" fmla="*/ 109358308 h 219"/>
              <a:gd name="T68" fmla="*/ 396602419 w 228"/>
              <a:gd name="T69" fmla="*/ 155137169 h 219"/>
              <a:gd name="T70" fmla="*/ 399143996 w 228"/>
              <a:gd name="T71" fmla="*/ 167852102 h 219"/>
              <a:gd name="T72" fmla="*/ 401685573 w 228"/>
              <a:gd name="T73" fmla="*/ 211087338 h 219"/>
              <a:gd name="T74" fmla="*/ 396602419 w 228"/>
              <a:gd name="T75" fmla="*/ 233976768 h 219"/>
              <a:gd name="T76" fmla="*/ 383889750 w 228"/>
              <a:gd name="T77" fmla="*/ 249235325 h 219"/>
              <a:gd name="T78" fmla="*/ 373720253 w 228"/>
              <a:gd name="T79" fmla="*/ 261951853 h 219"/>
              <a:gd name="T80" fmla="*/ 368635504 w 228"/>
              <a:gd name="T81" fmla="*/ 272124756 h 219"/>
              <a:gd name="T82" fmla="*/ 361009179 w 228"/>
              <a:gd name="T83" fmla="*/ 287384908 h 219"/>
              <a:gd name="T84" fmla="*/ 358467602 w 228"/>
              <a:gd name="T85" fmla="*/ 305187089 h 219"/>
              <a:gd name="T86" fmla="*/ 368635504 w 228"/>
              <a:gd name="T87" fmla="*/ 315359992 h 219"/>
              <a:gd name="T88" fmla="*/ 376263424 w 228"/>
              <a:gd name="T89" fmla="*/ 315359992 h 219"/>
              <a:gd name="T90" fmla="*/ 373720253 w 228"/>
              <a:gd name="T91" fmla="*/ 317903616 h 219"/>
              <a:gd name="T92" fmla="*/ 366093927 w 228"/>
              <a:gd name="T93" fmla="*/ 325532895 h 219"/>
              <a:gd name="T94" fmla="*/ 350839681 w 228"/>
              <a:gd name="T95" fmla="*/ 325532895 h 219"/>
              <a:gd name="T96" fmla="*/ 340670184 w 228"/>
              <a:gd name="T97" fmla="*/ 325532895 h 219"/>
              <a:gd name="T98" fmla="*/ 343213356 w 228"/>
              <a:gd name="T99" fmla="*/ 333162174 h 219"/>
              <a:gd name="T100" fmla="*/ 343213356 w 228"/>
              <a:gd name="T101" fmla="*/ 340791452 h 219"/>
              <a:gd name="T102" fmla="*/ 335585436 w 228"/>
              <a:gd name="T103" fmla="*/ 356051604 h 219"/>
              <a:gd name="T104" fmla="*/ 348298104 w 228"/>
              <a:gd name="T105" fmla="*/ 378941034 h 219"/>
              <a:gd name="T106" fmla="*/ 399143996 w 228"/>
              <a:gd name="T107" fmla="*/ 396743216 h 219"/>
              <a:gd name="T108" fmla="*/ 475413631 w 228"/>
              <a:gd name="T109" fmla="*/ 429805549 h 219"/>
              <a:gd name="T110" fmla="*/ 516090025 w 228"/>
              <a:gd name="T111" fmla="*/ 462866288 h 219"/>
              <a:gd name="T112" fmla="*/ 566937511 w 228"/>
              <a:gd name="T113" fmla="*/ 531534579 h 219"/>
              <a:gd name="T114" fmla="*/ 0 w 228"/>
              <a:gd name="T115" fmla="*/ 556966039 h 219"/>
              <a:gd name="T116" fmla="*/ 10169497 w 228"/>
              <a:gd name="T117" fmla="*/ 523903705 h 219"/>
              <a:gd name="T118" fmla="*/ 38134817 w 228"/>
              <a:gd name="T119" fmla="*/ 473039191 h 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8" h="219">
                <a:moveTo>
                  <a:pt x="18" y="182"/>
                </a:moveTo>
                <a:lnTo>
                  <a:pt x="18" y="182"/>
                </a:lnTo>
                <a:lnTo>
                  <a:pt x="20" y="181"/>
                </a:lnTo>
                <a:lnTo>
                  <a:pt x="21" y="181"/>
                </a:lnTo>
                <a:lnTo>
                  <a:pt x="22" y="180"/>
                </a:lnTo>
                <a:lnTo>
                  <a:pt x="23" y="179"/>
                </a:lnTo>
                <a:lnTo>
                  <a:pt x="25" y="178"/>
                </a:lnTo>
                <a:lnTo>
                  <a:pt x="27" y="178"/>
                </a:lnTo>
                <a:lnTo>
                  <a:pt x="28" y="177"/>
                </a:lnTo>
                <a:lnTo>
                  <a:pt x="30" y="176"/>
                </a:lnTo>
                <a:lnTo>
                  <a:pt x="32" y="175"/>
                </a:lnTo>
                <a:lnTo>
                  <a:pt x="34" y="174"/>
                </a:lnTo>
                <a:lnTo>
                  <a:pt x="35" y="173"/>
                </a:lnTo>
                <a:lnTo>
                  <a:pt x="37" y="172"/>
                </a:lnTo>
                <a:lnTo>
                  <a:pt x="39" y="171"/>
                </a:lnTo>
                <a:lnTo>
                  <a:pt x="41" y="170"/>
                </a:lnTo>
                <a:lnTo>
                  <a:pt x="43" y="169"/>
                </a:lnTo>
                <a:lnTo>
                  <a:pt x="45" y="168"/>
                </a:lnTo>
                <a:lnTo>
                  <a:pt x="47" y="167"/>
                </a:lnTo>
                <a:lnTo>
                  <a:pt x="49" y="167"/>
                </a:lnTo>
                <a:lnTo>
                  <a:pt x="50" y="166"/>
                </a:lnTo>
                <a:lnTo>
                  <a:pt x="52" y="165"/>
                </a:lnTo>
                <a:lnTo>
                  <a:pt x="54" y="164"/>
                </a:lnTo>
                <a:lnTo>
                  <a:pt x="55" y="163"/>
                </a:lnTo>
                <a:lnTo>
                  <a:pt x="57" y="163"/>
                </a:lnTo>
                <a:lnTo>
                  <a:pt x="58" y="162"/>
                </a:lnTo>
                <a:lnTo>
                  <a:pt x="59" y="162"/>
                </a:lnTo>
                <a:lnTo>
                  <a:pt x="60" y="161"/>
                </a:lnTo>
                <a:lnTo>
                  <a:pt x="61" y="161"/>
                </a:lnTo>
                <a:lnTo>
                  <a:pt x="62" y="160"/>
                </a:lnTo>
                <a:lnTo>
                  <a:pt x="63" y="160"/>
                </a:lnTo>
                <a:lnTo>
                  <a:pt x="64" y="160"/>
                </a:lnTo>
                <a:lnTo>
                  <a:pt x="64" y="148"/>
                </a:lnTo>
                <a:lnTo>
                  <a:pt x="64" y="147"/>
                </a:lnTo>
                <a:lnTo>
                  <a:pt x="64" y="146"/>
                </a:lnTo>
                <a:lnTo>
                  <a:pt x="63" y="146"/>
                </a:lnTo>
                <a:lnTo>
                  <a:pt x="63" y="145"/>
                </a:lnTo>
                <a:lnTo>
                  <a:pt x="63" y="144"/>
                </a:lnTo>
                <a:lnTo>
                  <a:pt x="62" y="143"/>
                </a:lnTo>
                <a:lnTo>
                  <a:pt x="61" y="142"/>
                </a:lnTo>
                <a:lnTo>
                  <a:pt x="61" y="141"/>
                </a:lnTo>
                <a:lnTo>
                  <a:pt x="61" y="140"/>
                </a:lnTo>
                <a:lnTo>
                  <a:pt x="60" y="139"/>
                </a:lnTo>
                <a:lnTo>
                  <a:pt x="59" y="138"/>
                </a:lnTo>
                <a:lnTo>
                  <a:pt x="59" y="137"/>
                </a:lnTo>
                <a:lnTo>
                  <a:pt x="58" y="136"/>
                </a:lnTo>
                <a:lnTo>
                  <a:pt x="58" y="135"/>
                </a:lnTo>
                <a:lnTo>
                  <a:pt x="58" y="134"/>
                </a:lnTo>
                <a:lnTo>
                  <a:pt x="57" y="133"/>
                </a:lnTo>
                <a:lnTo>
                  <a:pt x="56" y="132"/>
                </a:lnTo>
                <a:lnTo>
                  <a:pt x="56" y="131"/>
                </a:lnTo>
                <a:lnTo>
                  <a:pt x="55" y="130"/>
                </a:lnTo>
                <a:lnTo>
                  <a:pt x="55" y="129"/>
                </a:lnTo>
                <a:lnTo>
                  <a:pt x="55" y="128"/>
                </a:lnTo>
                <a:lnTo>
                  <a:pt x="54" y="128"/>
                </a:lnTo>
                <a:lnTo>
                  <a:pt x="54" y="127"/>
                </a:lnTo>
                <a:lnTo>
                  <a:pt x="54" y="126"/>
                </a:lnTo>
                <a:lnTo>
                  <a:pt x="54" y="125"/>
                </a:lnTo>
                <a:lnTo>
                  <a:pt x="54" y="124"/>
                </a:lnTo>
                <a:lnTo>
                  <a:pt x="53" y="124"/>
                </a:lnTo>
                <a:lnTo>
                  <a:pt x="53" y="123"/>
                </a:lnTo>
                <a:lnTo>
                  <a:pt x="53" y="122"/>
                </a:lnTo>
                <a:lnTo>
                  <a:pt x="53" y="121"/>
                </a:lnTo>
                <a:lnTo>
                  <a:pt x="53" y="120"/>
                </a:lnTo>
                <a:lnTo>
                  <a:pt x="53" y="119"/>
                </a:lnTo>
                <a:lnTo>
                  <a:pt x="53" y="118"/>
                </a:lnTo>
                <a:lnTo>
                  <a:pt x="52" y="118"/>
                </a:lnTo>
                <a:lnTo>
                  <a:pt x="51" y="118"/>
                </a:lnTo>
                <a:lnTo>
                  <a:pt x="51" y="117"/>
                </a:lnTo>
                <a:lnTo>
                  <a:pt x="50" y="117"/>
                </a:lnTo>
                <a:lnTo>
                  <a:pt x="49" y="117"/>
                </a:lnTo>
                <a:lnTo>
                  <a:pt x="48" y="117"/>
                </a:lnTo>
                <a:lnTo>
                  <a:pt x="47" y="117"/>
                </a:lnTo>
                <a:lnTo>
                  <a:pt x="47" y="116"/>
                </a:lnTo>
                <a:lnTo>
                  <a:pt x="46" y="116"/>
                </a:lnTo>
                <a:lnTo>
                  <a:pt x="45" y="116"/>
                </a:lnTo>
                <a:lnTo>
                  <a:pt x="44" y="116"/>
                </a:lnTo>
                <a:lnTo>
                  <a:pt x="44" y="115"/>
                </a:lnTo>
                <a:lnTo>
                  <a:pt x="43" y="115"/>
                </a:lnTo>
                <a:lnTo>
                  <a:pt x="44" y="115"/>
                </a:lnTo>
                <a:lnTo>
                  <a:pt x="44" y="114"/>
                </a:lnTo>
                <a:lnTo>
                  <a:pt x="45" y="114"/>
                </a:lnTo>
                <a:lnTo>
                  <a:pt x="46" y="114"/>
                </a:lnTo>
                <a:lnTo>
                  <a:pt x="47" y="114"/>
                </a:lnTo>
                <a:lnTo>
                  <a:pt x="48" y="114"/>
                </a:lnTo>
                <a:lnTo>
                  <a:pt x="49" y="114"/>
                </a:lnTo>
                <a:lnTo>
                  <a:pt x="50" y="114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3" y="111"/>
                </a:lnTo>
                <a:lnTo>
                  <a:pt x="53" y="110"/>
                </a:lnTo>
                <a:lnTo>
                  <a:pt x="52" y="110"/>
                </a:lnTo>
                <a:lnTo>
                  <a:pt x="52" y="109"/>
                </a:lnTo>
                <a:lnTo>
                  <a:pt x="51" y="109"/>
                </a:lnTo>
                <a:lnTo>
                  <a:pt x="51" y="108"/>
                </a:lnTo>
                <a:lnTo>
                  <a:pt x="50" y="108"/>
                </a:lnTo>
                <a:lnTo>
                  <a:pt x="50" y="107"/>
                </a:lnTo>
                <a:lnTo>
                  <a:pt x="49" y="107"/>
                </a:lnTo>
                <a:lnTo>
                  <a:pt x="49" y="106"/>
                </a:lnTo>
                <a:lnTo>
                  <a:pt x="48" y="106"/>
                </a:lnTo>
                <a:lnTo>
                  <a:pt x="48" y="105"/>
                </a:lnTo>
                <a:lnTo>
                  <a:pt x="48" y="104"/>
                </a:lnTo>
                <a:lnTo>
                  <a:pt x="47" y="104"/>
                </a:lnTo>
                <a:lnTo>
                  <a:pt x="47" y="103"/>
                </a:lnTo>
                <a:lnTo>
                  <a:pt x="47" y="102"/>
                </a:lnTo>
                <a:lnTo>
                  <a:pt x="47" y="101"/>
                </a:lnTo>
                <a:lnTo>
                  <a:pt x="47" y="100"/>
                </a:lnTo>
                <a:lnTo>
                  <a:pt x="47" y="99"/>
                </a:lnTo>
                <a:lnTo>
                  <a:pt x="47" y="98"/>
                </a:lnTo>
                <a:lnTo>
                  <a:pt x="47" y="97"/>
                </a:lnTo>
                <a:lnTo>
                  <a:pt x="47" y="96"/>
                </a:lnTo>
                <a:lnTo>
                  <a:pt x="47" y="95"/>
                </a:lnTo>
                <a:lnTo>
                  <a:pt x="47" y="94"/>
                </a:lnTo>
                <a:lnTo>
                  <a:pt x="48" y="94"/>
                </a:lnTo>
                <a:lnTo>
                  <a:pt x="48" y="93"/>
                </a:lnTo>
                <a:lnTo>
                  <a:pt x="48" y="92"/>
                </a:lnTo>
                <a:lnTo>
                  <a:pt x="48" y="91"/>
                </a:lnTo>
                <a:lnTo>
                  <a:pt x="48" y="90"/>
                </a:lnTo>
                <a:lnTo>
                  <a:pt x="48" y="89"/>
                </a:lnTo>
                <a:lnTo>
                  <a:pt x="47" y="89"/>
                </a:lnTo>
                <a:lnTo>
                  <a:pt x="47" y="88"/>
                </a:lnTo>
                <a:lnTo>
                  <a:pt x="47" y="87"/>
                </a:lnTo>
                <a:lnTo>
                  <a:pt x="47" y="86"/>
                </a:lnTo>
                <a:lnTo>
                  <a:pt x="47" y="85"/>
                </a:lnTo>
                <a:lnTo>
                  <a:pt x="46" y="84"/>
                </a:lnTo>
                <a:lnTo>
                  <a:pt x="46" y="83"/>
                </a:lnTo>
                <a:lnTo>
                  <a:pt x="46" y="82"/>
                </a:lnTo>
                <a:lnTo>
                  <a:pt x="46" y="81"/>
                </a:lnTo>
                <a:lnTo>
                  <a:pt x="46" y="80"/>
                </a:lnTo>
                <a:lnTo>
                  <a:pt x="45" y="80"/>
                </a:lnTo>
                <a:lnTo>
                  <a:pt x="45" y="79"/>
                </a:lnTo>
                <a:lnTo>
                  <a:pt x="45" y="78"/>
                </a:lnTo>
                <a:lnTo>
                  <a:pt x="45" y="77"/>
                </a:lnTo>
                <a:lnTo>
                  <a:pt x="45" y="76"/>
                </a:lnTo>
                <a:lnTo>
                  <a:pt x="44" y="76"/>
                </a:lnTo>
                <a:lnTo>
                  <a:pt x="44" y="75"/>
                </a:lnTo>
                <a:lnTo>
                  <a:pt x="44" y="74"/>
                </a:lnTo>
                <a:lnTo>
                  <a:pt x="44" y="73"/>
                </a:lnTo>
                <a:lnTo>
                  <a:pt x="44" y="72"/>
                </a:lnTo>
                <a:lnTo>
                  <a:pt x="44" y="71"/>
                </a:lnTo>
                <a:lnTo>
                  <a:pt x="44" y="70"/>
                </a:lnTo>
                <a:lnTo>
                  <a:pt x="44" y="69"/>
                </a:lnTo>
                <a:lnTo>
                  <a:pt x="44" y="67"/>
                </a:lnTo>
                <a:lnTo>
                  <a:pt x="44" y="66"/>
                </a:lnTo>
                <a:lnTo>
                  <a:pt x="44" y="65"/>
                </a:lnTo>
                <a:lnTo>
                  <a:pt x="44" y="64"/>
                </a:lnTo>
                <a:lnTo>
                  <a:pt x="44" y="62"/>
                </a:lnTo>
                <a:lnTo>
                  <a:pt x="44" y="61"/>
                </a:lnTo>
                <a:lnTo>
                  <a:pt x="45" y="59"/>
                </a:lnTo>
                <a:lnTo>
                  <a:pt x="45" y="58"/>
                </a:lnTo>
                <a:lnTo>
                  <a:pt x="45" y="56"/>
                </a:lnTo>
                <a:lnTo>
                  <a:pt x="46" y="55"/>
                </a:lnTo>
                <a:lnTo>
                  <a:pt x="46" y="53"/>
                </a:lnTo>
                <a:lnTo>
                  <a:pt x="46" y="52"/>
                </a:lnTo>
                <a:lnTo>
                  <a:pt x="46" y="50"/>
                </a:lnTo>
                <a:lnTo>
                  <a:pt x="47" y="49"/>
                </a:lnTo>
                <a:lnTo>
                  <a:pt x="47" y="47"/>
                </a:lnTo>
                <a:lnTo>
                  <a:pt x="47" y="46"/>
                </a:lnTo>
                <a:lnTo>
                  <a:pt x="48" y="45"/>
                </a:lnTo>
                <a:lnTo>
                  <a:pt x="48" y="44"/>
                </a:lnTo>
                <a:lnTo>
                  <a:pt x="48" y="42"/>
                </a:lnTo>
                <a:lnTo>
                  <a:pt x="49" y="41"/>
                </a:lnTo>
                <a:lnTo>
                  <a:pt x="49" y="40"/>
                </a:lnTo>
                <a:lnTo>
                  <a:pt x="49" y="39"/>
                </a:lnTo>
                <a:lnTo>
                  <a:pt x="49" y="38"/>
                </a:lnTo>
                <a:lnTo>
                  <a:pt x="49" y="37"/>
                </a:lnTo>
                <a:lnTo>
                  <a:pt x="50" y="37"/>
                </a:lnTo>
                <a:lnTo>
                  <a:pt x="50" y="36"/>
                </a:lnTo>
                <a:lnTo>
                  <a:pt x="51" y="35"/>
                </a:lnTo>
                <a:lnTo>
                  <a:pt x="51" y="34"/>
                </a:lnTo>
                <a:lnTo>
                  <a:pt x="52" y="33"/>
                </a:lnTo>
                <a:lnTo>
                  <a:pt x="53" y="32"/>
                </a:lnTo>
                <a:lnTo>
                  <a:pt x="53" y="31"/>
                </a:lnTo>
                <a:lnTo>
                  <a:pt x="54" y="30"/>
                </a:lnTo>
                <a:lnTo>
                  <a:pt x="55" y="29"/>
                </a:lnTo>
                <a:lnTo>
                  <a:pt x="55" y="28"/>
                </a:lnTo>
                <a:lnTo>
                  <a:pt x="56" y="27"/>
                </a:lnTo>
                <a:lnTo>
                  <a:pt x="57" y="26"/>
                </a:lnTo>
                <a:lnTo>
                  <a:pt x="58" y="25"/>
                </a:lnTo>
                <a:lnTo>
                  <a:pt x="59" y="24"/>
                </a:lnTo>
                <a:lnTo>
                  <a:pt x="60" y="23"/>
                </a:lnTo>
                <a:lnTo>
                  <a:pt x="61" y="22"/>
                </a:lnTo>
                <a:lnTo>
                  <a:pt x="61" y="21"/>
                </a:lnTo>
                <a:lnTo>
                  <a:pt x="62" y="19"/>
                </a:lnTo>
                <a:lnTo>
                  <a:pt x="63" y="18"/>
                </a:lnTo>
                <a:lnTo>
                  <a:pt x="64" y="17"/>
                </a:lnTo>
                <a:lnTo>
                  <a:pt x="65" y="17"/>
                </a:lnTo>
                <a:lnTo>
                  <a:pt x="66" y="16"/>
                </a:lnTo>
                <a:lnTo>
                  <a:pt x="67" y="15"/>
                </a:lnTo>
                <a:lnTo>
                  <a:pt x="68" y="14"/>
                </a:lnTo>
                <a:lnTo>
                  <a:pt x="69" y="14"/>
                </a:lnTo>
                <a:lnTo>
                  <a:pt x="70" y="13"/>
                </a:lnTo>
                <a:lnTo>
                  <a:pt x="71" y="13"/>
                </a:lnTo>
                <a:lnTo>
                  <a:pt x="72" y="12"/>
                </a:lnTo>
                <a:lnTo>
                  <a:pt x="73" y="12"/>
                </a:lnTo>
                <a:lnTo>
                  <a:pt x="74" y="12"/>
                </a:lnTo>
                <a:lnTo>
                  <a:pt x="75" y="12"/>
                </a:lnTo>
                <a:lnTo>
                  <a:pt x="76" y="11"/>
                </a:lnTo>
                <a:lnTo>
                  <a:pt x="77" y="11"/>
                </a:lnTo>
                <a:lnTo>
                  <a:pt x="78" y="11"/>
                </a:lnTo>
                <a:lnTo>
                  <a:pt x="78" y="10"/>
                </a:lnTo>
                <a:lnTo>
                  <a:pt x="79" y="10"/>
                </a:lnTo>
                <a:lnTo>
                  <a:pt x="80" y="10"/>
                </a:lnTo>
                <a:lnTo>
                  <a:pt x="80" y="9"/>
                </a:lnTo>
                <a:lnTo>
                  <a:pt x="81" y="9"/>
                </a:lnTo>
                <a:lnTo>
                  <a:pt x="81" y="8"/>
                </a:lnTo>
                <a:lnTo>
                  <a:pt x="82" y="8"/>
                </a:lnTo>
                <a:lnTo>
                  <a:pt x="82" y="7"/>
                </a:lnTo>
                <a:lnTo>
                  <a:pt x="82" y="6"/>
                </a:lnTo>
                <a:lnTo>
                  <a:pt x="83" y="6"/>
                </a:lnTo>
                <a:lnTo>
                  <a:pt x="83" y="5"/>
                </a:lnTo>
                <a:lnTo>
                  <a:pt x="84" y="5"/>
                </a:lnTo>
                <a:lnTo>
                  <a:pt x="84" y="4"/>
                </a:lnTo>
                <a:lnTo>
                  <a:pt x="85" y="4"/>
                </a:lnTo>
                <a:lnTo>
                  <a:pt x="86" y="4"/>
                </a:lnTo>
                <a:lnTo>
                  <a:pt x="86" y="3"/>
                </a:lnTo>
                <a:lnTo>
                  <a:pt x="87" y="3"/>
                </a:lnTo>
                <a:lnTo>
                  <a:pt x="88" y="3"/>
                </a:lnTo>
                <a:lnTo>
                  <a:pt x="89" y="2"/>
                </a:lnTo>
                <a:lnTo>
                  <a:pt x="90" y="2"/>
                </a:lnTo>
                <a:lnTo>
                  <a:pt x="91" y="1"/>
                </a:lnTo>
                <a:lnTo>
                  <a:pt x="92" y="1"/>
                </a:lnTo>
                <a:lnTo>
                  <a:pt x="94" y="1"/>
                </a:lnTo>
                <a:lnTo>
                  <a:pt x="95" y="0"/>
                </a:lnTo>
                <a:lnTo>
                  <a:pt x="96" y="0"/>
                </a:lnTo>
                <a:lnTo>
                  <a:pt x="98" y="0"/>
                </a:lnTo>
                <a:lnTo>
                  <a:pt x="99" y="0"/>
                </a:lnTo>
                <a:lnTo>
                  <a:pt x="101" y="0"/>
                </a:lnTo>
                <a:lnTo>
                  <a:pt x="102" y="0"/>
                </a:lnTo>
                <a:lnTo>
                  <a:pt x="104" y="0"/>
                </a:lnTo>
                <a:lnTo>
                  <a:pt x="105" y="0"/>
                </a:lnTo>
                <a:lnTo>
                  <a:pt x="107" y="0"/>
                </a:lnTo>
                <a:lnTo>
                  <a:pt x="109" y="0"/>
                </a:lnTo>
                <a:lnTo>
                  <a:pt x="110" y="0"/>
                </a:lnTo>
                <a:lnTo>
                  <a:pt x="112" y="1"/>
                </a:lnTo>
                <a:lnTo>
                  <a:pt x="114" y="1"/>
                </a:lnTo>
                <a:lnTo>
                  <a:pt x="115" y="2"/>
                </a:lnTo>
                <a:lnTo>
                  <a:pt x="117" y="2"/>
                </a:lnTo>
                <a:lnTo>
                  <a:pt x="118" y="3"/>
                </a:lnTo>
                <a:lnTo>
                  <a:pt x="120" y="4"/>
                </a:lnTo>
                <a:lnTo>
                  <a:pt x="122" y="5"/>
                </a:lnTo>
                <a:lnTo>
                  <a:pt x="123" y="6"/>
                </a:lnTo>
                <a:lnTo>
                  <a:pt x="124" y="7"/>
                </a:lnTo>
                <a:lnTo>
                  <a:pt x="126" y="8"/>
                </a:lnTo>
                <a:lnTo>
                  <a:pt x="127" y="9"/>
                </a:lnTo>
                <a:lnTo>
                  <a:pt x="128" y="9"/>
                </a:lnTo>
                <a:lnTo>
                  <a:pt x="129" y="10"/>
                </a:lnTo>
                <a:lnTo>
                  <a:pt x="130" y="11"/>
                </a:lnTo>
                <a:lnTo>
                  <a:pt x="131" y="11"/>
                </a:lnTo>
                <a:lnTo>
                  <a:pt x="132" y="12"/>
                </a:lnTo>
                <a:lnTo>
                  <a:pt x="133" y="12"/>
                </a:lnTo>
                <a:lnTo>
                  <a:pt x="133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4"/>
                </a:lnTo>
                <a:lnTo>
                  <a:pt x="136" y="14"/>
                </a:lnTo>
                <a:lnTo>
                  <a:pt x="137" y="15"/>
                </a:lnTo>
                <a:lnTo>
                  <a:pt x="138" y="15"/>
                </a:lnTo>
                <a:lnTo>
                  <a:pt x="139" y="16"/>
                </a:lnTo>
                <a:lnTo>
                  <a:pt x="140" y="16"/>
                </a:lnTo>
                <a:lnTo>
                  <a:pt x="140" y="17"/>
                </a:lnTo>
                <a:lnTo>
                  <a:pt x="141" y="17"/>
                </a:lnTo>
                <a:lnTo>
                  <a:pt x="142" y="18"/>
                </a:lnTo>
                <a:lnTo>
                  <a:pt x="143" y="18"/>
                </a:lnTo>
                <a:lnTo>
                  <a:pt x="143" y="19"/>
                </a:lnTo>
                <a:lnTo>
                  <a:pt x="144" y="20"/>
                </a:lnTo>
                <a:lnTo>
                  <a:pt x="145" y="21"/>
                </a:lnTo>
                <a:lnTo>
                  <a:pt x="146" y="22"/>
                </a:lnTo>
                <a:lnTo>
                  <a:pt x="146" y="24"/>
                </a:lnTo>
                <a:lnTo>
                  <a:pt x="147" y="25"/>
                </a:lnTo>
                <a:lnTo>
                  <a:pt x="147" y="27"/>
                </a:lnTo>
                <a:lnTo>
                  <a:pt x="148" y="28"/>
                </a:lnTo>
                <a:lnTo>
                  <a:pt x="149" y="30"/>
                </a:lnTo>
                <a:lnTo>
                  <a:pt x="149" y="32"/>
                </a:lnTo>
                <a:lnTo>
                  <a:pt x="150" y="33"/>
                </a:lnTo>
                <a:lnTo>
                  <a:pt x="150" y="35"/>
                </a:lnTo>
                <a:lnTo>
                  <a:pt x="151" y="37"/>
                </a:lnTo>
                <a:lnTo>
                  <a:pt x="151" y="39"/>
                </a:lnTo>
                <a:lnTo>
                  <a:pt x="152" y="41"/>
                </a:lnTo>
                <a:lnTo>
                  <a:pt x="152" y="43"/>
                </a:lnTo>
                <a:lnTo>
                  <a:pt x="153" y="44"/>
                </a:lnTo>
                <a:lnTo>
                  <a:pt x="153" y="46"/>
                </a:lnTo>
                <a:lnTo>
                  <a:pt x="153" y="48"/>
                </a:lnTo>
                <a:lnTo>
                  <a:pt x="154" y="50"/>
                </a:lnTo>
                <a:lnTo>
                  <a:pt x="154" y="51"/>
                </a:lnTo>
                <a:lnTo>
                  <a:pt x="154" y="53"/>
                </a:lnTo>
                <a:lnTo>
                  <a:pt x="155" y="54"/>
                </a:lnTo>
                <a:lnTo>
                  <a:pt x="155" y="56"/>
                </a:lnTo>
                <a:lnTo>
                  <a:pt x="155" y="57"/>
                </a:lnTo>
                <a:lnTo>
                  <a:pt x="155" y="58"/>
                </a:lnTo>
                <a:lnTo>
                  <a:pt x="156" y="59"/>
                </a:lnTo>
                <a:lnTo>
                  <a:pt x="156" y="60"/>
                </a:lnTo>
                <a:lnTo>
                  <a:pt x="156" y="61"/>
                </a:lnTo>
                <a:lnTo>
                  <a:pt x="156" y="62"/>
                </a:lnTo>
                <a:lnTo>
                  <a:pt x="156" y="63"/>
                </a:lnTo>
                <a:lnTo>
                  <a:pt x="156" y="64"/>
                </a:lnTo>
                <a:lnTo>
                  <a:pt x="156" y="65"/>
                </a:lnTo>
                <a:lnTo>
                  <a:pt x="157" y="66"/>
                </a:lnTo>
                <a:lnTo>
                  <a:pt x="157" y="67"/>
                </a:lnTo>
                <a:lnTo>
                  <a:pt x="157" y="68"/>
                </a:lnTo>
                <a:lnTo>
                  <a:pt x="157" y="69"/>
                </a:lnTo>
                <a:lnTo>
                  <a:pt x="157" y="71"/>
                </a:lnTo>
                <a:lnTo>
                  <a:pt x="157" y="72"/>
                </a:lnTo>
                <a:lnTo>
                  <a:pt x="157" y="73"/>
                </a:lnTo>
                <a:lnTo>
                  <a:pt x="157" y="74"/>
                </a:lnTo>
                <a:lnTo>
                  <a:pt x="157" y="75"/>
                </a:lnTo>
                <a:lnTo>
                  <a:pt x="157" y="77"/>
                </a:lnTo>
                <a:lnTo>
                  <a:pt x="158" y="78"/>
                </a:lnTo>
                <a:lnTo>
                  <a:pt x="158" y="79"/>
                </a:lnTo>
                <a:lnTo>
                  <a:pt x="158" y="81"/>
                </a:lnTo>
                <a:lnTo>
                  <a:pt x="158" y="82"/>
                </a:lnTo>
                <a:lnTo>
                  <a:pt x="158" y="83"/>
                </a:lnTo>
                <a:lnTo>
                  <a:pt x="158" y="84"/>
                </a:lnTo>
                <a:lnTo>
                  <a:pt x="158" y="85"/>
                </a:lnTo>
                <a:lnTo>
                  <a:pt x="158" y="86"/>
                </a:lnTo>
                <a:lnTo>
                  <a:pt x="157" y="87"/>
                </a:lnTo>
                <a:lnTo>
                  <a:pt x="157" y="88"/>
                </a:lnTo>
                <a:lnTo>
                  <a:pt x="157" y="89"/>
                </a:lnTo>
                <a:lnTo>
                  <a:pt x="157" y="90"/>
                </a:lnTo>
                <a:lnTo>
                  <a:pt x="157" y="91"/>
                </a:lnTo>
                <a:lnTo>
                  <a:pt x="156" y="92"/>
                </a:lnTo>
                <a:lnTo>
                  <a:pt x="156" y="93"/>
                </a:lnTo>
                <a:lnTo>
                  <a:pt x="155" y="93"/>
                </a:lnTo>
                <a:lnTo>
                  <a:pt x="155" y="94"/>
                </a:lnTo>
                <a:lnTo>
                  <a:pt x="155" y="95"/>
                </a:lnTo>
                <a:lnTo>
                  <a:pt x="154" y="95"/>
                </a:lnTo>
                <a:lnTo>
                  <a:pt x="154" y="96"/>
                </a:lnTo>
                <a:lnTo>
                  <a:pt x="153" y="96"/>
                </a:lnTo>
                <a:lnTo>
                  <a:pt x="153" y="97"/>
                </a:lnTo>
                <a:lnTo>
                  <a:pt x="152" y="97"/>
                </a:lnTo>
                <a:lnTo>
                  <a:pt x="152" y="98"/>
                </a:lnTo>
                <a:lnTo>
                  <a:pt x="151" y="98"/>
                </a:lnTo>
                <a:lnTo>
                  <a:pt x="151" y="99"/>
                </a:lnTo>
                <a:lnTo>
                  <a:pt x="150" y="99"/>
                </a:lnTo>
                <a:lnTo>
                  <a:pt x="150" y="100"/>
                </a:lnTo>
                <a:lnTo>
                  <a:pt x="149" y="100"/>
                </a:lnTo>
                <a:lnTo>
                  <a:pt x="149" y="101"/>
                </a:lnTo>
                <a:lnTo>
                  <a:pt x="148" y="101"/>
                </a:lnTo>
                <a:lnTo>
                  <a:pt x="148" y="102"/>
                </a:lnTo>
                <a:lnTo>
                  <a:pt x="147" y="103"/>
                </a:lnTo>
                <a:lnTo>
                  <a:pt x="147" y="104"/>
                </a:lnTo>
                <a:lnTo>
                  <a:pt x="146" y="104"/>
                </a:lnTo>
                <a:lnTo>
                  <a:pt x="146" y="105"/>
                </a:lnTo>
                <a:lnTo>
                  <a:pt x="145" y="106"/>
                </a:lnTo>
                <a:lnTo>
                  <a:pt x="145" y="107"/>
                </a:lnTo>
                <a:lnTo>
                  <a:pt x="144" y="107"/>
                </a:lnTo>
                <a:lnTo>
                  <a:pt x="144" y="108"/>
                </a:lnTo>
                <a:lnTo>
                  <a:pt x="144" y="109"/>
                </a:lnTo>
                <a:lnTo>
                  <a:pt x="143" y="109"/>
                </a:lnTo>
                <a:lnTo>
                  <a:pt x="143" y="110"/>
                </a:lnTo>
                <a:lnTo>
                  <a:pt x="143" y="111"/>
                </a:lnTo>
                <a:lnTo>
                  <a:pt x="142" y="111"/>
                </a:lnTo>
                <a:lnTo>
                  <a:pt x="142" y="112"/>
                </a:lnTo>
                <a:lnTo>
                  <a:pt x="142" y="113"/>
                </a:lnTo>
                <a:lnTo>
                  <a:pt x="142" y="114"/>
                </a:lnTo>
                <a:lnTo>
                  <a:pt x="141" y="114"/>
                </a:lnTo>
                <a:lnTo>
                  <a:pt x="141" y="115"/>
                </a:lnTo>
                <a:lnTo>
                  <a:pt x="141" y="116"/>
                </a:lnTo>
                <a:lnTo>
                  <a:pt x="141" y="117"/>
                </a:lnTo>
                <a:lnTo>
                  <a:pt x="141" y="118"/>
                </a:lnTo>
                <a:lnTo>
                  <a:pt x="141" y="119"/>
                </a:lnTo>
                <a:lnTo>
                  <a:pt x="141" y="120"/>
                </a:lnTo>
                <a:lnTo>
                  <a:pt x="141" y="121"/>
                </a:lnTo>
                <a:lnTo>
                  <a:pt x="141" y="122"/>
                </a:lnTo>
                <a:lnTo>
                  <a:pt x="142" y="122"/>
                </a:lnTo>
                <a:lnTo>
                  <a:pt x="142" y="123"/>
                </a:lnTo>
                <a:lnTo>
                  <a:pt x="143" y="123"/>
                </a:lnTo>
                <a:lnTo>
                  <a:pt x="144" y="123"/>
                </a:lnTo>
                <a:lnTo>
                  <a:pt x="145" y="124"/>
                </a:lnTo>
                <a:lnTo>
                  <a:pt x="146" y="124"/>
                </a:lnTo>
                <a:lnTo>
                  <a:pt x="147" y="124"/>
                </a:lnTo>
                <a:lnTo>
                  <a:pt x="148" y="124"/>
                </a:lnTo>
                <a:lnTo>
                  <a:pt x="147" y="124"/>
                </a:lnTo>
                <a:lnTo>
                  <a:pt x="147" y="125"/>
                </a:lnTo>
                <a:lnTo>
                  <a:pt x="146" y="126"/>
                </a:lnTo>
                <a:lnTo>
                  <a:pt x="145" y="127"/>
                </a:lnTo>
                <a:lnTo>
                  <a:pt x="144" y="127"/>
                </a:lnTo>
                <a:lnTo>
                  <a:pt x="144" y="128"/>
                </a:lnTo>
                <a:lnTo>
                  <a:pt x="143" y="128"/>
                </a:lnTo>
                <a:lnTo>
                  <a:pt x="142" y="128"/>
                </a:lnTo>
                <a:lnTo>
                  <a:pt x="141" y="128"/>
                </a:lnTo>
                <a:lnTo>
                  <a:pt x="140" y="128"/>
                </a:lnTo>
                <a:lnTo>
                  <a:pt x="139" y="129"/>
                </a:lnTo>
                <a:lnTo>
                  <a:pt x="139" y="128"/>
                </a:lnTo>
                <a:lnTo>
                  <a:pt x="138" y="128"/>
                </a:lnTo>
                <a:lnTo>
                  <a:pt x="137" y="128"/>
                </a:lnTo>
                <a:lnTo>
                  <a:pt x="136" y="128"/>
                </a:lnTo>
                <a:lnTo>
                  <a:pt x="135" y="128"/>
                </a:lnTo>
                <a:lnTo>
                  <a:pt x="134" y="128"/>
                </a:lnTo>
                <a:lnTo>
                  <a:pt x="134" y="129"/>
                </a:lnTo>
                <a:lnTo>
                  <a:pt x="134" y="130"/>
                </a:lnTo>
                <a:lnTo>
                  <a:pt x="135" y="130"/>
                </a:lnTo>
                <a:lnTo>
                  <a:pt x="135" y="131"/>
                </a:lnTo>
                <a:lnTo>
                  <a:pt x="135" y="132"/>
                </a:lnTo>
                <a:lnTo>
                  <a:pt x="135" y="133"/>
                </a:lnTo>
                <a:lnTo>
                  <a:pt x="135" y="134"/>
                </a:lnTo>
                <a:lnTo>
                  <a:pt x="135" y="135"/>
                </a:lnTo>
                <a:lnTo>
                  <a:pt x="134" y="136"/>
                </a:lnTo>
                <a:lnTo>
                  <a:pt x="134" y="137"/>
                </a:lnTo>
                <a:lnTo>
                  <a:pt x="133" y="138"/>
                </a:lnTo>
                <a:lnTo>
                  <a:pt x="133" y="139"/>
                </a:lnTo>
                <a:lnTo>
                  <a:pt x="133" y="140"/>
                </a:lnTo>
                <a:lnTo>
                  <a:pt x="132" y="140"/>
                </a:lnTo>
                <a:lnTo>
                  <a:pt x="132" y="141"/>
                </a:lnTo>
                <a:lnTo>
                  <a:pt x="132" y="142"/>
                </a:lnTo>
                <a:lnTo>
                  <a:pt x="131" y="142"/>
                </a:lnTo>
                <a:lnTo>
                  <a:pt x="137" y="149"/>
                </a:lnTo>
                <a:lnTo>
                  <a:pt x="138" y="149"/>
                </a:lnTo>
                <a:lnTo>
                  <a:pt x="138" y="150"/>
                </a:lnTo>
                <a:lnTo>
                  <a:pt x="139" y="150"/>
                </a:lnTo>
                <a:lnTo>
                  <a:pt x="141" y="150"/>
                </a:lnTo>
                <a:lnTo>
                  <a:pt x="142" y="151"/>
                </a:lnTo>
                <a:lnTo>
                  <a:pt x="143" y="151"/>
                </a:lnTo>
                <a:lnTo>
                  <a:pt x="145" y="152"/>
                </a:lnTo>
                <a:lnTo>
                  <a:pt x="147" y="153"/>
                </a:lnTo>
                <a:lnTo>
                  <a:pt x="149" y="153"/>
                </a:lnTo>
                <a:lnTo>
                  <a:pt x="151" y="154"/>
                </a:lnTo>
                <a:lnTo>
                  <a:pt x="153" y="155"/>
                </a:lnTo>
                <a:lnTo>
                  <a:pt x="155" y="156"/>
                </a:lnTo>
                <a:lnTo>
                  <a:pt x="157" y="156"/>
                </a:lnTo>
                <a:lnTo>
                  <a:pt x="159" y="157"/>
                </a:lnTo>
                <a:lnTo>
                  <a:pt x="161" y="158"/>
                </a:lnTo>
                <a:lnTo>
                  <a:pt x="164" y="159"/>
                </a:lnTo>
                <a:lnTo>
                  <a:pt x="166" y="160"/>
                </a:lnTo>
                <a:lnTo>
                  <a:pt x="168" y="161"/>
                </a:lnTo>
                <a:lnTo>
                  <a:pt x="171" y="162"/>
                </a:lnTo>
                <a:lnTo>
                  <a:pt x="173" y="163"/>
                </a:lnTo>
                <a:lnTo>
                  <a:pt x="175" y="164"/>
                </a:lnTo>
                <a:lnTo>
                  <a:pt x="177" y="165"/>
                </a:lnTo>
                <a:lnTo>
                  <a:pt x="180" y="166"/>
                </a:lnTo>
                <a:lnTo>
                  <a:pt x="182" y="166"/>
                </a:lnTo>
                <a:lnTo>
                  <a:pt x="184" y="167"/>
                </a:lnTo>
                <a:lnTo>
                  <a:pt x="186" y="168"/>
                </a:lnTo>
                <a:lnTo>
                  <a:pt x="187" y="169"/>
                </a:lnTo>
                <a:lnTo>
                  <a:pt x="189" y="170"/>
                </a:lnTo>
                <a:lnTo>
                  <a:pt x="190" y="171"/>
                </a:lnTo>
                <a:lnTo>
                  <a:pt x="192" y="172"/>
                </a:lnTo>
                <a:lnTo>
                  <a:pt x="193" y="172"/>
                </a:lnTo>
                <a:lnTo>
                  <a:pt x="194" y="173"/>
                </a:lnTo>
                <a:lnTo>
                  <a:pt x="196" y="175"/>
                </a:lnTo>
                <a:lnTo>
                  <a:pt x="197" y="176"/>
                </a:lnTo>
                <a:lnTo>
                  <a:pt x="199" y="177"/>
                </a:lnTo>
                <a:lnTo>
                  <a:pt x="200" y="179"/>
                </a:lnTo>
                <a:lnTo>
                  <a:pt x="202" y="181"/>
                </a:lnTo>
                <a:lnTo>
                  <a:pt x="203" y="182"/>
                </a:lnTo>
                <a:lnTo>
                  <a:pt x="205" y="184"/>
                </a:lnTo>
                <a:lnTo>
                  <a:pt x="206" y="186"/>
                </a:lnTo>
                <a:lnTo>
                  <a:pt x="208" y="188"/>
                </a:lnTo>
                <a:lnTo>
                  <a:pt x="209" y="190"/>
                </a:lnTo>
                <a:lnTo>
                  <a:pt x="211" y="192"/>
                </a:lnTo>
                <a:lnTo>
                  <a:pt x="212" y="194"/>
                </a:lnTo>
                <a:lnTo>
                  <a:pt x="214" y="196"/>
                </a:lnTo>
                <a:lnTo>
                  <a:pt x="215" y="198"/>
                </a:lnTo>
                <a:lnTo>
                  <a:pt x="217" y="200"/>
                </a:lnTo>
                <a:lnTo>
                  <a:pt x="218" y="202"/>
                </a:lnTo>
                <a:lnTo>
                  <a:pt x="219" y="204"/>
                </a:lnTo>
                <a:lnTo>
                  <a:pt x="220" y="206"/>
                </a:lnTo>
                <a:lnTo>
                  <a:pt x="221" y="208"/>
                </a:lnTo>
                <a:lnTo>
                  <a:pt x="223" y="209"/>
                </a:lnTo>
                <a:lnTo>
                  <a:pt x="224" y="211"/>
                </a:lnTo>
                <a:lnTo>
                  <a:pt x="225" y="213"/>
                </a:lnTo>
                <a:lnTo>
                  <a:pt x="225" y="214"/>
                </a:lnTo>
                <a:lnTo>
                  <a:pt x="226" y="215"/>
                </a:lnTo>
                <a:lnTo>
                  <a:pt x="227" y="216"/>
                </a:lnTo>
                <a:lnTo>
                  <a:pt x="227" y="217"/>
                </a:lnTo>
                <a:lnTo>
                  <a:pt x="228" y="218"/>
                </a:lnTo>
                <a:lnTo>
                  <a:pt x="228" y="219"/>
                </a:lnTo>
                <a:lnTo>
                  <a:pt x="0" y="219"/>
                </a:lnTo>
                <a:lnTo>
                  <a:pt x="0" y="218"/>
                </a:lnTo>
                <a:lnTo>
                  <a:pt x="0" y="217"/>
                </a:lnTo>
                <a:lnTo>
                  <a:pt x="0" y="216"/>
                </a:lnTo>
                <a:lnTo>
                  <a:pt x="1" y="215"/>
                </a:lnTo>
                <a:lnTo>
                  <a:pt x="1" y="214"/>
                </a:lnTo>
                <a:lnTo>
                  <a:pt x="1" y="213"/>
                </a:lnTo>
                <a:lnTo>
                  <a:pt x="2" y="212"/>
                </a:lnTo>
                <a:lnTo>
                  <a:pt x="2" y="210"/>
                </a:lnTo>
                <a:lnTo>
                  <a:pt x="3" y="209"/>
                </a:lnTo>
                <a:lnTo>
                  <a:pt x="3" y="207"/>
                </a:lnTo>
                <a:lnTo>
                  <a:pt x="4" y="206"/>
                </a:lnTo>
                <a:lnTo>
                  <a:pt x="4" y="204"/>
                </a:lnTo>
                <a:lnTo>
                  <a:pt x="5" y="203"/>
                </a:lnTo>
                <a:lnTo>
                  <a:pt x="6" y="201"/>
                </a:lnTo>
                <a:lnTo>
                  <a:pt x="6" y="200"/>
                </a:lnTo>
                <a:lnTo>
                  <a:pt x="7" y="198"/>
                </a:lnTo>
                <a:lnTo>
                  <a:pt x="8" y="197"/>
                </a:lnTo>
                <a:lnTo>
                  <a:pt x="9" y="195"/>
                </a:lnTo>
                <a:lnTo>
                  <a:pt x="9" y="194"/>
                </a:lnTo>
                <a:lnTo>
                  <a:pt x="10" y="192"/>
                </a:lnTo>
                <a:lnTo>
                  <a:pt x="11" y="191"/>
                </a:lnTo>
                <a:lnTo>
                  <a:pt x="12" y="189"/>
                </a:lnTo>
                <a:lnTo>
                  <a:pt x="13" y="188"/>
                </a:lnTo>
                <a:lnTo>
                  <a:pt x="14" y="187"/>
                </a:lnTo>
                <a:lnTo>
                  <a:pt x="15" y="186"/>
                </a:lnTo>
                <a:lnTo>
                  <a:pt x="16" y="185"/>
                </a:lnTo>
                <a:lnTo>
                  <a:pt x="17" y="184"/>
                </a:lnTo>
                <a:lnTo>
                  <a:pt x="17" y="183"/>
                </a:lnTo>
                <a:lnTo>
                  <a:pt x="18" y="182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08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423963" y="3736975"/>
            <a:ext cx="698481" cy="177800"/>
            <a:chOff x="-5" y="0"/>
            <a:chExt cx="441" cy="113"/>
          </a:xfrm>
        </p:grpSpPr>
        <p:sp>
          <p:nvSpPr>
            <p:cNvPr id="48" name="Freeform 47"/>
            <p:cNvSpPr>
              <a:spLocks noChangeArrowheads="1"/>
            </p:cNvSpPr>
            <p:nvPr/>
          </p:nvSpPr>
          <p:spPr bwMode="auto">
            <a:xfrm>
              <a:off x="0" y="0"/>
              <a:ext cx="436" cy="113"/>
            </a:xfrm>
            <a:custGeom>
              <a:avLst/>
              <a:gdLst>
                <a:gd name="T0" fmla="*/ 0 w 435"/>
                <a:gd name="T1" fmla="*/ 0 h 112"/>
                <a:gd name="T2" fmla="*/ 426 w 435"/>
                <a:gd name="T3" fmla="*/ 0 h 112"/>
                <a:gd name="T4" fmla="*/ 426 w 435"/>
                <a:gd name="T5" fmla="*/ 114 h 112"/>
                <a:gd name="T6" fmla="*/ 0 w 435"/>
                <a:gd name="T7" fmla="*/ 114 h 112"/>
                <a:gd name="T8" fmla="*/ 0 w 435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5" h="112">
                  <a:moveTo>
                    <a:pt x="0" y="0"/>
                  </a:moveTo>
                  <a:lnTo>
                    <a:pt x="424" y="0"/>
                  </a:lnTo>
                  <a:lnTo>
                    <a:pt x="424" y="112"/>
                  </a:lnTo>
                  <a:lnTo>
                    <a:pt x="0" y="1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8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9" name="Text Box 51"/>
            <p:cNvSpPr txBox="1">
              <a:spLocks noChangeArrowheads="1"/>
            </p:cNvSpPr>
            <p:nvPr/>
          </p:nvSpPr>
          <p:spPr bwMode="auto">
            <a:xfrm>
              <a:off x="-5" y="0"/>
              <a:ext cx="43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GB" altLang="en-US" sz="1200">
                  <a:latin typeface="Helvetica" panose="020B0604020202020204" pitchFamily="34" charset="0"/>
                </a:rPr>
                <a:t>Executive</a:t>
              </a:r>
            </a:p>
          </p:txBody>
        </p:sp>
      </p:grpSp>
      <p:sp>
        <p:nvSpPr>
          <p:cNvPr id="32" name="Freeform 31"/>
          <p:cNvSpPr>
            <a:spLocks noChangeArrowheads="1"/>
          </p:cNvSpPr>
          <p:nvPr/>
        </p:nvSpPr>
        <p:spPr bwMode="auto">
          <a:xfrm>
            <a:off x="7350919" y="2435225"/>
            <a:ext cx="363538" cy="349250"/>
          </a:xfrm>
          <a:custGeom>
            <a:avLst/>
            <a:gdLst>
              <a:gd name="T0" fmla="*/ 86439132 w 228"/>
              <a:gd name="T1" fmla="*/ 442520482 h 219"/>
              <a:gd name="T2" fmla="*/ 147454521 w 228"/>
              <a:gd name="T3" fmla="*/ 412001773 h 219"/>
              <a:gd name="T4" fmla="*/ 162708766 w 228"/>
              <a:gd name="T5" fmla="*/ 373853785 h 219"/>
              <a:gd name="T6" fmla="*/ 152539269 w 228"/>
              <a:gd name="T7" fmla="*/ 353507979 h 219"/>
              <a:gd name="T8" fmla="*/ 139828195 w 228"/>
              <a:gd name="T9" fmla="*/ 325532895 h 219"/>
              <a:gd name="T10" fmla="*/ 137285023 w 228"/>
              <a:gd name="T11" fmla="*/ 317903616 h 219"/>
              <a:gd name="T12" fmla="*/ 134743446 w 228"/>
              <a:gd name="T13" fmla="*/ 302643465 h 219"/>
              <a:gd name="T14" fmla="*/ 134743446 w 228"/>
              <a:gd name="T15" fmla="*/ 300099840 h 219"/>
              <a:gd name="T16" fmla="*/ 119489201 w 228"/>
              <a:gd name="T17" fmla="*/ 295014186 h 219"/>
              <a:gd name="T18" fmla="*/ 111861280 w 228"/>
              <a:gd name="T19" fmla="*/ 292470562 h 219"/>
              <a:gd name="T20" fmla="*/ 122030778 w 228"/>
              <a:gd name="T21" fmla="*/ 289926937 h 219"/>
              <a:gd name="T22" fmla="*/ 134743446 w 228"/>
              <a:gd name="T23" fmla="*/ 287384908 h 219"/>
              <a:gd name="T24" fmla="*/ 134743446 w 228"/>
              <a:gd name="T25" fmla="*/ 282297659 h 219"/>
              <a:gd name="T26" fmla="*/ 129658698 w 228"/>
              <a:gd name="T27" fmla="*/ 274668380 h 219"/>
              <a:gd name="T28" fmla="*/ 122030778 w 228"/>
              <a:gd name="T29" fmla="*/ 267039102 h 219"/>
              <a:gd name="T30" fmla="*/ 119489201 w 228"/>
              <a:gd name="T31" fmla="*/ 256866199 h 219"/>
              <a:gd name="T32" fmla="*/ 119489201 w 228"/>
              <a:gd name="T33" fmla="*/ 241606047 h 219"/>
              <a:gd name="T34" fmla="*/ 122030778 w 228"/>
              <a:gd name="T35" fmla="*/ 231433144 h 219"/>
              <a:gd name="T36" fmla="*/ 116946029 w 228"/>
              <a:gd name="T37" fmla="*/ 211087338 h 219"/>
              <a:gd name="T38" fmla="*/ 111861280 w 228"/>
              <a:gd name="T39" fmla="*/ 185655878 h 219"/>
              <a:gd name="T40" fmla="*/ 111861280 w 228"/>
              <a:gd name="T41" fmla="*/ 157679199 h 219"/>
              <a:gd name="T42" fmla="*/ 122030778 w 228"/>
              <a:gd name="T43" fmla="*/ 106814684 h 219"/>
              <a:gd name="T44" fmla="*/ 127115526 w 228"/>
              <a:gd name="T45" fmla="*/ 94099751 h 219"/>
              <a:gd name="T46" fmla="*/ 147454521 w 228"/>
              <a:gd name="T47" fmla="*/ 63581042 h 219"/>
              <a:gd name="T48" fmla="*/ 180504589 w 228"/>
              <a:gd name="T49" fmla="*/ 33062333 h 219"/>
              <a:gd name="T50" fmla="*/ 200843584 w 228"/>
              <a:gd name="T51" fmla="*/ 25431460 h 219"/>
              <a:gd name="T52" fmla="*/ 211013081 w 228"/>
              <a:gd name="T53" fmla="*/ 15258557 h 219"/>
              <a:gd name="T54" fmla="*/ 211013081 w 228"/>
              <a:gd name="T55" fmla="*/ 12716527 h 219"/>
              <a:gd name="T56" fmla="*/ 241519978 w 228"/>
              <a:gd name="T57" fmla="*/ 0 h 219"/>
              <a:gd name="T58" fmla="*/ 297450618 w 228"/>
              <a:gd name="T59" fmla="*/ 5085654 h 219"/>
              <a:gd name="T60" fmla="*/ 333043859 w 228"/>
              <a:gd name="T61" fmla="*/ 27975084 h 219"/>
              <a:gd name="T62" fmla="*/ 353382853 w 228"/>
              <a:gd name="T63" fmla="*/ 40691612 h 219"/>
              <a:gd name="T64" fmla="*/ 366093927 w 228"/>
              <a:gd name="T65" fmla="*/ 50864515 h 219"/>
              <a:gd name="T66" fmla="*/ 386432922 w 228"/>
              <a:gd name="T67" fmla="*/ 109358308 h 219"/>
              <a:gd name="T68" fmla="*/ 396602419 w 228"/>
              <a:gd name="T69" fmla="*/ 155137169 h 219"/>
              <a:gd name="T70" fmla="*/ 399143996 w 228"/>
              <a:gd name="T71" fmla="*/ 167852102 h 219"/>
              <a:gd name="T72" fmla="*/ 401685573 w 228"/>
              <a:gd name="T73" fmla="*/ 211087338 h 219"/>
              <a:gd name="T74" fmla="*/ 396602419 w 228"/>
              <a:gd name="T75" fmla="*/ 233976768 h 219"/>
              <a:gd name="T76" fmla="*/ 383889750 w 228"/>
              <a:gd name="T77" fmla="*/ 249235325 h 219"/>
              <a:gd name="T78" fmla="*/ 373720253 w 228"/>
              <a:gd name="T79" fmla="*/ 261951853 h 219"/>
              <a:gd name="T80" fmla="*/ 368635504 w 228"/>
              <a:gd name="T81" fmla="*/ 272124756 h 219"/>
              <a:gd name="T82" fmla="*/ 361009179 w 228"/>
              <a:gd name="T83" fmla="*/ 287384908 h 219"/>
              <a:gd name="T84" fmla="*/ 358467602 w 228"/>
              <a:gd name="T85" fmla="*/ 305187089 h 219"/>
              <a:gd name="T86" fmla="*/ 368635504 w 228"/>
              <a:gd name="T87" fmla="*/ 315359992 h 219"/>
              <a:gd name="T88" fmla="*/ 376263424 w 228"/>
              <a:gd name="T89" fmla="*/ 315359992 h 219"/>
              <a:gd name="T90" fmla="*/ 373720253 w 228"/>
              <a:gd name="T91" fmla="*/ 317903616 h 219"/>
              <a:gd name="T92" fmla="*/ 366093927 w 228"/>
              <a:gd name="T93" fmla="*/ 325532895 h 219"/>
              <a:gd name="T94" fmla="*/ 350839681 w 228"/>
              <a:gd name="T95" fmla="*/ 325532895 h 219"/>
              <a:gd name="T96" fmla="*/ 340670184 w 228"/>
              <a:gd name="T97" fmla="*/ 325532895 h 219"/>
              <a:gd name="T98" fmla="*/ 343213356 w 228"/>
              <a:gd name="T99" fmla="*/ 333162174 h 219"/>
              <a:gd name="T100" fmla="*/ 343213356 w 228"/>
              <a:gd name="T101" fmla="*/ 340791452 h 219"/>
              <a:gd name="T102" fmla="*/ 335585436 w 228"/>
              <a:gd name="T103" fmla="*/ 356051604 h 219"/>
              <a:gd name="T104" fmla="*/ 348298104 w 228"/>
              <a:gd name="T105" fmla="*/ 378941034 h 219"/>
              <a:gd name="T106" fmla="*/ 399143996 w 228"/>
              <a:gd name="T107" fmla="*/ 396743216 h 219"/>
              <a:gd name="T108" fmla="*/ 475413631 w 228"/>
              <a:gd name="T109" fmla="*/ 429805549 h 219"/>
              <a:gd name="T110" fmla="*/ 516090025 w 228"/>
              <a:gd name="T111" fmla="*/ 462866288 h 219"/>
              <a:gd name="T112" fmla="*/ 566937511 w 228"/>
              <a:gd name="T113" fmla="*/ 531534579 h 219"/>
              <a:gd name="T114" fmla="*/ 0 w 228"/>
              <a:gd name="T115" fmla="*/ 556966039 h 219"/>
              <a:gd name="T116" fmla="*/ 10169497 w 228"/>
              <a:gd name="T117" fmla="*/ 523903705 h 219"/>
              <a:gd name="T118" fmla="*/ 38134817 w 228"/>
              <a:gd name="T119" fmla="*/ 473039191 h 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8" h="219">
                <a:moveTo>
                  <a:pt x="18" y="182"/>
                </a:moveTo>
                <a:lnTo>
                  <a:pt x="18" y="182"/>
                </a:lnTo>
                <a:lnTo>
                  <a:pt x="20" y="181"/>
                </a:lnTo>
                <a:lnTo>
                  <a:pt x="21" y="181"/>
                </a:lnTo>
                <a:lnTo>
                  <a:pt x="22" y="180"/>
                </a:lnTo>
                <a:lnTo>
                  <a:pt x="23" y="179"/>
                </a:lnTo>
                <a:lnTo>
                  <a:pt x="25" y="178"/>
                </a:lnTo>
                <a:lnTo>
                  <a:pt x="27" y="178"/>
                </a:lnTo>
                <a:lnTo>
                  <a:pt x="28" y="177"/>
                </a:lnTo>
                <a:lnTo>
                  <a:pt x="30" y="176"/>
                </a:lnTo>
                <a:lnTo>
                  <a:pt x="32" y="175"/>
                </a:lnTo>
                <a:lnTo>
                  <a:pt x="34" y="174"/>
                </a:lnTo>
                <a:lnTo>
                  <a:pt x="35" y="173"/>
                </a:lnTo>
                <a:lnTo>
                  <a:pt x="37" y="172"/>
                </a:lnTo>
                <a:lnTo>
                  <a:pt x="39" y="171"/>
                </a:lnTo>
                <a:lnTo>
                  <a:pt x="41" y="170"/>
                </a:lnTo>
                <a:lnTo>
                  <a:pt x="43" y="169"/>
                </a:lnTo>
                <a:lnTo>
                  <a:pt x="45" y="168"/>
                </a:lnTo>
                <a:lnTo>
                  <a:pt x="47" y="167"/>
                </a:lnTo>
                <a:lnTo>
                  <a:pt x="49" y="167"/>
                </a:lnTo>
                <a:lnTo>
                  <a:pt x="50" y="166"/>
                </a:lnTo>
                <a:lnTo>
                  <a:pt x="52" y="165"/>
                </a:lnTo>
                <a:lnTo>
                  <a:pt x="54" y="164"/>
                </a:lnTo>
                <a:lnTo>
                  <a:pt x="55" y="163"/>
                </a:lnTo>
                <a:lnTo>
                  <a:pt x="57" y="163"/>
                </a:lnTo>
                <a:lnTo>
                  <a:pt x="58" y="162"/>
                </a:lnTo>
                <a:lnTo>
                  <a:pt x="59" y="162"/>
                </a:lnTo>
                <a:lnTo>
                  <a:pt x="60" y="161"/>
                </a:lnTo>
                <a:lnTo>
                  <a:pt x="61" y="161"/>
                </a:lnTo>
                <a:lnTo>
                  <a:pt x="62" y="160"/>
                </a:lnTo>
                <a:lnTo>
                  <a:pt x="63" y="160"/>
                </a:lnTo>
                <a:lnTo>
                  <a:pt x="64" y="160"/>
                </a:lnTo>
                <a:lnTo>
                  <a:pt x="64" y="148"/>
                </a:lnTo>
                <a:lnTo>
                  <a:pt x="64" y="147"/>
                </a:lnTo>
                <a:lnTo>
                  <a:pt x="64" y="146"/>
                </a:lnTo>
                <a:lnTo>
                  <a:pt x="63" y="146"/>
                </a:lnTo>
                <a:lnTo>
                  <a:pt x="63" y="145"/>
                </a:lnTo>
                <a:lnTo>
                  <a:pt x="63" y="144"/>
                </a:lnTo>
                <a:lnTo>
                  <a:pt x="62" y="143"/>
                </a:lnTo>
                <a:lnTo>
                  <a:pt x="61" y="142"/>
                </a:lnTo>
                <a:lnTo>
                  <a:pt x="61" y="141"/>
                </a:lnTo>
                <a:lnTo>
                  <a:pt x="61" y="140"/>
                </a:lnTo>
                <a:lnTo>
                  <a:pt x="60" y="139"/>
                </a:lnTo>
                <a:lnTo>
                  <a:pt x="59" y="138"/>
                </a:lnTo>
                <a:lnTo>
                  <a:pt x="59" y="137"/>
                </a:lnTo>
                <a:lnTo>
                  <a:pt x="58" y="136"/>
                </a:lnTo>
                <a:lnTo>
                  <a:pt x="58" y="135"/>
                </a:lnTo>
                <a:lnTo>
                  <a:pt x="58" y="134"/>
                </a:lnTo>
                <a:lnTo>
                  <a:pt x="57" y="133"/>
                </a:lnTo>
                <a:lnTo>
                  <a:pt x="56" y="132"/>
                </a:lnTo>
                <a:lnTo>
                  <a:pt x="56" y="131"/>
                </a:lnTo>
                <a:lnTo>
                  <a:pt x="55" y="130"/>
                </a:lnTo>
                <a:lnTo>
                  <a:pt x="55" y="129"/>
                </a:lnTo>
                <a:lnTo>
                  <a:pt x="55" y="128"/>
                </a:lnTo>
                <a:lnTo>
                  <a:pt x="54" y="128"/>
                </a:lnTo>
                <a:lnTo>
                  <a:pt x="54" y="127"/>
                </a:lnTo>
                <a:lnTo>
                  <a:pt x="54" y="126"/>
                </a:lnTo>
                <a:lnTo>
                  <a:pt x="54" y="125"/>
                </a:lnTo>
                <a:lnTo>
                  <a:pt x="54" y="124"/>
                </a:lnTo>
                <a:lnTo>
                  <a:pt x="53" y="124"/>
                </a:lnTo>
                <a:lnTo>
                  <a:pt x="53" y="123"/>
                </a:lnTo>
                <a:lnTo>
                  <a:pt x="53" y="122"/>
                </a:lnTo>
                <a:lnTo>
                  <a:pt x="53" y="121"/>
                </a:lnTo>
                <a:lnTo>
                  <a:pt x="53" y="120"/>
                </a:lnTo>
                <a:lnTo>
                  <a:pt x="53" y="119"/>
                </a:lnTo>
                <a:lnTo>
                  <a:pt x="53" y="118"/>
                </a:lnTo>
                <a:lnTo>
                  <a:pt x="52" y="118"/>
                </a:lnTo>
                <a:lnTo>
                  <a:pt x="51" y="118"/>
                </a:lnTo>
                <a:lnTo>
                  <a:pt x="51" y="117"/>
                </a:lnTo>
                <a:lnTo>
                  <a:pt x="50" y="117"/>
                </a:lnTo>
                <a:lnTo>
                  <a:pt x="49" y="117"/>
                </a:lnTo>
                <a:lnTo>
                  <a:pt x="48" y="117"/>
                </a:lnTo>
                <a:lnTo>
                  <a:pt x="47" y="117"/>
                </a:lnTo>
                <a:lnTo>
                  <a:pt x="47" y="116"/>
                </a:lnTo>
                <a:lnTo>
                  <a:pt x="46" y="116"/>
                </a:lnTo>
                <a:lnTo>
                  <a:pt x="45" y="116"/>
                </a:lnTo>
                <a:lnTo>
                  <a:pt x="44" y="116"/>
                </a:lnTo>
                <a:lnTo>
                  <a:pt x="44" y="115"/>
                </a:lnTo>
                <a:lnTo>
                  <a:pt x="43" y="115"/>
                </a:lnTo>
                <a:lnTo>
                  <a:pt x="44" y="115"/>
                </a:lnTo>
                <a:lnTo>
                  <a:pt x="44" y="114"/>
                </a:lnTo>
                <a:lnTo>
                  <a:pt x="45" y="114"/>
                </a:lnTo>
                <a:lnTo>
                  <a:pt x="46" y="114"/>
                </a:lnTo>
                <a:lnTo>
                  <a:pt x="47" y="114"/>
                </a:lnTo>
                <a:lnTo>
                  <a:pt x="48" y="114"/>
                </a:lnTo>
                <a:lnTo>
                  <a:pt x="49" y="114"/>
                </a:lnTo>
                <a:lnTo>
                  <a:pt x="50" y="114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3" y="111"/>
                </a:lnTo>
                <a:lnTo>
                  <a:pt x="53" y="110"/>
                </a:lnTo>
                <a:lnTo>
                  <a:pt x="52" y="110"/>
                </a:lnTo>
                <a:lnTo>
                  <a:pt x="52" y="109"/>
                </a:lnTo>
                <a:lnTo>
                  <a:pt x="51" y="109"/>
                </a:lnTo>
                <a:lnTo>
                  <a:pt x="51" y="108"/>
                </a:lnTo>
                <a:lnTo>
                  <a:pt x="50" y="108"/>
                </a:lnTo>
                <a:lnTo>
                  <a:pt x="50" y="107"/>
                </a:lnTo>
                <a:lnTo>
                  <a:pt x="49" y="107"/>
                </a:lnTo>
                <a:lnTo>
                  <a:pt x="49" y="106"/>
                </a:lnTo>
                <a:lnTo>
                  <a:pt x="48" y="106"/>
                </a:lnTo>
                <a:lnTo>
                  <a:pt x="48" y="105"/>
                </a:lnTo>
                <a:lnTo>
                  <a:pt x="48" y="104"/>
                </a:lnTo>
                <a:lnTo>
                  <a:pt x="47" y="104"/>
                </a:lnTo>
                <a:lnTo>
                  <a:pt x="47" y="103"/>
                </a:lnTo>
                <a:lnTo>
                  <a:pt x="47" y="102"/>
                </a:lnTo>
                <a:lnTo>
                  <a:pt x="47" y="101"/>
                </a:lnTo>
                <a:lnTo>
                  <a:pt x="47" y="100"/>
                </a:lnTo>
                <a:lnTo>
                  <a:pt x="47" y="99"/>
                </a:lnTo>
                <a:lnTo>
                  <a:pt x="47" y="98"/>
                </a:lnTo>
                <a:lnTo>
                  <a:pt x="47" y="97"/>
                </a:lnTo>
                <a:lnTo>
                  <a:pt x="47" y="96"/>
                </a:lnTo>
                <a:lnTo>
                  <a:pt x="47" y="95"/>
                </a:lnTo>
                <a:lnTo>
                  <a:pt x="47" y="94"/>
                </a:lnTo>
                <a:lnTo>
                  <a:pt x="48" y="94"/>
                </a:lnTo>
                <a:lnTo>
                  <a:pt x="48" y="93"/>
                </a:lnTo>
                <a:lnTo>
                  <a:pt x="48" y="92"/>
                </a:lnTo>
                <a:lnTo>
                  <a:pt x="48" y="91"/>
                </a:lnTo>
                <a:lnTo>
                  <a:pt x="48" y="90"/>
                </a:lnTo>
                <a:lnTo>
                  <a:pt x="48" y="89"/>
                </a:lnTo>
                <a:lnTo>
                  <a:pt x="47" y="89"/>
                </a:lnTo>
                <a:lnTo>
                  <a:pt x="47" y="88"/>
                </a:lnTo>
                <a:lnTo>
                  <a:pt x="47" y="87"/>
                </a:lnTo>
                <a:lnTo>
                  <a:pt x="47" y="86"/>
                </a:lnTo>
                <a:lnTo>
                  <a:pt x="47" y="85"/>
                </a:lnTo>
                <a:lnTo>
                  <a:pt x="46" y="84"/>
                </a:lnTo>
                <a:lnTo>
                  <a:pt x="46" y="83"/>
                </a:lnTo>
                <a:lnTo>
                  <a:pt x="46" y="82"/>
                </a:lnTo>
                <a:lnTo>
                  <a:pt x="46" y="81"/>
                </a:lnTo>
                <a:lnTo>
                  <a:pt x="46" y="80"/>
                </a:lnTo>
                <a:lnTo>
                  <a:pt x="45" y="80"/>
                </a:lnTo>
                <a:lnTo>
                  <a:pt x="45" y="79"/>
                </a:lnTo>
                <a:lnTo>
                  <a:pt x="45" y="78"/>
                </a:lnTo>
                <a:lnTo>
                  <a:pt x="45" y="77"/>
                </a:lnTo>
                <a:lnTo>
                  <a:pt x="45" y="76"/>
                </a:lnTo>
                <a:lnTo>
                  <a:pt x="44" y="76"/>
                </a:lnTo>
                <a:lnTo>
                  <a:pt x="44" y="75"/>
                </a:lnTo>
                <a:lnTo>
                  <a:pt x="44" y="74"/>
                </a:lnTo>
                <a:lnTo>
                  <a:pt x="44" y="73"/>
                </a:lnTo>
                <a:lnTo>
                  <a:pt x="44" y="72"/>
                </a:lnTo>
                <a:lnTo>
                  <a:pt x="44" y="71"/>
                </a:lnTo>
                <a:lnTo>
                  <a:pt x="44" y="70"/>
                </a:lnTo>
                <a:lnTo>
                  <a:pt x="44" y="69"/>
                </a:lnTo>
                <a:lnTo>
                  <a:pt x="44" y="67"/>
                </a:lnTo>
                <a:lnTo>
                  <a:pt x="44" y="66"/>
                </a:lnTo>
                <a:lnTo>
                  <a:pt x="44" y="65"/>
                </a:lnTo>
                <a:lnTo>
                  <a:pt x="44" y="64"/>
                </a:lnTo>
                <a:lnTo>
                  <a:pt x="44" y="62"/>
                </a:lnTo>
                <a:lnTo>
                  <a:pt x="44" y="61"/>
                </a:lnTo>
                <a:lnTo>
                  <a:pt x="45" y="59"/>
                </a:lnTo>
                <a:lnTo>
                  <a:pt x="45" y="58"/>
                </a:lnTo>
                <a:lnTo>
                  <a:pt x="45" y="56"/>
                </a:lnTo>
                <a:lnTo>
                  <a:pt x="46" y="55"/>
                </a:lnTo>
                <a:lnTo>
                  <a:pt x="46" y="53"/>
                </a:lnTo>
                <a:lnTo>
                  <a:pt x="46" y="52"/>
                </a:lnTo>
                <a:lnTo>
                  <a:pt x="46" y="50"/>
                </a:lnTo>
                <a:lnTo>
                  <a:pt x="47" y="49"/>
                </a:lnTo>
                <a:lnTo>
                  <a:pt x="47" y="47"/>
                </a:lnTo>
                <a:lnTo>
                  <a:pt x="47" y="46"/>
                </a:lnTo>
                <a:lnTo>
                  <a:pt x="48" y="45"/>
                </a:lnTo>
                <a:lnTo>
                  <a:pt x="48" y="44"/>
                </a:lnTo>
                <a:lnTo>
                  <a:pt x="48" y="42"/>
                </a:lnTo>
                <a:lnTo>
                  <a:pt x="49" y="41"/>
                </a:lnTo>
                <a:lnTo>
                  <a:pt x="49" y="40"/>
                </a:lnTo>
                <a:lnTo>
                  <a:pt x="49" y="39"/>
                </a:lnTo>
                <a:lnTo>
                  <a:pt x="49" y="38"/>
                </a:lnTo>
                <a:lnTo>
                  <a:pt x="49" y="37"/>
                </a:lnTo>
                <a:lnTo>
                  <a:pt x="50" y="37"/>
                </a:lnTo>
                <a:lnTo>
                  <a:pt x="50" y="36"/>
                </a:lnTo>
                <a:lnTo>
                  <a:pt x="51" y="35"/>
                </a:lnTo>
                <a:lnTo>
                  <a:pt x="51" y="34"/>
                </a:lnTo>
                <a:lnTo>
                  <a:pt x="52" y="33"/>
                </a:lnTo>
                <a:lnTo>
                  <a:pt x="53" y="32"/>
                </a:lnTo>
                <a:lnTo>
                  <a:pt x="53" y="31"/>
                </a:lnTo>
                <a:lnTo>
                  <a:pt x="54" y="30"/>
                </a:lnTo>
                <a:lnTo>
                  <a:pt x="55" y="29"/>
                </a:lnTo>
                <a:lnTo>
                  <a:pt x="55" y="28"/>
                </a:lnTo>
                <a:lnTo>
                  <a:pt x="56" y="27"/>
                </a:lnTo>
                <a:lnTo>
                  <a:pt x="57" y="26"/>
                </a:lnTo>
                <a:lnTo>
                  <a:pt x="58" y="25"/>
                </a:lnTo>
                <a:lnTo>
                  <a:pt x="59" y="24"/>
                </a:lnTo>
                <a:lnTo>
                  <a:pt x="60" y="23"/>
                </a:lnTo>
                <a:lnTo>
                  <a:pt x="61" y="22"/>
                </a:lnTo>
                <a:lnTo>
                  <a:pt x="61" y="21"/>
                </a:lnTo>
                <a:lnTo>
                  <a:pt x="62" y="19"/>
                </a:lnTo>
                <a:lnTo>
                  <a:pt x="63" y="18"/>
                </a:lnTo>
                <a:lnTo>
                  <a:pt x="64" y="17"/>
                </a:lnTo>
                <a:lnTo>
                  <a:pt x="65" y="17"/>
                </a:lnTo>
                <a:lnTo>
                  <a:pt x="66" y="16"/>
                </a:lnTo>
                <a:lnTo>
                  <a:pt x="67" y="15"/>
                </a:lnTo>
                <a:lnTo>
                  <a:pt x="68" y="14"/>
                </a:lnTo>
                <a:lnTo>
                  <a:pt x="69" y="14"/>
                </a:lnTo>
                <a:lnTo>
                  <a:pt x="70" y="13"/>
                </a:lnTo>
                <a:lnTo>
                  <a:pt x="71" y="13"/>
                </a:lnTo>
                <a:lnTo>
                  <a:pt x="72" y="12"/>
                </a:lnTo>
                <a:lnTo>
                  <a:pt x="73" y="12"/>
                </a:lnTo>
                <a:lnTo>
                  <a:pt x="74" y="12"/>
                </a:lnTo>
                <a:lnTo>
                  <a:pt x="75" y="12"/>
                </a:lnTo>
                <a:lnTo>
                  <a:pt x="76" y="11"/>
                </a:lnTo>
                <a:lnTo>
                  <a:pt x="77" y="11"/>
                </a:lnTo>
                <a:lnTo>
                  <a:pt x="78" y="11"/>
                </a:lnTo>
                <a:lnTo>
                  <a:pt x="78" y="10"/>
                </a:lnTo>
                <a:lnTo>
                  <a:pt x="79" y="10"/>
                </a:lnTo>
                <a:lnTo>
                  <a:pt x="80" y="10"/>
                </a:lnTo>
                <a:lnTo>
                  <a:pt x="80" y="9"/>
                </a:lnTo>
                <a:lnTo>
                  <a:pt x="81" y="9"/>
                </a:lnTo>
                <a:lnTo>
                  <a:pt x="81" y="8"/>
                </a:lnTo>
                <a:lnTo>
                  <a:pt x="82" y="8"/>
                </a:lnTo>
                <a:lnTo>
                  <a:pt x="82" y="7"/>
                </a:lnTo>
                <a:lnTo>
                  <a:pt x="82" y="6"/>
                </a:lnTo>
                <a:lnTo>
                  <a:pt x="83" y="6"/>
                </a:lnTo>
                <a:lnTo>
                  <a:pt x="83" y="5"/>
                </a:lnTo>
                <a:lnTo>
                  <a:pt x="84" y="5"/>
                </a:lnTo>
                <a:lnTo>
                  <a:pt x="84" y="4"/>
                </a:lnTo>
                <a:lnTo>
                  <a:pt x="85" y="4"/>
                </a:lnTo>
                <a:lnTo>
                  <a:pt x="86" y="4"/>
                </a:lnTo>
                <a:lnTo>
                  <a:pt x="86" y="3"/>
                </a:lnTo>
                <a:lnTo>
                  <a:pt x="87" y="3"/>
                </a:lnTo>
                <a:lnTo>
                  <a:pt x="88" y="3"/>
                </a:lnTo>
                <a:lnTo>
                  <a:pt x="89" y="2"/>
                </a:lnTo>
                <a:lnTo>
                  <a:pt x="90" y="2"/>
                </a:lnTo>
                <a:lnTo>
                  <a:pt x="91" y="1"/>
                </a:lnTo>
                <a:lnTo>
                  <a:pt x="92" y="1"/>
                </a:lnTo>
                <a:lnTo>
                  <a:pt x="94" y="1"/>
                </a:lnTo>
                <a:lnTo>
                  <a:pt x="95" y="0"/>
                </a:lnTo>
                <a:lnTo>
                  <a:pt x="96" y="0"/>
                </a:lnTo>
                <a:lnTo>
                  <a:pt x="98" y="0"/>
                </a:lnTo>
                <a:lnTo>
                  <a:pt x="99" y="0"/>
                </a:lnTo>
                <a:lnTo>
                  <a:pt x="101" y="0"/>
                </a:lnTo>
                <a:lnTo>
                  <a:pt x="102" y="0"/>
                </a:lnTo>
                <a:lnTo>
                  <a:pt x="104" y="0"/>
                </a:lnTo>
                <a:lnTo>
                  <a:pt x="105" y="0"/>
                </a:lnTo>
                <a:lnTo>
                  <a:pt x="107" y="0"/>
                </a:lnTo>
                <a:lnTo>
                  <a:pt x="109" y="0"/>
                </a:lnTo>
                <a:lnTo>
                  <a:pt x="110" y="0"/>
                </a:lnTo>
                <a:lnTo>
                  <a:pt x="112" y="1"/>
                </a:lnTo>
                <a:lnTo>
                  <a:pt x="114" y="1"/>
                </a:lnTo>
                <a:lnTo>
                  <a:pt x="115" y="2"/>
                </a:lnTo>
                <a:lnTo>
                  <a:pt x="117" y="2"/>
                </a:lnTo>
                <a:lnTo>
                  <a:pt x="118" y="3"/>
                </a:lnTo>
                <a:lnTo>
                  <a:pt x="120" y="4"/>
                </a:lnTo>
                <a:lnTo>
                  <a:pt x="122" y="5"/>
                </a:lnTo>
                <a:lnTo>
                  <a:pt x="123" y="6"/>
                </a:lnTo>
                <a:lnTo>
                  <a:pt x="124" y="7"/>
                </a:lnTo>
                <a:lnTo>
                  <a:pt x="126" y="8"/>
                </a:lnTo>
                <a:lnTo>
                  <a:pt x="127" y="9"/>
                </a:lnTo>
                <a:lnTo>
                  <a:pt x="128" y="9"/>
                </a:lnTo>
                <a:lnTo>
                  <a:pt x="129" y="10"/>
                </a:lnTo>
                <a:lnTo>
                  <a:pt x="130" y="11"/>
                </a:lnTo>
                <a:lnTo>
                  <a:pt x="131" y="11"/>
                </a:lnTo>
                <a:lnTo>
                  <a:pt x="132" y="12"/>
                </a:lnTo>
                <a:lnTo>
                  <a:pt x="133" y="12"/>
                </a:lnTo>
                <a:lnTo>
                  <a:pt x="133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4"/>
                </a:lnTo>
                <a:lnTo>
                  <a:pt x="136" y="14"/>
                </a:lnTo>
                <a:lnTo>
                  <a:pt x="137" y="15"/>
                </a:lnTo>
                <a:lnTo>
                  <a:pt x="138" y="15"/>
                </a:lnTo>
                <a:lnTo>
                  <a:pt x="139" y="16"/>
                </a:lnTo>
                <a:lnTo>
                  <a:pt x="140" y="16"/>
                </a:lnTo>
                <a:lnTo>
                  <a:pt x="140" y="17"/>
                </a:lnTo>
                <a:lnTo>
                  <a:pt x="141" y="17"/>
                </a:lnTo>
                <a:lnTo>
                  <a:pt x="142" y="18"/>
                </a:lnTo>
                <a:lnTo>
                  <a:pt x="143" y="18"/>
                </a:lnTo>
                <a:lnTo>
                  <a:pt x="143" y="19"/>
                </a:lnTo>
                <a:lnTo>
                  <a:pt x="144" y="20"/>
                </a:lnTo>
                <a:lnTo>
                  <a:pt x="145" y="21"/>
                </a:lnTo>
                <a:lnTo>
                  <a:pt x="146" y="22"/>
                </a:lnTo>
                <a:lnTo>
                  <a:pt x="146" y="24"/>
                </a:lnTo>
                <a:lnTo>
                  <a:pt x="147" y="25"/>
                </a:lnTo>
                <a:lnTo>
                  <a:pt x="147" y="27"/>
                </a:lnTo>
                <a:lnTo>
                  <a:pt x="148" y="28"/>
                </a:lnTo>
                <a:lnTo>
                  <a:pt x="149" y="30"/>
                </a:lnTo>
                <a:lnTo>
                  <a:pt x="149" y="32"/>
                </a:lnTo>
                <a:lnTo>
                  <a:pt x="150" y="33"/>
                </a:lnTo>
                <a:lnTo>
                  <a:pt x="150" y="35"/>
                </a:lnTo>
                <a:lnTo>
                  <a:pt x="151" y="37"/>
                </a:lnTo>
                <a:lnTo>
                  <a:pt x="151" y="39"/>
                </a:lnTo>
                <a:lnTo>
                  <a:pt x="152" y="41"/>
                </a:lnTo>
                <a:lnTo>
                  <a:pt x="152" y="43"/>
                </a:lnTo>
                <a:lnTo>
                  <a:pt x="153" y="44"/>
                </a:lnTo>
                <a:lnTo>
                  <a:pt x="153" y="46"/>
                </a:lnTo>
                <a:lnTo>
                  <a:pt x="153" y="48"/>
                </a:lnTo>
                <a:lnTo>
                  <a:pt x="154" y="50"/>
                </a:lnTo>
                <a:lnTo>
                  <a:pt x="154" y="51"/>
                </a:lnTo>
                <a:lnTo>
                  <a:pt x="154" y="53"/>
                </a:lnTo>
                <a:lnTo>
                  <a:pt x="155" y="54"/>
                </a:lnTo>
                <a:lnTo>
                  <a:pt x="155" y="56"/>
                </a:lnTo>
                <a:lnTo>
                  <a:pt x="155" y="57"/>
                </a:lnTo>
                <a:lnTo>
                  <a:pt x="155" y="58"/>
                </a:lnTo>
                <a:lnTo>
                  <a:pt x="156" y="59"/>
                </a:lnTo>
                <a:lnTo>
                  <a:pt x="156" y="60"/>
                </a:lnTo>
                <a:lnTo>
                  <a:pt x="156" y="61"/>
                </a:lnTo>
                <a:lnTo>
                  <a:pt x="156" y="62"/>
                </a:lnTo>
                <a:lnTo>
                  <a:pt x="156" y="63"/>
                </a:lnTo>
                <a:lnTo>
                  <a:pt x="156" y="64"/>
                </a:lnTo>
                <a:lnTo>
                  <a:pt x="156" y="65"/>
                </a:lnTo>
                <a:lnTo>
                  <a:pt x="157" y="66"/>
                </a:lnTo>
                <a:lnTo>
                  <a:pt x="157" y="67"/>
                </a:lnTo>
                <a:lnTo>
                  <a:pt x="157" y="68"/>
                </a:lnTo>
                <a:lnTo>
                  <a:pt x="157" y="69"/>
                </a:lnTo>
                <a:lnTo>
                  <a:pt x="157" y="71"/>
                </a:lnTo>
                <a:lnTo>
                  <a:pt x="157" y="72"/>
                </a:lnTo>
                <a:lnTo>
                  <a:pt x="157" y="73"/>
                </a:lnTo>
                <a:lnTo>
                  <a:pt x="157" y="74"/>
                </a:lnTo>
                <a:lnTo>
                  <a:pt x="157" y="75"/>
                </a:lnTo>
                <a:lnTo>
                  <a:pt x="157" y="77"/>
                </a:lnTo>
                <a:lnTo>
                  <a:pt x="158" y="78"/>
                </a:lnTo>
                <a:lnTo>
                  <a:pt x="158" y="79"/>
                </a:lnTo>
                <a:lnTo>
                  <a:pt x="158" y="81"/>
                </a:lnTo>
                <a:lnTo>
                  <a:pt x="158" y="82"/>
                </a:lnTo>
                <a:lnTo>
                  <a:pt x="158" y="83"/>
                </a:lnTo>
                <a:lnTo>
                  <a:pt x="158" y="84"/>
                </a:lnTo>
                <a:lnTo>
                  <a:pt x="158" y="85"/>
                </a:lnTo>
                <a:lnTo>
                  <a:pt x="158" y="86"/>
                </a:lnTo>
                <a:lnTo>
                  <a:pt x="157" y="87"/>
                </a:lnTo>
                <a:lnTo>
                  <a:pt x="157" y="88"/>
                </a:lnTo>
                <a:lnTo>
                  <a:pt x="157" y="89"/>
                </a:lnTo>
                <a:lnTo>
                  <a:pt x="157" y="90"/>
                </a:lnTo>
                <a:lnTo>
                  <a:pt x="157" y="91"/>
                </a:lnTo>
                <a:lnTo>
                  <a:pt x="156" y="92"/>
                </a:lnTo>
                <a:lnTo>
                  <a:pt x="156" y="93"/>
                </a:lnTo>
                <a:lnTo>
                  <a:pt x="155" y="93"/>
                </a:lnTo>
                <a:lnTo>
                  <a:pt x="155" y="94"/>
                </a:lnTo>
                <a:lnTo>
                  <a:pt x="155" y="95"/>
                </a:lnTo>
                <a:lnTo>
                  <a:pt x="154" y="95"/>
                </a:lnTo>
                <a:lnTo>
                  <a:pt x="154" y="96"/>
                </a:lnTo>
                <a:lnTo>
                  <a:pt x="153" y="96"/>
                </a:lnTo>
                <a:lnTo>
                  <a:pt x="153" y="97"/>
                </a:lnTo>
                <a:lnTo>
                  <a:pt x="152" y="97"/>
                </a:lnTo>
                <a:lnTo>
                  <a:pt x="152" y="98"/>
                </a:lnTo>
                <a:lnTo>
                  <a:pt x="151" y="98"/>
                </a:lnTo>
                <a:lnTo>
                  <a:pt x="151" y="99"/>
                </a:lnTo>
                <a:lnTo>
                  <a:pt x="150" y="99"/>
                </a:lnTo>
                <a:lnTo>
                  <a:pt x="150" y="100"/>
                </a:lnTo>
                <a:lnTo>
                  <a:pt x="149" y="100"/>
                </a:lnTo>
                <a:lnTo>
                  <a:pt x="149" y="101"/>
                </a:lnTo>
                <a:lnTo>
                  <a:pt x="148" y="101"/>
                </a:lnTo>
                <a:lnTo>
                  <a:pt x="148" y="102"/>
                </a:lnTo>
                <a:lnTo>
                  <a:pt x="147" y="103"/>
                </a:lnTo>
                <a:lnTo>
                  <a:pt x="147" y="104"/>
                </a:lnTo>
                <a:lnTo>
                  <a:pt x="146" y="104"/>
                </a:lnTo>
                <a:lnTo>
                  <a:pt x="146" y="105"/>
                </a:lnTo>
                <a:lnTo>
                  <a:pt x="145" y="106"/>
                </a:lnTo>
                <a:lnTo>
                  <a:pt x="145" y="107"/>
                </a:lnTo>
                <a:lnTo>
                  <a:pt x="144" y="107"/>
                </a:lnTo>
                <a:lnTo>
                  <a:pt x="144" y="108"/>
                </a:lnTo>
                <a:lnTo>
                  <a:pt x="144" y="109"/>
                </a:lnTo>
                <a:lnTo>
                  <a:pt x="143" y="109"/>
                </a:lnTo>
                <a:lnTo>
                  <a:pt x="143" y="110"/>
                </a:lnTo>
                <a:lnTo>
                  <a:pt x="143" y="111"/>
                </a:lnTo>
                <a:lnTo>
                  <a:pt x="142" y="111"/>
                </a:lnTo>
                <a:lnTo>
                  <a:pt x="142" y="112"/>
                </a:lnTo>
                <a:lnTo>
                  <a:pt x="142" y="113"/>
                </a:lnTo>
                <a:lnTo>
                  <a:pt x="142" y="114"/>
                </a:lnTo>
                <a:lnTo>
                  <a:pt x="141" y="114"/>
                </a:lnTo>
                <a:lnTo>
                  <a:pt x="141" y="115"/>
                </a:lnTo>
                <a:lnTo>
                  <a:pt x="141" y="116"/>
                </a:lnTo>
                <a:lnTo>
                  <a:pt x="141" y="117"/>
                </a:lnTo>
                <a:lnTo>
                  <a:pt x="141" y="118"/>
                </a:lnTo>
                <a:lnTo>
                  <a:pt x="141" y="119"/>
                </a:lnTo>
                <a:lnTo>
                  <a:pt x="141" y="120"/>
                </a:lnTo>
                <a:lnTo>
                  <a:pt x="141" y="121"/>
                </a:lnTo>
                <a:lnTo>
                  <a:pt x="141" y="122"/>
                </a:lnTo>
                <a:lnTo>
                  <a:pt x="142" y="122"/>
                </a:lnTo>
                <a:lnTo>
                  <a:pt x="142" y="123"/>
                </a:lnTo>
                <a:lnTo>
                  <a:pt x="143" y="123"/>
                </a:lnTo>
                <a:lnTo>
                  <a:pt x="144" y="123"/>
                </a:lnTo>
                <a:lnTo>
                  <a:pt x="145" y="124"/>
                </a:lnTo>
                <a:lnTo>
                  <a:pt x="146" y="124"/>
                </a:lnTo>
                <a:lnTo>
                  <a:pt x="147" y="124"/>
                </a:lnTo>
                <a:lnTo>
                  <a:pt x="148" y="124"/>
                </a:lnTo>
                <a:lnTo>
                  <a:pt x="147" y="124"/>
                </a:lnTo>
                <a:lnTo>
                  <a:pt x="147" y="125"/>
                </a:lnTo>
                <a:lnTo>
                  <a:pt x="146" y="126"/>
                </a:lnTo>
                <a:lnTo>
                  <a:pt x="145" y="127"/>
                </a:lnTo>
                <a:lnTo>
                  <a:pt x="144" y="127"/>
                </a:lnTo>
                <a:lnTo>
                  <a:pt x="144" y="128"/>
                </a:lnTo>
                <a:lnTo>
                  <a:pt x="143" y="128"/>
                </a:lnTo>
                <a:lnTo>
                  <a:pt x="142" y="128"/>
                </a:lnTo>
                <a:lnTo>
                  <a:pt x="141" y="128"/>
                </a:lnTo>
                <a:lnTo>
                  <a:pt x="140" y="128"/>
                </a:lnTo>
                <a:lnTo>
                  <a:pt x="139" y="129"/>
                </a:lnTo>
                <a:lnTo>
                  <a:pt x="139" y="128"/>
                </a:lnTo>
                <a:lnTo>
                  <a:pt x="138" y="128"/>
                </a:lnTo>
                <a:lnTo>
                  <a:pt x="137" y="128"/>
                </a:lnTo>
                <a:lnTo>
                  <a:pt x="136" y="128"/>
                </a:lnTo>
                <a:lnTo>
                  <a:pt x="135" y="128"/>
                </a:lnTo>
                <a:lnTo>
                  <a:pt x="134" y="128"/>
                </a:lnTo>
                <a:lnTo>
                  <a:pt x="134" y="129"/>
                </a:lnTo>
                <a:lnTo>
                  <a:pt x="134" y="130"/>
                </a:lnTo>
                <a:lnTo>
                  <a:pt x="135" y="130"/>
                </a:lnTo>
                <a:lnTo>
                  <a:pt x="135" y="131"/>
                </a:lnTo>
                <a:lnTo>
                  <a:pt x="135" y="132"/>
                </a:lnTo>
                <a:lnTo>
                  <a:pt x="135" y="133"/>
                </a:lnTo>
                <a:lnTo>
                  <a:pt x="135" y="134"/>
                </a:lnTo>
                <a:lnTo>
                  <a:pt x="135" y="135"/>
                </a:lnTo>
                <a:lnTo>
                  <a:pt x="134" y="136"/>
                </a:lnTo>
                <a:lnTo>
                  <a:pt x="134" y="137"/>
                </a:lnTo>
                <a:lnTo>
                  <a:pt x="133" y="138"/>
                </a:lnTo>
                <a:lnTo>
                  <a:pt x="133" y="139"/>
                </a:lnTo>
                <a:lnTo>
                  <a:pt x="133" y="140"/>
                </a:lnTo>
                <a:lnTo>
                  <a:pt x="132" y="140"/>
                </a:lnTo>
                <a:lnTo>
                  <a:pt x="132" y="141"/>
                </a:lnTo>
                <a:lnTo>
                  <a:pt x="132" y="142"/>
                </a:lnTo>
                <a:lnTo>
                  <a:pt x="131" y="142"/>
                </a:lnTo>
                <a:lnTo>
                  <a:pt x="137" y="149"/>
                </a:lnTo>
                <a:lnTo>
                  <a:pt x="138" y="149"/>
                </a:lnTo>
                <a:lnTo>
                  <a:pt x="138" y="150"/>
                </a:lnTo>
                <a:lnTo>
                  <a:pt x="139" y="150"/>
                </a:lnTo>
                <a:lnTo>
                  <a:pt x="141" y="150"/>
                </a:lnTo>
                <a:lnTo>
                  <a:pt x="142" y="151"/>
                </a:lnTo>
                <a:lnTo>
                  <a:pt x="143" y="151"/>
                </a:lnTo>
                <a:lnTo>
                  <a:pt x="145" y="152"/>
                </a:lnTo>
                <a:lnTo>
                  <a:pt x="147" y="153"/>
                </a:lnTo>
                <a:lnTo>
                  <a:pt x="149" y="153"/>
                </a:lnTo>
                <a:lnTo>
                  <a:pt x="151" y="154"/>
                </a:lnTo>
                <a:lnTo>
                  <a:pt x="153" y="155"/>
                </a:lnTo>
                <a:lnTo>
                  <a:pt x="155" y="156"/>
                </a:lnTo>
                <a:lnTo>
                  <a:pt x="157" y="156"/>
                </a:lnTo>
                <a:lnTo>
                  <a:pt x="159" y="157"/>
                </a:lnTo>
                <a:lnTo>
                  <a:pt x="161" y="158"/>
                </a:lnTo>
                <a:lnTo>
                  <a:pt x="164" y="159"/>
                </a:lnTo>
                <a:lnTo>
                  <a:pt x="166" y="160"/>
                </a:lnTo>
                <a:lnTo>
                  <a:pt x="168" y="161"/>
                </a:lnTo>
                <a:lnTo>
                  <a:pt x="171" y="162"/>
                </a:lnTo>
                <a:lnTo>
                  <a:pt x="173" y="163"/>
                </a:lnTo>
                <a:lnTo>
                  <a:pt x="175" y="164"/>
                </a:lnTo>
                <a:lnTo>
                  <a:pt x="177" y="165"/>
                </a:lnTo>
                <a:lnTo>
                  <a:pt x="180" y="166"/>
                </a:lnTo>
                <a:lnTo>
                  <a:pt x="182" y="166"/>
                </a:lnTo>
                <a:lnTo>
                  <a:pt x="184" y="167"/>
                </a:lnTo>
                <a:lnTo>
                  <a:pt x="186" y="168"/>
                </a:lnTo>
                <a:lnTo>
                  <a:pt x="187" y="169"/>
                </a:lnTo>
                <a:lnTo>
                  <a:pt x="189" y="170"/>
                </a:lnTo>
                <a:lnTo>
                  <a:pt x="190" y="171"/>
                </a:lnTo>
                <a:lnTo>
                  <a:pt x="192" y="172"/>
                </a:lnTo>
                <a:lnTo>
                  <a:pt x="193" y="172"/>
                </a:lnTo>
                <a:lnTo>
                  <a:pt x="194" y="173"/>
                </a:lnTo>
                <a:lnTo>
                  <a:pt x="196" y="175"/>
                </a:lnTo>
                <a:lnTo>
                  <a:pt x="197" y="176"/>
                </a:lnTo>
                <a:lnTo>
                  <a:pt x="199" y="177"/>
                </a:lnTo>
                <a:lnTo>
                  <a:pt x="200" y="179"/>
                </a:lnTo>
                <a:lnTo>
                  <a:pt x="202" y="181"/>
                </a:lnTo>
                <a:lnTo>
                  <a:pt x="203" y="182"/>
                </a:lnTo>
                <a:lnTo>
                  <a:pt x="205" y="184"/>
                </a:lnTo>
                <a:lnTo>
                  <a:pt x="206" y="186"/>
                </a:lnTo>
                <a:lnTo>
                  <a:pt x="208" y="188"/>
                </a:lnTo>
                <a:lnTo>
                  <a:pt x="209" y="190"/>
                </a:lnTo>
                <a:lnTo>
                  <a:pt x="211" y="192"/>
                </a:lnTo>
                <a:lnTo>
                  <a:pt x="212" y="194"/>
                </a:lnTo>
                <a:lnTo>
                  <a:pt x="214" y="196"/>
                </a:lnTo>
                <a:lnTo>
                  <a:pt x="215" y="198"/>
                </a:lnTo>
                <a:lnTo>
                  <a:pt x="217" y="200"/>
                </a:lnTo>
                <a:lnTo>
                  <a:pt x="218" y="202"/>
                </a:lnTo>
                <a:lnTo>
                  <a:pt x="219" y="204"/>
                </a:lnTo>
                <a:lnTo>
                  <a:pt x="220" y="206"/>
                </a:lnTo>
                <a:lnTo>
                  <a:pt x="221" y="208"/>
                </a:lnTo>
                <a:lnTo>
                  <a:pt x="223" y="209"/>
                </a:lnTo>
                <a:lnTo>
                  <a:pt x="224" y="211"/>
                </a:lnTo>
                <a:lnTo>
                  <a:pt x="225" y="213"/>
                </a:lnTo>
                <a:lnTo>
                  <a:pt x="225" y="214"/>
                </a:lnTo>
                <a:lnTo>
                  <a:pt x="226" y="215"/>
                </a:lnTo>
                <a:lnTo>
                  <a:pt x="227" y="216"/>
                </a:lnTo>
                <a:lnTo>
                  <a:pt x="227" y="217"/>
                </a:lnTo>
                <a:lnTo>
                  <a:pt x="228" y="218"/>
                </a:lnTo>
                <a:lnTo>
                  <a:pt x="228" y="219"/>
                </a:lnTo>
                <a:lnTo>
                  <a:pt x="0" y="219"/>
                </a:lnTo>
                <a:lnTo>
                  <a:pt x="0" y="218"/>
                </a:lnTo>
                <a:lnTo>
                  <a:pt x="0" y="217"/>
                </a:lnTo>
                <a:lnTo>
                  <a:pt x="0" y="216"/>
                </a:lnTo>
                <a:lnTo>
                  <a:pt x="1" y="215"/>
                </a:lnTo>
                <a:lnTo>
                  <a:pt x="1" y="214"/>
                </a:lnTo>
                <a:lnTo>
                  <a:pt x="1" y="213"/>
                </a:lnTo>
                <a:lnTo>
                  <a:pt x="2" y="212"/>
                </a:lnTo>
                <a:lnTo>
                  <a:pt x="2" y="210"/>
                </a:lnTo>
                <a:lnTo>
                  <a:pt x="3" y="209"/>
                </a:lnTo>
                <a:lnTo>
                  <a:pt x="3" y="207"/>
                </a:lnTo>
                <a:lnTo>
                  <a:pt x="4" y="206"/>
                </a:lnTo>
                <a:lnTo>
                  <a:pt x="4" y="204"/>
                </a:lnTo>
                <a:lnTo>
                  <a:pt x="5" y="203"/>
                </a:lnTo>
                <a:lnTo>
                  <a:pt x="6" y="201"/>
                </a:lnTo>
                <a:lnTo>
                  <a:pt x="6" y="200"/>
                </a:lnTo>
                <a:lnTo>
                  <a:pt x="7" y="198"/>
                </a:lnTo>
                <a:lnTo>
                  <a:pt x="8" y="197"/>
                </a:lnTo>
                <a:lnTo>
                  <a:pt x="9" y="195"/>
                </a:lnTo>
                <a:lnTo>
                  <a:pt x="9" y="194"/>
                </a:lnTo>
                <a:lnTo>
                  <a:pt x="10" y="192"/>
                </a:lnTo>
                <a:lnTo>
                  <a:pt x="11" y="191"/>
                </a:lnTo>
                <a:lnTo>
                  <a:pt x="12" y="189"/>
                </a:lnTo>
                <a:lnTo>
                  <a:pt x="13" y="188"/>
                </a:lnTo>
                <a:lnTo>
                  <a:pt x="14" y="187"/>
                </a:lnTo>
                <a:lnTo>
                  <a:pt x="15" y="186"/>
                </a:lnTo>
                <a:lnTo>
                  <a:pt x="16" y="185"/>
                </a:lnTo>
                <a:lnTo>
                  <a:pt x="17" y="184"/>
                </a:lnTo>
                <a:lnTo>
                  <a:pt x="17" y="183"/>
                </a:lnTo>
                <a:lnTo>
                  <a:pt x="18" y="182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08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7179488" y="2784475"/>
            <a:ext cx="698481" cy="177800"/>
            <a:chOff x="-5" y="0"/>
            <a:chExt cx="441" cy="113"/>
          </a:xfrm>
        </p:grpSpPr>
        <p:sp>
          <p:nvSpPr>
            <p:cNvPr id="46" name="Freeform 45"/>
            <p:cNvSpPr>
              <a:spLocks noChangeArrowheads="1"/>
            </p:cNvSpPr>
            <p:nvPr/>
          </p:nvSpPr>
          <p:spPr bwMode="auto">
            <a:xfrm>
              <a:off x="0" y="0"/>
              <a:ext cx="436" cy="113"/>
            </a:xfrm>
            <a:custGeom>
              <a:avLst/>
              <a:gdLst>
                <a:gd name="T0" fmla="*/ 0 w 435"/>
                <a:gd name="T1" fmla="*/ 0 h 112"/>
                <a:gd name="T2" fmla="*/ 426 w 435"/>
                <a:gd name="T3" fmla="*/ 0 h 112"/>
                <a:gd name="T4" fmla="*/ 426 w 435"/>
                <a:gd name="T5" fmla="*/ 114 h 112"/>
                <a:gd name="T6" fmla="*/ 0 w 435"/>
                <a:gd name="T7" fmla="*/ 114 h 112"/>
                <a:gd name="T8" fmla="*/ 0 w 435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5" h="112">
                  <a:moveTo>
                    <a:pt x="0" y="0"/>
                  </a:moveTo>
                  <a:lnTo>
                    <a:pt x="424" y="0"/>
                  </a:lnTo>
                  <a:lnTo>
                    <a:pt x="424" y="112"/>
                  </a:lnTo>
                  <a:lnTo>
                    <a:pt x="0" y="1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8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Text Box 55"/>
            <p:cNvSpPr txBox="1">
              <a:spLocks noChangeArrowheads="1"/>
            </p:cNvSpPr>
            <p:nvPr/>
          </p:nvSpPr>
          <p:spPr bwMode="auto">
            <a:xfrm>
              <a:off x="-5" y="0"/>
              <a:ext cx="43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GB" altLang="en-US" sz="1200">
                  <a:latin typeface="Helvetica" panose="020B0604020202020204" pitchFamily="34" charset="0"/>
                </a:rPr>
                <a:t>Regulator</a:t>
              </a:r>
            </a:p>
          </p:txBody>
        </p:sp>
      </p:grpSp>
      <p:sp>
        <p:nvSpPr>
          <p:cNvPr id="34" name="Freeform 33"/>
          <p:cNvSpPr>
            <a:spLocks noChangeArrowheads="1"/>
          </p:cNvSpPr>
          <p:nvPr/>
        </p:nvSpPr>
        <p:spPr bwMode="auto">
          <a:xfrm>
            <a:off x="6065044" y="2346325"/>
            <a:ext cx="363538" cy="349250"/>
          </a:xfrm>
          <a:custGeom>
            <a:avLst/>
            <a:gdLst>
              <a:gd name="T0" fmla="*/ 86439132 w 228"/>
              <a:gd name="T1" fmla="*/ 442520482 h 219"/>
              <a:gd name="T2" fmla="*/ 147454521 w 228"/>
              <a:gd name="T3" fmla="*/ 412001773 h 219"/>
              <a:gd name="T4" fmla="*/ 162708766 w 228"/>
              <a:gd name="T5" fmla="*/ 373853785 h 219"/>
              <a:gd name="T6" fmla="*/ 152539269 w 228"/>
              <a:gd name="T7" fmla="*/ 353507979 h 219"/>
              <a:gd name="T8" fmla="*/ 139828195 w 228"/>
              <a:gd name="T9" fmla="*/ 325532895 h 219"/>
              <a:gd name="T10" fmla="*/ 137285023 w 228"/>
              <a:gd name="T11" fmla="*/ 317903616 h 219"/>
              <a:gd name="T12" fmla="*/ 134743446 w 228"/>
              <a:gd name="T13" fmla="*/ 302643465 h 219"/>
              <a:gd name="T14" fmla="*/ 134743446 w 228"/>
              <a:gd name="T15" fmla="*/ 300099840 h 219"/>
              <a:gd name="T16" fmla="*/ 119489201 w 228"/>
              <a:gd name="T17" fmla="*/ 295014186 h 219"/>
              <a:gd name="T18" fmla="*/ 111861280 w 228"/>
              <a:gd name="T19" fmla="*/ 292470562 h 219"/>
              <a:gd name="T20" fmla="*/ 122030778 w 228"/>
              <a:gd name="T21" fmla="*/ 289926937 h 219"/>
              <a:gd name="T22" fmla="*/ 134743446 w 228"/>
              <a:gd name="T23" fmla="*/ 287384908 h 219"/>
              <a:gd name="T24" fmla="*/ 134743446 w 228"/>
              <a:gd name="T25" fmla="*/ 282297659 h 219"/>
              <a:gd name="T26" fmla="*/ 129658698 w 228"/>
              <a:gd name="T27" fmla="*/ 274668380 h 219"/>
              <a:gd name="T28" fmla="*/ 122030778 w 228"/>
              <a:gd name="T29" fmla="*/ 267039102 h 219"/>
              <a:gd name="T30" fmla="*/ 119489201 w 228"/>
              <a:gd name="T31" fmla="*/ 256866199 h 219"/>
              <a:gd name="T32" fmla="*/ 119489201 w 228"/>
              <a:gd name="T33" fmla="*/ 241606047 h 219"/>
              <a:gd name="T34" fmla="*/ 122030778 w 228"/>
              <a:gd name="T35" fmla="*/ 231433144 h 219"/>
              <a:gd name="T36" fmla="*/ 116946029 w 228"/>
              <a:gd name="T37" fmla="*/ 211087338 h 219"/>
              <a:gd name="T38" fmla="*/ 111861280 w 228"/>
              <a:gd name="T39" fmla="*/ 185655878 h 219"/>
              <a:gd name="T40" fmla="*/ 111861280 w 228"/>
              <a:gd name="T41" fmla="*/ 157679199 h 219"/>
              <a:gd name="T42" fmla="*/ 122030778 w 228"/>
              <a:gd name="T43" fmla="*/ 106814684 h 219"/>
              <a:gd name="T44" fmla="*/ 127115526 w 228"/>
              <a:gd name="T45" fmla="*/ 94099751 h 219"/>
              <a:gd name="T46" fmla="*/ 147454521 w 228"/>
              <a:gd name="T47" fmla="*/ 63581042 h 219"/>
              <a:gd name="T48" fmla="*/ 180504589 w 228"/>
              <a:gd name="T49" fmla="*/ 33062333 h 219"/>
              <a:gd name="T50" fmla="*/ 200843584 w 228"/>
              <a:gd name="T51" fmla="*/ 25431460 h 219"/>
              <a:gd name="T52" fmla="*/ 211013081 w 228"/>
              <a:gd name="T53" fmla="*/ 15258557 h 219"/>
              <a:gd name="T54" fmla="*/ 211013081 w 228"/>
              <a:gd name="T55" fmla="*/ 12716527 h 219"/>
              <a:gd name="T56" fmla="*/ 241519978 w 228"/>
              <a:gd name="T57" fmla="*/ 0 h 219"/>
              <a:gd name="T58" fmla="*/ 297450618 w 228"/>
              <a:gd name="T59" fmla="*/ 5085654 h 219"/>
              <a:gd name="T60" fmla="*/ 333043859 w 228"/>
              <a:gd name="T61" fmla="*/ 27975084 h 219"/>
              <a:gd name="T62" fmla="*/ 353382853 w 228"/>
              <a:gd name="T63" fmla="*/ 40691612 h 219"/>
              <a:gd name="T64" fmla="*/ 366093927 w 228"/>
              <a:gd name="T65" fmla="*/ 50864515 h 219"/>
              <a:gd name="T66" fmla="*/ 386432922 w 228"/>
              <a:gd name="T67" fmla="*/ 109358308 h 219"/>
              <a:gd name="T68" fmla="*/ 396602419 w 228"/>
              <a:gd name="T69" fmla="*/ 155137169 h 219"/>
              <a:gd name="T70" fmla="*/ 399143996 w 228"/>
              <a:gd name="T71" fmla="*/ 167852102 h 219"/>
              <a:gd name="T72" fmla="*/ 401685573 w 228"/>
              <a:gd name="T73" fmla="*/ 211087338 h 219"/>
              <a:gd name="T74" fmla="*/ 396602419 w 228"/>
              <a:gd name="T75" fmla="*/ 233976768 h 219"/>
              <a:gd name="T76" fmla="*/ 383889750 w 228"/>
              <a:gd name="T77" fmla="*/ 249235325 h 219"/>
              <a:gd name="T78" fmla="*/ 373720253 w 228"/>
              <a:gd name="T79" fmla="*/ 261951853 h 219"/>
              <a:gd name="T80" fmla="*/ 368635504 w 228"/>
              <a:gd name="T81" fmla="*/ 272124756 h 219"/>
              <a:gd name="T82" fmla="*/ 361009179 w 228"/>
              <a:gd name="T83" fmla="*/ 287384908 h 219"/>
              <a:gd name="T84" fmla="*/ 358467602 w 228"/>
              <a:gd name="T85" fmla="*/ 305187089 h 219"/>
              <a:gd name="T86" fmla="*/ 368635504 w 228"/>
              <a:gd name="T87" fmla="*/ 315359992 h 219"/>
              <a:gd name="T88" fmla="*/ 376263424 w 228"/>
              <a:gd name="T89" fmla="*/ 315359992 h 219"/>
              <a:gd name="T90" fmla="*/ 373720253 w 228"/>
              <a:gd name="T91" fmla="*/ 317903616 h 219"/>
              <a:gd name="T92" fmla="*/ 366093927 w 228"/>
              <a:gd name="T93" fmla="*/ 325532895 h 219"/>
              <a:gd name="T94" fmla="*/ 350839681 w 228"/>
              <a:gd name="T95" fmla="*/ 325532895 h 219"/>
              <a:gd name="T96" fmla="*/ 340670184 w 228"/>
              <a:gd name="T97" fmla="*/ 325532895 h 219"/>
              <a:gd name="T98" fmla="*/ 343213356 w 228"/>
              <a:gd name="T99" fmla="*/ 333162174 h 219"/>
              <a:gd name="T100" fmla="*/ 343213356 w 228"/>
              <a:gd name="T101" fmla="*/ 340791452 h 219"/>
              <a:gd name="T102" fmla="*/ 335585436 w 228"/>
              <a:gd name="T103" fmla="*/ 356051604 h 219"/>
              <a:gd name="T104" fmla="*/ 348298104 w 228"/>
              <a:gd name="T105" fmla="*/ 378941034 h 219"/>
              <a:gd name="T106" fmla="*/ 399143996 w 228"/>
              <a:gd name="T107" fmla="*/ 396743216 h 219"/>
              <a:gd name="T108" fmla="*/ 475413631 w 228"/>
              <a:gd name="T109" fmla="*/ 429805549 h 219"/>
              <a:gd name="T110" fmla="*/ 516090025 w 228"/>
              <a:gd name="T111" fmla="*/ 462866288 h 219"/>
              <a:gd name="T112" fmla="*/ 566937511 w 228"/>
              <a:gd name="T113" fmla="*/ 531534579 h 219"/>
              <a:gd name="T114" fmla="*/ 0 w 228"/>
              <a:gd name="T115" fmla="*/ 556966039 h 219"/>
              <a:gd name="T116" fmla="*/ 10169497 w 228"/>
              <a:gd name="T117" fmla="*/ 523903705 h 219"/>
              <a:gd name="T118" fmla="*/ 38134817 w 228"/>
              <a:gd name="T119" fmla="*/ 473039191 h 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8" h="219">
                <a:moveTo>
                  <a:pt x="18" y="182"/>
                </a:moveTo>
                <a:lnTo>
                  <a:pt x="18" y="182"/>
                </a:lnTo>
                <a:lnTo>
                  <a:pt x="20" y="181"/>
                </a:lnTo>
                <a:lnTo>
                  <a:pt x="21" y="181"/>
                </a:lnTo>
                <a:lnTo>
                  <a:pt x="22" y="180"/>
                </a:lnTo>
                <a:lnTo>
                  <a:pt x="23" y="179"/>
                </a:lnTo>
                <a:lnTo>
                  <a:pt x="25" y="178"/>
                </a:lnTo>
                <a:lnTo>
                  <a:pt x="27" y="178"/>
                </a:lnTo>
                <a:lnTo>
                  <a:pt x="28" y="177"/>
                </a:lnTo>
                <a:lnTo>
                  <a:pt x="30" y="176"/>
                </a:lnTo>
                <a:lnTo>
                  <a:pt x="32" y="175"/>
                </a:lnTo>
                <a:lnTo>
                  <a:pt x="34" y="174"/>
                </a:lnTo>
                <a:lnTo>
                  <a:pt x="35" y="173"/>
                </a:lnTo>
                <a:lnTo>
                  <a:pt x="37" y="172"/>
                </a:lnTo>
                <a:lnTo>
                  <a:pt x="39" y="171"/>
                </a:lnTo>
                <a:lnTo>
                  <a:pt x="41" y="170"/>
                </a:lnTo>
                <a:lnTo>
                  <a:pt x="43" y="169"/>
                </a:lnTo>
                <a:lnTo>
                  <a:pt x="45" y="168"/>
                </a:lnTo>
                <a:lnTo>
                  <a:pt x="47" y="167"/>
                </a:lnTo>
                <a:lnTo>
                  <a:pt x="49" y="167"/>
                </a:lnTo>
                <a:lnTo>
                  <a:pt x="50" y="166"/>
                </a:lnTo>
                <a:lnTo>
                  <a:pt x="52" y="165"/>
                </a:lnTo>
                <a:lnTo>
                  <a:pt x="54" y="164"/>
                </a:lnTo>
                <a:lnTo>
                  <a:pt x="55" y="163"/>
                </a:lnTo>
                <a:lnTo>
                  <a:pt x="57" y="163"/>
                </a:lnTo>
                <a:lnTo>
                  <a:pt x="58" y="162"/>
                </a:lnTo>
                <a:lnTo>
                  <a:pt x="59" y="162"/>
                </a:lnTo>
                <a:lnTo>
                  <a:pt x="60" y="161"/>
                </a:lnTo>
                <a:lnTo>
                  <a:pt x="61" y="161"/>
                </a:lnTo>
                <a:lnTo>
                  <a:pt x="62" y="160"/>
                </a:lnTo>
                <a:lnTo>
                  <a:pt x="63" y="160"/>
                </a:lnTo>
                <a:lnTo>
                  <a:pt x="64" y="160"/>
                </a:lnTo>
                <a:lnTo>
                  <a:pt x="64" y="148"/>
                </a:lnTo>
                <a:lnTo>
                  <a:pt x="64" y="147"/>
                </a:lnTo>
                <a:lnTo>
                  <a:pt x="64" y="146"/>
                </a:lnTo>
                <a:lnTo>
                  <a:pt x="63" y="146"/>
                </a:lnTo>
                <a:lnTo>
                  <a:pt x="63" y="145"/>
                </a:lnTo>
                <a:lnTo>
                  <a:pt x="63" y="144"/>
                </a:lnTo>
                <a:lnTo>
                  <a:pt x="62" y="143"/>
                </a:lnTo>
                <a:lnTo>
                  <a:pt x="61" y="142"/>
                </a:lnTo>
                <a:lnTo>
                  <a:pt x="61" y="141"/>
                </a:lnTo>
                <a:lnTo>
                  <a:pt x="61" y="140"/>
                </a:lnTo>
                <a:lnTo>
                  <a:pt x="60" y="139"/>
                </a:lnTo>
                <a:lnTo>
                  <a:pt x="59" y="138"/>
                </a:lnTo>
                <a:lnTo>
                  <a:pt x="59" y="137"/>
                </a:lnTo>
                <a:lnTo>
                  <a:pt x="58" y="136"/>
                </a:lnTo>
                <a:lnTo>
                  <a:pt x="58" y="135"/>
                </a:lnTo>
                <a:lnTo>
                  <a:pt x="58" y="134"/>
                </a:lnTo>
                <a:lnTo>
                  <a:pt x="57" y="133"/>
                </a:lnTo>
                <a:lnTo>
                  <a:pt x="56" y="132"/>
                </a:lnTo>
                <a:lnTo>
                  <a:pt x="56" y="131"/>
                </a:lnTo>
                <a:lnTo>
                  <a:pt x="55" y="130"/>
                </a:lnTo>
                <a:lnTo>
                  <a:pt x="55" y="129"/>
                </a:lnTo>
                <a:lnTo>
                  <a:pt x="55" y="128"/>
                </a:lnTo>
                <a:lnTo>
                  <a:pt x="54" y="128"/>
                </a:lnTo>
                <a:lnTo>
                  <a:pt x="54" y="127"/>
                </a:lnTo>
                <a:lnTo>
                  <a:pt x="54" y="126"/>
                </a:lnTo>
                <a:lnTo>
                  <a:pt x="54" y="125"/>
                </a:lnTo>
                <a:lnTo>
                  <a:pt x="54" y="124"/>
                </a:lnTo>
                <a:lnTo>
                  <a:pt x="53" y="124"/>
                </a:lnTo>
                <a:lnTo>
                  <a:pt x="53" y="123"/>
                </a:lnTo>
                <a:lnTo>
                  <a:pt x="53" y="122"/>
                </a:lnTo>
                <a:lnTo>
                  <a:pt x="53" y="121"/>
                </a:lnTo>
                <a:lnTo>
                  <a:pt x="53" y="120"/>
                </a:lnTo>
                <a:lnTo>
                  <a:pt x="53" y="119"/>
                </a:lnTo>
                <a:lnTo>
                  <a:pt x="53" y="118"/>
                </a:lnTo>
                <a:lnTo>
                  <a:pt x="52" y="118"/>
                </a:lnTo>
                <a:lnTo>
                  <a:pt x="51" y="118"/>
                </a:lnTo>
                <a:lnTo>
                  <a:pt x="51" y="117"/>
                </a:lnTo>
                <a:lnTo>
                  <a:pt x="50" y="117"/>
                </a:lnTo>
                <a:lnTo>
                  <a:pt x="49" y="117"/>
                </a:lnTo>
                <a:lnTo>
                  <a:pt x="48" y="117"/>
                </a:lnTo>
                <a:lnTo>
                  <a:pt x="47" y="117"/>
                </a:lnTo>
                <a:lnTo>
                  <a:pt x="47" y="116"/>
                </a:lnTo>
                <a:lnTo>
                  <a:pt x="46" y="116"/>
                </a:lnTo>
                <a:lnTo>
                  <a:pt x="45" y="116"/>
                </a:lnTo>
                <a:lnTo>
                  <a:pt x="44" y="116"/>
                </a:lnTo>
                <a:lnTo>
                  <a:pt x="44" y="115"/>
                </a:lnTo>
                <a:lnTo>
                  <a:pt x="43" y="115"/>
                </a:lnTo>
                <a:lnTo>
                  <a:pt x="44" y="115"/>
                </a:lnTo>
                <a:lnTo>
                  <a:pt x="44" y="114"/>
                </a:lnTo>
                <a:lnTo>
                  <a:pt x="45" y="114"/>
                </a:lnTo>
                <a:lnTo>
                  <a:pt x="46" y="114"/>
                </a:lnTo>
                <a:lnTo>
                  <a:pt x="47" y="114"/>
                </a:lnTo>
                <a:lnTo>
                  <a:pt x="48" y="114"/>
                </a:lnTo>
                <a:lnTo>
                  <a:pt x="49" y="114"/>
                </a:lnTo>
                <a:lnTo>
                  <a:pt x="50" y="114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3" y="111"/>
                </a:lnTo>
                <a:lnTo>
                  <a:pt x="53" y="110"/>
                </a:lnTo>
                <a:lnTo>
                  <a:pt x="52" y="110"/>
                </a:lnTo>
                <a:lnTo>
                  <a:pt x="52" y="109"/>
                </a:lnTo>
                <a:lnTo>
                  <a:pt x="51" y="109"/>
                </a:lnTo>
                <a:lnTo>
                  <a:pt x="51" y="108"/>
                </a:lnTo>
                <a:lnTo>
                  <a:pt x="50" y="108"/>
                </a:lnTo>
                <a:lnTo>
                  <a:pt x="50" y="107"/>
                </a:lnTo>
                <a:lnTo>
                  <a:pt x="49" y="107"/>
                </a:lnTo>
                <a:lnTo>
                  <a:pt x="49" y="106"/>
                </a:lnTo>
                <a:lnTo>
                  <a:pt x="48" y="106"/>
                </a:lnTo>
                <a:lnTo>
                  <a:pt x="48" y="105"/>
                </a:lnTo>
                <a:lnTo>
                  <a:pt x="48" y="104"/>
                </a:lnTo>
                <a:lnTo>
                  <a:pt x="47" y="104"/>
                </a:lnTo>
                <a:lnTo>
                  <a:pt x="47" y="103"/>
                </a:lnTo>
                <a:lnTo>
                  <a:pt x="47" y="102"/>
                </a:lnTo>
                <a:lnTo>
                  <a:pt x="47" y="101"/>
                </a:lnTo>
                <a:lnTo>
                  <a:pt x="47" y="100"/>
                </a:lnTo>
                <a:lnTo>
                  <a:pt x="47" y="99"/>
                </a:lnTo>
                <a:lnTo>
                  <a:pt x="47" y="98"/>
                </a:lnTo>
                <a:lnTo>
                  <a:pt x="47" y="97"/>
                </a:lnTo>
                <a:lnTo>
                  <a:pt x="47" y="96"/>
                </a:lnTo>
                <a:lnTo>
                  <a:pt x="47" y="95"/>
                </a:lnTo>
                <a:lnTo>
                  <a:pt x="47" y="94"/>
                </a:lnTo>
                <a:lnTo>
                  <a:pt x="48" y="94"/>
                </a:lnTo>
                <a:lnTo>
                  <a:pt x="48" y="93"/>
                </a:lnTo>
                <a:lnTo>
                  <a:pt x="48" y="92"/>
                </a:lnTo>
                <a:lnTo>
                  <a:pt x="48" y="91"/>
                </a:lnTo>
                <a:lnTo>
                  <a:pt x="48" y="90"/>
                </a:lnTo>
                <a:lnTo>
                  <a:pt x="48" y="89"/>
                </a:lnTo>
                <a:lnTo>
                  <a:pt x="47" y="89"/>
                </a:lnTo>
                <a:lnTo>
                  <a:pt x="47" y="88"/>
                </a:lnTo>
                <a:lnTo>
                  <a:pt x="47" y="87"/>
                </a:lnTo>
                <a:lnTo>
                  <a:pt x="47" y="86"/>
                </a:lnTo>
                <a:lnTo>
                  <a:pt x="47" y="85"/>
                </a:lnTo>
                <a:lnTo>
                  <a:pt x="46" y="84"/>
                </a:lnTo>
                <a:lnTo>
                  <a:pt x="46" y="83"/>
                </a:lnTo>
                <a:lnTo>
                  <a:pt x="46" y="82"/>
                </a:lnTo>
                <a:lnTo>
                  <a:pt x="46" y="81"/>
                </a:lnTo>
                <a:lnTo>
                  <a:pt x="46" y="80"/>
                </a:lnTo>
                <a:lnTo>
                  <a:pt x="45" y="80"/>
                </a:lnTo>
                <a:lnTo>
                  <a:pt x="45" y="79"/>
                </a:lnTo>
                <a:lnTo>
                  <a:pt x="45" y="78"/>
                </a:lnTo>
                <a:lnTo>
                  <a:pt x="45" y="77"/>
                </a:lnTo>
                <a:lnTo>
                  <a:pt x="45" y="76"/>
                </a:lnTo>
                <a:lnTo>
                  <a:pt x="44" y="76"/>
                </a:lnTo>
                <a:lnTo>
                  <a:pt x="44" y="75"/>
                </a:lnTo>
                <a:lnTo>
                  <a:pt x="44" y="74"/>
                </a:lnTo>
                <a:lnTo>
                  <a:pt x="44" y="73"/>
                </a:lnTo>
                <a:lnTo>
                  <a:pt x="44" y="72"/>
                </a:lnTo>
                <a:lnTo>
                  <a:pt x="44" y="71"/>
                </a:lnTo>
                <a:lnTo>
                  <a:pt x="44" y="70"/>
                </a:lnTo>
                <a:lnTo>
                  <a:pt x="44" y="69"/>
                </a:lnTo>
                <a:lnTo>
                  <a:pt x="44" y="67"/>
                </a:lnTo>
                <a:lnTo>
                  <a:pt x="44" y="66"/>
                </a:lnTo>
                <a:lnTo>
                  <a:pt x="44" y="65"/>
                </a:lnTo>
                <a:lnTo>
                  <a:pt x="44" y="64"/>
                </a:lnTo>
                <a:lnTo>
                  <a:pt x="44" y="62"/>
                </a:lnTo>
                <a:lnTo>
                  <a:pt x="44" y="61"/>
                </a:lnTo>
                <a:lnTo>
                  <a:pt x="45" y="59"/>
                </a:lnTo>
                <a:lnTo>
                  <a:pt x="45" y="58"/>
                </a:lnTo>
                <a:lnTo>
                  <a:pt x="45" y="56"/>
                </a:lnTo>
                <a:lnTo>
                  <a:pt x="46" y="55"/>
                </a:lnTo>
                <a:lnTo>
                  <a:pt x="46" y="53"/>
                </a:lnTo>
                <a:lnTo>
                  <a:pt x="46" y="52"/>
                </a:lnTo>
                <a:lnTo>
                  <a:pt x="46" y="50"/>
                </a:lnTo>
                <a:lnTo>
                  <a:pt x="47" y="49"/>
                </a:lnTo>
                <a:lnTo>
                  <a:pt x="47" y="47"/>
                </a:lnTo>
                <a:lnTo>
                  <a:pt x="47" y="46"/>
                </a:lnTo>
                <a:lnTo>
                  <a:pt x="48" y="45"/>
                </a:lnTo>
                <a:lnTo>
                  <a:pt x="48" y="44"/>
                </a:lnTo>
                <a:lnTo>
                  <a:pt x="48" y="42"/>
                </a:lnTo>
                <a:lnTo>
                  <a:pt x="49" y="41"/>
                </a:lnTo>
                <a:lnTo>
                  <a:pt x="49" y="40"/>
                </a:lnTo>
                <a:lnTo>
                  <a:pt x="49" y="39"/>
                </a:lnTo>
                <a:lnTo>
                  <a:pt x="49" y="38"/>
                </a:lnTo>
                <a:lnTo>
                  <a:pt x="49" y="37"/>
                </a:lnTo>
                <a:lnTo>
                  <a:pt x="50" y="37"/>
                </a:lnTo>
                <a:lnTo>
                  <a:pt x="50" y="36"/>
                </a:lnTo>
                <a:lnTo>
                  <a:pt x="51" y="35"/>
                </a:lnTo>
                <a:lnTo>
                  <a:pt x="51" y="34"/>
                </a:lnTo>
                <a:lnTo>
                  <a:pt x="52" y="33"/>
                </a:lnTo>
                <a:lnTo>
                  <a:pt x="53" y="32"/>
                </a:lnTo>
                <a:lnTo>
                  <a:pt x="53" y="31"/>
                </a:lnTo>
                <a:lnTo>
                  <a:pt x="54" y="30"/>
                </a:lnTo>
                <a:lnTo>
                  <a:pt x="55" y="29"/>
                </a:lnTo>
                <a:lnTo>
                  <a:pt x="55" y="28"/>
                </a:lnTo>
                <a:lnTo>
                  <a:pt x="56" y="27"/>
                </a:lnTo>
                <a:lnTo>
                  <a:pt x="57" y="26"/>
                </a:lnTo>
                <a:lnTo>
                  <a:pt x="58" y="25"/>
                </a:lnTo>
                <a:lnTo>
                  <a:pt x="59" y="24"/>
                </a:lnTo>
                <a:lnTo>
                  <a:pt x="60" y="23"/>
                </a:lnTo>
                <a:lnTo>
                  <a:pt x="61" y="22"/>
                </a:lnTo>
                <a:lnTo>
                  <a:pt x="61" y="21"/>
                </a:lnTo>
                <a:lnTo>
                  <a:pt x="62" y="19"/>
                </a:lnTo>
                <a:lnTo>
                  <a:pt x="63" y="18"/>
                </a:lnTo>
                <a:lnTo>
                  <a:pt x="64" y="17"/>
                </a:lnTo>
                <a:lnTo>
                  <a:pt x="65" y="17"/>
                </a:lnTo>
                <a:lnTo>
                  <a:pt x="66" y="16"/>
                </a:lnTo>
                <a:lnTo>
                  <a:pt x="67" y="15"/>
                </a:lnTo>
                <a:lnTo>
                  <a:pt x="68" y="14"/>
                </a:lnTo>
                <a:lnTo>
                  <a:pt x="69" y="14"/>
                </a:lnTo>
                <a:lnTo>
                  <a:pt x="70" y="13"/>
                </a:lnTo>
                <a:lnTo>
                  <a:pt x="71" y="13"/>
                </a:lnTo>
                <a:lnTo>
                  <a:pt x="72" y="12"/>
                </a:lnTo>
                <a:lnTo>
                  <a:pt x="73" y="12"/>
                </a:lnTo>
                <a:lnTo>
                  <a:pt x="74" y="12"/>
                </a:lnTo>
                <a:lnTo>
                  <a:pt x="75" y="12"/>
                </a:lnTo>
                <a:lnTo>
                  <a:pt x="76" y="11"/>
                </a:lnTo>
                <a:lnTo>
                  <a:pt x="77" y="11"/>
                </a:lnTo>
                <a:lnTo>
                  <a:pt x="78" y="11"/>
                </a:lnTo>
                <a:lnTo>
                  <a:pt x="78" y="10"/>
                </a:lnTo>
                <a:lnTo>
                  <a:pt x="79" y="10"/>
                </a:lnTo>
                <a:lnTo>
                  <a:pt x="80" y="10"/>
                </a:lnTo>
                <a:lnTo>
                  <a:pt x="80" y="9"/>
                </a:lnTo>
                <a:lnTo>
                  <a:pt x="81" y="9"/>
                </a:lnTo>
                <a:lnTo>
                  <a:pt x="81" y="8"/>
                </a:lnTo>
                <a:lnTo>
                  <a:pt x="82" y="8"/>
                </a:lnTo>
                <a:lnTo>
                  <a:pt x="82" y="7"/>
                </a:lnTo>
                <a:lnTo>
                  <a:pt x="82" y="6"/>
                </a:lnTo>
                <a:lnTo>
                  <a:pt x="83" y="6"/>
                </a:lnTo>
                <a:lnTo>
                  <a:pt x="83" y="5"/>
                </a:lnTo>
                <a:lnTo>
                  <a:pt x="84" y="5"/>
                </a:lnTo>
                <a:lnTo>
                  <a:pt x="84" y="4"/>
                </a:lnTo>
                <a:lnTo>
                  <a:pt x="85" y="4"/>
                </a:lnTo>
                <a:lnTo>
                  <a:pt x="86" y="4"/>
                </a:lnTo>
                <a:lnTo>
                  <a:pt x="86" y="3"/>
                </a:lnTo>
                <a:lnTo>
                  <a:pt x="87" y="3"/>
                </a:lnTo>
                <a:lnTo>
                  <a:pt x="88" y="3"/>
                </a:lnTo>
                <a:lnTo>
                  <a:pt x="89" y="2"/>
                </a:lnTo>
                <a:lnTo>
                  <a:pt x="90" y="2"/>
                </a:lnTo>
                <a:lnTo>
                  <a:pt x="91" y="1"/>
                </a:lnTo>
                <a:lnTo>
                  <a:pt x="92" y="1"/>
                </a:lnTo>
                <a:lnTo>
                  <a:pt x="94" y="1"/>
                </a:lnTo>
                <a:lnTo>
                  <a:pt x="95" y="0"/>
                </a:lnTo>
                <a:lnTo>
                  <a:pt x="96" y="0"/>
                </a:lnTo>
                <a:lnTo>
                  <a:pt x="98" y="0"/>
                </a:lnTo>
                <a:lnTo>
                  <a:pt x="99" y="0"/>
                </a:lnTo>
                <a:lnTo>
                  <a:pt x="101" y="0"/>
                </a:lnTo>
                <a:lnTo>
                  <a:pt x="102" y="0"/>
                </a:lnTo>
                <a:lnTo>
                  <a:pt x="104" y="0"/>
                </a:lnTo>
                <a:lnTo>
                  <a:pt x="105" y="0"/>
                </a:lnTo>
                <a:lnTo>
                  <a:pt x="107" y="0"/>
                </a:lnTo>
                <a:lnTo>
                  <a:pt x="109" y="0"/>
                </a:lnTo>
                <a:lnTo>
                  <a:pt x="110" y="0"/>
                </a:lnTo>
                <a:lnTo>
                  <a:pt x="112" y="1"/>
                </a:lnTo>
                <a:lnTo>
                  <a:pt x="114" y="1"/>
                </a:lnTo>
                <a:lnTo>
                  <a:pt x="115" y="2"/>
                </a:lnTo>
                <a:lnTo>
                  <a:pt x="117" y="2"/>
                </a:lnTo>
                <a:lnTo>
                  <a:pt x="118" y="3"/>
                </a:lnTo>
                <a:lnTo>
                  <a:pt x="120" y="4"/>
                </a:lnTo>
                <a:lnTo>
                  <a:pt x="122" y="5"/>
                </a:lnTo>
                <a:lnTo>
                  <a:pt x="123" y="6"/>
                </a:lnTo>
                <a:lnTo>
                  <a:pt x="124" y="7"/>
                </a:lnTo>
                <a:lnTo>
                  <a:pt x="126" y="8"/>
                </a:lnTo>
                <a:lnTo>
                  <a:pt x="127" y="9"/>
                </a:lnTo>
                <a:lnTo>
                  <a:pt x="128" y="9"/>
                </a:lnTo>
                <a:lnTo>
                  <a:pt x="129" y="10"/>
                </a:lnTo>
                <a:lnTo>
                  <a:pt x="130" y="11"/>
                </a:lnTo>
                <a:lnTo>
                  <a:pt x="131" y="11"/>
                </a:lnTo>
                <a:lnTo>
                  <a:pt x="132" y="12"/>
                </a:lnTo>
                <a:lnTo>
                  <a:pt x="133" y="12"/>
                </a:lnTo>
                <a:lnTo>
                  <a:pt x="133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4"/>
                </a:lnTo>
                <a:lnTo>
                  <a:pt x="136" y="14"/>
                </a:lnTo>
                <a:lnTo>
                  <a:pt x="137" y="15"/>
                </a:lnTo>
                <a:lnTo>
                  <a:pt x="138" y="15"/>
                </a:lnTo>
                <a:lnTo>
                  <a:pt x="139" y="16"/>
                </a:lnTo>
                <a:lnTo>
                  <a:pt x="140" y="16"/>
                </a:lnTo>
                <a:lnTo>
                  <a:pt x="140" y="17"/>
                </a:lnTo>
                <a:lnTo>
                  <a:pt x="141" y="17"/>
                </a:lnTo>
                <a:lnTo>
                  <a:pt x="142" y="18"/>
                </a:lnTo>
                <a:lnTo>
                  <a:pt x="143" y="18"/>
                </a:lnTo>
                <a:lnTo>
                  <a:pt x="143" y="19"/>
                </a:lnTo>
                <a:lnTo>
                  <a:pt x="144" y="20"/>
                </a:lnTo>
                <a:lnTo>
                  <a:pt x="145" y="21"/>
                </a:lnTo>
                <a:lnTo>
                  <a:pt x="146" y="22"/>
                </a:lnTo>
                <a:lnTo>
                  <a:pt x="146" y="24"/>
                </a:lnTo>
                <a:lnTo>
                  <a:pt x="147" y="25"/>
                </a:lnTo>
                <a:lnTo>
                  <a:pt x="147" y="27"/>
                </a:lnTo>
                <a:lnTo>
                  <a:pt x="148" y="28"/>
                </a:lnTo>
                <a:lnTo>
                  <a:pt x="149" y="30"/>
                </a:lnTo>
                <a:lnTo>
                  <a:pt x="149" y="32"/>
                </a:lnTo>
                <a:lnTo>
                  <a:pt x="150" y="33"/>
                </a:lnTo>
                <a:lnTo>
                  <a:pt x="150" y="35"/>
                </a:lnTo>
                <a:lnTo>
                  <a:pt x="151" y="37"/>
                </a:lnTo>
                <a:lnTo>
                  <a:pt x="151" y="39"/>
                </a:lnTo>
                <a:lnTo>
                  <a:pt x="152" y="41"/>
                </a:lnTo>
                <a:lnTo>
                  <a:pt x="152" y="43"/>
                </a:lnTo>
                <a:lnTo>
                  <a:pt x="153" y="44"/>
                </a:lnTo>
                <a:lnTo>
                  <a:pt x="153" y="46"/>
                </a:lnTo>
                <a:lnTo>
                  <a:pt x="153" y="48"/>
                </a:lnTo>
                <a:lnTo>
                  <a:pt x="154" y="50"/>
                </a:lnTo>
                <a:lnTo>
                  <a:pt x="154" y="51"/>
                </a:lnTo>
                <a:lnTo>
                  <a:pt x="154" y="53"/>
                </a:lnTo>
                <a:lnTo>
                  <a:pt x="155" y="54"/>
                </a:lnTo>
                <a:lnTo>
                  <a:pt x="155" y="56"/>
                </a:lnTo>
                <a:lnTo>
                  <a:pt x="155" y="57"/>
                </a:lnTo>
                <a:lnTo>
                  <a:pt x="155" y="58"/>
                </a:lnTo>
                <a:lnTo>
                  <a:pt x="156" y="59"/>
                </a:lnTo>
                <a:lnTo>
                  <a:pt x="156" y="60"/>
                </a:lnTo>
                <a:lnTo>
                  <a:pt x="156" y="61"/>
                </a:lnTo>
                <a:lnTo>
                  <a:pt x="156" y="62"/>
                </a:lnTo>
                <a:lnTo>
                  <a:pt x="156" y="63"/>
                </a:lnTo>
                <a:lnTo>
                  <a:pt x="156" y="64"/>
                </a:lnTo>
                <a:lnTo>
                  <a:pt x="156" y="65"/>
                </a:lnTo>
                <a:lnTo>
                  <a:pt x="157" y="66"/>
                </a:lnTo>
                <a:lnTo>
                  <a:pt x="157" y="67"/>
                </a:lnTo>
                <a:lnTo>
                  <a:pt x="157" y="68"/>
                </a:lnTo>
                <a:lnTo>
                  <a:pt x="157" y="69"/>
                </a:lnTo>
                <a:lnTo>
                  <a:pt x="157" y="71"/>
                </a:lnTo>
                <a:lnTo>
                  <a:pt x="157" y="72"/>
                </a:lnTo>
                <a:lnTo>
                  <a:pt x="157" y="73"/>
                </a:lnTo>
                <a:lnTo>
                  <a:pt x="157" y="74"/>
                </a:lnTo>
                <a:lnTo>
                  <a:pt x="157" y="75"/>
                </a:lnTo>
                <a:lnTo>
                  <a:pt x="157" y="77"/>
                </a:lnTo>
                <a:lnTo>
                  <a:pt x="158" y="78"/>
                </a:lnTo>
                <a:lnTo>
                  <a:pt x="158" y="79"/>
                </a:lnTo>
                <a:lnTo>
                  <a:pt x="158" y="81"/>
                </a:lnTo>
                <a:lnTo>
                  <a:pt x="158" y="82"/>
                </a:lnTo>
                <a:lnTo>
                  <a:pt x="158" y="83"/>
                </a:lnTo>
                <a:lnTo>
                  <a:pt x="158" y="84"/>
                </a:lnTo>
                <a:lnTo>
                  <a:pt x="158" y="85"/>
                </a:lnTo>
                <a:lnTo>
                  <a:pt x="158" y="86"/>
                </a:lnTo>
                <a:lnTo>
                  <a:pt x="157" y="87"/>
                </a:lnTo>
                <a:lnTo>
                  <a:pt x="157" y="88"/>
                </a:lnTo>
                <a:lnTo>
                  <a:pt x="157" y="89"/>
                </a:lnTo>
                <a:lnTo>
                  <a:pt x="157" y="90"/>
                </a:lnTo>
                <a:lnTo>
                  <a:pt x="157" y="91"/>
                </a:lnTo>
                <a:lnTo>
                  <a:pt x="156" y="92"/>
                </a:lnTo>
                <a:lnTo>
                  <a:pt x="156" y="93"/>
                </a:lnTo>
                <a:lnTo>
                  <a:pt x="155" y="93"/>
                </a:lnTo>
                <a:lnTo>
                  <a:pt x="155" y="94"/>
                </a:lnTo>
                <a:lnTo>
                  <a:pt x="155" y="95"/>
                </a:lnTo>
                <a:lnTo>
                  <a:pt x="154" y="95"/>
                </a:lnTo>
                <a:lnTo>
                  <a:pt x="154" y="96"/>
                </a:lnTo>
                <a:lnTo>
                  <a:pt x="153" y="96"/>
                </a:lnTo>
                <a:lnTo>
                  <a:pt x="153" y="97"/>
                </a:lnTo>
                <a:lnTo>
                  <a:pt x="152" y="97"/>
                </a:lnTo>
                <a:lnTo>
                  <a:pt x="152" y="98"/>
                </a:lnTo>
                <a:lnTo>
                  <a:pt x="151" y="98"/>
                </a:lnTo>
                <a:lnTo>
                  <a:pt x="151" y="99"/>
                </a:lnTo>
                <a:lnTo>
                  <a:pt x="150" y="99"/>
                </a:lnTo>
                <a:lnTo>
                  <a:pt x="150" y="100"/>
                </a:lnTo>
                <a:lnTo>
                  <a:pt x="149" y="100"/>
                </a:lnTo>
                <a:lnTo>
                  <a:pt x="149" y="101"/>
                </a:lnTo>
                <a:lnTo>
                  <a:pt x="148" y="101"/>
                </a:lnTo>
                <a:lnTo>
                  <a:pt x="148" y="102"/>
                </a:lnTo>
                <a:lnTo>
                  <a:pt x="147" y="103"/>
                </a:lnTo>
                <a:lnTo>
                  <a:pt x="147" y="104"/>
                </a:lnTo>
                <a:lnTo>
                  <a:pt x="146" y="104"/>
                </a:lnTo>
                <a:lnTo>
                  <a:pt x="146" y="105"/>
                </a:lnTo>
                <a:lnTo>
                  <a:pt x="145" y="106"/>
                </a:lnTo>
                <a:lnTo>
                  <a:pt x="145" y="107"/>
                </a:lnTo>
                <a:lnTo>
                  <a:pt x="144" y="107"/>
                </a:lnTo>
                <a:lnTo>
                  <a:pt x="144" y="108"/>
                </a:lnTo>
                <a:lnTo>
                  <a:pt x="144" y="109"/>
                </a:lnTo>
                <a:lnTo>
                  <a:pt x="143" y="109"/>
                </a:lnTo>
                <a:lnTo>
                  <a:pt x="143" y="110"/>
                </a:lnTo>
                <a:lnTo>
                  <a:pt x="143" y="111"/>
                </a:lnTo>
                <a:lnTo>
                  <a:pt x="142" y="111"/>
                </a:lnTo>
                <a:lnTo>
                  <a:pt x="142" y="112"/>
                </a:lnTo>
                <a:lnTo>
                  <a:pt x="142" y="113"/>
                </a:lnTo>
                <a:lnTo>
                  <a:pt x="142" y="114"/>
                </a:lnTo>
                <a:lnTo>
                  <a:pt x="141" y="114"/>
                </a:lnTo>
                <a:lnTo>
                  <a:pt x="141" y="115"/>
                </a:lnTo>
                <a:lnTo>
                  <a:pt x="141" y="116"/>
                </a:lnTo>
                <a:lnTo>
                  <a:pt x="141" y="117"/>
                </a:lnTo>
                <a:lnTo>
                  <a:pt x="141" y="118"/>
                </a:lnTo>
                <a:lnTo>
                  <a:pt x="141" y="119"/>
                </a:lnTo>
                <a:lnTo>
                  <a:pt x="141" y="120"/>
                </a:lnTo>
                <a:lnTo>
                  <a:pt x="141" y="121"/>
                </a:lnTo>
                <a:lnTo>
                  <a:pt x="141" y="122"/>
                </a:lnTo>
                <a:lnTo>
                  <a:pt x="142" y="122"/>
                </a:lnTo>
                <a:lnTo>
                  <a:pt x="142" y="123"/>
                </a:lnTo>
                <a:lnTo>
                  <a:pt x="143" y="123"/>
                </a:lnTo>
                <a:lnTo>
                  <a:pt x="144" y="123"/>
                </a:lnTo>
                <a:lnTo>
                  <a:pt x="145" y="124"/>
                </a:lnTo>
                <a:lnTo>
                  <a:pt x="146" y="124"/>
                </a:lnTo>
                <a:lnTo>
                  <a:pt x="147" y="124"/>
                </a:lnTo>
                <a:lnTo>
                  <a:pt x="148" y="124"/>
                </a:lnTo>
                <a:lnTo>
                  <a:pt x="147" y="124"/>
                </a:lnTo>
                <a:lnTo>
                  <a:pt x="147" y="125"/>
                </a:lnTo>
                <a:lnTo>
                  <a:pt x="146" y="126"/>
                </a:lnTo>
                <a:lnTo>
                  <a:pt x="145" y="127"/>
                </a:lnTo>
                <a:lnTo>
                  <a:pt x="144" y="127"/>
                </a:lnTo>
                <a:lnTo>
                  <a:pt x="144" y="128"/>
                </a:lnTo>
                <a:lnTo>
                  <a:pt x="143" y="128"/>
                </a:lnTo>
                <a:lnTo>
                  <a:pt x="142" y="128"/>
                </a:lnTo>
                <a:lnTo>
                  <a:pt x="141" y="128"/>
                </a:lnTo>
                <a:lnTo>
                  <a:pt x="140" y="128"/>
                </a:lnTo>
                <a:lnTo>
                  <a:pt x="139" y="129"/>
                </a:lnTo>
                <a:lnTo>
                  <a:pt x="139" y="128"/>
                </a:lnTo>
                <a:lnTo>
                  <a:pt x="138" y="128"/>
                </a:lnTo>
                <a:lnTo>
                  <a:pt x="137" y="128"/>
                </a:lnTo>
                <a:lnTo>
                  <a:pt x="136" y="128"/>
                </a:lnTo>
                <a:lnTo>
                  <a:pt x="135" y="128"/>
                </a:lnTo>
                <a:lnTo>
                  <a:pt x="134" y="128"/>
                </a:lnTo>
                <a:lnTo>
                  <a:pt x="134" y="129"/>
                </a:lnTo>
                <a:lnTo>
                  <a:pt x="134" y="130"/>
                </a:lnTo>
                <a:lnTo>
                  <a:pt x="135" y="130"/>
                </a:lnTo>
                <a:lnTo>
                  <a:pt x="135" y="131"/>
                </a:lnTo>
                <a:lnTo>
                  <a:pt x="135" y="132"/>
                </a:lnTo>
                <a:lnTo>
                  <a:pt x="135" y="133"/>
                </a:lnTo>
                <a:lnTo>
                  <a:pt x="135" y="134"/>
                </a:lnTo>
                <a:lnTo>
                  <a:pt x="135" y="135"/>
                </a:lnTo>
                <a:lnTo>
                  <a:pt x="134" y="136"/>
                </a:lnTo>
                <a:lnTo>
                  <a:pt x="134" y="137"/>
                </a:lnTo>
                <a:lnTo>
                  <a:pt x="133" y="138"/>
                </a:lnTo>
                <a:lnTo>
                  <a:pt x="133" y="139"/>
                </a:lnTo>
                <a:lnTo>
                  <a:pt x="133" y="140"/>
                </a:lnTo>
                <a:lnTo>
                  <a:pt x="132" y="140"/>
                </a:lnTo>
                <a:lnTo>
                  <a:pt x="132" y="141"/>
                </a:lnTo>
                <a:lnTo>
                  <a:pt x="132" y="142"/>
                </a:lnTo>
                <a:lnTo>
                  <a:pt x="131" y="142"/>
                </a:lnTo>
                <a:lnTo>
                  <a:pt x="137" y="149"/>
                </a:lnTo>
                <a:lnTo>
                  <a:pt x="138" y="149"/>
                </a:lnTo>
                <a:lnTo>
                  <a:pt x="138" y="150"/>
                </a:lnTo>
                <a:lnTo>
                  <a:pt x="139" y="150"/>
                </a:lnTo>
                <a:lnTo>
                  <a:pt x="141" y="150"/>
                </a:lnTo>
                <a:lnTo>
                  <a:pt x="142" y="151"/>
                </a:lnTo>
                <a:lnTo>
                  <a:pt x="143" y="151"/>
                </a:lnTo>
                <a:lnTo>
                  <a:pt x="145" y="152"/>
                </a:lnTo>
                <a:lnTo>
                  <a:pt x="147" y="153"/>
                </a:lnTo>
                <a:lnTo>
                  <a:pt x="149" y="153"/>
                </a:lnTo>
                <a:lnTo>
                  <a:pt x="151" y="154"/>
                </a:lnTo>
                <a:lnTo>
                  <a:pt x="153" y="155"/>
                </a:lnTo>
                <a:lnTo>
                  <a:pt x="155" y="156"/>
                </a:lnTo>
                <a:lnTo>
                  <a:pt x="157" y="156"/>
                </a:lnTo>
                <a:lnTo>
                  <a:pt x="159" y="157"/>
                </a:lnTo>
                <a:lnTo>
                  <a:pt x="161" y="158"/>
                </a:lnTo>
                <a:lnTo>
                  <a:pt x="164" y="159"/>
                </a:lnTo>
                <a:lnTo>
                  <a:pt x="166" y="160"/>
                </a:lnTo>
                <a:lnTo>
                  <a:pt x="168" y="161"/>
                </a:lnTo>
                <a:lnTo>
                  <a:pt x="171" y="162"/>
                </a:lnTo>
                <a:lnTo>
                  <a:pt x="173" y="163"/>
                </a:lnTo>
                <a:lnTo>
                  <a:pt x="175" y="164"/>
                </a:lnTo>
                <a:lnTo>
                  <a:pt x="177" y="165"/>
                </a:lnTo>
                <a:lnTo>
                  <a:pt x="180" y="166"/>
                </a:lnTo>
                <a:lnTo>
                  <a:pt x="182" y="166"/>
                </a:lnTo>
                <a:lnTo>
                  <a:pt x="184" y="167"/>
                </a:lnTo>
                <a:lnTo>
                  <a:pt x="186" y="168"/>
                </a:lnTo>
                <a:lnTo>
                  <a:pt x="187" y="169"/>
                </a:lnTo>
                <a:lnTo>
                  <a:pt x="189" y="170"/>
                </a:lnTo>
                <a:lnTo>
                  <a:pt x="190" y="171"/>
                </a:lnTo>
                <a:lnTo>
                  <a:pt x="192" y="172"/>
                </a:lnTo>
                <a:lnTo>
                  <a:pt x="193" y="172"/>
                </a:lnTo>
                <a:lnTo>
                  <a:pt x="194" y="173"/>
                </a:lnTo>
                <a:lnTo>
                  <a:pt x="196" y="175"/>
                </a:lnTo>
                <a:lnTo>
                  <a:pt x="197" y="176"/>
                </a:lnTo>
                <a:lnTo>
                  <a:pt x="199" y="177"/>
                </a:lnTo>
                <a:lnTo>
                  <a:pt x="200" y="179"/>
                </a:lnTo>
                <a:lnTo>
                  <a:pt x="202" y="181"/>
                </a:lnTo>
                <a:lnTo>
                  <a:pt x="203" y="182"/>
                </a:lnTo>
                <a:lnTo>
                  <a:pt x="205" y="184"/>
                </a:lnTo>
                <a:lnTo>
                  <a:pt x="206" y="186"/>
                </a:lnTo>
                <a:lnTo>
                  <a:pt x="208" y="188"/>
                </a:lnTo>
                <a:lnTo>
                  <a:pt x="209" y="190"/>
                </a:lnTo>
                <a:lnTo>
                  <a:pt x="211" y="192"/>
                </a:lnTo>
                <a:lnTo>
                  <a:pt x="212" y="194"/>
                </a:lnTo>
                <a:lnTo>
                  <a:pt x="214" y="196"/>
                </a:lnTo>
                <a:lnTo>
                  <a:pt x="215" y="198"/>
                </a:lnTo>
                <a:lnTo>
                  <a:pt x="217" y="200"/>
                </a:lnTo>
                <a:lnTo>
                  <a:pt x="218" y="202"/>
                </a:lnTo>
                <a:lnTo>
                  <a:pt x="219" y="204"/>
                </a:lnTo>
                <a:lnTo>
                  <a:pt x="220" y="206"/>
                </a:lnTo>
                <a:lnTo>
                  <a:pt x="221" y="208"/>
                </a:lnTo>
                <a:lnTo>
                  <a:pt x="223" y="209"/>
                </a:lnTo>
                <a:lnTo>
                  <a:pt x="224" y="211"/>
                </a:lnTo>
                <a:lnTo>
                  <a:pt x="225" y="213"/>
                </a:lnTo>
                <a:lnTo>
                  <a:pt x="225" y="214"/>
                </a:lnTo>
                <a:lnTo>
                  <a:pt x="226" y="215"/>
                </a:lnTo>
                <a:lnTo>
                  <a:pt x="227" y="216"/>
                </a:lnTo>
                <a:lnTo>
                  <a:pt x="227" y="217"/>
                </a:lnTo>
                <a:lnTo>
                  <a:pt x="228" y="218"/>
                </a:lnTo>
                <a:lnTo>
                  <a:pt x="228" y="219"/>
                </a:lnTo>
                <a:lnTo>
                  <a:pt x="0" y="219"/>
                </a:lnTo>
                <a:lnTo>
                  <a:pt x="0" y="218"/>
                </a:lnTo>
                <a:lnTo>
                  <a:pt x="0" y="217"/>
                </a:lnTo>
                <a:lnTo>
                  <a:pt x="0" y="216"/>
                </a:lnTo>
                <a:lnTo>
                  <a:pt x="1" y="215"/>
                </a:lnTo>
                <a:lnTo>
                  <a:pt x="1" y="214"/>
                </a:lnTo>
                <a:lnTo>
                  <a:pt x="1" y="213"/>
                </a:lnTo>
                <a:lnTo>
                  <a:pt x="2" y="212"/>
                </a:lnTo>
                <a:lnTo>
                  <a:pt x="2" y="210"/>
                </a:lnTo>
                <a:lnTo>
                  <a:pt x="3" y="209"/>
                </a:lnTo>
                <a:lnTo>
                  <a:pt x="3" y="207"/>
                </a:lnTo>
                <a:lnTo>
                  <a:pt x="4" y="206"/>
                </a:lnTo>
                <a:lnTo>
                  <a:pt x="4" y="204"/>
                </a:lnTo>
                <a:lnTo>
                  <a:pt x="5" y="203"/>
                </a:lnTo>
                <a:lnTo>
                  <a:pt x="6" y="201"/>
                </a:lnTo>
                <a:lnTo>
                  <a:pt x="6" y="200"/>
                </a:lnTo>
                <a:lnTo>
                  <a:pt x="7" y="198"/>
                </a:lnTo>
                <a:lnTo>
                  <a:pt x="8" y="197"/>
                </a:lnTo>
                <a:lnTo>
                  <a:pt x="9" y="195"/>
                </a:lnTo>
                <a:lnTo>
                  <a:pt x="9" y="194"/>
                </a:lnTo>
                <a:lnTo>
                  <a:pt x="10" y="192"/>
                </a:lnTo>
                <a:lnTo>
                  <a:pt x="11" y="191"/>
                </a:lnTo>
                <a:lnTo>
                  <a:pt x="12" y="189"/>
                </a:lnTo>
                <a:lnTo>
                  <a:pt x="13" y="188"/>
                </a:lnTo>
                <a:lnTo>
                  <a:pt x="14" y="187"/>
                </a:lnTo>
                <a:lnTo>
                  <a:pt x="15" y="186"/>
                </a:lnTo>
                <a:lnTo>
                  <a:pt x="16" y="185"/>
                </a:lnTo>
                <a:lnTo>
                  <a:pt x="17" y="184"/>
                </a:lnTo>
                <a:lnTo>
                  <a:pt x="17" y="183"/>
                </a:lnTo>
                <a:lnTo>
                  <a:pt x="18" y="182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08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5893613" y="2695575"/>
            <a:ext cx="698481" cy="177800"/>
            <a:chOff x="-5" y="0"/>
            <a:chExt cx="441" cy="113"/>
          </a:xfrm>
        </p:grpSpPr>
        <p:sp>
          <p:nvSpPr>
            <p:cNvPr id="44" name="Freeform 43"/>
            <p:cNvSpPr>
              <a:spLocks noChangeArrowheads="1"/>
            </p:cNvSpPr>
            <p:nvPr/>
          </p:nvSpPr>
          <p:spPr bwMode="auto">
            <a:xfrm>
              <a:off x="0" y="0"/>
              <a:ext cx="436" cy="113"/>
            </a:xfrm>
            <a:custGeom>
              <a:avLst/>
              <a:gdLst>
                <a:gd name="T0" fmla="*/ 0 w 435"/>
                <a:gd name="T1" fmla="*/ 0 h 112"/>
                <a:gd name="T2" fmla="*/ 426 w 435"/>
                <a:gd name="T3" fmla="*/ 0 h 112"/>
                <a:gd name="T4" fmla="*/ 426 w 435"/>
                <a:gd name="T5" fmla="*/ 114 h 112"/>
                <a:gd name="T6" fmla="*/ 0 w 435"/>
                <a:gd name="T7" fmla="*/ 114 h 112"/>
                <a:gd name="T8" fmla="*/ 0 w 435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5" h="112">
                  <a:moveTo>
                    <a:pt x="0" y="0"/>
                  </a:moveTo>
                  <a:lnTo>
                    <a:pt x="424" y="0"/>
                  </a:lnTo>
                  <a:lnTo>
                    <a:pt x="424" y="112"/>
                  </a:lnTo>
                  <a:lnTo>
                    <a:pt x="0" y="1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8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-5" y="0"/>
              <a:ext cx="43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GB" altLang="en-US" sz="1200">
                  <a:latin typeface="Helvetica" panose="020B0604020202020204" pitchFamily="34" charset="0"/>
                </a:rPr>
                <a:t>Customer</a:t>
              </a:r>
            </a:p>
          </p:txBody>
        </p:sp>
      </p:grpSp>
      <p:sp>
        <p:nvSpPr>
          <p:cNvPr id="36" name="Freeform 35"/>
          <p:cNvSpPr>
            <a:spLocks noChangeArrowheads="1"/>
          </p:cNvSpPr>
          <p:nvPr/>
        </p:nvSpPr>
        <p:spPr bwMode="auto">
          <a:xfrm>
            <a:off x="4636294" y="2435225"/>
            <a:ext cx="363538" cy="349250"/>
          </a:xfrm>
          <a:custGeom>
            <a:avLst/>
            <a:gdLst>
              <a:gd name="T0" fmla="*/ 86439132 w 228"/>
              <a:gd name="T1" fmla="*/ 442520482 h 219"/>
              <a:gd name="T2" fmla="*/ 147454521 w 228"/>
              <a:gd name="T3" fmla="*/ 412001773 h 219"/>
              <a:gd name="T4" fmla="*/ 162708766 w 228"/>
              <a:gd name="T5" fmla="*/ 373853785 h 219"/>
              <a:gd name="T6" fmla="*/ 152539269 w 228"/>
              <a:gd name="T7" fmla="*/ 353507979 h 219"/>
              <a:gd name="T8" fmla="*/ 139828195 w 228"/>
              <a:gd name="T9" fmla="*/ 325532895 h 219"/>
              <a:gd name="T10" fmla="*/ 137285023 w 228"/>
              <a:gd name="T11" fmla="*/ 317903616 h 219"/>
              <a:gd name="T12" fmla="*/ 134743446 w 228"/>
              <a:gd name="T13" fmla="*/ 302643465 h 219"/>
              <a:gd name="T14" fmla="*/ 134743446 w 228"/>
              <a:gd name="T15" fmla="*/ 300099840 h 219"/>
              <a:gd name="T16" fmla="*/ 119489201 w 228"/>
              <a:gd name="T17" fmla="*/ 295014186 h 219"/>
              <a:gd name="T18" fmla="*/ 111861280 w 228"/>
              <a:gd name="T19" fmla="*/ 292470562 h 219"/>
              <a:gd name="T20" fmla="*/ 122030778 w 228"/>
              <a:gd name="T21" fmla="*/ 289926937 h 219"/>
              <a:gd name="T22" fmla="*/ 134743446 w 228"/>
              <a:gd name="T23" fmla="*/ 287384908 h 219"/>
              <a:gd name="T24" fmla="*/ 134743446 w 228"/>
              <a:gd name="T25" fmla="*/ 282297659 h 219"/>
              <a:gd name="T26" fmla="*/ 129658698 w 228"/>
              <a:gd name="T27" fmla="*/ 274668380 h 219"/>
              <a:gd name="T28" fmla="*/ 122030778 w 228"/>
              <a:gd name="T29" fmla="*/ 267039102 h 219"/>
              <a:gd name="T30" fmla="*/ 119489201 w 228"/>
              <a:gd name="T31" fmla="*/ 256866199 h 219"/>
              <a:gd name="T32" fmla="*/ 119489201 w 228"/>
              <a:gd name="T33" fmla="*/ 241606047 h 219"/>
              <a:gd name="T34" fmla="*/ 122030778 w 228"/>
              <a:gd name="T35" fmla="*/ 231433144 h 219"/>
              <a:gd name="T36" fmla="*/ 116946029 w 228"/>
              <a:gd name="T37" fmla="*/ 211087338 h 219"/>
              <a:gd name="T38" fmla="*/ 111861280 w 228"/>
              <a:gd name="T39" fmla="*/ 185655878 h 219"/>
              <a:gd name="T40" fmla="*/ 111861280 w 228"/>
              <a:gd name="T41" fmla="*/ 157679199 h 219"/>
              <a:gd name="T42" fmla="*/ 122030778 w 228"/>
              <a:gd name="T43" fmla="*/ 106814684 h 219"/>
              <a:gd name="T44" fmla="*/ 127115526 w 228"/>
              <a:gd name="T45" fmla="*/ 94099751 h 219"/>
              <a:gd name="T46" fmla="*/ 147454521 w 228"/>
              <a:gd name="T47" fmla="*/ 63581042 h 219"/>
              <a:gd name="T48" fmla="*/ 180504589 w 228"/>
              <a:gd name="T49" fmla="*/ 33062333 h 219"/>
              <a:gd name="T50" fmla="*/ 200843584 w 228"/>
              <a:gd name="T51" fmla="*/ 25431460 h 219"/>
              <a:gd name="T52" fmla="*/ 211013081 w 228"/>
              <a:gd name="T53" fmla="*/ 15258557 h 219"/>
              <a:gd name="T54" fmla="*/ 211013081 w 228"/>
              <a:gd name="T55" fmla="*/ 12716527 h 219"/>
              <a:gd name="T56" fmla="*/ 241519978 w 228"/>
              <a:gd name="T57" fmla="*/ 0 h 219"/>
              <a:gd name="T58" fmla="*/ 297450618 w 228"/>
              <a:gd name="T59" fmla="*/ 5085654 h 219"/>
              <a:gd name="T60" fmla="*/ 333043859 w 228"/>
              <a:gd name="T61" fmla="*/ 27975084 h 219"/>
              <a:gd name="T62" fmla="*/ 353382853 w 228"/>
              <a:gd name="T63" fmla="*/ 40691612 h 219"/>
              <a:gd name="T64" fmla="*/ 366093927 w 228"/>
              <a:gd name="T65" fmla="*/ 50864515 h 219"/>
              <a:gd name="T66" fmla="*/ 386432922 w 228"/>
              <a:gd name="T67" fmla="*/ 109358308 h 219"/>
              <a:gd name="T68" fmla="*/ 396602419 w 228"/>
              <a:gd name="T69" fmla="*/ 155137169 h 219"/>
              <a:gd name="T70" fmla="*/ 399143996 w 228"/>
              <a:gd name="T71" fmla="*/ 167852102 h 219"/>
              <a:gd name="T72" fmla="*/ 401685573 w 228"/>
              <a:gd name="T73" fmla="*/ 211087338 h 219"/>
              <a:gd name="T74" fmla="*/ 396602419 w 228"/>
              <a:gd name="T75" fmla="*/ 233976768 h 219"/>
              <a:gd name="T76" fmla="*/ 383889750 w 228"/>
              <a:gd name="T77" fmla="*/ 249235325 h 219"/>
              <a:gd name="T78" fmla="*/ 373720253 w 228"/>
              <a:gd name="T79" fmla="*/ 261951853 h 219"/>
              <a:gd name="T80" fmla="*/ 368635504 w 228"/>
              <a:gd name="T81" fmla="*/ 272124756 h 219"/>
              <a:gd name="T82" fmla="*/ 361009179 w 228"/>
              <a:gd name="T83" fmla="*/ 287384908 h 219"/>
              <a:gd name="T84" fmla="*/ 358467602 w 228"/>
              <a:gd name="T85" fmla="*/ 305187089 h 219"/>
              <a:gd name="T86" fmla="*/ 368635504 w 228"/>
              <a:gd name="T87" fmla="*/ 315359992 h 219"/>
              <a:gd name="T88" fmla="*/ 376263424 w 228"/>
              <a:gd name="T89" fmla="*/ 315359992 h 219"/>
              <a:gd name="T90" fmla="*/ 373720253 w 228"/>
              <a:gd name="T91" fmla="*/ 317903616 h 219"/>
              <a:gd name="T92" fmla="*/ 366093927 w 228"/>
              <a:gd name="T93" fmla="*/ 325532895 h 219"/>
              <a:gd name="T94" fmla="*/ 350839681 w 228"/>
              <a:gd name="T95" fmla="*/ 325532895 h 219"/>
              <a:gd name="T96" fmla="*/ 340670184 w 228"/>
              <a:gd name="T97" fmla="*/ 325532895 h 219"/>
              <a:gd name="T98" fmla="*/ 343213356 w 228"/>
              <a:gd name="T99" fmla="*/ 333162174 h 219"/>
              <a:gd name="T100" fmla="*/ 343213356 w 228"/>
              <a:gd name="T101" fmla="*/ 340791452 h 219"/>
              <a:gd name="T102" fmla="*/ 335585436 w 228"/>
              <a:gd name="T103" fmla="*/ 356051604 h 219"/>
              <a:gd name="T104" fmla="*/ 348298104 w 228"/>
              <a:gd name="T105" fmla="*/ 378941034 h 219"/>
              <a:gd name="T106" fmla="*/ 399143996 w 228"/>
              <a:gd name="T107" fmla="*/ 396743216 h 219"/>
              <a:gd name="T108" fmla="*/ 475413631 w 228"/>
              <a:gd name="T109" fmla="*/ 429805549 h 219"/>
              <a:gd name="T110" fmla="*/ 516090025 w 228"/>
              <a:gd name="T111" fmla="*/ 462866288 h 219"/>
              <a:gd name="T112" fmla="*/ 566937511 w 228"/>
              <a:gd name="T113" fmla="*/ 531534579 h 219"/>
              <a:gd name="T114" fmla="*/ 0 w 228"/>
              <a:gd name="T115" fmla="*/ 556966039 h 219"/>
              <a:gd name="T116" fmla="*/ 10169497 w 228"/>
              <a:gd name="T117" fmla="*/ 523903705 h 219"/>
              <a:gd name="T118" fmla="*/ 38134817 w 228"/>
              <a:gd name="T119" fmla="*/ 473039191 h 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8" h="219">
                <a:moveTo>
                  <a:pt x="18" y="182"/>
                </a:moveTo>
                <a:lnTo>
                  <a:pt x="18" y="182"/>
                </a:lnTo>
                <a:lnTo>
                  <a:pt x="20" y="181"/>
                </a:lnTo>
                <a:lnTo>
                  <a:pt x="21" y="181"/>
                </a:lnTo>
                <a:lnTo>
                  <a:pt x="22" y="180"/>
                </a:lnTo>
                <a:lnTo>
                  <a:pt x="23" y="179"/>
                </a:lnTo>
                <a:lnTo>
                  <a:pt x="25" y="178"/>
                </a:lnTo>
                <a:lnTo>
                  <a:pt x="27" y="178"/>
                </a:lnTo>
                <a:lnTo>
                  <a:pt x="28" y="177"/>
                </a:lnTo>
                <a:lnTo>
                  <a:pt x="30" y="176"/>
                </a:lnTo>
                <a:lnTo>
                  <a:pt x="32" y="175"/>
                </a:lnTo>
                <a:lnTo>
                  <a:pt x="34" y="174"/>
                </a:lnTo>
                <a:lnTo>
                  <a:pt x="35" y="173"/>
                </a:lnTo>
                <a:lnTo>
                  <a:pt x="37" y="172"/>
                </a:lnTo>
                <a:lnTo>
                  <a:pt x="39" y="171"/>
                </a:lnTo>
                <a:lnTo>
                  <a:pt x="41" y="170"/>
                </a:lnTo>
                <a:lnTo>
                  <a:pt x="43" y="169"/>
                </a:lnTo>
                <a:lnTo>
                  <a:pt x="45" y="168"/>
                </a:lnTo>
                <a:lnTo>
                  <a:pt x="47" y="167"/>
                </a:lnTo>
                <a:lnTo>
                  <a:pt x="49" y="167"/>
                </a:lnTo>
                <a:lnTo>
                  <a:pt x="50" y="166"/>
                </a:lnTo>
                <a:lnTo>
                  <a:pt x="52" y="165"/>
                </a:lnTo>
                <a:lnTo>
                  <a:pt x="54" y="164"/>
                </a:lnTo>
                <a:lnTo>
                  <a:pt x="55" y="163"/>
                </a:lnTo>
                <a:lnTo>
                  <a:pt x="57" y="163"/>
                </a:lnTo>
                <a:lnTo>
                  <a:pt x="58" y="162"/>
                </a:lnTo>
                <a:lnTo>
                  <a:pt x="59" y="162"/>
                </a:lnTo>
                <a:lnTo>
                  <a:pt x="60" y="161"/>
                </a:lnTo>
                <a:lnTo>
                  <a:pt x="61" y="161"/>
                </a:lnTo>
                <a:lnTo>
                  <a:pt x="62" y="160"/>
                </a:lnTo>
                <a:lnTo>
                  <a:pt x="63" y="160"/>
                </a:lnTo>
                <a:lnTo>
                  <a:pt x="64" y="160"/>
                </a:lnTo>
                <a:lnTo>
                  <a:pt x="64" y="148"/>
                </a:lnTo>
                <a:lnTo>
                  <a:pt x="64" y="147"/>
                </a:lnTo>
                <a:lnTo>
                  <a:pt x="64" y="146"/>
                </a:lnTo>
                <a:lnTo>
                  <a:pt x="63" y="146"/>
                </a:lnTo>
                <a:lnTo>
                  <a:pt x="63" y="145"/>
                </a:lnTo>
                <a:lnTo>
                  <a:pt x="63" y="144"/>
                </a:lnTo>
                <a:lnTo>
                  <a:pt x="62" y="143"/>
                </a:lnTo>
                <a:lnTo>
                  <a:pt x="61" y="142"/>
                </a:lnTo>
                <a:lnTo>
                  <a:pt x="61" y="141"/>
                </a:lnTo>
                <a:lnTo>
                  <a:pt x="61" y="140"/>
                </a:lnTo>
                <a:lnTo>
                  <a:pt x="60" y="139"/>
                </a:lnTo>
                <a:lnTo>
                  <a:pt x="59" y="138"/>
                </a:lnTo>
                <a:lnTo>
                  <a:pt x="59" y="137"/>
                </a:lnTo>
                <a:lnTo>
                  <a:pt x="58" y="136"/>
                </a:lnTo>
                <a:lnTo>
                  <a:pt x="58" y="135"/>
                </a:lnTo>
                <a:lnTo>
                  <a:pt x="58" y="134"/>
                </a:lnTo>
                <a:lnTo>
                  <a:pt x="57" y="133"/>
                </a:lnTo>
                <a:lnTo>
                  <a:pt x="56" y="132"/>
                </a:lnTo>
                <a:lnTo>
                  <a:pt x="56" y="131"/>
                </a:lnTo>
                <a:lnTo>
                  <a:pt x="55" y="130"/>
                </a:lnTo>
                <a:lnTo>
                  <a:pt x="55" y="129"/>
                </a:lnTo>
                <a:lnTo>
                  <a:pt x="55" y="128"/>
                </a:lnTo>
                <a:lnTo>
                  <a:pt x="54" y="128"/>
                </a:lnTo>
                <a:lnTo>
                  <a:pt x="54" y="127"/>
                </a:lnTo>
                <a:lnTo>
                  <a:pt x="54" y="126"/>
                </a:lnTo>
                <a:lnTo>
                  <a:pt x="54" y="125"/>
                </a:lnTo>
                <a:lnTo>
                  <a:pt x="54" y="124"/>
                </a:lnTo>
                <a:lnTo>
                  <a:pt x="53" y="124"/>
                </a:lnTo>
                <a:lnTo>
                  <a:pt x="53" y="123"/>
                </a:lnTo>
                <a:lnTo>
                  <a:pt x="53" y="122"/>
                </a:lnTo>
                <a:lnTo>
                  <a:pt x="53" y="121"/>
                </a:lnTo>
                <a:lnTo>
                  <a:pt x="53" y="120"/>
                </a:lnTo>
                <a:lnTo>
                  <a:pt x="53" y="119"/>
                </a:lnTo>
                <a:lnTo>
                  <a:pt x="53" y="118"/>
                </a:lnTo>
                <a:lnTo>
                  <a:pt x="52" y="118"/>
                </a:lnTo>
                <a:lnTo>
                  <a:pt x="51" y="118"/>
                </a:lnTo>
                <a:lnTo>
                  <a:pt x="51" y="117"/>
                </a:lnTo>
                <a:lnTo>
                  <a:pt x="50" y="117"/>
                </a:lnTo>
                <a:lnTo>
                  <a:pt x="49" y="117"/>
                </a:lnTo>
                <a:lnTo>
                  <a:pt x="48" y="117"/>
                </a:lnTo>
                <a:lnTo>
                  <a:pt x="47" y="117"/>
                </a:lnTo>
                <a:lnTo>
                  <a:pt x="47" y="116"/>
                </a:lnTo>
                <a:lnTo>
                  <a:pt x="46" y="116"/>
                </a:lnTo>
                <a:lnTo>
                  <a:pt x="45" y="116"/>
                </a:lnTo>
                <a:lnTo>
                  <a:pt x="44" y="116"/>
                </a:lnTo>
                <a:lnTo>
                  <a:pt x="44" y="115"/>
                </a:lnTo>
                <a:lnTo>
                  <a:pt x="43" y="115"/>
                </a:lnTo>
                <a:lnTo>
                  <a:pt x="44" y="115"/>
                </a:lnTo>
                <a:lnTo>
                  <a:pt x="44" y="114"/>
                </a:lnTo>
                <a:lnTo>
                  <a:pt x="45" y="114"/>
                </a:lnTo>
                <a:lnTo>
                  <a:pt x="46" y="114"/>
                </a:lnTo>
                <a:lnTo>
                  <a:pt x="47" y="114"/>
                </a:lnTo>
                <a:lnTo>
                  <a:pt x="48" y="114"/>
                </a:lnTo>
                <a:lnTo>
                  <a:pt x="49" y="114"/>
                </a:lnTo>
                <a:lnTo>
                  <a:pt x="50" y="114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3" y="111"/>
                </a:lnTo>
                <a:lnTo>
                  <a:pt x="53" y="110"/>
                </a:lnTo>
                <a:lnTo>
                  <a:pt x="52" y="110"/>
                </a:lnTo>
                <a:lnTo>
                  <a:pt x="52" y="109"/>
                </a:lnTo>
                <a:lnTo>
                  <a:pt x="51" y="109"/>
                </a:lnTo>
                <a:lnTo>
                  <a:pt x="51" y="108"/>
                </a:lnTo>
                <a:lnTo>
                  <a:pt x="50" y="108"/>
                </a:lnTo>
                <a:lnTo>
                  <a:pt x="50" y="107"/>
                </a:lnTo>
                <a:lnTo>
                  <a:pt x="49" y="107"/>
                </a:lnTo>
                <a:lnTo>
                  <a:pt x="49" y="106"/>
                </a:lnTo>
                <a:lnTo>
                  <a:pt x="48" y="106"/>
                </a:lnTo>
                <a:lnTo>
                  <a:pt x="48" y="105"/>
                </a:lnTo>
                <a:lnTo>
                  <a:pt x="48" y="104"/>
                </a:lnTo>
                <a:lnTo>
                  <a:pt x="47" y="104"/>
                </a:lnTo>
                <a:lnTo>
                  <a:pt x="47" y="103"/>
                </a:lnTo>
                <a:lnTo>
                  <a:pt x="47" y="102"/>
                </a:lnTo>
                <a:lnTo>
                  <a:pt x="47" y="101"/>
                </a:lnTo>
                <a:lnTo>
                  <a:pt x="47" y="100"/>
                </a:lnTo>
                <a:lnTo>
                  <a:pt x="47" y="99"/>
                </a:lnTo>
                <a:lnTo>
                  <a:pt x="47" y="98"/>
                </a:lnTo>
                <a:lnTo>
                  <a:pt x="47" y="97"/>
                </a:lnTo>
                <a:lnTo>
                  <a:pt x="47" y="96"/>
                </a:lnTo>
                <a:lnTo>
                  <a:pt x="47" y="95"/>
                </a:lnTo>
                <a:lnTo>
                  <a:pt x="47" y="94"/>
                </a:lnTo>
                <a:lnTo>
                  <a:pt x="48" y="94"/>
                </a:lnTo>
                <a:lnTo>
                  <a:pt x="48" y="93"/>
                </a:lnTo>
                <a:lnTo>
                  <a:pt x="48" y="92"/>
                </a:lnTo>
                <a:lnTo>
                  <a:pt x="48" y="91"/>
                </a:lnTo>
                <a:lnTo>
                  <a:pt x="48" y="90"/>
                </a:lnTo>
                <a:lnTo>
                  <a:pt x="48" y="89"/>
                </a:lnTo>
                <a:lnTo>
                  <a:pt x="47" y="89"/>
                </a:lnTo>
                <a:lnTo>
                  <a:pt x="47" y="88"/>
                </a:lnTo>
                <a:lnTo>
                  <a:pt x="47" y="87"/>
                </a:lnTo>
                <a:lnTo>
                  <a:pt x="47" y="86"/>
                </a:lnTo>
                <a:lnTo>
                  <a:pt x="47" y="85"/>
                </a:lnTo>
                <a:lnTo>
                  <a:pt x="46" y="84"/>
                </a:lnTo>
                <a:lnTo>
                  <a:pt x="46" y="83"/>
                </a:lnTo>
                <a:lnTo>
                  <a:pt x="46" y="82"/>
                </a:lnTo>
                <a:lnTo>
                  <a:pt x="46" y="81"/>
                </a:lnTo>
                <a:lnTo>
                  <a:pt x="46" y="80"/>
                </a:lnTo>
                <a:lnTo>
                  <a:pt x="45" y="80"/>
                </a:lnTo>
                <a:lnTo>
                  <a:pt x="45" y="79"/>
                </a:lnTo>
                <a:lnTo>
                  <a:pt x="45" y="78"/>
                </a:lnTo>
                <a:lnTo>
                  <a:pt x="45" y="77"/>
                </a:lnTo>
                <a:lnTo>
                  <a:pt x="45" y="76"/>
                </a:lnTo>
                <a:lnTo>
                  <a:pt x="44" y="76"/>
                </a:lnTo>
                <a:lnTo>
                  <a:pt x="44" y="75"/>
                </a:lnTo>
                <a:lnTo>
                  <a:pt x="44" y="74"/>
                </a:lnTo>
                <a:lnTo>
                  <a:pt x="44" y="73"/>
                </a:lnTo>
                <a:lnTo>
                  <a:pt x="44" y="72"/>
                </a:lnTo>
                <a:lnTo>
                  <a:pt x="44" y="71"/>
                </a:lnTo>
                <a:lnTo>
                  <a:pt x="44" y="70"/>
                </a:lnTo>
                <a:lnTo>
                  <a:pt x="44" y="69"/>
                </a:lnTo>
                <a:lnTo>
                  <a:pt x="44" y="67"/>
                </a:lnTo>
                <a:lnTo>
                  <a:pt x="44" y="66"/>
                </a:lnTo>
                <a:lnTo>
                  <a:pt x="44" y="65"/>
                </a:lnTo>
                <a:lnTo>
                  <a:pt x="44" y="64"/>
                </a:lnTo>
                <a:lnTo>
                  <a:pt x="44" y="62"/>
                </a:lnTo>
                <a:lnTo>
                  <a:pt x="44" y="61"/>
                </a:lnTo>
                <a:lnTo>
                  <a:pt x="45" y="59"/>
                </a:lnTo>
                <a:lnTo>
                  <a:pt x="45" y="58"/>
                </a:lnTo>
                <a:lnTo>
                  <a:pt x="45" y="56"/>
                </a:lnTo>
                <a:lnTo>
                  <a:pt x="46" y="55"/>
                </a:lnTo>
                <a:lnTo>
                  <a:pt x="46" y="53"/>
                </a:lnTo>
                <a:lnTo>
                  <a:pt x="46" y="52"/>
                </a:lnTo>
                <a:lnTo>
                  <a:pt x="46" y="50"/>
                </a:lnTo>
                <a:lnTo>
                  <a:pt x="47" y="49"/>
                </a:lnTo>
                <a:lnTo>
                  <a:pt x="47" y="47"/>
                </a:lnTo>
                <a:lnTo>
                  <a:pt x="47" y="46"/>
                </a:lnTo>
                <a:lnTo>
                  <a:pt x="48" y="45"/>
                </a:lnTo>
                <a:lnTo>
                  <a:pt x="48" y="44"/>
                </a:lnTo>
                <a:lnTo>
                  <a:pt x="48" y="42"/>
                </a:lnTo>
                <a:lnTo>
                  <a:pt x="49" y="41"/>
                </a:lnTo>
                <a:lnTo>
                  <a:pt x="49" y="40"/>
                </a:lnTo>
                <a:lnTo>
                  <a:pt x="49" y="39"/>
                </a:lnTo>
                <a:lnTo>
                  <a:pt x="49" y="38"/>
                </a:lnTo>
                <a:lnTo>
                  <a:pt x="49" y="37"/>
                </a:lnTo>
                <a:lnTo>
                  <a:pt x="50" y="37"/>
                </a:lnTo>
                <a:lnTo>
                  <a:pt x="50" y="36"/>
                </a:lnTo>
                <a:lnTo>
                  <a:pt x="51" y="35"/>
                </a:lnTo>
                <a:lnTo>
                  <a:pt x="51" y="34"/>
                </a:lnTo>
                <a:lnTo>
                  <a:pt x="52" y="33"/>
                </a:lnTo>
                <a:lnTo>
                  <a:pt x="53" y="32"/>
                </a:lnTo>
                <a:lnTo>
                  <a:pt x="53" y="31"/>
                </a:lnTo>
                <a:lnTo>
                  <a:pt x="54" y="30"/>
                </a:lnTo>
                <a:lnTo>
                  <a:pt x="55" y="29"/>
                </a:lnTo>
                <a:lnTo>
                  <a:pt x="55" y="28"/>
                </a:lnTo>
                <a:lnTo>
                  <a:pt x="56" y="27"/>
                </a:lnTo>
                <a:lnTo>
                  <a:pt x="57" y="26"/>
                </a:lnTo>
                <a:lnTo>
                  <a:pt x="58" y="25"/>
                </a:lnTo>
                <a:lnTo>
                  <a:pt x="59" y="24"/>
                </a:lnTo>
                <a:lnTo>
                  <a:pt x="60" y="23"/>
                </a:lnTo>
                <a:lnTo>
                  <a:pt x="61" y="22"/>
                </a:lnTo>
                <a:lnTo>
                  <a:pt x="61" y="21"/>
                </a:lnTo>
                <a:lnTo>
                  <a:pt x="62" y="19"/>
                </a:lnTo>
                <a:lnTo>
                  <a:pt x="63" y="18"/>
                </a:lnTo>
                <a:lnTo>
                  <a:pt x="64" y="17"/>
                </a:lnTo>
                <a:lnTo>
                  <a:pt x="65" y="17"/>
                </a:lnTo>
                <a:lnTo>
                  <a:pt x="66" y="16"/>
                </a:lnTo>
                <a:lnTo>
                  <a:pt x="67" y="15"/>
                </a:lnTo>
                <a:lnTo>
                  <a:pt x="68" y="14"/>
                </a:lnTo>
                <a:lnTo>
                  <a:pt x="69" y="14"/>
                </a:lnTo>
                <a:lnTo>
                  <a:pt x="70" y="13"/>
                </a:lnTo>
                <a:lnTo>
                  <a:pt x="71" y="13"/>
                </a:lnTo>
                <a:lnTo>
                  <a:pt x="72" y="12"/>
                </a:lnTo>
                <a:lnTo>
                  <a:pt x="73" y="12"/>
                </a:lnTo>
                <a:lnTo>
                  <a:pt x="74" y="12"/>
                </a:lnTo>
                <a:lnTo>
                  <a:pt x="75" y="12"/>
                </a:lnTo>
                <a:lnTo>
                  <a:pt x="76" y="11"/>
                </a:lnTo>
                <a:lnTo>
                  <a:pt x="77" y="11"/>
                </a:lnTo>
                <a:lnTo>
                  <a:pt x="78" y="11"/>
                </a:lnTo>
                <a:lnTo>
                  <a:pt x="78" y="10"/>
                </a:lnTo>
                <a:lnTo>
                  <a:pt x="79" y="10"/>
                </a:lnTo>
                <a:lnTo>
                  <a:pt x="80" y="10"/>
                </a:lnTo>
                <a:lnTo>
                  <a:pt x="80" y="9"/>
                </a:lnTo>
                <a:lnTo>
                  <a:pt x="81" y="9"/>
                </a:lnTo>
                <a:lnTo>
                  <a:pt x="81" y="8"/>
                </a:lnTo>
                <a:lnTo>
                  <a:pt x="82" y="8"/>
                </a:lnTo>
                <a:lnTo>
                  <a:pt x="82" y="7"/>
                </a:lnTo>
                <a:lnTo>
                  <a:pt x="82" y="6"/>
                </a:lnTo>
                <a:lnTo>
                  <a:pt x="83" y="6"/>
                </a:lnTo>
                <a:lnTo>
                  <a:pt x="83" y="5"/>
                </a:lnTo>
                <a:lnTo>
                  <a:pt x="84" y="5"/>
                </a:lnTo>
                <a:lnTo>
                  <a:pt x="84" y="4"/>
                </a:lnTo>
                <a:lnTo>
                  <a:pt x="85" y="4"/>
                </a:lnTo>
                <a:lnTo>
                  <a:pt x="86" y="4"/>
                </a:lnTo>
                <a:lnTo>
                  <a:pt x="86" y="3"/>
                </a:lnTo>
                <a:lnTo>
                  <a:pt x="87" y="3"/>
                </a:lnTo>
                <a:lnTo>
                  <a:pt x="88" y="3"/>
                </a:lnTo>
                <a:lnTo>
                  <a:pt x="89" y="2"/>
                </a:lnTo>
                <a:lnTo>
                  <a:pt x="90" y="2"/>
                </a:lnTo>
                <a:lnTo>
                  <a:pt x="91" y="1"/>
                </a:lnTo>
                <a:lnTo>
                  <a:pt x="92" y="1"/>
                </a:lnTo>
                <a:lnTo>
                  <a:pt x="94" y="1"/>
                </a:lnTo>
                <a:lnTo>
                  <a:pt x="95" y="0"/>
                </a:lnTo>
                <a:lnTo>
                  <a:pt x="96" y="0"/>
                </a:lnTo>
                <a:lnTo>
                  <a:pt x="98" y="0"/>
                </a:lnTo>
                <a:lnTo>
                  <a:pt x="99" y="0"/>
                </a:lnTo>
                <a:lnTo>
                  <a:pt x="101" y="0"/>
                </a:lnTo>
                <a:lnTo>
                  <a:pt x="102" y="0"/>
                </a:lnTo>
                <a:lnTo>
                  <a:pt x="104" y="0"/>
                </a:lnTo>
                <a:lnTo>
                  <a:pt x="105" y="0"/>
                </a:lnTo>
                <a:lnTo>
                  <a:pt x="107" y="0"/>
                </a:lnTo>
                <a:lnTo>
                  <a:pt x="109" y="0"/>
                </a:lnTo>
                <a:lnTo>
                  <a:pt x="110" y="0"/>
                </a:lnTo>
                <a:lnTo>
                  <a:pt x="112" y="1"/>
                </a:lnTo>
                <a:lnTo>
                  <a:pt x="114" y="1"/>
                </a:lnTo>
                <a:lnTo>
                  <a:pt x="115" y="2"/>
                </a:lnTo>
                <a:lnTo>
                  <a:pt x="117" y="2"/>
                </a:lnTo>
                <a:lnTo>
                  <a:pt x="118" y="3"/>
                </a:lnTo>
                <a:lnTo>
                  <a:pt x="120" y="4"/>
                </a:lnTo>
                <a:lnTo>
                  <a:pt x="122" y="5"/>
                </a:lnTo>
                <a:lnTo>
                  <a:pt x="123" y="6"/>
                </a:lnTo>
                <a:lnTo>
                  <a:pt x="124" y="7"/>
                </a:lnTo>
                <a:lnTo>
                  <a:pt x="126" y="8"/>
                </a:lnTo>
                <a:lnTo>
                  <a:pt x="127" y="9"/>
                </a:lnTo>
                <a:lnTo>
                  <a:pt x="128" y="9"/>
                </a:lnTo>
                <a:lnTo>
                  <a:pt x="129" y="10"/>
                </a:lnTo>
                <a:lnTo>
                  <a:pt x="130" y="11"/>
                </a:lnTo>
                <a:lnTo>
                  <a:pt x="131" y="11"/>
                </a:lnTo>
                <a:lnTo>
                  <a:pt x="132" y="12"/>
                </a:lnTo>
                <a:lnTo>
                  <a:pt x="133" y="12"/>
                </a:lnTo>
                <a:lnTo>
                  <a:pt x="133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4"/>
                </a:lnTo>
                <a:lnTo>
                  <a:pt x="136" y="14"/>
                </a:lnTo>
                <a:lnTo>
                  <a:pt x="137" y="15"/>
                </a:lnTo>
                <a:lnTo>
                  <a:pt x="138" y="15"/>
                </a:lnTo>
                <a:lnTo>
                  <a:pt x="139" y="16"/>
                </a:lnTo>
                <a:lnTo>
                  <a:pt x="140" y="16"/>
                </a:lnTo>
                <a:lnTo>
                  <a:pt x="140" y="17"/>
                </a:lnTo>
                <a:lnTo>
                  <a:pt x="141" y="17"/>
                </a:lnTo>
                <a:lnTo>
                  <a:pt x="142" y="18"/>
                </a:lnTo>
                <a:lnTo>
                  <a:pt x="143" y="18"/>
                </a:lnTo>
                <a:lnTo>
                  <a:pt x="143" y="19"/>
                </a:lnTo>
                <a:lnTo>
                  <a:pt x="144" y="20"/>
                </a:lnTo>
                <a:lnTo>
                  <a:pt x="145" y="21"/>
                </a:lnTo>
                <a:lnTo>
                  <a:pt x="146" y="22"/>
                </a:lnTo>
                <a:lnTo>
                  <a:pt x="146" y="24"/>
                </a:lnTo>
                <a:lnTo>
                  <a:pt x="147" y="25"/>
                </a:lnTo>
                <a:lnTo>
                  <a:pt x="147" y="27"/>
                </a:lnTo>
                <a:lnTo>
                  <a:pt x="148" y="28"/>
                </a:lnTo>
                <a:lnTo>
                  <a:pt x="149" y="30"/>
                </a:lnTo>
                <a:lnTo>
                  <a:pt x="149" y="32"/>
                </a:lnTo>
                <a:lnTo>
                  <a:pt x="150" y="33"/>
                </a:lnTo>
                <a:lnTo>
                  <a:pt x="150" y="35"/>
                </a:lnTo>
                <a:lnTo>
                  <a:pt x="151" y="37"/>
                </a:lnTo>
                <a:lnTo>
                  <a:pt x="151" y="39"/>
                </a:lnTo>
                <a:lnTo>
                  <a:pt x="152" y="41"/>
                </a:lnTo>
                <a:lnTo>
                  <a:pt x="152" y="43"/>
                </a:lnTo>
                <a:lnTo>
                  <a:pt x="153" y="44"/>
                </a:lnTo>
                <a:lnTo>
                  <a:pt x="153" y="46"/>
                </a:lnTo>
                <a:lnTo>
                  <a:pt x="153" y="48"/>
                </a:lnTo>
                <a:lnTo>
                  <a:pt x="154" y="50"/>
                </a:lnTo>
                <a:lnTo>
                  <a:pt x="154" y="51"/>
                </a:lnTo>
                <a:lnTo>
                  <a:pt x="154" y="53"/>
                </a:lnTo>
                <a:lnTo>
                  <a:pt x="155" y="54"/>
                </a:lnTo>
                <a:lnTo>
                  <a:pt x="155" y="56"/>
                </a:lnTo>
                <a:lnTo>
                  <a:pt x="155" y="57"/>
                </a:lnTo>
                <a:lnTo>
                  <a:pt x="155" y="58"/>
                </a:lnTo>
                <a:lnTo>
                  <a:pt x="156" y="59"/>
                </a:lnTo>
                <a:lnTo>
                  <a:pt x="156" y="60"/>
                </a:lnTo>
                <a:lnTo>
                  <a:pt x="156" y="61"/>
                </a:lnTo>
                <a:lnTo>
                  <a:pt x="156" y="62"/>
                </a:lnTo>
                <a:lnTo>
                  <a:pt x="156" y="63"/>
                </a:lnTo>
                <a:lnTo>
                  <a:pt x="156" y="64"/>
                </a:lnTo>
                <a:lnTo>
                  <a:pt x="156" y="65"/>
                </a:lnTo>
                <a:lnTo>
                  <a:pt x="157" y="66"/>
                </a:lnTo>
                <a:lnTo>
                  <a:pt x="157" y="67"/>
                </a:lnTo>
                <a:lnTo>
                  <a:pt x="157" y="68"/>
                </a:lnTo>
                <a:lnTo>
                  <a:pt x="157" y="69"/>
                </a:lnTo>
                <a:lnTo>
                  <a:pt x="157" y="71"/>
                </a:lnTo>
                <a:lnTo>
                  <a:pt x="157" y="72"/>
                </a:lnTo>
                <a:lnTo>
                  <a:pt x="157" y="73"/>
                </a:lnTo>
                <a:lnTo>
                  <a:pt x="157" y="74"/>
                </a:lnTo>
                <a:lnTo>
                  <a:pt x="157" y="75"/>
                </a:lnTo>
                <a:lnTo>
                  <a:pt x="157" y="77"/>
                </a:lnTo>
                <a:lnTo>
                  <a:pt x="158" y="78"/>
                </a:lnTo>
                <a:lnTo>
                  <a:pt x="158" y="79"/>
                </a:lnTo>
                <a:lnTo>
                  <a:pt x="158" y="81"/>
                </a:lnTo>
                <a:lnTo>
                  <a:pt x="158" y="82"/>
                </a:lnTo>
                <a:lnTo>
                  <a:pt x="158" y="83"/>
                </a:lnTo>
                <a:lnTo>
                  <a:pt x="158" y="84"/>
                </a:lnTo>
                <a:lnTo>
                  <a:pt x="158" y="85"/>
                </a:lnTo>
                <a:lnTo>
                  <a:pt x="158" y="86"/>
                </a:lnTo>
                <a:lnTo>
                  <a:pt x="157" y="87"/>
                </a:lnTo>
                <a:lnTo>
                  <a:pt x="157" y="88"/>
                </a:lnTo>
                <a:lnTo>
                  <a:pt x="157" y="89"/>
                </a:lnTo>
                <a:lnTo>
                  <a:pt x="157" y="90"/>
                </a:lnTo>
                <a:lnTo>
                  <a:pt x="157" y="91"/>
                </a:lnTo>
                <a:lnTo>
                  <a:pt x="156" y="92"/>
                </a:lnTo>
                <a:lnTo>
                  <a:pt x="156" y="93"/>
                </a:lnTo>
                <a:lnTo>
                  <a:pt x="155" y="93"/>
                </a:lnTo>
                <a:lnTo>
                  <a:pt x="155" y="94"/>
                </a:lnTo>
                <a:lnTo>
                  <a:pt x="155" y="95"/>
                </a:lnTo>
                <a:lnTo>
                  <a:pt x="154" y="95"/>
                </a:lnTo>
                <a:lnTo>
                  <a:pt x="154" y="96"/>
                </a:lnTo>
                <a:lnTo>
                  <a:pt x="153" y="96"/>
                </a:lnTo>
                <a:lnTo>
                  <a:pt x="153" y="97"/>
                </a:lnTo>
                <a:lnTo>
                  <a:pt x="152" y="97"/>
                </a:lnTo>
                <a:lnTo>
                  <a:pt x="152" y="98"/>
                </a:lnTo>
                <a:lnTo>
                  <a:pt x="151" y="98"/>
                </a:lnTo>
                <a:lnTo>
                  <a:pt x="151" y="99"/>
                </a:lnTo>
                <a:lnTo>
                  <a:pt x="150" y="99"/>
                </a:lnTo>
                <a:lnTo>
                  <a:pt x="150" y="100"/>
                </a:lnTo>
                <a:lnTo>
                  <a:pt x="149" y="100"/>
                </a:lnTo>
                <a:lnTo>
                  <a:pt x="149" y="101"/>
                </a:lnTo>
                <a:lnTo>
                  <a:pt x="148" y="101"/>
                </a:lnTo>
                <a:lnTo>
                  <a:pt x="148" y="102"/>
                </a:lnTo>
                <a:lnTo>
                  <a:pt x="147" y="103"/>
                </a:lnTo>
                <a:lnTo>
                  <a:pt x="147" y="104"/>
                </a:lnTo>
                <a:lnTo>
                  <a:pt x="146" y="104"/>
                </a:lnTo>
                <a:lnTo>
                  <a:pt x="146" y="105"/>
                </a:lnTo>
                <a:lnTo>
                  <a:pt x="145" y="106"/>
                </a:lnTo>
                <a:lnTo>
                  <a:pt x="145" y="107"/>
                </a:lnTo>
                <a:lnTo>
                  <a:pt x="144" y="107"/>
                </a:lnTo>
                <a:lnTo>
                  <a:pt x="144" y="108"/>
                </a:lnTo>
                <a:lnTo>
                  <a:pt x="144" y="109"/>
                </a:lnTo>
                <a:lnTo>
                  <a:pt x="143" y="109"/>
                </a:lnTo>
                <a:lnTo>
                  <a:pt x="143" y="110"/>
                </a:lnTo>
                <a:lnTo>
                  <a:pt x="143" y="111"/>
                </a:lnTo>
                <a:lnTo>
                  <a:pt x="142" y="111"/>
                </a:lnTo>
                <a:lnTo>
                  <a:pt x="142" y="112"/>
                </a:lnTo>
                <a:lnTo>
                  <a:pt x="142" y="113"/>
                </a:lnTo>
                <a:lnTo>
                  <a:pt x="142" y="114"/>
                </a:lnTo>
                <a:lnTo>
                  <a:pt x="141" y="114"/>
                </a:lnTo>
                <a:lnTo>
                  <a:pt x="141" y="115"/>
                </a:lnTo>
                <a:lnTo>
                  <a:pt x="141" y="116"/>
                </a:lnTo>
                <a:lnTo>
                  <a:pt x="141" y="117"/>
                </a:lnTo>
                <a:lnTo>
                  <a:pt x="141" y="118"/>
                </a:lnTo>
                <a:lnTo>
                  <a:pt x="141" y="119"/>
                </a:lnTo>
                <a:lnTo>
                  <a:pt x="141" y="120"/>
                </a:lnTo>
                <a:lnTo>
                  <a:pt x="141" y="121"/>
                </a:lnTo>
                <a:lnTo>
                  <a:pt x="141" y="122"/>
                </a:lnTo>
                <a:lnTo>
                  <a:pt x="142" y="122"/>
                </a:lnTo>
                <a:lnTo>
                  <a:pt x="142" y="123"/>
                </a:lnTo>
                <a:lnTo>
                  <a:pt x="143" y="123"/>
                </a:lnTo>
                <a:lnTo>
                  <a:pt x="144" y="123"/>
                </a:lnTo>
                <a:lnTo>
                  <a:pt x="145" y="124"/>
                </a:lnTo>
                <a:lnTo>
                  <a:pt x="146" y="124"/>
                </a:lnTo>
                <a:lnTo>
                  <a:pt x="147" y="124"/>
                </a:lnTo>
                <a:lnTo>
                  <a:pt x="148" y="124"/>
                </a:lnTo>
                <a:lnTo>
                  <a:pt x="147" y="124"/>
                </a:lnTo>
                <a:lnTo>
                  <a:pt x="147" y="125"/>
                </a:lnTo>
                <a:lnTo>
                  <a:pt x="146" y="126"/>
                </a:lnTo>
                <a:lnTo>
                  <a:pt x="145" y="127"/>
                </a:lnTo>
                <a:lnTo>
                  <a:pt x="144" y="127"/>
                </a:lnTo>
                <a:lnTo>
                  <a:pt x="144" y="128"/>
                </a:lnTo>
                <a:lnTo>
                  <a:pt x="143" y="128"/>
                </a:lnTo>
                <a:lnTo>
                  <a:pt x="142" y="128"/>
                </a:lnTo>
                <a:lnTo>
                  <a:pt x="141" y="128"/>
                </a:lnTo>
                <a:lnTo>
                  <a:pt x="140" y="128"/>
                </a:lnTo>
                <a:lnTo>
                  <a:pt x="139" y="129"/>
                </a:lnTo>
                <a:lnTo>
                  <a:pt x="139" y="128"/>
                </a:lnTo>
                <a:lnTo>
                  <a:pt x="138" y="128"/>
                </a:lnTo>
                <a:lnTo>
                  <a:pt x="137" y="128"/>
                </a:lnTo>
                <a:lnTo>
                  <a:pt x="136" y="128"/>
                </a:lnTo>
                <a:lnTo>
                  <a:pt x="135" y="128"/>
                </a:lnTo>
                <a:lnTo>
                  <a:pt x="134" y="128"/>
                </a:lnTo>
                <a:lnTo>
                  <a:pt x="134" y="129"/>
                </a:lnTo>
                <a:lnTo>
                  <a:pt x="134" y="130"/>
                </a:lnTo>
                <a:lnTo>
                  <a:pt x="135" y="130"/>
                </a:lnTo>
                <a:lnTo>
                  <a:pt x="135" y="131"/>
                </a:lnTo>
                <a:lnTo>
                  <a:pt x="135" y="132"/>
                </a:lnTo>
                <a:lnTo>
                  <a:pt x="135" y="133"/>
                </a:lnTo>
                <a:lnTo>
                  <a:pt x="135" y="134"/>
                </a:lnTo>
                <a:lnTo>
                  <a:pt x="135" y="135"/>
                </a:lnTo>
                <a:lnTo>
                  <a:pt x="134" y="136"/>
                </a:lnTo>
                <a:lnTo>
                  <a:pt x="134" y="137"/>
                </a:lnTo>
                <a:lnTo>
                  <a:pt x="133" y="138"/>
                </a:lnTo>
                <a:lnTo>
                  <a:pt x="133" y="139"/>
                </a:lnTo>
                <a:lnTo>
                  <a:pt x="133" y="140"/>
                </a:lnTo>
                <a:lnTo>
                  <a:pt x="132" y="140"/>
                </a:lnTo>
                <a:lnTo>
                  <a:pt x="132" y="141"/>
                </a:lnTo>
                <a:lnTo>
                  <a:pt x="132" y="142"/>
                </a:lnTo>
                <a:lnTo>
                  <a:pt x="131" y="142"/>
                </a:lnTo>
                <a:lnTo>
                  <a:pt x="137" y="149"/>
                </a:lnTo>
                <a:lnTo>
                  <a:pt x="138" y="149"/>
                </a:lnTo>
                <a:lnTo>
                  <a:pt x="138" y="150"/>
                </a:lnTo>
                <a:lnTo>
                  <a:pt x="139" y="150"/>
                </a:lnTo>
                <a:lnTo>
                  <a:pt x="141" y="150"/>
                </a:lnTo>
                <a:lnTo>
                  <a:pt x="142" y="151"/>
                </a:lnTo>
                <a:lnTo>
                  <a:pt x="143" y="151"/>
                </a:lnTo>
                <a:lnTo>
                  <a:pt x="145" y="152"/>
                </a:lnTo>
                <a:lnTo>
                  <a:pt x="147" y="153"/>
                </a:lnTo>
                <a:lnTo>
                  <a:pt x="149" y="153"/>
                </a:lnTo>
                <a:lnTo>
                  <a:pt x="151" y="154"/>
                </a:lnTo>
                <a:lnTo>
                  <a:pt x="153" y="155"/>
                </a:lnTo>
                <a:lnTo>
                  <a:pt x="155" y="156"/>
                </a:lnTo>
                <a:lnTo>
                  <a:pt x="157" y="156"/>
                </a:lnTo>
                <a:lnTo>
                  <a:pt x="159" y="157"/>
                </a:lnTo>
                <a:lnTo>
                  <a:pt x="161" y="158"/>
                </a:lnTo>
                <a:lnTo>
                  <a:pt x="164" y="159"/>
                </a:lnTo>
                <a:lnTo>
                  <a:pt x="166" y="160"/>
                </a:lnTo>
                <a:lnTo>
                  <a:pt x="168" y="161"/>
                </a:lnTo>
                <a:lnTo>
                  <a:pt x="171" y="162"/>
                </a:lnTo>
                <a:lnTo>
                  <a:pt x="173" y="163"/>
                </a:lnTo>
                <a:lnTo>
                  <a:pt x="175" y="164"/>
                </a:lnTo>
                <a:lnTo>
                  <a:pt x="177" y="165"/>
                </a:lnTo>
                <a:lnTo>
                  <a:pt x="180" y="166"/>
                </a:lnTo>
                <a:lnTo>
                  <a:pt x="182" y="166"/>
                </a:lnTo>
                <a:lnTo>
                  <a:pt x="184" y="167"/>
                </a:lnTo>
                <a:lnTo>
                  <a:pt x="186" y="168"/>
                </a:lnTo>
                <a:lnTo>
                  <a:pt x="187" y="169"/>
                </a:lnTo>
                <a:lnTo>
                  <a:pt x="189" y="170"/>
                </a:lnTo>
                <a:lnTo>
                  <a:pt x="190" y="171"/>
                </a:lnTo>
                <a:lnTo>
                  <a:pt x="192" y="172"/>
                </a:lnTo>
                <a:lnTo>
                  <a:pt x="193" y="172"/>
                </a:lnTo>
                <a:lnTo>
                  <a:pt x="194" y="173"/>
                </a:lnTo>
                <a:lnTo>
                  <a:pt x="196" y="175"/>
                </a:lnTo>
                <a:lnTo>
                  <a:pt x="197" y="176"/>
                </a:lnTo>
                <a:lnTo>
                  <a:pt x="199" y="177"/>
                </a:lnTo>
                <a:lnTo>
                  <a:pt x="200" y="179"/>
                </a:lnTo>
                <a:lnTo>
                  <a:pt x="202" y="181"/>
                </a:lnTo>
                <a:lnTo>
                  <a:pt x="203" y="182"/>
                </a:lnTo>
                <a:lnTo>
                  <a:pt x="205" y="184"/>
                </a:lnTo>
                <a:lnTo>
                  <a:pt x="206" y="186"/>
                </a:lnTo>
                <a:lnTo>
                  <a:pt x="208" y="188"/>
                </a:lnTo>
                <a:lnTo>
                  <a:pt x="209" y="190"/>
                </a:lnTo>
                <a:lnTo>
                  <a:pt x="211" y="192"/>
                </a:lnTo>
                <a:lnTo>
                  <a:pt x="212" y="194"/>
                </a:lnTo>
                <a:lnTo>
                  <a:pt x="214" y="196"/>
                </a:lnTo>
                <a:lnTo>
                  <a:pt x="215" y="198"/>
                </a:lnTo>
                <a:lnTo>
                  <a:pt x="217" y="200"/>
                </a:lnTo>
                <a:lnTo>
                  <a:pt x="218" y="202"/>
                </a:lnTo>
                <a:lnTo>
                  <a:pt x="219" y="204"/>
                </a:lnTo>
                <a:lnTo>
                  <a:pt x="220" y="206"/>
                </a:lnTo>
                <a:lnTo>
                  <a:pt x="221" y="208"/>
                </a:lnTo>
                <a:lnTo>
                  <a:pt x="223" y="209"/>
                </a:lnTo>
                <a:lnTo>
                  <a:pt x="224" y="211"/>
                </a:lnTo>
                <a:lnTo>
                  <a:pt x="225" y="213"/>
                </a:lnTo>
                <a:lnTo>
                  <a:pt x="225" y="214"/>
                </a:lnTo>
                <a:lnTo>
                  <a:pt x="226" y="215"/>
                </a:lnTo>
                <a:lnTo>
                  <a:pt x="227" y="216"/>
                </a:lnTo>
                <a:lnTo>
                  <a:pt x="227" y="217"/>
                </a:lnTo>
                <a:lnTo>
                  <a:pt x="228" y="218"/>
                </a:lnTo>
                <a:lnTo>
                  <a:pt x="228" y="219"/>
                </a:lnTo>
                <a:lnTo>
                  <a:pt x="0" y="219"/>
                </a:lnTo>
                <a:lnTo>
                  <a:pt x="0" y="218"/>
                </a:lnTo>
                <a:lnTo>
                  <a:pt x="0" y="217"/>
                </a:lnTo>
                <a:lnTo>
                  <a:pt x="0" y="216"/>
                </a:lnTo>
                <a:lnTo>
                  <a:pt x="1" y="215"/>
                </a:lnTo>
                <a:lnTo>
                  <a:pt x="1" y="214"/>
                </a:lnTo>
                <a:lnTo>
                  <a:pt x="1" y="213"/>
                </a:lnTo>
                <a:lnTo>
                  <a:pt x="2" y="212"/>
                </a:lnTo>
                <a:lnTo>
                  <a:pt x="2" y="210"/>
                </a:lnTo>
                <a:lnTo>
                  <a:pt x="3" y="209"/>
                </a:lnTo>
                <a:lnTo>
                  <a:pt x="3" y="207"/>
                </a:lnTo>
                <a:lnTo>
                  <a:pt x="4" y="206"/>
                </a:lnTo>
                <a:lnTo>
                  <a:pt x="4" y="204"/>
                </a:lnTo>
                <a:lnTo>
                  <a:pt x="5" y="203"/>
                </a:lnTo>
                <a:lnTo>
                  <a:pt x="6" y="201"/>
                </a:lnTo>
                <a:lnTo>
                  <a:pt x="6" y="200"/>
                </a:lnTo>
                <a:lnTo>
                  <a:pt x="7" y="198"/>
                </a:lnTo>
                <a:lnTo>
                  <a:pt x="8" y="197"/>
                </a:lnTo>
                <a:lnTo>
                  <a:pt x="9" y="195"/>
                </a:lnTo>
                <a:lnTo>
                  <a:pt x="9" y="194"/>
                </a:lnTo>
                <a:lnTo>
                  <a:pt x="10" y="192"/>
                </a:lnTo>
                <a:lnTo>
                  <a:pt x="11" y="191"/>
                </a:lnTo>
                <a:lnTo>
                  <a:pt x="12" y="189"/>
                </a:lnTo>
                <a:lnTo>
                  <a:pt x="13" y="188"/>
                </a:lnTo>
                <a:lnTo>
                  <a:pt x="14" y="187"/>
                </a:lnTo>
                <a:lnTo>
                  <a:pt x="15" y="186"/>
                </a:lnTo>
                <a:lnTo>
                  <a:pt x="16" y="185"/>
                </a:lnTo>
                <a:lnTo>
                  <a:pt x="17" y="184"/>
                </a:lnTo>
                <a:lnTo>
                  <a:pt x="17" y="183"/>
                </a:lnTo>
                <a:lnTo>
                  <a:pt x="18" y="182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08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3423461" y="3254375"/>
            <a:ext cx="774683" cy="177800"/>
            <a:chOff x="-5" y="0"/>
            <a:chExt cx="489" cy="113"/>
          </a:xfrm>
        </p:grpSpPr>
        <p:sp>
          <p:nvSpPr>
            <p:cNvPr id="42" name="Freeform 41"/>
            <p:cNvSpPr>
              <a:spLocks noChangeArrowheads="1"/>
            </p:cNvSpPr>
            <p:nvPr/>
          </p:nvSpPr>
          <p:spPr bwMode="auto">
            <a:xfrm>
              <a:off x="0" y="0"/>
              <a:ext cx="484" cy="113"/>
            </a:xfrm>
            <a:custGeom>
              <a:avLst/>
              <a:gdLst>
                <a:gd name="T0" fmla="*/ 0 w 483"/>
                <a:gd name="T1" fmla="*/ 0 h 112"/>
                <a:gd name="T2" fmla="*/ 474 w 483"/>
                <a:gd name="T3" fmla="*/ 0 h 112"/>
                <a:gd name="T4" fmla="*/ 474 w 483"/>
                <a:gd name="T5" fmla="*/ 114 h 112"/>
                <a:gd name="T6" fmla="*/ 0 w 483"/>
                <a:gd name="T7" fmla="*/ 114 h 112"/>
                <a:gd name="T8" fmla="*/ 0 w 483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3" h="112">
                  <a:moveTo>
                    <a:pt x="0" y="0"/>
                  </a:moveTo>
                  <a:lnTo>
                    <a:pt x="472" y="0"/>
                  </a:lnTo>
                  <a:lnTo>
                    <a:pt x="472" y="112"/>
                  </a:lnTo>
                  <a:lnTo>
                    <a:pt x="0" y="1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8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3" name="Text Box 63"/>
            <p:cNvSpPr txBox="1">
              <a:spLocks noChangeArrowheads="1"/>
            </p:cNvSpPr>
            <p:nvPr/>
          </p:nvSpPr>
          <p:spPr bwMode="auto">
            <a:xfrm>
              <a:off x="-5" y="0"/>
              <a:ext cx="482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GB" altLang="en-US" sz="1200">
                  <a:latin typeface="Helvetica" panose="020B0604020202020204" pitchFamily="34" charset="0"/>
                </a:rPr>
                <a:t>Competitor</a:t>
              </a:r>
            </a:p>
          </p:txBody>
        </p:sp>
      </p:grpSp>
      <p:sp>
        <p:nvSpPr>
          <p:cNvPr id="38" name="Freeform 37"/>
          <p:cNvSpPr>
            <a:spLocks noChangeArrowheads="1"/>
          </p:cNvSpPr>
          <p:nvPr/>
        </p:nvSpPr>
        <p:spPr bwMode="auto">
          <a:xfrm>
            <a:off x="3632994" y="2905125"/>
            <a:ext cx="363538" cy="349250"/>
          </a:xfrm>
          <a:custGeom>
            <a:avLst/>
            <a:gdLst>
              <a:gd name="T0" fmla="*/ 86439132 w 228"/>
              <a:gd name="T1" fmla="*/ 442520482 h 219"/>
              <a:gd name="T2" fmla="*/ 147454521 w 228"/>
              <a:gd name="T3" fmla="*/ 412001773 h 219"/>
              <a:gd name="T4" fmla="*/ 162708766 w 228"/>
              <a:gd name="T5" fmla="*/ 373853785 h 219"/>
              <a:gd name="T6" fmla="*/ 152539269 w 228"/>
              <a:gd name="T7" fmla="*/ 353507979 h 219"/>
              <a:gd name="T8" fmla="*/ 139828195 w 228"/>
              <a:gd name="T9" fmla="*/ 325532895 h 219"/>
              <a:gd name="T10" fmla="*/ 137285023 w 228"/>
              <a:gd name="T11" fmla="*/ 317903616 h 219"/>
              <a:gd name="T12" fmla="*/ 134743446 w 228"/>
              <a:gd name="T13" fmla="*/ 302643465 h 219"/>
              <a:gd name="T14" fmla="*/ 134743446 w 228"/>
              <a:gd name="T15" fmla="*/ 300099840 h 219"/>
              <a:gd name="T16" fmla="*/ 119489201 w 228"/>
              <a:gd name="T17" fmla="*/ 295014186 h 219"/>
              <a:gd name="T18" fmla="*/ 111861280 w 228"/>
              <a:gd name="T19" fmla="*/ 292470562 h 219"/>
              <a:gd name="T20" fmla="*/ 122030778 w 228"/>
              <a:gd name="T21" fmla="*/ 289926937 h 219"/>
              <a:gd name="T22" fmla="*/ 134743446 w 228"/>
              <a:gd name="T23" fmla="*/ 287384908 h 219"/>
              <a:gd name="T24" fmla="*/ 134743446 w 228"/>
              <a:gd name="T25" fmla="*/ 282297659 h 219"/>
              <a:gd name="T26" fmla="*/ 129658698 w 228"/>
              <a:gd name="T27" fmla="*/ 274668380 h 219"/>
              <a:gd name="T28" fmla="*/ 122030778 w 228"/>
              <a:gd name="T29" fmla="*/ 267039102 h 219"/>
              <a:gd name="T30" fmla="*/ 119489201 w 228"/>
              <a:gd name="T31" fmla="*/ 256866199 h 219"/>
              <a:gd name="T32" fmla="*/ 119489201 w 228"/>
              <a:gd name="T33" fmla="*/ 241606047 h 219"/>
              <a:gd name="T34" fmla="*/ 122030778 w 228"/>
              <a:gd name="T35" fmla="*/ 231433144 h 219"/>
              <a:gd name="T36" fmla="*/ 116946029 w 228"/>
              <a:gd name="T37" fmla="*/ 211087338 h 219"/>
              <a:gd name="T38" fmla="*/ 111861280 w 228"/>
              <a:gd name="T39" fmla="*/ 185655878 h 219"/>
              <a:gd name="T40" fmla="*/ 111861280 w 228"/>
              <a:gd name="T41" fmla="*/ 157679199 h 219"/>
              <a:gd name="T42" fmla="*/ 122030778 w 228"/>
              <a:gd name="T43" fmla="*/ 106814684 h 219"/>
              <a:gd name="T44" fmla="*/ 127115526 w 228"/>
              <a:gd name="T45" fmla="*/ 94099751 h 219"/>
              <a:gd name="T46" fmla="*/ 147454521 w 228"/>
              <a:gd name="T47" fmla="*/ 63581042 h 219"/>
              <a:gd name="T48" fmla="*/ 180504589 w 228"/>
              <a:gd name="T49" fmla="*/ 33062333 h 219"/>
              <a:gd name="T50" fmla="*/ 200843584 w 228"/>
              <a:gd name="T51" fmla="*/ 25431460 h 219"/>
              <a:gd name="T52" fmla="*/ 211013081 w 228"/>
              <a:gd name="T53" fmla="*/ 15258557 h 219"/>
              <a:gd name="T54" fmla="*/ 211013081 w 228"/>
              <a:gd name="T55" fmla="*/ 12716527 h 219"/>
              <a:gd name="T56" fmla="*/ 241519978 w 228"/>
              <a:gd name="T57" fmla="*/ 0 h 219"/>
              <a:gd name="T58" fmla="*/ 297450618 w 228"/>
              <a:gd name="T59" fmla="*/ 5085654 h 219"/>
              <a:gd name="T60" fmla="*/ 333043859 w 228"/>
              <a:gd name="T61" fmla="*/ 27975084 h 219"/>
              <a:gd name="T62" fmla="*/ 353382853 w 228"/>
              <a:gd name="T63" fmla="*/ 40691612 h 219"/>
              <a:gd name="T64" fmla="*/ 366093927 w 228"/>
              <a:gd name="T65" fmla="*/ 50864515 h 219"/>
              <a:gd name="T66" fmla="*/ 386432922 w 228"/>
              <a:gd name="T67" fmla="*/ 109358308 h 219"/>
              <a:gd name="T68" fmla="*/ 396602419 w 228"/>
              <a:gd name="T69" fmla="*/ 155137169 h 219"/>
              <a:gd name="T70" fmla="*/ 399143996 w 228"/>
              <a:gd name="T71" fmla="*/ 167852102 h 219"/>
              <a:gd name="T72" fmla="*/ 401685573 w 228"/>
              <a:gd name="T73" fmla="*/ 211087338 h 219"/>
              <a:gd name="T74" fmla="*/ 396602419 w 228"/>
              <a:gd name="T75" fmla="*/ 233976768 h 219"/>
              <a:gd name="T76" fmla="*/ 383889750 w 228"/>
              <a:gd name="T77" fmla="*/ 249235325 h 219"/>
              <a:gd name="T78" fmla="*/ 373720253 w 228"/>
              <a:gd name="T79" fmla="*/ 261951853 h 219"/>
              <a:gd name="T80" fmla="*/ 368635504 w 228"/>
              <a:gd name="T81" fmla="*/ 272124756 h 219"/>
              <a:gd name="T82" fmla="*/ 361009179 w 228"/>
              <a:gd name="T83" fmla="*/ 287384908 h 219"/>
              <a:gd name="T84" fmla="*/ 358467602 w 228"/>
              <a:gd name="T85" fmla="*/ 305187089 h 219"/>
              <a:gd name="T86" fmla="*/ 368635504 w 228"/>
              <a:gd name="T87" fmla="*/ 315359992 h 219"/>
              <a:gd name="T88" fmla="*/ 376263424 w 228"/>
              <a:gd name="T89" fmla="*/ 315359992 h 219"/>
              <a:gd name="T90" fmla="*/ 373720253 w 228"/>
              <a:gd name="T91" fmla="*/ 317903616 h 219"/>
              <a:gd name="T92" fmla="*/ 366093927 w 228"/>
              <a:gd name="T93" fmla="*/ 325532895 h 219"/>
              <a:gd name="T94" fmla="*/ 350839681 w 228"/>
              <a:gd name="T95" fmla="*/ 325532895 h 219"/>
              <a:gd name="T96" fmla="*/ 340670184 w 228"/>
              <a:gd name="T97" fmla="*/ 325532895 h 219"/>
              <a:gd name="T98" fmla="*/ 343213356 w 228"/>
              <a:gd name="T99" fmla="*/ 333162174 h 219"/>
              <a:gd name="T100" fmla="*/ 343213356 w 228"/>
              <a:gd name="T101" fmla="*/ 340791452 h 219"/>
              <a:gd name="T102" fmla="*/ 335585436 w 228"/>
              <a:gd name="T103" fmla="*/ 356051604 h 219"/>
              <a:gd name="T104" fmla="*/ 348298104 w 228"/>
              <a:gd name="T105" fmla="*/ 378941034 h 219"/>
              <a:gd name="T106" fmla="*/ 399143996 w 228"/>
              <a:gd name="T107" fmla="*/ 396743216 h 219"/>
              <a:gd name="T108" fmla="*/ 475413631 w 228"/>
              <a:gd name="T109" fmla="*/ 429805549 h 219"/>
              <a:gd name="T110" fmla="*/ 516090025 w 228"/>
              <a:gd name="T111" fmla="*/ 462866288 h 219"/>
              <a:gd name="T112" fmla="*/ 566937511 w 228"/>
              <a:gd name="T113" fmla="*/ 531534579 h 219"/>
              <a:gd name="T114" fmla="*/ 0 w 228"/>
              <a:gd name="T115" fmla="*/ 556966039 h 219"/>
              <a:gd name="T116" fmla="*/ 10169497 w 228"/>
              <a:gd name="T117" fmla="*/ 523903705 h 219"/>
              <a:gd name="T118" fmla="*/ 38134817 w 228"/>
              <a:gd name="T119" fmla="*/ 473039191 h 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8" h="219">
                <a:moveTo>
                  <a:pt x="18" y="182"/>
                </a:moveTo>
                <a:lnTo>
                  <a:pt x="18" y="182"/>
                </a:lnTo>
                <a:lnTo>
                  <a:pt x="20" y="181"/>
                </a:lnTo>
                <a:lnTo>
                  <a:pt x="21" y="181"/>
                </a:lnTo>
                <a:lnTo>
                  <a:pt x="22" y="180"/>
                </a:lnTo>
                <a:lnTo>
                  <a:pt x="23" y="179"/>
                </a:lnTo>
                <a:lnTo>
                  <a:pt x="25" y="178"/>
                </a:lnTo>
                <a:lnTo>
                  <a:pt x="27" y="178"/>
                </a:lnTo>
                <a:lnTo>
                  <a:pt x="28" y="177"/>
                </a:lnTo>
                <a:lnTo>
                  <a:pt x="30" y="176"/>
                </a:lnTo>
                <a:lnTo>
                  <a:pt x="32" y="175"/>
                </a:lnTo>
                <a:lnTo>
                  <a:pt x="34" y="174"/>
                </a:lnTo>
                <a:lnTo>
                  <a:pt x="35" y="173"/>
                </a:lnTo>
                <a:lnTo>
                  <a:pt x="37" y="172"/>
                </a:lnTo>
                <a:lnTo>
                  <a:pt x="39" y="171"/>
                </a:lnTo>
                <a:lnTo>
                  <a:pt x="41" y="170"/>
                </a:lnTo>
                <a:lnTo>
                  <a:pt x="43" y="169"/>
                </a:lnTo>
                <a:lnTo>
                  <a:pt x="45" y="168"/>
                </a:lnTo>
                <a:lnTo>
                  <a:pt x="47" y="167"/>
                </a:lnTo>
                <a:lnTo>
                  <a:pt x="49" y="167"/>
                </a:lnTo>
                <a:lnTo>
                  <a:pt x="50" y="166"/>
                </a:lnTo>
                <a:lnTo>
                  <a:pt x="52" y="165"/>
                </a:lnTo>
                <a:lnTo>
                  <a:pt x="54" y="164"/>
                </a:lnTo>
                <a:lnTo>
                  <a:pt x="55" y="163"/>
                </a:lnTo>
                <a:lnTo>
                  <a:pt x="57" y="163"/>
                </a:lnTo>
                <a:lnTo>
                  <a:pt x="58" y="162"/>
                </a:lnTo>
                <a:lnTo>
                  <a:pt x="59" y="162"/>
                </a:lnTo>
                <a:lnTo>
                  <a:pt x="60" y="161"/>
                </a:lnTo>
                <a:lnTo>
                  <a:pt x="61" y="161"/>
                </a:lnTo>
                <a:lnTo>
                  <a:pt x="62" y="160"/>
                </a:lnTo>
                <a:lnTo>
                  <a:pt x="63" y="160"/>
                </a:lnTo>
                <a:lnTo>
                  <a:pt x="64" y="160"/>
                </a:lnTo>
                <a:lnTo>
                  <a:pt x="64" y="148"/>
                </a:lnTo>
                <a:lnTo>
                  <a:pt x="64" y="147"/>
                </a:lnTo>
                <a:lnTo>
                  <a:pt x="64" y="146"/>
                </a:lnTo>
                <a:lnTo>
                  <a:pt x="63" y="146"/>
                </a:lnTo>
                <a:lnTo>
                  <a:pt x="63" y="145"/>
                </a:lnTo>
                <a:lnTo>
                  <a:pt x="63" y="144"/>
                </a:lnTo>
                <a:lnTo>
                  <a:pt x="62" y="143"/>
                </a:lnTo>
                <a:lnTo>
                  <a:pt x="61" y="142"/>
                </a:lnTo>
                <a:lnTo>
                  <a:pt x="61" y="141"/>
                </a:lnTo>
                <a:lnTo>
                  <a:pt x="61" y="140"/>
                </a:lnTo>
                <a:lnTo>
                  <a:pt x="60" y="139"/>
                </a:lnTo>
                <a:lnTo>
                  <a:pt x="59" y="138"/>
                </a:lnTo>
                <a:lnTo>
                  <a:pt x="59" y="137"/>
                </a:lnTo>
                <a:lnTo>
                  <a:pt x="58" y="136"/>
                </a:lnTo>
                <a:lnTo>
                  <a:pt x="58" y="135"/>
                </a:lnTo>
                <a:lnTo>
                  <a:pt x="58" y="134"/>
                </a:lnTo>
                <a:lnTo>
                  <a:pt x="57" y="133"/>
                </a:lnTo>
                <a:lnTo>
                  <a:pt x="56" y="132"/>
                </a:lnTo>
                <a:lnTo>
                  <a:pt x="56" y="131"/>
                </a:lnTo>
                <a:lnTo>
                  <a:pt x="55" y="130"/>
                </a:lnTo>
                <a:lnTo>
                  <a:pt x="55" y="129"/>
                </a:lnTo>
                <a:lnTo>
                  <a:pt x="55" y="128"/>
                </a:lnTo>
                <a:lnTo>
                  <a:pt x="54" y="128"/>
                </a:lnTo>
                <a:lnTo>
                  <a:pt x="54" y="127"/>
                </a:lnTo>
                <a:lnTo>
                  <a:pt x="54" y="126"/>
                </a:lnTo>
                <a:lnTo>
                  <a:pt x="54" y="125"/>
                </a:lnTo>
                <a:lnTo>
                  <a:pt x="54" y="124"/>
                </a:lnTo>
                <a:lnTo>
                  <a:pt x="53" y="124"/>
                </a:lnTo>
                <a:lnTo>
                  <a:pt x="53" y="123"/>
                </a:lnTo>
                <a:lnTo>
                  <a:pt x="53" y="122"/>
                </a:lnTo>
                <a:lnTo>
                  <a:pt x="53" y="121"/>
                </a:lnTo>
                <a:lnTo>
                  <a:pt x="53" y="120"/>
                </a:lnTo>
                <a:lnTo>
                  <a:pt x="53" y="119"/>
                </a:lnTo>
                <a:lnTo>
                  <a:pt x="53" y="118"/>
                </a:lnTo>
                <a:lnTo>
                  <a:pt x="52" y="118"/>
                </a:lnTo>
                <a:lnTo>
                  <a:pt x="51" y="118"/>
                </a:lnTo>
                <a:lnTo>
                  <a:pt x="51" y="117"/>
                </a:lnTo>
                <a:lnTo>
                  <a:pt x="50" y="117"/>
                </a:lnTo>
                <a:lnTo>
                  <a:pt x="49" y="117"/>
                </a:lnTo>
                <a:lnTo>
                  <a:pt x="48" y="117"/>
                </a:lnTo>
                <a:lnTo>
                  <a:pt x="47" y="117"/>
                </a:lnTo>
                <a:lnTo>
                  <a:pt x="47" y="116"/>
                </a:lnTo>
                <a:lnTo>
                  <a:pt x="46" y="116"/>
                </a:lnTo>
                <a:lnTo>
                  <a:pt x="45" y="116"/>
                </a:lnTo>
                <a:lnTo>
                  <a:pt x="44" y="116"/>
                </a:lnTo>
                <a:lnTo>
                  <a:pt x="44" y="115"/>
                </a:lnTo>
                <a:lnTo>
                  <a:pt x="43" y="115"/>
                </a:lnTo>
                <a:lnTo>
                  <a:pt x="44" y="115"/>
                </a:lnTo>
                <a:lnTo>
                  <a:pt x="44" y="114"/>
                </a:lnTo>
                <a:lnTo>
                  <a:pt x="45" y="114"/>
                </a:lnTo>
                <a:lnTo>
                  <a:pt x="46" y="114"/>
                </a:lnTo>
                <a:lnTo>
                  <a:pt x="47" y="114"/>
                </a:lnTo>
                <a:lnTo>
                  <a:pt x="48" y="114"/>
                </a:lnTo>
                <a:lnTo>
                  <a:pt x="49" y="114"/>
                </a:lnTo>
                <a:lnTo>
                  <a:pt x="50" y="114"/>
                </a:lnTo>
                <a:lnTo>
                  <a:pt x="51" y="114"/>
                </a:lnTo>
                <a:lnTo>
                  <a:pt x="52" y="114"/>
                </a:lnTo>
                <a:lnTo>
                  <a:pt x="52" y="113"/>
                </a:lnTo>
                <a:lnTo>
                  <a:pt x="53" y="113"/>
                </a:lnTo>
                <a:lnTo>
                  <a:pt x="53" y="112"/>
                </a:lnTo>
                <a:lnTo>
                  <a:pt x="53" y="111"/>
                </a:lnTo>
                <a:lnTo>
                  <a:pt x="53" y="110"/>
                </a:lnTo>
                <a:lnTo>
                  <a:pt x="52" y="110"/>
                </a:lnTo>
                <a:lnTo>
                  <a:pt x="52" y="109"/>
                </a:lnTo>
                <a:lnTo>
                  <a:pt x="51" y="109"/>
                </a:lnTo>
                <a:lnTo>
                  <a:pt x="51" y="108"/>
                </a:lnTo>
                <a:lnTo>
                  <a:pt x="50" y="108"/>
                </a:lnTo>
                <a:lnTo>
                  <a:pt x="50" y="107"/>
                </a:lnTo>
                <a:lnTo>
                  <a:pt x="49" y="107"/>
                </a:lnTo>
                <a:lnTo>
                  <a:pt x="49" y="106"/>
                </a:lnTo>
                <a:lnTo>
                  <a:pt x="48" y="106"/>
                </a:lnTo>
                <a:lnTo>
                  <a:pt x="48" y="105"/>
                </a:lnTo>
                <a:lnTo>
                  <a:pt x="48" y="104"/>
                </a:lnTo>
                <a:lnTo>
                  <a:pt x="47" y="104"/>
                </a:lnTo>
                <a:lnTo>
                  <a:pt x="47" y="103"/>
                </a:lnTo>
                <a:lnTo>
                  <a:pt x="47" y="102"/>
                </a:lnTo>
                <a:lnTo>
                  <a:pt x="47" y="101"/>
                </a:lnTo>
                <a:lnTo>
                  <a:pt x="47" y="100"/>
                </a:lnTo>
                <a:lnTo>
                  <a:pt x="47" y="99"/>
                </a:lnTo>
                <a:lnTo>
                  <a:pt x="47" y="98"/>
                </a:lnTo>
                <a:lnTo>
                  <a:pt x="47" y="97"/>
                </a:lnTo>
                <a:lnTo>
                  <a:pt x="47" y="96"/>
                </a:lnTo>
                <a:lnTo>
                  <a:pt x="47" y="95"/>
                </a:lnTo>
                <a:lnTo>
                  <a:pt x="47" y="94"/>
                </a:lnTo>
                <a:lnTo>
                  <a:pt x="48" y="94"/>
                </a:lnTo>
                <a:lnTo>
                  <a:pt x="48" y="93"/>
                </a:lnTo>
                <a:lnTo>
                  <a:pt x="48" y="92"/>
                </a:lnTo>
                <a:lnTo>
                  <a:pt x="48" y="91"/>
                </a:lnTo>
                <a:lnTo>
                  <a:pt x="48" y="90"/>
                </a:lnTo>
                <a:lnTo>
                  <a:pt x="48" y="89"/>
                </a:lnTo>
                <a:lnTo>
                  <a:pt x="47" y="89"/>
                </a:lnTo>
                <a:lnTo>
                  <a:pt x="47" y="88"/>
                </a:lnTo>
                <a:lnTo>
                  <a:pt x="47" y="87"/>
                </a:lnTo>
                <a:lnTo>
                  <a:pt x="47" y="86"/>
                </a:lnTo>
                <a:lnTo>
                  <a:pt x="47" y="85"/>
                </a:lnTo>
                <a:lnTo>
                  <a:pt x="46" y="84"/>
                </a:lnTo>
                <a:lnTo>
                  <a:pt x="46" y="83"/>
                </a:lnTo>
                <a:lnTo>
                  <a:pt x="46" y="82"/>
                </a:lnTo>
                <a:lnTo>
                  <a:pt x="46" y="81"/>
                </a:lnTo>
                <a:lnTo>
                  <a:pt x="46" y="80"/>
                </a:lnTo>
                <a:lnTo>
                  <a:pt x="45" y="80"/>
                </a:lnTo>
                <a:lnTo>
                  <a:pt x="45" y="79"/>
                </a:lnTo>
                <a:lnTo>
                  <a:pt x="45" y="78"/>
                </a:lnTo>
                <a:lnTo>
                  <a:pt x="45" y="77"/>
                </a:lnTo>
                <a:lnTo>
                  <a:pt x="45" y="76"/>
                </a:lnTo>
                <a:lnTo>
                  <a:pt x="44" y="76"/>
                </a:lnTo>
                <a:lnTo>
                  <a:pt x="44" y="75"/>
                </a:lnTo>
                <a:lnTo>
                  <a:pt x="44" y="74"/>
                </a:lnTo>
                <a:lnTo>
                  <a:pt x="44" y="73"/>
                </a:lnTo>
                <a:lnTo>
                  <a:pt x="44" y="72"/>
                </a:lnTo>
                <a:lnTo>
                  <a:pt x="44" y="71"/>
                </a:lnTo>
                <a:lnTo>
                  <a:pt x="44" y="70"/>
                </a:lnTo>
                <a:lnTo>
                  <a:pt x="44" y="69"/>
                </a:lnTo>
                <a:lnTo>
                  <a:pt x="44" y="67"/>
                </a:lnTo>
                <a:lnTo>
                  <a:pt x="44" y="66"/>
                </a:lnTo>
                <a:lnTo>
                  <a:pt x="44" y="65"/>
                </a:lnTo>
                <a:lnTo>
                  <a:pt x="44" y="64"/>
                </a:lnTo>
                <a:lnTo>
                  <a:pt x="44" y="62"/>
                </a:lnTo>
                <a:lnTo>
                  <a:pt x="44" y="61"/>
                </a:lnTo>
                <a:lnTo>
                  <a:pt x="45" y="59"/>
                </a:lnTo>
                <a:lnTo>
                  <a:pt x="45" y="58"/>
                </a:lnTo>
                <a:lnTo>
                  <a:pt x="45" y="56"/>
                </a:lnTo>
                <a:lnTo>
                  <a:pt x="46" y="55"/>
                </a:lnTo>
                <a:lnTo>
                  <a:pt x="46" y="53"/>
                </a:lnTo>
                <a:lnTo>
                  <a:pt x="46" y="52"/>
                </a:lnTo>
                <a:lnTo>
                  <a:pt x="46" y="50"/>
                </a:lnTo>
                <a:lnTo>
                  <a:pt x="47" y="49"/>
                </a:lnTo>
                <a:lnTo>
                  <a:pt x="47" y="47"/>
                </a:lnTo>
                <a:lnTo>
                  <a:pt x="47" y="46"/>
                </a:lnTo>
                <a:lnTo>
                  <a:pt x="48" y="45"/>
                </a:lnTo>
                <a:lnTo>
                  <a:pt x="48" y="44"/>
                </a:lnTo>
                <a:lnTo>
                  <a:pt x="48" y="42"/>
                </a:lnTo>
                <a:lnTo>
                  <a:pt x="49" y="41"/>
                </a:lnTo>
                <a:lnTo>
                  <a:pt x="49" y="40"/>
                </a:lnTo>
                <a:lnTo>
                  <a:pt x="49" y="39"/>
                </a:lnTo>
                <a:lnTo>
                  <a:pt x="49" y="38"/>
                </a:lnTo>
                <a:lnTo>
                  <a:pt x="49" y="37"/>
                </a:lnTo>
                <a:lnTo>
                  <a:pt x="50" y="37"/>
                </a:lnTo>
                <a:lnTo>
                  <a:pt x="50" y="36"/>
                </a:lnTo>
                <a:lnTo>
                  <a:pt x="51" y="35"/>
                </a:lnTo>
                <a:lnTo>
                  <a:pt x="51" y="34"/>
                </a:lnTo>
                <a:lnTo>
                  <a:pt x="52" y="33"/>
                </a:lnTo>
                <a:lnTo>
                  <a:pt x="53" y="32"/>
                </a:lnTo>
                <a:lnTo>
                  <a:pt x="53" y="31"/>
                </a:lnTo>
                <a:lnTo>
                  <a:pt x="54" y="30"/>
                </a:lnTo>
                <a:lnTo>
                  <a:pt x="55" y="29"/>
                </a:lnTo>
                <a:lnTo>
                  <a:pt x="55" y="28"/>
                </a:lnTo>
                <a:lnTo>
                  <a:pt x="56" y="27"/>
                </a:lnTo>
                <a:lnTo>
                  <a:pt x="57" y="26"/>
                </a:lnTo>
                <a:lnTo>
                  <a:pt x="58" y="25"/>
                </a:lnTo>
                <a:lnTo>
                  <a:pt x="59" y="24"/>
                </a:lnTo>
                <a:lnTo>
                  <a:pt x="60" y="23"/>
                </a:lnTo>
                <a:lnTo>
                  <a:pt x="61" y="22"/>
                </a:lnTo>
                <a:lnTo>
                  <a:pt x="61" y="21"/>
                </a:lnTo>
                <a:lnTo>
                  <a:pt x="62" y="19"/>
                </a:lnTo>
                <a:lnTo>
                  <a:pt x="63" y="18"/>
                </a:lnTo>
                <a:lnTo>
                  <a:pt x="64" y="17"/>
                </a:lnTo>
                <a:lnTo>
                  <a:pt x="65" y="17"/>
                </a:lnTo>
                <a:lnTo>
                  <a:pt x="66" y="16"/>
                </a:lnTo>
                <a:lnTo>
                  <a:pt x="67" y="15"/>
                </a:lnTo>
                <a:lnTo>
                  <a:pt x="68" y="14"/>
                </a:lnTo>
                <a:lnTo>
                  <a:pt x="69" y="14"/>
                </a:lnTo>
                <a:lnTo>
                  <a:pt x="70" y="13"/>
                </a:lnTo>
                <a:lnTo>
                  <a:pt x="71" y="13"/>
                </a:lnTo>
                <a:lnTo>
                  <a:pt x="72" y="12"/>
                </a:lnTo>
                <a:lnTo>
                  <a:pt x="73" y="12"/>
                </a:lnTo>
                <a:lnTo>
                  <a:pt x="74" y="12"/>
                </a:lnTo>
                <a:lnTo>
                  <a:pt x="75" y="12"/>
                </a:lnTo>
                <a:lnTo>
                  <a:pt x="76" y="11"/>
                </a:lnTo>
                <a:lnTo>
                  <a:pt x="77" y="11"/>
                </a:lnTo>
                <a:lnTo>
                  <a:pt x="78" y="11"/>
                </a:lnTo>
                <a:lnTo>
                  <a:pt x="78" y="10"/>
                </a:lnTo>
                <a:lnTo>
                  <a:pt x="79" y="10"/>
                </a:lnTo>
                <a:lnTo>
                  <a:pt x="80" y="10"/>
                </a:lnTo>
                <a:lnTo>
                  <a:pt x="80" y="9"/>
                </a:lnTo>
                <a:lnTo>
                  <a:pt x="81" y="9"/>
                </a:lnTo>
                <a:lnTo>
                  <a:pt x="81" y="8"/>
                </a:lnTo>
                <a:lnTo>
                  <a:pt x="82" y="8"/>
                </a:lnTo>
                <a:lnTo>
                  <a:pt x="82" y="7"/>
                </a:lnTo>
                <a:lnTo>
                  <a:pt x="82" y="6"/>
                </a:lnTo>
                <a:lnTo>
                  <a:pt x="83" y="6"/>
                </a:lnTo>
                <a:lnTo>
                  <a:pt x="83" y="5"/>
                </a:lnTo>
                <a:lnTo>
                  <a:pt x="84" y="5"/>
                </a:lnTo>
                <a:lnTo>
                  <a:pt x="84" y="4"/>
                </a:lnTo>
                <a:lnTo>
                  <a:pt x="85" y="4"/>
                </a:lnTo>
                <a:lnTo>
                  <a:pt x="86" y="4"/>
                </a:lnTo>
                <a:lnTo>
                  <a:pt x="86" y="3"/>
                </a:lnTo>
                <a:lnTo>
                  <a:pt x="87" y="3"/>
                </a:lnTo>
                <a:lnTo>
                  <a:pt x="88" y="3"/>
                </a:lnTo>
                <a:lnTo>
                  <a:pt x="89" y="2"/>
                </a:lnTo>
                <a:lnTo>
                  <a:pt x="90" y="2"/>
                </a:lnTo>
                <a:lnTo>
                  <a:pt x="91" y="1"/>
                </a:lnTo>
                <a:lnTo>
                  <a:pt x="92" y="1"/>
                </a:lnTo>
                <a:lnTo>
                  <a:pt x="94" y="1"/>
                </a:lnTo>
                <a:lnTo>
                  <a:pt x="95" y="0"/>
                </a:lnTo>
                <a:lnTo>
                  <a:pt x="96" y="0"/>
                </a:lnTo>
                <a:lnTo>
                  <a:pt x="98" y="0"/>
                </a:lnTo>
                <a:lnTo>
                  <a:pt x="99" y="0"/>
                </a:lnTo>
                <a:lnTo>
                  <a:pt x="101" y="0"/>
                </a:lnTo>
                <a:lnTo>
                  <a:pt x="102" y="0"/>
                </a:lnTo>
                <a:lnTo>
                  <a:pt x="104" y="0"/>
                </a:lnTo>
                <a:lnTo>
                  <a:pt x="105" y="0"/>
                </a:lnTo>
                <a:lnTo>
                  <a:pt x="107" y="0"/>
                </a:lnTo>
                <a:lnTo>
                  <a:pt x="109" y="0"/>
                </a:lnTo>
                <a:lnTo>
                  <a:pt x="110" y="0"/>
                </a:lnTo>
                <a:lnTo>
                  <a:pt x="112" y="1"/>
                </a:lnTo>
                <a:lnTo>
                  <a:pt x="114" y="1"/>
                </a:lnTo>
                <a:lnTo>
                  <a:pt x="115" y="2"/>
                </a:lnTo>
                <a:lnTo>
                  <a:pt x="117" y="2"/>
                </a:lnTo>
                <a:lnTo>
                  <a:pt x="118" y="3"/>
                </a:lnTo>
                <a:lnTo>
                  <a:pt x="120" y="4"/>
                </a:lnTo>
                <a:lnTo>
                  <a:pt x="122" y="5"/>
                </a:lnTo>
                <a:lnTo>
                  <a:pt x="123" y="6"/>
                </a:lnTo>
                <a:lnTo>
                  <a:pt x="124" y="7"/>
                </a:lnTo>
                <a:lnTo>
                  <a:pt x="126" y="8"/>
                </a:lnTo>
                <a:lnTo>
                  <a:pt x="127" y="9"/>
                </a:lnTo>
                <a:lnTo>
                  <a:pt x="128" y="9"/>
                </a:lnTo>
                <a:lnTo>
                  <a:pt x="129" y="10"/>
                </a:lnTo>
                <a:lnTo>
                  <a:pt x="130" y="11"/>
                </a:lnTo>
                <a:lnTo>
                  <a:pt x="131" y="11"/>
                </a:lnTo>
                <a:lnTo>
                  <a:pt x="132" y="12"/>
                </a:lnTo>
                <a:lnTo>
                  <a:pt x="133" y="12"/>
                </a:lnTo>
                <a:lnTo>
                  <a:pt x="133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4"/>
                </a:lnTo>
                <a:lnTo>
                  <a:pt x="136" y="14"/>
                </a:lnTo>
                <a:lnTo>
                  <a:pt x="137" y="15"/>
                </a:lnTo>
                <a:lnTo>
                  <a:pt x="138" y="15"/>
                </a:lnTo>
                <a:lnTo>
                  <a:pt x="139" y="16"/>
                </a:lnTo>
                <a:lnTo>
                  <a:pt x="140" y="16"/>
                </a:lnTo>
                <a:lnTo>
                  <a:pt x="140" y="17"/>
                </a:lnTo>
                <a:lnTo>
                  <a:pt x="141" y="17"/>
                </a:lnTo>
                <a:lnTo>
                  <a:pt x="142" y="18"/>
                </a:lnTo>
                <a:lnTo>
                  <a:pt x="143" y="18"/>
                </a:lnTo>
                <a:lnTo>
                  <a:pt x="143" y="19"/>
                </a:lnTo>
                <a:lnTo>
                  <a:pt x="144" y="20"/>
                </a:lnTo>
                <a:lnTo>
                  <a:pt x="145" y="21"/>
                </a:lnTo>
                <a:lnTo>
                  <a:pt x="146" y="22"/>
                </a:lnTo>
                <a:lnTo>
                  <a:pt x="146" y="24"/>
                </a:lnTo>
                <a:lnTo>
                  <a:pt x="147" y="25"/>
                </a:lnTo>
                <a:lnTo>
                  <a:pt x="147" y="27"/>
                </a:lnTo>
                <a:lnTo>
                  <a:pt x="148" y="28"/>
                </a:lnTo>
                <a:lnTo>
                  <a:pt x="149" y="30"/>
                </a:lnTo>
                <a:lnTo>
                  <a:pt x="149" y="32"/>
                </a:lnTo>
                <a:lnTo>
                  <a:pt x="150" y="33"/>
                </a:lnTo>
                <a:lnTo>
                  <a:pt x="150" y="35"/>
                </a:lnTo>
                <a:lnTo>
                  <a:pt x="151" y="37"/>
                </a:lnTo>
                <a:lnTo>
                  <a:pt x="151" y="39"/>
                </a:lnTo>
                <a:lnTo>
                  <a:pt x="152" y="41"/>
                </a:lnTo>
                <a:lnTo>
                  <a:pt x="152" y="43"/>
                </a:lnTo>
                <a:lnTo>
                  <a:pt x="153" y="44"/>
                </a:lnTo>
                <a:lnTo>
                  <a:pt x="153" y="46"/>
                </a:lnTo>
                <a:lnTo>
                  <a:pt x="153" y="48"/>
                </a:lnTo>
                <a:lnTo>
                  <a:pt x="154" y="50"/>
                </a:lnTo>
                <a:lnTo>
                  <a:pt x="154" y="51"/>
                </a:lnTo>
                <a:lnTo>
                  <a:pt x="154" y="53"/>
                </a:lnTo>
                <a:lnTo>
                  <a:pt x="155" y="54"/>
                </a:lnTo>
                <a:lnTo>
                  <a:pt x="155" y="56"/>
                </a:lnTo>
                <a:lnTo>
                  <a:pt x="155" y="57"/>
                </a:lnTo>
                <a:lnTo>
                  <a:pt x="155" y="58"/>
                </a:lnTo>
                <a:lnTo>
                  <a:pt x="156" y="59"/>
                </a:lnTo>
                <a:lnTo>
                  <a:pt x="156" y="60"/>
                </a:lnTo>
                <a:lnTo>
                  <a:pt x="156" y="61"/>
                </a:lnTo>
                <a:lnTo>
                  <a:pt x="156" y="62"/>
                </a:lnTo>
                <a:lnTo>
                  <a:pt x="156" y="63"/>
                </a:lnTo>
                <a:lnTo>
                  <a:pt x="156" y="64"/>
                </a:lnTo>
                <a:lnTo>
                  <a:pt x="156" y="65"/>
                </a:lnTo>
                <a:lnTo>
                  <a:pt x="157" y="66"/>
                </a:lnTo>
                <a:lnTo>
                  <a:pt x="157" y="67"/>
                </a:lnTo>
                <a:lnTo>
                  <a:pt x="157" y="68"/>
                </a:lnTo>
                <a:lnTo>
                  <a:pt x="157" y="69"/>
                </a:lnTo>
                <a:lnTo>
                  <a:pt x="157" y="71"/>
                </a:lnTo>
                <a:lnTo>
                  <a:pt x="157" y="72"/>
                </a:lnTo>
                <a:lnTo>
                  <a:pt x="157" y="73"/>
                </a:lnTo>
                <a:lnTo>
                  <a:pt x="157" y="74"/>
                </a:lnTo>
                <a:lnTo>
                  <a:pt x="157" y="75"/>
                </a:lnTo>
                <a:lnTo>
                  <a:pt x="157" y="77"/>
                </a:lnTo>
                <a:lnTo>
                  <a:pt x="158" y="78"/>
                </a:lnTo>
                <a:lnTo>
                  <a:pt x="158" y="79"/>
                </a:lnTo>
                <a:lnTo>
                  <a:pt x="158" y="81"/>
                </a:lnTo>
                <a:lnTo>
                  <a:pt x="158" y="82"/>
                </a:lnTo>
                <a:lnTo>
                  <a:pt x="158" y="83"/>
                </a:lnTo>
                <a:lnTo>
                  <a:pt x="158" y="84"/>
                </a:lnTo>
                <a:lnTo>
                  <a:pt x="158" y="85"/>
                </a:lnTo>
                <a:lnTo>
                  <a:pt x="158" y="86"/>
                </a:lnTo>
                <a:lnTo>
                  <a:pt x="157" y="87"/>
                </a:lnTo>
                <a:lnTo>
                  <a:pt x="157" y="88"/>
                </a:lnTo>
                <a:lnTo>
                  <a:pt x="157" y="89"/>
                </a:lnTo>
                <a:lnTo>
                  <a:pt x="157" y="90"/>
                </a:lnTo>
                <a:lnTo>
                  <a:pt x="157" y="91"/>
                </a:lnTo>
                <a:lnTo>
                  <a:pt x="156" y="92"/>
                </a:lnTo>
                <a:lnTo>
                  <a:pt x="156" y="93"/>
                </a:lnTo>
                <a:lnTo>
                  <a:pt x="155" y="93"/>
                </a:lnTo>
                <a:lnTo>
                  <a:pt x="155" y="94"/>
                </a:lnTo>
                <a:lnTo>
                  <a:pt x="155" y="95"/>
                </a:lnTo>
                <a:lnTo>
                  <a:pt x="154" y="95"/>
                </a:lnTo>
                <a:lnTo>
                  <a:pt x="154" y="96"/>
                </a:lnTo>
                <a:lnTo>
                  <a:pt x="153" y="96"/>
                </a:lnTo>
                <a:lnTo>
                  <a:pt x="153" y="97"/>
                </a:lnTo>
                <a:lnTo>
                  <a:pt x="152" y="97"/>
                </a:lnTo>
                <a:lnTo>
                  <a:pt x="152" y="98"/>
                </a:lnTo>
                <a:lnTo>
                  <a:pt x="151" y="98"/>
                </a:lnTo>
                <a:lnTo>
                  <a:pt x="151" y="99"/>
                </a:lnTo>
                <a:lnTo>
                  <a:pt x="150" y="99"/>
                </a:lnTo>
                <a:lnTo>
                  <a:pt x="150" y="100"/>
                </a:lnTo>
                <a:lnTo>
                  <a:pt x="149" y="100"/>
                </a:lnTo>
                <a:lnTo>
                  <a:pt x="149" y="101"/>
                </a:lnTo>
                <a:lnTo>
                  <a:pt x="148" y="101"/>
                </a:lnTo>
                <a:lnTo>
                  <a:pt x="148" y="102"/>
                </a:lnTo>
                <a:lnTo>
                  <a:pt x="147" y="103"/>
                </a:lnTo>
                <a:lnTo>
                  <a:pt x="147" y="104"/>
                </a:lnTo>
                <a:lnTo>
                  <a:pt x="146" y="104"/>
                </a:lnTo>
                <a:lnTo>
                  <a:pt x="146" y="105"/>
                </a:lnTo>
                <a:lnTo>
                  <a:pt x="145" y="106"/>
                </a:lnTo>
                <a:lnTo>
                  <a:pt x="145" y="107"/>
                </a:lnTo>
                <a:lnTo>
                  <a:pt x="144" y="107"/>
                </a:lnTo>
                <a:lnTo>
                  <a:pt x="144" y="108"/>
                </a:lnTo>
                <a:lnTo>
                  <a:pt x="144" y="109"/>
                </a:lnTo>
                <a:lnTo>
                  <a:pt x="143" y="109"/>
                </a:lnTo>
                <a:lnTo>
                  <a:pt x="143" y="110"/>
                </a:lnTo>
                <a:lnTo>
                  <a:pt x="143" y="111"/>
                </a:lnTo>
                <a:lnTo>
                  <a:pt x="142" y="111"/>
                </a:lnTo>
                <a:lnTo>
                  <a:pt x="142" y="112"/>
                </a:lnTo>
                <a:lnTo>
                  <a:pt x="142" y="113"/>
                </a:lnTo>
                <a:lnTo>
                  <a:pt x="142" y="114"/>
                </a:lnTo>
                <a:lnTo>
                  <a:pt x="141" y="114"/>
                </a:lnTo>
                <a:lnTo>
                  <a:pt x="141" y="115"/>
                </a:lnTo>
                <a:lnTo>
                  <a:pt x="141" y="116"/>
                </a:lnTo>
                <a:lnTo>
                  <a:pt x="141" y="117"/>
                </a:lnTo>
                <a:lnTo>
                  <a:pt x="141" y="118"/>
                </a:lnTo>
                <a:lnTo>
                  <a:pt x="141" y="119"/>
                </a:lnTo>
                <a:lnTo>
                  <a:pt x="141" y="120"/>
                </a:lnTo>
                <a:lnTo>
                  <a:pt x="141" y="121"/>
                </a:lnTo>
                <a:lnTo>
                  <a:pt x="141" y="122"/>
                </a:lnTo>
                <a:lnTo>
                  <a:pt x="142" y="122"/>
                </a:lnTo>
                <a:lnTo>
                  <a:pt x="142" y="123"/>
                </a:lnTo>
                <a:lnTo>
                  <a:pt x="143" y="123"/>
                </a:lnTo>
                <a:lnTo>
                  <a:pt x="144" y="123"/>
                </a:lnTo>
                <a:lnTo>
                  <a:pt x="145" y="124"/>
                </a:lnTo>
                <a:lnTo>
                  <a:pt x="146" y="124"/>
                </a:lnTo>
                <a:lnTo>
                  <a:pt x="147" y="124"/>
                </a:lnTo>
                <a:lnTo>
                  <a:pt x="148" y="124"/>
                </a:lnTo>
                <a:lnTo>
                  <a:pt x="147" y="124"/>
                </a:lnTo>
                <a:lnTo>
                  <a:pt x="147" y="125"/>
                </a:lnTo>
                <a:lnTo>
                  <a:pt x="146" y="126"/>
                </a:lnTo>
                <a:lnTo>
                  <a:pt x="145" y="127"/>
                </a:lnTo>
                <a:lnTo>
                  <a:pt x="144" y="127"/>
                </a:lnTo>
                <a:lnTo>
                  <a:pt x="144" y="128"/>
                </a:lnTo>
                <a:lnTo>
                  <a:pt x="143" y="128"/>
                </a:lnTo>
                <a:lnTo>
                  <a:pt x="142" y="128"/>
                </a:lnTo>
                <a:lnTo>
                  <a:pt x="141" y="128"/>
                </a:lnTo>
                <a:lnTo>
                  <a:pt x="140" y="128"/>
                </a:lnTo>
                <a:lnTo>
                  <a:pt x="139" y="129"/>
                </a:lnTo>
                <a:lnTo>
                  <a:pt x="139" y="128"/>
                </a:lnTo>
                <a:lnTo>
                  <a:pt x="138" y="128"/>
                </a:lnTo>
                <a:lnTo>
                  <a:pt x="137" y="128"/>
                </a:lnTo>
                <a:lnTo>
                  <a:pt x="136" y="128"/>
                </a:lnTo>
                <a:lnTo>
                  <a:pt x="135" y="128"/>
                </a:lnTo>
                <a:lnTo>
                  <a:pt x="134" y="128"/>
                </a:lnTo>
                <a:lnTo>
                  <a:pt x="134" y="129"/>
                </a:lnTo>
                <a:lnTo>
                  <a:pt x="134" y="130"/>
                </a:lnTo>
                <a:lnTo>
                  <a:pt x="135" y="130"/>
                </a:lnTo>
                <a:lnTo>
                  <a:pt x="135" y="131"/>
                </a:lnTo>
                <a:lnTo>
                  <a:pt x="135" y="132"/>
                </a:lnTo>
                <a:lnTo>
                  <a:pt x="135" y="133"/>
                </a:lnTo>
                <a:lnTo>
                  <a:pt x="135" y="134"/>
                </a:lnTo>
                <a:lnTo>
                  <a:pt x="135" y="135"/>
                </a:lnTo>
                <a:lnTo>
                  <a:pt x="134" y="136"/>
                </a:lnTo>
                <a:lnTo>
                  <a:pt x="134" y="137"/>
                </a:lnTo>
                <a:lnTo>
                  <a:pt x="133" y="138"/>
                </a:lnTo>
                <a:lnTo>
                  <a:pt x="133" y="139"/>
                </a:lnTo>
                <a:lnTo>
                  <a:pt x="133" y="140"/>
                </a:lnTo>
                <a:lnTo>
                  <a:pt x="132" y="140"/>
                </a:lnTo>
                <a:lnTo>
                  <a:pt x="132" y="141"/>
                </a:lnTo>
                <a:lnTo>
                  <a:pt x="132" y="142"/>
                </a:lnTo>
                <a:lnTo>
                  <a:pt x="131" y="142"/>
                </a:lnTo>
                <a:lnTo>
                  <a:pt x="137" y="149"/>
                </a:lnTo>
                <a:lnTo>
                  <a:pt x="138" y="149"/>
                </a:lnTo>
                <a:lnTo>
                  <a:pt x="138" y="150"/>
                </a:lnTo>
                <a:lnTo>
                  <a:pt x="139" y="150"/>
                </a:lnTo>
                <a:lnTo>
                  <a:pt x="141" y="150"/>
                </a:lnTo>
                <a:lnTo>
                  <a:pt x="142" y="151"/>
                </a:lnTo>
                <a:lnTo>
                  <a:pt x="143" y="151"/>
                </a:lnTo>
                <a:lnTo>
                  <a:pt x="145" y="152"/>
                </a:lnTo>
                <a:lnTo>
                  <a:pt x="147" y="153"/>
                </a:lnTo>
                <a:lnTo>
                  <a:pt x="149" y="153"/>
                </a:lnTo>
                <a:lnTo>
                  <a:pt x="151" y="154"/>
                </a:lnTo>
                <a:lnTo>
                  <a:pt x="153" y="155"/>
                </a:lnTo>
                <a:lnTo>
                  <a:pt x="155" y="156"/>
                </a:lnTo>
                <a:lnTo>
                  <a:pt x="157" y="156"/>
                </a:lnTo>
                <a:lnTo>
                  <a:pt x="159" y="157"/>
                </a:lnTo>
                <a:lnTo>
                  <a:pt x="161" y="158"/>
                </a:lnTo>
                <a:lnTo>
                  <a:pt x="164" y="159"/>
                </a:lnTo>
                <a:lnTo>
                  <a:pt x="166" y="160"/>
                </a:lnTo>
                <a:lnTo>
                  <a:pt x="168" y="161"/>
                </a:lnTo>
                <a:lnTo>
                  <a:pt x="171" y="162"/>
                </a:lnTo>
                <a:lnTo>
                  <a:pt x="173" y="163"/>
                </a:lnTo>
                <a:lnTo>
                  <a:pt x="175" y="164"/>
                </a:lnTo>
                <a:lnTo>
                  <a:pt x="177" y="165"/>
                </a:lnTo>
                <a:lnTo>
                  <a:pt x="180" y="166"/>
                </a:lnTo>
                <a:lnTo>
                  <a:pt x="182" y="166"/>
                </a:lnTo>
                <a:lnTo>
                  <a:pt x="184" y="167"/>
                </a:lnTo>
                <a:lnTo>
                  <a:pt x="186" y="168"/>
                </a:lnTo>
                <a:lnTo>
                  <a:pt x="187" y="169"/>
                </a:lnTo>
                <a:lnTo>
                  <a:pt x="189" y="170"/>
                </a:lnTo>
                <a:lnTo>
                  <a:pt x="190" y="171"/>
                </a:lnTo>
                <a:lnTo>
                  <a:pt x="192" y="172"/>
                </a:lnTo>
                <a:lnTo>
                  <a:pt x="193" y="172"/>
                </a:lnTo>
                <a:lnTo>
                  <a:pt x="194" y="173"/>
                </a:lnTo>
                <a:lnTo>
                  <a:pt x="196" y="175"/>
                </a:lnTo>
                <a:lnTo>
                  <a:pt x="197" y="176"/>
                </a:lnTo>
                <a:lnTo>
                  <a:pt x="199" y="177"/>
                </a:lnTo>
                <a:lnTo>
                  <a:pt x="200" y="179"/>
                </a:lnTo>
                <a:lnTo>
                  <a:pt x="202" y="181"/>
                </a:lnTo>
                <a:lnTo>
                  <a:pt x="203" y="182"/>
                </a:lnTo>
                <a:lnTo>
                  <a:pt x="205" y="184"/>
                </a:lnTo>
                <a:lnTo>
                  <a:pt x="206" y="186"/>
                </a:lnTo>
                <a:lnTo>
                  <a:pt x="208" y="188"/>
                </a:lnTo>
                <a:lnTo>
                  <a:pt x="209" y="190"/>
                </a:lnTo>
                <a:lnTo>
                  <a:pt x="211" y="192"/>
                </a:lnTo>
                <a:lnTo>
                  <a:pt x="212" y="194"/>
                </a:lnTo>
                <a:lnTo>
                  <a:pt x="214" y="196"/>
                </a:lnTo>
                <a:lnTo>
                  <a:pt x="215" y="198"/>
                </a:lnTo>
                <a:lnTo>
                  <a:pt x="217" y="200"/>
                </a:lnTo>
                <a:lnTo>
                  <a:pt x="218" y="202"/>
                </a:lnTo>
                <a:lnTo>
                  <a:pt x="219" y="204"/>
                </a:lnTo>
                <a:lnTo>
                  <a:pt x="220" y="206"/>
                </a:lnTo>
                <a:lnTo>
                  <a:pt x="221" y="208"/>
                </a:lnTo>
                <a:lnTo>
                  <a:pt x="223" y="209"/>
                </a:lnTo>
                <a:lnTo>
                  <a:pt x="224" y="211"/>
                </a:lnTo>
                <a:lnTo>
                  <a:pt x="225" y="213"/>
                </a:lnTo>
                <a:lnTo>
                  <a:pt x="225" y="214"/>
                </a:lnTo>
                <a:lnTo>
                  <a:pt x="226" y="215"/>
                </a:lnTo>
                <a:lnTo>
                  <a:pt x="227" y="216"/>
                </a:lnTo>
                <a:lnTo>
                  <a:pt x="227" y="217"/>
                </a:lnTo>
                <a:lnTo>
                  <a:pt x="228" y="218"/>
                </a:lnTo>
                <a:lnTo>
                  <a:pt x="228" y="219"/>
                </a:lnTo>
                <a:lnTo>
                  <a:pt x="0" y="219"/>
                </a:lnTo>
                <a:lnTo>
                  <a:pt x="0" y="218"/>
                </a:lnTo>
                <a:lnTo>
                  <a:pt x="0" y="217"/>
                </a:lnTo>
                <a:lnTo>
                  <a:pt x="0" y="216"/>
                </a:lnTo>
                <a:lnTo>
                  <a:pt x="1" y="215"/>
                </a:lnTo>
                <a:lnTo>
                  <a:pt x="1" y="214"/>
                </a:lnTo>
                <a:lnTo>
                  <a:pt x="1" y="213"/>
                </a:lnTo>
                <a:lnTo>
                  <a:pt x="2" y="212"/>
                </a:lnTo>
                <a:lnTo>
                  <a:pt x="2" y="210"/>
                </a:lnTo>
                <a:lnTo>
                  <a:pt x="3" y="209"/>
                </a:lnTo>
                <a:lnTo>
                  <a:pt x="3" y="207"/>
                </a:lnTo>
                <a:lnTo>
                  <a:pt x="4" y="206"/>
                </a:lnTo>
                <a:lnTo>
                  <a:pt x="4" y="204"/>
                </a:lnTo>
                <a:lnTo>
                  <a:pt x="5" y="203"/>
                </a:lnTo>
                <a:lnTo>
                  <a:pt x="6" y="201"/>
                </a:lnTo>
                <a:lnTo>
                  <a:pt x="6" y="200"/>
                </a:lnTo>
                <a:lnTo>
                  <a:pt x="7" y="198"/>
                </a:lnTo>
                <a:lnTo>
                  <a:pt x="8" y="197"/>
                </a:lnTo>
                <a:lnTo>
                  <a:pt x="9" y="195"/>
                </a:lnTo>
                <a:lnTo>
                  <a:pt x="9" y="194"/>
                </a:lnTo>
                <a:lnTo>
                  <a:pt x="10" y="192"/>
                </a:lnTo>
                <a:lnTo>
                  <a:pt x="11" y="191"/>
                </a:lnTo>
                <a:lnTo>
                  <a:pt x="12" y="189"/>
                </a:lnTo>
                <a:lnTo>
                  <a:pt x="13" y="188"/>
                </a:lnTo>
                <a:lnTo>
                  <a:pt x="14" y="187"/>
                </a:lnTo>
                <a:lnTo>
                  <a:pt x="15" y="186"/>
                </a:lnTo>
                <a:lnTo>
                  <a:pt x="16" y="185"/>
                </a:lnTo>
                <a:lnTo>
                  <a:pt x="17" y="184"/>
                </a:lnTo>
                <a:lnTo>
                  <a:pt x="17" y="183"/>
                </a:lnTo>
                <a:lnTo>
                  <a:pt x="18" y="182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08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Monaco" charset="0"/>
                <a:ea typeface="MS PGothic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515666" y="2847975"/>
            <a:ext cx="598466" cy="177800"/>
            <a:chOff x="-5" y="0"/>
            <a:chExt cx="378" cy="113"/>
          </a:xfrm>
        </p:grpSpPr>
        <p:sp>
          <p:nvSpPr>
            <p:cNvPr id="40" name="Freeform 39"/>
            <p:cNvSpPr>
              <a:spLocks noChangeArrowheads="1"/>
            </p:cNvSpPr>
            <p:nvPr/>
          </p:nvSpPr>
          <p:spPr bwMode="auto">
            <a:xfrm>
              <a:off x="0" y="0"/>
              <a:ext cx="373" cy="113"/>
            </a:xfrm>
            <a:custGeom>
              <a:avLst/>
              <a:gdLst>
                <a:gd name="T0" fmla="*/ 0 w 371"/>
                <a:gd name="T1" fmla="*/ 0 h 112"/>
                <a:gd name="T2" fmla="*/ 364 w 371"/>
                <a:gd name="T3" fmla="*/ 0 h 112"/>
                <a:gd name="T4" fmla="*/ 364 w 371"/>
                <a:gd name="T5" fmla="*/ 114 h 112"/>
                <a:gd name="T6" fmla="*/ 0 w 371"/>
                <a:gd name="T7" fmla="*/ 114 h 112"/>
                <a:gd name="T8" fmla="*/ 0 w 371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1" h="112">
                  <a:moveTo>
                    <a:pt x="0" y="0"/>
                  </a:moveTo>
                  <a:lnTo>
                    <a:pt x="360" y="0"/>
                  </a:lnTo>
                  <a:lnTo>
                    <a:pt x="360" y="112"/>
                  </a:lnTo>
                  <a:lnTo>
                    <a:pt x="0" y="1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08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1" name="Text Box 67"/>
            <p:cNvSpPr txBox="1">
              <a:spLocks noChangeArrowheads="1"/>
            </p:cNvSpPr>
            <p:nvPr/>
          </p:nvSpPr>
          <p:spPr bwMode="auto">
            <a:xfrm>
              <a:off x="-5" y="0"/>
              <a:ext cx="37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36000" anchor="ctr"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Monaco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ts val="1500"/>
                </a:lnSpc>
              </a:pPr>
              <a:r>
                <a:rPr lang="en-GB" altLang="en-US" sz="1200">
                  <a:latin typeface="Helvetica" panose="020B0604020202020204" pitchFamily="34" charset="0"/>
                </a:rPr>
                <a:t>Supplier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319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2475" t="18242" r="22775" b="26815"/>
          <a:stretch/>
        </p:blipFill>
        <p:spPr>
          <a:xfrm>
            <a:off x="3219449" y="203200"/>
            <a:ext cx="6543676" cy="646638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57525" y="123825"/>
            <a:ext cx="857250" cy="3206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00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as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600" dirty="0"/>
              <a:t>R</a:t>
            </a:r>
            <a:r>
              <a:rPr lang="en-US" sz="3600" dirty="0" smtClean="0"/>
              <a:t>equirements </a:t>
            </a:r>
            <a:r>
              <a:rPr lang="en-US" sz="3600" dirty="0"/>
              <a:t>Management Planning Success Factors</a:t>
            </a:r>
            <a:endParaRPr sz="3600"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1981200" y="160843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381000">
              <a:spcBef>
                <a:spcPts val="592"/>
              </a:spcBef>
              <a:buSzPts val="2400"/>
            </a:pPr>
            <a:r>
              <a:rPr lang="en-US" sz="2400" dirty="0"/>
              <a:t>The success factors </a:t>
            </a:r>
            <a:r>
              <a:rPr lang="en-US" sz="2400" dirty="0" smtClean="0"/>
              <a:t>which are considered </a:t>
            </a:r>
            <a:r>
              <a:rPr lang="en-US" sz="2400" dirty="0"/>
              <a:t>vital to maximize the effectiveness of the requirements planning process and increase the likelihood of project success.</a:t>
            </a:r>
            <a:endParaRPr sz="2400" dirty="0"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 dirty="0" smtClean="0"/>
              <a:t>1. Organizational </a:t>
            </a:r>
            <a:r>
              <a:rPr lang="en-US" dirty="0"/>
              <a:t>Commitment</a:t>
            </a:r>
            <a:endParaRPr dirty="0"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 dirty="0" smtClean="0"/>
              <a:t>2. Recognizing </a:t>
            </a:r>
            <a:r>
              <a:rPr lang="en-US" dirty="0"/>
              <a:t>the Value of Requirements Management Planning</a:t>
            </a:r>
            <a:endParaRPr dirty="0"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 dirty="0" smtClean="0"/>
              <a:t>3. </a:t>
            </a:r>
            <a:r>
              <a:rPr lang="en-US" dirty="0"/>
              <a:t>Stakeholder Engagement and Collaboration</a:t>
            </a:r>
            <a:endParaRPr dirty="0"/>
          </a:p>
          <a:p>
            <a:pPr marL="914400" lvl="1" indent="-381000">
              <a:spcBef>
                <a:spcPts val="0"/>
              </a:spcBef>
              <a:buSzPts val="2400"/>
              <a:buChar char="–"/>
            </a:pPr>
            <a:r>
              <a:rPr lang="en-US" dirty="0" smtClean="0"/>
              <a:t>4. </a:t>
            </a:r>
            <a:r>
              <a:rPr lang="en-US" dirty="0"/>
              <a:t>Integration with Project Management Activities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5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600" dirty="0" smtClean="0"/>
              <a:t>Stakeholder </a:t>
            </a:r>
            <a:r>
              <a:rPr lang="en-US" sz="3600" dirty="0"/>
              <a:t>Engagement and Collaboration</a:t>
            </a:r>
            <a:endParaRPr sz="3600"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457200" indent="-381000">
              <a:spcBef>
                <a:spcPts val="592"/>
              </a:spcBef>
              <a:buSzPts val="2400"/>
            </a:pPr>
            <a:r>
              <a:rPr lang="en-US" sz="2400" dirty="0"/>
              <a:t>Stakeholders should be engaged early and often throughout the life cycle.</a:t>
            </a:r>
            <a:endParaRPr sz="2400" dirty="0"/>
          </a:p>
          <a:p>
            <a:pPr marL="457200" indent="-381000">
              <a:spcBef>
                <a:spcPts val="0"/>
              </a:spcBef>
              <a:buSzPts val="2400"/>
            </a:pPr>
            <a:r>
              <a:rPr lang="en-US" sz="2400" dirty="0"/>
              <a:t>Stakeholder analysis is often conducted during the planning domain so the project team can understand the stakeholder impacts and influences on the requirements process as early as </a:t>
            </a:r>
            <a:r>
              <a:rPr lang="en-US" sz="2400" dirty="0" smtClean="0"/>
              <a:t>possible</a:t>
            </a:r>
          </a:p>
          <a:p>
            <a:pPr marL="457200" indent="-381000">
              <a:spcBef>
                <a:spcPts val="592"/>
              </a:spcBef>
              <a:buSzPts val="2400"/>
            </a:pPr>
            <a:r>
              <a:rPr lang="en-US" sz="2400" dirty="0"/>
              <a:t>This analysis is performed iteratively and is revisited throughout the project as new stakeholders are discovered or existing stakeholders are determined to no longer be impacted by the proposed solution.</a:t>
            </a:r>
          </a:p>
          <a:p>
            <a:pPr marL="457200" indent="-381000">
              <a:spcBef>
                <a:spcPts val="0"/>
              </a:spcBef>
              <a:buSzPts val="2400"/>
            </a:pPr>
            <a:r>
              <a:rPr lang="en-US" sz="2400" dirty="0"/>
              <a:t>Lack of stakeholder analysis and engagement may lead to incomplete, incorrect, or missed requirements.</a:t>
            </a:r>
          </a:p>
          <a:p>
            <a:pPr marL="457200" indent="-381000">
              <a:spcBef>
                <a:spcPts val="0"/>
              </a:spcBef>
              <a:buSzPts val="2400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9432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Directly affected by the system</a:t>
            </a:r>
          </a:p>
          <a:p>
            <a:r>
              <a:rPr lang="en-US" dirty="0" smtClean="0"/>
              <a:t>Have interest in the system under development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Definition: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 stakeholder is a person or </a:t>
            </a:r>
            <a:r>
              <a:rPr lang="en-US" dirty="0" smtClean="0"/>
              <a:t>organization </a:t>
            </a:r>
            <a:r>
              <a:rPr lang="en-US" dirty="0"/>
              <a:t>who influences a system's requirements or who is impacted by that </a:t>
            </a:r>
            <a:r>
              <a:rPr lang="en-US" dirty="0" smtClean="0"/>
              <a:t>system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Addition: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 smtClean="0"/>
              <a:t>Interest </a:t>
            </a:r>
            <a:r>
              <a:rPr lang="en-US" dirty="0"/>
              <a:t>in the system does not necessarily mean interest in project success (Example: </a:t>
            </a:r>
            <a:r>
              <a:rPr lang="en-US" dirty="0" smtClean="0"/>
              <a:t>legislation</a:t>
            </a:r>
            <a:r>
              <a:rPr lang="en-US" dirty="0"/>
              <a:t>, staff </a:t>
            </a:r>
            <a:r>
              <a:rPr lang="en-US" dirty="0" smtClean="0"/>
              <a:t>association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947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</a:t>
            </a:r>
            <a:r>
              <a:rPr lang="en-US" dirty="0"/>
              <a:t>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 </a:t>
            </a:r>
            <a:r>
              <a:rPr lang="en-US" dirty="0"/>
              <a:t>of Stakeholders with respect to the system under development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– </a:t>
            </a:r>
            <a:r>
              <a:rPr lang="en-US" dirty="0"/>
              <a:t>Relevant for project success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– </a:t>
            </a:r>
            <a:r>
              <a:rPr lang="en-US" dirty="0"/>
              <a:t>Priority of stakeholder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– </a:t>
            </a:r>
            <a:r>
              <a:rPr lang="en-US" dirty="0"/>
              <a:t>Type of interest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– </a:t>
            </a:r>
            <a:r>
              <a:rPr lang="en-US" dirty="0"/>
              <a:t>Skill in phrasing </a:t>
            </a:r>
            <a:r>
              <a:rPr lang="en-US" dirty="0" smtClean="0"/>
              <a:t>interests/requirements</a:t>
            </a:r>
          </a:p>
          <a:p>
            <a:pPr marL="284163" lvl="1" indent="-284163"/>
            <a:r>
              <a:rPr lang="en-US" sz="2800" dirty="0" smtClean="0"/>
              <a:t>Role </a:t>
            </a:r>
            <a:r>
              <a:rPr lang="en-US" sz="2800" dirty="0"/>
              <a:t>of Stakeholders with respect to project and project </a:t>
            </a:r>
            <a:r>
              <a:rPr lang="en-US" sz="2800" dirty="0" smtClean="0"/>
              <a:t>organization</a:t>
            </a:r>
            <a:r>
              <a:rPr lang="en-US" dirty="0" smtClean="0"/>
              <a:t> 	– Reporting 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– Decision </a:t>
            </a:r>
            <a:r>
              <a:rPr lang="en-US" dirty="0"/>
              <a:t>competences</a:t>
            </a:r>
          </a:p>
        </p:txBody>
      </p:sp>
    </p:spTree>
    <p:extLst>
      <p:ext uri="{BB962C8B-B14F-4D97-AF65-F5344CB8AC3E}">
        <p14:creationId xmlns:p14="http://schemas.microsoft.com/office/powerpoint/2010/main" val="112387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 of </a:t>
            </a:r>
            <a:r>
              <a:rPr lang="en-US" dirty="0"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 stakeholder? </a:t>
            </a:r>
            <a:endParaRPr lang="en-US" dirty="0" smtClean="0"/>
          </a:p>
          <a:p>
            <a:r>
              <a:rPr lang="en-US" dirty="0" smtClean="0"/>
              <a:t>Identifying stakeholders</a:t>
            </a:r>
          </a:p>
          <a:p>
            <a:r>
              <a:rPr lang="en-US" dirty="0" smtClean="0"/>
              <a:t>Classifying stakeholders</a:t>
            </a:r>
          </a:p>
          <a:p>
            <a:r>
              <a:rPr lang="en-US" dirty="0" smtClean="0"/>
              <a:t>Analyzing </a:t>
            </a:r>
            <a:r>
              <a:rPr lang="en-US" dirty="0"/>
              <a:t>stakeholders </a:t>
            </a:r>
            <a:endParaRPr lang="en-US" dirty="0" smtClean="0"/>
          </a:p>
          <a:p>
            <a:r>
              <a:rPr lang="en-US" dirty="0" smtClean="0"/>
              <a:t>Managing </a:t>
            </a:r>
            <a:r>
              <a:rPr lang="en-US" dirty="0"/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189367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Identifying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(who pays)</a:t>
            </a:r>
          </a:p>
          <a:p>
            <a:r>
              <a:rPr lang="en-US" dirty="0" smtClean="0"/>
              <a:t>Future user groups</a:t>
            </a:r>
          </a:p>
          <a:p>
            <a:r>
              <a:rPr lang="en-US" dirty="0" smtClean="0"/>
              <a:t>Maintains</a:t>
            </a:r>
          </a:p>
          <a:p>
            <a:r>
              <a:rPr lang="en-US" dirty="0" smtClean="0"/>
              <a:t>Legislature 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) Phases</a:t>
            </a:r>
            <a:r>
              <a:rPr lang="en-US" dirty="0"/>
              <a:t>: Analyzing the aspects and development phases of </a:t>
            </a:r>
            <a:r>
              <a:rPr lang="en-US" dirty="0" smtClean="0"/>
              <a:t>software </a:t>
            </a:r>
            <a:r>
              <a:rPr lang="en-US" dirty="0"/>
              <a:t>systems development to find the responsible roles. This approach is an easy way to set up early </a:t>
            </a:r>
            <a:r>
              <a:rPr lang="en-US" dirty="0" smtClean="0"/>
              <a:t>elicitation meetings </a:t>
            </a:r>
            <a:r>
              <a:rPr lang="en-US" dirty="0"/>
              <a:t>with the most important, rather obvious stakeholders. </a:t>
            </a:r>
          </a:p>
        </p:txBody>
      </p:sp>
    </p:spTree>
    <p:extLst>
      <p:ext uri="{BB962C8B-B14F-4D97-AF65-F5344CB8AC3E}">
        <p14:creationId xmlns:p14="http://schemas.microsoft.com/office/powerpoint/2010/main" val="412695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1587</Words>
  <Application>Microsoft Office PowerPoint</Application>
  <PresentationFormat>Widescreen</PresentationFormat>
  <Paragraphs>207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MS PGothic</vt:lpstr>
      <vt:lpstr>Arial</vt:lpstr>
      <vt:lpstr>Calibri</vt:lpstr>
      <vt:lpstr>Calibri Light</vt:lpstr>
      <vt:lpstr>Helvetica</vt:lpstr>
      <vt:lpstr>Monaco</vt:lpstr>
      <vt:lpstr>Office Theme</vt:lpstr>
      <vt:lpstr>Requirements Engineering  Stakeholders</vt:lpstr>
      <vt:lpstr>PowerPoint Presentation</vt:lpstr>
      <vt:lpstr>PowerPoint Presentation</vt:lpstr>
      <vt:lpstr>Requirements Management Planning Success Factors</vt:lpstr>
      <vt:lpstr>Stakeholder Engagement and Collaboration</vt:lpstr>
      <vt:lpstr>Stakeholders</vt:lpstr>
      <vt:lpstr>Critical points</vt:lpstr>
      <vt:lpstr>Phases of Stakeholders</vt:lpstr>
      <vt:lpstr>Step 1: Identifying </vt:lpstr>
      <vt:lpstr>PowerPoint Presentation</vt:lpstr>
      <vt:lpstr>PowerPoint Presentation</vt:lpstr>
      <vt:lpstr>Step 2: Classifying Stakeholders: Roles</vt:lpstr>
      <vt:lpstr>PowerPoint Presentation</vt:lpstr>
      <vt:lpstr>Step 3: Analyzing Stakeholders </vt:lpstr>
      <vt:lpstr>PowerPoint Presentation</vt:lpstr>
      <vt:lpstr>Stakeholder Model</vt:lpstr>
      <vt:lpstr>Stakeholder Model</vt:lpstr>
      <vt:lpstr>PowerPoint Presentation</vt:lpstr>
      <vt:lpstr>Generate or Refine the Stakeholder Register</vt:lpstr>
      <vt:lpstr>Generate or Refine the Stakeholder Register</vt:lpstr>
      <vt:lpstr>Group and Characterize Stakeholders</vt:lpstr>
      <vt:lpstr>Group and Characterize Stakeholders</vt:lpstr>
      <vt:lpstr>Group and Characterize Stakeholders</vt:lpstr>
      <vt:lpstr>Group and Characterize Stakeholders</vt:lpstr>
      <vt:lpstr>Group and Characterize Stakeholders</vt:lpstr>
      <vt:lpstr>Group and Characterize Stakeholders</vt:lpstr>
      <vt:lpstr>Group and Characterize Stakeholders</vt:lpstr>
      <vt:lpstr>Group and Characterize Stakeholders</vt:lpstr>
      <vt:lpstr>Viewpoints</vt:lpstr>
      <vt:lpstr>Step 4: Managing Stakeholders</vt:lpstr>
      <vt:lpstr>Manage Stakeholder Engagement</vt:lpstr>
      <vt:lpstr>Manage Stakeholder Engagement</vt:lpstr>
      <vt:lpstr>Manage Stakeholder Engagement</vt:lpstr>
      <vt:lpstr>Manage Stakeholder Engagement</vt:lpstr>
      <vt:lpstr>Onion Model</vt:lpstr>
      <vt:lpstr>General Template</vt:lpstr>
      <vt:lpstr>Example</vt:lpstr>
      <vt:lpstr>Case Study as Example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student</cp:lastModifiedBy>
  <cp:revision>18</cp:revision>
  <dcterms:created xsi:type="dcterms:W3CDTF">2021-03-18T08:36:59Z</dcterms:created>
  <dcterms:modified xsi:type="dcterms:W3CDTF">2021-10-22T11:35:09Z</dcterms:modified>
</cp:coreProperties>
</file>