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1"/>
  </p:notesMasterIdLst>
  <p:sldIdLst>
    <p:sldId id="319" r:id="rId2"/>
    <p:sldId id="320" r:id="rId3"/>
    <p:sldId id="323" r:id="rId4"/>
    <p:sldId id="321" r:id="rId5"/>
    <p:sldId id="322" r:id="rId6"/>
    <p:sldId id="325" r:id="rId7"/>
    <p:sldId id="256" r:id="rId8"/>
    <p:sldId id="259" r:id="rId9"/>
    <p:sldId id="32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37" autoAdjust="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946A18-B58F-4A55-A2C9-F2FA9A4BB8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A7107-3613-4D60-B484-51DA79A71D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E7352D6-EA9E-4111-A8AF-E3B5981902C4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93286F6-4C63-490D-9594-264EED558C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F5D8A84-B844-4901-B238-7D2828319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66683-F41B-4388-8328-26436E7A85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C72B9-B011-4792-9AC1-DADAF15AA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A41253-97D6-4153-A70A-C726A5C812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8">
            <a:extLst>
              <a:ext uri="{FF2B5EF4-FFF2-40B4-BE49-F238E27FC236}">
                <a16:creationId xmlns:a16="http://schemas.microsoft.com/office/drawing/2014/main" id="{48AFE165-CED0-4A1D-A97A-431C3A96D130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4BD93C64-530A-47A5-89B5-CA0AD2A57C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5505 w 6027"/>
                <a:gd name="T1" fmla="*/ 678 h 2296"/>
                <a:gd name="T2" fmla="*/ 0 w 6027"/>
                <a:gd name="T3" fmla="*/ 678 h 2296"/>
                <a:gd name="T4" fmla="*/ 0 w 6027"/>
                <a:gd name="T5" fmla="*/ 0 h 2296"/>
                <a:gd name="T6" fmla="*/ 5505 w 6027"/>
                <a:gd name="T7" fmla="*/ 0 h 2296"/>
                <a:gd name="T8" fmla="*/ 5505 w 6027"/>
                <a:gd name="T9" fmla="*/ 678 h 2296"/>
                <a:gd name="T10" fmla="*/ 5505 w 6027"/>
                <a:gd name="T11" fmla="*/ 678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FAB832-F9C1-4150-9F90-46472779041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7" name="Freeform 31">
            <a:extLst>
              <a:ext uri="{FF2B5EF4-FFF2-40B4-BE49-F238E27FC236}">
                <a16:creationId xmlns:a16="http://schemas.microsoft.com/office/drawing/2014/main" id="{65E641E9-66CA-4D10-A242-DB7CFE03E20C}"/>
              </a:ext>
            </a:extLst>
          </p:cNvPr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>
              <a:gd name="T0" fmla="*/ 1458681169 w 5748"/>
              <a:gd name="T1" fmla="*/ 1510618537 h 246"/>
              <a:gd name="T2" fmla="*/ 0 w 5748"/>
              <a:gd name="T3" fmla="*/ 1510618537 h 246"/>
              <a:gd name="T4" fmla="*/ 0 w 5748"/>
              <a:gd name="T5" fmla="*/ 0 h 246"/>
              <a:gd name="T6" fmla="*/ 1458681169 w 5748"/>
              <a:gd name="T7" fmla="*/ 0 h 246"/>
              <a:gd name="T8" fmla="*/ 1458681169 w 5748"/>
              <a:gd name="T9" fmla="*/ 1510618537 h 246"/>
              <a:gd name="T10" fmla="*/ 1458681169 w 5748"/>
              <a:gd name="T11" fmla="*/ 1510618537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0">
            <a:extLst>
              <a:ext uri="{FF2B5EF4-FFF2-40B4-BE49-F238E27FC236}">
                <a16:creationId xmlns:a16="http://schemas.microsoft.com/office/drawing/2014/main" id="{ECA8A65F-EABB-4740-B580-8A999B246675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A4FB6FDB-18C0-4D9E-9AC1-71217FDA92F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grpSp>
          <p:nvGrpSpPr>
            <p:cNvPr id="10" name="Group 32">
              <a:extLst>
                <a:ext uri="{FF2B5EF4-FFF2-40B4-BE49-F238E27FC236}">
                  <a16:creationId xmlns:a16="http://schemas.microsoft.com/office/drawing/2014/main" id="{26DACCD2-AD7C-418F-A4E9-B961235C2C5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720620A5-9C14-49D6-8446-3FD75151E4C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60E0392C-7527-4798-8943-B42386C5EF0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22 h 353"/>
                  <a:gd name="T4" fmla="*/ 24 w 186"/>
                  <a:gd name="T5" fmla="*/ 38 h 353"/>
                  <a:gd name="T6" fmla="*/ 18 w 186"/>
                  <a:gd name="T7" fmla="*/ 83 h 353"/>
                  <a:gd name="T8" fmla="*/ 42 w 186"/>
                  <a:gd name="T9" fmla="*/ 143 h 353"/>
                  <a:gd name="T10" fmla="*/ 48 w 186"/>
                  <a:gd name="T11" fmla="*/ 203 h 353"/>
                  <a:gd name="T12" fmla="*/ 0 w 186"/>
                  <a:gd name="T13" fmla="*/ 442 h 353"/>
                  <a:gd name="T14" fmla="*/ 54 w 186"/>
                  <a:gd name="T15" fmla="*/ 292 h 353"/>
                  <a:gd name="T16" fmla="*/ 84 w 186"/>
                  <a:gd name="T17" fmla="*/ 271 h 353"/>
                  <a:gd name="T18" fmla="*/ 126 w 186"/>
                  <a:gd name="T19" fmla="*/ 158 h 353"/>
                  <a:gd name="T20" fmla="*/ 144 w 186"/>
                  <a:gd name="T21" fmla="*/ 150 h 353"/>
                  <a:gd name="T22" fmla="*/ 144 w 186"/>
                  <a:gd name="T23" fmla="*/ 113 h 353"/>
                  <a:gd name="T24" fmla="*/ 186 w 186"/>
                  <a:gd name="T25" fmla="*/ 83 h 353"/>
                  <a:gd name="T26" fmla="*/ 162 w 186"/>
                  <a:gd name="T27" fmla="*/ 75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867AB935-37BD-4EC3-AC01-C1FA815BB7C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12F6E11E-0A00-4276-A35E-335F38EB66F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8 h 66"/>
                  <a:gd name="T8" fmla="*/ 6 w 155"/>
                  <a:gd name="T9" fmla="*/ 22 h 66"/>
                  <a:gd name="T10" fmla="*/ 0 w 155"/>
                  <a:gd name="T11" fmla="*/ 30 h 66"/>
                  <a:gd name="T12" fmla="*/ 78 w 155"/>
                  <a:gd name="T13" fmla="*/ 75 h 66"/>
                  <a:gd name="T14" fmla="*/ 96 w 155"/>
                  <a:gd name="T15" fmla="*/ 53 h 66"/>
                  <a:gd name="T16" fmla="*/ 155 w 155"/>
                  <a:gd name="T17" fmla="*/ 83 h 66"/>
                  <a:gd name="T18" fmla="*/ 126 w 155"/>
                  <a:gd name="T19" fmla="*/ 30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2F944B12-2B98-4000-BE29-98583E41595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46 h 72"/>
                  <a:gd name="T2" fmla="*/ 0 w 42"/>
                  <a:gd name="T3" fmla="*/ 23 h 72"/>
                  <a:gd name="T4" fmla="*/ 12 w 42"/>
                  <a:gd name="T5" fmla="*/ 8 h 72"/>
                  <a:gd name="T6" fmla="*/ 0 w 42"/>
                  <a:gd name="T7" fmla="*/ 8 h 72"/>
                  <a:gd name="T8" fmla="*/ 12 w 42"/>
                  <a:gd name="T9" fmla="*/ 8 h 72"/>
                  <a:gd name="T10" fmla="*/ 24 w 42"/>
                  <a:gd name="T11" fmla="*/ 8 h 72"/>
                  <a:gd name="T12" fmla="*/ 36 w 42"/>
                  <a:gd name="T13" fmla="*/ 8 h 72"/>
                  <a:gd name="T14" fmla="*/ 42 w 42"/>
                  <a:gd name="T15" fmla="*/ 0 h 72"/>
                  <a:gd name="T16" fmla="*/ 30 w 42"/>
                  <a:gd name="T17" fmla="*/ 23 h 72"/>
                  <a:gd name="T18" fmla="*/ 42 w 42"/>
                  <a:gd name="T19" fmla="*/ 61 h 72"/>
                  <a:gd name="T20" fmla="*/ 12 w 42"/>
                  <a:gd name="T21" fmla="*/ 91 h 72"/>
                  <a:gd name="T22" fmla="*/ 6 w 42"/>
                  <a:gd name="T23" fmla="*/ 46 h 72"/>
                  <a:gd name="T24" fmla="*/ 6 w 42"/>
                  <a:gd name="T25" fmla="*/ 46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97550550-67E8-4EB2-9E52-03320ECEC4F0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17" name="Group 39">
            <a:extLst>
              <a:ext uri="{FF2B5EF4-FFF2-40B4-BE49-F238E27FC236}">
                <a16:creationId xmlns:a16="http://schemas.microsoft.com/office/drawing/2014/main" id="{C4A247A6-4CB8-47F9-BB6C-3B0F08C0400C}"/>
              </a:ext>
            </a:extLst>
          </p:cNvPr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D5B17932-2719-4D51-B1C0-731DCEFB47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2 h 287"/>
                <a:gd name="T4" fmla="*/ 66 w 365"/>
                <a:gd name="T5" fmla="*/ 112 h 287"/>
                <a:gd name="T6" fmla="*/ 143 w 365"/>
                <a:gd name="T7" fmla="*/ 186 h 287"/>
                <a:gd name="T8" fmla="*/ 191 w 365"/>
                <a:gd name="T9" fmla="*/ 172 h 287"/>
                <a:gd name="T10" fmla="*/ 341 w 365"/>
                <a:gd name="T11" fmla="*/ 295 h 287"/>
                <a:gd name="T12" fmla="*/ 305 w 365"/>
                <a:gd name="T13" fmla="*/ 178 h 287"/>
                <a:gd name="T14" fmla="*/ 365 w 365"/>
                <a:gd name="T15" fmla="*/ 136 h 287"/>
                <a:gd name="T16" fmla="*/ 359 w 365"/>
                <a:gd name="T17" fmla="*/ 130 h 287"/>
                <a:gd name="T18" fmla="*/ 335 w 365"/>
                <a:gd name="T19" fmla="*/ 118 h 287"/>
                <a:gd name="T20" fmla="*/ 299 w 365"/>
                <a:gd name="T21" fmla="*/ 92 h 287"/>
                <a:gd name="T22" fmla="*/ 257 w 365"/>
                <a:gd name="T23" fmla="*/ 74 h 287"/>
                <a:gd name="T24" fmla="*/ 215 w 365"/>
                <a:gd name="T25" fmla="*/ 56 h 287"/>
                <a:gd name="T26" fmla="*/ 173 w 365"/>
                <a:gd name="T27" fmla="*/ 38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61F62CBE-B482-4EE9-9222-1B51745A5D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400A0931-5FFD-47FA-9930-A39DD7560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2 h 60"/>
                <a:gd name="T16" fmla="*/ 65 w 71"/>
                <a:gd name="T17" fmla="*/ 44 h 60"/>
                <a:gd name="T18" fmla="*/ 71 w 71"/>
                <a:gd name="T19" fmla="*/ 56 h 60"/>
                <a:gd name="T20" fmla="*/ 71 w 71"/>
                <a:gd name="T21" fmla="*/ 62 h 60"/>
                <a:gd name="T22" fmla="*/ 59 w 71"/>
                <a:gd name="T23" fmla="*/ 56 h 60"/>
                <a:gd name="T24" fmla="*/ 47 w 71"/>
                <a:gd name="T25" fmla="*/ 44 h 60"/>
                <a:gd name="T26" fmla="*/ 23 w 71"/>
                <a:gd name="T27" fmla="*/ 32 h 60"/>
                <a:gd name="T28" fmla="*/ 23 w 71"/>
                <a:gd name="T29" fmla="*/ 38 h 60"/>
                <a:gd name="T30" fmla="*/ 18 w 71"/>
                <a:gd name="T31" fmla="*/ 44 h 60"/>
                <a:gd name="T32" fmla="*/ 12 w 71"/>
                <a:gd name="T33" fmla="*/ 50 h 60"/>
                <a:gd name="T34" fmla="*/ 6 w 71"/>
                <a:gd name="T35" fmla="*/ 50 h 60"/>
                <a:gd name="T36" fmla="*/ 6 w 71"/>
                <a:gd name="T37" fmla="*/ 50 h 60"/>
                <a:gd name="T38" fmla="*/ 6 w 71"/>
                <a:gd name="T39" fmla="*/ 38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D1FA695-A6C5-4802-91AD-C09CA3328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6 h 162"/>
                <a:gd name="T10" fmla="*/ 96 w 161"/>
                <a:gd name="T11" fmla="*/ 62 h 162"/>
                <a:gd name="T12" fmla="*/ 102 w 161"/>
                <a:gd name="T13" fmla="*/ 74 h 162"/>
                <a:gd name="T14" fmla="*/ 108 w 161"/>
                <a:gd name="T15" fmla="*/ 86 h 162"/>
                <a:gd name="T16" fmla="*/ 120 w 161"/>
                <a:gd name="T17" fmla="*/ 98 h 162"/>
                <a:gd name="T18" fmla="*/ 143 w 161"/>
                <a:gd name="T19" fmla="*/ 116 h 162"/>
                <a:gd name="T20" fmla="*/ 155 w 161"/>
                <a:gd name="T21" fmla="*/ 142 h 162"/>
                <a:gd name="T22" fmla="*/ 161 w 161"/>
                <a:gd name="T23" fmla="*/ 160 h 162"/>
                <a:gd name="T24" fmla="*/ 161 w 161"/>
                <a:gd name="T25" fmla="*/ 166 h 162"/>
                <a:gd name="T26" fmla="*/ 96 w 161"/>
                <a:gd name="T27" fmla="*/ 104 h 162"/>
                <a:gd name="T28" fmla="*/ 30 w 161"/>
                <a:gd name="T29" fmla="*/ 56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7CA1E8A1-EFB6-44ED-AA2B-79C1F6CCA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2 h 60"/>
                <a:gd name="T4" fmla="*/ 41 w 59"/>
                <a:gd name="T5" fmla="*/ 38 h 60"/>
                <a:gd name="T6" fmla="*/ 47 w 59"/>
                <a:gd name="T7" fmla="*/ 44 h 60"/>
                <a:gd name="T8" fmla="*/ 53 w 59"/>
                <a:gd name="T9" fmla="*/ 56 h 60"/>
                <a:gd name="T10" fmla="*/ 53 w 59"/>
                <a:gd name="T11" fmla="*/ 62 h 60"/>
                <a:gd name="T12" fmla="*/ 47 w 59"/>
                <a:gd name="T13" fmla="*/ 56 h 60"/>
                <a:gd name="T14" fmla="*/ 35 w 59"/>
                <a:gd name="T15" fmla="*/ 50 h 60"/>
                <a:gd name="T16" fmla="*/ 23 w 59"/>
                <a:gd name="T17" fmla="*/ 38 h 60"/>
                <a:gd name="T18" fmla="*/ 17 w 59"/>
                <a:gd name="T19" fmla="*/ 32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CB59D6D4-FD4E-42DD-83F3-376AF6858F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8 h 204"/>
                <a:gd name="T2" fmla="*/ 245 w 245"/>
                <a:gd name="T3" fmla="*/ 44 h 204"/>
                <a:gd name="T4" fmla="*/ 209 w 245"/>
                <a:gd name="T5" fmla="*/ 86 h 204"/>
                <a:gd name="T6" fmla="*/ 143 w 245"/>
                <a:gd name="T7" fmla="*/ 136 h 204"/>
                <a:gd name="T8" fmla="*/ 167 w 245"/>
                <a:gd name="T9" fmla="*/ 160 h 204"/>
                <a:gd name="T10" fmla="*/ 179 w 245"/>
                <a:gd name="T11" fmla="*/ 210 h 204"/>
                <a:gd name="T12" fmla="*/ 77 w 245"/>
                <a:gd name="T13" fmla="*/ 136 h 204"/>
                <a:gd name="T14" fmla="*/ 47 w 245"/>
                <a:gd name="T15" fmla="*/ 86 h 204"/>
                <a:gd name="T16" fmla="*/ 89 w 245"/>
                <a:gd name="T17" fmla="*/ 68 h 204"/>
                <a:gd name="T18" fmla="*/ 59 w 245"/>
                <a:gd name="T19" fmla="*/ 38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8 h 204"/>
                <a:gd name="T50" fmla="*/ 233 w 245"/>
                <a:gd name="T51" fmla="*/ 38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8119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88120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788A5A55-3191-49ED-B87C-9176491ED3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0EDC007E-52D5-4784-9A3C-C81290C3D7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97D685-345B-4BB3-9657-8E12C0F1F3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E35C59D1-1257-4942-8D41-120A05A3464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49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5DBE0919-4EB6-46E0-9C99-60513BD4E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171A9B7D-59B1-4F65-B528-01F9734F5D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2A3EBF26-E112-4FEB-B1B7-5D064F6A49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C9D01-AFDE-471F-AE4F-96A59226EC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54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35E56754-2C60-438C-879E-CC46AC127B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A34FBEEC-1D56-4616-825B-89AFE58FEF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7E3EEFD5-16E3-44F0-B3BE-1ACFC427D5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9140B-8044-44EE-A389-075737282F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28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9B89F916-1A65-4BEC-8D42-3EDE93340E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ECBD282F-9D63-4A08-8E33-B61ED355B0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8FFD8EE1-7DC7-4042-8338-A050603A60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6410E-F10E-4F15-A35B-50FF679B7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2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998ECBA0-5FEE-43EA-A010-34883550D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EAC44F80-6CC3-4715-A50E-5A29C04966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DB75FA7D-0381-4CA7-A84D-2AC0BBEC3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0728E5-2BBC-49F6-BCB7-008D34F742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5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93C35039-EDF1-49F9-82CC-0B55D2BB04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2AC0ED0D-69A1-4319-BEFB-B47238B827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6D758BBF-CE60-4FD3-A671-F8AE1F0B14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E03161-D114-480A-AC65-041B3A2681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3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0E7F2EB7-24CB-442A-BA84-34D8F4880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1280F786-CAE2-4741-B67F-C6FCD241FD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6A8F7B49-B7CC-4DAB-A37D-0C36C11809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C8E31-4077-41EE-8DA5-1096EA6B6F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62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56E4C034-487C-4012-B3C0-0F17E8F243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247F9F88-177A-45D2-973A-0D8B157309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E477385C-1C10-418A-A16F-E1DF5C3D17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B27EE-F614-4225-A90D-E0E33BC5C0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88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5">
            <a:extLst>
              <a:ext uri="{FF2B5EF4-FFF2-40B4-BE49-F238E27FC236}">
                <a16:creationId xmlns:a16="http://schemas.microsoft.com/office/drawing/2014/main" id="{23D3F704-2BE6-4906-9A51-318BEDD42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6435DE5C-F572-4F40-BFF0-A111429D9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E1CE7D5C-867A-413A-9185-7A490CC47E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39BD9-B99A-4044-B532-6E37930866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43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0BA282F0-7306-4C58-ABEB-C425FE1C2F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178FA8FB-BD5C-4CF2-BF4C-F59EBF86E7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0F18432A-0657-416E-8329-F53E480B6B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71B69C-5586-47B3-9C16-324E861D94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64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A7EE84DF-6C34-438A-9875-27BD02E0E9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7ADFC72B-1E4D-4AC0-8E27-BA642C45E6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4039BA74-2199-4056-B812-C4F5318242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175C2-C521-4946-AD01-E3F7E50FD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19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E8763C5A-3D07-4357-BF92-7EF3CA00D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E29CF1EA-B3CA-410E-AC57-E4511C167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51F2AD2D-F97B-4F71-A8BA-F4F3B9428C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D0685-EB05-48DA-AC26-DD257532D4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17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47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>
            <a:extLst>
              <a:ext uri="{FF2B5EF4-FFF2-40B4-BE49-F238E27FC236}">
                <a16:creationId xmlns:a16="http://schemas.microsoft.com/office/drawing/2014/main" id="{88FD97BA-1EF0-4CEB-B725-095114A0541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9" name="Freeform 4">
              <a:extLst>
                <a:ext uri="{FF2B5EF4-FFF2-40B4-BE49-F238E27FC236}">
                  <a16:creationId xmlns:a16="http://schemas.microsoft.com/office/drawing/2014/main" id="{44739A14-3507-416D-A676-6969CEEC21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5505 w 6027"/>
                <a:gd name="T1" fmla="*/ 678 h 2296"/>
                <a:gd name="T2" fmla="*/ 0 w 6027"/>
                <a:gd name="T3" fmla="*/ 678 h 2296"/>
                <a:gd name="T4" fmla="*/ 0 w 6027"/>
                <a:gd name="T5" fmla="*/ 0 h 2296"/>
                <a:gd name="T6" fmla="*/ 5505 w 6027"/>
                <a:gd name="T7" fmla="*/ 0 h 2296"/>
                <a:gd name="T8" fmla="*/ 5505 w 6027"/>
                <a:gd name="T9" fmla="*/ 678 h 2296"/>
                <a:gd name="T10" fmla="*/ 5505 w 6027"/>
                <a:gd name="T11" fmla="*/ 678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77" name="Freeform 5">
              <a:extLst>
                <a:ext uri="{FF2B5EF4-FFF2-40B4-BE49-F238E27FC236}">
                  <a16:creationId xmlns:a16="http://schemas.microsoft.com/office/drawing/2014/main" id="{0868FB72-1BE4-4774-BCF3-00C54279F2A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027" name="Freeform 6">
            <a:extLst>
              <a:ext uri="{FF2B5EF4-FFF2-40B4-BE49-F238E27FC236}">
                <a16:creationId xmlns:a16="http://schemas.microsoft.com/office/drawing/2014/main" id="{761246B0-99A5-4926-BE98-E74ECD7368AA}"/>
              </a:ext>
            </a:extLst>
          </p:cNvPr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1458681169 w 5748"/>
              <a:gd name="T1" fmla="*/ 1510618537 h 246"/>
              <a:gd name="T2" fmla="*/ 0 w 5748"/>
              <a:gd name="T3" fmla="*/ 1510618537 h 246"/>
              <a:gd name="T4" fmla="*/ 0 w 5748"/>
              <a:gd name="T5" fmla="*/ 0 h 246"/>
              <a:gd name="T6" fmla="*/ 1458681169 w 5748"/>
              <a:gd name="T7" fmla="*/ 0 h 246"/>
              <a:gd name="T8" fmla="*/ 1458681169 w 5748"/>
              <a:gd name="T9" fmla="*/ 1510618537 h 246"/>
              <a:gd name="T10" fmla="*/ 1458681169 w 5748"/>
              <a:gd name="T11" fmla="*/ 1510618537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8" name="Group 7">
            <a:extLst>
              <a:ext uri="{FF2B5EF4-FFF2-40B4-BE49-F238E27FC236}">
                <a16:creationId xmlns:a16="http://schemas.microsoft.com/office/drawing/2014/main" id="{CECD6074-423B-4011-A10E-DA0EF4947800}"/>
              </a:ext>
            </a:extLst>
          </p:cNvPr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387080" name="Freeform 8">
              <a:extLst>
                <a:ext uri="{FF2B5EF4-FFF2-40B4-BE49-F238E27FC236}">
                  <a16:creationId xmlns:a16="http://schemas.microsoft.com/office/drawing/2014/main" id="{58578CBD-B0EA-4E73-AE8F-D98A5A5C166D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grpSp>
          <p:nvGrpSpPr>
            <p:cNvPr id="1042" name="Group 9">
              <a:extLst>
                <a:ext uri="{FF2B5EF4-FFF2-40B4-BE49-F238E27FC236}">
                  <a16:creationId xmlns:a16="http://schemas.microsoft.com/office/drawing/2014/main" id="{88375598-8E74-4B92-BA7F-84318EB2C0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44" name="Freeform 10">
                <a:extLst>
                  <a:ext uri="{FF2B5EF4-FFF2-40B4-BE49-F238E27FC236}">
                    <a16:creationId xmlns:a16="http://schemas.microsoft.com/office/drawing/2014/main" id="{F2566669-97A2-4B6B-AC81-D95B07B575F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Freeform 11">
                <a:extLst>
                  <a:ext uri="{FF2B5EF4-FFF2-40B4-BE49-F238E27FC236}">
                    <a16:creationId xmlns:a16="http://schemas.microsoft.com/office/drawing/2014/main" id="{49524D27-27C9-4A92-A61E-A2112E53043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22 h 353"/>
                  <a:gd name="T4" fmla="*/ 24 w 186"/>
                  <a:gd name="T5" fmla="*/ 38 h 353"/>
                  <a:gd name="T6" fmla="*/ 18 w 186"/>
                  <a:gd name="T7" fmla="*/ 83 h 353"/>
                  <a:gd name="T8" fmla="*/ 42 w 186"/>
                  <a:gd name="T9" fmla="*/ 143 h 353"/>
                  <a:gd name="T10" fmla="*/ 48 w 186"/>
                  <a:gd name="T11" fmla="*/ 203 h 353"/>
                  <a:gd name="T12" fmla="*/ 0 w 186"/>
                  <a:gd name="T13" fmla="*/ 442 h 353"/>
                  <a:gd name="T14" fmla="*/ 54 w 186"/>
                  <a:gd name="T15" fmla="*/ 292 h 353"/>
                  <a:gd name="T16" fmla="*/ 84 w 186"/>
                  <a:gd name="T17" fmla="*/ 271 h 353"/>
                  <a:gd name="T18" fmla="*/ 126 w 186"/>
                  <a:gd name="T19" fmla="*/ 158 h 353"/>
                  <a:gd name="T20" fmla="*/ 144 w 186"/>
                  <a:gd name="T21" fmla="*/ 150 h 353"/>
                  <a:gd name="T22" fmla="*/ 144 w 186"/>
                  <a:gd name="T23" fmla="*/ 113 h 353"/>
                  <a:gd name="T24" fmla="*/ 186 w 186"/>
                  <a:gd name="T25" fmla="*/ 83 h 353"/>
                  <a:gd name="T26" fmla="*/ 162 w 186"/>
                  <a:gd name="T27" fmla="*/ 75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12">
                <a:extLst>
                  <a:ext uri="{FF2B5EF4-FFF2-40B4-BE49-F238E27FC236}">
                    <a16:creationId xmlns:a16="http://schemas.microsoft.com/office/drawing/2014/main" id="{FE83B290-668B-4319-B165-F128FDEB14D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13">
                <a:extLst>
                  <a:ext uri="{FF2B5EF4-FFF2-40B4-BE49-F238E27FC236}">
                    <a16:creationId xmlns:a16="http://schemas.microsoft.com/office/drawing/2014/main" id="{E3123DD2-DB9C-4AF9-BDAB-3B53697CF2A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8 h 66"/>
                  <a:gd name="T8" fmla="*/ 6 w 155"/>
                  <a:gd name="T9" fmla="*/ 22 h 66"/>
                  <a:gd name="T10" fmla="*/ 0 w 155"/>
                  <a:gd name="T11" fmla="*/ 30 h 66"/>
                  <a:gd name="T12" fmla="*/ 78 w 155"/>
                  <a:gd name="T13" fmla="*/ 75 h 66"/>
                  <a:gd name="T14" fmla="*/ 96 w 155"/>
                  <a:gd name="T15" fmla="*/ 53 h 66"/>
                  <a:gd name="T16" fmla="*/ 155 w 155"/>
                  <a:gd name="T17" fmla="*/ 83 h 66"/>
                  <a:gd name="T18" fmla="*/ 126 w 155"/>
                  <a:gd name="T19" fmla="*/ 30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Freeform 14">
                <a:extLst>
                  <a:ext uri="{FF2B5EF4-FFF2-40B4-BE49-F238E27FC236}">
                    <a16:creationId xmlns:a16="http://schemas.microsoft.com/office/drawing/2014/main" id="{F0949041-9722-48D1-A0FA-424C79EEE90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46 h 72"/>
                  <a:gd name="T2" fmla="*/ 0 w 42"/>
                  <a:gd name="T3" fmla="*/ 23 h 72"/>
                  <a:gd name="T4" fmla="*/ 12 w 42"/>
                  <a:gd name="T5" fmla="*/ 8 h 72"/>
                  <a:gd name="T6" fmla="*/ 0 w 42"/>
                  <a:gd name="T7" fmla="*/ 8 h 72"/>
                  <a:gd name="T8" fmla="*/ 12 w 42"/>
                  <a:gd name="T9" fmla="*/ 8 h 72"/>
                  <a:gd name="T10" fmla="*/ 24 w 42"/>
                  <a:gd name="T11" fmla="*/ 8 h 72"/>
                  <a:gd name="T12" fmla="*/ 36 w 42"/>
                  <a:gd name="T13" fmla="*/ 8 h 72"/>
                  <a:gd name="T14" fmla="*/ 42 w 42"/>
                  <a:gd name="T15" fmla="*/ 0 h 72"/>
                  <a:gd name="T16" fmla="*/ 30 w 42"/>
                  <a:gd name="T17" fmla="*/ 23 h 72"/>
                  <a:gd name="T18" fmla="*/ 42 w 42"/>
                  <a:gd name="T19" fmla="*/ 61 h 72"/>
                  <a:gd name="T20" fmla="*/ 12 w 42"/>
                  <a:gd name="T21" fmla="*/ 91 h 72"/>
                  <a:gd name="T22" fmla="*/ 6 w 42"/>
                  <a:gd name="T23" fmla="*/ 46 h 72"/>
                  <a:gd name="T24" fmla="*/ 6 w 42"/>
                  <a:gd name="T25" fmla="*/ 46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7087" name="Freeform 15">
              <a:extLst>
                <a:ext uri="{FF2B5EF4-FFF2-40B4-BE49-F238E27FC236}">
                  <a16:creationId xmlns:a16="http://schemas.microsoft.com/office/drawing/2014/main" id="{B3EB77A6-FB4E-43E7-A9E5-7816E96803B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1029" name="Group 16">
            <a:extLst>
              <a:ext uri="{FF2B5EF4-FFF2-40B4-BE49-F238E27FC236}">
                <a16:creationId xmlns:a16="http://schemas.microsoft.com/office/drawing/2014/main" id="{592816CE-4708-4A2A-88C1-6A6A3D94B57A}"/>
              </a:ext>
            </a:extLst>
          </p:cNvPr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35" name="Freeform 17">
              <a:extLst>
                <a:ext uri="{FF2B5EF4-FFF2-40B4-BE49-F238E27FC236}">
                  <a16:creationId xmlns:a16="http://schemas.microsoft.com/office/drawing/2014/main" id="{BE39658F-BEA6-4E3A-8787-B6EC62AB3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2 h 287"/>
                <a:gd name="T4" fmla="*/ 66 w 365"/>
                <a:gd name="T5" fmla="*/ 112 h 287"/>
                <a:gd name="T6" fmla="*/ 143 w 365"/>
                <a:gd name="T7" fmla="*/ 186 h 287"/>
                <a:gd name="T8" fmla="*/ 191 w 365"/>
                <a:gd name="T9" fmla="*/ 172 h 287"/>
                <a:gd name="T10" fmla="*/ 341 w 365"/>
                <a:gd name="T11" fmla="*/ 295 h 287"/>
                <a:gd name="T12" fmla="*/ 305 w 365"/>
                <a:gd name="T13" fmla="*/ 178 h 287"/>
                <a:gd name="T14" fmla="*/ 365 w 365"/>
                <a:gd name="T15" fmla="*/ 136 h 287"/>
                <a:gd name="T16" fmla="*/ 359 w 365"/>
                <a:gd name="T17" fmla="*/ 130 h 287"/>
                <a:gd name="T18" fmla="*/ 335 w 365"/>
                <a:gd name="T19" fmla="*/ 118 h 287"/>
                <a:gd name="T20" fmla="*/ 299 w 365"/>
                <a:gd name="T21" fmla="*/ 92 h 287"/>
                <a:gd name="T22" fmla="*/ 257 w 365"/>
                <a:gd name="T23" fmla="*/ 74 h 287"/>
                <a:gd name="T24" fmla="*/ 215 w 365"/>
                <a:gd name="T25" fmla="*/ 56 h 287"/>
                <a:gd name="T26" fmla="*/ 173 w 365"/>
                <a:gd name="T27" fmla="*/ 38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8">
              <a:extLst>
                <a:ext uri="{FF2B5EF4-FFF2-40B4-BE49-F238E27FC236}">
                  <a16:creationId xmlns:a16="http://schemas.microsoft.com/office/drawing/2014/main" id="{263048CA-1DBF-41D8-992A-109A9852F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9">
              <a:extLst>
                <a:ext uri="{FF2B5EF4-FFF2-40B4-BE49-F238E27FC236}">
                  <a16:creationId xmlns:a16="http://schemas.microsoft.com/office/drawing/2014/main" id="{9523B51F-D7A3-4054-8BDC-F6A935BCB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2 h 60"/>
                <a:gd name="T16" fmla="*/ 65 w 71"/>
                <a:gd name="T17" fmla="*/ 44 h 60"/>
                <a:gd name="T18" fmla="*/ 71 w 71"/>
                <a:gd name="T19" fmla="*/ 56 h 60"/>
                <a:gd name="T20" fmla="*/ 71 w 71"/>
                <a:gd name="T21" fmla="*/ 62 h 60"/>
                <a:gd name="T22" fmla="*/ 59 w 71"/>
                <a:gd name="T23" fmla="*/ 56 h 60"/>
                <a:gd name="T24" fmla="*/ 47 w 71"/>
                <a:gd name="T25" fmla="*/ 44 h 60"/>
                <a:gd name="T26" fmla="*/ 23 w 71"/>
                <a:gd name="T27" fmla="*/ 32 h 60"/>
                <a:gd name="T28" fmla="*/ 23 w 71"/>
                <a:gd name="T29" fmla="*/ 38 h 60"/>
                <a:gd name="T30" fmla="*/ 18 w 71"/>
                <a:gd name="T31" fmla="*/ 44 h 60"/>
                <a:gd name="T32" fmla="*/ 12 w 71"/>
                <a:gd name="T33" fmla="*/ 50 h 60"/>
                <a:gd name="T34" fmla="*/ 6 w 71"/>
                <a:gd name="T35" fmla="*/ 50 h 60"/>
                <a:gd name="T36" fmla="*/ 6 w 71"/>
                <a:gd name="T37" fmla="*/ 50 h 60"/>
                <a:gd name="T38" fmla="*/ 6 w 71"/>
                <a:gd name="T39" fmla="*/ 38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20">
              <a:extLst>
                <a:ext uri="{FF2B5EF4-FFF2-40B4-BE49-F238E27FC236}">
                  <a16:creationId xmlns:a16="http://schemas.microsoft.com/office/drawing/2014/main" id="{2411D723-DDD6-4250-AEEC-232C2B004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6 h 162"/>
                <a:gd name="T10" fmla="*/ 96 w 161"/>
                <a:gd name="T11" fmla="*/ 62 h 162"/>
                <a:gd name="T12" fmla="*/ 102 w 161"/>
                <a:gd name="T13" fmla="*/ 74 h 162"/>
                <a:gd name="T14" fmla="*/ 108 w 161"/>
                <a:gd name="T15" fmla="*/ 86 h 162"/>
                <a:gd name="T16" fmla="*/ 120 w 161"/>
                <a:gd name="T17" fmla="*/ 98 h 162"/>
                <a:gd name="T18" fmla="*/ 143 w 161"/>
                <a:gd name="T19" fmla="*/ 116 h 162"/>
                <a:gd name="T20" fmla="*/ 155 w 161"/>
                <a:gd name="T21" fmla="*/ 142 h 162"/>
                <a:gd name="T22" fmla="*/ 161 w 161"/>
                <a:gd name="T23" fmla="*/ 160 h 162"/>
                <a:gd name="T24" fmla="*/ 161 w 161"/>
                <a:gd name="T25" fmla="*/ 166 h 162"/>
                <a:gd name="T26" fmla="*/ 96 w 161"/>
                <a:gd name="T27" fmla="*/ 104 h 162"/>
                <a:gd name="T28" fmla="*/ 30 w 161"/>
                <a:gd name="T29" fmla="*/ 56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21">
              <a:extLst>
                <a:ext uri="{FF2B5EF4-FFF2-40B4-BE49-F238E27FC236}">
                  <a16:creationId xmlns:a16="http://schemas.microsoft.com/office/drawing/2014/main" id="{5A559A8E-F038-4F1D-8531-FB3E7AD2C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2 h 60"/>
                <a:gd name="T4" fmla="*/ 41 w 59"/>
                <a:gd name="T5" fmla="*/ 38 h 60"/>
                <a:gd name="T6" fmla="*/ 47 w 59"/>
                <a:gd name="T7" fmla="*/ 44 h 60"/>
                <a:gd name="T8" fmla="*/ 53 w 59"/>
                <a:gd name="T9" fmla="*/ 56 h 60"/>
                <a:gd name="T10" fmla="*/ 53 w 59"/>
                <a:gd name="T11" fmla="*/ 62 h 60"/>
                <a:gd name="T12" fmla="*/ 47 w 59"/>
                <a:gd name="T13" fmla="*/ 56 h 60"/>
                <a:gd name="T14" fmla="*/ 35 w 59"/>
                <a:gd name="T15" fmla="*/ 50 h 60"/>
                <a:gd name="T16" fmla="*/ 23 w 59"/>
                <a:gd name="T17" fmla="*/ 38 h 60"/>
                <a:gd name="T18" fmla="*/ 17 w 59"/>
                <a:gd name="T19" fmla="*/ 32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22">
              <a:extLst>
                <a:ext uri="{FF2B5EF4-FFF2-40B4-BE49-F238E27FC236}">
                  <a16:creationId xmlns:a16="http://schemas.microsoft.com/office/drawing/2014/main" id="{E9B89D96-DF91-4BE6-B4C1-0424E3BC5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8 h 204"/>
                <a:gd name="T2" fmla="*/ 245 w 245"/>
                <a:gd name="T3" fmla="*/ 44 h 204"/>
                <a:gd name="T4" fmla="*/ 209 w 245"/>
                <a:gd name="T5" fmla="*/ 86 h 204"/>
                <a:gd name="T6" fmla="*/ 143 w 245"/>
                <a:gd name="T7" fmla="*/ 136 h 204"/>
                <a:gd name="T8" fmla="*/ 167 w 245"/>
                <a:gd name="T9" fmla="*/ 160 h 204"/>
                <a:gd name="T10" fmla="*/ 179 w 245"/>
                <a:gd name="T11" fmla="*/ 210 h 204"/>
                <a:gd name="T12" fmla="*/ 77 w 245"/>
                <a:gd name="T13" fmla="*/ 136 h 204"/>
                <a:gd name="T14" fmla="*/ 47 w 245"/>
                <a:gd name="T15" fmla="*/ 86 h 204"/>
                <a:gd name="T16" fmla="*/ 89 w 245"/>
                <a:gd name="T17" fmla="*/ 68 h 204"/>
                <a:gd name="T18" fmla="*/ 59 w 245"/>
                <a:gd name="T19" fmla="*/ 38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8 h 204"/>
                <a:gd name="T50" fmla="*/ 233 w 245"/>
                <a:gd name="T51" fmla="*/ 38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7095" name="Rectangle 23">
            <a:extLst>
              <a:ext uri="{FF2B5EF4-FFF2-40B4-BE49-F238E27FC236}">
                <a16:creationId xmlns:a16="http://schemas.microsoft.com/office/drawing/2014/main" id="{DDF4367E-AB27-48DB-9627-9465CABAE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87096" name="Rectangle 24">
            <a:extLst>
              <a:ext uri="{FF2B5EF4-FFF2-40B4-BE49-F238E27FC236}">
                <a16:creationId xmlns:a16="http://schemas.microsoft.com/office/drawing/2014/main" id="{F12FFF97-03A6-4E3C-91A8-E1EE4805D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7097" name="Rectangle 25">
            <a:extLst>
              <a:ext uri="{FF2B5EF4-FFF2-40B4-BE49-F238E27FC236}">
                <a16:creationId xmlns:a16="http://schemas.microsoft.com/office/drawing/2014/main" id="{3E0D9679-EDFE-4457-98CA-46ED7D8B2D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7098" name="Rectangle 26">
            <a:extLst>
              <a:ext uri="{FF2B5EF4-FFF2-40B4-BE49-F238E27FC236}">
                <a16:creationId xmlns:a16="http://schemas.microsoft.com/office/drawing/2014/main" id="{88606E05-7A0D-48F8-B411-82BF6A9AF5D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7099" name="Rectangle 27">
            <a:extLst>
              <a:ext uri="{FF2B5EF4-FFF2-40B4-BE49-F238E27FC236}">
                <a16:creationId xmlns:a16="http://schemas.microsoft.com/office/drawing/2014/main" id="{4B34D4F4-31F6-478B-9CE7-1296B67573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1A6D44A3-AAA8-4C26-9145-BD689BDB63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1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95" grpId="0"/>
      <p:bldP spid="38709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35D9-70E5-4B6D-AD91-D7161EF1CF2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Requirement Engineering</a:t>
            </a:r>
            <a:br>
              <a:rPr lang="en-US" dirty="0"/>
            </a:br>
            <a:r>
              <a:rPr lang="en-US" sz="3200" dirty="0"/>
              <a:t>Fall 2020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A5470-C52E-4869-9B27-B2DC8D56BD5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Dr. Abdul Aziz</a:t>
            </a:r>
          </a:p>
          <a:p>
            <a:pPr eaLnBrk="1" hangingPunct="1">
              <a:defRPr/>
            </a:pPr>
            <a:r>
              <a:rPr lang="en-US" sz="2000" dirty="0"/>
              <a:t>Asst. Prof. Department of SE</a:t>
            </a:r>
          </a:p>
          <a:p>
            <a:pPr eaLnBrk="1" hangingPunct="1">
              <a:defRPr/>
            </a:pPr>
            <a:r>
              <a:rPr lang="en-US" sz="2000" dirty="0"/>
              <a:t>NUCES – KHI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268D-E593-495A-9ACB-21F79A81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Brief Course Outline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0231890-F21F-49BF-9790-B2E7F951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/>
              <a:t>Basics of RE</a:t>
            </a:r>
            <a:endParaRPr lang="en-US" altLang="en-US" b="1"/>
          </a:p>
          <a:p>
            <a:pPr eaLnBrk="1" hangingPunct="1"/>
            <a:r>
              <a:rPr lang="en-US" altLang="en-US" b="1" i="1"/>
              <a:t>Project Initiation</a:t>
            </a:r>
            <a:endParaRPr lang="en-US" altLang="en-US" b="1"/>
          </a:p>
          <a:p>
            <a:pPr eaLnBrk="1" hangingPunct="1"/>
            <a:r>
              <a:rPr lang="en-US" altLang="en-US" b="1" i="1"/>
              <a:t>Elicitation Techniques</a:t>
            </a:r>
            <a:endParaRPr lang="en-US" altLang="en-US" b="1"/>
          </a:p>
          <a:p>
            <a:pPr eaLnBrk="1" hangingPunct="1"/>
            <a:r>
              <a:rPr lang="en-US" altLang="en-US" b="1" i="1"/>
              <a:t>Modeling Enterprises</a:t>
            </a:r>
            <a:endParaRPr lang="en-US" altLang="en-US" b="1"/>
          </a:p>
          <a:p>
            <a:pPr eaLnBrk="1" hangingPunct="1"/>
            <a:r>
              <a:rPr lang="en-US" altLang="en-US" b="1" i="1"/>
              <a:t>Modeling Information and Behaviour</a:t>
            </a:r>
            <a:endParaRPr lang="en-US" altLang="en-US" b="1"/>
          </a:p>
          <a:p>
            <a:pPr eaLnBrk="1" hangingPunct="1"/>
            <a:r>
              <a:rPr lang="en-US" altLang="en-US" b="1" i="1"/>
              <a:t>Quality Requirements</a:t>
            </a:r>
          </a:p>
          <a:p>
            <a:pPr eaLnBrk="1" hangingPunct="1"/>
            <a:r>
              <a:rPr lang="en-US" altLang="en-US" b="1" i="1"/>
              <a:t>Specifications &amp; Validation</a:t>
            </a:r>
            <a:endParaRPr lang="en-US" altLang="en-US" b="1"/>
          </a:p>
          <a:p>
            <a:pPr eaLnBrk="1" hangingPunct="1"/>
            <a:r>
              <a:rPr lang="en-US" altLang="en-US" b="1" i="1"/>
              <a:t>Managing Change and Inconsistency</a:t>
            </a:r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2682-AC15-4921-87D9-6D809C44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0AC3-7F37-4AE3-BB5D-0FD52C8DB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FFC000"/>
                </a:solidFill>
              </a:rPr>
              <a:t>Requirements Engineering: Processes and Techniques</a:t>
            </a:r>
            <a:r>
              <a:rPr lang="en-US" dirty="0"/>
              <a:t>” by</a:t>
            </a:r>
            <a:r>
              <a:rPr lang="en-US" sz="2800" dirty="0"/>
              <a:t> Gerald </a:t>
            </a:r>
            <a:r>
              <a:rPr lang="en-US" sz="2800" dirty="0" err="1"/>
              <a:t>Kotonya</a:t>
            </a:r>
            <a:r>
              <a:rPr lang="en-US" sz="2800" dirty="0"/>
              <a:t> and Ian </a:t>
            </a:r>
            <a:r>
              <a:rPr lang="en-US" sz="2800" dirty="0" err="1"/>
              <a:t>Sommerville</a:t>
            </a: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dirty="0"/>
              <a:t>"</a:t>
            </a:r>
            <a:r>
              <a:rPr lang="en-US" dirty="0">
                <a:solidFill>
                  <a:srgbClr val="FFC000"/>
                </a:solidFill>
              </a:rPr>
              <a:t>Requirements Engineering: A Roadmap</a:t>
            </a:r>
            <a:r>
              <a:rPr lang="en-US" dirty="0"/>
              <a:t>"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/>
              <a:t>	</a:t>
            </a:r>
            <a:r>
              <a:rPr lang="en-US" sz="2800" dirty="0"/>
              <a:t>by B. A. </a:t>
            </a:r>
            <a:r>
              <a:rPr lang="en-US" sz="2800" dirty="0" err="1"/>
              <a:t>Nuseibeh</a:t>
            </a:r>
            <a:r>
              <a:rPr lang="en-US" sz="2800" dirty="0"/>
              <a:t> and S. M. Easterbrook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942D-865D-4CDF-8B78-7A645D9C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Assesments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B4EA1-251B-4657-89E1-2CC98233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4 Quizzes, 2 assignments and 1 project.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dirty="0"/>
              <a:t>Schedule: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Quiz </a:t>
            </a:r>
            <a:r>
              <a:rPr lang="en-US" dirty="0"/>
              <a:t>third class of </a:t>
            </a:r>
            <a:r>
              <a:rPr lang="en-US" dirty="0">
                <a:solidFill>
                  <a:srgbClr val="FF0000"/>
                </a:solidFill>
              </a:rPr>
              <a:t>week 3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Quiz </a:t>
            </a:r>
            <a:r>
              <a:rPr lang="en-US" dirty="0"/>
              <a:t>third class of </a:t>
            </a:r>
            <a:r>
              <a:rPr lang="en-US" dirty="0">
                <a:solidFill>
                  <a:srgbClr val="FF0000"/>
                </a:solidFill>
              </a:rPr>
              <a:t>week 5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baseline="30000" dirty="0">
                <a:solidFill>
                  <a:srgbClr val="FF0000"/>
                </a:solidFill>
              </a:rPr>
              <a:t>rd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Quiz</a:t>
            </a:r>
            <a:r>
              <a:rPr lang="en-US" dirty="0"/>
              <a:t> third class of </a:t>
            </a:r>
            <a:r>
              <a:rPr lang="en-US" dirty="0">
                <a:solidFill>
                  <a:srgbClr val="FF0000"/>
                </a:solidFill>
              </a:rPr>
              <a:t>week 7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Quiz </a:t>
            </a:r>
            <a:r>
              <a:rPr lang="en-US" dirty="0"/>
              <a:t>third class of </a:t>
            </a:r>
            <a:r>
              <a:rPr lang="en-US" dirty="0">
                <a:solidFill>
                  <a:srgbClr val="FF0000"/>
                </a:solidFill>
              </a:rPr>
              <a:t>week 9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rgbClr val="FFFF00"/>
                </a:solidFill>
              </a:rPr>
              <a:t>1</a:t>
            </a:r>
            <a:r>
              <a:rPr lang="en-US" sz="2400" baseline="30000" dirty="0">
                <a:solidFill>
                  <a:srgbClr val="FFFF00"/>
                </a:solidFill>
              </a:rPr>
              <a:t>st</a:t>
            </a:r>
            <a:r>
              <a:rPr lang="en-US" sz="2400" dirty="0">
                <a:solidFill>
                  <a:srgbClr val="FFFF00"/>
                </a:solidFill>
              </a:rPr>
              <a:t> Assignment in week 1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FF00"/>
                </a:solidFill>
              </a:rPr>
              <a:t>second in week 8.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FFC000"/>
                </a:solidFill>
              </a:rPr>
              <a:t>Project Proposal </a:t>
            </a:r>
            <a:r>
              <a:rPr lang="en-US" dirty="0"/>
              <a:t>due in </a:t>
            </a:r>
            <a:r>
              <a:rPr lang="en-US" dirty="0">
                <a:solidFill>
                  <a:srgbClr val="FFC000"/>
                </a:solidFill>
              </a:rPr>
              <a:t>week 3</a:t>
            </a:r>
            <a:r>
              <a:rPr lang="en-US" dirty="0"/>
              <a:t>.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FFC000"/>
                </a:solidFill>
              </a:rPr>
              <a:t>Project Submission </a:t>
            </a:r>
            <a:r>
              <a:rPr lang="en-US" dirty="0"/>
              <a:t>in week </a:t>
            </a:r>
            <a:r>
              <a:rPr lang="en-US" dirty="0">
                <a:solidFill>
                  <a:srgbClr val="FFC000"/>
                </a:solidFill>
              </a:rPr>
              <a:t>13/14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D542-EE97-4E04-9E70-99758D2A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Marks Distribution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C7A6C9E1-EE91-406D-BBD2-95F93FF72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Quizzes			08 	marks</a:t>
            </a:r>
          </a:p>
          <a:p>
            <a:pPr eaLnBrk="1" hangingPunct="1"/>
            <a:r>
              <a:rPr lang="en-US" altLang="en-US"/>
              <a:t>Assignments		08	marks</a:t>
            </a:r>
          </a:p>
          <a:p>
            <a:pPr eaLnBrk="1" hangingPunct="1"/>
            <a:r>
              <a:rPr lang="en-US" altLang="en-US"/>
              <a:t>Midterm Exam	24 	marks (12x2)</a:t>
            </a:r>
          </a:p>
          <a:p>
            <a:pPr eaLnBrk="1" hangingPunct="1"/>
            <a:r>
              <a:rPr lang="en-US" altLang="en-US"/>
              <a:t>Project			15	marks</a:t>
            </a:r>
          </a:p>
          <a:p>
            <a:pPr eaLnBrk="1" hangingPunct="1"/>
            <a:r>
              <a:rPr lang="en-US" altLang="en-US"/>
              <a:t>Final Exam		45	marks</a:t>
            </a:r>
          </a:p>
          <a:p>
            <a:pPr eaLnBrk="1" hangingPunct="1"/>
            <a:r>
              <a:rPr lang="en-US" altLang="en-US">
                <a:solidFill>
                  <a:srgbClr val="FFC000"/>
                </a:solidFill>
              </a:rPr>
              <a:t>Total</a:t>
            </a:r>
            <a:r>
              <a:rPr lang="en-US" altLang="en-US"/>
              <a:t>			</a:t>
            </a:r>
            <a:r>
              <a:rPr lang="en-US" altLang="en-US">
                <a:solidFill>
                  <a:srgbClr val="FFC000"/>
                </a:solidFill>
              </a:rPr>
              <a:t>100	marks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DBFC-BEDD-4247-9452-DC5CCC66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Online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1330C-75E0-492A-BB4E-B8A6A6C4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Online Class Link : </a:t>
            </a:r>
            <a:r>
              <a:rPr lang="en-US" sz="3600" dirty="0"/>
              <a:t>https://meet.google.com/yyq-xvxj-rns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FFC000"/>
                </a:solidFill>
              </a:rPr>
              <a:t>Google Classroom Code: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sz="4400" dirty="0"/>
              <a:t>efe6hag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F8508B79-43B3-4930-AA53-6DA62AD700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Software Development Life Cycle (SDLC)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57425BA2-FA9B-46ED-89DC-6CC37C4524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/>
              <a:t>“You’ve got to be very careful if you don’t know where you’re going, because you might not get there.”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/>
              <a:t>Yogi Berra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2" name="Rectangle 4">
            <a:extLst>
              <a:ext uri="{FF2B5EF4-FFF2-40B4-BE49-F238E27FC236}">
                <a16:creationId xmlns:a16="http://schemas.microsoft.com/office/drawing/2014/main" id="{59F4CAA8-77F6-4099-B7A6-6D6D1080C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SDLC Model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76EF113F-55AC-4B59-AEF2-B7C200058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A framework that describes the activities performed at each stage of a software development project. 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8201B7-D781-400D-9DE2-2525B3BC6FE6}"/>
              </a:ext>
            </a:extLst>
          </p:cNvPr>
          <p:cNvSpPr/>
          <p:nvPr/>
        </p:nvSpPr>
        <p:spPr>
          <a:xfrm>
            <a:off x="533400" y="533400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/>
              <a:t>Requirements Gathering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7A0CDA-2C29-4B05-A829-A50C6DCC950B}"/>
              </a:ext>
            </a:extLst>
          </p:cNvPr>
          <p:cNvSpPr/>
          <p:nvPr/>
        </p:nvSpPr>
        <p:spPr>
          <a:xfrm>
            <a:off x="1938338" y="1028700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/>
              <a:t>Analysis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0DBD2D-FABC-4068-A286-DC98C5512115}"/>
              </a:ext>
            </a:extLst>
          </p:cNvPr>
          <p:cNvSpPr/>
          <p:nvPr/>
        </p:nvSpPr>
        <p:spPr>
          <a:xfrm>
            <a:off x="3343275" y="1497013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/>
              <a:t>Design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BB0B77-2CFB-431E-A219-6BB06238AEBC}"/>
              </a:ext>
            </a:extLst>
          </p:cNvPr>
          <p:cNvSpPr/>
          <p:nvPr/>
        </p:nvSpPr>
        <p:spPr>
          <a:xfrm>
            <a:off x="4748213" y="1992313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/>
              <a:t>Code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F598B9-0D70-4580-AC52-35097FBA640A}"/>
              </a:ext>
            </a:extLst>
          </p:cNvPr>
          <p:cNvSpPr/>
          <p:nvPr/>
        </p:nvSpPr>
        <p:spPr>
          <a:xfrm>
            <a:off x="6119813" y="2590800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/>
              <a:t>Testing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217B1B-48B1-4EEB-B6C3-5E5ADCE2517D}"/>
              </a:ext>
            </a:extLst>
          </p:cNvPr>
          <p:cNvSpPr/>
          <p:nvPr/>
        </p:nvSpPr>
        <p:spPr>
          <a:xfrm>
            <a:off x="7491413" y="3159125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/>
              <a:t>Implementation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19CB7E-66F7-47C4-9146-77310EFF419A}"/>
              </a:ext>
            </a:extLst>
          </p:cNvPr>
          <p:cNvSpPr/>
          <p:nvPr/>
        </p:nvSpPr>
        <p:spPr>
          <a:xfrm>
            <a:off x="7543800" y="4776788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/>
              <a:t>Support &amp;</a:t>
            </a:r>
          </a:p>
          <a:p>
            <a:pPr algn="ctr" eaLnBrk="1" hangingPunct="1">
              <a:defRPr/>
            </a:pPr>
            <a:r>
              <a:rPr lang="en-US" sz="900" dirty="0"/>
              <a:t>Maintenance</a:t>
            </a: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1FB25FAA-AC79-44D3-B6A1-B2F409C4BD5B}"/>
              </a:ext>
            </a:extLst>
          </p:cNvPr>
          <p:cNvSpPr/>
          <p:nvPr/>
        </p:nvSpPr>
        <p:spPr>
          <a:xfrm>
            <a:off x="1219200" y="76200"/>
            <a:ext cx="1546225" cy="800100"/>
          </a:xfrm>
          <a:prstGeom prst="curvedDownArrow">
            <a:avLst>
              <a:gd name="adj1" fmla="val 17983"/>
              <a:gd name="adj2" fmla="val 96599"/>
              <a:gd name="adj3" fmla="val 2884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D6BD8C6C-4F06-47D7-9E4F-0FA1EEAECD1F}"/>
              </a:ext>
            </a:extLst>
          </p:cNvPr>
          <p:cNvSpPr/>
          <p:nvPr/>
        </p:nvSpPr>
        <p:spPr>
          <a:xfrm>
            <a:off x="4191000" y="1123950"/>
            <a:ext cx="1544638" cy="800100"/>
          </a:xfrm>
          <a:prstGeom prst="curvedDownArrow">
            <a:avLst>
              <a:gd name="adj1" fmla="val 17983"/>
              <a:gd name="adj2" fmla="val 96599"/>
              <a:gd name="adj3" fmla="val 3076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18E07FA9-C0DB-4993-8E15-AA24BE76CB73}"/>
              </a:ext>
            </a:extLst>
          </p:cNvPr>
          <p:cNvSpPr/>
          <p:nvPr/>
        </p:nvSpPr>
        <p:spPr>
          <a:xfrm>
            <a:off x="2678113" y="620713"/>
            <a:ext cx="1546225" cy="800100"/>
          </a:xfrm>
          <a:prstGeom prst="curvedDownArrow">
            <a:avLst>
              <a:gd name="adj1" fmla="val 17983"/>
              <a:gd name="adj2" fmla="val 96599"/>
              <a:gd name="adj3" fmla="val 3076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BFE031BB-4F9F-4F4E-959E-7366C4C63DB4}"/>
              </a:ext>
            </a:extLst>
          </p:cNvPr>
          <p:cNvSpPr/>
          <p:nvPr/>
        </p:nvSpPr>
        <p:spPr>
          <a:xfrm>
            <a:off x="5648325" y="1619250"/>
            <a:ext cx="1546225" cy="800100"/>
          </a:xfrm>
          <a:prstGeom prst="curvedDownArrow">
            <a:avLst>
              <a:gd name="adj1" fmla="val 17983"/>
              <a:gd name="adj2" fmla="val 96599"/>
              <a:gd name="adj3" fmla="val 3076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846DF40B-5978-4808-B4E1-36A115AEF227}"/>
              </a:ext>
            </a:extLst>
          </p:cNvPr>
          <p:cNvSpPr/>
          <p:nvPr/>
        </p:nvSpPr>
        <p:spPr>
          <a:xfrm>
            <a:off x="7107238" y="2273300"/>
            <a:ext cx="1546225" cy="800100"/>
          </a:xfrm>
          <a:prstGeom prst="curvedDownArrow">
            <a:avLst>
              <a:gd name="adj1" fmla="val 17983"/>
              <a:gd name="adj2" fmla="val 96599"/>
              <a:gd name="adj3" fmla="val 3076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A19D18D-B998-41D3-9C42-F2CBF36EE839}"/>
              </a:ext>
            </a:extLst>
          </p:cNvPr>
          <p:cNvSpPr/>
          <p:nvPr/>
        </p:nvSpPr>
        <p:spPr>
          <a:xfrm>
            <a:off x="7989888" y="4225925"/>
            <a:ext cx="479425" cy="498475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303" name="TextBox 23">
            <a:extLst>
              <a:ext uri="{FF2B5EF4-FFF2-40B4-BE49-F238E27FC236}">
                <a16:creationId xmlns:a16="http://schemas.microsoft.com/office/drawing/2014/main" id="{17C00094-F3D8-4409-B38B-49DFF65D8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1546225"/>
            <a:ext cx="858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SRS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Contract</a:t>
            </a:r>
          </a:p>
        </p:txBody>
      </p:sp>
      <p:sp>
        <p:nvSpPr>
          <p:cNvPr id="12304" name="TextBox 24">
            <a:extLst>
              <a:ext uri="{FF2B5EF4-FFF2-40B4-BE49-F238E27FC236}">
                <a16:creationId xmlns:a16="http://schemas.microsoft.com/office/drawing/2014/main" id="{2DF80874-BEE0-4766-9CDC-FE2FF3DB7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2017713"/>
            <a:ext cx="15636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Feasibility Report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Final SRS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Detailed Schedule</a:t>
            </a:r>
          </a:p>
        </p:txBody>
      </p:sp>
      <p:sp>
        <p:nvSpPr>
          <p:cNvPr id="12305" name="TextBox 25">
            <a:extLst>
              <a:ext uri="{FF2B5EF4-FFF2-40B4-BE49-F238E27FC236}">
                <a16:creationId xmlns:a16="http://schemas.microsoft.com/office/drawing/2014/main" id="{5528C554-829B-42EA-89BE-2CA52F46A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2508250"/>
            <a:ext cx="9540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Logical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Physical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SDS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Interfaces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Files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Database</a:t>
            </a:r>
          </a:p>
        </p:txBody>
      </p:sp>
      <p:sp>
        <p:nvSpPr>
          <p:cNvPr id="12306" name="TextBox 26">
            <a:extLst>
              <a:ext uri="{FF2B5EF4-FFF2-40B4-BE49-F238E27FC236}">
                <a16:creationId xmlns:a16="http://schemas.microsoft.com/office/drawing/2014/main" id="{E5412CFE-FEB2-43F7-9592-209D72521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050" y="3014663"/>
            <a:ext cx="1012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Prototypes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Software</a:t>
            </a:r>
          </a:p>
        </p:txBody>
      </p:sp>
      <p:sp>
        <p:nvSpPr>
          <p:cNvPr id="12307" name="TextBox 27">
            <a:extLst>
              <a:ext uri="{FF2B5EF4-FFF2-40B4-BE49-F238E27FC236}">
                <a16:creationId xmlns:a16="http://schemas.microsoft.com/office/drawing/2014/main" id="{B1252E11-EAE3-4F30-B38F-542A177B8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3551238"/>
            <a:ext cx="14144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-Test Cases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Builds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SQA Documents</a:t>
            </a:r>
          </a:p>
        </p:txBody>
      </p:sp>
      <p:sp>
        <p:nvSpPr>
          <p:cNvPr id="12308" name="TextBox 28">
            <a:extLst>
              <a:ext uri="{FF2B5EF4-FFF2-40B4-BE49-F238E27FC236}">
                <a16:creationId xmlns:a16="http://schemas.microsoft.com/office/drawing/2014/main" id="{28D719B3-4059-4C9B-9179-54371F8F6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4208463"/>
            <a:ext cx="1227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-Tested version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-User Manuals</a:t>
            </a:r>
          </a:p>
        </p:txBody>
      </p:sp>
      <p:sp>
        <p:nvSpPr>
          <p:cNvPr id="12309" name="TextBox 29">
            <a:extLst>
              <a:ext uri="{FF2B5EF4-FFF2-40B4-BE49-F238E27FC236}">
                <a16:creationId xmlns:a16="http://schemas.microsoft.com/office/drawing/2014/main" id="{7A0EEFB8-D2E6-4EA2-A0D6-0B1F7AD42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88" y="5535613"/>
            <a:ext cx="175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Training modules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User Acceptance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- Change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1652</TotalTime>
  <Words>245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Mountain Top</vt:lpstr>
      <vt:lpstr>Requirement Engineering Fall 2020</vt:lpstr>
      <vt:lpstr>Brief Course Outline</vt:lpstr>
      <vt:lpstr>Books</vt:lpstr>
      <vt:lpstr>Assesments</vt:lpstr>
      <vt:lpstr>Marks Distribution</vt:lpstr>
      <vt:lpstr>Online Resources</vt:lpstr>
      <vt:lpstr>Software Development Life Cycle (SDLC)</vt:lpstr>
      <vt:lpstr>SDLC Model</vt:lpstr>
      <vt:lpstr>PowerPoint Presentation</vt:lpstr>
    </vt:vector>
  </TitlesOfParts>
  <Company>DePaul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(SDLC)</dc:title>
  <dc:creator>John Petlicki</dc:creator>
  <cp:lastModifiedBy>Tōshirō Hitsugaya</cp:lastModifiedBy>
  <cp:revision>73</cp:revision>
  <cp:lastPrinted>1601-01-01T00:00:00Z</cp:lastPrinted>
  <dcterms:created xsi:type="dcterms:W3CDTF">2003-04-01T22:59:55Z</dcterms:created>
  <dcterms:modified xsi:type="dcterms:W3CDTF">2020-09-17T17:40:07Z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