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1"/>
  </p:notesMasterIdLst>
  <p:sldIdLst>
    <p:sldId id="403" r:id="rId2"/>
    <p:sldId id="359" r:id="rId3"/>
    <p:sldId id="397" r:id="rId4"/>
    <p:sldId id="363" r:id="rId5"/>
    <p:sldId id="365"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88" r:id="rId29"/>
    <p:sldId id="389" r:id="rId3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9" charset="0"/>
        <a:ea typeface="+mn-ea"/>
        <a:cs typeface="+mn-cs"/>
      </a:defRPr>
    </a:lvl1pPr>
    <a:lvl2pPr marL="457200" algn="l" rtl="0" fontAlgn="base">
      <a:spcBef>
        <a:spcPct val="0"/>
      </a:spcBef>
      <a:spcAft>
        <a:spcPct val="0"/>
      </a:spcAft>
      <a:defRPr kern="1200">
        <a:solidFill>
          <a:schemeClr val="tx1"/>
        </a:solidFill>
        <a:latin typeface="Arial" pitchFamily="-109" charset="0"/>
        <a:ea typeface="+mn-ea"/>
        <a:cs typeface="+mn-cs"/>
      </a:defRPr>
    </a:lvl2pPr>
    <a:lvl3pPr marL="914400" algn="l" rtl="0" fontAlgn="base">
      <a:spcBef>
        <a:spcPct val="0"/>
      </a:spcBef>
      <a:spcAft>
        <a:spcPct val="0"/>
      </a:spcAft>
      <a:defRPr kern="1200">
        <a:solidFill>
          <a:schemeClr val="tx1"/>
        </a:solidFill>
        <a:latin typeface="Arial" pitchFamily="-109" charset="0"/>
        <a:ea typeface="+mn-ea"/>
        <a:cs typeface="+mn-cs"/>
      </a:defRPr>
    </a:lvl3pPr>
    <a:lvl4pPr marL="1371600" algn="l" rtl="0" fontAlgn="base">
      <a:spcBef>
        <a:spcPct val="0"/>
      </a:spcBef>
      <a:spcAft>
        <a:spcPct val="0"/>
      </a:spcAft>
      <a:defRPr kern="1200">
        <a:solidFill>
          <a:schemeClr val="tx1"/>
        </a:solidFill>
        <a:latin typeface="Arial" pitchFamily="-109" charset="0"/>
        <a:ea typeface="+mn-ea"/>
        <a:cs typeface="+mn-cs"/>
      </a:defRPr>
    </a:lvl4pPr>
    <a:lvl5pPr marL="1828800" algn="l" rtl="0" fontAlgn="base">
      <a:spcBef>
        <a:spcPct val="0"/>
      </a:spcBef>
      <a:spcAft>
        <a:spcPct val="0"/>
      </a:spcAft>
      <a:defRPr kern="1200">
        <a:solidFill>
          <a:schemeClr val="tx1"/>
        </a:solidFill>
        <a:latin typeface="Arial" pitchFamily="-109" charset="0"/>
        <a:ea typeface="+mn-ea"/>
        <a:cs typeface="+mn-cs"/>
      </a:defRPr>
    </a:lvl5pPr>
    <a:lvl6pPr marL="2286000" algn="l" defTabSz="457200" rtl="0" eaLnBrk="1" latinLnBrk="0" hangingPunct="1">
      <a:defRPr kern="1200">
        <a:solidFill>
          <a:schemeClr val="tx1"/>
        </a:solidFill>
        <a:latin typeface="Arial" pitchFamily="-109" charset="0"/>
        <a:ea typeface="+mn-ea"/>
        <a:cs typeface="+mn-cs"/>
      </a:defRPr>
    </a:lvl6pPr>
    <a:lvl7pPr marL="2743200" algn="l" defTabSz="457200" rtl="0" eaLnBrk="1" latinLnBrk="0" hangingPunct="1">
      <a:defRPr kern="1200">
        <a:solidFill>
          <a:schemeClr val="tx1"/>
        </a:solidFill>
        <a:latin typeface="Arial" pitchFamily="-109" charset="0"/>
        <a:ea typeface="+mn-ea"/>
        <a:cs typeface="+mn-cs"/>
      </a:defRPr>
    </a:lvl7pPr>
    <a:lvl8pPr marL="3200400" algn="l" defTabSz="457200" rtl="0" eaLnBrk="1" latinLnBrk="0" hangingPunct="1">
      <a:defRPr kern="1200">
        <a:solidFill>
          <a:schemeClr val="tx1"/>
        </a:solidFill>
        <a:latin typeface="Arial" pitchFamily="-109" charset="0"/>
        <a:ea typeface="+mn-ea"/>
        <a:cs typeface="+mn-cs"/>
      </a:defRPr>
    </a:lvl8pPr>
    <a:lvl9pPr marL="3657600" algn="l" defTabSz="457200" rtl="0" eaLnBrk="1" latinLnBrk="0" hangingPunct="1">
      <a:defRPr kern="1200">
        <a:solidFill>
          <a:schemeClr val="tx1"/>
        </a:solidFill>
        <a:latin typeface="Arial" pitchFamily="-10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19" autoAdjust="0"/>
    <p:restoredTop sz="68000" autoAdjust="0"/>
  </p:normalViewPr>
  <p:slideViewPr>
    <p:cSldViewPr>
      <p:cViewPr>
        <p:scale>
          <a:sx n="90" d="100"/>
          <a:sy n="90" d="100"/>
        </p:scale>
        <p:origin x="1483" y="-53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428F37-533E-4A41-8655-F9D8B96EFA90}" type="doc">
      <dgm:prSet loTypeId="urn:microsoft.com/office/officeart/2005/8/layout/process1" loCatId="process" qsTypeId="urn:microsoft.com/office/officeart/2005/8/quickstyle/simple4" qsCatId="simple" csTypeId="urn:microsoft.com/office/officeart/2005/8/colors/accent1_2" csCatId="accent1" phldr="1"/>
      <dgm:spPr/>
    </dgm:pt>
    <dgm:pt modelId="{DECDBDB4-7F34-AC41-9B0E-FBD22DFC83E7}">
      <dgm:prSet/>
      <dgm:spPr>
        <a:solidFill>
          <a:schemeClr val="accent3">
            <a:lumMod val="75000"/>
          </a:schemeClr>
        </a:solidFill>
        <a:ln>
          <a:solidFill>
            <a:schemeClr val="accent3">
              <a:lumMod val="50000"/>
            </a:schemeClr>
          </a:solidFill>
        </a:ln>
      </dgm:spPr>
      <dgm:t>
        <a:bodyPr/>
        <a:lstStyle/>
        <a:p>
          <a:r>
            <a:rPr lang="en-US" dirty="0">
              <a:solidFill>
                <a:schemeClr val="bg1"/>
              </a:solidFill>
              <a:latin typeface="+mn-lt"/>
            </a:rPr>
            <a:t>What assets need to be protected</a:t>
          </a:r>
        </a:p>
      </dgm:t>
    </dgm:pt>
    <dgm:pt modelId="{159A8D0F-CD40-074D-936C-230D0A413289}" type="parTrans" cxnId="{47EB3D10-AE49-A44E-8A44-79BDE5BCAF7C}">
      <dgm:prSet/>
      <dgm:spPr/>
      <dgm:t>
        <a:bodyPr/>
        <a:lstStyle/>
        <a:p>
          <a:endParaRPr lang="en-US"/>
        </a:p>
      </dgm:t>
    </dgm:pt>
    <dgm:pt modelId="{B7FE86E5-213C-9043-840B-3A79513B2496}" type="sibTrans" cxnId="{47EB3D10-AE49-A44E-8A44-79BDE5BCAF7C}">
      <dgm:prSet/>
      <dgm:spPr>
        <a:solidFill>
          <a:schemeClr val="tx1"/>
        </a:solidFill>
        <a:ln>
          <a:solidFill>
            <a:schemeClr val="accent3">
              <a:lumMod val="50000"/>
            </a:schemeClr>
          </a:solidFill>
        </a:ln>
      </dgm:spPr>
      <dgm:t>
        <a:bodyPr/>
        <a:lstStyle/>
        <a:p>
          <a:endParaRPr lang="en-US"/>
        </a:p>
      </dgm:t>
    </dgm:pt>
    <dgm:pt modelId="{A2D4077F-A238-DA4C-89E9-11B6DEDADADC}">
      <dgm:prSet/>
      <dgm:spPr>
        <a:solidFill>
          <a:schemeClr val="accent4">
            <a:lumMod val="60000"/>
            <a:lumOff val="40000"/>
          </a:schemeClr>
        </a:solidFill>
        <a:ln>
          <a:solidFill>
            <a:schemeClr val="accent4">
              <a:lumMod val="75000"/>
            </a:schemeClr>
          </a:solidFill>
        </a:ln>
      </dgm:spPr>
      <dgm:t>
        <a:bodyPr/>
        <a:lstStyle/>
        <a:p>
          <a:r>
            <a:rPr lang="en-US" dirty="0">
              <a:solidFill>
                <a:schemeClr val="bg1"/>
              </a:solidFill>
              <a:latin typeface="+mn-lt"/>
            </a:rPr>
            <a:t>How are those assets threatened</a:t>
          </a:r>
        </a:p>
      </dgm:t>
    </dgm:pt>
    <dgm:pt modelId="{4669B165-5BD5-5A4B-988C-6183B95E4737}" type="parTrans" cxnId="{C1F07A67-8D17-3A40-ADD9-2C8CB8CF4B88}">
      <dgm:prSet/>
      <dgm:spPr/>
      <dgm:t>
        <a:bodyPr/>
        <a:lstStyle/>
        <a:p>
          <a:endParaRPr lang="en-US"/>
        </a:p>
      </dgm:t>
    </dgm:pt>
    <dgm:pt modelId="{6F960B14-ECD0-5748-A4CF-769860A75338}" type="sibTrans" cxnId="{C1F07A67-8D17-3A40-ADD9-2C8CB8CF4B88}">
      <dgm:prSet/>
      <dgm:spPr>
        <a:solidFill>
          <a:schemeClr val="tx1"/>
        </a:solidFill>
        <a:ln>
          <a:solidFill>
            <a:schemeClr val="accent4">
              <a:lumMod val="75000"/>
            </a:schemeClr>
          </a:solidFill>
        </a:ln>
      </dgm:spPr>
      <dgm:t>
        <a:bodyPr/>
        <a:lstStyle/>
        <a:p>
          <a:endParaRPr lang="en-US"/>
        </a:p>
      </dgm:t>
    </dgm:pt>
    <dgm:pt modelId="{91E1F51B-B71D-164E-BF59-4AF797A37CFF}">
      <dgm:prSet/>
      <dgm:spPr>
        <a:solidFill>
          <a:schemeClr val="accent5">
            <a:lumMod val="75000"/>
          </a:schemeClr>
        </a:solidFill>
        <a:ln>
          <a:solidFill>
            <a:schemeClr val="accent5">
              <a:lumMod val="50000"/>
            </a:schemeClr>
          </a:solidFill>
        </a:ln>
      </dgm:spPr>
      <dgm:t>
        <a:bodyPr/>
        <a:lstStyle/>
        <a:p>
          <a:r>
            <a:rPr lang="en-US" dirty="0">
              <a:solidFill>
                <a:schemeClr val="bg1"/>
              </a:solidFill>
              <a:latin typeface="+mn-lt"/>
            </a:rPr>
            <a:t>What can be done to counter those threats</a:t>
          </a:r>
        </a:p>
      </dgm:t>
    </dgm:pt>
    <dgm:pt modelId="{D467CD87-D97B-E343-9183-C2C48D365099}" type="parTrans" cxnId="{7A98AA3E-2E05-9546-8D7D-79AED40249CE}">
      <dgm:prSet/>
      <dgm:spPr/>
      <dgm:t>
        <a:bodyPr/>
        <a:lstStyle/>
        <a:p>
          <a:endParaRPr lang="en-US"/>
        </a:p>
      </dgm:t>
    </dgm:pt>
    <dgm:pt modelId="{283F4503-9CC7-7E4D-AD40-9C1A276F9DBF}" type="sibTrans" cxnId="{7A98AA3E-2E05-9546-8D7D-79AED40249CE}">
      <dgm:prSet/>
      <dgm:spPr/>
      <dgm:t>
        <a:bodyPr/>
        <a:lstStyle/>
        <a:p>
          <a:endParaRPr lang="en-US"/>
        </a:p>
      </dgm:t>
    </dgm:pt>
    <dgm:pt modelId="{699A0DD0-679B-964C-9581-E92EEC901E77}" type="pres">
      <dgm:prSet presAssocID="{18428F37-533E-4A41-8655-F9D8B96EFA90}" presName="Name0" presStyleCnt="0">
        <dgm:presLayoutVars>
          <dgm:dir/>
          <dgm:resizeHandles val="exact"/>
        </dgm:presLayoutVars>
      </dgm:prSet>
      <dgm:spPr/>
    </dgm:pt>
    <dgm:pt modelId="{8746285E-8FC2-304D-B8D6-1F4764C439BB}" type="pres">
      <dgm:prSet presAssocID="{DECDBDB4-7F34-AC41-9B0E-FBD22DFC83E7}" presName="node" presStyleLbl="node1" presStyleIdx="0" presStyleCnt="3">
        <dgm:presLayoutVars>
          <dgm:bulletEnabled val="1"/>
        </dgm:presLayoutVars>
      </dgm:prSet>
      <dgm:spPr/>
    </dgm:pt>
    <dgm:pt modelId="{29C810DC-3DD5-5349-B6C4-53BFAF5170C0}" type="pres">
      <dgm:prSet presAssocID="{B7FE86E5-213C-9043-840B-3A79513B2496}" presName="sibTrans" presStyleLbl="sibTrans2D1" presStyleIdx="0" presStyleCnt="2"/>
      <dgm:spPr/>
    </dgm:pt>
    <dgm:pt modelId="{4B385FA7-9B74-D249-965C-31E168F31A37}" type="pres">
      <dgm:prSet presAssocID="{B7FE86E5-213C-9043-840B-3A79513B2496}" presName="connectorText" presStyleLbl="sibTrans2D1" presStyleIdx="0" presStyleCnt="2"/>
      <dgm:spPr/>
    </dgm:pt>
    <dgm:pt modelId="{F0EE840A-6A6A-8C4E-BD43-645284D74784}" type="pres">
      <dgm:prSet presAssocID="{A2D4077F-A238-DA4C-89E9-11B6DEDADADC}" presName="node" presStyleLbl="node1" presStyleIdx="1" presStyleCnt="3">
        <dgm:presLayoutVars>
          <dgm:bulletEnabled val="1"/>
        </dgm:presLayoutVars>
      </dgm:prSet>
      <dgm:spPr/>
    </dgm:pt>
    <dgm:pt modelId="{106A60B2-E17B-6846-A742-BD11872B615E}" type="pres">
      <dgm:prSet presAssocID="{6F960B14-ECD0-5748-A4CF-769860A75338}" presName="sibTrans" presStyleLbl="sibTrans2D1" presStyleIdx="1" presStyleCnt="2"/>
      <dgm:spPr/>
    </dgm:pt>
    <dgm:pt modelId="{158BB950-FF0F-D44F-BC57-D0FFDA67D69B}" type="pres">
      <dgm:prSet presAssocID="{6F960B14-ECD0-5748-A4CF-769860A75338}" presName="connectorText" presStyleLbl="sibTrans2D1" presStyleIdx="1" presStyleCnt="2"/>
      <dgm:spPr/>
    </dgm:pt>
    <dgm:pt modelId="{5E945862-EF2F-A845-884B-12FE5750CF76}" type="pres">
      <dgm:prSet presAssocID="{91E1F51B-B71D-164E-BF59-4AF797A37CFF}" presName="node" presStyleLbl="node1" presStyleIdx="2" presStyleCnt="3">
        <dgm:presLayoutVars>
          <dgm:bulletEnabled val="1"/>
        </dgm:presLayoutVars>
      </dgm:prSet>
      <dgm:spPr/>
    </dgm:pt>
  </dgm:ptLst>
  <dgm:cxnLst>
    <dgm:cxn modelId="{47EB3D10-AE49-A44E-8A44-79BDE5BCAF7C}" srcId="{18428F37-533E-4A41-8655-F9D8B96EFA90}" destId="{DECDBDB4-7F34-AC41-9B0E-FBD22DFC83E7}" srcOrd="0" destOrd="0" parTransId="{159A8D0F-CD40-074D-936C-230D0A413289}" sibTransId="{B7FE86E5-213C-9043-840B-3A79513B2496}"/>
    <dgm:cxn modelId="{7A98AA3E-2E05-9546-8D7D-79AED40249CE}" srcId="{18428F37-533E-4A41-8655-F9D8B96EFA90}" destId="{91E1F51B-B71D-164E-BF59-4AF797A37CFF}" srcOrd="2" destOrd="0" parTransId="{D467CD87-D97B-E343-9183-C2C48D365099}" sibTransId="{283F4503-9CC7-7E4D-AD40-9C1A276F9DBF}"/>
    <dgm:cxn modelId="{361CE03F-8CF9-144B-8114-D4F2624F0422}" type="presOf" srcId="{B7FE86E5-213C-9043-840B-3A79513B2496}" destId="{4B385FA7-9B74-D249-965C-31E168F31A37}" srcOrd="1" destOrd="0" presId="urn:microsoft.com/office/officeart/2005/8/layout/process1"/>
    <dgm:cxn modelId="{4909C241-D23A-E94D-B07E-662333D69C1D}" type="presOf" srcId="{91E1F51B-B71D-164E-BF59-4AF797A37CFF}" destId="{5E945862-EF2F-A845-884B-12FE5750CF76}" srcOrd="0" destOrd="0" presId="urn:microsoft.com/office/officeart/2005/8/layout/process1"/>
    <dgm:cxn modelId="{47FFFF42-0D16-0541-8BAA-951AC7E3A980}" type="presOf" srcId="{DECDBDB4-7F34-AC41-9B0E-FBD22DFC83E7}" destId="{8746285E-8FC2-304D-B8D6-1F4764C439BB}" srcOrd="0" destOrd="0" presId="urn:microsoft.com/office/officeart/2005/8/layout/process1"/>
    <dgm:cxn modelId="{C1F07A67-8D17-3A40-ADD9-2C8CB8CF4B88}" srcId="{18428F37-533E-4A41-8655-F9D8B96EFA90}" destId="{A2D4077F-A238-DA4C-89E9-11B6DEDADADC}" srcOrd="1" destOrd="0" parTransId="{4669B165-5BD5-5A4B-988C-6183B95E4737}" sibTransId="{6F960B14-ECD0-5748-A4CF-769860A75338}"/>
    <dgm:cxn modelId="{3DD78A6A-484A-EC4B-B928-53987188C1BF}" type="presOf" srcId="{B7FE86E5-213C-9043-840B-3A79513B2496}" destId="{29C810DC-3DD5-5349-B6C4-53BFAF5170C0}" srcOrd="0" destOrd="0" presId="urn:microsoft.com/office/officeart/2005/8/layout/process1"/>
    <dgm:cxn modelId="{5BD6B26C-20DD-C842-A512-635844E307CA}" type="presOf" srcId="{6F960B14-ECD0-5748-A4CF-769860A75338}" destId="{158BB950-FF0F-D44F-BC57-D0FFDA67D69B}" srcOrd="1" destOrd="0" presId="urn:microsoft.com/office/officeart/2005/8/layout/process1"/>
    <dgm:cxn modelId="{F5BB7E58-3B50-444F-A028-E70A8323EA1F}" type="presOf" srcId="{6F960B14-ECD0-5748-A4CF-769860A75338}" destId="{106A60B2-E17B-6846-A742-BD11872B615E}" srcOrd="0" destOrd="0" presId="urn:microsoft.com/office/officeart/2005/8/layout/process1"/>
    <dgm:cxn modelId="{2FFEF4D0-49AC-CE4F-948B-3FB1D75F3FE1}" type="presOf" srcId="{A2D4077F-A238-DA4C-89E9-11B6DEDADADC}" destId="{F0EE840A-6A6A-8C4E-BD43-645284D74784}" srcOrd="0" destOrd="0" presId="urn:microsoft.com/office/officeart/2005/8/layout/process1"/>
    <dgm:cxn modelId="{98C2BADF-B650-D342-9963-134225CDE30A}" type="presOf" srcId="{18428F37-533E-4A41-8655-F9D8B96EFA90}" destId="{699A0DD0-679B-964C-9581-E92EEC901E77}" srcOrd="0" destOrd="0" presId="urn:microsoft.com/office/officeart/2005/8/layout/process1"/>
    <dgm:cxn modelId="{BACD36BD-864E-3741-97B9-7C310B42BC09}" type="presParOf" srcId="{699A0DD0-679B-964C-9581-E92EEC901E77}" destId="{8746285E-8FC2-304D-B8D6-1F4764C439BB}" srcOrd="0" destOrd="0" presId="urn:microsoft.com/office/officeart/2005/8/layout/process1"/>
    <dgm:cxn modelId="{FFA0DD57-BE88-AF49-911C-A940AA6D7BA2}" type="presParOf" srcId="{699A0DD0-679B-964C-9581-E92EEC901E77}" destId="{29C810DC-3DD5-5349-B6C4-53BFAF5170C0}" srcOrd="1" destOrd="0" presId="urn:microsoft.com/office/officeart/2005/8/layout/process1"/>
    <dgm:cxn modelId="{4E533893-AD51-A445-9B3D-B03B3CDFE941}" type="presParOf" srcId="{29C810DC-3DD5-5349-B6C4-53BFAF5170C0}" destId="{4B385FA7-9B74-D249-965C-31E168F31A37}" srcOrd="0" destOrd="0" presId="urn:microsoft.com/office/officeart/2005/8/layout/process1"/>
    <dgm:cxn modelId="{583C19DB-F092-FC40-86F4-EADD4AC245DF}" type="presParOf" srcId="{699A0DD0-679B-964C-9581-E92EEC901E77}" destId="{F0EE840A-6A6A-8C4E-BD43-645284D74784}" srcOrd="2" destOrd="0" presId="urn:microsoft.com/office/officeart/2005/8/layout/process1"/>
    <dgm:cxn modelId="{16392C56-480E-0C4D-A2CF-4FC813A1C802}" type="presParOf" srcId="{699A0DD0-679B-964C-9581-E92EEC901E77}" destId="{106A60B2-E17B-6846-A742-BD11872B615E}" srcOrd="3" destOrd="0" presId="urn:microsoft.com/office/officeart/2005/8/layout/process1"/>
    <dgm:cxn modelId="{A361325D-C60D-A040-B34C-0942C75D7B5C}" type="presParOf" srcId="{106A60B2-E17B-6846-A742-BD11872B615E}" destId="{158BB950-FF0F-D44F-BC57-D0FFDA67D69B}" srcOrd="0" destOrd="0" presId="urn:microsoft.com/office/officeart/2005/8/layout/process1"/>
    <dgm:cxn modelId="{016DC2CC-B745-0349-A580-600120FBED2A}" type="presParOf" srcId="{699A0DD0-679B-964C-9581-E92EEC901E77}" destId="{5E945862-EF2F-A845-884B-12FE5750CF7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97AEB5-64FC-9049-8D19-6C64190AB5B2}" type="doc">
      <dgm:prSet loTypeId="urn:microsoft.com/office/officeart/2005/8/layout/hList3" loCatId="list" qsTypeId="urn:microsoft.com/office/officeart/2005/8/quickstyle/simple3" qsCatId="simple" csTypeId="urn:microsoft.com/office/officeart/2005/8/colors/accent1_2" csCatId="accent1" phldr="1"/>
      <dgm:spPr/>
      <dgm:t>
        <a:bodyPr/>
        <a:lstStyle/>
        <a:p>
          <a:endParaRPr lang="en-US"/>
        </a:p>
      </dgm:t>
    </dgm:pt>
    <dgm:pt modelId="{C2662F73-5FA3-6243-B313-15777013349E}">
      <dgm:prSet/>
      <dgm:spPr>
        <a:solidFill>
          <a:schemeClr val="accent3">
            <a:lumMod val="75000"/>
          </a:schemeClr>
        </a:solidFill>
      </dgm:spPr>
      <dgm:t>
        <a:bodyPr/>
        <a:lstStyle/>
        <a:p>
          <a:pPr rtl="0"/>
          <a:r>
            <a:rPr lang="en-US" b="0" dirty="0">
              <a:latin typeface="+mn-lt"/>
            </a:rPr>
            <a:t>IT SECURITY MANAGEMENT:  A process used to achieve and maintain appropriate levels of confidentiality, integrity, availability, accountability, authenticity, and reliability.  IT security management functions include:</a:t>
          </a:r>
        </a:p>
      </dgm:t>
    </dgm:pt>
    <dgm:pt modelId="{B8ED46E1-13DF-E948-86B0-522E40E14D39}" type="parTrans" cxnId="{C7EB33A2-6969-2F4C-8A12-679430FE9632}">
      <dgm:prSet/>
      <dgm:spPr/>
      <dgm:t>
        <a:bodyPr/>
        <a:lstStyle/>
        <a:p>
          <a:endParaRPr lang="en-US"/>
        </a:p>
      </dgm:t>
    </dgm:pt>
    <dgm:pt modelId="{48097A06-5DC7-0242-B9A3-31104F1A36FA}" type="sibTrans" cxnId="{C7EB33A2-6969-2F4C-8A12-679430FE9632}">
      <dgm:prSet/>
      <dgm:spPr/>
      <dgm:t>
        <a:bodyPr/>
        <a:lstStyle/>
        <a:p>
          <a:endParaRPr lang="en-US"/>
        </a:p>
      </dgm:t>
    </dgm:pt>
    <dgm:pt modelId="{C1319F7D-2772-5442-A9EB-8D34F6BCA4DC}">
      <dgm:prSet custT="1"/>
      <dgm:spPr>
        <a:solidFill>
          <a:schemeClr val="accent3">
            <a:lumMod val="60000"/>
            <a:lumOff val="40000"/>
          </a:schemeClr>
        </a:solidFill>
      </dgm:spPr>
      <dgm:t>
        <a:bodyPr/>
        <a:lstStyle/>
        <a:p>
          <a:pPr rtl="0"/>
          <a:r>
            <a:rPr lang="en-US" sz="1200" b="1" dirty="0">
              <a:latin typeface="+mn-lt"/>
            </a:rPr>
            <a:t>Determining organizational         IT security objectives, strategies, and policies</a:t>
          </a:r>
        </a:p>
      </dgm:t>
    </dgm:pt>
    <dgm:pt modelId="{71FD92DA-E5F7-7D41-819E-9568F3085AB3}" type="parTrans" cxnId="{D572BF93-CE76-2D47-ACAD-F1B6902F7C78}">
      <dgm:prSet/>
      <dgm:spPr/>
      <dgm:t>
        <a:bodyPr/>
        <a:lstStyle/>
        <a:p>
          <a:endParaRPr lang="en-US"/>
        </a:p>
      </dgm:t>
    </dgm:pt>
    <dgm:pt modelId="{B02E76F6-7A7E-EC47-8722-2FCDF33493E1}" type="sibTrans" cxnId="{D572BF93-CE76-2D47-ACAD-F1B6902F7C78}">
      <dgm:prSet/>
      <dgm:spPr/>
      <dgm:t>
        <a:bodyPr/>
        <a:lstStyle/>
        <a:p>
          <a:endParaRPr lang="en-US"/>
        </a:p>
      </dgm:t>
    </dgm:pt>
    <dgm:pt modelId="{07964271-BC91-BE4E-9341-A6241FADBEBC}">
      <dgm:prSet custT="1"/>
      <dgm:spPr>
        <a:solidFill>
          <a:schemeClr val="accent3">
            <a:lumMod val="60000"/>
            <a:lumOff val="40000"/>
          </a:schemeClr>
        </a:solidFill>
      </dgm:spPr>
      <dgm:t>
        <a:bodyPr/>
        <a:lstStyle/>
        <a:p>
          <a:pPr rtl="0"/>
          <a:r>
            <a:rPr lang="en-US" sz="1200" b="1">
              <a:latin typeface="+mn-lt"/>
            </a:rPr>
            <a:t>Determining organizational IT security requirements</a:t>
          </a:r>
          <a:endParaRPr lang="en-US" sz="1200" b="1" dirty="0">
            <a:latin typeface="+mn-lt"/>
          </a:endParaRPr>
        </a:p>
      </dgm:t>
    </dgm:pt>
    <dgm:pt modelId="{46872A7F-FC1B-4D44-ABDB-64FD4FE47AE7}" type="parTrans" cxnId="{B4B618F5-F2C6-C245-9D7B-5652627861D6}">
      <dgm:prSet/>
      <dgm:spPr/>
      <dgm:t>
        <a:bodyPr/>
        <a:lstStyle/>
        <a:p>
          <a:endParaRPr lang="en-US"/>
        </a:p>
      </dgm:t>
    </dgm:pt>
    <dgm:pt modelId="{77C1581E-C65D-CF42-A670-FEFAC896CF79}" type="sibTrans" cxnId="{B4B618F5-F2C6-C245-9D7B-5652627861D6}">
      <dgm:prSet/>
      <dgm:spPr/>
      <dgm:t>
        <a:bodyPr/>
        <a:lstStyle/>
        <a:p>
          <a:endParaRPr lang="en-US"/>
        </a:p>
      </dgm:t>
    </dgm:pt>
    <dgm:pt modelId="{64B0967F-9328-2241-818E-56A24D107CCD}">
      <dgm:prSet custT="1"/>
      <dgm:spPr>
        <a:solidFill>
          <a:schemeClr val="accent3">
            <a:lumMod val="60000"/>
            <a:lumOff val="40000"/>
          </a:schemeClr>
        </a:solidFill>
      </dgm:spPr>
      <dgm:t>
        <a:bodyPr/>
        <a:lstStyle/>
        <a:p>
          <a:pPr rtl="0"/>
          <a:r>
            <a:rPr lang="en-US" sz="1200" b="1">
              <a:latin typeface="+mn-lt"/>
            </a:rPr>
            <a:t>Identifying and analyzing security threats to IT assets within the organization</a:t>
          </a:r>
          <a:endParaRPr lang="en-US" sz="1200" b="1" dirty="0">
            <a:latin typeface="+mn-lt"/>
          </a:endParaRPr>
        </a:p>
      </dgm:t>
    </dgm:pt>
    <dgm:pt modelId="{CB9BE6EC-3AF7-954C-A848-AE91D3A10A44}" type="parTrans" cxnId="{5B446151-CB99-7C4A-B00C-3042E99E1FCF}">
      <dgm:prSet/>
      <dgm:spPr/>
      <dgm:t>
        <a:bodyPr/>
        <a:lstStyle/>
        <a:p>
          <a:endParaRPr lang="en-US"/>
        </a:p>
      </dgm:t>
    </dgm:pt>
    <dgm:pt modelId="{4A79594C-58B8-C64A-A554-3B65F90BD4BD}" type="sibTrans" cxnId="{5B446151-CB99-7C4A-B00C-3042E99E1FCF}">
      <dgm:prSet/>
      <dgm:spPr/>
      <dgm:t>
        <a:bodyPr/>
        <a:lstStyle/>
        <a:p>
          <a:endParaRPr lang="en-US"/>
        </a:p>
      </dgm:t>
    </dgm:pt>
    <dgm:pt modelId="{7F152174-A6F0-944E-A2AC-F08B504F35A5}">
      <dgm:prSet custT="1"/>
      <dgm:spPr>
        <a:solidFill>
          <a:schemeClr val="accent3">
            <a:lumMod val="60000"/>
            <a:lumOff val="40000"/>
          </a:schemeClr>
        </a:solidFill>
      </dgm:spPr>
      <dgm:t>
        <a:bodyPr/>
        <a:lstStyle/>
        <a:p>
          <a:pPr rtl="0"/>
          <a:r>
            <a:rPr lang="en-US" sz="1200" b="1" dirty="0">
              <a:latin typeface="+mn-lt"/>
            </a:rPr>
            <a:t>Identifying and analyzing risks</a:t>
          </a:r>
        </a:p>
      </dgm:t>
    </dgm:pt>
    <dgm:pt modelId="{4AF68370-4457-BE46-A2BF-F8D3738B9BAC}" type="parTrans" cxnId="{72247B76-853C-1A44-BB4A-B39575F4073D}">
      <dgm:prSet/>
      <dgm:spPr/>
      <dgm:t>
        <a:bodyPr/>
        <a:lstStyle/>
        <a:p>
          <a:endParaRPr lang="en-US"/>
        </a:p>
      </dgm:t>
    </dgm:pt>
    <dgm:pt modelId="{18189450-6781-4147-8D4E-951B1980E571}" type="sibTrans" cxnId="{72247B76-853C-1A44-BB4A-B39575F4073D}">
      <dgm:prSet/>
      <dgm:spPr/>
      <dgm:t>
        <a:bodyPr/>
        <a:lstStyle/>
        <a:p>
          <a:endParaRPr lang="en-US"/>
        </a:p>
      </dgm:t>
    </dgm:pt>
    <dgm:pt modelId="{6521B349-BBD2-B247-926A-54D58C284377}">
      <dgm:prSet custT="1"/>
      <dgm:spPr>
        <a:solidFill>
          <a:schemeClr val="accent3">
            <a:lumMod val="60000"/>
            <a:lumOff val="40000"/>
          </a:schemeClr>
        </a:solidFill>
      </dgm:spPr>
      <dgm:t>
        <a:bodyPr/>
        <a:lstStyle/>
        <a:p>
          <a:pPr rtl="0"/>
          <a:r>
            <a:rPr lang="en-US" sz="1200" b="1" dirty="0">
              <a:latin typeface="+mn-lt"/>
            </a:rPr>
            <a:t>Specifying appropriate safeguards</a:t>
          </a:r>
        </a:p>
      </dgm:t>
    </dgm:pt>
    <dgm:pt modelId="{41146512-C72A-3841-A611-97F436C0C129}" type="parTrans" cxnId="{36058DCF-89A4-174A-A122-D9B21D6B4D80}">
      <dgm:prSet/>
      <dgm:spPr/>
      <dgm:t>
        <a:bodyPr/>
        <a:lstStyle/>
        <a:p>
          <a:endParaRPr lang="en-US"/>
        </a:p>
      </dgm:t>
    </dgm:pt>
    <dgm:pt modelId="{78AB4848-8F53-A041-973D-9F4B5D83549F}" type="sibTrans" cxnId="{36058DCF-89A4-174A-A122-D9B21D6B4D80}">
      <dgm:prSet/>
      <dgm:spPr/>
      <dgm:t>
        <a:bodyPr/>
        <a:lstStyle/>
        <a:p>
          <a:endParaRPr lang="en-US"/>
        </a:p>
      </dgm:t>
    </dgm:pt>
    <dgm:pt modelId="{B0A0C76C-44FC-8147-B9B9-7FA3D392B8AE}">
      <dgm:prSet custT="1"/>
      <dgm:spPr>
        <a:solidFill>
          <a:schemeClr val="accent3">
            <a:lumMod val="60000"/>
            <a:lumOff val="40000"/>
          </a:schemeClr>
        </a:solidFill>
      </dgm:spPr>
      <dgm:t>
        <a:bodyPr/>
        <a:lstStyle/>
        <a:p>
          <a:pPr rtl="0"/>
          <a:r>
            <a:rPr lang="en-US" sz="1150" b="1" dirty="0">
              <a:latin typeface="+mn-lt"/>
            </a:rPr>
            <a:t>Monitoring the implementation and operation of safeguards that are necessary in order to cost effectively protect the information and services within the organization</a:t>
          </a:r>
        </a:p>
      </dgm:t>
    </dgm:pt>
    <dgm:pt modelId="{979D64CF-08A8-AB40-8883-BDDD13FD92BC}" type="parTrans" cxnId="{F315602C-583C-054F-B1D3-591AFD0BF4DE}">
      <dgm:prSet/>
      <dgm:spPr/>
      <dgm:t>
        <a:bodyPr/>
        <a:lstStyle/>
        <a:p>
          <a:endParaRPr lang="en-US"/>
        </a:p>
      </dgm:t>
    </dgm:pt>
    <dgm:pt modelId="{F8021F8B-20F4-4842-BADD-DD7863993464}" type="sibTrans" cxnId="{F315602C-583C-054F-B1D3-591AFD0BF4DE}">
      <dgm:prSet/>
      <dgm:spPr/>
      <dgm:t>
        <a:bodyPr/>
        <a:lstStyle/>
        <a:p>
          <a:endParaRPr lang="en-US"/>
        </a:p>
      </dgm:t>
    </dgm:pt>
    <dgm:pt modelId="{3764561E-D202-4740-B1A1-D0714BA04475}">
      <dgm:prSet custT="1"/>
      <dgm:spPr>
        <a:solidFill>
          <a:schemeClr val="accent3">
            <a:lumMod val="60000"/>
            <a:lumOff val="40000"/>
          </a:schemeClr>
        </a:solidFill>
      </dgm:spPr>
      <dgm:t>
        <a:bodyPr/>
        <a:lstStyle/>
        <a:p>
          <a:pPr rtl="0"/>
          <a:r>
            <a:rPr lang="en-US" sz="1200" b="1" dirty="0">
              <a:latin typeface="+mn-lt"/>
            </a:rPr>
            <a:t>Developing and implementing a security awareness program</a:t>
          </a:r>
        </a:p>
      </dgm:t>
    </dgm:pt>
    <dgm:pt modelId="{121CB0E5-9B6D-EE41-8734-54EF17E45F07}" type="parTrans" cxnId="{F8E60394-8D67-6240-8230-C20797AF3BC2}">
      <dgm:prSet/>
      <dgm:spPr/>
      <dgm:t>
        <a:bodyPr/>
        <a:lstStyle/>
        <a:p>
          <a:endParaRPr lang="en-US"/>
        </a:p>
      </dgm:t>
    </dgm:pt>
    <dgm:pt modelId="{9BED18E1-B8A2-B040-9DC3-9F4900FC5164}" type="sibTrans" cxnId="{F8E60394-8D67-6240-8230-C20797AF3BC2}">
      <dgm:prSet/>
      <dgm:spPr/>
      <dgm:t>
        <a:bodyPr/>
        <a:lstStyle/>
        <a:p>
          <a:endParaRPr lang="en-US"/>
        </a:p>
      </dgm:t>
    </dgm:pt>
    <dgm:pt modelId="{BC8EA598-846E-D64D-8C82-FB6F5361618F}">
      <dgm:prSet custT="1"/>
      <dgm:spPr>
        <a:solidFill>
          <a:schemeClr val="accent3">
            <a:lumMod val="60000"/>
            <a:lumOff val="40000"/>
          </a:schemeClr>
        </a:solidFill>
      </dgm:spPr>
      <dgm:t>
        <a:bodyPr/>
        <a:lstStyle/>
        <a:p>
          <a:pPr rtl="0"/>
          <a:r>
            <a:rPr lang="en-US" sz="1200" b="1" dirty="0">
              <a:latin typeface="+mn-lt"/>
            </a:rPr>
            <a:t>Detecting and reacting to incidents</a:t>
          </a:r>
        </a:p>
      </dgm:t>
    </dgm:pt>
    <dgm:pt modelId="{88449A30-7F97-8742-AF6C-AE2B7E66B89E}" type="parTrans" cxnId="{5537F53D-A72E-FD49-AF1E-525041EF4C17}">
      <dgm:prSet/>
      <dgm:spPr/>
      <dgm:t>
        <a:bodyPr/>
        <a:lstStyle/>
        <a:p>
          <a:endParaRPr lang="en-US"/>
        </a:p>
      </dgm:t>
    </dgm:pt>
    <dgm:pt modelId="{66D0B501-EC25-774B-ADC4-7A67D48862F2}" type="sibTrans" cxnId="{5537F53D-A72E-FD49-AF1E-525041EF4C17}">
      <dgm:prSet/>
      <dgm:spPr/>
      <dgm:t>
        <a:bodyPr/>
        <a:lstStyle/>
        <a:p>
          <a:endParaRPr lang="en-US"/>
        </a:p>
      </dgm:t>
    </dgm:pt>
    <dgm:pt modelId="{0721F433-CBD3-C142-B1DB-0798D54A32FC}" type="pres">
      <dgm:prSet presAssocID="{9D97AEB5-64FC-9049-8D19-6C64190AB5B2}" presName="composite" presStyleCnt="0">
        <dgm:presLayoutVars>
          <dgm:chMax val="1"/>
          <dgm:dir/>
          <dgm:resizeHandles val="exact"/>
        </dgm:presLayoutVars>
      </dgm:prSet>
      <dgm:spPr/>
    </dgm:pt>
    <dgm:pt modelId="{4DCEBCA9-E0EF-964A-930C-85776AACF547}" type="pres">
      <dgm:prSet presAssocID="{C2662F73-5FA3-6243-B313-15777013349E}" presName="roof" presStyleLbl="dkBgShp" presStyleIdx="0" presStyleCnt="2"/>
      <dgm:spPr/>
    </dgm:pt>
    <dgm:pt modelId="{ABD7BDAE-F0CA-4149-819E-0A510F0C6EBA}" type="pres">
      <dgm:prSet presAssocID="{C2662F73-5FA3-6243-B313-15777013349E}" presName="pillars" presStyleCnt="0"/>
      <dgm:spPr/>
    </dgm:pt>
    <dgm:pt modelId="{1C84FA8C-ED9A-FC43-A391-DDDD79295E98}" type="pres">
      <dgm:prSet presAssocID="{C2662F73-5FA3-6243-B313-15777013349E}" presName="pillar1" presStyleLbl="node1" presStyleIdx="0" presStyleCnt="8" custScaleX="1747949">
        <dgm:presLayoutVars>
          <dgm:bulletEnabled val="1"/>
        </dgm:presLayoutVars>
      </dgm:prSet>
      <dgm:spPr/>
    </dgm:pt>
    <dgm:pt modelId="{133A0DB5-B4DC-EE4F-97ED-465127DA17DB}" type="pres">
      <dgm:prSet presAssocID="{07964271-BC91-BE4E-9341-A6241FADBEBC}" presName="pillarX" presStyleLbl="node1" presStyleIdx="1" presStyleCnt="8" custScaleX="1605585">
        <dgm:presLayoutVars>
          <dgm:bulletEnabled val="1"/>
        </dgm:presLayoutVars>
      </dgm:prSet>
      <dgm:spPr/>
    </dgm:pt>
    <dgm:pt modelId="{91F63209-B40C-294A-A932-B982AEBD2ABF}" type="pres">
      <dgm:prSet presAssocID="{64B0967F-9328-2241-818E-56A24D107CCD}" presName="pillarX" presStyleLbl="node1" presStyleIdx="2" presStyleCnt="8" custScaleX="1749479">
        <dgm:presLayoutVars>
          <dgm:bulletEnabled val="1"/>
        </dgm:presLayoutVars>
      </dgm:prSet>
      <dgm:spPr/>
    </dgm:pt>
    <dgm:pt modelId="{1932F4D9-3099-CD47-A33A-8F7F982E4626}" type="pres">
      <dgm:prSet presAssocID="{7F152174-A6F0-944E-A2AC-F08B504F35A5}" presName="pillarX" presStyleLbl="node1" presStyleIdx="3" presStyleCnt="8" custScaleX="1422343">
        <dgm:presLayoutVars>
          <dgm:bulletEnabled val="1"/>
        </dgm:presLayoutVars>
      </dgm:prSet>
      <dgm:spPr/>
    </dgm:pt>
    <dgm:pt modelId="{32E9282E-07BA-1F46-8BAE-3D761FEF1ED8}" type="pres">
      <dgm:prSet presAssocID="{6521B349-BBD2-B247-926A-54D58C284377}" presName="pillarX" presStyleLbl="node1" presStyleIdx="4" presStyleCnt="8" custScaleX="1647539">
        <dgm:presLayoutVars>
          <dgm:bulletEnabled val="1"/>
        </dgm:presLayoutVars>
      </dgm:prSet>
      <dgm:spPr/>
    </dgm:pt>
    <dgm:pt modelId="{24676DF4-7AD2-B944-AB30-B7D9C5A5000D}" type="pres">
      <dgm:prSet presAssocID="{B0A0C76C-44FC-8147-B9B9-7FA3D392B8AE}" presName="pillarX" presStyleLbl="node1" presStyleIdx="5" presStyleCnt="8" custScaleX="1741404" custScaleY="100474">
        <dgm:presLayoutVars>
          <dgm:bulletEnabled val="1"/>
        </dgm:presLayoutVars>
      </dgm:prSet>
      <dgm:spPr/>
    </dgm:pt>
    <dgm:pt modelId="{28C3CB3C-C7D2-CB49-A95C-0705ACD23DED}" type="pres">
      <dgm:prSet presAssocID="{3764561E-D202-4740-B1A1-D0714BA04475}" presName="pillarX" presStyleLbl="node1" presStyleIdx="6" presStyleCnt="8" custScaleX="1592234">
        <dgm:presLayoutVars>
          <dgm:bulletEnabled val="1"/>
        </dgm:presLayoutVars>
      </dgm:prSet>
      <dgm:spPr/>
    </dgm:pt>
    <dgm:pt modelId="{932EB49E-B7CA-6943-9EE4-2E29970FB7DB}" type="pres">
      <dgm:prSet presAssocID="{BC8EA598-846E-D64D-8C82-FB6F5361618F}" presName="pillarX" presStyleLbl="node1" presStyleIdx="7" presStyleCnt="8" custScaleX="1309690">
        <dgm:presLayoutVars>
          <dgm:bulletEnabled val="1"/>
        </dgm:presLayoutVars>
      </dgm:prSet>
      <dgm:spPr/>
    </dgm:pt>
    <dgm:pt modelId="{FFE7BA93-BDD0-984C-89E5-5B213247846F}" type="pres">
      <dgm:prSet presAssocID="{C2662F73-5FA3-6243-B313-15777013349E}" presName="base" presStyleLbl="dkBgShp" presStyleIdx="1" presStyleCnt="2"/>
      <dgm:spPr>
        <a:solidFill>
          <a:schemeClr val="accent3">
            <a:lumMod val="75000"/>
          </a:schemeClr>
        </a:solidFill>
      </dgm:spPr>
    </dgm:pt>
  </dgm:ptLst>
  <dgm:cxnLst>
    <dgm:cxn modelId="{D6333B05-C962-2640-8A00-13F3B5F0F016}" type="presOf" srcId="{C1319F7D-2772-5442-A9EB-8D34F6BCA4DC}" destId="{1C84FA8C-ED9A-FC43-A391-DDDD79295E98}" srcOrd="0" destOrd="0" presId="urn:microsoft.com/office/officeart/2005/8/layout/hList3"/>
    <dgm:cxn modelId="{DD85770E-F6C9-744E-89A4-3843393DE78F}" type="presOf" srcId="{6521B349-BBD2-B247-926A-54D58C284377}" destId="{32E9282E-07BA-1F46-8BAE-3D761FEF1ED8}" srcOrd="0" destOrd="0" presId="urn:microsoft.com/office/officeart/2005/8/layout/hList3"/>
    <dgm:cxn modelId="{87CE560F-9293-B041-A5DC-863ABDB9CF09}" type="presOf" srcId="{3764561E-D202-4740-B1A1-D0714BA04475}" destId="{28C3CB3C-C7D2-CB49-A95C-0705ACD23DED}" srcOrd="0" destOrd="0" presId="urn:microsoft.com/office/officeart/2005/8/layout/hList3"/>
    <dgm:cxn modelId="{F315602C-583C-054F-B1D3-591AFD0BF4DE}" srcId="{C2662F73-5FA3-6243-B313-15777013349E}" destId="{B0A0C76C-44FC-8147-B9B9-7FA3D392B8AE}" srcOrd="5" destOrd="0" parTransId="{979D64CF-08A8-AB40-8883-BDDD13FD92BC}" sibTransId="{F8021F8B-20F4-4842-BADD-DD7863993464}"/>
    <dgm:cxn modelId="{5537F53D-A72E-FD49-AF1E-525041EF4C17}" srcId="{C2662F73-5FA3-6243-B313-15777013349E}" destId="{BC8EA598-846E-D64D-8C82-FB6F5361618F}" srcOrd="7" destOrd="0" parTransId="{88449A30-7F97-8742-AF6C-AE2B7E66B89E}" sibTransId="{66D0B501-EC25-774B-ADC4-7A67D48862F2}"/>
    <dgm:cxn modelId="{53BAB647-B0AC-CB4C-895A-3FB978578679}" type="presOf" srcId="{9D97AEB5-64FC-9049-8D19-6C64190AB5B2}" destId="{0721F433-CBD3-C142-B1DB-0798D54A32FC}" srcOrd="0" destOrd="0" presId="urn:microsoft.com/office/officeart/2005/8/layout/hList3"/>
    <dgm:cxn modelId="{5B446151-CB99-7C4A-B00C-3042E99E1FCF}" srcId="{C2662F73-5FA3-6243-B313-15777013349E}" destId="{64B0967F-9328-2241-818E-56A24D107CCD}" srcOrd="2" destOrd="0" parTransId="{CB9BE6EC-3AF7-954C-A848-AE91D3A10A44}" sibTransId="{4A79594C-58B8-C64A-A554-3B65F90BD4BD}"/>
    <dgm:cxn modelId="{72247B76-853C-1A44-BB4A-B39575F4073D}" srcId="{C2662F73-5FA3-6243-B313-15777013349E}" destId="{7F152174-A6F0-944E-A2AC-F08B504F35A5}" srcOrd="3" destOrd="0" parTransId="{4AF68370-4457-BE46-A2BF-F8D3738B9BAC}" sibTransId="{18189450-6781-4147-8D4E-951B1980E571}"/>
    <dgm:cxn modelId="{93E19A87-7AEC-884B-8EA7-E60C078810A1}" type="presOf" srcId="{B0A0C76C-44FC-8147-B9B9-7FA3D392B8AE}" destId="{24676DF4-7AD2-B944-AB30-B7D9C5A5000D}" srcOrd="0" destOrd="0" presId="urn:microsoft.com/office/officeart/2005/8/layout/hList3"/>
    <dgm:cxn modelId="{3873448C-FE39-7B42-A261-EEC0B4E2E274}" type="presOf" srcId="{C2662F73-5FA3-6243-B313-15777013349E}" destId="{4DCEBCA9-E0EF-964A-930C-85776AACF547}" srcOrd="0" destOrd="0" presId="urn:microsoft.com/office/officeart/2005/8/layout/hList3"/>
    <dgm:cxn modelId="{D572BF93-CE76-2D47-ACAD-F1B6902F7C78}" srcId="{C2662F73-5FA3-6243-B313-15777013349E}" destId="{C1319F7D-2772-5442-A9EB-8D34F6BCA4DC}" srcOrd="0" destOrd="0" parTransId="{71FD92DA-E5F7-7D41-819E-9568F3085AB3}" sibTransId="{B02E76F6-7A7E-EC47-8722-2FCDF33493E1}"/>
    <dgm:cxn modelId="{F8E60394-8D67-6240-8230-C20797AF3BC2}" srcId="{C2662F73-5FA3-6243-B313-15777013349E}" destId="{3764561E-D202-4740-B1A1-D0714BA04475}" srcOrd="6" destOrd="0" parTransId="{121CB0E5-9B6D-EE41-8734-54EF17E45F07}" sibTransId="{9BED18E1-B8A2-B040-9DC3-9F4900FC5164}"/>
    <dgm:cxn modelId="{88042F99-620A-F942-BFC1-249C96BBA830}" type="presOf" srcId="{07964271-BC91-BE4E-9341-A6241FADBEBC}" destId="{133A0DB5-B4DC-EE4F-97ED-465127DA17DB}" srcOrd="0" destOrd="0" presId="urn:microsoft.com/office/officeart/2005/8/layout/hList3"/>
    <dgm:cxn modelId="{C7EB33A2-6969-2F4C-8A12-679430FE9632}" srcId="{9D97AEB5-64FC-9049-8D19-6C64190AB5B2}" destId="{C2662F73-5FA3-6243-B313-15777013349E}" srcOrd="0" destOrd="0" parTransId="{B8ED46E1-13DF-E948-86B0-522E40E14D39}" sibTransId="{48097A06-5DC7-0242-B9A3-31104F1A36FA}"/>
    <dgm:cxn modelId="{5D8031B3-0DB5-5343-B087-E9BF33456F4D}" type="presOf" srcId="{BC8EA598-846E-D64D-8C82-FB6F5361618F}" destId="{932EB49E-B7CA-6943-9EE4-2E29970FB7DB}" srcOrd="0" destOrd="0" presId="urn:microsoft.com/office/officeart/2005/8/layout/hList3"/>
    <dgm:cxn modelId="{339F58CD-E7CF-D64C-8F54-F62B98E68318}" type="presOf" srcId="{64B0967F-9328-2241-818E-56A24D107CCD}" destId="{91F63209-B40C-294A-A932-B982AEBD2ABF}" srcOrd="0" destOrd="0" presId="urn:microsoft.com/office/officeart/2005/8/layout/hList3"/>
    <dgm:cxn modelId="{36058DCF-89A4-174A-A122-D9B21D6B4D80}" srcId="{C2662F73-5FA3-6243-B313-15777013349E}" destId="{6521B349-BBD2-B247-926A-54D58C284377}" srcOrd="4" destOrd="0" parTransId="{41146512-C72A-3841-A611-97F436C0C129}" sibTransId="{78AB4848-8F53-A041-973D-9F4B5D83549F}"/>
    <dgm:cxn modelId="{ABF1C0F3-858F-6843-852B-1B748D1D9A14}" type="presOf" srcId="{7F152174-A6F0-944E-A2AC-F08B504F35A5}" destId="{1932F4D9-3099-CD47-A33A-8F7F982E4626}" srcOrd="0" destOrd="0" presId="urn:microsoft.com/office/officeart/2005/8/layout/hList3"/>
    <dgm:cxn modelId="{B4B618F5-F2C6-C245-9D7B-5652627861D6}" srcId="{C2662F73-5FA3-6243-B313-15777013349E}" destId="{07964271-BC91-BE4E-9341-A6241FADBEBC}" srcOrd="1" destOrd="0" parTransId="{46872A7F-FC1B-4D44-ABDB-64FD4FE47AE7}" sibTransId="{77C1581E-C65D-CF42-A670-FEFAC896CF79}"/>
    <dgm:cxn modelId="{858FB564-5289-374E-9E73-1FB88B210996}" type="presParOf" srcId="{0721F433-CBD3-C142-B1DB-0798D54A32FC}" destId="{4DCEBCA9-E0EF-964A-930C-85776AACF547}" srcOrd="0" destOrd="0" presId="urn:microsoft.com/office/officeart/2005/8/layout/hList3"/>
    <dgm:cxn modelId="{7FCF96C9-F5F2-4D43-8E26-48039F3493ED}" type="presParOf" srcId="{0721F433-CBD3-C142-B1DB-0798D54A32FC}" destId="{ABD7BDAE-F0CA-4149-819E-0A510F0C6EBA}" srcOrd="1" destOrd="0" presId="urn:microsoft.com/office/officeart/2005/8/layout/hList3"/>
    <dgm:cxn modelId="{0E229C2A-2B13-C645-AA7A-D0BB18667BA5}" type="presParOf" srcId="{ABD7BDAE-F0CA-4149-819E-0A510F0C6EBA}" destId="{1C84FA8C-ED9A-FC43-A391-DDDD79295E98}" srcOrd="0" destOrd="0" presId="urn:microsoft.com/office/officeart/2005/8/layout/hList3"/>
    <dgm:cxn modelId="{B9784D4E-DD0A-F34F-9560-9F524EC5C965}" type="presParOf" srcId="{ABD7BDAE-F0CA-4149-819E-0A510F0C6EBA}" destId="{133A0DB5-B4DC-EE4F-97ED-465127DA17DB}" srcOrd="1" destOrd="0" presId="urn:microsoft.com/office/officeart/2005/8/layout/hList3"/>
    <dgm:cxn modelId="{6A7CFA65-C748-0543-B397-24FB79C83102}" type="presParOf" srcId="{ABD7BDAE-F0CA-4149-819E-0A510F0C6EBA}" destId="{91F63209-B40C-294A-A932-B982AEBD2ABF}" srcOrd="2" destOrd="0" presId="urn:microsoft.com/office/officeart/2005/8/layout/hList3"/>
    <dgm:cxn modelId="{8FCAF77E-D16A-6C47-99EB-5B711BC7836F}" type="presParOf" srcId="{ABD7BDAE-F0CA-4149-819E-0A510F0C6EBA}" destId="{1932F4D9-3099-CD47-A33A-8F7F982E4626}" srcOrd="3" destOrd="0" presId="urn:microsoft.com/office/officeart/2005/8/layout/hList3"/>
    <dgm:cxn modelId="{6C18BF9A-67F3-8246-A4D0-22E10A6968C5}" type="presParOf" srcId="{ABD7BDAE-F0CA-4149-819E-0A510F0C6EBA}" destId="{32E9282E-07BA-1F46-8BAE-3D761FEF1ED8}" srcOrd="4" destOrd="0" presId="urn:microsoft.com/office/officeart/2005/8/layout/hList3"/>
    <dgm:cxn modelId="{376570D2-7635-1949-BEE2-688F74776587}" type="presParOf" srcId="{ABD7BDAE-F0CA-4149-819E-0A510F0C6EBA}" destId="{24676DF4-7AD2-B944-AB30-B7D9C5A5000D}" srcOrd="5" destOrd="0" presId="urn:microsoft.com/office/officeart/2005/8/layout/hList3"/>
    <dgm:cxn modelId="{BDC2E3FE-4255-3645-A478-F9E599345D8C}" type="presParOf" srcId="{ABD7BDAE-F0CA-4149-819E-0A510F0C6EBA}" destId="{28C3CB3C-C7D2-CB49-A95C-0705ACD23DED}" srcOrd="6" destOrd="0" presId="urn:microsoft.com/office/officeart/2005/8/layout/hList3"/>
    <dgm:cxn modelId="{73E59243-4A2B-4344-BB72-8A4E5BCB8AEA}" type="presParOf" srcId="{ABD7BDAE-F0CA-4149-819E-0A510F0C6EBA}" destId="{932EB49E-B7CA-6943-9EE4-2E29970FB7DB}" srcOrd="7" destOrd="0" presId="urn:microsoft.com/office/officeart/2005/8/layout/hList3"/>
    <dgm:cxn modelId="{0150A2AB-D02E-014F-84E5-164025751BB9}" type="presParOf" srcId="{0721F433-CBD3-C142-B1DB-0798D54A32FC}" destId="{FFE7BA93-BDD0-984C-89E5-5B213247846F}"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11FED5-D774-FD47-935B-4A28F502DAC8}" type="doc">
      <dgm:prSet loTypeId="urn:microsoft.com/office/officeart/2005/8/layout/lProcess2" loCatId="list" qsTypeId="urn:microsoft.com/office/officeart/2005/8/quickstyle/3D1" qsCatId="3D" csTypeId="urn:microsoft.com/office/officeart/2005/8/colors/accent1_2" csCatId="accent1" phldr="1"/>
      <dgm:spPr/>
      <dgm:t>
        <a:bodyPr/>
        <a:lstStyle/>
        <a:p>
          <a:endParaRPr lang="en-US"/>
        </a:p>
      </dgm:t>
    </dgm:pt>
    <dgm:pt modelId="{9078888A-A488-A24E-8628-06179AA1EBAB}">
      <dgm:prSet phldrT="[Text]"/>
      <dgm:spPr>
        <a:solidFill>
          <a:schemeClr val="accent5">
            <a:lumMod val="60000"/>
            <a:lumOff val="40000"/>
          </a:schemeClr>
        </a:solidFill>
      </dgm:spPr>
      <dgm:t>
        <a:bodyPr/>
        <a:lstStyle/>
        <a:p>
          <a:r>
            <a:rPr lang="en-US" dirty="0">
              <a:latin typeface="+mn-lt"/>
            </a:rPr>
            <a:t>First examine organization’s IT security:</a:t>
          </a:r>
        </a:p>
      </dgm:t>
    </dgm:pt>
    <dgm:pt modelId="{30E8F623-28FC-D840-BC3C-DA0A627C3AAC}" type="parTrans" cxnId="{F32F1287-4E41-564F-8307-06748A4B54B2}">
      <dgm:prSet/>
      <dgm:spPr/>
      <dgm:t>
        <a:bodyPr/>
        <a:lstStyle/>
        <a:p>
          <a:endParaRPr lang="en-US"/>
        </a:p>
      </dgm:t>
    </dgm:pt>
    <dgm:pt modelId="{71A153A7-CC1C-654B-B021-1562E7DE9665}" type="sibTrans" cxnId="{F32F1287-4E41-564F-8307-06748A4B54B2}">
      <dgm:prSet/>
      <dgm:spPr/>
      <dgm:t>
        <a:bodyPr/>
        <a:lstStyle/>
        <a:p>
          <a:endParaRPr lang="en-US"/>
        </a:p>
      </dgm:t>
    </dgm:pt>
    <dgm:pt modelId="{7B3CBFD4-2EDB-5D47-AEC6-DCD38EA9851C}">
      <dgm:prSet/>
      <dgm:spPr>
        <a:solidFill>
          <a:schemeClr val="accent5">
            <a:lumMod val="50000"/>
          </a:schemeClr>
        </a:solidFill>
      </dgm:spPr>
      <dgm:t>
        <a:bodyPr/>
        <a:lstStyle/>
        <a:p>
          <a:r>
            <a:rPr lang="en-US" b="1" i="0">
              <a:latin typeface="+mn-lt"/>
            </a:rPr>
            <a:t>Objectives</a:t>
          </a:r>
          <a:r>
            <a:rPr lang="en-US">
              <a:latin typeface="+mn-lt"/>
            </a:rPr>
            <a:t> - wanted IT security outcomes</a:t>
          </a:r>
          <a:endParaRPr lang="en-US" dirty="0">
            <a:latin typeface="+mn-lt"/>
          </a:endParaRPr>
        </a:p>
      </dgm:t>
    </dgm:pt>
    <dgm:pt modelId="{95D90AF6-C4A8-504F-8F46-02546CF716C0}" type="parTrans" cxnId="{74B5BABA-92B9-6E40-A5A3-AAFE897E841C}">
      <dgm:prSet/>
      <dgm:spPr/>
      <dgm:t>
        <a:bodyPr/>
        <a:lstStyle/>
        <a:p>
          <a:endParaRPr lang="en-US"/>
        </a:p>
      </dgm:t>
    </dgm:pt>
    <dgm:pt modelId="{CD0E379F-76B0-A84D-9B86-B648E95548F2}" type="sibTrans" cxnId="{74B5BABA-92B9-6E40-A5A3-AAFE897E841C}">
      <dgm:prSet/>
      <dgm:spPr/>
      <dgm:t>
        <a:bodyPr/>
        <a:lstStyle/>
        <a:p>
          <a:endParaRPr lang="en-US"/>
        </a:p>
      </dgm:t>
    </dgm:pt>
    <dgm:pt modelId="{076558A8-A115-B140-9AFD-AD1A9C5153D7}">
      <dgm:prSet/>
      <dgm:spPr>
        <a:solidFill>
          <a:schemeClr val="accent5">
            <a:lumMod val="50000"/>
          </a:schemeClr>
        </a:solidFill>
      </dgm:spPr>
      <dgm:t>
        <a:bodyPr/>
        <a:lstStyle/>
        <a:p>
          <a:r>
            <a:rPr lang="en-US" b="1" i="0" dirty="0">
              <a:latin typeface="+mn-lt"/>
            </a:rPr>
            <a:t>Strategies</a:t>
          </a:r>
          <a:r>
            <a:rPr lang="en-US" dirty="0">
              <a:latin typeface="+mn-lt"/>
            </a:rPr>
            <a:t> - how to meet objectives</a:t>
          </a:r>
        </a:p>
      </dgm:t>
    </dgm:pt>
    <dgm:pt modelId="{F9BFEF24-71C1-D449-A69F-7624BD1F0573}" type="parTrans" cxnId="{D65AB827-4E73-5744-BD80-7662A27C3654}">
      <dgm:prSet/>
      <dgm:spPr/>
      <dgm:t>
        <a:bodyPr/>
        <a:lstStyle/>
        <a:p>
          <a:endParaRPr lang="en-US"/>
        </a:p>
      </dgm:t>
    </dgm:pt>
    <dgm:pt modelId="{9AD057E8-D68D-7E4A-B916-307F96F136CB}" type="sibTrans" cxnId="{D65AB827-4E73-5744-BD80-7662A27C3654}">
      <dgm:prSet/>
      <dgm:spPr/>
      <dgm:t>
        <a:bodyPr/>
        <a:lstStyle/>
        <a:p>
          <a:endParaRPr lang="en-US"/>
        </a:p>
      </dgm:t>
    </dgm:pt>
    <dgm:pt modelId="{C49E309B-1CA8-BF41-90A6-5C036E18BFD4}">
      <dgm:prSet/>
      <dgm:spPr>
        <a:solidFill>
          <a:schemeClr val="accent5">
            <a:lumMod val="50000"/>
          </a:schemeClr>
        </a:solidFill>
      </dgm:spPr>
      <dgm:t>
        <a:bodyPr/>
        <a:lstStyle/>
        <a:p>
          <a:r>
            <a:rPr lang="en-US" b="1" i="0" dirty="0">
              <a:latin typeface="+mn-lt"/>
            </a:rPr>
            <a:t>Policies</a:t>
          </a:r>
          <a:r>
            <a:rPr lang="en-US" dirty="0">
              <a:latin typeface="+mn-lt"/>
            </a:rPr>
            <a:t> - identify what needs to be done</a:t>
          </a:r>
        </a:p>
      </dgm:t>
    </dgm:pt>
    <dgm:pt modelId="{FF306A39-DBF4-354E-B07E-4A960F42282E}" type="parTrans" cxnId="{C48EA4FE-4C67-9645-9943-CA5B8209DA99}">
      <dgm:prSet/>
      <dgm:spPr/>
      <dgm:t>
        <a:bodyPr/>
        <a:lstStyle/>
        <a:p>
          <a:endParaRPr lang="en-US"/>
        </a:p>
      </dgm:t>
    </dgm:pt>
    <dgm:pt modelId="{2A81AC61-AC24-8E4A-B08B-D69C9AA29954}" type="sibTrans" cxnId="{C48EA4FE-4C67-9645-9943-CA5B8209DA99}">
      <dgm:prSet/>
      <dgm:spPr/>
      <dgm:t>
        <a:bodyPr/>
        <a:lstStyle/>
        <a:p>
          <a:endParaRPr lang="en-US"/>
        </a:p>
      </dgm:t>
    </dgm:pt>
    <dgm:pt modelId="{2DFB7598-219B-B94E-AF86-FCC2835BFFC2}" type="pres">
      <dgm:prSet presAssocID="{8711FED5-D774-FD47-935B-4A28F502DAC8}" presName="theList" presStyleCnt="0">
        <dgm:presLayoutVars>
          <dgm:dir/>
          <dgm:animLvl val="lvl"/>
          <dgm:resizeHandles val="exact"/>
        </dgm:presLayoutVars>
      </dgm:prSet>
      <dgm:spPr/>
    </dgm:pt>
    <dgm:pt modelId="{934EDF89-D000-094B-B0E0-AA6F1E72D77A}" type="pres">
      <dgm:prSet presAssocID="{9078888A-A488-A24E-8628-06179AA1EBAB}" presName="compNode" presStyleCnt="0"/>
      <dgm:spPr/>
    </dgm:pt>
    <dgm:pt modelId="{A111F8B2-A2DD-5E42-83BE-338AE56DA0B9}" type="pres">
      <dgm:prSet presAssocID="{9078888A-A488-A24E-8628-06179AA1EBAB}" presName="aNode" presStyleLbl="bgShp" presStyleIdx="0" presStyleCnt="1" custLinFactNeighborX="31429" custLinFactNeighborY="8750"/>
      <dgm:spPr/>
    </dgm:pt>
    <dgm:pt modelId="{39575309-ED3C-8B4F-8639-045579A158F7}" type="pres">
      <dgm:prSet presAssocID="{9078888A-A488-A24E-8628-06179AA1EBAB}" presName="textNode" presStyleLbl="bgShp" presStyleIdx="0" presStyleCnt="1"/>
      <dgm:spPr/>
    </dgm:pt>
    <dgm:pt modelId="{C15CFB94-284C-C448-A094-2BAF7BF04CEB}" type="pres">
      <dgm:prSet presAssocID="{9078888A-A488-A24E-8628-06179AA1EBAB}" presName="compChildNode" presStyleCnt="0"/>
      <dgm:spPr/>
    </dgm:pt>
    <dgm:pt modelId="{DE0171EC-0398-1D41-AD98-31D9D27DA105}" type="pres">
      <dgm:prSet presAssocID="{9078888A-A488-A24E-8628-06179AA1EBAB}" presName="theInnerList" presStyleCnt="0"/>
      <dgm:spPr/>
    </dgm:pt>
    <dgm:pt modelId="{52E71F39-9D61-6744-A980-F4B723FA1F95}" type="pres">
      <dgm:prSet presAssocID="{7B3CBFD4-2EDB-5D47-AEC6-DCD38EA9851C}" presName="childNode" presStyleLbl="node1" presStyleIdx="0" presStyleCnt="3">
        <dgm:presLayoutVars>
          <dgm:bulletEnabled val="1"/>
        </dgm:presLayoutVars>
      </dgm:prSet>
      <dgm:spPr/>
    </dgm:pt>
    <dgm:pt modelId="{BE95C4F0-84BA-3449-BA17-BA3B369AE114}" type="pres">
      <dgm:prSet presAssocID="{7B3CBFD4-2EDB-5D47-AEC6-DCD38EA9851C}" presName="aSpace2" presStyleCnt="0"/>
      <dgm:spPr/>
    </dgm:pt>
    <dgm:pt modelId="{895D45A9-5732-1F49-82EE-95819AA2B3C9}" type="pres">
      <dgm:prSet presAssocID="{076558A8-A115-B140-9AFD-AD1A9C5153D7}" presName="childNode" presStyleLbl="node1" presStyleIdx="1" presStyleCnt="3">
        <dgm:presLayoutVars>
          <dgm:bulletEnabled val="1"/>
        </dgm:presLayoutVars>
      </dgm:prSet>
      <dgm:spPr/>
    </dgm:pt>
    <dgm:pt modelId="{BCF35E71-0C82-104F-9BAF-E2FC9F7D8DFE}" type="pres">
      <dgm:prSet presAssocID="{076558A8-A115-B140-9AFD-AD1A9C5153D7}" presName="aSpace2" presStyleCnt="0"/>
      <dgm:spPr/>
    </dgm:pt>
    <dgm:pt modelId="{C0C6AEA2-1A13-364E-9701-B43766F33FE2}" type="pres">
      <dgm:prSet presAssocID="{C49E309B-1CA8-BF41-90A6-5C036E18BFD4}" presName="childNode" presStyleLbl="node1" presStyleIdx="2" presStyleCnt="3">
        <dgm:presLayoutVars>
          <dgm:bulletEnabled val="1"/>
        </dgm:presLayoutVars>
      </dgm:prSet>
      <dgm:spPr/>
    </dgm:pt>
  </dgm:ptLst>
  <dgm:cxnLst>
    <dgm:cxn modelId="{50E54A10-ADAB-2446-845F-6CFBCBD80FFC}" type="presOf" srcId="{076558A8-A115-B140-9AFD-AD1A9C5153D7}" destId="{895D45A9-5732-1F49-82EE-95819AA2B3C9}" srcOrd="0" destOrd="0" presId="urn:microsoft.com/office/officeart/2005/8/layout/lProcess2"/>
    <dgm:cxn modelId="{BD064F20-206E-4C47-8412-B6750312F1DD}" type="presOf" srcId="{C49E309B-1CA8-BF41-90A6-5C036E18BFD4}" destId="{C0C6AEA2-1A13-364E-9701-B43766F33FE2}" srcOrd="0" destOrd="0" presId="urn:microsoft.com/office/officeart/2005/8/layout/lProcess2"/>
    <dgm:cxn modelId="{D65AB827-4E73-5744-BD80-7662A27C3654}" srcId="{9078888A-A488-A24E-8628-06179AA1EBAB}" destId="{076558A8-A115-B140-9AFD-AD1A9C5153D7}" srcOrd="1" destOrd="0" parTransId="{F9BFEF24-71C1-D449-A69F-7624BD1F0573}" sibTransId="{9AD057E8-D68D-7E4A-B916-307F96F136CB}"/>
    <dgm:cxn modelId="{DC246061-0C55-1A49-B6AF-D2CCD1BF6FD9}" type="presOf" srcId="{7B3CBFD4-2EDB-5D47-AEC6-DCD38EA9851C}" destId="{52E71F39-9D61-6744-A980-F4B723FA1F95}" srcOrd="0" destOrd="0" presId="urn:microsoft.com/office/officeart/2005/8/layout/lProcess2"/>
    <dgm:cxn modelId="{F32F1287-4E41-564F-8307-06748A4B54B2}" srcId="{8711FED5-D774-FD47-935B-4A28F502DAC8}" destId="{9078888A-A488-A24E-8628-06179AA1EBAB}" srcOrd="0" destOrd="0" parTransId="{30E8F623-28FC-D840-BC3C-DA0A627C3AAC}" sibTransId="{71A153A7-CC1C-654B-B021-1562E7DE9665}"/>
    <dgm:cxn modelId="{500742AD-A253-A24C-B8B6-5203690F7C97}" type="presOf" srcId="{8711FED5-D774-FD47-935B-4A28F502DAC8}" destId="{2DFB7598-219B-B94E-AF86-FCC2835BFFC2}" srcOrd="0" destOrd="0" presId="urn:microsoft.com/office/officeart/2005/8/layout/lProcess2"/>
    <dgm:cxn modelId="{74B5BABA-92B9-6E40-A5A3-AAFE897E841C}" srcId="{9078888A-A488-A24E-8628-06179AA1EBAB}" destId="{7B3CBFD4-2EDB-5D47-AEC6-DCD38EA9851C}" srcOrd="0" destOrd="0" parTransId="{95D90AF6-C4A8-504F-8F46-02546CF716C0}" sibTransId="{CD0E379F-76B0-A84D-9B86-B648E95548F2}"/>
    <dgm:cxn modelId="{9DC73ECD-6AAD-A94C-9363-6BE0CE29574F}" type="presOf" srcId="{9078888A-A488-A24E-8628-06179AA1EBAB}" destId="{39575309-ED3C-8B4F-8639-045579A158F7}" srcOrd="1" destOrd="0" presId="urn:microsoft.com/office/officeart/2005/8/layout/lProcess2"/>
    <dgm:cxn modelId="{56648FEA-4433-B742-A95F-0F3CAFB7AD2C}" type="presOf" srcId="{9078888A-A488-A24E-8628-06179AA1EBAB}" destId="{A111F8B2-A2DD-5E42-83BE-338AE56DA0B9}" srcOrd="0" destOrd="0" presId="urn:microsoft.com/office/officeart/2005/8/layout/lProcess2"/>
    <dgm:cxn modelId="{C48EA4FE-4C67-9645-9943-CA5B8209DA99}" srcId="{9078888A-A488-A24E-8628-06179AA1EBAB}" destId="{C49E309B-1CA8-BF41-90A6-5C036E18BFD4}" srcOrd="2" destOrd="0" parTransId="{FF306A39-DBF4-354E-B07E-4A960F42282E}" sibTransId="{2A81AC61-AC24-8E4A-B08B-D69C9AA29954}"/>
    <dgm:cxn modelId="{69A3EA46-4DA9-6A47-8258-9B1EF3EF31AB}" type="presParOf" srcId="{2DFB7598-219B-B94E-AF86-FCC2835BFFC2}" destId="{934EDF89-D000-094B-B0E0-AA6F1E72D77A}" srcOrd="0" destOrd="0" presId="urn:microsoft.com/office/officeart/2005/8/layout/lProcess2"/>
    <dgm:cxn modelId="{D50B3634-BD7F-6647-8D06-B3463F83B1D2}" type="presParOf" srcId="{934EDF89-D000-094B-B0E0-AA6F1E72D77A}" destId="{A111F8B2-A2DD-5E42-83BE-338AE56DA0B9}" srcOrd="0" destOrd="0" presId="urn:microsoft.com/office/officeart/2005/8/layout/lProcess2"/>
    <dgm:cxn modelId="{261A54D9-CDF4-344F-BD90-DA30265C2444}" type="presParOf" srcId="{934EDF89-D000-094B-B0E0-AA6F1E72D77A}" destId="{39575309-ED3C-8B4F-8639-045579A158F7}" srcOrd="1" destOrd="0" presId="urn:microsoft.com/office/officeart/2005/8/layout/lProcess2"/>
    <dgm:cxn modelId="{186693AE-161C-D449-ABB9-9F2603A8AE03}" type="presParOf" srcId="{934EDF89-D000-094B-B0E0-AA6F1E72D77A}" destId="{C15CFB94-284C-C448-A094-2BAF7BF04CEB}" srcOrd="2" destOrd="0" presId="urn:microsoft.com/office/officeart/2005/8/layout/lProcess2"/>
    <dgm:cxn modelId="{DFCC32CA-85D9-E945-A062-7B52F3254FA1}" type="presParOf" srcId="{C15CFB94-284C-C448-A094-2BAF7BF04CEB}" destId="{DE0171EC-0398-1D41-AD98-31D9D27DA105}" srcOrd="0" destOrd="0" presId="urn:microsoft.com/office/officeart/2005/8/layout/lProcess2"/>
    <dgm:cxn modelId="{2A412B22-C2A0-F749-91C0-2D3AC8E65397}" type="presParOf" srcId="{DE0171EC-0398-1D41-AD98-31D9D27DA105}" destId="{52E71F39-9D61-6744-A980-F4B723FA1F95}" srcOrd="0" destOrd="0" presId="urn:microsoft.com/office/officeart/2005/8/layout/lProcess2"/>
    <dgm:cxn modelId="{4D9B75A2-28BE-B54D-9E08-33A913A268D4}" type="presParOf" srcId="{DE0171EC-0398-1D41-AD98-31D9D27DA105}" destId="{BE95C4F0-84BA-3449-BA17-BA3B369AE114}" srcOrd="1" destOrd="0" presId="urn:microsoft.com/office/officeart/2005/8/layout/lProcess2"/>
    <dgm:cxn modelId="{061B72F8-6633-294A-83B4-FB75359BF50F}" type="presParOf" srcId="{DE0171EC-0398-1D41-AD98-31D9D27DA105}" destId="{895D45A9-5732-1F49-82EE-95819AA2B3C9}" srcOrd="2" destOrd="0" presId="urn:microsoft.com/office/officeart/2005/8/layout/lProcess2"/>
    <dgm:cxn modelId="{AF1A40B5-1CCF-AB48-83C9-2414167315BF}" type="presParOf" srcId="{DE0171EC-0398-1D41-AD98-31D9D27DA105}" destId="{BCF35E71-0C82-104F-9BAF-E2FC9F7D8DFE}" srcOrd="3" destOrd="0" presId="urn:microsoft.com/office/officeart/2005/8/layout/lProcess2"/>
    <dgm:cxn modelId="{7977191F-47E4-BA4A-A5CB-EEFC5FCD8590}" type="presParOf" srcId="{DE0171EC-0398-1D41-AD98-31D9D27DA105}" destId="{C0C6AEA2-1A13-364E-9701-B43766F33FE2}"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F6C9D0-291F-E047-923B-5B7F33AF4BE9}" type="doc">
      <dgm:prSet loTypeId="urn:microsoft.com/office/officeart/2005/8/layout/hList1" loCatId="list" qsTypeId="urn:microsoft.com/office/officeart/2005/8/quickstyle/simple4" qsCatId="simple" csTypeId="urn:microsoft.com/office/officeart/2005/8/colors/accent4_2" csCatId="accent4" phldr="1"/>
      <dgm:spPr/>
      <dgm:t>
        <a:bodyPr/>
        <a:lstStyle/>
        <a:p>
          <a:endParaRPr lang="en-US"/>
        </a:p>
      </dgm:t>
    </dgm:pt>
    <dgm:pt modelId="{DC31C96D-58DE-9B41-BABA-67A7206C2574}">
      <dgm:prSet custT="1"/>
      <dgm:spPr>
        <a:solidFill>
          <a:schemeClr val="accent3">
            <a:lumMod val="75000"/>
          </a:schemeClr>
        </a:solidFill>
        <a:ln>
          <a:solidFill>
            <a:schemeClr val="accent3">
              <a:lumMod val="50000"/>
            </a:schemeClr>
          </a:solidFill>
        </a:ln>
      </dgm:spPr>
      <dgm:t>
        <a:bodyPr/>
        <a:lstStyle/>
        <a:p>
          <a:pPr rtl="0"/>
          <a:r>
            <a:rPr lang="en-US" sz="3400" b="1" dirty="0">
              <a:solidFill>
                <a:schemeClr val="bg1"/>
              </a:solidFill>
            </a:rPr>
            <a:t>Needs to address:</a:t>
          </a:r>
          <a:endParaRPr lang="en-US" sz="3400" dirty="0">
            <a:solidFill>
              <a:schemeClr val="bg1"/>
            </a:solidFill>
          </a:endParaRPr>
        </a:p>
      </dgm:t>
    </dgm:pt>
    <dgm:pt modelId="{A4A34450-018F-3041-904C-9A08092EDC61}" type="parTrans" cxnId="{4B83DA70-9CDF-D944-876D-5BE145580D3E}">
      <dgm:prSet/>
      <dgm:spPr/>
      <dgm:t>
        <a:bodyPr/>
        <a:lstStyle/>
        <a:p>
          <a:endParaRPr lang="en-US"/>
        </a:p>
      </dgm:t>
    </dgm:pt>
    <dgm:pt modelId="{488A66E0-E1AE-FC4D-8960-5ECB2D08A5C5}" type="sibTrans" cxnId="{4B83DA70-9CDF-D944-876D-5BE145580D3E}">
      <dgm:prSet/>
      <dgm:spPr/>
      <dgm:t>
        <a:bodyPr/>
        <a:lstStyle/>
        <a:p>
          <a:endParaRPr lang="en-US"/>
        </a:p>
      </dgm:t>
    </dgm:pt>
    <dgm:pt modelId="{E1A99C36-D569-5F4D-B69D-87CA8C460971}">
      <dgm:prSet/>
      <dgm:spPr>
        <a:solidFill>
          <a:schemeClr val="accent3">
            <a:lumMod val="60000"/>
            <a:lumOff val="40000"/>
          </a:schemeClr>
        </a:solidFill>
        <a:ln>
          <a:solidFill>
            <a:schemeClr val="accent3">
              <a:lumMod val="50000"/>
            </a:schemeClr>
          </a:solidFill>
        </a:ln>
      </dgm:spPr>
      <dgm:t>
        <a:bodyPr/>
        <a:lstStyle/>
        <a:p>
          <a:pPr rtl="0">
            <a:lnSpc>
              <a:spcPct val="90000"/>
            </a:lnSpc>
            <a:spcAft>
              <a:spcPts val="342"/>
            </a:spcAft>
          </a:pPr>
          <a:r>
            <a:rPr lang="en-US" b="0" dirty="0">
              <a:latin typeface="+mn-lt"/>
            </a:rPr>
            <a:t>Scope and purpose including relation of objectives to business, legal, regulatory requirements</a:t>
          </a:r>
        </a:p>
      </dgm:t>
    </dgm:pt>
    <dgm:pt modelId="{A09B752C-3296-0D49-A77A-3993474E741A}" type="parTrans" cxnId="{5A23573B-5E00-3B4B-9BEF-6D9AD1C9B1F0}">
      <dgm:prSet/>
      <dgm:spPr/>
      <dgm:t>
        <a:bodyPr/>
        <a:lstStyle/>
        <a:p>
          <a:endParaRPr lang="en-US"/>
        </a:p>
      </dgm:t>
    </dgm:pt>
    <dgm:pt modelId="{FFFC36D3-BF5A-5C4C-972E-FA4D5CA5B5F7}" type="sibTrans" cxnId="{5A23573B-5E00-3B4B-9BEF-6D9AD1C9B1F0}">
      <dgm:prSet/>
      <dgm:spPr/>
      <dgm:t>
        <a:bodyPr/>
        <a:lstStyle/>
        <a:p>
          <a:endParaRPr lang="en-US"/>
        </a:p>
      </dgm:t>
    </dgm:pt>
    <dgm:pt modelId="{E14EA70D-C6B7-F943-88A1-E9B0AD1CCC1B}">
      <dgm:prSet/>
      <dgm:spPr>
        <a:solidFill>
          <a:schemeClr val="accent3">
            <a:lumMod val="60000"/>
            <a:lumOff val="40000"/>
          </a:schemeClr>
        </a:solidFill>
        <a:ln>
          <a:solidFill>
            <a:schemeClr val="accent3">
              <a:lumMod val="50000"/>
            </a:schemeClr>
          </a:solidFill>
        </a:ln>
      </dgm:spPr>
      <dgm:t>
        <a:bodyPr/>
        <a:lstStyle/>
        <a:p>
          <a:pPr rtl="0">
            <a:lnSpc>
              <a:spcPct val="90000"/>
            </a:lnSpc>
            <a:spcAft>
              <a:spcPts val="342"/>
            </a:spcAft>
          </a:pPr>
          <a:r>
            <a:rPr lang="en-US" b="0" dirty="0">
              <a:latin typeface="+mn-lt"/>
            </a:rPr>
            <a:t>IT security requirements</a:t>
          </a:r>
        </a:p>
      </dgm:t>
    </dgm:pt>
    <dgm:pt modelId="{F3FB2F0B-A714-7B4F-9CFE-9CAAA9D3BCCA}" type="parTrans" cxnId="{B3C5D199-F96A-D546-9024-73CA18BB8C94}">
      <dgm:prSet/>
      <dgm:spPr/>
      <dgm:t>
        <a:bodyPr/>
        <a:lstStyle/>
        <a:p>
          <a:endParaRPr lang="en-US"/>
        </a:p>
      </dgm:t>
    </dgm:pt>
    <dgm:pt modelId="{4059CF5D-F7DD-2D44-B504-BFC11B296016}" type="sibTrans" cxnId="{B3C5D199-F96A-D546-9024-73CA18BB8C94}">
      <dgm:prSet/>
      <dgm:spPr/>
      <dgm:t>
        <a:bodyPr/>
        <a:lstStyle/>
        <a:p>
          <a:endParaRPr lang="en-US"/>
        </a:p>
      </dgm:t>
    </dgm:pt>
    <dgm:pt modelId="{A22FBDE6-FFB2-C843-AEDD-6D58407249FA}">
      <dgm:prSet/>
      <dgm:spPr>
        <a:solidFill>
          <a:schemeClr val="accent3">
            <a:lumMod val="60000"/>
            <a:lumOff val="40000"/>
          </a:schemeClr>
        </a:solidFill>
        <a:ln>
          <a:solidFill>
            <a:schemeClr val="accent3">
              <a:lumMod val="50000"/>
            </a:schemeClr>
          </a:solidFill>
        </a:ln>
      </dgm:spPr>
      <dgm:t>
        <a:bodyPr/>
        <a:lstStyle/>
        <a:p>
          <a:pPr rtl="0">
            <a:lnSpc>
              <a:spcPct val="90000"/>
            </a:lnSpc>
            <a:spcAft>
              <a:spcPts val="342"/>
            </a:spcAft>
          </a:pPr>
          <a:r>
            <a:rPr lang="en-US" b="0" dirty="0">
              <a:latin typeface="+mn-lt"/>
            </a:rPr>
            <a:t>Assignment of responsibilities</a:t>
          </a:r>
        </a:p>
      </dgm:t>
    </dgm:pt>
    <dgm:pt modelId="{51D9DA45-577F-C547-838C-21F500C57B7C}" type="parTrans" cxnId="{6409C56D-2F8F-3A4F-AF3E-86DA4F5436CB}">
      <dgm:prSet/>
      <dgm:spPr/>
      <dgm:t>
        <a:bodyPr/>
        <a:lstStyle/>
        <a:p>
          <a:endParaRPr lang="en-US"/>
        </a:p>
      </dgm:t>
    </dgm:pt>
    <dgm:pt modelId="{61F1D4D3-D98D-8345-B789-283618AD9A2D}" type="sibTrans" cxnId="{6409C56D-2F8F-3A4F-AF3E-86DA4F5436CB}">
      <dgm:prSet/>
      <dgm:spPr/>
      <dgm:t>
        <a:bodyPr/>
        <a:lstStyle/>
        <a:p>
          <a:endParaRPr lang="en-US"/>
        </a:p>
      </dgm:t>
    </dgm:pt>
    <dgm:pt modelId="{CF3592B4-856A-9846-89A8-A3E7F4D1D1F8}">
      <dgm:prSet/>
      <dgm:spPr>
        <a:solidFill>
          <a:schemeClr val="accent3">
            <a:lumMod val="60000"/>
            <a:lumOff val="40000"/>
          </a:schemeClr>
        </a:solidFill>
        <a:ln>
          <a:solidFill>
            <a:schemeClr val="accent3">
              <a:lumMod val="50000"/>
            </a:schemeClr>
          </a:solidFill>
        </a:ln>
      </dgm:spPr>
      <dgm:t>
        <a:bodyPr/>
        <a:lstStyle/>
        <a:p>
          <a:pPr rtl="0">
            <a:lnSpc>
              <a:spcPct val="90000"/>
            </a:lnSpc>
            <a:spcAft>
              <a:spcPts val="342"/>
            </a:spcAft>
          </a:pPr>
          <a:r>
            <a:rPr lang="en-US" b="0" dirty="0">
              <a:latin typeface="+mn-lt"/>
            </a:rPr>
            <a:t>Risk management approach</a:t>
          </a:r>
        </a:p>
      </dgm:t>
    </dgm:pt>
    <dgm:pt modelId="{3BED99A2-3E17-7243-88DD-3447EC529C61}" type="parTrans" cxnId="{381CD300-C9EF-4441-9FF9-EEC250713216}">
      <dgm:prSet/>
      <dgm:spPr/>
      <dgm:t>
        <a:bodyPr/>
        <a:lstStyle/>
        <a:p>
          <a:endParaRPr lang="en-US"/>
        </a:p>
      </dgm:t>
    </dgm:pt>
    <dgm:pt modelId="{FC95D639-FC50-BF49-B783-3588F5CBFB6B}" type="sibTrans" cxnId="{381CD300-C9EF-4441-9FF9-EEC250713216}">
      <dgm:prSet/>
      <dgm:spPr/>
      <dgm:t>
        <a:bodyPr/>
        <a:lstStyle/>
        <a:p>
          <a:endParaRPr lang="en-US"/>
        </a:p>
      </dgm:t>
    </dgm:pt>
    <dgm:pt modelId="{F41F4A66-CC8A-D54C-BF37-52ABD58E3050}">
      <dgm:prSet/>
      <dgm:spPr>
        <a:solidFill>
          <a:schemeClr val="accent3">
            <a:lumMod val="60000"/>
            <a:lumOff val="40000"/>
          </a:schemeClr>
        </a:solidFill>
        <a:ln>
          <a:solidFill>
            <a:schemeClr val="accent3">
              <a:lumMod val="50000"/>
            </a:schemeClr>
          </a:solidFill>
        </a:ln>
      </dgm:spPr>
      <dgm:t>
        <a:bodyPr/>
        <a:lstStyle/>
        <a:p>
          <a:pPr rtl="0">
            <a:lnSpc>
              <a:spcPct val="90000"/>
            </a:lnSpc>
            <a:spcAft>
              <a:spcPts val="342"/>
            </a:spcAft>
          </a:pPr>
          <a:r>
            <a:rPr lang="en-US" b="0" dirty="0">
              <a:latin typeface="+mn-lt"/>
            </a:rPr>
            <a:t>Security awareness and training</a:t>
          </a:r>
        </a:p>
      </dgm:t>
    </dgm:pt>
    <dgm:pt modelId="{A1EB0A37-8537-9E48-9BC2-C5D8FF0FF77B}" type="parTrans" cxnId="{675B6AE0-9553-424D-BED3-8B2330377752}">
      <dgm:prSet/>
      <dgm:spPr/>
      <dgm:t>
        <a:bodyPr/>
        <a:lstStyle/>
        <a:p>
          <a:endParaRPr lang="en-US"/>
        </a:p>
      </dgm:t>
    </dgm:pt>
    <dgm:pt modelId="{B2668A03-1CBD-3D4C-BEC5-5348226D00A0}" type="sibTrans" cxnId="{675B6AE0-9553-424D-BED3-8B2330377752}">
      <dgm:prSet/>
      <dgm:spPr/>
      <dgm:t>
        <a:bodyPr/>
        <a:lstStyle/>
        <a:p>
          <a:endParaRPr lang="en-US"/>
        </a:p>
      </dgm:t>
    </dgm:pt>
    <dgm:pt modelId="{75E93C91-DAF7-1E46-A881-A87E18281939}">
      <dgm:prSet/>
      <dgm:spPr>
        <a:solidFill>
          <a:schemeClr val="accent3">
            <a:lumMod val="60000"/>
            <a:lumOff val="40000"/>
          </a:schemeClr>
        </a:solidFill>
        <a:ln>
          <a:solidFill>
            <a:schemeClr val="accent3">
              <a:lumMod val="50000"/>
            </a:schemeClr>
          </a:solidFill>
        </a:ln>
      </dgm:spPr>
      <dgm:t>
        <a:bodyPr/>
        <a:lstStyle/>
        <a:p>
          <a:pPr rtl="0">
            <a:lnSpc>
              <a:spcPct val="90000"/>
            </a:lnSpc>
            <a:spcAft>
              <a:spcPts val="342"/>
            </a:spcAft>
          </a:pPr>
          <a:r>
            <a:rPr lang="en-US" b="0" dirty="0">
              <a:latin typeface="+mn-lt"/>
            </a:rPr>
            <a:t>General personnel issues and any legal sanctions</a:t>
          </a:r>
        </a:p>
      </dgm:t>
    </dgm:pt>
    <dgm:pt modelId="{4891E23D-7B90-B545-9D0C-E44B4557367F}" type="parTrans" cxnId="{4C707449-B88F-2748-8438-C6A7BDDF232E}">
      <dgm:prSet/>
      <dgm:spPr/>
      <dgm:t>
        <a:bodyPr/>
        <a:lstStyle/>
        <a:p>
          <a:endParaRPr lang="en-US"/>
        </a:p>
      </dgm:t>
    </dgm:pt>
    <dgm:pt modelId="{0CCCEDE9-7F8D-564C-BC1A-6BCE28C1B620}" type="sibTrans" cxnId="{4C707449-B88F-2748-8438-C6A7BDDF232E}">
      <dgm:prSet/>
      <dgm:spPr/>
      <dgm:t>
        <a:bodyPr/>
        <a:lstStyle/>
        <a:p>
          <a:endParaRPr lang="en-US"/>
        </a:p>
      </dgm:t>
    </dgm:pt>
    <dgm:pt modelId="{11BC96F1-FB17-7E4F-A986-A165FA51036A}">
      <dgm:prSet/>
      <dgm:spPr>
        <a:solidFill>
          <a:schemeClr val="accent3">
            <a:lumMod val="60000"/>
            <a:lumOff val="40000"/>
          </a:schemeClr>
        </a:solidFill>
        <a:ln>
          <a:solidFill>
            <a:schemeClr val="accent3">
              <a:lumMod val="50000"/>
            </a:schemeClr>
          </a:solidFill>
        </a:ln>
      </dgm:spPr>
      <dgm:t>
        <a:bodyPr/>
        <a:lstStyle/>
        <a:p>
          <a:pPr rtl="0">
            <a:lnSpc>
              <a:spcPct val="90000"/>
            </a:lnSpc>
            <a:spcAft>
              <a:spcPts val="342"/>
            </a:spcAft>
          </a:pPr>
          <a:r>
            <a:rPr lang="en-US" b="0" dirty="0">
              <a:latin typeface="+mn-lt"/>
            </a:rPr>
            <a:t>Integration of security into systems development</a:t>
          </a:r>
        </a:p>
      </dgm:t>
    </dgm:pt>
    <dgm:pt modelId="{87E51C0C-3139-8444-B4C0-E8DC653959C4}" type="parTrans" cxnId="{36B4AB6A-F467-D448-978D-C893ADB3C05F}">
      <dgm:prSet/>
      <dgm:spPr/>
      <dgm:t>
        <a:bodyPr/>
        <a:lstStyle/>
        <a:p>
          <a:endParaRPr lang="en-US"/>
        </a:p>
      </dgm:t>
    </dgm:pt>
    <dgm:pt modelId="{07EBB97B-F5FC-044C-8221-41571075665F}" type="sibTrans" cxnId="{36B4AB6A-F467-D448-978D-C893ADB3C05F}">
      <dgm:prSet/>
      <dgm:spPr/>
      <dgm:t>
        <a:bodyPr/>
        <a:lstStyle/>
        <a:p>
          <a:endParaRPr lang="en-US"/>
        </a:p>
      </dgm:t>
    </dgm:pt>
    <dgm:pt modelId="{36A39AAA-3F2E-2348-AF84-01F0F3C64054}">
      <dgm:prSet/>
      <dgm:spPr>
        <a:solidFill>
          <a:schemeClr val="accent3">
            <a:lumMod val="60000"/>
            <a:lumOff val="40000"/>
          </a:schemeClr>
        </a:solidFill>
        <a:ln>
          <a:solidFill>
            <a:schemeClr val="accent3">
              <a:lumMod val="50000"/>
            </a:schemeClr>
          </a:solidFill>
        </a:ln>
      </dgm:spPr>
      <dgm:t>
        <a:bodyPr/>
        <a:lstStyle/>
        <a:p>
          <a:pPr rtl="0">
            <a:lnSpc>
              <a:spcPct val="90000"/>
            </a:lnSpc>
            <a:spcAft>
              <a:spcPts val="342"/>
            </a:spcAft>
          </a:pPr>
          <a:r>
            <a:rPr lang="en-US" b="0" dirty="0">
              <a:latin typeface="+mn-lt"/>
            </a:rPr>
            <a:t>Information classification scheme</a:t>
          </a:r>
        </a:p>
      </dgm:t>
    </dgm:pt>
    <dgm:pt modelId="{41BB117D-FCC6-8A42-B681-3622CEEEA7CC}" type="parTrans" cxnId="{D1AF9002-C8AD-E949-ADC8-99BC2016EF18}">
      <dgm:prSet/>
      <dgm:spPr/>
      <dgm:t>
        <a:bodyPr/>
        <a:lstStyle/>
        <a:p>
          <a:endParaRPr lang="en-US"/>
        </a:p>
      </dgm:t>
    </dgm:pt>
    <dgm:pt modelId="{0646B271-7251-AB42-A228-109D52D115B9}" type="sibTrans" cxnId="{D1AF9002-C8AD-E949-ADC8-99BC2016EF18}">
      <dgm:prSet/>
      <dgm:spPr/>
      <dgm:t>
        <a:bodyPr/>
        <a:lstStyle/>
        <a:p>
          <a:endParaRPr lang="en-US"/>
        </a:p>
      </dgm:t>
    </dgm:pt>
    <dgm:pt modelId="{F4503F43-A46C-4D48-9A3A-EF77C3851B44}">
      <dgm:prSet/>
      <dgm:spPr>
        <a:solidFill>
          <a:schemeClr val="accent3">
            <a:lumMod val="60000"/>
            <a:lumOff val="40000"/>
          </a:schemeClr>
        </a:solidFill>
        <a:ln>
          <a:solidFill>
            <a:schemeClr val="accent3">
              <a:lumMod val="50000"/>
            </a:schemeClr>
          </a:solidFill>
        </a:ln>
      </dgm:spPr>
      <dgm:t>
        <a:bodyPr/>
        <a:lstStyle/>
        <a:p>
          <a:pPr rtl="0">
            <a:lnSpc>
              <a:spcPct val="90000"/>
            </a:lnSpc>
            <a:spcAft>
              <a:spcPts val="342"/>
            </a:spcAft>
          </a:pPr>
          <a:r>
            <a:rPr lang="en-US" b="0" dirty="0">
              <a:latin typeface="+mn-lt"/>
            </a:rPr>
            <a:t>Contingency and business continuity planning</a:t>
          </a:r>
        </a:p>
      </dgm:t>
    </dgm:pt>
    <dgm:pt modelId="{58694E25-15EF-9748-9838-BA74D4478A49}" type="parTrans" cxnId="{790DEAF5-1851-0D44-872F-EA1C0F2489D1}">
      <dgm:prSet/>
      <dgm:spPr/>
      <dgm:t>
        <a:bodyPr/>
        <a:lstStyle/>
        <a:p>
          <a:endParaRPr lang="en-US"/>
        </a:p>
      </dgm:t>
    </dgm:pt>
    <dgm:pt modelId="{AE2A6D1D-9DD3-E549-AFFC-0D28AB37F38C}" type="sibTrans" cxnId="{790DEAF5-1851-0D44-872F-EA1C0F2489D1}">
      <dgm:prSet/>
      <dgm:spPr/>
      <dgm:t>
        <a:bodyPr/>
        <a:lstStyle/>
        <a:p>
          <a:endParaRPr lang="en-US"/>
        </a:p>
      </dgm:t>
    </dgm:pt>
    <dgm:pt modelId="{7B3AD415-D621-2047-960A-C1BF4B70301B}">
      <dgm:prSet/>
      <dgm:spPr>
        <a:solidFill>
          <a:schemeClr val="accent3">
            <a:lumMod val="60000"/>
            <a:lumOff val="40000"/>
          </a:schemeClr>
        </a:solidFill>
        <a:ln>
          <a:solidFill>
            <a:schemeClr val="accent3">
              <a:lumMod val="50000"/>
            </a:schemeClr>
          </a:solidFill>
        </a:ln>
      </dgm:spPr>
      <dgm:t>
        <a:bodyPr/>
        <a:lstStyle/>
        <a:p>
          <a:pPr rtl="0">
            <a:lnSpc>
              <a:spcPct val="90000"/>
            </a:lnSpc>
            <a:spcAft>
              <a:spcPts val="342"/>
            </a:spcAft>
          </a:pPr>
          <a:r>
            <a:rPr lang="en-US" b="0" dirty="0">
              <a:latin typeface="+mn-lt"/>
            </a:rPr>
            <a:t>Incident detection and handling processes</a:t>
          </a:r>
        </a:p>
      </dgm:t>
    </dgm:pt>
    <dgm:pt modelId="{7C4C9C9C-A4B5-7141-9F3F-919677B300AC}" type="parTrans" cxnId="{84FD0C4C-54CF-C944-B916-CB8377DAF614}">
      <dgm:prSet/>
      <dgm:spPr/>
      <dgm:t>
        <a:bodyPr/>
        <a:lstStyle/>
        <a:p>
          <a:endParaRPr lang="en-US"/>
        </a:p>
      </dgm:t>
    </dgm:pt>
    <dgm:pt modelId="{B6670665-9B3E-F048-971D-ABC0766F355D}" type="sibTrans" cxnId="{84FD0C4C-54CF-C944-B916-CB8377DAF614}">
      <dgm:prSet/>
      <dgm:spPr/>
      <dgm:t>
        <a:bodyPr/>
        <a:lstStyle/>
        <a:p>
          <a:endParaRPr lang="en-US"/>
        </a:p>
      </dgm:t>
    </dgm:pt>
    <dgm:pt modelId="{58009201-89F2-F94A-8194-A07CBB8DBC74}">
      <dgm:prSet/>
      <dgm:spPr>
        <a:solidFill>
          <a:schemeClr val="accent3">
            <a:lumMod val="60000"/>
            <a:lumOff val="40000"/>
          </a:schemeClr>
        </a:solidFill>
        <a:ln>
          <a:solidFill>
            <a:schemeClr val="accent3">
              <a:lumMod val="50000"/>
            </a:schemeClr>
          </a:solidFill>
        </a:ln>
      </dgm:spPr>
      <dgm:t>
        <a:bodyPr/>
        <a:lstStyle/>
        <a:p>
          <a:pPr rtl="0">
            <a:lnSpc>
              <a:spcPct val="90000"/>
            </a:lnSpc>
            <a:spcAft>
              <a:spcPts val="342"/>
            </a:spcAft>
          </a:pPr>
          <a:r>
            <a:rPr lang="en-US" b="0" dirty="0">
              <a:latin typeface="+mn-lt"/>
            </a:rPr>
            <a:t>How and when policy reviewed, and change control to it</a:t>
          </a:r>
        </a:p>
      </dgm:t>
    </dgm:pt>
    <dgm:pt modelId="{4E5C8E54-F8C3-464D-80BF-A32D28E049ED}" type="parTrans" cxnId="{A3E65005-DBEA-FF44-B9D6-0078BCE09D59}">
      <dgm:prSet/>
      <dgm:spPr/>
      <dgm:t>
        <a:bodyPr/>
        <a:lstStyle/>
        <a:p>
          <a:endParaRPr lang="en-US"/>
        </a:p>
      </dgm:t>
    </dgm:pt>
    <dgm:pt modelId="{9D7859FD-4838-484A-8FFC-6AC20A3A2590}" type="sibTrans" cxnId="{A3E65005-DBEA-FF44-B9D6-0078BCE09D59}">
      <dgm:prSet/>
      <dgm:spPr/>
      <dgm:t>
        <a:bodyPr/>
        <a:lstStyle/>
        <a:p>
          <a:endParaRPr lang="en-US"/>
        </a:p>
      </dgm:t>
    </dgm:pt>
    <dgm:pt modelId="{DA440C75-43D9-394E-97ED-3D3A8BCC3C4A}" type="pres">
      <dgm:prSet presAssocID="{D6F6C9D0-291F-E047-923B-5B7F33AF4BE9}" presName="Name0" presStyleCnt="0">
        <dgm:presLayoutVars>
          <dgm:dir/>
          <dgm:animLvl val="lvl"/>
          <dgm:resizeHandles val="exact"/>
        </dgm:presLayoutVars>
      </dgm:prSet>
      <dgm:spPr/>
    </dgm:pt>
    <dgm:pt modelId="{D02FE0A0-A6B5-B140-BFFA-86B42E51B9E6}" type="pres">
      <dgm:prSet presAssocID="{DC31C96D-58DE-9B41-BABA-67A7206C2574}" presName="composite" presStyleCnt="0"/>
      <dgm:spPr/>
    </dgm:pt>
    <dgm:pt modelId="{46B76C59-715A-B042-B465-CD10C9F3F325}" type="pres">
      <dgm:prSet presAssocID="{DC31C96D-58DE-9B41-BABA-67A7206C2574}" presName="parTx" presStyleLbl="alignNode1" presStyleIdx="0" presStyleCnt="1">
        <dgm:presLayoutVars>
          <dgm:chMax val="0"/>
          <dgm:chPref val="0"/>
          <dgm:bulletEnabled val="1"/>
        </dgm:presLayoutVars>
      </dgm:prSet>
      <dgm:spPr/>
    </dgm:pt>
    <dgm:pt modelId="{7B01258C-2BDC-D14A-80F7-36087E807CED}" type="pres">
      <dgm:prSet presAssocID="{DC31C96D-58DE-9B41-BABA-67A7206C2574}" presName="desTx" presStyleLbl="alignAccFollowNode1" presStyleIdx="0" presStyleCnt="1">
        <dgm:presLayoutVars>
          <dgm:bulletEnabled val="1"/>
        </dgm:presLayoutVars>
      </dgm:prSet>
      <dgm:spPr/>
    </dgm:pt>
  </dgm:ptLst>
  <dgm:cxnLst>
    <dgm:cxn modelId="{381CD300-C9EF-4441-9FF9-EEC250713216}" srcId="{DC31C96D-58DE-9B41-BABA-67A7206C2574}" destId="{CF3592B4-856A-9846-89A8-A3E7F4D1D1F8}" srcOrd="3" destOrd="0" parTransId="{3BED99A2-3E17-7243-88DD-3447EC529C61}" sibTransId="{FC95D639-FC50-BF49-B783-3588F5CBFB6B}"/>
    <dgm:cxn modelId="{D1AF9002-C8AD-E949-ADC8-99BC2016EF18}" srcId="{DC31C96D-58DE-9B41-BABA-67A7206C2574}" destId="{36A39AAA-3F2E-2348-AF84-01F0F3C64054}" srcOrd="7" destOrd="0" parTransId="{41BB117D-FCC6-8A42-B681-3622CEEEA7CC}" sibTransId="{0646B271-7251-AB42-A228-109D52D115B9}"/>
    <dgm:cxn modelId="{A3E65005-DBEA-FF44-B9D6-0078BCE09D59}" srcId="{DC31C96D-58DE-9B41-BABA-67A7206C2574}" destId="{58009201-89F2-F94A-8194-A07CBB8DBC74}" srcOrd="10" destOrd="0" parTransId="{4E5C8E54-F8C3-464D-80BF-A32D28E049ED}" sibTransId="{9D7859FD-4838-484A-8FFC-6AC20A3A2590}"/>
    <dgm:cxn modelId="{505FEC10-09C6-024A-86EC-DE90BF6D1C21}" type="presOf" srcId="{E1A99C36-D569-5F4D-B69D-87CA8C460971}" destId="{7B01258C-2BDC-D14A-80F7-36087E807CED}" srcOrd="0" destOrd="0" presId="urn:microsoft.com/office/officeart/2005/8/layout/hList1"/>
    <dgm:cxn modelId="{5748341A-0A27-F242-B741-635DE9C3020E}" type="presOf" srcId="{A22FBDE6-FFB2-C843-AEDD-6D58407249FA}" destId="{7B01258C-2BDC-D14A-80F7-36087E807CED}" srcOrd="0" destOrd="2" presId="urn:microsoft.com/office/officeart/2005/8/layout/hList1"/>
    <dgm:cxn modelId="{5A23573B-5E00-3B4B-9BEF-6D9AD1C9B1F0}" srcId="{DC31C96D-58DE-9B41-BABA-67A7206C2574}" destId="{E1A99C36-D569-5F4D-B69D-87CA8C460971}" srcOrd="0" destOrd="0" parTransId="{A09B752C-3296-0D49-A77A-3993474E741A}" sibTransId="{FFFC36D3-BF5A-5C4C-972E-FA4D5CA5B5F7}"/>
    <dgm:cxn modelId="{1A120041-A003-EC4F-B7D7-2714C4129D0D}" type="presOf" srcId="{CF3592B4-856A-9846-89A8-A3E7F4D1D1F8}" destId="{7B01258C-2BDC-D14A-80F7-36087E807CED}" srcOrd="0" destOrd="3" presId="urn:microsoft.com/office/officeart/2005/8/layout/hList1"/>
    <dgm:cxn modelId="{18FDFA48-E2CA-004B-8339-70D328F4EDC6}" type="presOf" srcId="{75E93C91-DAF7-1E46-A881-A87E18281939}" destId="{7B01258C-2BDC-D14A-80F7-36087E807CED}" srcOrd="0" destOrd="5" presId="urn:microsoft.com/office/officeart/2005/8/layout/hList1"/>
    <dgm:cxn modelId="{4C707449-B88F-2748-8438-C6A7BDDF232E}" srcId="{DC31C96D-58DE-9B41-BABA-67A7206C2574}" destId="{75E93C91-DAF7-1E46-A881-A87E18281939}" srcOrd="5" destOrd="0" parTransId="{4891E23D-7B90-B545-9D0C-E44B4557367F}" sibTransId="{0CCCEDE9-7F8D-564C-BC1A-6BCE28C1B620}"/>
    <dgm:cxn modelId="{36B4AB6A-F467-D448-978D-C893ADB3C05F}" srcId="{DC31C96D-58DE-9B41-BABA-67A7206C2574}" destId="{11BC96F1-FB17-7E4F-A986-A165FA51036A}" srcOrd="6" destOrd="0" parTransId="{87E51C0C-3139-8444-B4C0-E8DC653959C4}" sibTransId="{07EBB97B-F5FC-044C-8221-41571075665F}"/>
    <dgm:cxn modelId="{84FD0C4C-54CF-C944-B916-CB8377DAF614}" srcId="{DC31C96D-58DE-9B41-BABA-67A7206C2574}" destId="{7B3AD415-D621-2047-960A-C1BF4B70301B}" srcOrd="9" destOrd="0" parTransId="{7C4C9C9C-A4B5-7141-9F3F-919677B300AC}" sibTransId="{B6670665-9B3E-F048-971D-ABC0766F355D}"/>
    <dgm:cxn modelId="{6409C56D-2F8F-3A4F-AF3E-86DA4F5436CB}" srcId="{DC31C96D-58DE-9B41-BABA-67A7206C2574}" destId="{A22FBDE6-FFB2-C843-AEDD-6D58407249FA}" srcOrd="2" destOrd="0" parTransId="{51D9DA45-577F-C547-838C-21F500C57B7C}" sibTransId="{61F1D4D3-D98D-8345-B789-283618AD9A2D}"/>
    <dgm:cxn modelId="{4B83DA70-9CDF-D944-876D-5BE145580D3E}" srcId="{D6F6C9D0-291F-E047-923B-5B7F33AF4BE9}" destId="{DC31C96D-58DE-9B41-BABA-67A7206C2574}" srcOrd="0" destOrd="0" parTransId="{A4A34450-018F-3041-904C-9A08092EDC61}" sibTransId="{488A66E0-E1AE-FC4D-8960-5ECB2D08A5C5}"/>
    <dgm:cxn modelId="{57002592-D3F4-FB47-9731-AE3F1F1E494C}" type="presOf" srcId="{7B3AD415-D621-2047-960A-C1BF4B70301B}" destId="{7B01258C-2BDC-D14A-80F7-36087E807CED}" srcOrd="0" destOrd="9" presId="urn:microsoft.com/office/officeart/2005/8/layout/hList1"/>
    <dgm:cxn modelId="{B3C5D199-F96A-D546-9024-73CA18BB8C94}" srcId="{DC31C96D-58DE-9B41-BABA-67A7206C2574}" destId="{E14EA70D-C6B7-F943-88A1-E9B0AD1CCC1B}" srcOrd="1" destOrd="0" parTransId="{F3FB2F0B-A714-7B4F-9CFE-9CAAA9D3BCCA}" sibTransId="{4059CF5D-F7DD-2D44-B504-BFC11B296016}"/>
    <dgm:cxn modelId="{5906F49B-8A9A-1F4F-A1E5-0F4A3169BE18}" type="presOf" srcId="{D6F6C9D0-291F-E047-923B-5B7F33AF4BE9}" destId="{DA440C75-43D9-394E-97ED-3D3A8BCC3C4A}" srcOrd="0" destOrd="0" presId="urn:microsoft.com/office/officeart/2005/8/layout/hList1"/>
    <dgm:cxn modelId="{2A1D339F-3333-F94E-99FB-605FA4C2D403}" type="presOf" srcId="{58009201-89F2-F94A-8194-A07CBB8DBC74}" destId="{7B01258C-2BDC-D14A-80F7-36087E807CED}" srcOrd="0" destOrd="10" presId="urn:microsoft.com/office/officeart/2005/8/layout/hList1"/>
    <dgm:cxn modelId="{A90807A6-F831-8542-8E40-1FC65B0082F1}" type="presOf" srcId="{DC31C96D-58DE-9B41-BABA-67A7206C2574}" destId="{46B76C59-715A-B042-B465-CD10C9F3F325}" srcOrd="0" destOrd="0" presId="urn:microsoft.com/office/officeart/2005/8/layout/hList1"/>
    <dgm:cxn modelId="{8F27C7B1-0C7C-2649-9425-ED2494F28CEE}" type="presOf" srcId="{F41F4A66-CC8A-D54C-BF37-52ABD58E3050}" destId="{7B01258C-2BDC-D14A-80F7-36087E807CED}" srcOrd="0" destOrd="4" presId="urn:microsoft.com/office/officeart/2005/8/layout/hList1"/>
    <dgm:cxn modelId="{BCCFBBB9-9A6B-1E48-99F9-5CEF4F141103}" type="presOf" srcId="{11BC96F1-FB17-7E4F-A986-A165FA51036A}" destId="{7B01258C-2BDC-D14A-80F7-36087E807CED}" srcOrd="0" destOrd="6" presId="urn:microsoft.com/office/officeart/2005/8/layout/hList1"/>
    <dgm:cxn modelId="{675B6AE0-9553-424D-BED3-8B2330377752}" srcId="{DC31C96D-58DE-9B41-BABA-67A7206C2574}" destId="{F41F4A66-CC8A-D54C-BF37-52ABD58E3050}" srcOrd="4" destOrd="0" parTransId="{A1EB0A37-8537-9E48-9BC2-C5D8FF0FF77B}" sibTransId="{B2668A03-1CBD-3D4C-BEC5-5348226D00A0}"/>
    <dgm:cxn modelId="{0F0A97E7-1429-E848-AD84-6F0A352AE925}" type="presOf" srcId="{36A39AAA-3F2E-2348-AF84-01F0F3C64054}" destId="{7B01258C-2BDC-D14A-80F7-36087E807CED}" srcOrd="0" destOrd="7" presId="urn:microsoft.com/office/officeart/2005/8/layout/hList1"/>
    <dgm:cxn modelId="{7211E8EC-A375-074F-BA23-7FF462562796}" type="presOf" srcId="{E14EA70D-C6B7-F943-88A1-E9B0AD1CCC1B}" destId="{7B01258C-2BDC-D14A-80F7-36087E807CED}" srcOrd="0" destOrd="1" presId="urn:microsoft.com/office/officeart/2005/8/layout/hList1"/>
    <dgm:cxn modelId="{55FBE6ED-9AEB-354B-8C2A-83D845B3A1DB}" type="presOf" srcId="{F4503F43-A46C-4D48-9A3A-EF77C3851B44}" destId="{7B01258C-2BDC-D14A-80F7-36087E807CED}" srcOrd="0" destOrd="8" presId="urn:microsoft.com/office/officeart/2005/8/layout/hList1"/>
    <dgm:cxn modelId="{790DEAF5-1851-0D44-872F-EA1C0F2489D1}" srcId="{DC31C96D-58DE-9B41-BABA-67A7206C2574}" destId="{F4503F43-A46C-4D48-9A3A-EF77C3851B44}" srcOrd="8" destOrd="0" parTransId="{58694E25-15EF-9748-9838-BA74D4478A49}" sibTransId="{AE2A6D1D-9DD3-E549-AFFC-0D28AB37F38C}"/>
    <dgm:cxn modelId="{A32362AF-B5DE-5C43-BF07-C7FCDB1DEFE8}" type="presParOf" srcId="{DA440C75-43D9-394E-97ED-3D3A8BCC3C4A}" destId="{D02FE0A0-A6B5-B140-BFFA-86B42E51B9E6}" srcOrd="0" destOrd="0" presId="urn:microsoft.com/office/officeart/2005/8/layout/hList1"/>
    <dgm:cxn modelId="{327C908D-571A-C646-BACA-5FF202F242A6}" type="presParOf" srcId="{D02FE0A0-A6B5-B140-BFFA-86B42E51B9E6}" destId="{46B76C59-715A-B042-B465-CD10C9F3F325}" srcOrd="0" destOrd="0" presId="urn:microsoft.com/office/officeart/2005/8/layout/hList1"/>
    <dgm:cxn modelId="{B61BEB05-8902-B84F-97E2-3FB01AD3CCF1}" type="presParOf" srcId="{D02FE0A0-A6B5-B140-BFFA-86B42E51B9E6}" destId="{7B01258C-2BDC-D14A-80F7-36087E807CE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66A5D5-91E2-9146-880D-096A480C6FCD}" type="doc">
      <dgm:prSet loTypeId="urn:microsoft.com/office/officeart/2005/8/layout/list1" loCatId="list" qsTypeId="urn:microsoft.com/office/officeart/2005/8/quickstyle/3D3" qsCatId="3D" csTypeId="urn:microsoft.com/office/officeart/2005/8/colors/accent6_3" csCatId="accent6" phldr="1"/>
      <dgm:spPr/>
      <dgm:t>
        <a:bodyPr/>
        <a:lstStyle/>
        <a:p>
          <a:endParaRPr lang="en-US"/>
        </a:p>
      </dgm:t>
    </dgm:pt>
    <dgm:pt modelId="{F79799ED-377F-6D43-9FBB-CB8A0E95DE82}">
      <dgm:prSet custT="1"/>
      <dgm:spPr>
        <a:solidFill>
          <a:schemeClr val="accent5">
            <a:lumMod val="75000"/>
          </a:schemeClr>
        </a:solidFill>
      </dgm:spPr>
      <dgm:t>
        <a:bodyPr/>
        <a:lstStyle/>
        <a:p>
          <a:pPr rtl="0"/>
          <a:r>
            <a:rPr lang="en-US" sz="2200" b="0" dirty="0">
              <a:solidFill>
                <a:schemeClr val="bg1"/>
              </a:solidFill>
              <a:latin typeface="+mn-lt"/>
            </a:rPr>
            <a:t>Critical component of process</a:t>
          </a:r>
        </a:p>
      </dgm:t>
    </dgm:pt>
    <dgm:pt modelId="{E5C04F4B-84F7-574B-99D8-60ABEEB9654E}" type="parTrans" cxnId="{2BCCA743-7EDE-584F-9564-5A22398E8470}">
      <dgm:prSet/>
      <dgm:spPr/>
      <dgm:t>
        <a:bodyPr/>
        <a:lstStyle/>
        <a:p>
          <a:endParaRPr lang="en-US"/>
        </a:p>
      </dgm:t>
    </dgm:pt>
    <dgm:pt modelId="{F51AFF9E-3B42-3D49-9612-984EAE85AF73}" type="sibTrans" cxnId="{2BCCA743-7EDE-584F-9564-5A22398E8470}">
      <dgm:prSet/>
      <dgm:spPr/>
      <dgm:t>
        <a:bodyPr/>
        <a:lstStyle/>
        <a:p>
          <a:endParaRPr lang="en-US"/>
        </a:p>
      </dgm:t>
    </dgm:pt>
    <dgm:pt modelId="{BBC12B89-1E35-1541-B6D5-0DA3C5EFEC2D}">
      <dgm:prSet custT="1"/>
      <dgm:spPr/>
      <dgm:t>
        <a:bodyPr/>
        <a:lstStyle/>
        <a:p>
          <a:pPr rtl="0"/>
          <a:r>
            <a:rPr lang="en-US" sz="2200" b="0" dirty="0">
              <a:solidFill>
                <a:schemeClr val="bg1"/>
              </a:solidFill>
              <a:latin typeface="+mn-lt"/>
            </a:rPr>
            <a:t>Ideally examine every organizational asset</a:t>
          </a:r>
        </a:p>
      </dgm:t>
    </dgm:pt>
    <dgm:pt modelId="{6468F085-CDB6-B945-AC5D-46059EB01F15}" type="parTrans" cxnId="{4F8A25FB-B760-3A4A-A1E2-0F9EDAA6F538}">
      <dgm:prSet/>
      <dgm:spPr/>
      <dgm:t>
        <a:bodyPr/>
        <a:lstStyle/>
        <a:p>
          <a:endParaRPr lang="en-US"/>
        </a:p>
      </dgm:t>
    </dgm:pt>
    <dgm:pt modelId="{361BE693-46D9-5E40-ADAD-83C89F171981}" type="sibTrans" cxnId="{4F8A25FB-B760-3A4A-A1E2-0F9EDAA6F538}">
      <dgm:prSet/>
      <dgm:spPr/>
      <dgm:t>
        <a:bodyPr/>
        <a:lstStyle/>
        <a:p>
          <a:endParaRPr lang="en-US"/>
        </a:p>
      </dgm:t>
    </dgm:pt>
    <dgm:pt modelId="{EC99C306-A9FD-6540-8B76-CF000BC90351}">
      <dgm:prSet custT="1"/>
      <dgm:spPr>
        <a:solidFill>
          <a:schemeClr val="accent6">
            <a:lumMod val="20000"/>
            <a:lumOff val="80000"/>
          </a:schemeClr>
        </a:solidFill>
      </dgm:spPr>
      <dgm:t>
        <a:bodyPr/>
        <a:lstStyle/>
        <a:p>
          <a:pPr rtl="0"/>
          <a:r>
            <a:rPr lang="en-US" sz="1800" b="0" dirty="0">
              <a:solidFill>
                <a:schemeClr val="bg1"/>
              </a:solidFill>
              <a:latin typeface="+mn-lt"/>
            </a:rPr>
            <a:t>Not feasible in practice</a:t>
          </a:r>
        </a:p>
      </dgm:t>
    </dgm:pt>
    <dgm:pt modelId="{802449F9-7429-BA4B-8CF6-764054F4A62E}" type="parTrans" cxnId="{2B110AA9-1EF4-AE4F-9407-C281A8F5BF84}">
      <dgm:prSet/>
      <dgm:spPr/>
      <dgm:t>
        <a:bodyPr/>
        <a:lstStyle/>
        <a:p>
          <a:endParaRPr lang="en-US"/>
        </a:p>
      </dgm:t>
    </dgm:pt>
    <dgm:pt modelId="{7B53E098-C4F8-D64D-8247-6525CD6E754D}" type="sibTrans" cxnId="{2B110AA9-1EF4-AE4F-9407-C281A8F5BF84}">
      <dgm:prSet/>
      <dgm:spPr/>
      <dgm:t>
        <a:bodyPr/>
        <a:lstStyle/>
        <a:p>
          <a:endParaRPr lang="en-US"/>
        </a:p>
      </dgm:t>
    </dgm:pt>
    <dgm:pt modelId="{D69D301D-3813-AB49-9956-F9D0CCD29793}">
      <dgm:prSet custT="1"/>
      <dgm:spPr>
        <a:solidFill>
          <a:schemeClr val="accent3">
            <a:lumMod val="75000"/>
          </a:schemeClr>
        </a:solidFill>
      </dgm:spPr>
      <dgm:t>
        <a:bodyPr/>
        <a:lstStyle/>
        <a:p>
          <a:pPr rtl="0"/>
          <a:r>
            <a:rPr lang="en-US" sz="2200" b="0" dirty="0">
              <a:solidFill>
                <a:schemeClr val="bg1"/>
              </a:solidFill>
              <a:latin typeface="+mn-lt"/>
            </a:rPr>
            <a:t>Approaches to identifying and mitigating risks to an organization’s IT infrastructure:</a:t>
          </a:r>
        </a:p>
      </dgm:t>
    </dgm:pt>
    <dgm:pt modelId="{5ED8559B-E064-0948-AF13-AA9C5A0B91B5}" type="parTrans" cxnId="{43A8F832-AB25-5941-BA6E-5D9C39E680B6}">
      <dgm:prSet/>
      <dgm:spPr/>
      <dgm:t>
        <a:bodyPr/>
        <a:lstStyle/>
        <a:p>
          <a:endParaRPr lang="en-US"/>
        </a:p>
      </dgm:t>
    </dgm:pt>
    <dgm:pt modelId="{B6602BA2-6016-A645-AE61-CC9A1A8CC6AB}" type="sibTrans" cxnId="{43A8F832-AB25-5941-BA6E-5D9C39E680B6}">
      <dgm:prSet/>
      <dgm:spPr/>
      <dgm:t>
        <a:bodyPr/>
        <a:lstStyle/>
        <a:p>
          <a:endParaRPr lang="en-US"/>
        </a:p>
      </dgm:t>
    </dgm:pt>
    <dgm:pt modelId="{8C442D81-DA20-874F-802E-ED466E529017}">
      <dgm:prSet custT="1"/>
      <dgm:spPr>
        <a:solidFill>
          <a:schemeClr val="accent3">
            <a:lumMod val="40000"/>
            <a:lumOff val="60000"/>
          </a:schemeClr>
        </a:solidFill>
      </dgm:spPr>
      <dgm:t>
        <a:bodyPr/>
        <a:lstStyle/>
        <a:p>
          <a:pPr rtl="0"/>
          <a:r>
            <a:rPr lang="en-US" sz="1800" b="0" dirty="0">
              <a:solidFill>
                <a:schemeClr val="bg1"/>
              </a:solidFill>
              <a:latin typeface="+mn-lt"/>
            </a:rPr>
            <a:t>Informal</a:t>
          </a:r>
        </a:p>
      </dgm:t>
    </dgm:pt>
    <dgm:pt modelId="{B977F09C-AC37-6143-8EC9-E4CD9AB4EDEC}" type="parTrans" cxnId="{CD5A3331-D58B-BA40-B8A7-4BB9AF8A1362}">
      <dgm:prSet/>
      <dgm:spPr/>
      <dgm:t>
        <a:bodyPr/>
        <a:lstStyle/>
        <a:p>
          <a:endParaRPr lang="en-US"/>
        </a:p>
      </dgm:t>
    </dgm:pt>
    <dgm:pt modelId="{19F9B24F-E367-C34C-BA28-3FEB344D38B5}" type="sibTrans" cxnId="{CD5A3331-D58B-BA40-B8A7-4BB9AF8A1362}">
      <dgm:prSet/>
      <dgm:spPr/>
      <dgm:t>
        <a:bodyPr/>
        <a:lstStyle/>
        <a:p>
          <a:endParaRPr lang="en-US"/>
        </a:p>
      </dgm:t>
    </dgm:pt>
    <dgm:pt modelId="{F5B348E4-CE7A-5B41-8150-5AE027D1BA02}">
      <dgm:prSet custT="1"/>
      <dgm:spPr>
        <a:solidFill>
          <a:schemeClr val="accent3">
            <a:lumMod val="40000"/>
            <a:lumOff val="60000"/>
          </a:schemeClr>
        </a:solidFill>
      </dgm:spPr>
      <dgm:t>
        <a:bodyPr/>
        <a:lstStyle/>
        <a:p>
          <a:pPr rtl="0"/>
          <a:r>
            <a:rPr lang="en-US" sz="1800" b="0" dirty="0">
              <a:solidFill>
                <a:schemeClr val="bg1"/>
              </a:solidFill>
              <a:latin typeface="+mn-lt"/>
            </a:rPr>
            <a:t>Detailed risk</a:t>
          </a:r>
        </a:p>
      </dgm:t>
    </dgm:pt>
    <dgm:pt modelId="{0A18D39E-87DD-984A-ADA2-E014AEC0F361}" type="parTrans" cxnId="{3979B559-7C9B-894A-9018-9A4AF5C57388}">
      <dgm:prSet/>
      <dgm:spPr/>
      <dgm:t>
        <a:bodyPr/>
        <a:lstStyle/>
        <a:p>
          <a:endParaRPr lang="en-US"/>
        </a:p>
      </dgm:t>
    </dgm:pt>
    <dgm:pt modelId="{D7F24014-5F2B-AF4B-84DC-CED8F83E3E39}" type="sibTrans" cxnId="{3979B559-7C9B-894A-9018-9A4AF5C57388}">
      <dgm:prSet/>
      <dgm:spPr/>
      <dgm:t>
        <a:bodyPr/>
        <a:lstStyle/>
        <a:p>
          <a:endParaRPr lang="en-US"/>
        </a:p>
      </dgm:t>
    </dgm:pt>
    <dgm:pt modelId="{F9806AB3-76B8-5F46-8F48-553D996DF9A3}">
      <dgm:prSet custT="1"/>
      <dgm:spPr>
        <a:solidFill>
          <a:schemeClr val="accent3">
            <a:lumMod val="40000"/>
            <a:lumOff val="60000"/>
          </a:schemeClr>
        </a:solidFill>
      </dgm:spPr>
      <dgm:t>
        <a:bodyPr/>
        <a:lstStyle/>
        <a:p>
          <a:pPr rtl="0"/>
          <a:r>
            <a:rPr lang="en-US" sz="1800" b="0" dirty="0">
              <a:solidFill>
                <a:schemeClr val="bg1"/>
              </a:solidFill>
              <a:latin typeface="+mn-lt"/>
            </a:rPr>
            <a:t>Combined</a:t>
          </a:r>
        </a:p>
      </dgm:t>
    </dgm:pt>
    <dgm:pt modelId="{D260F01B-6726-2C4C-9196-C668E9042101}" type="parTrans" cxnId="{A1094B97-E696-1746-879D-9503DEEAF685}">
      <dgm:prSet/>
      <dgm:spPr/>
      <dgm:t>
        <a:bodyPr/>
        <a:lstStyle/>
        <a:p>
          <a:endParaRPr lang="en-US"/>
        </a:p>
      </dgm:t>
    </dgm:pt>
    <dgm:pt modelId="{697D79D1-262B-814A-9B0F-CF71DDBE806B}" type="sibTrans" cxnId="{A1094B97-E696-1746-879D-9503DEEAF685}">
      <dgm:prSet/>
      <dgm:spPr/>
      <dgm:t>
        <a:bodyPr/>
        <a:lstStyle/>
        <a:p>
          <a:endParaRPr lang="en-US"/>
        </a:p>
      </dgm:t>
    </dgm:pt>
    <dgm:pt modelId="{B95FA248-1343-C14D-8C21-59EAFC73CC94}">
      <dgm:prSet custT="1"/>
      <dgm:spPr>
        <a:solidFill>
          <a:schemeClr val="accent3">
            <a:lumMod val="40000"/>
            <a:lumOff val="60000"/>
          </a:schemeClr>
        </a:solidFill>
      </dgm:spPr>
      <dgm:t>
        <a:bodyPr/>
        <a:lstStyle/>
        <a:p>
          <a:pPr rtl="0"/>
          <a:r>
            <a:rPr lang="en-US" sz="1800" b="0" dirty="0">
              <a:solidFill>
                <a:schemeClr val="bg1"/>
              </a:solidFill>
              <a:latin typeface="+mn-lt"/>
            </a:rPr>
            <a:t>Baseline</a:t>
          </a:r>
        </a:p>
      </dgm:t>
    </dgm:pt>
    <dgm:pt modelId="{3DDB5B1A-D3DE-E744-B621-2C5C2167F961}" type="parTrans" cxnId="{FCF983C8-91E7-CD4B-825B-D766BCCE154D}">
      <dgm:prSet/>
      <dgm:spPr/>
      <dgm:t>
        <a:bodyPr/>
        <a:lstStyle/>
        <a:p>
          <a:endParaRPr lang="en-US"/>
        </a:p>
      </dgm:t>
    </dgm:pt>
    <dgm:pt modelId="{9C5E9BAA-1D1A-3146-80BF-FC99BB6BC39B}" type="sibTrans" cxnId="{FCF983C8-91E7-CD4B-825B-D766BCCE154D}">
      <dgm:prSet/>
      <dgm:spPr/>
      <dgm:t>
        <a:bodyPr/>
        <a:lstStyle/>
        <a:p>
          <a:endParaRPr lang="en-US"/>
        </a:p>
      </dgm:t>
    </dgm:pt>
    <dgm:pt modelId="{4695A290-B3D2-1944-83FA-6BEF30FEF1B6}">
      <dgm:prSet/>
      <dgm:spPr/>
      <dgm:t>
        <a:bodyPr/>
        <a:lstStyle/>
        <a:p>
          <a:endParaRPr lang="en-US" dirty="0"/>
        </a:p>
      </dgm:t>
    </dgm:pt>
    <dgm:pt modelId="{749E3273-0C78-004A-A5D8-E0F12024B416}" type="parTrans" cxnId="{E91A6FCE-E9A7-8C45-AB79-91BBFDB77320}">
      <dgm:prSet/>
      <dgm:spPr/>
      <dgm:t>
        <a:bodyPr/>
        <a:lstStyle/>
        <a:p>
          <a:endParaRPr lang="en-US"/>
        </a:p>
      </dgm:t>
    </dgm:pt>
    <dgm:pt modelId="{2F942667-C3D6-A94D-878A-FE3D7A862625}" type="sibTrans" cxnId="{E91A6FCE-E9A7-8C45-AB79-91BBFDB77320}">
      <dgm:prSet/>
      <dgm:spPr/>
      <dgm:t>
        <a:bodyPr/>
        <a:lstStyle/>
        <a:p>
          <a:endParaRPr lang="en-US"/>
        </a:p>
      </dgm:t>
    </dgm:pt>
    <dgm:pt modelId="{A5AE87FA-8100-A34A-B7AD-B6979AAFF530}" type="pres">
      <dgm:prSet presAssocID="{5066A5D5-91E2-9146-880D-096A480C6FCD}" presName="linear" presStyleCnt="0">
        <dgm:presLayoutVars>
          <dgm:dir/>
          <dgm:animLvl val="lvl"/>
          <dgm:resizeHandles val="exact"/>
        </dgm:presLayoutVars>
      </dgm:prSet>
      <dgm:spPr/>
    </dgm:pt>
    <dgm:pt modelId="{E398919F-0C65-F24D-9329-37C9065C95D6}" type="pres">
      <dgm:prSet presAssocID="{F79799ED-377F-6D43-9FBB-CB8A0E95DE82}" presName="parentLin" presStyleCnt="0"/>
      <dgm:spPr/>
    </dgm:pt>
    <dgm:pt modelId="{EEBD77D6-96E4-9E4F-98D9-D907C047922E}" type="pres">
      <dgm:prSet presAssocID="{F79799ED-377F-6D43-9FBB-CB8A0E95DE82}" presName="parentLeftMargin" presStyleLbl="node1" presStyleIdx="0" presStyleCnt="3"/>
      <dgm:spPr/>
    </dgm:pt>
    <dgm:pt modelId="{129D86C5-B349-B249-9B7A-A09BDCE643A3}" type="pres">
      <dgm:prSet presAssocID="{F79799ED-377F-6D43-9FBB-CB8A0E95DE82}" presName="parentText" presStyleLbl="node1" presStyleIdx="0" presStyleCnt="3" custLinFactNeighborX="-82301" custLinFactNeighborY="-1571">
        <dgm:presLayoutVars>
          <dgm:chMax val="0"/>
          <dgm:bulletEnabled val="1"/>
        </dgm:presLayoutVars>
      </dgm:prSet>
      <dgm:spPr/>
    </dgm:pt>
    <dgm:pt modelId="{A5C0C48D-5195-B24C-B7CE-8A86D261DD71}" type="pres">
      <dgm:prSet presAssocID="{F79799ED-377F-6D43-9FBB-CB8A0E95DE82}" presName="negativeSpace" presStyleCnt="0"/>
      <dgm:spPr/>
    </dgm:pt>
    <dgm:pt modelId="{78FF1D93-B1A7-EC4D-B4AE-9716ECD96F07}" type="pres">
      <dgm:prSet presAssocID="{F79799ED-377F-6D43-9FBB-CB8A0E95DE82}" presName="childText" presStyleLbl="conFgAcc1" presStyleIdx="0" presStyleCnt="3" custFlipVert="1" custScaleX="47501" custScaleY="8614" custLinFactNeighborX="6251" custLinFactNeighborY="39955">
        <dgm:presLayoutVars>
          <dgm:bulletEnabled val="1"/>
        </dgm:presLayoutVars>
      </dgm:prSet>
      <dgm:spPr/>
    </dgm:pt>
    <dgm:pt modelId="{30C9BB37-F568-B142-B9DB-9C587A76B043}" type="pres">
      <dgm:prSet presAssocID="{F51AFF9E-3B42-3D49-9612-984EAE85AF73}" presName="spaceBetweenRectangles" presStyleCnt="0"/>
      <dgm:spPr/>
    </dgm:pt>
    <dgm:pt modelId="{922808DD-6EBC-3844-BEE3-1148E63C5031}" type="pres">
      <dgm:prSet presAssocID="{BBC12B89-1E35-1541-B6D5-0DA3C5EFEC2D}" presName="parentLin" presStyleCnt="0"/>
      <dgm:spPr/>
    </dgm:pt>
    <dgm:pt modelId="{63AE9741-9644-8A4F-A41C-B2722F465196}" type="pres">
      <dgm:prSet presAssocID="{BBC12B89-1E35-1541-B6D5-0DA3C5EFEC2D}" presName="parentLeftMargin" presStyleLbl="node1" presStyleIdx="0" presStyleCnt="3"/>
      <dgm:spPr/>
    </dgm:pt>
    <dgm:pt modelId="{049C8206-A4B5-724E-B3E3-055514E4F640}" type="pres">
      <dgm:prSet presAssocID="{BBC12B89-1E35-1541-B6D5-0DA3C5EFEC2D}" presName="parentText" presStyleLbl="node1" presStyleIdx="1" presStyleCnt="3" custLinFactX="885" custLinFactNeighborX="100000" custLinFactNeighborY="14972">
        <dgm:presLayoutVars>
          <dgm:chMax val="0"/>
          <dgm:bulletEnabled val="1"/>
        </dgm:presLayoutVars>
      </dgm:prSet>
      <dgm:spPr/>
    </dgm:pt>
    <dgm:pt modelId="{441390D4-052A-8949-BE46-FEDEDF714B18}" type="pres">
      <dgm:prSet presAssocID="{BBC12B89-1E35-1541-B6D5-0DA3C5EFEC2D}" presName="negativeSpace" presStyleCnt="0"/>
      <dgm:spPr/>
    </dgm:pt>
    <dgm:pt modelId="{177C6B0C-9EC7-8A4B-9693-595E5BA85392}" type="pres">
      <dgm:prSet presAssocID="{BBC12B89-1E35-1541-B6D5-0DA3C5EFEC2D}" presName="childText" presStyleLbl="conFgAcc1" presStyleIdx="1" presStyleCnt="3" custScaleX="51985" custLinFactNeighborX="23009" custLinFactNeighborY="77295">
        <dgm:presLayoutVars>
          <dgm:bulletEnabled val="1"/>
        </dgm:presLayoutVars>
      </dgm:prSet>
      <dgm:spPr/>
    </dgm:pt>
    <dgm:pt modelId="{CDC401D4-6998-2D40-A675-5484869BB514}" type="pres">
      <dgm:prSet presAssocID="{361BE693-46D9-5E40-ADAD-83C89F171981}" presName="spaceBetweenRectangles" presStyleCnt="0"/>
      <dgm:spPr/>
    </dgm:pt>
    <dgm:pt modelId="{C14E99EC-60BA-5A49-A2E3-AAF2B545DC56}" type="pres">
      <dgm:prSet presAssocID="{D69D301D-3813-AB49-9956-F9D0CCD29793}" presName="parentLin" presStyleCnt="0"/>
      <dgm:spPr/>
    </dgm:pt>
    <dgm:pt modelId="{B1F7B6C0-4AD0-2141-B7A3-C0AEA7DF6EF6}" type="pres">
      <dgm:prSet presAssocID="{D69D301D-3813-AB49-9956-F9D0CCD29793}" presName="parentLeftMargin" presStyleLbl="node1" presStyleIdx="1" presStyleCnt="3"/>
      <dgm:spPr/>
    </dgm:pt>
    <dgm:pt modelId="{0509F58E-3F2E-8C49-84B4-D18E914CAD90}" type="pres">
      <dgm:prSet presAssocID="{D69D301D-3813-AB49-9956-F9D0CCD29793}" presName="parentText" presStyleLbl="node1" presStyleIdx="2" presStyleCnt="3" custScaleX="107585" custLinFactX="10999" custLinFactNeighborX="100000" custLinFactNeighborY="-4073">
        <dgm:presLayoutVars>
          <dgm:chMax val="0"/>
          <dgm:bulletEnabled val="1"/>
        </dgm:presLayoutVars>
      </dgm:prSet>
      <dgm:spPr/>
    </dgm:pt>
    <dgm:pt modelId="{38F129F8-62C5-1D45-A165-CABA2C84FEFA}" type="pres">
      <dgm:prSet presAssocID="{D69D301D-3813-AB49-9956-F9D0CCD29793}" presName="negativeSpace" presStyleCnt="0"/>
      <dgm:spPr/>
    </dgm:pt>
    <dgm:pt modelId="{BA36F59A-75C2-4445-AF6B-F7E2E9BBD8C7}" type="pres">
      <dgm:prSet presAssocID="{D69D301D-3813-AB49-9956-F9D0CCD29793}" presName="childText" presStyleLbl="conFgAcc1" presStyleIdx="2" presStyleCnt="3" custScaleX="40143" custLinFactNeighborX="42478" custLinFactNeighborY="3265">
        <dgm:presLayoutVars>
          <dgm:bulletEnabled val="1"/>
        </dgm:presLayoutVars>
      </dgm:prSet>
      <dgm:spPr/>
    </dgm:pt>
  </dgm:ptLst>
  <dgm:cxnLst>
    <dgm:cxn modelId="{BC1D0D17-1EF6-0348-931F-B736703C473E}" type="presOf" srcId="{5066A5D5-91E2-9146-880D-096A480C6FCD}" destId="{A5AE87FA-8100-A34A-B7AD-B6979AAFF530}" srcOrd="0" destOrd="0" presId="urn:microsoft.com/office/officeart/2005/8/layout/list1"/>
    <dgm:cxn modelId="{AB75242C-35CD-5F4F-9A5E-9A47C7C9F579}" type="presOf" srcId="{8C442D81-DA20-874F-802E-ED466E529017}" destId="{BA36F59A-75C2-4445-AF6B-F7E2E9BBD8C7}" srcOrd="0" destOrd="1" presId="urn:microsoft.com/office/officeart/2005/8/layout/list1"/>
    <dgm:cxn modelId="{CD5A3331-D58B-BA40-B8A7-4BB9AF8A1362}" srcId="{D69D301D-3813-AB49-9956-F9D0CCD29793}" destId="{8C442D81-DA20-874F-802E-ED466E529017}" srcOrd="1" destOrd="0" parTransId="{B977F09C-AC37-6143-8EC9-E4CD9AB4EDEC}" sibTransId="{19F9B24F-E367-C34C-BA28-3FEB344D38B5}"/>
    <dgm:cxn modelId="{43A8F832-AB25-5941-BA6E-5D9C39E680B6}" srcId="{5066A5D5-91E2-9146-880D-096A480C6FCD}" destId="{D69D301D-3813-AB49-9956-F9D0CCD29793}" srcOrd="2" destOrd="0" parTransId="{5ED8559B-E064-0948-AF13-AA9C5A0B91B5}" sibTransId="{B6602BA2-6016-A645-AE61-CC9A1A8CC6AB}"/>
    <dgm:cxn modelId="{FF78BF37-58F3-5545-B89D-4D400644B0EE}" type="presOf" srcId="{4695A290-B3D2-1944-83FA-6BEF30FEF1B6}" destId="{78FF1D93-B1A7-EC4D-B4AE-9716ECD96F07}" srcOrd="0" destOrd="0" presId="urn:microsoft.com/office/officeart/2005/8/layout/list1"/>
    <dgm:cxn modelId="{7A225A3D-5634-C94E-A753-E46468D5F074}" type="presOf" srcId="{B95FA248-1343-C14D-8C21-59EAFC73CC94}" destId="{BA36F59A-75C2-4445-AF6B-F7E2E9BBD8C7}" srcOrd="0" destOrd="0" presId="urn:microsoft.com/office/officeart/2005/8/layout/list1"/>
    <dgm:cxn modelId="{053E5A63-F46C-D94D-81F1-9A9526462465}" type="presOf" srcId="{EC99C306-A9FD-6540-8B76-CF000BC90351}" destId="{177C6B0C-9EC7-8A4B-9693-595E5BA85392}" srcOrd="0" destOrd="0" presId="urn:microsoft.com/office/officeart/2005/8/layout/list1"/>
    <dgm:cxn modelId="{2BCCA743-7EDE-584F-9564-5A22398E8470}" srcId="{5066A5D5-91E2-9146-880D-096A480C6FCD}" destId="{F79799ED-377F-6D43-9FBB-CB8A0E95DE82}" srcOrd="0" destOrd="0" parTransId="{E5C04F4B-84F7-574B-99D8-60ABEEB9654E}" sibTransId="{F51AFF9E-3B42-3D49-9612-984EAE85AF73}"/>
    <dgm:cxn modelId="{C80C7F49-7F0A-F147-879D-F624CCD6B30A}" type="presOf" srcId="{F5B348E4-CE7A-5B41-8150-5AE027D1BA02}" destId="{BA36F59A-75C2-4445-AF6B-F7E2E9BBD8C7}" srcOrd="0" destOrd="2" presId="urn:microsoft.com/office/officeart/2005/8/layout/list1"/>
    <dgm:cxn modelId="{78838D76-05F7-7742-84BF-9EC05AEEE4CA}" type="presOf" srcId="{F79799ED-377F-6D43-9FBB-CB8A0E95DE82}" destId="{129D86C5-B349-B249-9B7A-A09BDCE643A3}" srcOrd="1" destOrd="0" presId="urn:microsoft.com/office/officeart/2005/8/layout/list1"/>
    <dgm:cxn modelId="{5299ED58-26FE-3541-9A1A-F847E78E365E}" type="presOf" srcId="{BBC12B89-1E35-1541-B6D5-0DA3C5EFEC2D}" destId="{63AE9741-9644-8A4F-A41C-B2722F465196}" srcOrd="0" destOrd="0" presId="urn:microsoft.com/office/officeart/2005/8/layout/list1"/>
    <dgm:cxn modelId="{3979B559-7C9B-894A-9018-9A4AF5C57388}" srcId="{D69D301D-3813-AB49-9956-F9D0CCD29793}" destId="{F5B348E4-CE7A-5B41-8150-5AE027D1BA02}" srcOrd="2" destOrd="0" parTransId="{0A18D39E-87DD-984A-ADA2-E014AEC0F361}" sibTransId="{D7F24014-5F2B-AF4B-84DC-CED8F83E3E39}"/>
    <dgm:cxn modelId="{82C8467E-4A55-F747-8B46-134FFB015FDB}" type="presOf" srcId="{BBC12B89-1E35-1541-B6D5-0DA3C5EFEC2D}" destId="{049C8206-A4B5-724E-B3E3-055514E4F640}" srcOrd="1" destOrd="0" presId="urn:microsoft.com/office/officeart/2005/8/layout/list1"/>
    <dgm:cxn modelId="{A1094B97-E696-1746-879D-9503DEEAF685}" srcId="{D69D301D-3813-AB49-9956-F9D0CCD29793}" destId="{F9806AB3-76B8-5F46-8F48-553D996DF9A3}" srcOrd="3" destOrd="0" parTransId="{D260F01B-6726-2C4C-9196-C668E9042101}" sibTransId="{697D79D1-262B-814A-9B0F-CF71DDBE806B}"/>
    <dgm:cxn modelId="{2B110AA9-1EF4-AE4F-9407-C281A8F5BF84}" srcId="{BBC12B89-1E35-1541-B6D5-0DA3C5EFEC2D}" destId="{EC99C306-A9FD-6540-8B76-CF000BC90351}" srcOrd="0" destOrd="0" parTransId="{802449F9-7429-BA4B-8CF6-764054F4A62E}" sibTransId="{7B53E098-C4F8-D64D-8247-6525CD6E754D}"/>
    <dgm:cxn modelId="{60C41CBC-BA10-4041-8BA1-BF45045E3690}" type="presOf" srcId="{D69D301D-3813-AB49-9956-F9D0CCD29793}" destId="{B1F7B6C0-4AD0-2141-B7A3-C0AEA7DF6EF6}" srcOrd="0" destOrd="0" presId="urn:microsoft.com/office/officeart/2005/8/layout/list1"/>
    <dgm:cxn modelId="{31D4BEC2-9EF6-6F4E-AFBF-07BCD84E84D0}" type="presOf" srcId="{F9806AB3-76B8-5F46-8F48-553D996DF9A3}" destId="{BA36F59A-75C2-4445-AF6B-F7E2E9BBD8C7}" srcOrd="0" destOrd="3" presId="urn:microsoft.com/office/officeart/2005/8/layout/list1"/>
    <dgm:cxn modelId="{FCF983C8-91E7-CD4B-825B-D766BCCE154D}" srcId="{D69D301D-3813-AB49-9956-F9D0CCD29793}" destId="{B95FA248-1343-C14D-8C21-59EAFC73CC94}" srcOrd="0" destOrd="0" parTransId="{3DDB5B1A-D3DE-E744-B621-2C5C2167F961}" sibTransId="{9C5E9BAA-1D1A-3146-80BF-FC99BB6BC39B}"/>
    <dgm:cxn modelId="{E91A6FCE-E9A7-8C45-AB79-91BBFDB77320}" srcId="{F79799ED-377F-6D43-9FBB-CB8A0E95DE82}" destId="{4695A290-B3D2-1944-83FA-6BEF30FEF1B6}" srcOrd="0" destOrd="0" parTransId="{749E3273-0C78-004A-A5D8-E0F12024B416}" sibTransId="{2F942667-C3D6-A94D-878A-FE3D7A862625}"/>
    <dgm:cxn modelId="{F4092EE1-B60F-4F45-A92E-013C83669B13}" type="presOf" srcId="{F79799ED-377F-6D43-9FBB-CB8A0E95DE82}" destId="{EEBD77D6-96E4-9E4F-98D9-D907C047922E}" srcOrd="0" destOrd="0" presId="urn:microsoft.com/office/officeart/2005/8/layout/list1"/>
    <dgm:cxn modelId="{AA70B7F1-D6B3-F047-A7BB-3A79F035E07B}" type="presOf" srcId="{D69D301D-3813-AB49-9956-F9D0CCD29793}" destId="{0509F58E-3F2E-8C49-84B4-D18E914CAD90}" srcOrd="1" destOrd="0" presId="urn:microsoft.com/office/officeart/2005/8/layout/list1"/>
    <dgm:cxn modelId="{4F8A25FB-B760-3A4A-A1E2-0F9EDAA6F538}" srcId="{5066A5D5-91E2-9146-880D-096A480C6FCD}" destId="{BBC12B89-1E35-1541-B6D5-0DA3C5EFEC2D}" srcOrd="1" destOrd="0" parTransId="{6468F085-CDB6-B945-AC5D-46059EB01F15}" sibTransId="{361BE693-46D9-5E40-ADAD-83C89F171981}"/>
    <dgm:cxn modelId="{4FB73654-E017-604F-A5C0-5FEB4A1505C6}" type="presParOf" srcId="{A5AE87FA-8100-A34A-B7AD-B6979AAFF530}" destId="{E398919F-0C65-F24D-9329-37C9065C95D6}" srcOrd="0" destOrd="0" presId="urn:microsoft.com/office/officeart/2005/8/layout/list1"/>
    <dgm:cxn modelId="{E96EED0E-E185-7D40-AB74-7D5BC9ED0C33}" type="presParOf" srcId="{E398919F-0C65-F24D-9329-37C9065C95D6}" destId="{EEBD77D6-96E4-9E4F-98D9-D907C047922E}" srcOrd="0" destOrd="0" presId="urn:microsoft.com/office/officeart/2005/8/layout/list1"/>
    <dgm:cxn modelId="{74DBADA7-2055-7846-893C-B73F209613BC}" type="presParOf" srcId="{E398919F-0C65-F24D-9329-37C9065C95D6}" destId="{129D86C5-B349-B249-9B7A-A09BDCE643A3}" srcOrd="1" destOrd="0" presId="urn:microsoft.com/office/officeart/2005/8/layout/list1"/>
    <dgm:cxn modelId="{40F19A31-4610-D140-B796-E873F7EA98F5}" type="presParOf" srcId="{A5AE87FA-8100-A34A-B7AD-B6979AAFF530}" destId="{A5C0C48D-5195-B24C-B7CE-8A86D261DD71}" srcOrd="1" destOrd="0" presId="urn:microsoft.com/office/officeart/2005/8/layout/list1"/>
    <dgm:cxn modelId="{BBF4F3B9-7D4E-2E4C-822F-A4639B430D09}" type="presParOf" srcId="{A5AE87FA-8100-A34A-B7AD-B6979AAFF530}" destId="{78FF1D93-B1A7-EC4D-B4AE-9716ECD96F07}" srcOrd="2" destOrd="0" presId="urn:microsoft.com/office/officeart/2005/8/layout/list1"/>
    <dgm:cxn modelId="{22E502CE-93F3-824E-BB4F-3BFA522213CB}" type="presParOf" srcId="{A5AE87FA-8100-A34A-B7AD-B6979AAFF530}" destId="{30C9BB37-F568-B142-B9DB-9C587A76B043}" srcOrd="3" destOrd="0" presId="urn:microsoft.com/office/officeart/2005/8/layout/list1"/>
    <dgm:cxn modelId="{10516DDB-064D-C54E-B0FE-0BE0FC3F79F7}" type="presParOf" srcId="{A5AE87FA-8100-A34A-B7AD-B6979AAFF530}" destId="{922808DD-6EBC-3844-BEE3-1148E63C5031}" srcOrd="4" destOrd="0" presId="urn:microsoft.com/office/officeart/2005/8/layout/list1"/>
    <dgm:cxn modelId="{19A6C773-3FF8-8945-8239-BC0D111029DB}" type="presParOf" srcId="{922808DD-6EBC-3844-BEE3-1148E63C5031}" destId="{63AE9741-9644-8A4F-A41C-B2722F465196}" srcOrd="0" destOrd="0" presId="urn:microsoft.com/office/officeart/2005/8/layout/list1"/>
    <dgm:cxn modelId="{493E4E73-D0C7-0B49-B2B9-0EE1B2D7BB0B}" type="presParOf" srcId="{922808DD-6EBC-3844-BEE3-1148E63C5031}" destId="{049C8206-A4B5-724E-B3E3-055514E4F640}" srcOrd="1" destOrd="0" presId="urn:microsoft.com/office/officeart/2005/8/layout/list1"/>
    <dgm:cxn modelId="{634A3091-AD61-B845-A5B7-F58BAECA950F}" type="presParOf" srcId="{A5AE87FA-8100-A34A-B7AD-B6979AAFF530}" destId="{441390D4-052A-8949-BE46-FEDEDF714B18}" srcOrd="5" destOrd="0" presId="urn:microsoft.com/office/officeart/2005/8/layout/list1"/>
    <dgm:cxn modelId="{03119882-6767-2049-B2D8-53D3916A9137}" type="presParOf" srcId="{A5AE87FA-8100-A34A-B7AD-B6979AAFF530}" destId="{177C6B0C-9EC7-8A4B-9693-595E5BA85392}" srcOrd="6" destOrd="0" presId="urn:microsoft.com/office/officeart/2005/8/layout/list1"/>
    <dgm:cxn modelId="{8C5C823B-DFB7-6247-8791-CB3FEE6E6614}" type="presParOf" srcId="{A5AE87FA-8100-A34A-B7AD-B6979AAFF530}" destId="{CDC401D4-6998-2D40-A675-5484869BB514}" srcOrd="7" destOrd="0" presId="urn:microsoft.com/office/officeart/2005/8/layout/list1"/>
    <dgm:cxn modelId="{5AFFC176-D6EA-3241-9258-861DAEC1D947}" type="presParOf" srcId="{A5AE87FA-8100-A34A-B7AD-B6979AAFF530}" destId="{C14E99EC-60BA-5A49-A2E3-AAF2B545DC56}" srcOrd="8" destOrd="0" presId="urn:microsoft.com/office/officeart/2005/8/layout/list1"/>
    <dgm:cxn modelId="{43734C91-0CB1-694A-BFA4-3C9C945E0D78}" type="presParOf" srcId="{C14E99EC-60BA-5A49-A2E3-AAF2B545DC56}" destId="{B1F7B6C0-4AD0-2141-B7A3-C0AEA7DF6EF6}" srcOrd="0" destOrd="0" presId="urn:microsoft.com/office/officeart/2005/8/layout/list1"/>
    <dgm:cxn modelId="{9A929BFA-1D53-8040-A06D-8CD6705A05AF}" type="presParOf" srcId="{C14E99EC-60BA-5A49-A2E3-AAF2B545DC56}" destId="{0509F58E-3F2E-8C49-84B4-D18E914CAD90}" srcOrd="1" destOrd="0" presId="urn:microsoft.com/office/officeart/2005/8/layout/list1"/>
    <dgm:cxn modelId="{B029175B-6EC1-4E46-B811-F605DEEEE10C}" type="presParOf" srcId="{A5AE87FA-8100-A34A-B7AD-B6979AAFF530}" destId="{38F129F8-62C5-1D45-A165-CABA2C84FEFA}" srcOrd="9" destOrd="0" presId="urn:microsoft.com/office/officeart/2005/8/layout/list1"/>
    <dgm:cxn modelId="{06A0C83C-D3A8-1241-9872-8FAB631CBA37}" type="presParOf" srcId="{A5AE87FA-8100-A34A-B7AD-B6979AAFF530}" destId="{BA36F59A-75C2-4445-AF6B-F7E2E9BBD8C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C0516C-B13E-1043-A298-33EA116DC4A4}" type="doc">
      <dgm:prSet loTypeId="urn:microsoft.com/office/officeart/2005/8/layout/default#2" loCatId="list" qsTypeId="urn:microsoft.com/office/officeart/2005/8/quickstyle/simple4" qsCatId="simple" csTypeId="urn:microsoft.com/office/officeart/2005/8/colors/accent6_3" csCatId="accent6"/>
      <dgm:spPr/>
      <dgm:t>
        <a:bodyPr/>
        <a:lstStyle/>
        <a:p>
          <a:endParaRPr lang="en-US"/>
        </a:p>
      </dgm:t>
    </dgm:pt>
    <dgm:pt modelId="{2A57858C-2BBE-D04D-8DE0-52EE95C38CA9}">
      <dgm:prSet/>
      <dgm:spPr/>
      <dgm:t>
        <a:bodyPr/>
        <a:lstStyle/>
        <a:p>
          <a:pPr rtl="0"/>
          <a:r>
            <a:rPr lang="en-US" b="1" dirty="0">
              <a:solidFill>
                <a:schemeClr val="bg1"/>
              </a:solidFill>
              <a:latin typeface="+mj-lt"/>
            </a:rPr>
            <a:t>Involves conducting an informal, pragmatic risk analysis on organization’s IT systems</a:t>
          </a:r>
        </a:p>
      </dgm:t>
    </dgm:pt>
    <dgm:pt modelId="{954D84FE-0261-F547-A60E-C1CC82ABA4A1}" type="parTrans" cxnId="{F257D48E-B440-D741-A6F1-453919363048}">
      <dgm:prSet/>
      <dgm:spPr/>
      <dgm:t>
        <a:bodyPr/>
        <a:lstStyle/>
        <a:p>
          <a:endParaRPr lang="en-US"/>
        </a:p>
      </dgm:t>
    </dgm:pt>
    <dgm:pt modelId="{0AE44805-AA6D-FB41-B199-CD942AED48A4}" type="sibTrans" cxnId="{F257D48E-B440-D741-A6F1-453919363048}">
      <dgm:prSet/>
      <dgm:spPr/>
      <dgm:t>
        <a:bodyPr/>
        <a:lstStyle/>
        <a:p>
          <a:endParaRPr lang="en-US"/>
        </a:p>
      </dgm:t>
    </dgm:pt>
    <dgm:pt modelId="{B20EDA8B-8B7B-D948-BF96-9FBBC3FCBD37}">
      <dgm:prSet/>
      <dgm:spPr/>
      <dgm:t>
        <a:bodyPr/>
        <a:lstStyle/>
        <a:p>
          <a:pPr rtl="0"/>
          <a:r>
            <a:rPr lang="en-US" b="1" dirty="0">
              <a:solidFill>
                <a:schemeClr val="bg1"/>
              </a:solidFill>
              <a:latin typeface="+mj-lt"/>
            </a:rPr>
            <a:t>Exploits knowledge and expertise of analyst</a:t>
          </a:r>
        </a:p>
      </dgm:t>
    </dgm:pt>
    <dgm:pt modelId="{7D01EB28-4B62-DC42-9FCF-8F9C33553C34}" type="parTrans" cxnId="{0DAD35D6-E934-9245-B127-F4C87F663B0E}">
      <dgm:prSet/>
      <dgm:spPr/>
      <dgm:t>
        <a:bodyPr/>
        <a:lstStyle/>
        <a:p>
          <a:endParaRPr lang="en-US"/>
        </a:p>
      </dgm:t>
    </dgm:pt>
    <dgm:pt modelId="{8FC57874-0162-4D44-AF0F-AC8A95AA8CD6}" type="sibTrans" cxnId="{0DAD35D6-E934-9245-B127-F4C87F663B0E}">
      <dgm:prSet/>
      <dgm:spPr/>
      <dgm:t>
        <a:bodyPr/>
        <a:lstStyle/>
        <a:p>
          <a:endParaRPr lang="en-US"/>
        </a:p>
      </dgm:t>
    </dgm:pt>
    <dgm:pt modelId="{AA5F80DB-A98D-B74F-A111-A31D3D5CD497}">
      <dgm:prSet/>
      <dgm:spPr/>
      <dgm:t>
        <a:bodyPr/>
        <a:lstStyle/>
        <a:p>
          <a:pPr rtl="0"/>
          <a:r>
            <a:rPr lang="en-US" b="1">
              <a:solidFill>
                <a:schemeClr val="bg1"/>
              </a:solidFill>
              <a:latin typeface="+mj-lt"/>
            </a:rPr>
            <a:t>Fairly quick and cheap</a:t>
          </a:r>
        </a:p>
      </dgm:t>
    </dgm:pt>
    <dgm:pt modelId="{8FE328AD-1C02-8D4E-9E71-02BFA60C30A4}" type="parTrans" cxnId="{CFA9F622-D78E-2540-9006-FB009C9BAF34}">
      <dgm:prSet/>
      <dgm:spPr/>
      <dgm:t>
        <a:bodyPr/>
        <a:lstStyle/>
        <a:p>
          <a:endParaRPr lang="en-US"/>
        </a:p>
      </dgm:t>
    </dgm:pt>
    <dgm:pt modelId="{78CB8566-7A5F-2644-9887-08120592FBF7}" type="sibTrans" cxnId="{CFA9F622-D78E-2540-9006-FB009C9BAF34}">
      <dgm:prSet/>
      <dgm:spPr/>
      <dgm:t>
        <a:bodyPr/>
        <a:lstStyle/>
        <a:p>
          <a:endParaRPr lang="en-US"/>
        </a:p>
      </dgm:t>
    </dgm:pt>
    <dgm:pt modelId="{15FAB895-8CB9-9B49-8125-44D98B42A690}">
      <dgm:prSet/>
      <dgm:spPr/>
      <dgm:t>
        <a:bodyPr/>
        <a:lstStyle/>
        <a:p>
          <a:pPr rtl="0"/>
          <a:r>
            <a:rPr lang="en-US" b="1">
              <a:solidFill>
                <a:schemeClr val="bg1"/>
              </a:solidFill>
              <a:latin typeface="+mj-lt"/>
            </a:rPr>
            <a:t>Judgments can be made about vulnerabilities and risks that baseline approach would not address</a:t>
          </a:r>
        </a:p>
      </dgm:t>
    </dgm:pt>
    <dgm:pt modelId="{563DE47D-4BF9-F04B-9AE8-379D146BD73D}" type="parTrans" cxnId="{8B3D4D45-B486-7C4B-B976-73F60BAF6DD9}">
      <dgm:prSet/>
      <dgm:spPr/>
      <dgm:t>
        <a:bodyPr/>
        <a:lstStyle/>
        <a:p>
          <a:endParaRPr lang="en-US"/>
        </a:p>
      </dgm:t>
    </dgm:pt>
    <dgm:pt modelId="{5917F969-3FD8-2049-81EC-E3562957CBE2}" type="sibTrans" cxnId="{8B3D4D45-B486-7C4B-B976-73F60BAF6DD9}">
      <dgm:prSet/>
      <dgm:spPr/>
      <dgm:t>
        <a:bodyPr/>
        <a:lstStyle/>
        <a:p>
          <a:endParaRPr lang="en-US"/>
        </a:p>
      </dgm:t>
    </dgm:pt>
    <dgm:pt modelId="{19DC7F8E-B240-264F-8C11-7BED88072C63}">
      <dgm:prSet/>
      <dgm:spPr/>
      <dgm:t>
        <a:bodyPr/>
        <a:lstStyle/>
        <a:p>
          <a:pPr rtl="0"/>
          <a:r>
            <a:rPr lang="en-US" b="1" dirty="0">
              <a:solidFill>
                <a:schemeClr val="bg1"/>
              </a:solidFill>
              <a:latin typeface="+mj-lt"/>
            </a:rPr>
            <a:t>Some risks may be incorrectly assessed</a:t>
          </a:r>
        </a:p>
      </dgm:t>
    </dgm:pt>
    <dgm:pt modelId="{48BFF6BE-F928-AC4C-A2E1-179D534BF446}" type="parTrans" cxnId="{CCAC4BFA-3716-3741-BA24-5B5153FF97F2}">
      <dgm:prSet/>
      <dgm:spPr/>
      <dgm:t>
        <a:bodyPr/>
        <a:lstStyle/>
        <a:p>
          <a:endParaRPr lang="en-US"/>
        </a:p>
      </dgm:t>
    </dgm:pt>
    <dgm:pt modelId="{BE7B2E5A-4769-E74D-997C-F27D696B6102}" type="sibTrans" cxnId="{CCAC4BFA-3716-3741-BA24-5B5153FF97F2}">
      <dgm:prSet/>
      <dgm:spPr/>
      <dgm:t>
        <a:bodyPr/>
        <a:lstStyle/>
        <a:p>
          <a:endParaRPr lang="en-US"/>
        </a:p>
      </dgm:t>
    </dgm:pt>
    <dgm:pt modelId="{BD28DBB6-C4DD-D74F-BEF0-3A4C1CF73D9A}">
      <dgm:prSet/>
      <dgm:spPr/>
      <dgm:t>
        <a:bodyPr/>
        <a:lstStyle/>
        <a:p>
          <a:pPr rtl="0"/>
          <a:r>
            <a:rPr lang="en-US" b="1">
              <a:solidFill>
                <a:schemeClr val="bg1"/>
              </a:solidFill>
              <a:latin typeface="+mj-lt"/>
            </a:rPr>
            <a:t>Skewed by analyst’s views, varies over time</a:t>
          </a:r>
        </a:p>
      </dgm:t>
    </dgm:pt>
    <dgm:pt modelId="{AD645BF4-A838-7946-A9D0-29942EC23D93}" type="parTrans" cxnId="{A4CADF72-86F4-B24C-BA62-1A0D2AE697C4}">
      <dgm:prSet/>
      <dgm:spPr/>
      <dgm:t>
        <a:bodyPr/>
        <a:lstStyle/>
        <a:p>
          <a:endParaRPr lang="en-US"/>
        </a:p>
      </dgm:t>
    </dgm:pt>
    <dgm:pt modelId="{3430F276-F137-B548-9657-0E956A1E8718}" type="sibTrans" cxnId="{A4CADF72-86F4-B24C-BA62-1A0D2AE697C4}">
      <dgm:prSet/>
      <dgm:spPr/>
      <dgm:t>
        <a:bodyPr/>
        <a:lstStyle/>
        <a:p>
          <a:endParaRPr lang="en-US"/>
        </a:p>
      </dgm:t>
    </dgm:pt>
    <dgm:pt modelId="{BFFEF84E-5E1E-F549-974D-E52A7D42E9E2}">
      <dgm:prSet/>
      <dgm:spPr/>
      <dgm:t>
        <a:bodyPr/>
        <a:lstStyle/>
        <a:p>
          <a:pPr rtl="0"/>
          <a:r>
            <a:rPr lang="en-US" b="1" dirty="0">
              <a:solidFill>
                <a:schemeClr val="bg1"/>
              </a:solidFill>
              <a:latin typeface="+mj-lt"/>
            </a:rPr>
            <a:t>Suitable for small to medium sized organizations where IT systems are not necessarily essential</a:t>
          </a:r>
        </a:p>
      </dgm:t>
    </dgm:pt>
    <dgm:pt modelId="{A10B8917-C818-A947-9094-A9F3FCB1AD66}" type="parTrans" cxnId="{FE5AB739-4FF1-2142-99A6-9FFDBE45F00F}">
      <dgm:prSet/>
      <dgm:spPr/>
      <dgm:t>
        <a:bodyPr/>
        <a:lstStyle/>
        <a:p>
          <a:endParaRPr lang="en-US"/>
        </a:p>
      </dgm:t>
    </dgm:pt>
    <dgm:pt modelId="{460ACD97-3BDA-EA45-82A3-33B872591177}" type="sibTrans" cxnId="{FE5AB739-4FF1-2142-99A6-9FFDBE45F00F}">
      <dgm:prSet/>
      <dgm:spPr/>
      <dgm:t>
        <a:bodyPr/>
        <a:lstStyle/>
        <a:p>
          <a:endParaRPr lang="en-US"/>
        </a:p>
      </dgm:t>
    </dgm:pt>
    <dgm:pt modelId="{41995EC5-A2F8-D64C-83F8-E02A14283D59}" type="pres">
      <dgm:prSet presAssocID="{52C0516C-B13E-1043-A298-33EA116DC4A4}" presName="diagram" presStyleCnt="0">
        <dgm:presLayoutVars>
          <dgm:dir/>
          <dgm:resizeHandles val="exact"/>
        </dgm:presLayoutVars>
      </dgm:prSet>
      <dgm:spPr/>
    </dgm:pt>
    <dgm:pt modelId="{176AD136-B7C9-274B-BAA3-ED6F6C9CCA25}" type="pres">
      <dgm:prSet presAssocID="{2A57858C-2BBE-D04D-8DE0-52EE95C38CA9}" presName="node" presStyleLbl="node1" presStyleIdx="0" presStyleCnt="7">
        <dgm:presLayoutVars>
          <dgm:bulletEnabled val="1"/>
        </dgm:presLayoutVars>
      </dgm:prSet>
      <dgm:spPr/>
    </dgm:pt>
    <dgm:pt modelId="{56A36EEC-7861-0643-B2D3-4DB2D14D2BAC}" type="pres">
      <dgm:prSet presAssocID="{0AE44805-AA6D-FB41-B199-CD942AED48A4}" presName="sibTrans" presStyleCnt="0"/>
      <dgm:spPr/>
    </dgm:pt>
    <dgm:pt modelId="{DBDFDA52-54DF-FD4F-AF18-F58A40344FFD}" type="pres">
      <dgm:prSet presAssocID="{B20EDA8B-8B7B-D948-BF96-9FBBC3FCBD37}" presName="node" presStyleLbl="node1" presStyleIdx="1" presStyleCnt="7">
        <dgm:presLayoutVars>
          <dgm:bulletEnabled val="1"/>
        </dgm:presLayoutVars>
      </dgm:prSet>
      <dgm:spPr/>
    </dgm:pt>
    <dgm:pt modelId="{49D54C8F-A7E8-234D-9F00-D7A879C40D04}" type="pres">
      <dgm:prSet presAssocID="{8FC57874-0162-4D44-AF0F-AC8A95AA8CD6}" presName="sibTrans" presStyleCnt="0"/>
      <dgm:spPr/>
    </dgm:pt>
    <dgm:pt modelId="{691FA8D8-FAA7-5A43-8034-FB5E02C27D1C}" type="pres">
      <dgm:prSet presAssocID="{AA5F80DB-A98D-B74F-A111-A31D3D5CD497}" presName="node" presStyleLbl="node1" presStyleIdx="2" presStyleCnt="7">
        <dgm:presLayoutVars>
          <dgm:bulletEnabled val="1"/>
        </dgm:presLayoutVars>
      </dgm:prSet>
      <dgm:spPr/>
    </dgm:pt>
    <dgm:pt modelId="{4F738295-FAD5-3146-B215-DA2C34D4BCC1}" type="pres">
      <dgm:prSet presAssocID="{78CB8566-7A5F-2644-9887-08120592FBF7}" presName="sibTrans" presStyleCnt="0"/>
      <dgm:spPr/>
    </dgm:pt>
    <dgm:pt modelId="{43F73BA4-37E8-5C43-958E-410D6A2C3C31}" type="pres">
      <dgm:prSet presAssocID="{15FAB895-8CB9-9B49-8125-44D98B42A690}" presName="node" presStyleLbl="node1" presStyleIdx="3" presStyleCnt="7">
        <dgm:presLayoutVars>
          <dgm:bulletEnabled val="1"/>
        </dgm:presLayoutVars>
      </dgm:prSet>
      <dgm:spPr/>
    </dgm:pt>
    <dgm:pt modelId="{5D9A8E77-A076-BA4C-AA92-06301CFB20F6}" type="pres">
      <dgm:prSet presAssocID="{5917F969-3FD8-2049-81EC-E3562957CBE2}" presName="sibTrans" presStyleCnt="0"/>
      <dgm:spPr/>
    </dgm:pt>
    <dgm:pt modelId="{AEEE60DB-6458-F746-A183-1711429D5185}" type="pres">
      <dgm:prSet presAssocID="{19DC7F8E-B240-264F-8C11-7BED88072C63}" presName="node" presStyleLbl="node1" presStyleIdx="4" presStyleCnt="7">
        <dgm:presLayoutVars>
          <dgm:bulletEnabled val="1"/>
        </dgm:presLayoutVars>
      </dgm:prSet>
      <dgm:spPr/>
    </dgm:pt>
    <dgm:pt modelId="{1C651A72-DDCD-FE4C-B127-A3A66DAFEF99}" type="pres">
      <dgm:prSet presAssocID="{BE7B2E5A-4769-E74D-997C-F27D696B6102}" presName="sibTrans" presStyleCnt="0"/>
      <dgm:spPr/>
    </dgm:pt>
    <dgm:pt modelId="{79EB3C42-4ABA-5C4E-8FBD-D211A4BD5743}" type="pres">
      <dgm:prSet presAssocID="{BD28DBB6-C4DD-D74F-BEF0-3A4C1CF73D9A}" presName="node" presStyleLbl="node1" presStyleIdx="5" presStyleCnt="7">
        <dgm:presLayoutVars>
          <dgm:bulletEnabled val="1"/>
        </dgm:presLayoutVars>
      </dgm:prSet>
      <dgm:spPr/>
    </dgm:pt>
    <dgm:pt modelId="{11DFF456-B843-7541-B349-995EF782AB67}" type="pres">
      <dgm:prSet presAssocID="{3430F276-F137-B548-9657-0E956A1E8718}" presName="sibTrans" presStyleCnt="0"/>
      <dgm:spPr/>
    </dgm:pt>
    <dgm:pt modelId="{7E7614A5-6B20-E94D-95D9-EF0CD561E626}" type="pres">
      <dgm:prSet presAssocID="{BFFEF84E-5E1E-F549-974D-E52A7D42E9E2}" presName="node" presStyleLbl="node1" presStyleIdx="6" presStyleCnt="7">
        <dgm:presLayoutVars>
          <dgm:bulletEnabled val="1"/>
        </dgm:presLayoutVars>
      </dgm:prSet>
      <dgm:spPr/>
    </dgm:pt>
  </dgm:ptLst>
  <dgm:cxnLst>
    <dgm:cxn modelId="{CFA9F622-D78E-2540-9006-FB009C9BAF34}" srcId="{52C0516C-B13E-1043-A298-33EA116DC4A4}" destId="{AA5F80DB-A98D-B74F-A111-A31D3D5CD497}" srcOrd="2" destOrd="0" parTransId="{8FE328AD-1C02-8D4E-9E71-02BFA60C30A4}" sibTransId="{78CB8566-7A5F-2644-9887-08120592FBF7}"/>
    <dgm:cxn modelId="{497ED328-E2A6-E34B-80A0-FC20C0882F90}" type="presOf" srcId="{BD28DBB6-C4DD-D74F-BEF0-3A4C1CF73D9A}" destId="{79EB3C42-4ABA-5C4E-8FBD-D211A4BD5743}" srcOrd="0" destOrd="0" presId="urn:microsoft.com/office/officeart/2005/8/layout/default#2"/>
    <dgm:cxn modelId="{6F15FA2C-189F-3944-AEB7-2B11ABEB02E5}" type="presOf" srcId="{BFFEF84E-5E1E-F549-974D-E52A7D42E9E2}" destId="{7E7614A5-6B20-E94D-95D9-EF0CD561E626}" srcOrd="0" destOrd="0" presId="urn:microsoft.com/office/officeart/2005/8/layout/default#2"/>
    <dgm:cxn modelId="{86702834-F18E-5642-8D38-5817B5E156BE}" type="presOf" srcId="{2A57858C-2BBE-D04D-8DE0-52EE95C38CA9}" destId="{176AD136-B7C9-274B-BAA3-ED6F6C9CCA25}" srcOrd="0" destOrd="0" presId="urn:microsoft.com/office/officeart/2005/8/layout/default#2"/>
    <dgm:cxn modelId="{FE5AB739-4FF1-2142-99A6-9FFDBE45F00F}" srcId="{52C0516C-B13E-1043-A298-33EA116DC4A4}" destId="{BFFEF84E-5E1E-F549-974D-E52A7D42E9E2}" srcOrd="6" destOrd="0" parTransId="{A10B8917-C818-A947-9094-A9F3FCB1AD66}" sibTransId="{460ACD97-3BDA-EA45-82A3-33B872591177}"/>
    <dgm:cxn modelId="{1053C05C-194F-0740-AFF0-01ED4ADEAD7E}" type="presOf" srcId="{AA5F80DB-A98D-B74F-A111-A31D3D5CD497}" destId="{691FA8D8-FAA7-5A43-8034-FB5E02C27D1C}" srcOrd="0" destOrd="0" presId="urn:microsoft.com/office/officeart/2005/8/layout/default#2"/>
    <dgm:cxn modelId="{8B3D4D45-B486-7C4B-B976-73F60BAF6DD9}" srcId="{52C0516C-B13E-1043-A298-33EA116DC4A4}" destId="{15FAB895-8CB9-9B49-8125-44D98B42A690}" srcOrd="3" destOrd="0" parTransId="{563DE47D-4BF9-F04B-9AE8-379D146BD73D}" sibTransId="{5917F969-3FD8-2049-81EC-E3562957CBE2}"/>
    <dgm:cxn modelId="{A4CADF72-86F4-B24C-BA62-1A0D2AE697C4}" srcId="{52C0516C-B13E-1043-A298-33EA116DC4A4}" destId="{BD28DBB6-C4DD-D74F-BEF0-3A4C1CF73D9A}" srcOrd="5" destOrd="0" parTransId="{AD645BF4-A838-7946-A9D0-29942EC23D93}" sibTransId="{3430F276-F137-B548-9657-0E956A1E8718}"/>
    <dgm:cxn modelId="{4F90F179-5BD5-5D43-BC74-57BD6AFA301D}" type="presOf" srcId="{19DC7F8E-B240-264F-8C11-7BED88072C63}" destId="{AEEE60DB-6458-F746-A183-1711429D5185}" srcOrd="0" destOrd="0" presId="urn:microsoft.com/office/officeart/2005/8/layout/default#2"/>
    <dgm:cxn modelId="{F257D48E-B440-D741-A6F1-453919363048}" srcId="{52C0516C-B13E-1043-A298-33EA116DC4A4}" destId="{2A57858C-2BBE-D04D-8DE0-52EE95C38CA9}" srcOrd="0" destOrd="0" parTransId="{954D84FE-0261-F547-A60E-C1CC82ABA4A1}" sibTransId="{0AE44805-AA6D-FB41-B199-CD942AED48A4}"/>
    <dgm:cxn modelId="{3810ADCE-5681-954E-B5C5-0CA1BFF23B56}" type="presOf" srcId="{15FAB895-8CB9-9B49-8125-44D98B42A690}" destId="{43F73BA4-37E8-5C43-958E-410D6A2C3C31}" srcOrd="0" destOrd="0" presId="urn:microsoft.com/office/officeart/2005/8/layout/default#2"/>
    <dgm:cxn modelId="{0DAD35D6-E934-9245-B127-F4C87F663B0E}" srcId="{52C0516C-B13E-1043-A298-33EA116DC4A4}" destId="{B20EDA8B-8B7B-D948-BF96-9FBBC3FCBD37}" srcOrd="1" destOrd="0" parTransId="{7D01EB28-4B62-DC42-9FCF-8F9C33553C34}" sibTransId="{8FC57874-0162-4D44-AF0F-AC8A95AA8CD6}"/>
    <dgm:cxn modelId="{C3DAE7F1-EFF1-D241-BF1C-39643BA1446E}" type="presOf" srcId="{B20EDA8B-8B7B-D948-BF96-9FBBC3FCBD37}" destId="{DBDFDA52-54DF-FD4F-AF18-F58A40344FFD}" srcOrd="0" destOrd="0" presId="urn:microsoft.com/office/officeart/2005/8/layout/default#2"/>
    <dgm:cxn modelId="{F18E3FF2-AEDA-EA44-B635-03663005ED0C}" type="presOf" srcId="{52C0516C-B13E-1043-A298-33EA116DC4A4}" destId="{41995EC5-A2F8-D64C-83F8-E02A14283D59}" srcOrd="0" destOrd="0" presId="urn:microsoft.com/office/officeart/2005/8/layout/default#2"/>
    <dgm:cxn modelId="{CCAC4BFA-3716-3741-BA24-5B5153FF97F2}" srcId="{52C0516C-B13E-1043-A298-33EA116DC4A4}" destId="{19DC7F8E-B240-264F-8C11-7BED88072C63}" srcOrd="4" destOrd="0" parTransId="{48BFF6BE-F928-AC4C-A2E1-179D534BF446}" sibTransId="{BE7B2E5A-4769-E74D-997C-F27D696B6102}"/>
    <dgm:cxn modelId="{4A1BC112-3BF7-BD42-8B74-C324F9CEC7BE}" type="presParOf" srcId="{41995EC5-A2F8-D64C-83F8-E02A14283D59}" destId="{176AD136-B7C9-274B-BAA3-ED6F6C9CCA25}" srcOrd="0" destOrd="0" presId="urn:microsoft.com/office/officeart/2005/8/layout/default#2"/>
    <dgm:cxn modelId="{D2BD6D2D-2753-B241-B1C9-EEA0CC5E4EF9}" type="presParOf" srcId="{41995EC5-A2F8-D64C-83F8-E02A14283D59}" destId="{56A36EEC-7861-0643-B2D3-4DB2D14D2BAC}" srcOrd="1" destOrd="0" presId="urn:microsoft.com/office/officeart/2005/8/layout/default#2"/>
    <dgm:cxn modelId="{C89D8A9C-64A9-F541-8FEF-C771BE0AC29B}" type="presParOf" srcId="{41995EC5-A2F8-D64C-83F8-E02A14283D59}" destId="{DBDFDA52-54DF-FD4F-AF18-F58A40344FFD}" srcOrd="2" destOrd="0" presId="urn:microsoft.com/office/officeart/2005/8/layout/default#2"/>
    <dgm:cxn modelId="{96DAC60F-D970-4241-A98B-ADD64ADFAB38}" type="presParOf" srcId="{41995EC5-A2F8-D64C-83F8-E02A14283D59}" destId="{49D54C8F-A7E8-234D-9F00-D7A879C40D04}" srcOrd="3" destOrd="0" presId="urn:microsoft.com/office/officeart/2005/8/layout/default#2"/>
    <dgm:cxn modelId="{55D38821-7945-BD48-8506-C609E670E8DE}" type="presParOf" srcId="{41995EC5-A2F8-D64C-83F8-E02A14283D59}" destId="{691FA8D8-FAA7-5A43-8034-FB5E02C27D1C}" srcOrd="4" destOrd="0" presId="urn:microsoft.com/office/officeart/2005/8/layout/default#2"/>
    <dgm:cxn modelId="{3634765F-EEE3-2044-9CAB-438A49896872}" type="presParOf" srcId="{41995EC5-A2F8-D64C-83F8-E02A14283D59}" destId="{4F738295-FAD5-3146-B215-DA2C34D4BCC1}" srcOrd="5" destOrd="0" presId="urn:microsoft.com/office/officeart/2005/8/layout/default#2"/>
    <dgm:cxn modelId="{0B8F2FDB-9B73-5348-AFA6-A4D6EF398F88}" type="presParOf" srcId="{41995EC5-A2F8-D64C-83F8-E02A14283D59}" destId="{43F73BA4-37E8-5C43-958E-410D6A2C3C31}" srcOrd="6" destOrd="0" presId="urn:microsoft.com/office/officeart/2005/8/layout/default#2"/>
    <dgm:cxn modelId="{4CD73401-C7C6-2447-8E70-5AAFDC9457CB}" type="presParOf" srcId="{41995EC5-A2F8-D64C-83F8-E02A14283D59}" destId="{5D9A8E77-A076-BA4C-AA92-06301CFB20F6}" srcOrd="7" destOrd="0" presId="urn:microsoft.com/office/officeart/2005/8/layout/default#2"/>
    <dgm:cxn modelId="{9D0AD352-9142-2F4B-A8DE-618B22C0D05B}" type="presParOf" srcId="{41995EC5-A2F8-D64C-83F8-E02A14283D59}" destId="{AEEE60DB-6458-F746-A183-1711429D5185}" srcOrd="8" destOrd="0" presId="urn:microsoft.com/office/officeart/2005/8/layout/default#2"/>
    <dgm:cxn modelId="{2C625DED-404C-7945-96BD-7BCFAD5760DE}" type="presParOf" srcId="{41995EC5-A2F8-D64C-83F8-E02A14283D59}" destId="{1C651A72-DDCD-FE4C-B127-A3A66DAFEF99}" srcOrd="9" destOrd="0" presId="urn:microsoft.com/office/officeart/2005/8/layout/default#2"/>
    <dgm:cxn modelId="{418EE08C-AFB5-CF4C-B551-D478AA33AEA8}" type="presParOf" srcId="{41995EC5-A2F8-D64C-83F8-E02A14283D59}" destId="{79EB3C42-4ABA-5C4E-8FBD-D211A4BD5743}" srcOrd="10" destOrd="0" presId="urn:microsoft.com/office/officeart/2005/8/layout/default#2"/>
    <dgm:cxn modelId="{312C72DF-064B-054B-936C-87F1FAE3C639}" type="presParOf" srcId="{41995EC5-A2F8-D64C-83F8-E02A14283D59}" destId="{11DFF456-B843-7541-B349-995EF782AB67}" srcOrd="11" destOrd="0" presId="urn:microsoft.com/office/officeart/2005/8/layout/default#2"/>
    <dgm:cxn modelId="{F2BA4720-58D0-534A-A614-A3DEA7BFA1C6}" type="presParOf" srcId="{41995EC5-A2F8-D64C-83F8-E02A14283D59}" destId="{7E7614A5-6B20-E94D-95D9-EF0CD561E626}" srcOrd="12"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6285E-8FC2-304D-B8D6-1F4764C439BB}">
      <dsp:nvSpPr>
        <dsp:cNvPr id="0" name=""/>
        <dsp:cNvSpPr/>
      </dsp:nvSpPr>
      <dsp:spPr>
        <a:xfrm>
          <a:off x="7567" y="1353410"/>
          <a:ext cx="2261964" cy="1357178"/>
        </a:xfrm>
        <a:prstGeom prst="roundRect">
          <a:avLst>
            <a:gd name="adj" fmla="val 10000"/>
          </a:avLst>
        </a:prstGeom>
        <a:solidFill>
          <a:schemeClr val="accent3">
            <a:lumMod val="75000"/>
          </a:schemeClr>
        </a:solidFill>
        <a:ln>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latin typeface="+mn-lt"/>
            </a:rPr>
            <a:t>What assets need to be protected</a:t>
          </a:r>
        </a:p>
      </dsp:txBody>
      <dsp:txXfrm>
        <a:off x="47317" y="1393160"/>
        <a:ext cx="2182464" cy="1277678"/>
      </dsp:txXfrm>
    </dsp:sp>
    <dsp:sp modelId="{29C810DC-3DD5-5349-B6C4-53BFAF5170C0}">
      <dsp:nvSpPr>
        <dsp:cNvPr id="0" name=""/>
        <dsp:cNvSpPr/>
      </dsp:nvSpPr>
      <dsp:spPr>
        <a:xfrm>
          <a:off x="2495728" y="1751516"/>
          <a:ext cx="479536" cy="560967"/>
        </a:xfrm>
        <a:prstGeom prst="rightArrow">
          <a:avLst>
            <a:gd name="adj1" fmla="val 60000"/>
            <a:gd name="adj2" fmla="val 50000"/>
          </a:avLst>
        </a:prstGeom>
        <a:solidFill>
          <a:schemeClr val="tx1"/>
        </a:solidFill>
        <a:ln>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495728" y="1863709"/>
        <a:ext cx="335675" cy="336581"/>
      </dsp:txXfrm>
    </dsp:sp>
    <dsp:sp modelId="{F0EE840A-6A6A-8C4E-BD43-645284D74784}">
      <dsp:nvSpPr>
        <dsp:cNvPr id="0" name=""/>
        <dsp:cNvSpPr/>
      </dsp:nvSpPr>
      <dsp:spPr>
        <a:xfrm>
          <a:off x="3174317" y="1353410"/>
          <a:ext cx="2261964" cy="1357178"/>
        </a:xfrm>
        <a:prstGeom prst="roundRect">
          <a:avLst>
            <a:gd name="adj" fmla="val 10000"/>
          </a:avLst>
        </a:prstGeom>
        <a:solidFill>
          <a:schemeClr val="accent4">
            <a:lumMod val="60000"/>
            <a:lumOff val="40000"/>
          </a:schemeClr>
        </a:solidFill>
        <a:ln>
          <a:solidFill>
            <a:schemeClr val="accent4">
              <a:lumMod val="75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latin typeface="+mn-lt"/>
            </a:rPr>
            <a:t>How are those assets threatened</a:t>
          </a:r>
        </a:p>
      </dsp:txBody>
      <dsp:txXfrm>
        <a:off x="3214067" y="1393160"/>
        <a:ext cx="2182464" cy="1277678"/>
      </dsp:txXfrm>
    </dsp:sp>
    <dsp:sp modelId="{106A60B2-E17B-6846-A742-BD11872B615E}">
      <dsp:nvSpPr>
        <dsp:cNvPr id="0" name=""/>
        <dsp:cNvSpPr/>
      </dsp:nvSpPr>
      <dsp:spPr>
        <a:xfrm>
          <a:off x="5662478" y="1751516"/>
          <a:ext cx="479536" cy="560967"/>
        </a:xfrm>
        <a:prstGeom prst="rightArrow">
          <a:avLst>
            <a:gd name="adj1" fmla="val 60000"/>
            <a:gd name="adj2" fmla="val 50000"/>
          </a:avLst>
        </a:prstGeom>
        <a:solidFill>
          <a:schemeClr val="tx1"/>
        </a:solidFill>
        <a:ln>
          <a:solidFill>
            <a:schemeClr val="accent4">
              <a:lumMod val="75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5662478" y="1863709"/>
        <a:ext cx="335675" cy="336581"/>
      </dsp:txXfrm>
    </dsp:sp>
    <dsp:sp modelId="{5E945862-EF2F-A845-884B-12FE5750CF76}">
      <dsp:nvSpPr>
        <dsp:cNvPr id="0" name=""/>
        <dsp:cNvSpPr/>
      </dsp:nvSpPr>
      <dsp:spPr>
        <a:xfrm>
          <a:off x="6341067" y="1353410"/>
          <a:ext cx="2261964" cy="1357178"/>
        </a:xfrm>
        <a:prstGeom prst="roundRect">
          <a:avLst>
            <a:gd name="adj" fmla="val 10000"/>
          </a:avLst>
        </a:prstGeom>
        <a:solidFill>
          <a:schemeClr val="accent5">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bg1"/>
              </a:solidFill>
              <a:latin typeface="+mn-lt"/>
            </a:rPr>
            <a:t>What can be done to counter those threats</a:t>
          </a:r>
        </a:p>
      </dsp:txBody>
      <dsp:txXfrm>
        <a:off x="6380817" y="1393160"/>
        <a:ext cx="2182464" cy="127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EBCA9-E0EF-964A-930C-85776AACF547}">
      <dsp:nvSpPr>
        <dsp:cNvPr id="0" name=""/>
        <dsp:cNvSpPr/>
      </dsp:nvSpPr>
      <dsp:spPr>
        <a:xfrm>
          <a:off x="0" y="0"/>
          <a:ext cx="9144000" cy="1531620"/>
        </a:xfrm>
        <a:prstGeom prst="rect">
          <a:avLst/>
        </a:prstGeom>
        <a:solidFill>
          <a:schemeClr val="accent3">
            <a:lumMod val="75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0" kern="1200" dirty="0">
              <a:latin typeface="+mn-lt"/>
            </a:rPr>
            <a:t>IT SECURITY MANAGEMENT:  A process used to achieve and maintain appropriate levels of confidentiality, integrity, availability, accountability, authenticity, and reliability.  IT security management functions include:</a:t>
          </a:r>
        </a:p>
      </dsp:txBody>
      <dsp:txXfrm>
        <a:off x="0" y="0"/>
        <a:ext cx="9144000" cy="1531620"/>
      </dsp:txXfrm>
    </dsp:sp>
    <dsp:sp modelId="{1C84FA8C-ED9A-FC43-A391-DDDD79295E98}">
      <dsp:nvSpPr>
        <dsp:cNvPr id="0" name=""/>
        <dsp:cNvSpPr/>
      </dsp:nvSpPr>
      <dsp:spPr>
        <a:xfrm>
          <a:off x="3146" y="1531620"/>
          <a:ext cx="1246252" cy="3216402"/>
        </a:xfrm>
        <a:prstGeom prst="rect">
          <a:avLst/>
        </a:prstGeom>
        <a:solidFill>
          <a:schemeClr val="accent3">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mn-lt"/>
            </a:rPr>
            <a:t>Determining organizational         IT security objectives, strategies, and policies</a:t>
          </a:r>
        </a:p>
      </dsp:txBody>
      <dsp:txXfrm>
        <a:off x="3146" y="1531620"/>
        <a:ext cx="1246252" cy="3216402"/>
      </dsp:txXfrm>
    </dsp:sp>
    <dsp:sp modelId="{133A0DB5-B4DC-EE4F-97ED-465127DA17DB}">
      <dsp:nvSpPr>
        <dsp:cNvPr id="0" name=""/>
        <dsp:cNvSpPr/>
      </dsp:nvSpPr>
      <dsp:spPr>
        <a:xfrm>
          <a:off x="1249398" y="1531620"/>
          <a:ext cx="1144749" cy="3216402"/>
        </a:xfrm>
        <a:prstGeom prst="rect">
          <a:avLst/>
        </a:prstGeom>
        <a:solidFill>
          <a:schemeClr val="accent3">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a:latin typeface="+mn-lt"/>
            </a:rPr>
            <a:t>Determining organizational IT security requirements</a:t>
          </a:r>
          <a:endParaRPr lang="en-US" sz="1200" b="1" kern="1200" dirty="0">
            <a:latin typeface="+mn-lt"/>
          </a:endParaRPr>
        </a:p>
      </dsp:txBody>
      <dsp:txXfrm>
        <a:off x="1249398" y="1531620"/>
        <a:ext cx="1144749" cy="3216402"/>
      </dsp:txXfrm>
    </dsp:sp>
    <dsp:sp modelId="{91F63209-B40C-294A-A932-B982AEBD2ABF}">
      <dsp:nvSpPr>
        <dsp:cNvPr id="0" name=""/>
        <dsp:cNvSpPr/>
      </dsp:nvSpPr>
      <dsp:spPr>
        <a:xfrm>
          <a:off x="2394148" y="1531620"/>
          <a:ext cx="1247343" cy="3216402"/>
        </a:xfrm>
        <a:prstGeom prst="rect">
          <a:avLst/>
        </a:prstGeom>
        <a:solidFill>
          <a:schemeClr val="accent3">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a:latin typeface="+mn-lt"/>
            </a:rPr>
            <a:t>Identifying and analyzing security threats to IT assets within the organization</a:t>
          </a:r>
          <a:endParaRPr lang="en-US" sz="1200" b="1" kern="1200" dirty="0">
            <a:latin typeface="+mn-lt"/>
          </a:endParaRPr>
        </a:p>
      </dsp:txBody>
      <dsp:txXfrm>
        <a:off x="2394148" y="1531620"/>
        <a:ext cx="1247343" cy="3216402"/>
      </dsp:txXfrm>
    </dsp:sp>
    <dsp:sp modelId="{1932F4D9-3099-CD47-A33A-8F7F982E4626}">
      <dsp:nvSpPr>
        <dsp:cNvPr id="0" name=""/>
        <dsp:cNvSpPr/>
      </dsp:nvSpPr>
      <dsp:spPr>
        <a:xfrm>
          <a:off x="3641491" y="1531620"/>
          <a:ext cx="1014101" cy="3216402"/>
        </a:xfrm>
        <a:prstGeom prst="rect">
          <a:avLst/>
        </a:prstGeom>
        <a:solidFill>
          <a:schemeClr val="accent3">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mn-lt"/>
            </a:rPr>
            <a:t>Identifying and analyzing risks</a:t>
          </a:r>
        </a:p>
      </dsp:txBody>
      <dsp:txXfrm>
        <a:off x="3641491" y="1531620"/>
        <a:ext cx="1014101" cy="3216402"/>
      </dsp:txXfrm>
    </dsp:sp>
    <dsp:sp modelId="{32E9282E-07BA-1F46-8BAE-3D761FEF1ED8}">
      <dsp:nvSpPr>
        <dsp:cNvPr id="0" name=""/>
        <dsp:cNvSpPr/>
      </dsp:nvSpPr>
      <dsp:spPr>
        <a:xfrm>
          <a:off x="4655592" y="1531620"/>
          <a:ext cx="1174661" cy="3216402"/>
        </a:xfrm>
        <a:prstGeom prst="rect">
          <a:avLst/>
        </a:prstGeom>
        <a:solidFill>
          <a:schemeClr val="accent3">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mn-lt"/>
            </a:rPr>
            <a:t>Specifying appropriate safeguards</a:t>
          </a:r>
        </a:p>
      </dsp:txBody>
      <dsp:txXfrm>
        <a:off x="4655592" y="1531620"/>
        <a:ext cx="1174661" cy="3216402"/>
      </dsp:txXfrm>
    </dsp:sp>
    <dsp:sp modelId="{24676DF4-7AD2-B944-AB30-B7D9C5A5000D}">
      <dsp:nvSpPr>
        <dsp:cNvPr id="0" name=""/>
        <dsp:cNvSpPr/>
      </dsp:nvSpPr>
      <dsp:spPr>
        <a:xfrm>
          <a:off x="5830254" y="1523997"/>
          <a:ext cx="1241585" cy="3231647"/>
        </a:xfrm>
        <a:prstGeom prst="rect">
          <a:avLst/>
        </a:prstGeom>
        <a:solidFill>
          <a:schemeClr val="accent3">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11175" rtl="0">
            <a:lnSpc>
              <a:spcPct val="90000"/>
            </a:lnSpc>
            <a:spcBef>
              <a:spcPct val="0"/>
            </a:spcBef>
            <a:spcAft>
              <a:spcPct val="35000"/>
            </a:spcAft>
            <a:buNone/>
          </a:pPr>
          <a:r>
            <a:rPr lang="en-US" sz="1150" b="1" kern="1200" dirty="0">
              <a:latin typeface="+mn-lt"/>
            </a:rPr>
            <a:t>Monitoring the implementation and operation of safeguards that are necessary in order to cost effectively protect the information and services within the organization</a:t>
          </a:r>
        </a:p>
      </dsp:txBody>
      <dsp:txXfrm>
        <a:off x="5830254" y="1523997"/>
        <a:ext cx="1241585" cy="3231647"/>
      </dsp:txXfrm>
    </dsp:sp>
    <dsp:sp modelId="{28C3CB3C-C7D2-CB49-A95C-0705ACD23DED}">
      <dsp:nvSpPr>
        <dsp:cNvPr id="0" name=""/>
        <dsp:cNvSpPr/>
      </dsp:nvSpPr>
      <dsp:spPr>
        <a:xfrm>
          <a:off x="7071840" y="1531620"/>
          <a:ext cx="1135230" cy="3216402"/>
        </a:xfrm>
        <a:prstGeom prst="rect">
          <a:avLst/>
        </a:prstGeom>
        <a:solidFill>
          <a:schemeClr val="accent3">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mn-lt"/>
            </a:rPr>
            <a:t>Developing and implementing a security awareness program</a:t>
          </a:r>
        </a:p>
      </dsp:txBody>
      <dsp:txXfrm>
        <a:off x="7071840" y="1531620"/>
        <a:ext cx="1135230" cy="3216402"/>
      </dsp:txXfrm>
    </dsp:sp>
    <dsp:sp modelId="{932EB49E-B7CA-6943-9EE4-2E29970FB7DB}">
      <dsp:nvSpPr>
        <dsp:cNvPr id="0" name=""/>
        <dsp:cNvSpPr/>
      </dsp:nvSpPr>
      <dsp:spPr>
        <a:xfrm>
          <a:off x="8207071" y="1531620"/>
          <a:ext cx="933782" cy="3216402"/>
        </a:xfrm>
        <a:prstGeom prst="rect">
          <a:avLst/>
        </a:prstGeom>
        <a:solidFill>
          <a:schemeClr val="accent3">
            <a:lumMod val="60000"/>
            <a:lumOff val="4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latin typeface="+mn-lt"/>
            </a:rPr>
            <a:t>Detecting and reacting to incidents</a:t>
          </a:r>
        </a:p>
      </dsp:txBody>
      <dsp:txXfrm>
        <a:off x="8207071" y="1531620"/>
        <a:ext cx="933782" cy="3216402"/>
      </dsp:txXfrm>
    </dsp:sp>
    <dsp:sp modelId="{FFE7BA93-BDD0-984C-89E5-5B213247846F}">
      <dsp:nvSpPr>
        <dsp:cNvPr id="0" name=""/>
        <dsp:cNvSpPr/>
      </dsp:nvSpPr>
      <dsp:spPr>
        <a:xfrm>
          <a:off x="0" y="4748022"/>
          <a:ext cx="9144000" cy="357378"/>
        </a:xfrm>
        <a:prstGeom prst="rect">
          <a:avLst/>
        </a:prstGeom>
        <a:solidFill>
          <a:schemeClr val="accent3">
            <a:lumMod val="75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1F8B2-A2DD-5E42-83BE-338AE56DA0B9}">
      <dsp:nvSpPr>
        <dsp:cNvPr id="0" name=""/>
        <dsp:cNvSpPr/>
      </dsp:nvSpPr>
      <dsp:spPr>
        <a:xfrm>
          <a:off x="0" y="0"/>
          <a:ext cx="3048000" cy="4572000"/>
        </a:xfrm>
        <a:prstGeom prst="roundRect">
          <a:avLst>
            <a:gd name="adj" fmla="val 10000"/>
          </a:avLst>
        </a:prstGeom>
        <a:solidFill>
          <a:schemeClr val="accent5">
            <a:lumMod val="60000"/>
            <a:lumOff val="4000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mn-lt"/>
            </a:rPr>
            <a:t>First examine organization’s IT security:</a:t>
          </a:r>
        </a:p>
      </dsp:txBody>
      <dsp:txXfrm>
        <a:off x="0" y="0"/>
        <a:ext cx="3048000" cy="1371600"/>
      </dsp:txXfrm>
    </dsp:sp>
    <dsp:sp modelId="{52E71F39-9D61-6744-A980-F4B723FA1F95}">
      <dsp:nvSpPr>
        <dsp:cNvPr id="0" name=""/>
        <dsp:cNvSpPr/>
      </dsp:nvSpPr>
      <dsp:spPr>
        <a:xfrm>
          <a:off x="304800" y="1371990"/>
          <a:ext cx="2438400" cy="898214"/>
        </a:xfrm>
        <a:prstGeom prst="roundRect">
          <a:avLst>
            <a:gd name="adj" fmla="val 10000"/>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i="0" kern="1200">
              <a:latin typeface="+mn-lt"/>
            </a:rPr>
            <a:t>Objectives</a:t>
          </a:r>
          <a:r>
            <a:rPr lang="en-US" sz="1800" kern="1200">
              <a:latin typeface="+mn-lt"/>
            </a:rPr>
            <a:t> - wanted IT security outcomes</a:t>
          </a:r>
          <a:endParaRPr lang="en-US" sz="1800" kern="1200" dirty="0">
            <a:latin typeface="+mn-lt"/>
          </a:endParaRPr>
        </a:p>
      </dsp:txBody>
      <dsp:txXfrm>
        <a:off x="331108" y="1398298"/>
        <a:ext cx="2385784" cy="845598"/>
      </dsp:txXfrm>
    </dsp:sp>
    <dsp:sp modelId="{895D45A9-5732-1F49-82EE-95819AA2B3C9}">
      <dsp:nvSpPr>
        <dsp:cNvPr id="0" name=""/>
        <dsp:cNvSpPr/>
      </dsp:nvSpPr>
      <dsp:spPr>
        <a:xfrm>
          <a:off x="304800" y="2408392"/>
          <a:ext cx="2438400" cy="898214"/>
        </a:xfrm>
        <a:prstGeom prst="roundRect">
          <a:avLst>
            <a:gd name="adj" fmla="val 10000"/>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mn-lt"/>
            </a:rPr>
            <a:t>Strategies</a:t>
          </a:r>
          <a:r>
            <a:rPr lang="en-US" sz="1800" kern="1200" dirty="0">
              <a:latin typeface="+mn-lt"/>
            </a:rPr>
            <a:t> - how to meet objectives</a:t>
          </a:r>
        </a:p>
      </dsp:txBody>
      <dsp:txXfrm>
        <a:off x="331108" y="2434700"/>
        <a:ext cx="2385784" cy="845598"/>
      </dsp:txXfrm>
    </dsp:sp>
    <dsp:sp modelId="{C0C6AEA2-1A13-364E-9701-B43766F33FE2}">
      <dsp:nvSpPr>
        <dsp:cNvPr id="0" name=""/>
        <dsp:cNvSpPr/>
      </dsp:nvSpPr>
      <dsp:spPr>
        <a:xfrm>
          <a:off x="304800" y="3444794"/>
          <a:ext cx="2438400" cy="898214"/>
        </a:xfrm>
        <a:prstGeom prst="roundRect">
          <a:avLst>
            <a:gd name="adj" fmla="val 10000"/>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mn-lt"/>
            </a:rPr>
            <a:t>Policies</a:t>
          </a:r>
          <a:r>
            <a:rPr lang="en-US" sz="1800" kern="1200" dirty="0">
              <a:latin typeface="+mn-lt"/>
            </a:rPr>
            <a:t> - identify what needs to be done</a:t>
          </a:r>
        </a:p>
      </dsp:txBody>
      <dsp:txXfrm>
        <a:off x="331108" y="3471102"/>
        <a:ext cx="2385784" cy="8455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76C59-715A-B042-B465-CD10C9F3F325}">
      <dsp:nvSpPr>
        <dsp:cNvPr id="0" name=""/>
        <dsp:cNvSpPr/>
      </dsp:nvSpPr>
      <dsp:spPr>
        <a:xfrm>
          <a:off x="0" y="57415"/>
          <a:ext cx="8784976" cy="825336"/>
        </a:xfrm>
        <a:prstGeom prst="rect">
          <a:avLst/>
        </a:prstGeom>
        <a:solidFill>
          <a:schemeClr val="accent3">
            <a:lumMod val="75000"/>
          </a:schemeClr>
        </a:solidFill>
        <a:ln w="9525" cap="flat" cmpd="sng" algn="ctr">
          <a:solidFill>
            <a:schemeClr val="accent3">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rtl="0">
            <a:lnSpc>
              <a:spcPct val="90000"/>
            </a:lnSpc>
            <a:spcBef>
              <a:spcPct val="0"/>
            </a:spcBef>
            <a:spcAft>
              <a:spcPct val="35000"/>
            </a:spcAft>
            <a:buNone/>
          </a:pPr>
          <a:r>
            <a:rPr lang="en-US" sz="3400" b="1" kern="1200" dirty="0">
              <a:solidFill>
                <a:schemeClr val="bg1"/>
              </a:solidFill>
            </a:rPr>
            <a:t>Needs to address:</a:t>
          </a:r>
          <a:endParaRPr lang="en-US" sz="3400" kern="1200" dirty="0">
            <a:solidFill>
              <a:schemeClr val="bg1"/>
            </a:solidFill>
          </a:endParaRPr>
        </a:p>
      </dsp:txBody>
      <dsp:txXfrm>
        <a:off x="0" y="57415"/>
        <a:ext cx="8784976" cy="825336"/>
      </dsp:txXfrm>
    </dsp:sp>
    <dsp:sp modelId="{7B01258C-2BDC-D14A-80F7-36087E807CED}">
      <dsp:nvSpPr>
        <dsp:cNvPr id="0" name=""/>
        <dsp:cNvSpPr/>
      </dsp:nvSpPr>
      <dsp:spPr>
        <a:xfrm>
          <a:off x="0" y="882752"/>
          <a:ext cx="8784976" cy="4172399"/>
        </a:xfrm>
        <a:prstGeom prst="rect">
          <a:avLst/>
        </a:prstGeom>
        <a:solidFill>
          <a:schemeClr val="accent3">
            <a:lumMod val="60000"/>
            <a:lumOff val="40000"/>
          </a:schemeClr>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ts val="342"/>
            </a:spcAft>
            <a:buChar char="•"/>
          </a:pPr>
          <a:r>
            <a:rPr lang="en-US" sz="1900" b="0" kern="1200" dirty="0">
              <a:latin typeface="+mn-lt"/>
            </a:rPr>
            <a:t>Scope and purpose including relation of objectives to business, legal, regulatory requirements</a:t>
          </a:r>
        </a:p>
        <a:p>
          <a:pPr marL="171450" lvl="1" indent="-171450" algn="l" defTabSz="844550" rtl="0">
            <a:lnSpc>
              <a:spcPct val="90000"/>
            </a:lnSpc>
            <a:spcBef>
              <a:spcPct val="0"/>
            </a:spcBef>
            <a:spcAft>
              <a:spcPts val="342"/>
            </a:spcAft>
            <a:buChar char="•"/>
          </a:pPr>
          <a:r>
            <a:rPr lang="en-US" sz="1900" b="0" kern="1200" dirty="0">
              <a:latin typeface="+mn-lt"/>
            </a:rPr>
            <a:t>IT security requirements</a:t>
          </a:r>
        </a:p>
        <a:p>
          <a:pPr marL="171450" lvl="1" indent="-171450" algn="l" defTabSz="844550" rtl="0">
            <a:lnSpc>
              <a:spcPct val="90000"/>
            </a:lnSpc>
            <a:spcBef>
              <a:spcPct val="0"/>
            </a:spcBef>
            <a:spcAft>
              <a:spcPts val="342"/>
            </a:spcAft>
            <a:buChar char="•"/>
          </a:pPr>
          <a:r>
            <a:rPr lang="en-US" sz="1900" b="0" kern="1200" dirty="0">
              <a:latin typeface="+mn-lt"/>
            </a:rPr>
            <a:t>Assignment of responsibilities</a:t>
          </a:r>
        </a:p>
        <a:p>
          <a:pPr marL="171450" lvl="1" indent="-171450" algn="l" defTabSz="844550" rtl="0">
            <a:lnSpc>
              <a:spcPct val="90000"/>
            </a:lnSpc>
            <a:spcBef>
              <a:spcPct val="0"/>
            </a:spcBef>
            <a:spcAft>
              <a:spcPts val="342"/>
            </a:spcAft>
            <a:buChar char="•"/>
          </a:pPr>
          <a:r>
            <a:rPr lang="en-US" sz="1900" b="0" kern="1200" dirty="0">
              <a:latin typeface="+mn-lt"/>
            </a:rPr>
            <a:t>Risk management approach</a:t>
          </a:r>
        </a:p>
        <a:p>
          <a:pPr marL="171450" lvl="1" indent="-171450" algn="l" defTabSz="844550" rtl="0">
            <a:lnSpc>
              <a:spcPct val="90000"/>
            </a:lnSpc>
            <a:spcBef>
              <a:spcPct val="0"/>
            </a:spcBef>
            <a:spcAft>
              <a:spcPts val="342"/>
            </a:spcAft>
            <a:buChar char="•"/>
          </a:pPr>
          <a:r>
            <a:rPr lang="en-US" sz="1900" b="0" kern="1200" dirty="0">
              <a:latin typeface="+mn-lt"/>
            </a:rPr>
            <a:t>Security awareness and training</a:t>
          </a:r>
        </a:p>
        <a:p>
          <a:pPr marL="171450" lvl="1" indent="-171450" algn="l" defTabSz="844550" rtl="0">
            <a:lnSpc>
              <a:spcPct val="90000"/>
            </a:lnSpc>
            <a:spcBef>
              <a:spcPct val="0"/>
            </a:spcBef>
            <a:spcAft>
              <a:spcPts val="342"/>
            </a:spcAft>
            <a:buChar char="•"/>
          </a:pPr>
          <a:r>
            <a:rPr lang="en-US" sz="1900" b="0" kern="1200" dirty="0">
              <a:latin typeface="+mn-lt"/>
            </a:rPr>
            <a:t>General personnel issues and any legal sanctions</a:t>
          </a:r>
        </a:p>
        <a:p>
          <a:pPr marL="171450" lvl="1" indent="-171450" algn="l" defTabSz="844550" rtl="0">
            <a:lnSpc>
              <a:spcPct val="90000"/>
            </a:lnSpc>
            <a:spcBef>
              <a:spcPct val="0"/>
            </a:spcBef>
            <a:spcAft>
              <a:spcPts val="342"/>
            </a:spcAft>
            <a:buChar char="•"/>
          </a:pPr>
          <a:r>
            <a:rPr lang="en-US" sz="1900" b="0" kern="1200" dirty="0">
              <a:latin typeface="+mn-lt"/>
            </a:rPr>
            <a:t>Integration of security into systems development</a:t>
          </a:r>
        </a:p>
        <a:p>
          <a:pPr marL="171450" lvl="1" indent="-171450" algn="l" defTabSz="844550" rtl="0">
            <a:lnSpc>
              <a:spcPct val="90000"/>
            </a:lnSpc>
            <a:spcBef>
              <a:spcPct val="0"/>
            </a:spcBef>
            <a:spcAft>
              <a:spcPts val="342"/>
            </a:spcAft>
            <a:buChar char="•"/>
          </a:pPr>
          <a:r>
            <a:rPr lang="en-US" sz="1900" b="0" kern="1200" dirty="0">
              <a:latin typeface="+mn-lt"/>
            </a:rPr>
            <a:t>Information classification scheme</a:t>
          </a:r>
        </a:p>
        <a:p>
          <a:pPr marL="171450" lvl="1" indent="-171450" algn="l" defTabSz="844550" rtl="0">
            <a:lnSpc>
              <a:spcPct val="90000"/>
            </a:lnSpc>
            <a:spcBef>
              <a:spcPct val="0"/>
            </a:spcBef>
            <a:spcAft>
              <a:spcPts val="342"/>
            </a:spcAft>
            <a:buChar char="•"/>
          </a:pPr>
          <a:r>
            <a:rPr lang="en-US" sz="1900" b="0" kern="1200" dirty="0">
              <a:latin typeface="+mn-lt"/>
            </a:rPr>
            <a:t>Contingency and business continuity planning</a:t>
          </a:r>
        </a:p>
        <a:p>
          <a:pPr marL="171450" lvl="1" indent="-171450" algn="l" defTabSz="844550" rtl="0">
            <a:lnSpc>
              <a:spcPct val="90000"/>
            </a:lnSpc>
            <a:spcBef>
              <a:spcPct val="0"/>
            </a:spcBef>
            <a:spcAft>
              <a:spcPts val="342"/>
            </a:spcAft>
            <a:buChar char="•"/>
          </a:pPr>
          <a:r>
            <a:rPr lang="en-US" sz="1900" b="0" kern="1200" dirty="0">
              <a:latin typeface="+mn-lt"/>
            </a:rPr>
            <a:t>Incident detection and handling processes</a:t>
          </a:r>
        </a:p>
        <a:p>
          <a:pPr marL="171450" lvl="1" indent="-171450" algn="l" defTabSz="844550" rtl="0">
            <a:lnSpc>
              <a:spcPct val="90000"/>
            </a:lnSpc>
            <a:spcBef>
              <a:spcPct val="0"/>
            </a:spcBef>
            <a:spcAft>
              <a:spcPts val="342"/>
            </a:spcAft>
            <a:buChar char="•"/>
          </a:pPr>
          <a:r>
            <a:rPr lang="en-US" sz="1900" b="0" kern="1200" dirty="0">
              <a:latin typeface="+mn-lt"/>
            </a:rPr>
            <a:t>How and when policy reviewed, and change control to it</a:t>
          </a:r>
        </a:p>
      </dsp:txBody>
      <dsp:txXfrm>
        <a:off x="0" y="882752"/>
        <a:ext cx="8784976" cy="41723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F1D93-B1A7-EC4D-B4AE-9716ECD96F07}">
      <dsp:nvSpPr>
        <dsp:cNvPr id="0" name=""/>
        <dsp:cNvSpPr/>
      </dsp:nvSpPr>
      <dsp:spPr>
        <a:xfrm flipV="1">
          <a:off x="538248" y="634605"/>
          <a:ext cx="4090121" cy="80316"/>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68278" tIns="770636" rIns="668278" bIns="263144" numCol="1" spcCol="1270" anchor="t" anchorCtr="0">
          <a:noAutofit/>
        </a:bodyPr>
        <a:lstStyle/>
        <a:p>
          <a:pPr marL="285750" lvl="1" indent="-285750" algn="l" defTabSz="1644650">
            <a:lnSpc>
              <a:spcPct val="90000"/>
            </a:lnSpc>
            <a:spcBef>
              <a:spcPct val="0"/>
            </a:spcBef>
            <a:spcAft>
              <a:spcPct val="15000"/>
            </a:spcAft>
            <a:buChar char="•"/>
          </a:pPr>
          <a:endParaRPr lang="en-US" sz="3700" kern="1200" dirty="0"/>
        </a:p>
      </dsp:txBody>
      <dsp:txXfrm rot="10800000">
        <a:off x="538248" y="634605"/>
        <a:ext cx="4090121" cy="80316"/>
      </dsp:txXfrm>
    </dsp:sp>
    <dsp:sp modelId="{129D86C5-B349-B249-9B7A-A09BDCE643A3}">
      <dsp:nvSpPr>
        <dsp:cNvPr id="0" name=""/>
        <dsp:cNvSpPr/>
      </dsp:nvSpPr>
      <dsp:spPr>
        <a:xfrm>
          <a:off x="76199" y="0"/>
          <a:ext cx="6027420" cy="1092240"/>
        </a:xfrm>
        <a:prstGeom prst="round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7822" tIns="0" rIns="227822" bIns="0" numCol="1" spcCol="1270" anchor="ctr" anchorCtr="0">
          <a:noAutofit/>
        </a:bodyPr>
        <a:lstStyle/>
        <a:p>
          <a:pPr marL="0" lvl="0" indent="0" algn="l" defTabSz="977900" rtl="0">
            <a:lnSpc>
              <a:spcPct val="90000"/>
            </a:lnSpc>
            <a:spcBef>
              <a:spcPct val="0"/>
            </a:spcBef>
            <a:spcAft>
              <a:spcPct val="35000"/>
            </a:spcAft>
            <a:buNone/>
          </a:pPr>
          <a:r>
            <a:rPr lang="en-US" sz="2200" b="0" kern="1200" dirty="0">
              <a:solidFill>
                <a:schemeClr val="bg1"/>
              </a:solidFill>
              <a:latin typeface="+mn-lt"/>
            </a:rPr>
            <a:t>Critical component of process</a:t>
          </a:r>
        </a:p>
      </dsp:txBody>
      <dsp:txXfrm>
        <a:off x="129518" y="53319"/>
        <a:ext cx="5920782" cy="985602"/>
      </dsp:txXfrm>
    </dsp:sp>
    <dsp:sp modelId="{177C6B0C-9EC7-8A4B-9693-595E5BA85392}">
      <dsp:nvSpPr>
        <dsp:cNvPr id="0" name=""/>
        <dsp:cNvSpPr/>
      </dsp:nvSpPr>
      <dsp:spPr>
        <a:xfrm>
          <a:off x="1981212" y="1535447"/>
          <a:ext cx="4476220" cy="1194637"/>
        </a:xfrm>
        <a:prstGeom prst="rect">
          <a:avLst/>
        </a:prstGeom>
        <a:solidFill>
          <a:schemeClr val="accent6">
            <a:lumMod val="20000"/>
            <a:lumOff val="8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68278" tIns="770636" rIns="668278" bIns="128016" numCol="1" spcCol="1270" anchor="t" anchorCtr="0">
          <a:noAutofit/>
        </a:bodyPr>
        <a:lstStyle/>
        <a:p>
          <a:pPr marL="171450" lvl="1" indent="-171450" algn="l" defTabSz="800100" rtl="0">
            <a:lnSpc>
              <a:spcPct val="90000"/>
            </a:lnSpc>
            <a:spcBef>
              <a:spcPct val="0"/>
            </a:spcBef>
            <a:spcAft>
              <a:spcPct val="15000"/>
            </a:spcAft>
            <a:buChar char="•"/>
          </a:pPr>
          <a:r>
            <a:rPr lang="en-US" sz="1800" b="0" kern="1200" dirty="0">
              <a:solidFill>
                <a:schemeClr val="bg1"/>
              </a:solidFill>
              <a:latin typeface="+mn-lt"/>
            </a:rPr>
            <a:t>Not feasible in practice</a:t>
          </a:r>
        </a:p>
      </dsp:txBody>
      <dsp:txXfrm>
        <a:off x="1981212" y="1535447"/>
        <a:ext cx="4476220" cy="1194637"/>
      </dsp:txXfrm>
    </dsp:sp>
    <dsp:sp modelId="{049C8206-A4B5-724E-B3E3-055514E4F640}">
      <dsp:nvSpPr>
        <dsp:cNvPr id="0" name=""/>
        <dsp:cNvSpPr/>
      </dsp:nvSpPr>
      <dsp:spPr>
        <a:xfrm>
          <a:off x="914402" y="998422"/>
          <a:ext cx="6027420" cy="1092240"/>
        </a:xfrm>
        <a:prstGeom prst="roundRect">
          <a:avLst/>
        </a:prstGeom>
        <a:solidFill>
          <a:schemeClr val="accent6">
            <a:shade val="80000"/>
            <a:hueOff val="-173528"/>
            <a:satOff val="1316"/>
            <a:lumOff val="12612"/>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7822" tIns="0" rIns="227822" bIns="0" numCol="1" spcCol="1270" anchor="ctr" anchorCtr="0">
          <a:noAutofit/>
        </a:bodyPr>
        <a:lstStyle/>
        <a:p>
          <a:pPr marL="0" lvl="0" indent="0" algn="l" defTabSz="977900" rtl="0">
            <a:lnSpc>
              <a:spcPct val="90000"/>
            </a:lnSpc>
            <a:spcBef>
              <a:spcPct val="0"/>
            </a:spcBef>
            <a:spcAft>
              <a:spcPct val="35000"/>
            </a:spcAft>
            <a:buNone/>
          </a:pPr>
          <a:r>
            <a:rPr lang="en-US" sz="2200" b="0" kern="1200" dirty="0">
              <a:solidFill>
                <a:schemeClr val="bg1"/>
              </a:solidFill>
              <a:latin typeface="+mn-lt"/>
            </a:rPr>
            <a:t>Ideally examine every organizational asset</a:t>
          </a:r>
        </a:p>
      </dsp:txBody>
      <dsp:txXfrm>
        <a:off x="967721" y="1051741"/>
        <a:ext cx="5920782" cy="985602"/>
      </dsp:txXfrm>
    </dsp:sp>
    <dsp:sp modelId="{BA36F59A-75C2-4445-AF6B-F7E2E9BBD8C7}">
      <dsp:nvSpPr>
        <dsp:cNvPr id="0" name=""/>
        <dsp:cNvSpPr/>
      </dsp:nvSpPr>
      <dsp:spPr>
        <a:xfrm>
          <a:off x="3657610" y="3330225"/>
          <a:ext cx="3456553" cy="2156175"/>
        </a:xfrm>
        <a:prstGeom prst="rect">
          <a:avLst/>
        </a:prstGeom>
        <a:solidFill>
          <a:schemeClr val="accent3">
            <a:lumMod val="40000"/>
            <a:lumOff val="6000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68278" tIns="770636" rIns="668278" bIns="128016" numCol="1" spcCol="1270" anchor="t" anchorCtr="0">
          <a:noAutofit/>
        </a:bodyPr>
        <a:lstStyle/>
        <a:p>
          <a:pPr marL="171450" lvl="1" indent="-171450" algn="l" defTabSz="800100" rtl="0">
            <a:lnSpc>
              <a:spcPct val="90000"/>
            </a:lnSpc>
            <a:spcBef>
              <a:spcPct val="0"/>
            </a:spcBef>
            <a:spcAft>
              <a:spcPct val="15000"/>
            </a:spcAft>
            <a:buChar char="•"/>
          </a:pPr>
          <a:r>
            <a:rPr lang="en-US" sz="1800" b="0" kern="1200" dirty="0">
              <a:solidFill>
                <a:schemeClr val="bg1"/>
              </a:solidFill>
              <a:latin typeface="+mn-lt"/>
            </a:rPr>
            <a:t>Baseline</a:t>
          </a:r>
        </a:p>
        <a:p>
          <a:pPr marL="171450" lvl="1" indent="-171450" algn="l" defTabSz="800100" rtl="0">
            <a:lnSpc>
              <a:spcPct val="90000"/>
            </a:lnSpc>
            <a:spcBef>
              <a:spcPct val="0"/>
            </a:spcBef>
            <a:spcAft>
              <a:spcPct val="15000"/>
            </a:spcAft>
            <a:buChar char="•"/>
          </a:pPr>
          <a:r>
            <a:rPr lang="en-US" sz="1800" b="0" kern="1200" dirty="0">
              <a:solidFill>
                <a:schemeClr val="bg1"/>
              </a:solidFill>
              <a:latin typeface="+mn-lt"/>
            </a:rPr>
            <a:t>Informal</a:t>
          </a:r>
        </a:p>
        <a:p>
          <a:pPr marL="171450" lvl="1" indent="-171450" algn="l" defTabSz="800100" rtl="0">
            <a:lnSpc>
              <a:spcPct val="90000"/>
            </a:lnSpc>
            <a:spcBef>
              <a:spcPct val="0"/>
            </a:spcBef>
            <a:spcAft>
              <a:spcPct val="15000"/>
            </a:spcAft>
            <a:buChar char="•"/>
          </a:pPr>
          <a:r>
            <a:rPr lang="en-US" sz="1800" b="0" kern="1200" dirty="0">
              <a:solidFill>
                <a:schemeClr val="bg1"/>
              </a:solidFill>
              <a:latin typeface="+mn-lt"/>
            </a:rPr>
            <a:t>Detailed risk</a:t>
          </a:r>
        </a:p>
        <a:p>
          <a:pPr marL="171450" lvl="1" indent="-171450" algn="l" defTabSz="800100" rtl="0">
            <a:lnSpc>
              <a:spcPct val="90000"/>
            </a:lnSpc>
            <a:spcBef>
              <a:spcPct val="0"/>
            </a:spcBef>
            <a:spcAft>
              <a:spcPct val="15000"/>
            </a:spcAft>
            <a:buChar char="•"/>
          </a:pPr>
          <a:r>
            <a:rPr lang="en-US" sz="1800" b="0" kern="1200" dirty="0">
              <a:solidFill>
                <a:schemeClr val="bg1"/>
              </a:solidFill>
              <a:latin typeface="+mn-lt"/>
            </a:rPr>
            <a:t>Combined</a:t>
          </a:r>
        </a:p>
      </dsp:txBody>
      <dsp:txXfrm>
        <a:off x="3657610" y="3330225"/>
        <a:ext cx="3456553" cy="2156175"/>
      </dsp:txXfrm>
    </dsp:sp>
    <dsp:sp modelId="{0509F58E-3F2E-8C49-84B4-D18E914CAD90}">
      <dsp:nvSpPr>
        <dsp:cNvPr id="0" name=""/>
        <dsp:cNvSpPr/>
      </dsp:nvSpPr>
      <dsp:spPr>
        <a:xfrm>
          <a:off x="1524015" y="2730962"/>
          <a:ext cx="6484599" cy="1092240"/>
        </a:xfrm>
        <a:prstGeom prst="roundRect">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7822" tIns="0" rIns="227822" bIns="0" numCol="1" spcCol="1270" anchor="ctr" anchorCtr="0">
          <a:noAutofit/>
        </a:bodyPr>
        <a:lstStyle/>
        <a:p>
          <a:pPr marL="0" lvl="0" indent="0" algn="l" defTabSz="977900" rtl="0">
            <a:lnSpc>
              <a:spcPct val="90000"/>
            </a:lnSpc>
            <a:spcBef>
              <a:spcPct val="0"/>
            </a:spcBef>
            <a:spcAft>
              <a:spcPct val="35000"/>
            </a:spcAft>
            <a:buNone/>
          </a:pPr>
          <a:r>
            <a:rPr lang="en-US" sz="2200" b="0" kern="1200" dirty="0">
              <a:solidFill>
                <a:schemeClr val="bg1"/>
              </a:solidFill>
              <a:latin typeface="+mn-lt"/>
            </a:rPr>
            <a:t>Approaches to identifying and mitigating risks to an organization’s IT infrastructure:</a:t>
          </a:r>
        </a:p>
      </dsp:txBody>
      <dsp:txXfrm>
        <a:off x="1577334" y="2784281"/>
        <a:ext cx="6377961" cy="9856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AD136-B7C9-274B-BAA3-ED6F6C9CCA25}">
      <dsp:nvSpPr>
        <dsp:cNvPr id="0" name=""/>
        <dsp:cNvSpPr/>
      </dsp:nvSpPr>
      <dsp:spPr>
        <a:xfrm>
          <a:off x="515421" y="3050"/>
          <a:ext cx="2321049" cy="1392629"/>
        </a:xfrm>
        <a:prstGeom prst="rect">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latin typeface="+mj-lt"/>
            </a:rPr>
            <a:t>Involves conducting an informal, pragmatic risk analysis on organization’s IT systems</a:t>
          </a:r>
        </a:p>
      </dsp:txBody>
      <dsp:txXfrm>
        <a:off x="515421" y="3050"/>
        <a:ext cx="2321049" cy="1392629"/>
      </dsp:txXfrm>
    </dsp:sp>
    <dsp:sp modelId="{DBDFDA52-54DF-FD4F-AF18-F58A40344FFD}">
      <dsp:nvSpPr>
        <dsp:cNvPr id="0" name=""/>
        <dsp:cNvSpPr/>
      </dsp:nvSpPr>
      <dsp:spPr>
        <a:xfrm>
          <a:off x="3068575" y="3050"/>
          <a:ext cx="2321049" cy="1392629"/>
        </a:xfrm>
        <a:prstGeom prst="rect">
          <a:avLst/>
        </a:prstGeom>
        <a:gradFill rotWithShape="0">
          <a:gsLst>
            <a:gs pos="0">
              <a:schemeClr val="accent6">
                <a:shade val="80000"/>
                <a:hueOff val="-57843"/>
                <a:satOff val="439"/>
                <a:lumOff val="4204"/>
                <a:alphaOff val="0"/>
                <a:shade val="51000"/>
                <a:satMod val="130000"/>
              </a:schemeClr>
            </a:gs>
            <a:gs pos="80000">
              <a:schemeClr val="accent6">
                <a:shade val="80000"/>
                <a:hueOff val="-57843"/>
                <a:satOff val="439"/>
                <a:lumOff val="4204"/>
                <a:alphaOff val="0"/>
                <a:shade val="93000"/>
                <a:satMod val="130000"/>
              </a:schemeClr>
            </a:gs>
            <a:gs pos="100000">
              <a:schemeClr val="accent6">
                <a:shade val="80000"/>
                <a:hueOff val="-57843"/>
                <a:satOff val="439"/>
                <a:lumOff val="420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latin typeface="+mj-lt"/>
            </a:rPr>
            <a:t>Exploits knowledge and expertise of analyst</a:t>
          </a:r>
        </a:p>
      </dsp:txBody>
      <dsp:txXfrm>
        <a:off x="3068575" y="3050"/>
        <a:ext cx="2321049" cy="1392629"/>
      </dsp:txXfrm>
    </dsp:sp>
    <dsp:sp modelId="{691FA8D8-FAA7-5A43-8034-FB5E02C27D1C}">
      <dsp:nvSpPr>
        <dsp:cNvPr id="0" name=""/>
        <dsp:cNvSpPr/>
      </dsp:nvSpPr>
      <dsp:spPr>
        <a:xfrm>
          <a:off x="5621729" y="3050"/>
          <a:ext cx="2321049" cy="1392629"/>
        </a:xfrm>
        <a:prstGeom prst="rect">
          <a:avLst/>
        </a:prstGeom>
        <a:gradFill rotWithShape="0">
          <a:gsLst>
            <a:gs pos="0">
              <a:schemeClr val="accent6">
                <a:shade val="80000"/>
                <a:hueOff val="-115685"/>
                <a:satOff val="877"/>
                <a:lumOff val="8408"/>
                <a:alphaOff val="0"/>
                <a:shade val="51000"/>
                <a:satMod val="130000"/>
              </a:schemeClr>
            </a:gs>
            <a:gs pos="80000">
              <a:schemeClr val="accent6">
                <a:shade val="80000"/>
                <a:hueOff val="-115685"/>
                <a:satOff val="877"/>
                <a:lumOff val="8408"/>
                <a:alphaOff val="0"/>
                <a:shade val="93000"/>
                <a:satMod val="130000"/>
              </a:schemeClr>
            </a:gs>
            <a:gs pos="100000">
              <a:schemeClr val="accent6">
                <a:shade val="80000"/>
                <a:hueOff val="-115685"/>
                <a:satOff val="877"/>
                <a:lumOff val="840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a:solidFill>
                <a:schemeClr val="bg1"/>
              </a:solidFill>
              <a:latin typeface="+mj-lt"/>
            </a:rPr>
            <a:t>Fairly quick and cheap</a:t>
          </a:r>
        </a:p>
      </dsp:txBody>
      <dsp:txXfrm>
        <a:off x="5621729" y="3050"/>
        <a:ext cx="2321049" cy="1392629"/>
      </dsp:txXfrm>
    </dsp:sp>
    <dsp:sp modelId="{43F73BA4-37E8-5C43-958E-410D6A2C3C31}">
      <dsp:nvSpPr>
        <dsp:cNvPr id="0" name=""/>
        <dsp:cNvSpPr/>
      </dsp:nvSpPr>
      <dsp:spPr>
        <a:xfrm>
          <a:off x="515421" y="1627785"/>
          <a:ext cx="2321049" cy="1392629"/>
        </a:xfrm>
        <a:prstGeom prst="rect">
          <a:avLst/>
        </a:prstGeom>
        <a:gradFill rotWithShape="0">
          <a:gsLst>
            <a:gs pos="0">
              <a:schemeClr val="accent6">
                <a:shade val="80000"/>
                <a:hueOff val="-173528"/>
                <a:satOff val="1316"/>
                <a:lumOff val="12612"/>
                <a:alphaOff val="0"/>
                <a:shade val="51000"/>
                <a:satMod val="130000"/>
              </a:schemeClr>
            </a:gs>
            <a:gs pos="80000">
              <a:schemeClr val="accent6">
                <a:shade val="80000"/>
                <a:hueOff val="-173528"/>
                <a:satOff val="1316"/>
                <a:lumOff val="12612"/>
                <a:alphaOff val="0"/>
                <a:shade val="93000"/>
                <a:satMod val="130000"/>
              </a:schemeClr>
            </a:gs>
            <a:gs pos="100000">
              <a:schemeClr val="accent6">
                <a:shade val="80000"/>
                <a:hueOff val="-173528"/>
                <a:satOff val="1316"/>
                <a:lumOff val="1261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a:solidFill>
                <a:schemeClr val="bg1"/>
              </a:solidFill>
              <a:latin typeface="+mj-lt"/>
            </a:rPr>
            <a:t>Judgments can be made about vulnerabilities and risks that baseline approach would not address</a:t>
          </a:r>
        </a:p>
      </dsp:txBody>
      <dsp:txXfrm>
        <a:off x="515421" y="1627785"/>
        <a:ext cx="2321049" cy="1392629"/>
      </dsp:txXfrm>
    </dsp:sp>
    <dsp:sp modelId="{AEEE60DB-6458-F746-A183-1711429D5185}">
      <dsp:nvSpPr>
        <dsp:cNvPr id="0" name=""/>
        <dsp:cNvSpPr/>
      </dsp:nvSpPr>
      <dsp:spPr>
        <a:xfrm>
          <a:off x="3068575" y="1627785"/>
          <a:ext cx="2321049" cy="1392629"/>
        </a:xfrm>
        <a:prstGeom prst="rect">
          <a:avLst/>
        </a:prstGeom>
        <a:gradFill rotWithShape="0">
          <a:gsLst>
            <a:gs pos="0">
              <a:schemeClr val="accent6">
                <a:shade val="80000"/>
                <a:hueOff val="-231371"/>
                <a:satOff val="1755"/>
                <a:lumOff val="16815"/>
                <a:alphaOff val="0"/>
                <a:shade val="51000"/>
                <a:satMod val="130000"/>
              </a:schemeClr>
            </a:gs>
            <a:gs pos="80000">
              <a:schemeClr val="accent6">
                <a:shade val="80000"/>
                <a:hueOff val="-231371"/>
                <a:satOff val="1755"/>
                <a:lumOff val="16815"/>
                <a:alphaOff val="0"/>
                <a:shade val="93000"/>
                <a:satMod val="130000"/>
              </a:schemeClr>
            </a:gs>
            <a:gs pos="100000">
              <a:schemeClr val="accent6">
                <a:shade val="80000"/>
                <a:hueOff val="-231371"/>
                <a:satOff val="1755"/>
                <a:lumOff val="1681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latin typeface="+mj-lt"/>
            </a:rPr>
            <a:t>Some risks may be incorrectly assessed</a:t>
          </a:r>
        </a:p>
      </dsp:txBody>
      <dsp:txXfrm>
        <a:off x="3068575" y="1627785"/>
        <a:ext cx="2321049" cy="1392629"/>
      </dsp:txXfrm>
    </dsp:sp>
    <dsp:sp modelId="{79EB3C42-4ABA-5C4E-8FBD-D211A4BD5743}">
      <dsp:nvSpPr>
        <dsp:cNvPr id="0" name=""/>
        <dsp:cNvSpPr/>
      </dsp:nvSpPr>
      <dsp:spPr>
        <a:xfrm>
          <a:off x="5621729" y="1627785"/>
          <a:ext cx="2321049" cy="1392629"/>
        </a:xfrm>
        <a:prstGeom prst="rect">
          <a:avLst/>
        </a:prstGeom>
        <a:gradFill rotWithShape="0">
          <a:gsLst>
            <a:gs pos="0">
              <a:schemeClr val="accent6">
                <a:shade val="80000"/>
                <a:hueOff val="-289213"/>
                <a:satOff val="2193"/>
                <a:lumOff val="21019"/>
                <a:alphaOff val="0"/>
                <a:shade val="51000"/>
                <a:satMod val="130000"/>
              </a:schemeClr>
            </a:gs>
            <a:gs pos="80000">
              <a:schemeClr val="accent6">
                <a:shade val="80000"/>
                <a:hueOff val="-289213"/>
                <a:satOff val="2193"/>
                <a:lumOff val="21019"/>
                <a:alphaOff val="0"/>
                <a:shade val="93000"/>
                <a:satMod val="130000"/>
              </a:schemeClr>
            </a:gs>
            <a:gs pos="100000">
              <a:schemeClr val="accent6">
                <a:shade val="80000"/>
                <a:hueOff val="-289213"/>
                <a:satOff val="2193"/>
                <a:lumOff val="2101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a:solidFill>
                <a:schemeClr val="bg1"/>
              </a:solidFill>
              <a:latin typeface="+mj-lt"/>
            </a:rPr>
            <a:t>Skewed by analyst’s views, varies over time</a:t>
          </a:r>
        </a:p>
      </dsp:txBody>
      <dsp:txXfrm>
        <a:off x="5621729" y="1627785"/>
        <a:ext cx="2321049" cy="1392629"/>
      </dsp:txXfrm>
    </dsp:sp>
    <dsp:sp modelId="{7E7614A5-6B20-E94D-95D9-EF0CD561E626}">
      <dsp:nvSpPr>
        <dsp:cNvPr id="0" name=""/>
        <dsp:cNvSpPr/>
      </dsp:nvSpPr>
      <dsp:spPr>
        <a:xfrm>
          <a:off x="3068575" y="3252519"/>
          <a:ext cx="2321049" cy="1392629"/>
        </a:xfrm>
        <a:prstGeom prst="rect">
          <a:avLst/>
        </a:prstGeom>
        <a:gradFill rotWithShape="0">
          <a:gsLst>
            <a:gs pos="0">
              <a:schemeClr val="accent6">
                <a:shade val="80000"/>
                <a:hueOff val="-347056"/>
                <a:satOff val="2632"/>
                <a:lumOff val="25223"/>
                <a:alphaOff val="0"/>
                <a:shade val="51000"/>
                <a:satMod val="130000"/>
              </a:schemeClr>
            </a:gs>
            <a:gs pos="80000">
              <a:schemeClr val="accent6">
                <a:shade val="80000"/>
                <a:hueOff val="-347056"/>
                <a:satOff val="2632"/>
                <a:lumOff val="25223"/>
                <a:alphaOff val="0"/>
                <a:shade val="93000"/>
                <a:satMod val="130000"/>
              </a:schemeClr>
            </a:gs>
            <a:gs pos="100000">
              <a:schemeClr val="accent6">
                <a:shade val="80000"/>
                <a:hueOff val="-347056"/>
                <a:satOff val="2632"/>
                <a:lumOff val="2522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latin typeface="+mj-lt"/>
            </a:rPr>
            <a:t>Suitable for small to medium sized organizations where IT systems are not necessarily essential</a:t>
          </a:r>
        </a:p>
      </dsp:txBody>
      <dsp:txXfrm>
        <a:off x="3068575" y="3252519"/>
        <a:ext cx="2321049" cy="13926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CC3096-83BF-4C4F-B538-52097ACD79E2}" type="slidenum">
              <a:rPr lang="en-AU"/>
              <a:pPr/>
              <a:t>‹#›</a:t>
            </a:fld>
            <a:endParaRPr lang="en-AU"/>
          </a:p>
        </p:txBody>
      </p:sp>
    </p:spTree>
    <p:extLst>
      <p:ext uri="{BB962C8B-B14F-4D97-AF65-F5344CB8AC3E}">
        <p14:creationId xmlns:p14="http://schemas.microsoft.com/office/powerpoint/2010/main" val="28618692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9" charset="0"/>
        <a:ea typeface="+mn-ea"/>
        <a:cs typeface="+mn-cs"/>
      </a:defRPr>
    </a:lvl1pPr>
    <a:lvl2pPr marL="457200" algn="l" rtl="0" fontAlgn="base">
      <a:spcBef>
        <a:spcPct val="30000"/>
      </a:spcBef>
      <a:spcAft>
        <a:spcPct val="0"/>
      </a:spcAft>
      <a:defRPr sz="1200" kern="1200">
        <a:solidFill>
          <a:schemeClr val="tx1"/>
        </a:solidFill>
        <a:latin typeface="Arial" pitchFamily="-109" charset="0"/>
        <a:ea typeface="ＭＳ Ｐゴシック" pitchFamily="-109" charset="-128"/>
        <a:cs typeface="+mn-cs"/>
      </a:defRPr>
    </a:lvl2pPr>
    <a:lvl3pPr marL="914400" algn="l" rtl="0" fontAlgn="base">
      <a:spcBef>
        <a:spcPct val="30000"/>
      </a:spcBef>
      <a:spcAft>
        <a:spcPct val="0"/>
      </a:spcAft>
      <a:defRPr sz="1200" kern="1200">
        <a:solidFill>
          <a:schemeClr val="tx1"/>
        </a:solidFill>
        <a:latin typeface="Arial" pitchFamily="-109" charset="0"/>
        <a:ea typeface="ＭＳ Ｐゴシック" pitchFamily="-109" charset="-128"/>
        <a:cs typeface="+mn-cs"/>
      </a:defRPr>
    </a:lvl3pPr>
    <a:lvl4pPr marL="1371600" algn="l" rtl="0" fontAlgn="base">
      <a:spcBef>
        <a:spcPct val="30000"/>
      </a:spcBef>
      <a:spcAft>
        <a:spcPct val="0"/>
      </a:spcAft>
      <a:defRPr sz="1200" kern="1200">
        <a:solidFill>
          <a:schemeClr val="tx1"/>
        </a:solidFill>
        <a:latin typeface="Arial" pitchFamily="-109" charset="0"/>
        <a:ea typeface="ＭＳ Ｐゴシック" pitchFamily="-109" charset="-128"/>
        <a:cs typeface="+mn-cs"/>
      </a:defRPr>
    </a:lvl4pPr>
    <a:lvl5pPr marL="1828800" algn="l" rtl="0" fontAlgn="base">
      <a:spcBef>
        <a:spcPct val="30000"/>
      </a:spcBef>
      <a:spcAft>
        <a:spcPct val="0"/>
      </a:spcAft>
      <a:defRPr sz="1200" kern="1200">
        <a:solidFill>
          <a:schemeClr val="tx1"/>
        </a:solidFill>
        <a:latin typeface="Arial" pitchFamily="-109"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09" charset="0"/>
                <a:ea typeface="+mn-ea"/>
                <a:cs typeface="+mn-cs"/>
              </a:rPr>
              <a:t>In previous chapters, we discussed a range of technical and administrative measures that</a:t>
            </a:r>
          </a:p>
          <a:p>
            <a:r>
              <a:rPr lang="en-US" sz="1200" kern="1200" baseline="0" dirty="0">
                <a:solidFill>
                  <a:schemeClr val="tx1"/>
                </a:solidFill>
                <a:latin typeface="Arial" pitchFamily="-109" charset="0"/>
                <a:ea typeface="+mn-ea"/>
                <a:cs typeface="+mn-cs"/>
              </a:rPr>
              <a:t>can be used to manage and improve the security of computer systems and networks. In</a:t>
            </a:r>
          </a:p>
          <a:p>
            <a:r>
              <a:rPr lang="en-US" sz="1200" kern="1200" baseline="0" dirty="0">
                <a:solidFill>
                  <a:schemeClr val="tx1"/>
                </a:solidFill>
                <a:latin typeface="Arial" pitchFamily="-109" charset="0"/>
                <a:ea typeface="+mn-ea"/>
                <a:cs typeface="+mn-cs"/>
              </a:rPr>
              <a:t>this chapter and the next, we look at the process of how to best select and implement</a:t>
            </a:r>
          </a:p>
          <a:p>
            <a:r>
              <a:rPr lang="en-US" sz="1200" kern="1200" baseline="0" dirty="0">
                <a:solidFill>
                  <a:schemeClr val="tx1"/>
                </a:solidFill>
                <a:latin typeface="Arial" pitchFamily="-109" charset="0"/>
                <a:ea typeface="+mn-ea"/>
                <a:cs typeface="+mn-cs"/>
              </a:rPr>
              <a:t>these measures to effectively address an organization’s security requirements. As we</a:t>
            </a:r>
          </a:p>
          <a:p>
            <a:r>
              <a:rPr lang="en-US" sz="1200" b="0" kern="1200" baseline="0" dirty="0">
                <a:solidFill>
                  <a:schemeClr val="tx1"/>
                </a:solidFill>
                <a:latin typeface="Arial" pitchFamily="-109" charset="0"/>
                <a:ea typeface="+mn-ea"/>
                <a:cs typeface="+mn-cs"/>
              </a:rPr>
              <a:t>noted in Chapter 1, this involves examining three fundamental questions:</a:t>
            </a:r>
          </a:p>
          <a:p>
            <a:endParaRPr lang="en-US" sz="1200" b="0" kern="1200" baseline="0" dirty="0">
              <a:solidFill>
                <a:schemeClr val="tx1"/>
              </a:solidFill>
              <a:latin typeface="Arial" pitchFamily="-109" charset="0"/>
              <a:ea typeface="+mn-ea"/>
              <a:cs typeface="+mn-cs"/>
            </a:endParaRPr>
          </a:p>
          <a:p>
            <a:r>
              <a:rPr lang="en-US" sz="1200" b="0" kern="1200" baseline="0" dirty="0">
                <a:solidFill>
                  <a:schemeClr val="tx1"/>
                </a:solidFill>
                <a:latin typeface="Arial" pitchFamily="-109" charset="0"/>
                <a:ea typeface="+mn-ea"/>
                <a:cs typeface="+mn-cs"/>
              </a:rPr>
              <a:t>1. What assets do we need to protect?</a:t>
            </a:r>
          </a:p>
          <a:p>
            <a:endParaRPr lang="en-US" sz="1200" b="0" kern="1200" baseline="0" dirty="0">
              <a:solidFill>
                <a:schemeClr val="tx1"/>
              </a:solidFill>
              <a:latin typeface="Arial" pitchFamily="-109" charset="0"/>
              <a:ea typeface="+mn-ea"/>
              <a:cs typeface="+mn-cs"/>
            </a:endParaRPr>
          </a:p>
          <a:p>
            <a:r>
              <a:rPr lang="en-US" sz="1200" b="0" kern="1200" baseline="0" dirty="0">
                <a:solidFill>
                  <a:schemeClr val="tx1"/>
                </a:solidFill>
                <a:latin typeface="Arial" pitchFamily="-109" charset="0"/>
                <a:ea typeface="+mn-ea"/>
                <a:cs typeface="+mn-cs"/>
              </a:rPr>
              <a:t>2. How are those assets threatened?</a:t>
            </a:r>
          </a:p>
          <a:p>
            <a:endParaRPr lang="en-US" sz="1200" b="0" kern="1200" baseline="0" dirty="0">
              <a:solidFill>
                <a:schemeClr val="tx1"/>
              </a:solidFill>
              <a:latin typeface="Arial" pitchFamily="-109" charset="0"/>
              <a:ea typeface="+mn-ea"/>
              <a:cs typeface="+mn-cs"/>
            </a:endParaRPr>
          </a:p>
          <a:p>
            <a:r>
              <a:rPr lang="en-US" sz="1200" b="0" kern="1200" baseline="0" dirty="0">
                <a:solidFill>
                  <a:schemeClr val="tx1"/>
                </a:solidFill>
                <a:latin typeface="Arial" pitchFamily="-109" charset="0"/>
                <a:ea typeface="+mn-ea"/>
                <a:cs typeface="+mn-cs"/>
              </a:rPr>
              <a:t>3. What can we do to counter those threats?</a:t>
            </a:r>
            <a:endParaRPr lang="en-US" b="0" dirty="0">
              <a:ea typeface="+mn-ea"/>
              <a:cs typeface="+mn-cs"/>
            </a:endParaRPr>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1</a:t>
            </a:fld>
            <a:endParaRPr lang="en-AU" dirty="0">
              <a:solidFill>
                <a:srgbClr val="000000"/>
              </a:solidFill>
            </a:endParaRPr>
          </a:p>
        </p:txBody>
      </p:sp>
    </p:spTree>
    <p:extLst>
      <p:ext uri="{BB962C8B-B14F-4D97-AF65-F5344CB8AC3E}">
        <p14:creationId xmlns:p14="http://schemas.microsoft.com/office/powerpoint/2010/main" val="1422482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4397A8-E217-FF4D-9212-AA306282A481}" type="slidenum">
              <a:rPr lang="en-AU"/>
              <a:pPr/>
              <a:t>10</a:t>
            </a:fld>
            <a:endParaRPr lang="en-AU"/>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sz="1200" kern="1200" baseline="0" dirty="0">
                <a:solidFill>
                  <a:schemeClr val="tx1"/>
                </a:solidFill>
                <a:latin typeface="Arial" pitchFamily="-109" charset="0"/>
                <a:ea typeface="+mn-ea"/>
                <a:cs typeface="+mn-cs"/>
              </a:rPr>
              <a:t>We now turn to the key risk management component of the IT security process.</a:t>
            </a:r>
          </a:p>
          <a:p>
            <a:r>
              <a:rPr lang="en-US" sz="1200" kern="1200" baseline="0" dirty="0">
                <a:solidFill>
                  <a:schemeClr val="tx1"/>
                </a:solidFill>
                <a:latin typeface="Arial" pitchFamily="-109" charset="0"/>
                <a:ea typeface="+mn-ea"/>
                <a:cs typeface="+mn-cs"/>
              </a:rPr>
              <a:t>This stage is critical, because without it there is a significant chance that resources</a:t>
            </a:r>
          </a:p>
          <a:p>
            <a:r>
              <a:rPr lang="en-US" sz="1200" kern="1200" baseline="0" dirty="0">
                <a:solidFill>
                  <a:schemeClr val="tx1"/>
                </a:solidFill>
                <a:latin typeface="Arial" pitchFamily="-109" charset="0"/>
                <a:ea typeface="+mn-ea"/>
                <a:cs typeface="+mn-cs"/>
              </a:rPr>
              <a:t>will not be deployed where most effective. The result will be that some risks are</a:t>
            </a:r>
          </a:p>
          <a:p>
            <a:r>
              <a:rPr lang="en-US" sz="1200" kern="1200" baseline="0" dirty="0">
                <a:solidFill>
                  <a:schemeClr val="tx1"/>
                </a:solidFill>
                <a:latin typeface="Arial" pitchFamily="-109" charset="0"/>
                <a:ea typeface="+mn-ea"/>
                <a:cs typeface="+mn-cs"/>
              </a:rPr>
              <a:t>not addressed, leaving the organization vulnerable, while other safeguards may be</a:t>
            </a:r>
          </a:p>
          <a:p>
            <a:r>
              <a:rPr lang="en-US" sz="1200" kern="1200" baseline="0" dirty="0">
                <a:solidFill>
                  <a:schemeClr val="tx1"/>
                </a:solidFill>
                <a:latin typeface="Arial" pitchFamily="-109" charset="0"/>
                <a:ea typeface="+mn-ea"/>
                <a:cs typeface="+mn-cs"/>
              </a:rPr>
              <a:t>deployed without sufficient justification, wasting time and money. Ideally every</a:t>
            </a:r>
          </a:p>
          <a:p>
            <a:r>
              <a:rPr lang="en-US" sz="1200" kern="1200" baseline="0" dirty="0">
                <a:solidFill>
                  <a:schemeClr val="tx1"/>
                </a:solidFill>
                <a:latin typeface="Arial" pitchFamily="-109" charset="0"/>
                <a:ea typeface="+mn-ea"/>
                <a:cs typeface="+mn-cs"/>
              </a:rPr>
              <a:t>single organizational asset is examined, and every conceivable risk to it is evaluated.</a:t>
            </a:r>
          </a:p>
          <a:p>
            <a:r>
              <a:rPr lang="en-US" sz="1200" kern="1200" baseline="0" dirty="0">
                <a:solidFill>
                  <a:schemeClr val="tx1"/>
                </a:solidFill>
                <a:latin typeface="Arial" pitchFamily="-109" charset="0"/>
                <a:ea typeface="+mn-ea"/>
                <a:cs typeface="+mn-cs"/>
              </a:rPr>
              <a:t>If a risk is judged to be too great, then appropriate remedial controls are deployed to</a:t>
            </a:r>
          </a:p>
          <a:p>
            <a:r>
              <a:rPr lang="en-US" sz="1200" kern="1200" baseline="0" dirty="0">
                <a:solidFill>
                  <a:schemeClr val="tx1"/>
                </a:solidFill>
                <a:latin typeface="Arial" pitchFamily="-109" charset="0"/>
                <a:ea typeface="+mn-ea"/>
                <a:cs typeface="+mn-cs"/>
              </a:rPr>
              <a:t>reduce the risk to an acceptable level. In practice this is clearly impossible. The time</a:t>
            </a:r>
          </a:p>
          <a:p>
            <a:r>
              <a:rPr lang="en-US" sz="1200" kern="1200" baseline="0" dirty="0">
                <a:solidFill>
                  <a:schemeClr val="tx1"/>
                </a:solidFill>
                <a:latin typeface="Arial" pitchFamily="-109" charset="0"/>
                <a:ea typeface="+mn-ea"/>
                <a:cs typeface="+mn-cs"/>
              </a:rPr>
              <a:t>and effort required, even for large, well-resourced organizations, is clearly neither</a:t>
            </a:r>
          </a:p>
          <a:p>
            <a:r>
              <a:rPr lang="en-US" sz="1200" kern="1200" baseline="0" dirty="0">
                <a:solidFill>
                  <a:schemeClr val="tx1"/>
                </a:solidFill>
                <a:latin typeface="Arial" pitchFamily="-109" charset="0"/>
                <a:ea typeface="+mn-ea"/>
                <a:cs typeface="+mn-cs"/>
              </a:rPr>
              <a:t>achievable nor cost effective. Even if possible, the rapid rate of change in both IT</a:t>
            </a:r>
          </a:p>
          <a:p>
            <a:r>
              <a:rPr lang="en-US" sz="1200" kern="1200" baseline="0" dirty="0">
                <a:solidFill>
                  <a:schemeClr val="tx1"/>
                </a:solidFill>
                <a:latin typeface="Arial" pitchFamily="-109" charset="0"/>
                <a:ea typeface="+mn-ea"/>
                <a:cs typeface="+mn-cs"/>
              </a:rPr>
              <a:t>technologies and the wider threat environment means that any such assessment</a:t>
            </a:r>
          </a:p>
          <a:p>
            <a:r>
              <a:rPr lang="en-US" sz="1200" kern="1200" baseline="0" dirty="0">
                <a:solidFill>
                  <a:schemeClr val="tx1"/>
                </a:solidFill>
                <a:latin typeface="Arial" pitchFamily="-109" charset="0"/>
                <a:ea typeface="+mn-ea"/>
                <a:cs typeface="+mn-cs"/>
              </a:rPr>
              <a:t>would be obsolete as soon as it is completed, if not earlier! Clearly some form of</a:t>
            </a:r>
          </a:p>
          <a:p>
            <a:r>
              <a:rPr lang="en-US" sz="1200" kern="1200" baseline="0" dirty="0">
                <a:solidFill>
                  <a:schemeClr val="tx1"/>
                </a:solidFill>
                <a:latin typeface="Arial" pitchFamily="-109" charset="0"/>
                <a:ea typeface="+mn-ea"/>
                <a:cs typeface="+mn-cs"/>
              </a:rPr>
              <a:t>compromise evaluation is needed.</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Another issue is the decision as to what constitutes an appropriate level of</a:t>
            </a:r>
          </a:p>
          <a:p>
            <a:r>
              <a:rPr lang="en-US" sz="1200" kern="1200" baseline="0" dirty="0">
                <a:solidFill>
                  <a:schemeClr val="tx1"/>
                </a:solidFill>
                <a:latin typeface="Arial" pitchFamily="-109" charset="0"/>
                <a:ea typeface="+mn-ea"/>
                <a:cs typeface="+mn-cs"/>
              </a:rPr>
              <a:t>risk to accept. In an ideal world the goal would be to eliminate all risks completely.</a:t>
            </a:r>
          </a:p>
          <a:p>
            <a:r>
              <a:rPr lang="en-US" sz="1200" kern="1200" baseline="0" dirty="0">
                <a:solidFill>
                  <a:schemeClr val="tx1"/>
                </a:solidFill>
                <a:latin typeface="Arial" pitchFamily="-109" charset="0"/>
                <a:ea typeface="+mn-ea"/>
                <a:cs typeface="+mn-cs"/>
              </a:rPr>
              <a:t>Again, this is simply not possible. A more realistic alternative is to expend an amount</a:t>
            </a:r>
          </a:p>
          <a:p>
            <a:r>
              <a:rPr lang="en-US" sz="1200" kern="1200" baseline="0" dirty="0">
                <a:solidFill>
                  <a:schemeClr val="tx1"/>
                </a:solidFill>
                <a:latin typeface="Arial" pitchFamily="-109" charset="0"/>
                <a:ea typeface="+mn-ea"/>
                <a:cs typeface="+mn-cs"/>
              </a:rPr>
              <a:t>of resources in reducing risks proportional to the potential costs to the organization</a:t>
            </a:r>
          </a:p>
          <a:p>
            <a:r>
              <a:rPr lang="en-US" sz="1200" kern="1200" baseline="0" dirty="0">
                <a:solidFill>
                  <a:schemeClr val="tx1"/>
                </a:solidFill>
                <a:latin typeface="Arial" pitchFamily="-109" charset="0"/>
                <a:ea typeface="+mn-ea"/>
                <a:cs typeface="+mn-cs"/>
              </a:rPr>
              <a:t>should that risk occur. This process also must take into consideration the likelihood</a:t>
            </a:r>
          </a:p>
          <a:p>
            <a:r>
              <a:rPr lang="en-US" sz="1200" kern="1200" baseline="0" dirty="0">
                <a:solidFill>
                  <a:schemeClr val="tx1"/>
                </a:solidFill>
                <a:latin typeface="Arial" pitchFamily="-109" charset="0"/>
                <a:ea typeface="+mn-ea"/>
                <a:cs typeface="+mn-cs"/>
              </a:rPr>
              <a:t>of the risk’s occurrence. Specifying the acceptable level of risk is simply prudent</a:t>
            </a:r>
          </a:p>
          <a:p>
            <a:r>
              <a:rPr lang="en-US" sz="1200" kern="1200" baseline="0" dirty="0">
                <a:solidFill>
                  <a:schemeClr val="tx1"/>
                </a:solidFill>
                <a:latin typeface="Arial" pitchFamily="-109" charset="0"/>
                <a:ea typeface="+mn-ea"/>
                <a:cs typeface="+mn-cs"/>
              </a:rPr>
              <a:t>management and means that resources expended are reasonable in the context of</a:t>
            </a:r>
          </a:p>
          <a:p>
            <a:r>
              <a:rPr lang="en-US" sz="1200" kern="1200" baseline="0" dirty="0">
                <a:solidFill>
                  <a:schemeClr val="tx1"/>
                </a:solidFill>
                <a:latin typeface="Arial" pitchFamily="-109" charset="0"/>
                <a:ea typeface="+mn-ea"/>
                <a:cs typeface="+mn-cs"/>
              </a:rPr>
              <a:t>the organization’s available budget, time, and personnel resources. The aim of the</a:t>
            </a:r>
          </a:p>
          <a:p>
            <a:r>
              <a:rPr lang="en-US" sz="1200" kern="1200" baseline="0" dirty="0">
                <a:solidFill>
                  <a:schemeClr val="tx1"/>
                </a:solidFill>
                <a:latin typeface="Arial" pitchFamily="-109" charset="0"/>
                <a:ea typeface="+mn-ea"/>
                <a:cs typeface="+mn-cs"/>
              </a:rPr>
              <a:t>risk assessment process is to provide management with the information necessary for</a:t>
            </a:r>
          </a:p>
          <a:p>
            <a:r>
              <a:rPr lang="en-US" sz="1200" kern="1200" baseline="0" dirty="0">
                <a:solidFill>
                  <a:schemeClr val="tx1"/>
                </a:solidFill>
                <a:latin typeface="Arial" pitchFamily="-109" charset="0"/>
                <a:ea typeface="+mn-ea"/>
                <a:cs typeface="+mn-cs"/>
              </a:rPr>
              <a:t>them to make reasonable decisions on where available resources will be deployed.</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Given the wide range of organizations, from very small businesses to global</a:t>
            </a:r>
          </a:p>
          <a:p>
            <a:r>
              <a:rPr lang="en-US" sz="1200" kern="1200" baseline="0" dirty="0">
                <a:solidFill>
                  <a:schemeClr val="tx1"/>
                </a:solidFill>
                <a:latin typeface="Arial" pitchFamily="-109" charset="0"/>
                <a:ea typeface="+mn-ea"/>
                <a:cs typeface="+mn-cs"/>
              </a:rPr>
              <a:t>multinationals and national governments, there clearly needs to be a range of alternatives</a:t>
            </a:r>
          </a:p>
          <a:p>
            <a:r>
              <a:rPr lang="en-US" sz="1200" kern="1200" baseline="0" dirty="0">
                <a:solidFill>
                  <a:schemeClr val="tx1"/>
                </a:solidFill>
                <a:latin typeface="Arial" pitchFamily="-109" charset="0"/>
                <a:ea typeface="+mn-ea"/>
                <a:cs typeface="+mn-cs"/>
              </a:rPr>
              <a:t>available in performing this process. There are a range of formal standards that</a:t>
            </a:r>
          </a:p>
          <a:p>
            <a:r>
              <a:rPr lang="en-US" sz="1200" kern="1200" baseline="0" dirty="0">
                <a:solidFill>
                  <a:schemeClr val="tx1"/>
                </a:solidFill>
                <a:latin typeface="Arial" pitchFamily="-109" charset="0"/>
                <a:ea typeface="+mn-ea"/>
                <a:cs typeface="+mn-cs"/>
              </a:rPr>
              <a:t>detail suitable IT security risk assessment processes, including ISO 13335, ISO 27005,</a:t>
            </a:r>
          </a:p>
          <a:p>
            <a:r>
              <a:rPr lang="en-US" sz="1200" kern="1200" baseline="0" dirty="0">
                <a:solidFill>
                  <a:schemeClr val="tx1"/>
                </a:solidFill>
                <a:latin typeface="Arial" pitchFamily="-109" charset="0"/>
                <a:ea typeface="+mn-ea"/>
                <a:cs typeface="+mn-cs"/>
              </a:rPr>
              <a:t>ISO 31000, and NIST SP 800-30. In particular, ISO 13335 recognizes four approaches</a:t>
            </a:r>
          </a:p>
          <a:p>
            <a:r>
              <a:rPr lang="en-US" sz="1200" kern="1200" baseline="0" dirty="0">
                <a:solidFill>
                  <a:schemeClr val="tx1"/>
                </a:solidFill>
                <a:latin typeface="Arial" pitchFamily="-109" charset="0"/>
                <a:ea typeface="+mn-ea"/>
                <a:cs typeface="+mn-cs"/>
              </a:rPr>
              <a:t>to identifying and mitigating risks to an organization’s IT infrastructure:</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Baseline approach</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Informal approach</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Detailed risk analysis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Combined approach</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The choice among these will be determined by the resources available to the organization</a:t>
            </a:r>
          </a:p>
          <a:p>
            <a:r>
              <a:rPr lang="en-US" sz="1200" kern="1200" baseline="0" dirty="0">
                <a:solidFill>
                  <a:schemeClr val="tx1"/>
                </a:solidFill>
                <a:latin typeface="Arial" pitchFamily="-109" charset="0"/>
                <a:ea typeface="+mn-ea"/>
                <a:cs typeface="+mn-cs"/>
              </a:rPr>
              <a:t>and from an initial high-level risk analysis that considers how valuable the IT systems</a:t>
            </a:r>
          </a:p>
          <a:p>
            <a:r>
              <a:rPr lang="en-US" sz="1200" kern="1200" baseline="0" dirty="0">
                <a:solidFill>
                  <a:schemeClr val="tx1"/>
                </a:solidFill>
                <a:latin typeface="Arial" pitchFamily="-109" charset="0"/>
                <a:ea typeface="+mn-ea"/>
                <a:cs typeface="+mn-cs"/>
              </a:rPr>
              <a:t>are and how critical to the organization’s business objectives. Legal and regulatory</a:t>
            </a:r>
          </a:p>
          <a:p>
            <a:r>
              <a:rPr lang="en-US" sz="1200" kern="1200" baseline="0" dirty="0">
                <a:solidFill>
                  <a:schemeClr val="tx1"/>
                </a:solidFill>
                <a:latin typeface="Arial" pitchFamily="-109" charset="0"/>
                <a:ea typeface="+mn-ea"/>
                <a:cs typeface="+mn-cs"/>
              </a:rPr>
              <a:t>constraints may also require specific approaches. This information should be determined</a:t>
            </a:r>
          </a:p>
          <a:p>
            <a:r>
              <a:rPr lang="en-US" sz="1200" kern="1200" baseline="0" dirty="0">
                <a:solidFill>
                  <a:schemeClr val="tx1"/>
                </a:solidFill>
                <a:latin typeface="Arial" pitchFamily="-109" charset="0"/>
                <a:ea typeface="+mn-ea"/>
                <a:cs typeface="+mn-cs"/>
              </a:rPr>
              <a:t>when developing the organization’s IT security objectives, strategies, and policies.</a:t>
            </a:r>
            <a:endParaRPr lang="en-US" dirty="0">
              <a:latin typeface="Times" pitchFamily="-109" charset="0"/>
            </a:endParaRPr>
          </a:p>
        </p:txBody>
      </p:sp>
    </p:spTree>
    <p:extLst>
      <p:ext uri="{BB962C8B-B14F-4D97-AF65-F5344CB8AC3E}">
        <p14:creationId xmlns:p14="http://schemas.microsoft.com/office/powerpoint/2010/main" val="3608562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A553EC-E063-444D-A5F4-1C1338424DD7}" type="slidenum">
              <a:rPr lang="en-AU"/>
              <a:pPr/>
              <a:t>11</a:t>
            </a:fld>
            <a:endParaRPr lang="en-AU"/>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en-US" sz="1200" kern="1200" baseline="0" dirty="0">
                <a:solidFill>
                  <a:schemeClr val="tx1"/>
                </a:solidFill>
                <a:latin typeface="Arial" pitchFamily="-109" charset="0"/>
                <a:ea typeface="+mn-ea"/>
                <a:cs typeface="+mn-cs"/>
              </a:rPr>
              <a:t>The baseline approach to risk assessment aims to implement a basic general level</a:t>
            </a:r>
          </a:p>
          <a:p>
            <a:r>
              <a:rPr lang="en-US" sz="1200" kern="1200" baseline="0" dirty="0">
                <a:solidFill>
                  <a:schemeClr val="tx1"/>
                </a:solidFill>
                <a:latin typeface="Arial" pitchFamily="-109" charset="0"/>
                <a:ea typeface="+mn-ea"/>
                <a:cs typeface="+mn-cs"/>
              </a:rPr>
              <a:t>of security controls on systems using baseline documents, codes of practice, and</a:t>
            </a:r>
          </a:p>
          <a:p>
            <a:r>
              <a:rPr lang="en-US" sz="1200" i="1" kern="1200" baseline="0" dirty="0">
                <a:solidFill>
                  <a:schemeClr val="tx1"/>
                </a:solidFill>
                <a:latin typeface="Arial" pitchFamily="-109" charset="0"/>
                <a:ea typeface="+mn-ea"/>
                <a:cs typeface="+mn-cs"/>
              </a:rPr>
              <a:t>industry best practice . </a:t>
            </a:r>
            <a:r>
              <a:rPr lang="en-US" sz="1200" i="0" kern="1200" baseline="0" dirty="0">
                <a:solidFill>
                  <a:schemeClr val="tx1"/>
                </a:solidFill>
                <a:latin typeface="Arial" pitchFamily="-109" charset="0"/>
                <a:ea typeface="+mn-ea"/>
                <a:cs typeface="+mn-cs"/>
              </a:rPr>
              <a:t>The advantages of this approach are that it doesn’t require</a:t>
            </a:r>
          </a:p>
          <a:p>
            <a:r>
              <a:rPr lang="en-US" sz="1200" kern="1200" baseline="0" dirty="0">
                <a:solidFill>
                  <a:schemeClr val="tx1"/>
                </a:solidFill>
                <a:latin typeface="Arial" pitchFamily="-109" charset="0"/>
                <a:ea typeface="+mn-ea"/>
                <a:cs typeface="+mn-cs"/>
              </a:rPr>
              <a:t>the expenditure of additional resources in conducting a more formal risk assessment</a:t>
            </a:r>
          </a:p>
          <a:p>
            <a:r>
              <a:rPr lang="en-US" sz="1200" kern="1200" baseline="0" dirty="0">
                <a:solidFill>
                  <a:schemeClr val="tx1"/>
                </a:solidFill>
                <a:latin typeface="Arial" pitchFamily="-109" charset="0"/>
                <a:ea typeface="+mn-ea"/>
                <a:cs typeface="+mn-cs"/>
              </a:rPr>
              <a:t>and that the same measures can be replicated over a range of systems. The</a:t>
            </a:r>
          </a:p>
          <a:p>
            <a:r>
              <a:rPr lang="en-US" sz="1200" kern="1200" baseline="0" dirty="0">
                <a:solidFill>
                  <a:schemeClr val="tx1"/>
                </a:solidFill>
                <a:latin typeface="Arial" pitchFamily="-109" charset="0"/>
                <a:ea typeface="+mn-ea"/>
                <a:cs typeface="+mn-cs"/>
              </a:rPr>
              <a:t>major disadvantage is that no special consideration is given to variations in the organization’s</a:t>
            </a:r>
          </a:p>
          <a:p>
            <a:r>
              <a:rPr lang="en-US" sz="1200" kern="1200" baseline="0" dirty="0">
                <a:solidFill>
                  <a:schemeClr val="tx1"/>
                </a:solidFill>
                <a:latin typeface="Arial" pitchFamily="-109" charset="0"/>
                <a:ea typeface="+mn-ea"/>
                <a:cs typeface="+mn-cs"/>
              </a:rPr>
              <a:t>risk exposure based on who they are and how their systems are used.</a:t>
            </a:r>
          </a:p>
          <a:p>
            <a:r>
              <a:rPr lang="en-US" sz="1200" kern="1200" baseline="0" dirty="0">
                <a:solidFill>
                  <a:schemeClr val="tx1"/>
                </a:solidFill>
                <a:latin typeface="Arial" pitchFamily="-109" charset="0"/>
                <a:ea typeface="+mn-ea"/>
                <a:cs typeface="+mn-cs"/>
              </a:rPr>
              <a:t>Also, there is a chance that the baseline level may be set either too high, leading to</a:t>
            </a:r>
          </a:p>
          <a:p>
            <a:r>
              <a:rPr lang="en-US" sz="1200" kern="1200" baseline="0" dirty="0">
                <a:solidFill>
                  <a:schemeClr val="tx1"/>
                </a:solidFill>
                <a:latin typeface="Arial" pitchFamily="-109" charset="0"/>
                <a:ea typeface="+mn-ea"/>
                <a:cs typeface="+mn-cs"/>
              </a:rPr>
              <a:t>expensive or restrictive security measures that may not be warranted, or set too low,</a:t>
            </a:r>
          </a:p>
          <a:p>
            <a:r>
              <a:rPr lang="en-US" sz="1200" kern="1200" baseline="0" dirty="0">
                <a:solidFill>
                  <a:schemeClr val="tx1"/>
                </a:solidFill>
                <a:latin typeface="Arial" pitchFamily="-109" charset="0"/>
                <a:ea typeface="+mn-ea"/>
                <a:cs typeface="+mn-cs"/>
              </a:rPr>
              <a:t>resulting in insufficient security and leaving the organization vulnerable.</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The goal of the baseline approach is to implement generally agreed controls to</a:t>
            </a:r>
          </a:p>
          <a:p>
            <a:r>
              <a:rPr lang="en-US" sz="1200" kern="1200" baseline="0" dirty="0">
                <a:solidFill>
                  <a:schemeClr val="tx1"/>
                </a:solidFill>
                <a:latin typeface="Arial" pitchFamily="-109" charset="0"/>
                <a:ea typeface="+mn-ea"/>
                <a:cs typeface="+mn-cs"/>
              </a:rPr>
              <a:t>provide protection against the most common threats. These would include implementing</a:t>
            </a:r>
          </a:p>
          <a:p>
            <a:r>
              <a:rPr lang="en-US" sz="1200" kern="1200" baseline="0" dirty="0">
                <a:solidFill>
                  <a:schemeClr val="tx1"/>
                </a:solidFill>
                <a:latin typeface="Arial" pitchFamily="-109" charset="0"/>
                <a:ea typeface="+mn-ea"/>
                <a:cs typeface="+mn-cs"/>
              </a:rPr>
              <a:t>industry best practice in configuring and deploying systems, like those we discuss in</a:t>
            </a:r>
          </a:p>
          <a:p>
            <a:r>
              <a:rPr lang="en-US" sz="1200" kern="1200" baseline="0" dirty="0">
                <a:solidFill>
                  <a:schemeClr val="tx1"/>
                </a:solidFill>
                <a:latin typeface="Arial" pitchFamily="-109" charset="0"/>
                <a:ea typeface="+mn-ea"/>
                <a:cs typeface="+mn-cs"/>
              </a:rPr>
              <a:t>Chapter 12 on operating systems security. As such, the baseline approach forms a good</a:t>
            </a:r>
          </a:p>
          <a:p>
            <a:r>
              <a:rPr lang="en-US" sz="1200" kern="1200" baseline="0" dirty="0">
                <a:solidFill>
                  <a:schemeClr val="tx1"/>
                </a:solidFill>
                <a:latin typeface="Arial" pitchFamily="-109" charset="0"/>
                <a:ea typeface="+mn-ea"/>
                <a:cs typeface="+mn-cs"/>
              </a:rPr>
              <a:t>base from which further security measures can be determined. Suitable baseline recommendations</a:t>
            </a:r>
          </a:p>
          <a:p>
            <a:r>
              <a:rPr lang="en-US" sz="1200" kern="1200" baseline="0" dirty="0">
                <a:solidFill>
                  <a:schemeClr val="tx1"/>
                </a:solidFill>
                <a:latin typeface="Arial" pitchFamily="-109" charset="0"/>
                <a:ea typeface="+mn-ea"/>
                <a:cs typeface="+mn-cs"/>
              </a:rPr>
              <a:t>and checklists may be obtained from a range of organizations, including:</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Various national and international standards organizations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Security-related organizations such as the CERT, NSA, and so on</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Industry sector councils or peak groups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The use of the baseline approach alone would generally be recommended only for</a:t>
            </a:r>
          </a:p>
          <a:p>
            <a:r>
              <a:rPr lang="en-US" sz="1200" kern="1200" baseline="0" dirty="0">
                <a:solidFill>
                  <a:schemeClr val="tx1"/>
                </a:solidFill>
                <a:latin typeface="Arial" pitchFamily="-109" charset="0"/>
                <a:ea typeface="+mn-ea"/>
                <a:cs typeface="+mn-cs"/>
              </a:rPr>
              <a:t>small organizations without the resources to implement more structured approaches.</a:t>
            </a:r>
          </a:p>
          <a:p>
            <a:r>
              <a:rPr lang="en-US" sz="1200" kern="1200" baseline="0" dirty="0">
                <a:solidFill>
                  <a:schemeClr val="tx1"/>
                </a:solidFill>
                <a:latin typeface="Arial" pitchFamily="-109" charset="0"/>
                <a:ea typeface="+mn-ea"/>
                <a:cs typeface="+mn-cs"/>
              </a:rPr>
              <a:t>But it will at least ensure that a basic level of security is deployed, which is not</a:t>
            </a:r>
          </a:p>
          <a:p>
            <a:r>
              <a:rPr lang="en-US" sz="1200" kern="1200" baseline="0" dirty="0">
                <a:solidFill>
                  <a:schemeClr val="tx1"/>
                </a:solidFill>
                <a:latin typeface="Arial" pitchFamily="-109" charset="0"/>
                <a:ea typeface="+mn-ea"/>
                <a:cs typeface="+mn-cs"/>
              </a:rPr>
              <a:t>guaranteed by the default configurations of many systems.</a:t>
            </a:r>
            <a:endParaRPr lang="en-US" dirty="0">
              <a:latin typeface="Times" pitchFamily="-109" charset="0"/>
            </a:endParaRPr>
          </a:p>
        </p:txBody>
      </p:sp>
    </p:spTree>
    <p:extLst>
      <p:ext uri="{BB962C8B-B14F-4D97-AF65-F5344CB8AC3E}">
        <p14:creationId xmlns:p14="http://schemas.microsoft.com/office/powerpoint/2010/main" val="855327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77707C-2CFA-2940-92CB-0028E438A507}" type="slidenum">
              <a:rPr lang="en-AU"/>
              <a:pPr/>
              <a:t>12</a:t>
            </a:fld>
            <a:endParaRPr lang="en-AU"/>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r>
              <a:rPr lang="en-US" sz="1200" kern="1200" baseline="0" dirty="0">
                <a:solidFill>
                  <a:schemeClr val="tx1"/>
                </a:solidFill>
                <a:latin typeface="Arial" pitchFamily="-109" charset="0"/>
                <a:ea typeface="+mn-ea"/>
                <a:cs typeface="+mn-cs"/>
              </a:rPr>
              <a:t>The informal approach involves conducting some form of informal, pragmatic risk</a:t>
            </a:r>
          </a:p>
          <a:p>
            <a:r>
              <a:rPr lang="en-US" sz="1200" kern="1200" baseline="0" dirty="0">
                <a:solidFill>
                  <a:schemeClr val="tx1"/>
                </a:solidFill>
                <a:latin typeface="Arial" pitchFamily="-109" charset="0"/>
                <a:ea typeface="+mn-ea"/>
                <a:cs typeface="+mn-cs"/>
              </a:rPr>
              <a:t>analysis for the organization’s IT systems. This analysis does not involve the use of</a:t>
            </a:r>
          </a:p>
          <a:p>
            <a:r>
              <a:rPr lang="en-US" sz="1200" kern="1200" baseline="0" dirty="0">
                <a:solidFill>
                  <a:schemeClr val="tx1"/>
                </a:solidFill>
                <a:latin typeface="Arial" pitchFamily="-109" charset="0"/>
                <a:ea typeface="+mn-ea"/>
                <a:cs typeface="+mn-cs"/>
              </a:rPr>
              <a:t>a formal, structured process, but rather exploits the knowledge and expertise of the</a:t>
            </a:r>
          </a:p>
          <a:p>
            <a:r>
              <a:rPr lang="en-US" sz="1200" kern="1200" baseline="0" dirty="0">
                <a:solidFill>
                  <a:schemeClr val="tx1"/>
                </a:solidFill>
                <a:latin typeface="Arial" pitchFamily="-109" charset="0"/>
                <a:ea typeface="+mn-ea"/>
                <a:cs typeface="+mn-cs"/>
              </a:rPr>
              <a:t>individuals performing this analysis. These may either be internal experts, if available,</a:t>
            </a:r>
          </a:p>
          <a:p>
            <a:r>
              <a:rPr lang="en-US" sz="1200" kern="1200" baseline="0" dirty="0">
                <a:solidFill>
                  <a:schemeClr val="tx1"/>
                </a:solidFill>
                <a:latin typeface="Arial" pitchFamily="-109" charset="0"/>
                <a:ea typeface="+mn-ea"/>
                <a:cs typeface="+mn-cs"/>
              </a:rPr>
              <a:t>or, alternatively, external consultants. A major advantage of this approach is</a:t>
            </a:r>
          </a:p>
          <a:p>
            <a:r>
              <a:rPr lang="en-US" sz="1200" kern="1200" baseline="0" dirty="0">
                <a:solidFill>
                  <a:schemeClr val="tx1"/>
                </a:solidFill>
                <a:latin typeface="Arial" pitchFamily="-109" charset="0"/>
                <a:ea typeface="+mn-ea"/>
                <a:cs typeface="+mn-cs"/>
              </a:rPr>
              <a:t>that the individuals performing the analysis require no additional skills. Hence, an</a:t>
            </a:r>
          </a:p>
          <a:p>
            <a:r>
              <a:rPr lang="en-US" sz="1200" kern="1200" baseline="0" dirty="0">
                <a:solidFill>
                  <a:schemeClr val="tx1"/>
                </a:solidFill>
                <a:latin typeface="Arial" pitchFamily="-109" charset="0"/>
                <a:ea typeface="+mn-ea"/>
                <a:cs typeface="+mn-cs"/>
              </a:rPr>
              <a:t>informal risk assessment can be performed relatively quickly and cheaply. In addition,</a:t>
            </a:r>
          </a:p>
          <a:p>
            <a:r>
              <a:rPr lang="en-US" sz="1200" kern="1200" baseline="0" dirty="0">
                <a:solidFill>
                  <a:schemeClr val="tx1"/>
                </a:solidFill>
                <a:latin typeface="Arial" pitchFamily="-109" charset="0"/>
                <a:ea typeface="+mn-ea"/>
                <a:cs typeface="+mn-cs"/>
              </a:rPr>
              <a:t>because the organization’s systems are being examined, judgments can be</a:t>
            </a:r>
          </a:p>
          <a:p>
            <a:r>
              <a:rPr lang="en-US" sz="1200" kern="1200" baseline="0" dirty="0">
                <a:solidFill>
                  <a:schemeClr val="tx1"/>
                </a:solidFill>
                <a:latin typeface="Arial" pitchFamily="-109" charset="0"/>
                <a:ea typeface="+mn-ea"/>
                <a:cs typeface="+mn-cs"/>
              </a:rPr>
              <a:t>made about specific vulnerabilities and risks to systems for the organization that</a:t>
            </a:r>
          </a:p>
          <a:p>
            <a:r>
              <a:rPr lang="en-US" sz="1200" kern="1200" baseline="0" dirty="0">
                <a:solidFill>
                  <a:schemeClr val="tx1"/>
                </a:solidFill>
                <a:latin typeface="Arial" pitchFamily="-109" charset="0"/>
                <a:ea typeface="+mn-ea"/>
                <a:cs typeface="+mn-cs"/>
              </a:rPr>
              <a:t>the baseline approach would not address. Thus more accurate and targeted controls</a:t>
            </a:r>
          </a:p>
          <a:p>
            <a:r>
              <a:rPr lang="en-US" sz="1200" kern="1200" baseline="0" dirty="0">
                <a:solidFill>
                  <a:schemeClr val="tx1"/>
                </a:solidFill>
                <a:latin typeface="Arial" pitchFamily="-109" charset="0"/>
                <a:ea typeface="+mn-ea"/>
                <a:cs typeface="+mn-cs"/>
              </a:rPr>
              <a:t>may be used than would be the case with the baseline approach. There are a number</a:t>
            </a:r>
          </a:p>
          <a:p>
            <a:r>
              <a:rPr lang="en-US" sz="1200" kern="1200" baseline="0" dirty="0">
                <a:solidFill>
                  <a:schemeClr val="tx1"/>
                </a:solidFill>
                <a:latin typeface="Arial" pitchFamily="-109" charset="0"/>
                <a:ea typeface="+mn-ea"/>
                <a:cs typeface="+mn-cs"/>
              </a:rPr>
              <a:t>of disadvantages. Because a formal process is not used, there is a chance that some</a:t>
            </a:r>
          </a:p>
          <a:p>
            <a:r>
              <a:rPr lang="en-US" sz="1200" kern="1200" baseline="0" dirty="0">
                <a:solidFill>
                  <a:schemeClr val="tx1"/>
                </a:solidFill>
                <a:latin typeface="Arial" pitchFamily="-109" charset="0"/>
                <a:ea typeface="+mn-ea"/>
                <a:cs typeface="+mn-cs"/>
              </a:rPr>
              <a:t>risks may not be considered appropriately, potentially leaving the organization vulnerable.</a:t>
            </a:r>
          </a:p>
          <a:p>
            <a:r>
              <a:rPr lang="en-US" sz="1200" kern="1200" baseline="0" dirty="0">
                <a:solidFill>
                  <a:schemeClr val="tx1"/>
                </a:solidFill>
                <a:latin typeface="Arial" pitchFamily="-109" charset="0"/>
                <a:ea typeface="+mn-ea"/>
                <a:cs typeface="+mn-cs"/>
              </a:rPr>
              <a:t>Besides, because the approach is informal, the results may be skewed by the</a:t>
            </a:r>
          </a:p>
          <a:p>
            <a:r>
              <a:rPr lang="en-US" sz="1200" kern="1200" baseline="0" dirty="0">
                <a:solidFill>
                  <a:schemeClr val="tx1"/>
                </a:solidFill>
                <a:latin typeface="Arial" pitchFamily="-109" charset="0"/>
                <a:ea typeface="+mn-ea"/>
                <a:cs typeface="+mn-cs"/>
              </a:rPr>
              <a:t>views and prejudices of the individuals performing the analysis. It may also result in</a:t>
            </a:r>
          </a:p>
          <a:p>
            <a:r>
              <a:rPr lang="en-US" sz="1200" kern="1200" baseline="0" dirty="0">
                <a:solidFill>
                  <a:schemeClr val="tx1"/>
                </a:solidFill>
                <a:latin typeface="Arial" pitchFamily="-109" charset="0"/>
                <a:ea typeface="+mn-ea"/>
                <a:cs typeface="+mn-cs"/>
              </a:rPr>
              <a:t>insufficient justification for suggested controls, leading to questions over whether</a:t>
            </a:r>
          </a:p>
          <a:p>
            <a:r>
              <a:rPr lang="en-US" sz="1200" kern="1200" baseline="0" dirty="0">
                <a:solidFill>
                  <a:schemeClr val="tx1"/>
                </a:solidFill>
                <a:latin typeface="Arial" pitchFamily="-109" charset="0"/>
                <a:ea typeface="+mn-ea"/>
                <a:cs typeface="+mn-cs"/>
              </a:rPr>
              <a:t>the proposed expenditure is really justified. Lastly, there may be inconsistent results</a:t>
            </a:r>
          </a:p>
          <a:p>
            <a:r>
              <a:rPr lang="en-US" sz="1200" kern="1200" baseline="0" dirty="0">
                <a:solidFill>
                  <a:schemeClr val="tx1"/>
                </a:solidFill>
                <a:latin typeface="Arial" pitchFamily="-109" charset="0"/>
                <a:ea typeface="+mn-ea"/>
                <a:cs typeface="+mn-cs"/>
              </a:rPr>
              <a:t>over time as a result of differing expertise in those conducting the analysis.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The use of the informal approach would generally be recommended for small</a:t>
            </a:r>
          </a:p>
          <a:p>
            <a:r>
              <a:rPr lang="en-US" sz="1200" kern="1200" baseline="0" dirty="0">
                <a:solidFill>
                  <a:schemeClr val="tx1"/>
                </a:solidFill>
                <a:latin typeface="Arial" pitchFamily="-109" charset="0"/>
                <a:ea typeface="+mn-ea"/>
                <a:cs typeface="+mn-cs"/>
              </a:rPr>
              <a:t>to medium-sized organizations where the IT systems are not necessarily essential to</a:t>
            </a:r>
          </a:p>
          <a:p>
            <a:r>
              <a:rPr lang="en-US" sz="1200" kern="1200" baseline="0" dirty="0">
                <a:solidFill>
                  <a:schemeClr val="tx1"/>
                </a:solidFill>
                <a:latin typeface="Arial" pitchFamily="-109" charset="0"/>
                <a:ea typeface="+mn-ea"/>
                <a:cs typeface="+mn-cs"/>
              </a:rPr>
              <a:t>meeting the organization’s business objectives and where additional expenditure on</a:t>
            </a:r>
          </a:p>
          <a:p>
            <a:r>
              <a:rPr lang="en-US" sz="1200" kern="1200" baseline="0" dirty="0">
                <a:solidFill>
                  <a:schemeClr val="tx1"/>
                </a:solidFill>
                <a:latin typeface="Arial" pitchFamily="-109" charset="0"/>
                <a:ea typeface="+mn-ea"/>
                <a:cs typeface="+mn-cs"/>
              </a:rPr>
              <a:t>risk analysis cannot be justified.</a:t>
            </a:r>
            <a:endParaRPr lang="en-US" dirty="0">
              <a:latin typeface="Times" pitchFamily="-109" charset="0"/>
            </a:endParaRPr>
          </a:p>
        </p:txBody>
      </p:sp>
    </p:spTree>
    <p:extLst>
      <p:ext uri="{BB962C8B-B14F-4D97-AF65-F5344CB8AC3E}">
        <p14:creationId xmlns:p14="http://schemas.microsoft.com/office/powerpoint/2010/main" val="1744369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7540310-09CE-5A5E-A625-0F17497F41EF}"/>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F0C1A294-63F6-4798-91EF-7381501C3EC0}" type="slidenum">
              <a:rPr lang="en-AU" altLang="en-US" sz="1200"/>
              <a:pPr/>
              <a:t>13</a:t>
            </a:fld>
            <a:endParaRPr lang="en-AU" altLang="en-US" sz="1200"/>
          </a:p>
        </p:txBody>
      </p:sp>
      <p:sp>
        <p:nvSpPr>
          <p:cNvPr id="29699" name="Rectangle 2">
            <a:extLst>
              <a:ext uri="{FF2B5EF4-FFF2-40B4-BE49-F238E27FC236}">
                <a16:creationId xmlns:a16="http://schemas.microsoft.com/office/drawing/2014/main" id="{1CE8A727-E893-A472-A44C-384B477F01BB}"/>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7BD14CC5-85D8-B626-C700-0E0CE45CE8C3}"/>
              </a:ext>
            </a:extLst>
          </p:cNvPr>
          <p:cNvSpPr>
            <a:spLocks noGrp="1" noChangeArrowheads="1"/>
          </p:cNvSpPr>
          <p:nvPr>
            <p:ph type="body" idx="1"/>
          </p:nvPr>
        </p:nvSpPr>
        <p:spPr>
          <a:noFill/>
        </p:spPr>
        <p:txBody>
          <a:bodyPr/>
          <a:lstStyle/>
          <a:p>
            <a:pPr eaLnBrk="1" hangingPunct="1"/>
            <a:r>
              <a:rPr lang="en-US" altLang="en-US" dirty="0">
                <a:latin typeface="Times" panose="02020603050405020304" pitchFamily="18" charset="0"/>
              </a:rPr>
              <a:t>The third and most comprehensive approach is to conduct a detailed risk assessment of the organization’s IT systems, using a formal structured process. This provides the greatest degree of assurance that all significant risks are identified, and their implications considered. This process involves a number of stages including identification of assets, identification of threats and vulnerabilities to those assets, determination of the likelihood of the risk occurring and the consequences to the organization should that occur, and hence the risk the organization is exposed to. With that information, appropriate controls can be chosen and implemented to address the risks identified. The advantages of this approach is that it provides the most detailed examination of the security risks of an organization’s IT systems, and produces strong justification for expenditure on the controls proposed. It also provides the best information for continuing to manage the security of these systems as they evolve and change. The major disadvantage is the significant cost in time, resources, and expertise needed to perform such an analysis. The time taken to perform this analysis may also result in delays in providing suitable levels of protection for some systems. The details of this approach are discussed in the next section. The use of a formal, detailed risk analysis is often a legal requirement for some government organizations, and businesses providing key services to them. This may also be the case for organizations providing key national infrastructure. For such organizations, there is no choice but to use this approach. It may also be the approach of choice for large organizations with IT systems critical to their business objectives, and with the resources available to perform this type of analysis.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9B5626B3-13E0-3819-E1F3-2235BB577AC1}"/>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398833C1-8A95-4FDB-A59D-8E9FC1F33BBF}" type="slidenum">
              <a:rPr lang="en-AU" altLang="en-US" sz="1200"/>
              <a:pPr/>
              <a:t>14</a:t>
            </a:fld>
            <a:endParaRPr lang="en-AU" altLang="en-US" sz="1200"/>
          </a:p>
        </p:txBody>
      </p:sp>
      <p:sp>
        <p:nvSpPr>
          <p:cNvPr id="31747" name="Rectangle 2">
            <a:extLst>
              <a:ext uri="{FF2B5EF4-FFF2-40B4-BE49-F238E27FC236}">
                <a16:creationId xmlns:a16="http://schemas.microsoft.com/office/drawing/2014/main" id="{EDBB30AA-56EC-B5FF-0C2C-12D6CE8FF96C}"/>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A0210228-DCA8-4A49-4CE0-42FA91C19470}"/>
              </a:ext>
            </a:extLst>
          </p:cNvPr>
          <p:cNvSpPr>
            <a:spLocks noGrp="1" noChangeArrowheads="1"/>
          </p:cNvSpPr>
          <p:nvPr>
            <p:ph type="body" idx="1"/>
          </p:nvPr>
        </p:nvSpPr>
        <p:spPr>
          <a:noFill/>
        </p:spPr>
        <p:txBody>
          <a:bodyPr/>
          <a:lstStyle/>
          <a:p>
            <a:pPr eaLnBrk="1" hangingPunct="1"/>
            <a:r>
              <a:rPr lang="en-US" altLang="en-US">
                <a:latin typeface="Times" panose="02020603050405020304" pitchFamily="18" charset="0"/>
              </a:rPr>
              <a:t>The last approach combines elements of the baseline, informal, and detailed risk analysis approaches. The aim is to provide reasonable levels of protection as quickly as possible, and to then examine and adjust the protection controls deployed on key systems over time. The approach starts with the implementation of suitable baseline security recommendations on all systems. Next systems either exposed to high risk levels, or critical the organization’s business objectives are identified in the high-level risk assessment. A decision can then be made to possibly conduct an immediate informal risk assessment on key systems, with the aim of relatively quickly tailoring controls to more accurately reflect their requirements. Lastly an ordered process of performing detailed risk analyses of these systems can be instituted. Over time this can result in the most appropriate and cost effective security controls being selected and implemented on these systems. This approach has a significant number of advantages. The use of the initial high-level analysis to determine where further resources need to be expended, rather than facing a full detailed risk analysis of all systems, may well be easier to “sell” to management. It also results in the development of a strategic picture of the IT resources and where major risks are likely to occur. This provides a key planning aid in the subsequent management of their security. The use of the baseline and informal analyses ensures that a basic level of security protection is implemented early. And it means that resources are likely to applied where most needed, and that systems most at risk are likely to be further examined reasonable early in the process. However, there are some disadvantages. If the initial high-level analysis is inaccurate, then some systems for which a detailed risk analysis should be performed may remain vulnerable for some time. [ISO13335] considers that for most organizations, in most circumstances, this approach is the most cost effective. Consequently its use is highly recommended.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0B2A2183-64EA-AEEA-B416-AB278BEFC392}"/>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90270B70-9539-4E3C-BCBC-9FBEE36AA787}" type="slidenum">
              <a:rPr lang="en-AU" altLang="en-US" sz="1200"/>
              <a:pPr/>
              <a:t>15</a:t>
            </a:fld>
            <a:endParaRPr lang="en-AU" altLang="en-US" sz="1200"/>
          </a:p>
        </p:txBody>
      </p:sp>
      <p:sp>
        <p:nvSpPr>
          <p:cNvPr id="33795" name="Rectangle 2">
            <a:extLst>
              <a:ext uri="{FF2B5EF4-FFF2-40B4-BE49-F238E27FC236}">
                <a16:creationId xmlns:a16="http://schemas.microsoft.com/office/drawing/2014/main" id="{B477E6C9-72AD-8926-E2F4-D2D30FE82E48}"/>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3D66B8AB-5FDB-175D-9882-7C6486176817}"/>
              </a:ext>
            </a:extLst>
          </p:cNvPr>
          <p:cNvSpPr>
            <a:spLocks noGrp="1" noChangeArrowheads="1"/>
          </p:cNvSpPr>
          <p:nvPr>
            <p:ph type="body" idx="1"/>
          </p:nvPr>
        </p:nvSpPr>
        <p:spPr>
          <a:noFill/>
        </p:spPr>
        <p:txBody>
          <a:bodyPr/>
          <a:lstStyle/>
          <a:p>
            <a:pPr eaLnBrk="1" hangingPunct="1"/>
            <a:r>
              <a:rPr lang="en-US" altLang="en-US">
                <a:latin typeface="Times" panose="02020603050405020304" pitchFamily="18" charset="0"/>
              </a:rPr>
              <a:t>The formal, detailed security risk analysis approach provides the most accurate evaluation of an organization’s IT system’s security risks, but at the highest cost. This approach has evolved with the development of trusted computer systems, as discussed in chapter 10 of the text. A number of national and international standards document the expected formal risk analysis approach. These include [ISO13335], [ACSI33], [AS4360], [HB231], and [NIST02]. Its use is often mandated by government organizations and associated businesses. These standards all broadly agree on the process used. Figure 16.3 in the text (reproduced from Fig 3-1 in [NIST02]) illustrates a typical process used.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B5335C14-BDBF-1A17-3DE3-5FF790F12AB7}"/>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9270AA6F-0A81-46FD-B11F-89F0D5C2F37A}" type="slidenum">
              <a:rPr lang="en-AU" altLang="en-US" sz="1200"/>
              <a:pPr/>
              <a:t>16</a:t>
            </a:fld>
            <a:endParaRPr lang="en-AU" altLang="en-US" sz="1200"/>
          </a:p>
        </p:txBody>
      </p:sp>
      <p:sp>
        <p:nvSpPr>
          <p:cNvPr id="35843" name="Rectangle 2">
            <a:extLst>
              <a:ext uri="{FF2B5EF4-FFF2-40B4-BE49-F238E27FC236}">
                <a16:creationId xmlns:a16="http://schemas.microsoft.com/office/drawing/2014/main" id="{8EF63018-D730-FDCB-1975-BDCC2D765E52}"/>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CA1D8C0B-A7D6-1C9B-60C6-ECC5DB905164}"/>
              </a:ext>
            </a:extLst>
          </p:cNvPr>
          <p:cNvSpPr>
            <a:spLocks noGrp="1" noChangeArrowheads="1"/>
          </p:cNvSpPr>
          <p:nvPr>
            <p:ph type="body" idx="1"/>
          </p:nvPr>
        </p:nvSpPr>
        <p:spPr>
          <a:noFill/>
        </p:spPr>
        <p:txBody>
          <a:bodyPr/>
          <a:lstStyle/>
          <a:p>
            <a:pPr eaLnBrk="1" hangingPunct="1"/>
            <a:r>
              <a:rPr lang="en-US" altLang="en-US">
                <a:latin typeface="Times" panose="02020603050405020304" pitchFamily="18" charset="0"/>
              </a:rPr>
              <a:t>The process starts with the organizational security objectives, and considers the broad risk exposure of the organization. It explores the relationship between a specific organization, and the wider political and social environment in which it operates. Figure 16.4 in the text suggests a possible spectrum of organizational risk. Any relevant legal and regulatory constraints must also be identified. These features provide a baseline for the organization’s risk exposure, and an initial indication of the broad scale of resources it needs to expend to manage this risk in order to successfully conduct business.</a:t>
            </a:r>
          </a:p>
          <a:p>
            <a:pPr eaLnBrk="1" hangingPunct="1"/>
            <a:r>
              <a:rPr lang="en-US" altLang="en-US">
                <a:latin typeface="Times" panose="02020603050405020304" pitchFamily="18" charset="0"/>
              </a:rPr>
              <a:t>Next senior management must define the organization’s </a:t>
            </a:r>
            <a:r>
              <a:rPr lang="en-US" altLang="en-US" b="1">
                <a:latin typeface="Times" panose="02020603050405020304" pitchFamily="18" charset="0"/>
              </a:rPr>
              <a:t>risk appetite</a:t>
            </a:r>
            <a:r>
              <a:rPr lang="en-US" altLang="en-US">
                <a:latin typeface="Times" panose="02020603050405020304" pitchFamily="18" charset="0"/>
              </a:rPr>
              <a:t>, the level of risk they view as acceptable. This decision is not just IT specific. Rather it reflects the organization’s broader management approach to how they conduct business.</a:t>
            </a:r>
          </a:p>
          <a:p>
            <a:pPr eaLnBrk="1" hangingPunct="1"/>
            <a:r>
              <a:rPr lang="en-US" altLang="en-US">
                <a:latin typeface="Times" panose="02020603050405020304" pitchFamily="18" charset="0"/>
              </a:rPr>
              <a:t>The boundaries of this risk assessment are then identified. This may range from just a single system or aspect of the organization, up to its entire IT infrastructure. This will depend in part on the risk assessment approach being used. </a:t>
            </a:r>
          </a:p>
          <a:p>
            <a:pPr eaLnBrk="1" hangingPunct="1"/>
            <a:r>
              <a:rPr lang="en-US" altLang="en-US">
                <a:latin typeface="Times" panose="02020603050405020304" pitchFamily="18" charset="0"/>
              </a:rPr>
              <a:t>A decision also needs to be made as to precisely which risk assessment criteria will be used in this process. This decision may be determined by what has been used previously in this, or related, organizations. For government organizations, this decision may be specified by law or regulation. Lastly the knowledge and experience of those performing the analysis may determine the criteria used.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6BD4359C-1E8C-353D-839D-7226BD8E6C27}"/>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A6CB8B61-7777-49CE-A1F9-EEFC6D09CA6D}" type="slidenum">
              <a:rPr lang="en-AU" altLang="en-US" sz="1200"/>
              <a:pPr/>
              <a:t>17</a:t>
            </a:fld>
            <a:endParaRPr lang="en-AU" altLang="en-US" sz="1200"/>
          </a:p>
        </p:txBody>
      </p:sp>
      <p:sp>
        <p:nvSpPr>
          <p:cNvPr id="37891" name="Rectangle 2">
            <a:extLst>
              <a:ext uri="{FF2B5EF4-FFF2-40B4-BE49-F238E27FC236}">
                <a16:creationId xmlns:a16="http://schemas.microsoft.com/office/drawing/2014/main" id="{EA46CE02-C040-17F0-0F3A-5B4A2F2DAFF1}"/>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5A1F2F36-C28D-8AC0-833D-79B159B13D36}"/>
              </a:ext>
            </a:extLst>
          </p:cNvPr>
          <p:cNvSpPr>
            <a:spLocks noGrp="1" noChangeArrowheads="1"/>
          </p:cNvSpPr>
          <p:nvPr>
            <p:ph type="body" idx="1"/>
          </p:nvPr>
        </p:nvSpPr>
        <p:spPr>
          <a:noFill/>
        </p:spPr>
        <p:txBody>
          <a:bodyPr/>
          <a:lstStyle/>
          <a:p>
            <a:pPr eaLnBrk="1" hangingPunct="1"/>
            <a:r>
              <a:rPr lang="en-US" altLang="en-US">
                <a:latin typeface="Times" panose="02020603050405020304" pitchFamily="18" charset="0"/>
              </a:rPr>
              <a:t>The last component of this first step in the risk assessment is to identify the assets to examine. This directly addresses the first of the three fundamental questions “What assets do we need to protect?”. An asset is “anything which needs to be protected” because it has value to the organization and contributes to the successful attainment of the organization’s objectives, and may be either tangible or intangible. It includes computer and communications hardware infrastructure, software including applications, information/data held on these systems, the documentation on these systems, and the people who manage and maintain these systems. Within the boundaries identified for the risk assessment, these assets need to be identified, and their value to the organization assessed. It is important to emphasize again, that whilst the ideal is to consider every conceivable asset, in practice this is not possible. Rather the goal here is to identify all assets that contribute significantly to attaining the organization’s objectives, and whose compromise or loss would seriously impact on the organizations operation.</a:t>
            </a:r>
          </a:p>
          <a:p>
            <a:pPr eaLnBrk="1" hangingPunct="1"/>
            <a:r>
              <a:rPr lang="en-US" altLang="en-US">
                <a:latin typeface="Times" panose="02020603050405020304" pitchFamily="18" charset="0"/>
              </a:rPr>
              <a:t>Whilst the risk assessment process is most likely being managed by security experts, they will not necessarily have a high degree of familiarity with the organization’s operation and structures. Thus they need to draw on the expertise of the people in the relevant areas of the organization to identify key assets and their value to the organization. A key element of this process step is identifying and interviewing such personnel. Many of the standards listed previously include checklists of types of assets and suggestions for mechanisms for gathering the necessary information. These should be consulted and used. The outcome of this step should be a list of assets, with brief descriptions of their use by, and value to, the organization.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BE14E673-F815-EF04-28BF-1A335EA968EB}"/>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0823BC02-B994-418C-BE60-1AA8B9363AE0}" type="slidenum">
              <a:rPr lang="en-AU" altLang="en-US" sz="1200"/>
              <a:pPr/>
              <a:t>18</a:t>
            </a:fld>
            <a:endParaRPr lang="en-AU" altLang="en-US" sz="1200"/>
          </a:p>
        </p:txBody>
      </p:sp>
      <p:sp>
        <p:nvSpPr>
          <p:cNvPr id="39939" name="Rectangle 2">
            <a:extLst>
              <a:ext uri="{FF2B5EF4-FFF2-40B4-BE49-F238E27FC236}">
                <a16:creationId xmlns:a16="http://schemas.microsoft.com/office/drawing/2014/main" id="{0EE8C12A-30BB-7710-450F-80A31980EED7}"/>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13236CE3-FE00-B4FE-64A4-C2B2A555BCC6}"/>
              </a:ext>
            </a:extLst>
          </p:cNvPr>
          <p:cNvSpPr>
            <a:spLocks noGrp="1" noChangeArrowheads="1"/>
          </p:cNvSpPr>
          <p:nvPr>
            <p:ph type="body" idx="1"/>
          </p:nvPr>
        </p:nvSpPr>
        <p:spPr>
          <a:noFill/>
        </p:spPr>
        <p:txBody>
          <a:bodyPr/>
          <a:lstStyle/>
          <a:p>
            <a:pPr eaLnBrk="1" hangingPunct="1"/>
            <a:r>
              <a:rPr lang="en-US" altLang="en-US">
                <a:latin typeface="Times" panose="02020603050405020304" pitchFamily="18" charset="0"/>
              </a:rPr>
              <a:t>The next step in the process is to identify the threats or risks the assets are exposed to. It is worth commenting on the terminology used here. The terms “threat” and “risk”, whilst having distinct meanings, are often used interchangeably in this context. There is considerable variation in the definitions of these terms, as seen in the range of definitions provided in the cited standards. [ISO13335] includes the definitions shown here. The relationship between these and other security concepts is illustrated in Figure 1.2 of the text. It shows the central term </a:t>
            </a:r>
            <a:r>
              <a:rPr lang="en-US" altLang="en-US" b="1">
                <a:latin typeface="Times" panose="02020603050405020304" pitchFamily="18" charset="0"/>
              </a:rPr>
              <a:t>risk</a:t>
            </a:r>
            <a:r>
              <a:rPr lang="en-US" altLang="en-US">
                <a:latin typeface="Times" panose="02020603050405020304" pitchFamily="18" charset="0"/>
              </a:rPr>
              <a:t> results from a threat exploiting vulnerabilities in assets which causes loss of value to the organization.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75C86AA-4819-E247-3777-81E7313286B5}"/>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F013F2C2-FFE5-47C2-8E4B-4B368CB33DAD}" type="slidenum">
              <a:rPr lang="en-AU" altLang="en-US" sz="1200"/>
              <a:pPr/>
              <a:t>19</a:t>
            </a:fld>
            <a:endParaRPr lang="en-AU" altLang="en-US" sz="1200"/>
          </a:p>
        </p:txBody>
      </p:sp>
      <p:sp>
        <p:nvSpPr>
          <p:cNvPr id="41987" name="Rectangle 2">
            <a:extLst>
              <a:ext uri="{FF2B5EF4-FFF2-40B4-BE49-F238E27FC236}">
                <a16:creationId xmlns:a16="http://schemas.microsoft.com/office/drawing/2014/main" id="{AC21F859-AA46-CF9C-505F-72FFF44F0923}"/>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1E5C548B-E689-CC00-0A06-A3B62F8F4DBC}"/>
              </a:ext>
            </a:extLst>
          </p:cNvPr>
          <p:cNvSpPr>
            <a:spLocks noGrp="1" noChangeArrowheads="1"/>
          </p:cNvSpPr>
          <p:nvPr>
            <p:ph type="body" idx="1"/>
          </p:nvPr>
        </p:nvSpPr>
        <p:spPr>
          <a:noFill/>
        </p:spPr>
        <p:txBody>
          <a:bodyPr/>
          <a:lstStyle/>
          <a:p>
            <a:pPr eaLnBrk="1" hangingPunct="1"/>
            <a:r>
              <a:rPr lang="en-US" altLang="en-US">
                <a:latin typeface="Times" panose="02020603050405020304" pitchFamily="18" charset="0"/>
              </a:rPr>
              <a:t>Identifying the threats or risks the assets are exposed to directly addresses the second of our three fundamental questions: “How are those assets threatened?”. The goal of this stage is to identify potentially significant risks to the assets listed. This requires answering the following questions for each asset:</a:t>
            </a:r>
          </a:p>
          <a:p>
            <a:pPr eaLnBrk="1" hangingPunct="1"/>
            <a:r>
              <a:rPr lang="en-US" altLang="en-US">
                <a:latin typeface="Times" panose="02020603050405020304" pitchFamily="18" charset="0"/>
                <a:cs typeface="Times New Roman" panose="02020603050405020304" pitchFamily="18" charset="0"/>
              </a:rPr>
              <a:t>1. </a:t>
            </a:r>
            <a:r>
              <a:rPr lang="en-US" altLang="en-US">
                <a:latin typeface="Times" panose="02020603050405020304" pitchFamily="18" charset="0"/>
              </a:rPr>
              <a:t>Who or what could cause it harm? and </a:t>
            </a:r>
          </a:p>
          <a:p>
            <a:pPr eaLnBrk="1" hangingPunct="1"/>
            <a:r>
              <a:rPr lang="en-US" altLang="en-US">
                <a:latin typeface="Times" panose="02020603050405020304" pitchFamily="18" charset="0"/>
                <a:cs typeface="Times New Roman" panose="02020603050405020304" pitchFamily="18" charset="0"/>
              </a:rPr>
              <a:t>2. </a:t>
            </a:r>
            <a:r>
              <a:rPr lang="en-US" altLang="en-US">
                <a:latin typeface="Times" panose="02020603050405020304" pitchFamily="18" charset="0"/>
              </a:rPr>
              <a:t>How could this occur? </a:t>
            </a:r>
          </a:p>
          <a:p>
            <a:pPr eaLnBrk="1" hangingPunct="1"/>
            <a:r>
              <a:rPr lang="en-US" altLang="en-US">
                <a:latin typeface="Times" panose="02020603050405020304" pitchFamily="18" charset="0"/>
              </a:rPr>
              <a:t>Answering the first of these questions involves identifying potential threats to assets. In the broadest sense a threat is anything that might hinder or prevent an asset providing appropriate levels of the key security services: confidentiality, integrity, availability, accountability, authenticity and reliability. Note that one asset may have multiple threats, and a single threat may target multiple assets. </a:t>
            </a:r>
          </a:p>
          <a:p>
            <a:pPr lvl="2" eaLnBrk="1" hangingPunct="1"/>
            <a:endParaRPr lang="en-US" altLang="en-US">
              <a:latin typeface="Times"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DD721-8267-7249-85BA-C8B070D12B62}" type="slidenum">
              <a:rPr lang="en-AU"/>
              <a:pPr/>
              <a:t>2</a:t>
            </a:fld>
            <a:endParaRPr lang="en-AU"/>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sz="1200" b="1" kern="1200" baseline="0" dirty="0">
                <a:solidFill>
                  <a:schemeClr val="tx1"/>
                </a:solidFill>
                <a:latin typeface="Arial" pitchFamily="-109" charset="0"/>
                <a:ea typeface="+mn-ea"/>
                <a:cs typeface="+mn-cs"/>
              </a:rPr>
              <a:t>IT security management </a:t>
            </a:r>
            <a:r>
              <a:rPr lang="en-US" sz="1200" b="0" kern="1200" baseline="0" dirty="0">
                <a:solidFill>
                  <a:schemeClr val="tx1"/>
                </a:solidFill>
                <a:latin typeface="Arial" pitchFamily="-109" charset="0"/>
                <a:ea typeface="+mn-ea"/>
                <a:cs typeface="+mn-cs"/>
              </a:rPr>
              <a:t>is the formal process of answering these questions, ensuring</a:t>
            </a:r>
          </a:p>
          <a:p>
            <a:r>
              <a:rPr lang="en-US" sz="1200" kern="1200" baseline="0" dirty="0">
                <a:solidFill>
                  <a:schemeClr val="tx1"/>
                </a:solidFill>
                <a:latin typeface="Arial" pitchFamily="-109" charset="0"/>
                <a:ea typeface="+mn-ea"/>
                <a:cs typeface="+mn-cs"/>
              </a:rPr>
              <a:t>that critical assets are sufficiently protected in a cost-effective manner. More specifically,</a:t>
            </a:r>
          </a:p>
          <a:p>
            <a:r>
              <a:rPr lang="en-US" sz="1200" kern="1200" baseline="0" dirty="0">
                <a:solidFill>
                  <a:schemeClr val="tx1"/>
                </a:solidFill>
                <a:latin typeface="Arial" pitchFamily="-109" charset="0"/>
                <a:ea typeface="+mn-ea"/>
                <a:cs typeface="+mn-cs"/>
              </a:rPr>
              <a:t>IT security management consists of first determining a clear view of an organization’s IT</a:t>
            </a:r>
          </a:p>
          <a:p>
            <a:r>
              <a:rPr lang="en-US" sz="1200" kern="1200" baseline="0" dirty="0">
                <a:solidFill>
                  <a:schemeClr val="tx1"/>
                </a:solidFill>
                <a:latin typeface="Arial" pitchFamily="-109" charset="0"/>
                <a:ea typeface="+mn-ea"/>
                <a:cs typeface="+mn-cs"/>
              </a:rPr>
              <a:t>security objectives and general risk profile. Next, an IT security </a:t>
            </a:r>
            <a:r>
              <a:rPr lang="en-US" sz="1200" b="1" kern="1200" baseline="0" dirty="0">
                <a:solidFill>
                  <a:schemeClr val="tx1"/>
                </a:solidFill>
                <a:latin typeface="Arial" pitchFamily="-109" charset="0"/>
                <a:ea typeface="+mn-ea"/>
                <a:cs typeface="+mn-cs"/>
              </a:rPr>
              <a:t>risk assessment </a:t>
            </a:r>
            <a:r>
              <a:rPr lang="en-US" sz="1200" kern="1200" baseline="0" dirty="0">
                <a:solidFill>
                  <a:schemeClr val="tx1"/>
                </a:solidFill>
                <a:latin typeface="Arial" pitchFamily="-109" charset="0"/>
                <a:ea typeface="+mn-ea"/>
                <a:cs typeface="+mn-cs"/>
              </a:rPr>
              <a:t>is needed</a:t>
            </a:r>
          </a:p>
          <a:p>
            <a:r>
              <a:rPr lang="en-US" sz="1200" kern="1200" baseline="0" dirty="0">
                <a:solidFill>
                  <a:schemeClr val="tx1"/>
                </a:solidFill>
                <a:latin typeface="Arial" pitchFamily="-109" charset="0"/>
                <a:ea typeface="+mn-ea"/>
                <a:cs typeface="+mn-cs"/>
              </a:rPr>
              <a:t>for each asset in the organization that requires protection; this assessment must answer</a:t>
            </a:r>
          </a:p>
          <a:p>
            <a:r>
              <a:rPr lang="en-US" sz="1200" kern="1200" baseline="0" dirty="0">
                <a:solidFill>
                  <a:schemeClr val="tx1"/>
                </a:solidFill>
                <a:latin typeface="Arial" pitchFamily="-109" charset="0"/>
                <a:ea typeface="+mn-ea"/>
                <a:cs typeface="+mn-cs"/>
              </a:rPr>
              <a:t>the three key questions listed above. It provides the information necessary to decide</a:t>
            </a:r>
          </a:p>
          <a:p>
            <a:r>
              <a:rPr lang="en-US" sz="1200" kern="1200" baseline="0" dirty="0">
                <a:solidFill>
                  <a:schemeClr val="tx1"/>
                </a:solidFill>
                <a:latin typeface="Arial" pitchFamily="-109" charset="0"/>
                <a:ea typeface="+mn-ea"/>
                <a:cs typeface="+mn-cs"/>
              </a:rPr>
              <a:t>what management, operational, and technical controls are needed to either reduce</a:t>
            </a:r>
          </a:p>
          <a:p>
            <a:r>
              <a:rPr lang="en-US" sz="1200" kern="1200" baseline="0" dirty="0">
                <a:solidFill>
                  <a:schemeClr val="tx1"/>
                </a:solidFill>
                <a:latin typeface="Arial" pitchFamily="-109" charset="0"/>
                <a:ea typeface="+mn-ea"/>
                <a:cs typeface="+mn-cs"/>
              </a:rPr>
              <a:t>the risks identified to an acceptable level or otherwise accept the resultant risk. This</a:t>
            </a:r>
          </a:p>
          <a:p>
            <a:r>
              <a:rPr lang="en-US" sz="1200" kern="1200" baseline="0" dirty="0">
                <a:solidFill>
                  <a:schemeClr val="tx1"/>
                </a:solidFill>
                <a:latin typeface="Arial" pitchFamily="-109" charset="0"/>
                <a:ea typeface="+mn-ea"/>
                <a:cs typeface="+mn-cs"/>
              </a:rPr>
              <a:t>chapter will consider each of these items. The process continues by selecting suitable</a:t>
            </a:r>
          </a:p>
          <a:p>
            <a:r>
              <a:rPr lang="en-US" sz="1200" kern="1200" baseline="0" dirty="0">
                <a:solidFill>
                  <a:schemeClr val="tx1"/>
                </a:solidFill>
                <a:latin typeface="Arial" pitchFamily="-109" charset="0"/>
                <a:ea typeface="+mn-ea"/>
                <a:cs typeface="+mn-cs"/>
              </a:rPr>
              <a:t>controls and then writing plans and procedures to ensure these necessary controls</a:t>
            </a:r>
          </a:p>
          <a:p>
            <a:r>
              <a:rPr lang="en-US" sz="1200" kern="1200" baseline="0" dirty="0">
                <a:solidFill>
                  <a:schemeClr val="tx1"/>
                </a:solidFill>
                <a:latin typeface="Arial" pitchFamily="-109" charset="0"/>
                <a:ea typeface="+mn-ea"/>
                <a:cs typeface="+mn-cs"/>
              </a:rPr>
              <a:t>are implemented effectively. That implementation must be monitored to determine if</a:t>
            </a:r>
          </a:p>
          <a:p>
            <a:r>
              <a:rPr lang="en-US" sz="1200" kern="1200" baseline="0" dirty="0">
                <a:solidFill>
                  <a:schemeClr val="tx1"/>
                </a:solidFill>
                <a:latin typeface="Arial" pitchFamily="-109" charset="0"/>
                <a:ea typeface="+mn-ea"/>
                <a:cs typeface="+mn-cs"/>
              </a:rPr>
              <a:t>the security objectives are met. The whole process must be iterated, and the plans and</a:t>
            </a:r>
          </a:p>
          <a:p>
            <a:r>
              <a:rPr lang="en-US" sz="1200" kern="1200" baseline="0" dirty="0">
                <a:solidFill>
                  <a:schemeClr val="tx1"/>
                </a:solidFill>
                <a:latin typeface="Arial" pitchFamily="-109" charset="0"/>
                <a:ea typeface="+mn-ea"/>
                <a:cs typeface="+mn-cs"/>
              </a:rPr>
              <a:t>procedures kept up-to-date, because of the rapid rate of change in both the technology</a:t>
            </a:r>
          </a:p>
          <a:p>
            <a:r>
              <a:rPr lang="en-US" sz="1200" kern="1200" baseline="0" dirty="0">
                <a:solidFill>
                  <a:schemeClr val="tx1"/>
                </a:solidFill>
                <a:latin typeface="Arial" pitchFamily="-109" charset="0"/>
                <a:ea typeface="+mn-ea"/>
                <a:cs typeface="+mn-cs"/>
              </a:rPr>
              <a:t>and the risk environment. We discuss the latter part of this process in Chapter 15. The</a:t>
            </a:r>
          </a:p>
          <a:p>
            <a:r>
              <a:rPr lang="en-US" sz="1200" kern="1200" baseline="0" dirty="0">
                <a:solidFill>
                  <a:schemeClr val="tx1"/>
                </a:solidFill>
                <a:latin typeface="Arial" pitchFamily="-109" charset="0"/>
                <a:ea typeface="+mn-ea"/>
                <a:cs typeface="+mn-cs"/>
              </a:rPr>
              <a:t>following chapters, then, address specific control areas relating to physical security in</a:t>
            </a:r>
          </a:p>
          <a:p>
            <a:r>
              <a:rPr lang="en-US" sz="1200" kern="1200" baseline="0" dirty="0">
                <a:solidFill>
                  <a:schemeClr val="tx1"/>
                </a:solidFill>
                <a:latin typeface="Arial" pitchFamily="-109" charset="0"/>
                <a:ea typeface="+mn-ea"/>
                <a:cs typeface="+mn-cs"/>
              </a:rPr>
              <a:t>Chapter 16, human factors in Chapter 17, and auditing in Chapter 18.</a:t>
            </a:r>
            <a:endParaRPr lang="en-US" dirty="0">
              <a:latin typeface="Times" pitchFamily="-109" charset="0"/>
            </a:endParaRPr>
          </a:p>
        </p:txBody>
      </p:sp>
    </p:spTree>
    <p:extLst>
      <p:ext uri="{BB962C8B-B14F-4D97-AF65-F5344CB8AC3E}">
        <p14:creationId xmlns:p14="http://schemas.microsoft.com/office/powerpoint/2010/main" val="4086782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22D4AE58-DF2D-E791-C78B-27BFFA4E8269}"/>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A2EC19CE-3E2C-4BCC-9998-B77E7FD6B503}" type="slidenum">
              <a:rPr lang="en-AU" altLang="en-US" sz="1200"/>
              <a:pPr/>
              <a:t>20</a:t>
            </a:fld>
            <a:endParaRPr lang="en-AU" altLang="en-US" sz="1200"/>
          </a:p>
        </p:txBody>
      </p:sp>
      <p:sp>
        <p:nvSpPr>
          <p:cNvPr id="44035" name="Rectangle 2">
            <a:extLst>
              <a:ext uri="{FF2B5EF4-FFF2-40B4-BE49-F238E27FC236}">
                <a16:creationId xmlns:a16="http://schemas.microsoft.com/office/drawing/2014/main" id="{E269613E-6A58-240D-EC4E-05331335703F}"/>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43D5F323-86F8-06F3-6C55-465C6A122FF9}"/>
              </a:ext>
            </a:extLst>
          </p:cNvPr>
          <p:cNvSpPr>
            <a:spLocks noGrp="1" noChangeArrowheads="1"/>
          </p:cNvSpPr>
          <p:nvPr>
            <p:ph type="body" idx="1"/>
          </p:nvPr>
        </p:nvSpPr>
        <p:spPr>
          <a:noFill/>
        </p:spPr>
        <p:txBody>
          <a:bodyPr/>
          <a:lstStyle/>
          <a:p>
            <a:pPr eaLnBrk="1" hangingPunct="1"/>
            <a:r>
              <a:rPr lang="en-US" altLang="en-US">
                <a:latin typeface="Times" panose="02020603050405020304" pitchFamily="18" charset="0"/>
              </a:rPr>
              <a:t>A threat may be either natural or man-made, and may be accidental or deliberate. This is known as the </a:t>
            </a:r>
            <a:r>
              <a:rPr lang="en-US" altLang="en-US" b="1">
                <a:latin typeface="Times" panose="02020603050405020304" pitchFamily="18" charset="0"/>
              </a:rPr>
              <a:t>threat-source</a:t>
            </a:r>
            <a:r>
              <a:rPr lang="en-US" altLang="en-US">
                <a:latin typeface="Times" panose="02020603050405020304" pitchFamily="18" charset="0"/>
              </a:rPr>
              <a:t>. The classic “natural” threat sources are those often referred to as “acts of god”, and include damage caused by fire, flood, storm, earthquake and other such natural events. It also includes “environmental threats” such as long-term loss of power or natural gas. Or it may be the result of chemical contamination or leakage. Alternatively a threat source may be a human agent acting either directly or indirectly. Examples of the former include an insider retrieving and selling information for personal gain, or a hacker targeting the organizations server over the Internet. An example of the latter includes someone writing and releasing a network worm that infects the organizations systems. These examples all involved a deliberate exploit of a threat. However, a threat may also be a result of an accident, such as an employee incorrectly entering information on a system, which results in it malfunctioning. The possible motivation of deliberate attackers in relation to the organization should be considered as potentially influencing this variation. In addition, any previous experience of attacks seen by the organization needs to be considered, as that is concrete evidence of risks that are known to occur. When evaluating possible human threat sources, it is worth considering their reason and capabilities for attacking this organization, including their:</a:t>
            </a:r>
          </a:p>
          <a:p>
            <a:pPr eaLnBrk="1" hangingPunct="1"/>
            <a:r>
              <a:rPr lang="en-US" altLang="en-US">
                <a:latin typeface="Symbol" panose="05050102010706020507" pitchFamily="18" charset="2"/>
                <a:cs typeface="Times New Roman" panose="02020603050405020304" pitchFamily="18" charset="0"/>
                <a:sym typeface="Symbol" panose="05050102010706020507" pitchFamily="18" charset="2"/>
              </a:rPr>
              <a:t> </a:t>
            </a:r>
            <a:r>
              <a:rPr lang="en-US" altLang="en-US" b="1">
                <a:latin typeface="Times" panose="02020603050405020304" pitchFamily="18" charset="0"/>
              </a:rPr>
              <a:t>motivation:</a:t>
            </a:r>
            <a:r>
              <a:rPr lang="en-US" altLang="en-US">
                <a:latin typeface="Times" panose="02020603050405020304" pitchFamily="18" charset="0"/>
              </a:rPr>
              <a:t> why would they target this organization, how motivated are they?</a:t>
            </a:r>
          </a:p>
          <a:p>
            <a:pPr eaLnBrk="1" hangingPunct="1"/>
            <a:r>
              <a:rPr lang="en-US" altLang="en-US">
                <a:latin typeface="Symbol" panose="05050102010706020507" pitchFamily="18" charset="2"/>
                <a:cs typeface="Times New Roman" panose="02020603050405020304" pitchFamily="18" charset="0"/>
                <a:sym typeface="Symbol" panose="05050102010706020507" pitchFamily="18" charset="2"/>
              </a:rPr>
              <a:t> </a:t>
            </a:r>
            <a:r>
              <a:rPr lang="en-US" altLang="en-US" b="1">
                <a:latin typeface="Times" panose="02020603050405020304" pitchFamily="18" charset="0"/>
              </a:rPr>
              <a:t>capability:</a:t>
            </a:r>
            <a:r>
              <a:rPr lang="en-US" altLang="en-US">
                <a:latin typeface="Times" panose="02020603050405020304" pitchFamily="18" charset="0"/>
              </a:rPr>
              <a:t> what is their level of skill in exploiting the threat?</a:t>
            </a:r>
          </a:p>
          <a:p>
            <a:pPr eaLnBrk="1" hangingPunct="1"/>
            <a:r>
              <a:rPr lang="en-US" altLang="en-US">
                <a:latin typeface="Symbol" panose="05050102010706020507" pitchFamily="18" charset="2"/>
                <a:cs typeface="Times New Roman" panose="02020603050405020304" pitchFamily="18" charset="0"/>
                <a:sym typeface="Symbol" panose="05050102010706020507" pitchFamily="18" charset="2"/>
              </a:rPr>
              <a:t> </a:t>
            </a:r>
            <a:r>
              <a:rPr lang="en-US" altLang="en-US" b="1">
                <a:latin typeface="Times" panose="02020603050405020304" pitchFamily="18" charset="0"/>
              </a:rPr>
              <a:t>resources:</a:t>
            </a:r>
            <a:r>
              <a:rPr lang="en-US" altLang="en-US">
                <a:latin typeface="Times" panose="02020603050405020304" pitchFamily="18" charset="0"/>
              </a:rPr>
              <a:t> how much time, money, and other resources could they deploy?</a:t>
            </a:r>
          </a:p>
          <a:p>
            <a:pPr eaLnBrk="1" hangingPunct="1"/>
            <a:r>
              <a:rPr lang="en-US" altLang="en-US">
                <a:latin typeface="Symbol" panose="05050102010706020507" pitchFamily="18" charset="2"/>
                <a:cs typeface="Times New Roman" panose="02020603050405020304" pitchFamily="18" charset="0"/>
                <a:sym typeface="Symbol" panose="05050102010706020507" pitchFamily="18" charset="2"/>
              </a:rPr>
              <a:t> </a:t>
            </a:r>
            <a:r>
              <a:rPr lang="en-US" altLang="en-US" b="1">
                <a:latin typeface="Times" panose="02020603050405020304" pitchFamily="18" charset="0"/>
              </a:rPr>
              <a:t>probability of attack:</a:t>
            </a:r>
            <a:r>
              <a:rPr lang="en-US" altLang="en-US">
                <a:latin typeface="Times" panose="02020603050405020304" pitchFamily="18" charset="0"/>
              </a:rPr>
              <a:t> how likely and how often would your assets be targeted?</a:t>
            </a:r>
          </a:p>
          <a:p>
            <a:pPr eaLnBrk="1" hangingPunct="1"/>
            <a:r>
              <a:rPr lang="en-US" altLang="en-US">
                <a:latin typeface="Symbol" panose="05050102010706020507" pitchFamily="18" charset="2"/>
                <a:cs typeface="Times New Roman" panose="02020603050405020304" pitchFamily="18" charset="0"/>
                <a:sym typeface="Symbol" panose="05050102010706020507" pitchFamily="18" charset="2"/>
              </a:rPr>
              <a:t> </a:t>
            </a:r>
            <a:r>
              <a:rPr lang="en-US" altLang="en-US" b="1">
                <a:latin typeface="Times" panose="02020603050405020304" pitchFamily="18" charset="0"/>
              </a:rPr>
              <a:t>deterrence:</a:t>
            </a:r>
            <a:r>
              <a:rPr lang="en-US" altLang="en-US">
                <a:latin typeface="Times" panose="02020603050405020304" pitchFamily="18" charset="0"/>
              </a:rPr>
              <a:t> what are the consequences to the attacker of being identified?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C25BDD16-1320-71C5-FC83-C39A348AF960}"/>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6281CA5B-D121-43C6-9B58-28440E5D0C91}" type="slidenum">
              <a:rPr lang="en-AU" altLang="en-US" sz="1200"/>
              <a:pPr/>
              <a:t>21</a:t>
            </a:fld>
            <a:endParaRPr lang="en-AU" altLang="en-US" sz="1200"/>
          </a:p>
        </p:txBody>
      </p:sp>
      <p:sp>
        <p:nvSpPr>
          <p:cNvPr id="46083" name="Rectangle 2">
            <a:extLst>
              <a:ext uri="{FF2B5EF4-FFF2-40B4-BE49-F238E27FC236}">
                <a16:creationId xmlns:a16="http://schemas.microsoft.com/office/drawing/2014/main" id="{0BB7DE94-264E-C292-3B86-4CB35B2ADBBC}"/>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D0489DDA-D50D-F8EA-269A-210DEE6F99F2}"/>
              </a:ext>
            </a:extLst>
          </p:cNvPr>
          <p:cNvSpPr>
            <a:spLocks noGrp="1" noChangeArrowheads="1"/>
          </p:cNvSpPr>
          <p:nvPr>
            <p:ph type="body" idx="1"/>
          </p:nvPr>
        </p:nvSpPr>
        <p:spPr>
          <a:noFill/>
        </p:spPr>
        <p:txBody>
          <a:bodyPr/>
          <a:lstStyle/>
          <a:p>
            <a:pPr eaLnBrk="1" hangingPunct="1"/>
            <a:r>
              <a:rPr lang="en-US" altLang="en-US">
                <a:latin typeface="Times" panose="02020603050405020304" pitchFamily="18" charset="0"/>
              </a:rPr>
              <a:t>Identifying possible threats and threat sources requires the use of a variety of sources, along with the experience of the risk assessor. The chance of natural threats occurring in any particular area is usually well known from insurance statistics. Lists of other potential threats may be found in the standards, in the results of IT security surveys, and in information from government security agencies. The annual computer crime surveys, such as those conducted by the CSI/FBI in the US and AusCERT in Australia, provide useful general guidance on the broad IT threat environment and the most common problem areas. However, this general guidance needs to be tailored to the organization and the risk environment it operates in. This involves consideration of vulnerabilities in the organization’s IT systems, which may indicate that some risks are either more or less likely than the general case.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3060C358-A284-B942-62C2-A6D8978EF84F}"/>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9A566191-960A-4A6F-80DA-F9641676126B}" type="slidenum">
              <a:rPr lang="en-AU" altLang="en-US" sz="1200"/>
              <a:pPr/>
              <a:t>22</a:t>
            </a:fld>
            <a:endParaRPr lang="en-AU" altLang="en-US" sz="1200"/>
          </a:p>
        </p:txBody>
      </p:sp>
      <p:sp>
        <p:nvSpPr>
          <p:cNvPr id="48131" name="Rectangle 2">
            <a:extLst>
              <a:ext uri="{FF2B5EF4-FFF2-40B4-BE49-F238E27FC236}">
                <a16:creationId xmlns:a16="http://schemas.microsoft.com/office/drawing/2014/main" id="{947D86AD-D30E-DA5F-6F13-B8A62DA50B72}"/>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CC925C14-A1ED-B82C-B148-183907CDB233}"/>
              </a:ext>
            </a:extLst>
          </p:cNvPr>
          <p:cNvSpPr>
            <a:spLocks noGrp="1" noChangeArrowheads="1"/>
          </p:cNvSpPr>
          <p:nvPr>
            <p:ph type="body" idx="1"/>
          </p:nvPr>
        </p:nvSpPr>
        <p:spPr>
          <a:noFill/>
        </p:spPr>
        <p:txBody>
          <a:bodyPr/>
          <a:lstStyle/>
          <a:p>
            <a:pPr eaLnBrk="1" hangingPunct="1"/>
            <a:r>
              <a:rPr lang="en-US" altLang="en-US">
                <a:latin typeface="Times" panose="02020603050405020304" pitchFamily="18" charset="0"/>
              </a:rPr>
              <a:t>Answering the second of these questions “How could this occur?” involves identifying flaws or weaknesses in the organization’s IT systems or processes which could be exploited by a threat. This will help determine the applicability of the threat to the organization, and its significance. Note that mere existence of some vulnerability does not mean harm will be caused to an asset. There must also be a threat source for some threat that can exploit the vulnerability for harm to possibly occur. It is the combination of a threat and a vulnerability that creates a risk to an asset. Again, many of the standards listed previously include checklists of threats and vulnerabilities, and suggestions for tools and techniques to list them, and to determine their relevance to the organization. The outcome of this step should be a list of threats and vulnerabilities, with brief descriptions of how and why they might occur.</a:t>
            </a:r>
          </a:p>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7E901C97-5507-145C-9B52-F9ABA9BC81E7}"/>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E4E73432-2E1E-44AD-B42E-8451DBF4ADC6}" type="slidenum">
              <a:rPr lang="en-AU" altLang="en-US" sz="1200"/>
              <a:pPr/>
              <a:t>23</a:t>
            </a:fld>
            <a:endParaRPr lang="en-AU" altLang="en-US" sz="1200"/>
          </a:p>
        </p:txBody>
      </p:sp>
      <p:sp>
        <p:nvSpPr>
          <p:cNvPr id="50179" name="Rectangle 2">
            <a:extLst>
              <a:ext uri="{FF2B5EF4-FFF2-40B4-BE49-F238E27FC236}">
                <a16:creationId xmlns:a16="http://schemas.microsoft.com/office/drawing/2014/main" id="{FCCB0A1C-B060-6FF3-3FDC-6CC57C03CED1}"/>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4321B782-8500-5D1A-4FA7-33119B97F71D}"/>
              </a:ext>
            </a:extLst>
          </p:cNvPr>
          <p:cNvSpPr>
            <a:spLocks noGrp="1" noChangeArrowheads="1"/>
          </p:cNvSpPr>
          <p:nvPr>
            <p:ph type="body" idx="1"/>
          </p:nvPr>
        </p:nvSpPr>
        <p:spPr>
          <a:noFill/>
        </p:spPr>
        <p:txBody>
          <a:bodyPr/>
          <a:lstStyle/>
          <a:p>
            <a:pPr eaLnBrk="1" hangingPunct="1"/>
            <a:r>
              <a:rPr lang="en-US" altLang="en-US">
                <a:latin typeface="Times" panose="02020603050405020304" pitchFamily="18" charset="0"/>
              </a:rPr>
              <a:t>The next step is to to identify and categorize the risks to assets that threaten the regular operations of the organization, and to provide information to management to help them evaluate these risks and determine how best to treat them. Risk analysis involves firstly specifying the likelihood of occurrence of each identified threat to an asset, in the context of any existing controls (management, operational and technical processes and procedures that act to reduce the exposure of the organization to some risks, by reducing the ability of a threat source to exploit some vulnerabilities). Next the consequence to the organization is determined, should that threat eventuate. Lastly this information is combined to derive an overall risk rating for each threat. The ideal would be to specify the likelihood as a probability value, and the consequence as a monetary cost to the organization should it occur. The resulting risk is then simply given as:</a:t>
            </a:r>
          </a:p>
          <a:p>
            <a:pPr eaLnBrk="1" hangingPunct="1"/>
            <a:r>
              <a:rPr lang="en-US" altLang="en-US">
                <a:latin typeface="Courier" charset="0"/>
              </a:rPr>
              <a:t>Risk = Probability threat occurs x Cost to organization</a:t>
            </a:r>
            <a:endParaRPr lang="en-US" altLang="en-US">
              <a:latin typeface="Times" panose="02020603050405020304" pitchFamily="18" charset="0"/>
            </a:endParaRPr>
          </a:p>
          <a:p>
            <a:pPr eaLnBrk="1" hangingPunct="1"/>
            <a:r>
              <a:rPr lang="en-US" altLang="en-US">
                <a:latin typeface="Times" panose="02020603050405020304" pitchFamily="18" charset="0"/>
              </a:rPr>
              <a:t>This can be directly equated to the value the threatened asset has for the organization, and hence specify what level of expenditure is reasonable to reduce the probability of its occurrence to an acceptable level. Unfortunately it is often extremely hard to determine accurate probabilities, realistic cost consequences, or both. This is particularly true of intangible assets, like the loss of confidentiality of a trade secret for example. Hence most risk analyses use qualitative, rather than quantitative, ratings for both these items. The goal is then to order the resulting risks to help determine which need to be most urgently treated, rather than give them an absolute value.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8B7EDF96-B87B-69CB-523B-F7BE59594F30}"/>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64FD479B-24F8-4C36-AF50-53F6FDF37E45}" type="slidenum">
              <a:rPr lang="en-AU" altLang="en-US" sz="1200"/>
              <a:pPr/>
              <a:t>24</a:t>
            </a:fld>
            <a:endParaRPr lang="en-AU" altLang="en-US" sz="1200"/>
          </a:p>
        </p:txBody>
      </p:sp>
      <p:sp>
        <p:nvSpPr>
          <p:cNvPr id="52227" name="Rectangle 2">
            <a:extLst>
              <a:ext uri="{FF2B5EF4-FFF2-40B4-BE49-F238E27FC236}">
                <a16:creationId xmlns:a16="http://schemas.microsoft.com/office/drawing/2014/main" id="{5983A0D2-4E24-2519-7A03-021DB89DD846}"/>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DDD41B9A-7403-C85F-9566-9FAD04D84C1A}"/>
              </a:ext>
            </a:extLst>
          </p:cNvPr>
          <p:cNvSpPr>
            <a:spLocks noGrp="1" noChangeArrowheads="1"/>
          </p:cNvSpPr>
          <p:nvPr>
            <p:ph type="body" idx="1"/>
          </p:nvPr>
        </p:nvSpPr>
        <p:spPr>
          <a:noFill/>
        </p:spPr>
        <p:txBody>
          <a:bodyPr/>
          <a:lstStyle/>
          <a:p>
            <a:pPr eaLnBrk="1" hangingPunct="1"/>
            <a:r>
              <a:rPr lang="en-US" altLang="en-US">
                <a:latin typeface="Times" panose="02020603050405020304" pitchFamily="18" charset="0"/>
              </a:rPr>
              <a:t>Having identified existing controls, the likelihood that each identified threat could occur and cause harm to some asset needs to be specified. The risk analyst takes the descriptive asset and threat/vulnerability details from the preceding steps in this process, and in the light of the organizations overall risk environment and existing controls, decides the appropriate rating. This estimation relates to the likelihood of the specified threat exploiting one or more vulnerabilities to an asset or group of assets, which results in harm being caused to the organization. The likelihood is typically described qualitatively, using values and descriptions such as those shown here from Table 16.2 in the text. Whilst the various risk assessment standards all suggest tables similar to these, there is considerable variation in their detail.</a:t>
            </a:r>
          </a:p>
          <a:p>
            <a:pPr eaLnBrk="1" hangingPunct="1"/>
            <a:r>
              <a:rPr lang="en-US" altLang="en-US">
                <a:latin typeface="Times" panose="02020603050405020304" pitchFamily="18" charset="0"/>
              </a:rPr>
              <a:t>The specified likelihood needs to be realistic. In particular, a rating of Likely or higher suggests that this threat has occurred sometime previously. This means past history provides supporting evidence for its specification. If this is not the case, then specifying such a value would need to be justified on the basis of a significantly changed threat environment, a change in the IT systems which has weakened it’s security, or some other rationale for its anticipated likely occurrence. In contrast, the Unlikely and Rare ratings can be very hard to quantify. They are an indication that the threat is of concern, but knowing whether it could potentially occur is difficult to specify. Typically such threats would only be considered if the consequences to the organization of their occurrence are so severe that they have to be considered, even if extremely improbable.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BE7B6946-311A-D9AE-7819-D8592CBFDF4B}"/>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D460FB5A-50BB-477E-8B53-698722E410EB}" type="slidenum">
              <a:rPr lang="en-AU" altLang="en-US" sz="1200"/>
              <a:pPr/>
              <a:t>25</a:t>
            </a:fld>
            <a:endParaRPr lang="en-AU" altLang="en-US" sz="1200"/>
          </a:p>
        </p:txBody>
      </p:sp>
      <p:sp>
        <p:nvSpPr>
          <p:cNvPr id="54275" name="Rectangle 2">
            <a:extLst>
              <a:ext uri="{FF2B5EF4-FFF2-40B4-BE49-F238E27FC236}">
                <a16:creationId xmlns:a16="http://schemas.microsoft.com/office/drawing/2014/main" id="{EE78AB3E-AD7C-5AC8-62A9-4490086EFAF4}"/>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0CB322D1-F694-5202-9C75-8605F3BE2337}"/>
              </a:ext>
            </a:extLst>
          </p:cNvPr>
          <p:cNvSpPr>
            <a:spLocks noGrp="1" noChangeArrowheads="1"/>
          </p:cNvSpPr>
          <p:nvPr>
            <p:ph type="body" idx="1"/>
          </p:nvPr>
        </p:nvSpPr>
        <p:spPr>
          <a:noFill/>
        </p:spPr>
        <p:txBody>
          <a:bodyPr/>
          <a:lstStyle/>
          <a:p>
            <a:pPr eaLnBrk="1" hangingPunct="1"/>
            <a:r>
              <a:rPr lang="en-US" altLang="en-US">
                <a:latin typeface="Times" panose="02020603050405020304" pitchFamily="18" charset="0"/>
              </a:rPr>
              <a:t>The analyst must then specify the consequence of a specific threat eventuating, which is distinct from, and not related to, the likelihood of the threat occurring. Rather, consequence specification indicates the impact on the organization should the particular threat in question actually eventuate. Even if a threat is regarded as rare or unlikely, if the organization would suffer severe consequence should it occur, then it clearly poses a risk to the organization. Hence, appropriate responses must be considered. A qualitative descriptive value, such as those shown here from Table 16.3 in the text, is typically used to describe the consequence. As with the likelihood ratings, there is likely to be some uncertainty as to the best rating to use.</a:t>
            </a:r>
          </a:p>
          <a:p>
            <a:pPr eaLnBrk="1" hangingPunct="1"/>
            <a:r>
              <a:rPr lang="en-US" altLang="en-US">
                <a:latin typeface="Times" panose="02020603050405020304" pitchFamily="18" charset="0"/>
              </a:rPr>
              <a:t>This determination should be based upon the judgment of the asset’s owners, and the organization’s management, rather than the opinion of the risk analyst. This is in contrast with the likelihood determination. The specified consequence needs to be realistic. It must relate to the impact on the organization as a whole should this specific threat eventuate. It is not just the impact on the affected system. It is possible that a particular system (a server in one location for example) might be completely destroyed in a fire. However, the impact on the organization could vary from it being a minor inconvenience (the server was in a branch office, and all data was replicated elsewhere), to a major disaster (the server had the sole copy of all customer and financial records for a small business). As with the likelihood ratings, the consequence ratings must be determined knowing the organization’s current practices and arrangements. In particular the organization’s existing backup, disaster recovery, and contingency planning, or lack thereof, will influence the choice of rating.</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8AD16B46-C2CB-A75C-7304-50FC8C586201}"/>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B3A5E7D9-1BDE-493C-9853-D7D5EA7DA886}" type="slidenum">
              <a:rPr lang="en-AU" altLang="en-US" sz="1200"/>
              <a:pPr/>
              <a:t>26</a:t>
            </a:fld>
            <a:endParaRPr lang="en-AU" altLang="en-US" sz="1200"/>
          </a:p>
        </p:txBody>
      </p:sp>
      <p:sp>
        <p:nvSpPr>
          <p:cNvPr id="56323" name="Rectangle 2">
            <a:extLst>
              <a:ext uri="{FF2B5EF4-FFF2-40B4-BE49-F238E27FC236}">
                <a16:creationId xmlns:a16="http://schemas.microsoft.com/office/drawing/2014/main" id="{B6FA6ECC-5AC0-951C-DFAF-066C2B6668D9}"/>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AB05D927-5C62-108D-4D0A-9D122580CD77}"/>
              </a:ext>
            </a:extLst>
          </p:cNvPr>
          <p:cNvSpPr>
            <a:spLocks noGrp="1" noChangeArrowheads="1"/>
          </p:cNvSpPr>
          <p:nvPr>
            <p:ph type="body" idx="1"/>
          </p:nvPr>
        </p:nvSpPr>
        <p:spPr>
          <a:noFill/>
        </p:spPr>
        <p:txBody>
          <a:bodyPr/>
          <a:lstStyle/>
          <a:p>
            <a:pPr eaLnBrk="1" hangingPunct="1"/>
            <a:r>
              <a:rPr lang="en-US" altLang="en-US">
                <a:latin typeface="Times" panose="02020603050405020304" pitchFamily="18" charset="0"/>
              </a:rPr>
              <a:t>Once the likelihood and consequence of each specific threat have been identified, a final level of risk can be assigned. This is typically determined using a table that maps these values to a risk level, such as those shown in Table 16.4 from the text. This table details the risk level assigned to each combination. Such a table provides the qualitative equivalent of performing the ideal risk calculation using quantitative values. It also indicates the interpretation of these assigned levels.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4F3644F8-AD8C-6E26-3976-F311B7158F8E}"/>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99913C84-BFAA-4CC9-8015-14AEA2161E77}" type="slidenum">
              <a:rPr lang="en-AU" altLang="en-US" sz="1200"/>
              <a:pPr/>
              <a:t>27</a:t>
            </a:fld>
            <a:endParaRPr lang="en-AU" altLang="en-US" sz="1200"/>
          </a:p>
        </p:txBody>
      </p:sp>
      <p:sp>
        <p:nvSpPr>
          <p:cNvPr id="58371" name="Rectangle 2">
            <a:extLst>
              <a:ext uri="{FF2B5EF4-FFF2-40B4-BE49-F238E27FC236}">
                <a16:creationId xmlns:a16="http://schemas.microsoft.com/office/drawing/2014/main" id="{3288CDE1-6764-9D25-1FDA-CAEFE40F79C1}"/>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DA4BCFCA-8EE4-E140-C58F-D6CC4119E6C4}"/>
              </a:ext>
            </a:extLst>
          </p:cNvPr>
          <p:cNvSpPr>
            <a:spLocks noGrp="1" noChangeArrowheads="1"/>
          </p:cNvSpPr>
          <p:nvPr>
            <p:ph type="body" idx="1"/>
          </p:nvPr>
        </p:nvSpPr>
        <p:spPr>
          <a:noFill/>
        </p:spPr>
        <p:txBody>
          <a:bodyPr/>
          <a:lstStyle/>
          <a:p>
            <a:pPr eaLnBrk="1" hangingPunct="1"/>
            <a:r>
              <a:rPr lang="en-US" altLang="en-US">
                <a:latin typeface="Times" panose="02020603050405020304" pitchFamily="18" charset="0"/>
              </a:rPr>
              <a:t>The results of the risk analysis process should be documented in a </a:t>
            </a:r>
            <a:r>
              <a:rPr lang="en-US" altLang="en-US" b="1">
                <a:latin typeface="Times" panose="02020603050405020304" pitchFamily="18" charset="0"/>
              </a:rPr>
              <a:t>risk register</a:t>
            </a:r>
            <a:r>
              <a:rPr lang="en-US" altLang="en-US">
                <a:latin typeface="Times" panose="02020603050405020304" pitchFamily="18" charset="0"/>
              </a:rPr>
              <a:t>. This should include a summary table such that shown in Table 16.5 from the text. The risks are usually sorted in decreasing order of level. This would be supported by details of how the various items were determined, including the rationale, justification, and supporting evidence used. The aim of this documentation is to provide senior management with the information they need to make appropriate decisions as how to best manage the identified risks. It also provides evidence that a formal risk assessment process has been followed if needed, and a record of decisions taken with their reasons.</a:t>
            </a:r>
          </a:p>
          <a:p>
            <a:pPr eaLnBrk="1" hangingPunct="1"/>
            <a:r>
              <a:rPr lang="en-US" altLang="en-US">
                <a:latin typeface="Times" panose="02020603050405020304" pitchFamily="18" charset="0"/>
              </a:rPr>
              <a:t>Once the details of potentially significant risks are determined, management needs to decide whether it needs to take action in response. This would take into account the risk profile of the organization, and its willingness to accept a certain level of risk, as determined in the initial “Establishing the Context” phase of this process. Those items with risk levels below the acceptable level would usually be accepted with no further action required. Those items with risks above this will need to be considered for treatment. Typically the risks with the higher ratings are those that need most urgently action. However, it is likely that some risks will be easier, faster, and cheaper to action than others. In the example shown, both risks were rated High. Further investigation reveals that a relatively simple and cheap treatment exists for the first risk, by tightening the router configuration to further restrict possible accesses. Treating the second risk requires the development of a full disaster recovery plan, a much slower and more costly process. Hence management would take the simple action first, to improve the organization’s overall risk profile as quickly as possible.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7ACF4C12-2B45-89C8-0E6B-C5DF71C26D37}"/>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C0014D3E-D30E-43EF-8139-ACFC03F166FC}" type="slidenum">
              <a:rPr lang="en-AU" altLang="en-US" sz="1200"/>
              <a:pPr/>
              <a:t>28</a:t>
            </a:fld>
            <a:endParaRPr lang="en-AU" altLang="en-US" sz="1200"/>
          </a:p>
        </p:txBody>
      </p:sp>
      <p:sp>
        <p:nvSpPr>
          <p:cNvPr id="60419" name="Rectangle 2">
            <a:extLst>
              <a:ext uri="{FF2B5EF4-FFF2-40B4-BE49-F238E27FC236}">
                <a16:creationId xmlns:a16="http://schemas.microsoft.com/office/drawing/2014/main" id="{8C68F6FC-52F1-7352-89EF-EC27C9AD38AF}"/>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6F621F11-B9CD-61A2-103D-CE1B9474A18E}"/>
              </a:ext>
            </a:extLst>
          </p:cNvPr>
          <p:cNvSpPr>
            <a:spLocks noGrp="1" noChangeArrowheads="1"/>
          </p:cNvSpPr>
          <p:nvPr>
            <p:ph type="body" idx="1"/>
          </p:nvPr>
        </p:nvSpPr>
        <p:spPr>
          <a:noFill/>
        </p:spPr>
        <p:txBody>
          <a:bodyPr/>
          <a:lstStyle/>
          <a:p>
            <a:pPr eaLnBrk="1" hangingPunct="1"/>
            <a:r>
              <a:rPr lang="en-US" altLang="en-US">
                <a:latin typeface="Times" panose="02020603050405020304" pitchFamily="18" charset="0"/>
              </a:rPr>
              <a:t>Management may decide that for business reasons, given an overall view of the organization, some risks with lower levels should be treated ahead of other risks. This is both a reflection of limitations in the risk analysis process in the range of ratings available and their interpretation, and management’s perspective of the organization as a whole. Figure 16.5 from the text shows a range of possibilities for costs verses levels of risk. If the cost of treatment is high, but the risk is low, then it is usually uneconomic to proceed with such treatment. Alternatively, where the risk is high, and the cost comparatively low, then clearly treatment should occur. The most difficult area occurs between these extremes. This is where management must make a business decision about the most effective use of their available resources. This decision usually requires a more detailed investigation of the treatment options.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17822AF0-DE55-ADC9-281D-78B0B4FD9314}"/>
              </a:ext>
            </a:extLst>
          </p:cNvPr>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fld id="{ACF89A2B-7E12-4167-A689-36CD1E412EC5}" type="slidenum">
              <a:rPr lang="en-AU" altLang="en-US" sz="1200"/>
              <a:pPr/>
              <a:t>29</a:t>
            </a:fld>
            <a:endParaRPr lang="en-AU" altLang="en-US" sz="1200"/>
          </a:p>
        </p:txBody>
      </p:sp>
      <p:sp>
        <p:nvSpPr>
          <p:cNvPr id="62467" name="Rectangle 2">
            <a:extLst>
              <a:ext uri="{FF2B5EF4-FFF2-40B4-BE49-F238E27FC236}">
                <a16:creationId xmlns:a16="http://schemas.microsoft.com/office/drawing/2014/main" id="{036C2200-1420-CF05-2A5B-68232EC91D1A}"/>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E79762A0-4EB7-3076-501F-07DD40DC6A70}"/>
              </a:ext>
            </a:extLst>
          </p:cNvPr>
          <p:cNvSpPr>
            <a:spLocks noGrp="1" noChangeArrowheads="1"/>
          </p:cNvSpPr>
          <p:nvPr>
            <p:ph type="body" idx="1"/>
          </p:nvPr>
        </p:nvSpPr>
        <p:spPr>
          <a:noFill/>
        </p:spPr>
        <p:txBody>
          <a:bodyPr/>
          <a:lstStyle/>
          <a:p>
            <a:pPr eaLnBrk="1" hangingPunct="1"/>
            <a:r>
              <a:rPr lang="en-US" altLang="en-US">
                <a:latin typeface="Times" panose="02020603050405020304" pitchFamily="18" charset="0"/>
              </a:rPr>
              <a:t>There are five broad alternatives available to management for treating identified risks:</a:t>
            </a:r>
          </a:p>
          <a:p>
            <a:pPr eaLnBrk="1" hangingPunct="1">
              <a:buFont typeface="Symbol" panose="05050102010706020507" pitchFamily="18" charset="2"/>
              <a:buChar char="·"/>
            </a:pPr>
            <a:r>
              <a:rPr lang="en-US" altLang="en-US" b="1">
                <a:latin typeface="Times" panose="02020603050405020304" pitchFamily="18" charset="0"/>
              </a:rPr>
              <a:t>risk acceptance:</a:t>
            </a:r>
            <a:r>
              <a:rPr lang="en-US" altLang="en-US">
                <a:latin typeface="Times" panose="02020603050405020304" pitchFamily="18" charset="0"/>
              </a:rPr>
              <a:t> of a risk level greater than normal for business reasons, typically due to excessive cost or time needed to treat the risk. Management must then accept responsibility for the consequences to the organization should the risk eventuate.</a:t>
            </a:r>
          </a:p>
          <a:p>
            <a:pPr eaLnBrk="1" hangingPunct="1">
              <a:buFont typeface="Symbol" panose="05050102010706020507" pitchFamily="18" charset="2"/>
              <a:buChar char="·"/>
            </a:pPr>
            <a:r>
              <a:rPr lang="en-US" altLang="en-US" b="1">
                <a:latin typeface="Times" panose="02020603050405020304" pitchFamily="18" charset="0"/>
              </a:rPr>
              <a:t>risk avoidance:</a:t>
            </a:r>
            <a:r>
              <a:rPr lang="en-US" altLang="en-US">
                <a:latin typeface="Times" panose="02020603050405020304" pitchFamily="18" charset="0"/>
              </a:rPr>
              <a:t> not proceeding with the activity or system which creates this risk, resulting in loss of convenience or ability to perform some function that is useful to the organization, but traded off against the reduced risk profile.</a:t>
            </a:r>
          </a:p>
          <a:p>
            <a:pPr eaLnBrk="1" hangingPunct="1">
              <a:buFont typeface="Symbol" panose="05050102010706020507" pitchFamily="18" charset="2"/>
              <a:buChar char="·"/>
            </a:pPr>
            <a:r>
              <a:rPr lang="en-US" altLang="en-US" b="1">
                <a:latin typeface="Times" panose="02020603050405020304" pitchFamily="18" charset="0"/>
              </a:rPr>
              <a:t>risk transferal:</a:t>
            </a:r>
            <a:r>
              <a:rPr lang="en-US" altLang="en-US">
                <a:latin typeface="Times" panose="02020603050405020304" pitchFamily="18" charset="0"/>
              </a:rPr>
              <a:t> sharing responsibility for the risk with a third-party. This is typically achieved by taking out insurance against the risk occurring, by entering into a contract with another organization, or by using partnership or joint venture structures to share the risks and costs should it eventuate.</a:t>
            </a:r>
          </a:p>
          <a:p>
            <a:pPr eaLnBrk="1" hangingPunct="1">
              <a:buFont typeface="Symbol" panose="05050102010706020507" pitchFamily="18" charset="2"/>
              <a:buChar char="·"/>
            </a:pPr>
            <a:r>
              <a:rPr lang="en-US" altLang="en-US" b="1">
                <a:latin typeface="Times" panose="02020603050405020304" pitchFamily="18" charset="0"/>
              </a:rPr>
              <a:t>reduce the consequence:</a:t>
            </a:r>
            <a:r>
              <a:rPr lang="en-US" altLang="en-US">
                <a:latin typeface="Times" panose="02020603050405020304" pitchFamily="18" charset="0"/>
              </a:rPr>
              <a:t> by modifying the structure or use of the assets at risk to reduce the impact on the organization should the risk occur. This could be achieved by implementing controls to enable the organization to quickly recover should the risk occur. Examples include implementing an offsite backup process, developing a disaster recovery plan, or arranging for data and processing to be replicated </a:t>
            </a:r>
          </a:p>
          <a:p>
            <a:pPr eaLnBrk="1" hangingPunct="1">
              <a:buFont typeface="Symbol" panose="05050102010706020507" pitchFamily="18" charset="2"/>
              <a:buChar char="·"/>
            </a:pPr>
            <a:r>
              <a:rPr lang="en-US" altLang="en-US" b="1">
                <a:latin typeface="Times" panose="02020603050405020304" pitchFamily="18" charset="0"/>
              </a:rPr>
              <a:t>reduce the likelihood:</a:t>
            </a:r>
            <a:r>
              <a:rPr lang="en-US" altLang="en-US">
                <a:latin typeface="Times" panose="02020603050405020304" pitchFamily="18" charset="0"/>
              </a:rPr>
              <a:t> by implementing suitable controls to lower the chance of the vulnerability being exploited. These could include technical or administrative controls such as deploying firewalls and access tokens, or procedures such as password complexity and change policies. Such controls aim to improve the security of the asset, making it harder for an attack to succeed by reducing the vulnerability of the asset.</a:t>
            </a:r>
          </a:p>
          <a:p>
            <a:pPr eaLnBrk="1" hangingPunct="1">
              <a:buFont typeface="Symbol" panose="05050102010706020507" pitchFamily="18" charset="2"/>
              <a:buNone/>
            </a:pPr>
            <a:r>
              <a:rPr lang="en-US" altLang="en-US">
                <a:latin typeface="Times" panose="02020603050405020304" pitchFamily="18" charset="0"/>
              </a:rPr>
              <a:t>If either of the last two options is chosen, then possible treatment controls need to be selected, and their cost effectiveness evaluated. We discuss this in the text chapter 17.</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Arial" pitchFamily="-109" charset="0"/>
                <a:ea typeface="+mn-ea"/>
                <a:cs typeface="+mn-cs"/>
              </a:rPr>
              <a:t>The discipline of IT security management has evolved considerably over the last few</a:t>
            </a:r>
          </a:p>
          <a:p>
            <a:r>
              <a:rPr lang="en-US" sz="1200" kern="1200" baseline="0" dirty="0">
                <a:solidFill>
                  <a:schemeClr val="tx1"/>
                </a:solidFill>
                <a:latin typeface="Arial" pitchFamily="-109" charset="0"/>
                <a:ea typeface="+mn-ea"/>
                <a:cs typeface="+mn-cs"/>
              </a:rPr>
              <a:t>decades. This has occurred in response to the rapid growth of, and dependence on, networked</a:t>
            </a:r>
          </a:p>
          <a:p>
            <a:r>
              <a:rPr lang="en-US" sz="1200" kern="1200" baseline="0" dirty="0">
                <a:solidFill>
                  <a:schemeClr val="tx1"/>
                </a:solidFill>
                <a:latin typeface="Arial" pitchFamily="-109" charset="0"/>
                <a:ea typeface="+mn-ea"/>
                <a:cs typeface="+mn-cs"/>
              </a:rPr>
              <a:t>computer systems and the associated rise in risks to these systems. In the last</a:t>
            </a:r>
          </a:p>
          <a:p>
            <a:r>
              <a:rPr lang="en-US" sz="1200" kern="1200" baseline="0" dirty="0">
                <a:solidFill>
                  <a:schemeClr val="tx1"/>
                </a:solidFill>
                <a:latin typeface="Arial" pitchFamily="-109" charset="0"/>
                <a:ea typeface="+mn-ea"/>
                <a:cs typeface="+mn-cs"/>
              </a:rPr>
              <a:t>decade a number of national and international standards have been published. These</a:t>
            </a:r>
          </a:p>
          <a:p>
            <a:r>
              <a:rPr lang="en-US" sz="1200" kern="1200" baseline="0" dirty="0">
                <a:solidFill>
                  <a:schemeClr val="tx1"/>
                </a:solidFill>
                <a:latin typeface="Arial" pitchFamily="-109" charset="0"/>
                <a:ea typeface="+mn-ea"/>
                <a:cs typeface="+mn-cs"/>
              </a:rPr>
              <a:t>represent a consensus on the </a:t>
            </a:r>
            <a:r>
              <a:rPr lang="en-US" sz="1200" i="1" kern="1200" baseline="0" dirty="0">
                <a:solidFill>
                  <a:schemeClr val="tx1"/>
                </a:solidFill>
                <a:latin typeface="Arial" pitchFamily="-109" charset="0"/>
                <a:ea typeface="+mn-ea"/>
                <a:cs typeface="+mn-cs"/>
              </a:rPr>
              <a:t>best practice in the field. </a:t>
            </a:r>
            <a:r>
              <a:rPr lang="en-US" sz="1200" i="0" kern="1200" baseline="0" dirty="0">
                <a:solidFill>
                  <a:schemeClr val="tx1"/>
                </a:solidFill>
                <a:latin typeface="Arial" pitchFamily="-109" charset="0"/>
                <a:ea typeface="+mn-ea"/>
                <a:cs typeface="+mn-cs"/>
              </a:rPr>
              <a:t>The International </a:t>
            </a:r>
            <a:r>
              <a:rPr lang="en-US" sz="1200" kern="1200" baseline="0" dirty="0">
                <a:solidFill>
                  <a:schemeClr val="tx1"/>
                </a:solidFill>
                <a:latin typeface="Arial" pitchFamily="-109" charset="0"/>
                <a:ea typeface="+mn-ea"/>
                <a:cs typeface="+mn-cs"/>
              </a:rPr>
              <a:t> Standards </a:t>
            </a:r>
          </a:p>
          <a:p>
            <a:r>
              <a:rPr lang="en-US" sz="1200" kern="1200" baseline="0" dirty="0">
                <a:solidFill>
                  <a:schemeClr val="tx1"/>
                </a:solidFill>
                <a:latin typeface="Arial" pitchFamily="-109" charset="0"/>
                <a:ea typeface="+mn-ea"/>
                <a:cs typeface="+mn-cs"/>
              </a:rPr>
              <a:t>Organization (ISO) has revised and consolidated a number of these standards</a:t>
            </a:r>
          </a:p>
          <a:p>
            <a:r>
              <a:rPr lang="en-US" sz="1200" kern="1200" baseline="0" dirty="0">
                <a:solidFill>
                  <a:schemeClr val="tx1"/>
                </a:solidFill>
                <a:latin typeface="Arial" pitchFamily="-109" charset="0"/>
                <a:ea typeface="+mn-ea"/>
                <a:cs typeface="+mn-cs"/>
              </a:rPr>
              <a:t>into the ISO 27000 series. Table 14.1 details a number of recently adopted</a:t>
            </a:r>
          </a:p>
          <a:p>
            <a:r>
              <a:rPr lang="en-US" sz="1200" kern="1200" baseline="0" dirty="0">
                <a:solidFill>
                  <a:schemeClr val="tx1"/>
                </a:solidFill>
                <a:latin typeface="Arial" pitchFamily="-109" charset="0"/>
                <a:ea typeface="+mn-ea"/>
                <a:cs typeface="+mn-cs"/>
              </a:rPr>
              <a:t>standards within this family. In the United States, NIST has also produced a number</a:t>
            </a:r>
          </a:p>
          <a:p>
            <a:r>
              <a:rPr lang="en-US" sz="1200" kern="1200" baseline="0" dirty="0">
                <a:solidFill>
                  <a:schemeClr val="tx1"/>
                </a:solidFill>
                <a:latin typeface="Arial" pitchFamily="-109" charset="0"/>
                <a:ea typeface="+mn-ea"/>
                <a:cs typeface="+mn-cs"/>
              </a:rPr>
              <a:t>of relevant standards, including NIST SP 800-18 (</a:t>
            </a:r>
            <a:r>
              <a:rPr lang="en-US" sz="1200" i="1" kern="1200" baseline="0" dirty="0">
                <a:solidFill>
                  <a:schemeClr val="tx1"/>
                </a:solidFill>
                <a:latin typeface="Arial" pitchFamily="-109" charset="0"/>
                <a:ea typeface="+mn-ea"/>
                <a:cs typeface="+mn-cs"/>
              </a:rPr>
              <a:t>Guide for Developing Security</a:t>
            </a:r>
          </a:p>
          <a:p>
            <a:r>
              <a:rPr lang="en-US" sz="1200" i="1" kern="1200" baseline="0" dirty="0">
                <a:solidFill>
                  <a:schemeClr val="tx1"/>
                </a:solidFill>
                <a:latin typeface="Arial" pitchFamily="-109" charset="0"/>
                <a:ea typeface="+mn-ea"/>
                <a:cs typeface="+mn-cs"/>
              </a:rPr>
              <a:t>Plans for Federal Information Systems</a:t>
            </a:r>
            <a:r>
              <a:rPr lang="en-US" sz="1200" kern="1200" baseline="0" dirty="0">
                <a:solidFill>
                  <a:schemeClr val="tx1"/>
                </a:solidFill>
                <a:latin typeface="Arial" pitchFamily="-109" charset="0"/>
                <a:ea typeface="+mn-ea"/>
                <a:cs typeface="+mn-cs"/>
              </a:rPr>
              <a:t>, February 2006), NIST SP 800-30 </a:t>
            </a:r>
            <a:r>
              <a:rPr lang="en-US" sz="1200" i="1" kern="1200" baseline="0" dirty="0">
                <a:solidFill>
                  <a:schemeClr val="tx1"/>
                </a:solidFill>
                <a:latin typeface="Arial" pitchFamily="-109" charset="0"/>
                <a:ea typeface="+mn-ea"/>
                <a:cs typeface="+mn-cs"/>
              </a:rPr>
              <a:t>(Guide</a:t>
            </a:r>
          </a:p>
          <a:p>
            <a:r>
              <a:rPr lang="en-US" sz="1200" i="1" kern="1200" baseline="0" dirty="0">
                <a:solidFill>
                  <a:schemeClr val="tx1"/>
                </a:solidFill>
                <a:latin typeface="Arial" pitchFamily="-109" charset="0"/>
                <a:ea typeface="+mn-ea"/>
                <a:cs typeface="+mn-cs"/>
              </a:rPr>
              <a:t>for Conducting Risk Assessments</a:t>
            </a:r>
            <a:r>
              <a:rPr lang="en-US" sz="1200" kern="1200" baseline="0" dirty="0">
                <a:solidFill>
                  <a:schemeClr val="tx1"/>
                </a:solidFill>
                <a:latin typeface="Arial" pitchFamily="-109" charset="0"/>
                <a:ea typeface="+mn-ea"/>
                <a:cs typeface="+mn-cs"/>
              </a:rPr>
              <a:t>, September 2012), and NIST SP 800-53 (</a:t>
            </a:r>
            <a:r>
              <a:rPr lang="en-US" sz="1200" i="1" kern="1200" baseline="0" dirty="0">
                <a:solidFill>
                  <a:schemeClr val="tx1"/>
                </a:solidFill>
                <a:latin typeface="Arial" pitchFamily="-109" charset="0"/>
                <a:ea typeface="+mn-ea"/>
                <a:cs typeface="+mn-cs"/>
              </a:rPr>
              <a:t>Security</a:t>
            </a:r>
          </a:p>
          <a:p>
            <a:r>
              <a:rPr lang="en-US" sz="1200" i="1" kern="1200" baseline="0" dirty="0">
                <a:solidFill>
                  <a:schemeClr val="tx1"/>
                </a:solidFill>
                <a:latin typeface="Arial" pitchFamily="-109" charset="0"/>
                <a:ea typeface="+mn-ea"/>
                <a:cs typeface="+mn-cs"/>
              </a:rPr>
              <a:t>and Privacy Controls for Federal Information Systems and Organizations</a:t>
            </a:r>
            <a:r>
              <a:rPr lang="en-US" sz="1200" kern="1200" baseline="0" dirty="0">
                <a:solidFill>
                  <a:schemeClr val="tx1"/>
                </a:solidFill>
                <a:latin typeface="Arial" pitchFamily="-109" charset="0"/>
                <a:ea typeface="+mn-ea"/>
                <a:cs typeface="+mn-cs"/>
              </a:rPr>
              <a:t>, January</a:t>
            </a:r>
          </a:p>
          <a:p>
            <a:r>
              <a:rPr lang="en-US" sz="1200" kern="1200" baseline="0" dirty="0">
                <a:solidFill>
                  <a:schemeClr val="tx1"/>
                </a:solidFill>
                <a:latin typeface="Arial" pitchFamily="-109" charset="0"/>
                <a:ea typeface="+mn-ea"/>
                <a:cs typeface="+mn-cs"/>
              </a:rPr>
              <a:t>2015). NIST also released the “</a:t>
            </a:r>
            <a:r>
              <a:rPr lang="en-US" sz="1200" i="1" kern="1200" baseline="0" dirty="0">
                <a:solidFill>
                  <a:schemeClr val="tx1"/>
                </a:solidFill>
                <a:latin typeface="Arial" pitchFamily="-109" charset="0"/>
                <a:ea typeface="+mn-ea"/>
                <a:cs typeface="+mn-cs"/>
              </a:rPr>
              <a:t>Framework for Improving Critical Infrastructure</a:t>
            </a:r>
          </a:p>
          <a:p>
            <a:r>
              <a:rPr lang="en-US" sz="1200" i="1" kern="1200" baseline="0" dirty="0" err="1">
                <a:solidFill>
                  <a:schemeClr val="tx1"/>
                </a:solidFill>
                <a:latin typeface="Arial" pitchFamily="-109" charset="0"/>
                <a:ea typeface="+mn-ea"/>
                <a:cs typeface="+mn-cs"/>
              </a:rPr>
              <a:t>Cybersecurity</a:t>
            </a:r>
            <a:r>
              <a:rPr lang="en-US" sz="1200" i="1" kern="1200" baseline="0" dirty="0">
                <a:solidFill>
                  <a:schemeClr val="tx1"/>
                </a:solidFill>
                <a:latin typeface="Arial" pitchFamily="-109" charset="0"/>
                <a:ea typeface="+mn-ea"/>
                <a:cs typeface="+mn-cs"/>
              </a:rPr>
              <a:t> </a:t>
            </a:r>
            <a:r>
              <a:rPr lang="en-US" sz="1200" kern="1200" baseline="0" dirty="0">
                <a:solidFill>
                  <a:schemeClr val="tx1"/>
                </a:solidFill>
                <a:latin typeface="Arial" pitchFamily="-109" charset="0"/>
                <a:ea typeface="+mn-ea"/>
                <a:cs typeface="+mn-cs"/>
              </a:rPr>
              <a:t>”in 2014, to provide guidance to organizations on systematically managing</a:t>
            </a:r>
          </a:p>
          <a:p>
            <a:r>
              <a:rPr lang="en-US" sz="1200" kern="1200" baseline="0" dirty="0" err="1">
                <a:solidFill>
                  <a:schemeClr val="tx1"/>
                </a:solidFill>
                <a:latin typeface="Arial" pitchFamily="-109" charset="0"/>
                <a:ea typeface="+mn-ea"/>
                <a:cs typeface="+mn-cs"/>
              </a:rPr>
              <a:t>cybersecurity</a:t>
            </a:r>
            <a:r>
              <a:rPr lang="en-US" sz="1200" kern="1200" baseline="0" dirty="0">
                <a:solidFill>
                  <a:schemeClr val="tx1"/>
                </a:solidFill>
                <a:latin typeface="Arial" pitchFamily="-109" charset="0"/>
                <a:ea typeface="+mn-ea"/>
                <a:cs typeface="+mn-cs"/>
              </a:rPr>
              <a:t> risks. With the growth of concerns about corporate governance</a:t>
            </a:r>
          </a:p>
          <a:p>
            <a:r>
              <a:rPr lang="en-US" sz="1200" kern="1200" baseline="0" dirty="0">
                <a:solidFill>
                  <a:schemeClr val="tx1"/>
                </a:solidFill>
                <a:latin typeface="Arial" pitchFamily="-109" charset="0"/>
                <a:ea typeface="+mn-ea"/>
                <a:cs typeface="+mn-cs"/>
              </a:rPr>
              <a:t>following events such as the global financial crisis and repeated incidences of the</a:t>
            </a:r>
          </a:p>
          <a:p>
            <a:r>
              <a:rPr lang="en-US" sz="1200" kern="1200" baseline="0" dirty="0">
                <a:solidFill>
                  <a:schemeClr val="tx1"/>
                </a:solidFill>
                <a:latin typeface="Arial" pitchFamily="-109" charset="0"/>
                <a:ea typeface="+mn-ea"/>
                <a:cs typeface="+mn-cs"/>
              </a:rPr>
              <a:t>loss of personal information by government organizations and other businesses,</a:t>
            </a:r>
          </a:p>
          <a:p>
            <a:r>
              <a:rPr lang="en-US" sz="1200" kern="1200" baseline="0" dirty="0">
                <a:solidFill>
                  <a:schemeClr val="tx1"/>
                </a:solidFill>
                <a:latin typeface="Arial" pitchFamily="-109" charset="0"/>
                <a:ea typeface="+mn-ea"/>
                <a:cs typeface="+mn-cs"/>
              </a:rPr>
              <a:t>auditors for such organizations increasingly require adherence to formal standards</a:t>
            </a:r>
          </a:p>
          <a:p>
            <a:r>
              <a:rPr lang="en-US" sz="1200" kern="1200" baseline="0" dirty="0">
                <a:solidFill>
                  <a:schemeClr val="tx1"/>
                </a:solidFill>
                <a:latin typeface="Arial" pitchFamily="-109" charset="0"/>
                <a:ea typeface="+mn-ea"/>
                <a:cs typeface="+mn-cs"/>
              </a:rPr>
              <a:t>such as these.</a:t>
            </a:r>
          </a:p>
          <a:p>
            <a:endParaRPr lang="en-US" dirty="0">
              <a:latin typeface="Times" pitchFamily="-109" charset="0"/>
            </a:endParaRPr>
          </a:p>
          <a:p>
            <a:endParaRPr lang="en-US" dirty="0"/>
          </a:p>
        </p:txBody>
      </p:sp>
      <p:sp>
        <p:nvSpPr>
          <p:cNvPr id="4" name="Slide Number Placeholder 3"/>
          <p:cNvSpPr>
            <a:spLocks noGrp="1"/>
          </p:cNvSpPr>
          <p:nvPr>
            <p:ph type="sldNum" sz="quarter" idx="10"/>
          </p:nvPr>
        </p:nvSpPr>
        <p:spPr/>
        <p:txBody>
          <a:bodyPr/>
          <a:lstStyle/>
          <a:p>
            <a:fld id="{D5CC3096-83BF-4C4F-B538-52097ACD79E2}" type="slidenum">
              <a:rPr lang="en-AU" smtClean="0"/>
              <a:pPr/>
              <a:t>3</a:t>
            </a:fld>
            <a:endParaRPr lang="en-AU"/>
          </a:p>
        </p:txBody>
      </p:sp>
    </p:spTree>
    <p:extLst>
      <p:ext uri="{BB962C8B-B14F-4D97-AF65-F5344CB8AC3E}">
        <p14:creationId xmlns:p14="http://schemas.microsoft.com/office/powerpoint/2010/main" val="3904427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74D0C0-006E-6F48-B4BE-F69A564E5D3C}" type="slidenum">
              <a:rPr lang="en-AU"/>
              <a:pPr/>
              <a:t>4</a:t>
            </a:fld>
            <a:endParaRPr lang="en-AU"/>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kern="1200" baseline="0" dirty="0">
                <a:solidFill>
                  <a:schemeClr val="tx1"/>
                </a:solidFill>
                <a:latin typeface="Arial" pitchFamily="-109" charset="0"/>
                <a:ea typeface="+mn-ea"/>
                <a:cs typeface="+mn-cs"/>
              </a:rPr>
              <a:t>[ISO13335] provides a conceptual framework for managing security. It defines</a:t>
            </a:r>
          </a:p>
          <a:p>
            <a:r>
              <a:rPr lang="en-US" sz="1200" b="1" kern="1200" baseline="0" dirty="0">
                <a:solidFill>
                  <a:schemeClr val="tx1"/>
                </a:solidFill>
                <a:latin typeface="Arial" pitchFamily="-109" charset="0"/>
                <a:ea typeface="+mn-ea"/>
                <a:cs typeface="+mn-cs"/>
              </a:rPr>
              <a:t>IT security management </a:t>
            </a:r>
            <a:r>
              <a:rPr lang="en-US" sz="1200" b="0" kern="1200" baseline="0" dirty="0">
                <a:solidFill>
                  <a:schemeClr val="tx1"/>
                </a:solidFill>
                <a:latin typeface="Arial" pitchFamily="-109" charset="0"/>
                <a:ea typeface="+mn-ea"/>
                <a:cs typeface="+mn-cs"/>
              </a:rPr>
              <a:t>as follows:</a:t>
            </a:r>
          </a:p>
          <a:p>
            <a:endParaRPr lang="en-US" sz="1200" b="0" kern="1200" baseline="0" dirty="0">
              <a:solidFill>
                <a:schemeClr val="tx1"/>
              </a:solidFill>
              <a:latin typeface="Arial" pitchFamily="-109" charset="0"/>
              <a:ea typeface="+mn-ea"/>
              <a:cs typeface="+mn-cs"/>
            </a:endParaRPr>
          </a:p>
          <a:p>
            <a:r>
              <a:rPr lang="en-US" sz="1200" b="1" kern="1200" baseline="0" dirty="0">
                <a:solidFill>
                  <a:schemeClr val="tx1"/>
                </a:solidFill>
                <a:latin typeface="Arial" pitchFamily="-109" charset="0"/>
                <a:ea typeface="+mn-ea"/>
                <a:cs typeface="+mn-cs"/>
              </a:rPr>
              <a:t>IT SECURITY MANAGEMENT</a:t>
            </a:r>
            <a:r>
              <a:rPr lang="en-US" sz="1200" b="0" kern="1200" baseline="0" dirty="0">
                <a:solidFill>
                  <a:schemeClr val="tx1"/>
                </a:solidFill>
                <a:latin typeface="Arial" pitchFamily="-109" charset="0"/>
                <a:ea typeface="+mn-ea"/>
                <a:cs typeface="+mn-cs"/>
              </a:rPr>
              <a:t>: A process used to achieve and maintain appropriate</a:t>
            </a:r>
          </a:p>
          <a:p>
            <a:r>
              <a:rPr lang="en-US" sz="1200" kern="1200" baseline="0" dirty="0">
                <a:solidFill>
                  <a:schemeClr val="tx1"/>
                </a:solidFill>
                <a:latin typeface="Arial" pitchFamily="-109" charset="0"/>
                <a:ea typeface="+mn-ea"/>
                <a:cs typeface="+mn-cs"/>
              </a:rPr>
              <a:t>levels of confidentiality, integrity, availability, accountability, authenticity, and reliability.</a:t>
            </a:r>
          </a:p>
          <a:p>
            <a:r>
              <a:rPr lang="en-US" sz="1200" kern="1200" baseline="0" dirty="0">
                <a:solidFill>
                  <a:schemeClr val="tx1"/>
                </a:solidFill>
                <a:latin typeface="Arial" pitchFamily="-109" charset="0"/>
                <a:ea typeface="+mn-ea"/>
                <a:cs typeface="+mn-cs"/>
              </a:rPr>
              <a:t>IT security management functions include:</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determining organizational IT security objectives, strategies, and policies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determining organizational IT security requirements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identifying and analyzing security threats to IT assets within the organization</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identifying and analyzing risks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specifying appropriate safeguards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monitoring the implementation and operation of safeguards that are necessary in</a:t>
            </a:r>
          </a:p>
          <a:p>
            <a:r>
              <a:rPr lang="en-US" sz="1200" kern="1200" baseline="0" dirty="0">
                <a:solidFill>
                  <a:schemeClr val="tx1"/>
                </a:solidFill>
                <a:latin typeface="Arial" pitchFamily="-109" charset="0"/>
                <a:ea typeface="+mn-ea"/>
                <a:cs typeface="+mn-cs"/>
              </a:rPr>
              <a:t>order to cost effectively protect the information and services within the organization</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developing and implementing a security awareness program</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detecting and reacting to incidents</a:t>
            </a:r>
          </a:p>
          <a:p>
            <a:endParaRPr lang="en-US" sz="1200" b="1" kern="1200" baseline="0" dirty="0">
              <a:solidFill>
                <a:schemeClr val="tx1"/>
              </a:solidFill>
              <a:latin typeface="Arial" pitchFamily="-109" charset="0"/>
              <a:ea typeface="+mn-ea"/>
              <a:cs typeface="+mn-cs"/>
            </a:endParaRPr>
          </a:p>
          <a:p>
            <a:endParaRPr lang="en-US" sz="1200" b="1" kern="1200" baseline="0" dirty="0">
              <a:solidFill>
                <a:schemeClr val="tx1"/>
              </a:solidFill>
              <a:latin typeface="Arial" pitchFamily="-109" charset="0"/>
              <a:ea typeface="+mn-ea"/>
              <a:cs typeface="+mn-cs"/>
            </a:endParaRPr>
          </a:p>
          <a:p>
            <a:endParaRPr lang="en-US" sz="1200" b="1" kern="1200" baseline="0" dirty="0">
              <a:solidFill>
                <a:schemeClr val="tx1"/>
              </a:solidFill>
              <a:latin typeface="Arial" pitchFamily="-109" charset="0"/>
              <a:ea typeface="+mn-ea"/>
              <a:cs typeface="+mn-cs"/>
            </a:endParaRPr>
          </a:p>
          <a:p>
            <a:endParaRPr lang="en-US" dirty="0">
              <a:latin typeface="Times" pitchFamily="-109" charset="0"/>
            </a:endParaRPr>
          </a:p>
        </p:txBody>
      </p:sp>
    </p:spTree>
    <p:extLst>
      <p:ext uri="{BB962C8B-B14F-4D97-AF65-F5344CB8AC3E}">
        <p14:creationId xmlns:p14="http://schemas.microsoft.com/office/powerpoint/2010/main" val="2655295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EB1B8A-E8C2-0D47-BCB4-1F268BA287AC}" type="slidenum">
              <a:rPr lang="en-AU"/>
              <a:pPr/>
              <a:t>5</a:t>
            </a:fld>
            <a:endParaRPr lang="en-AU"/>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sz="1200" kern="1200" baseline="0" dirty="0">
                <a:solidFill>
                  <a:schemeClr val="tx1"/>
                </a:solidFill>
                <a:latin typeface="Arial" pitchFamily="-109" charset="0"/>
                <a:ea typeface="+mn-ea"/>
                <a:cs typeface="+mn-cs"/>
              </a:rPr>
              <a:t>This process is illustrated in Figure 14.1 (adapted from figure 1 in ISO27005 (</a:t>
            </a:r>
            <a:r>
              <a:rPr lang="en-US" sz="1200" i="1" kern="1200" baseline="0" dirty="0">
                <a:solidFill>
                  <a:schemeClr val="tx1"/>
                </a:solidFill>
                <a:latin typeface="Arial" pitchFamily="-109" charset="0"/>
                <a:ea typeface="+mn-ea"/>
                <a:cs typeface="+mn-cs"/>
              </a:rPr>
              <a:t>Information security risk management, </a:t>
            </a:r>
            <a:r>
              <a:rPr lang="en-US" sz="1200" i="0" kern="1200" baseline="0" dirty="0">
                <a:solidFill>
                  <a:schemeClr val="tx1"/>
                </a:solidFill>
                <a:latin typeface="Arial" pitchFamily="-109" charset="0"/>
                <a:ea typeface="+mn-ea"/>
                <a:cs typeface="+mn-cs"/>
              </a:rPr>
              <a:t>2005)</a:t>
            </a:r>
            <a:r>
              <a:rPr lang="en-US" sz="1200" kern="1200" baseline="0" dirty="0">
                <a:solidFill>
                  <a:schemeClr val="tx1"/>
                </a:solidFill>
                <a:latin typeface="Arial" pitchFamily="-109" charset="0"/>
                <a:ea typeface="+mn-ea"/>
                <a:cs typeface="+mn-cs"/>
              </a:rPr>
              <a:t> and</a:t>
            </a:r>
          </a:p>
          <a:p>
            <a:r>
              <a:rPr lang="en-US" sz="1200" kern="1200" baseline="0" dirty="0">
                <a:solidFill>
                  <a:schemeClr val="tx1"/>
                </a:solidFill>
                <a:latin typeface="Arial" pitchFamily="-109" charset="0"/>
                <a:ea typeface="+mn-ea"/>
                <a:cs typeface="+mn-cs"/>
              </a:rPr>
              <a:t>figure 1 in ISO13335, part 3]), with  a particular</a:t>
            </a:r>
          </a:p>
          <a:p>
            <a:r>
              <a:rPr lang="en-US" sz="1200" kern="1200" baseline="0" dirty="0">
                <a:solidFill>
                  <a:schemeClr val="tx1"/>
                </a:solidFill>
                <a:latin typeface="Arial" pitchFamily="-109" charset="0"/>
                <a:ea typeface="+mn-ea"/>
                <a:cs typeface="+mn-cs"/>
              </a:rPr>
              <a:t>focus on the internal details relating to the </a:t>
            </a:r>
            <a:r>
              <a:rPr lang="en-US" sz="1200" b="1" kern="1200" baseline="0" dirty="0">
                <a:solidFill>
                  <a:schemeClr val="tx1"/>
                </a:solidFill>
                <a:latin typeface="Arial" pitchFamily="-109" charset="0"/>
                <a:ea typeface="+mn-ea"/>
                <a:cs typeface="+mn-cs"/>
              </a:rPr>
              <a:t>risk assessment</a:t>
            </a:r>
            <a:r>
              <a:rPr lang="en-US" sz="1200" kern="1200" baseline="0" dirty="0">
                <a:solidFill>
                  <a:schemeClr val="tx1"/>
                </a:solidFill>
                <a:latin typeface="Arial" pitchFamily="-109" charset="0"/>
                <a:ea typeface="+mn-ea"/>
                <a:cs typeface="+mn-cs"/>
              </a:rPr>
              <a:t>  process. IT security management</a:t>
            </a:r>
          </a:p>
          <a:p>
            <a:r>
              <a:rPr lang="en-US" sz="1200" kern="1200" baseline="0" dirty="0">
                <a:solidFill>
                  <a:schemeClr val="tx1"/>
                </a:solidFill>
                <a:latin typeface="Arial" pitchFamily="-109" charset="0"/>
                <a:ea typeface="+mn-ea"/>
                <a:cs typeface="+mn-cs"/>
              </a:rPr>
              <a:t>needs to be a key part of an organization’s overall management plan. Similarly,</a:t>
            </a:r>
          </a:p>
          <a:p>
            <a:r>
              <a:rPr lang="en-US" sz="1200" kern="1200" baseline="0" dirty="0">
                <a:solidFill>
                  <a:schemeClr val="tx1"/>
                </a:solidFill>
                <a:latin typeface="Arial" pitchFamily="-109" charset="0"/>
                <a:ea typeface="+mn-ea"/>
                <a:cs typeface="+mn-cs"/>
              </a:rPr>
              <a:t>the IT security risk assessment process should be incorporated into the wider risk</a:t>
            </a:r>
          </a:p>
          <a:p>
            <a:r>
              <a:rPr lang="en-US" sz="1200" kern="1200" baseline="0" dirty="0">
                <a:solidFill>
                  <a:schemeClr val="tx1"/>
                </a:solidFill>
                <a:latin typeface="Arial" pitchFamily="-109" charset="0"/>
                <a:ea typeface="+mn-ea"/>
                <a:cs typeface="+mn-cs"/>
              </a:rPr>
              <a:t>assessment of all the organization’s assets and business processes. Hence, unless senior</a:t>
            </a:r>
          </a:p>
          <a:p>
            <a:r>
              <a:rPr lang="en-US" sz="1200" kern="1200" baseline="0" dirty="0">
                <a:solidFill>
                  <a:schemeClr val="tx1"/>
                </a:solidFill>
                <a:latin typeface="Arial" pitchFamily="-109" charset="0"/>
                <a:ea typeface="+mn-ea"/>
                <a:cs typeface="+mn-cs"/>
              </a:rPr>
              <a:t>management in an organization are aware of, and support, this process, it is unlikely</a:t>
            </a:r>
          </a:p>
          <a:p>
            <a:r>
              <a:rPr lang="en-US" sz="1200" kern="1200" baseline="0" dirty="0">
                <a:solidFill>
                  <a:schemeClr val="tx1"/>
                </a:solidFill>
                <a:latin typeface="Arial" pitchFamily="-109" charset="0"/>
                <a:ea typeface="+mn-ea"/>
                <a:cs typeface="+mn-cs"/>
              </a:rPr>
              <a:t>that the desired security objectives will be met and contribute appropriately to the</a:t>
            </a:r>
          </a:p>
          <a:p>
            <a:r>
              <a:rPr lang="en-US" sz="1200" kern="1200" baseline="0" dirty="0">
                <a:solidFill>
                  <a:schemeClr val="tx1"/>
                </a:solidFill>
                <a:latin typeface="Arial" pitchFamily="-109" charset="0"/>
                <a:ea typeface="+mn-ea"/>
                <a:cs typeface="+mn-cs"/>
              </a:rPr>
              <a:t>organization’s business outcomes. Note that IT management is not something undertaken</a:t>
            </a:r>
          </a:p>
          <a:p>
            <a:r>
              <a:rPr lang="en-US" sz="1200" kern="1200" baseline="0" dirty="0">
                <a:solidFill>
                  <a:schemeClr val="tx1"/>
                </a:solidFill>
                <a:latin typeface="Arial" pitchFamily="-109" charset="0"/>
                <a:ea typeface="+mn-ea"/>
                <a:cs typeface="+mn-cs"/>
              </a:rPr>
              <a:t>just once. Rather it is a cyclic process that must be repeated constantly in order</a:t>
            </a:r>
          </a:p>
          <a:p>
            <a:r>
              <a:rPr lang="en-US" sz="1200" kern="1200" baseline="0" dirty="0">
                <a:solidFill>
                  <a:schemeClr val="tx1"/>
                </a:solidFill>
                <a:latin typeface="Arial" pitchFamily="-109" charset="0"/>
                <a:ea typeface="+mn-ea"/>
                <a:cs typeface="+mn-cs"/>
              </a:rPr>
              <a:t>to keep pace with the rapid changes in both IT technology and the risk environment.</a:t>
            </a:r>
            <a:endParaRPr lang="en-US" dirty="0">
              <a:latin typeface="Times" pitchFamily="-109" charset="0"/>
            </a:endParaRPr>
          </a:p>
        </p:txBody>
      </p:sp>
    </p:spTree>
    <p:extLst>
      <p:ext uri="{BB962C8B-B14F-4D97-AF65-F5344CB8AC3E}">
        <p14:creationId xmlns:p14="http://schemas.microsoft.com/office/powerpoint/2010/main" val="1889320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D09D08-8CF7-AE4E-9CF2-FC11D8CE56A0}" type="slidenum">
              <a:rPr lang="en-AU"/>
              <a:pPr/>
              <a:t>6</a:t>
            </a:fld>
            <a:endParaRPr lang="en-AU"/>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kern="1200" baseline="0" dirty="0">
                <a:solidFill>
                  <a:schemeClr val="tx1"/>
                </a:solidFill>
                <a:latin typeface="Arial" pitchFamily="-109" charset="0"/>
                <a:ea typeface="+mn-ea"/>
                <a:cs typeface="+mn-cs"/>
              </a:rPr>
              <a:t> The iterative nature of this process is a key focus of ISO 31000 </a:t>
            </a:r>
            <a:r>
              <a:rPr lang="en-US" sz="1200" i="1" kern="1200" baseline="0" dirty="0">
                <a:solidFill>
                  <a:schemeClr val="tx1"/>
                </a:solidFill>
                <a:latin typeface="Arial" pitchFamily="-109" charset="0"/>
                <a:ea typeface="+mn-ea"/>
                <a:cs typeface="+mn-cs"/>
              </a:rPr>
              <a:t>(Risk management-</a:t>
            </a:r>
          </a:p>
          <a:p>
            <a:r>
              <a:rPr lang="en-US" sz="1200" i="1" kern="1200" baseline="0" dirty="0">
                <a:solidFill>
                  <a:schemeClr val="tx1"/>
                </a:solidFill>
                <a:latin typeface="Arial" pitchFamily="-109" charset="0"/>
                <a:ea typeface="+mn-ea"/>
                <a:cs typeface="+mn-cs"/>
              </a:rPr>
              <a:t>Principles and guidelines</a:t>
            </a:r>
            <a:r>
              <a:rPr lang="en-US" sz="1200" kern="1200" baseline="0" dirty="0">
                <a:solidFill>
                  <a:schemeClr val="tx1"/>
                </a:solidFill>
                <a:latin typeface="Arial" pitchFamily="-109" charset="0"/>
                <a:ea typeface="+mn-ea"/>
                <a:cs typeface="+mn-cs"/>
              </a:rPr>
              <a:t>, 2009), and is specifically applied to the security risk management</a:t>
            </a:r>
          </a:p>
          <a:p>
            <a:r>
              <a:rPr lang="en-US" sz="1200" kern="1200" baseline="0" dirty="0">
                <a:solidFill>
                  <a:schemeClr val="tx1"/>
                </a:solidFill>
                <a:latin typeface="Arial" pitchFamily="-109" charset="0"/>
                <a:ea typeface="+mn-ea"/>
                <a:cs typeface="+mn-cs"/>
              </a:rPr>
              <a:t>process in ISO 27005. This standard details a model process for managing</a:t>
            </a:r>
          </a:p>
          <a:p>
            <a:r>
              <a:rPr lang="en-US" sz="1200" kern="1200" baseline="0" dirty="0">
                <a:solidFill>
                  <a:schemeClr val="tx1"/>
                </a:solidFill>
                <a:latin typeface="Arial" pitchFamily="-109" charset="0"/>
                <a:ea typeface="+mn-ea"/>
                <a:cs typeface="+mn-cs"/>
              </a:rPr>
              <a:t>information security that comprises the following </a:t>
            </a:r>
            <a:r>
              <a:rPr lang="en-US" sz="1200" b="0" kern="1200" baseline="0" dirty="0">
                <a:solidFill>
                  <a:schemeClr val="tx1"/>
                </a:solidFill>
                <a:latin typeface="Arial" pitchFamily="-109" charset="0"/>
                <a:ea typeface="+mn-ea"/>
                <a:cs typeface="+mn-cs"/>
              </a:rPr>
              <a:t>steps: </a:t>
            </a:r>
          </a:p>
          <a:p>
            <a:endParaRPr lang="en-US" sz="1200" b="0" kern="1200" baseline="0" dirty="0">
              <a:solidFill>
                <a:schemeClr val="tx1"/>
              </a:solidFill>
              <a:latin typeface="Arial" pitchFamily="-109" charset="0"/>
              <a:ea typeface="+mn-ea"/>
              <a:cs typeface="+mn-cs"/>
            </a:endParaRPr>
          </a:p>
          <a:p>
            <a:r>
              <a:rPr lang="en-US" sz="1200" b="1" kern="1200" baseline="0" dirty="0">
                <a:solidFill>
                  <a:schemeClr val="tx1"/>
                </a:solidFill>
                <a:latin typeface="Arial" pitchFamily="-109" charset="0"/>
                <a:ea typeface="+mn-ea"/>
                <a:cs typeface="+mn-cs"/>
              </a:rPr>
              <a:t>Plan:  </a:t>
            </a:r>
            <a:r>
              <a:rPr lang="en-US" sz="1200" b="0" kern="1200" baseline="0" dirty="0">
                <a:solidFill>
                  <a:schemeClr val="tx1"/>
                </a:solidFill>
                <a:latin typeface="Arial" pitchFamily="-109" charset="0"/>
                <a:ea typeface="+mn-ea"/>
                <a:cs typeface="+mn-cs"/>
              </a:rPr>
              <a:t>Establish security policy, objectives, processes and procedures;</a:t>
            </a:r>
          </a:p>
          <a:p>
            <a:r>
              <a:rPr lang="en-US" sz="1200" b="0" kern="1200" baseline="0" dirty="0">
                <a:solidFill>
                  <a:schemeClr val="tx1"/>
                </a:solidFill>
                <a:latin typeface="Arial" pitchFamily="-109" charset="0"/>
                <a:ea typeface="+mn-ea"/>
                <a:cs typeface="+mn-cs"/>
              </a:rPr>
              <a:t>perform risk assessment; develop risk treatment plan</a:t>
            </a:r>
          </a:p>
          <a:p>
            <a:r>
              <a:rPr lang="en-US" sz="1200" b="0" kern="1200" baseline="0" dirty="0">
                <a:solidFill>
                  <a:schemeClr val="tx1"/>
                </a:solidFill>
                <a:latin typeface="Arial" pitchFamily="-109" charset="0"/>
                <a:ea typeface="+mn-ea"/>
                <a:cs typeface="+mn-cs"/>
              </a:rPr>
              <a:t>with appropriate selection of controls or acceptance of risk.</a:t>
            </a:r>
          </a:p>
          <a:p>
            <a:endParaRPr lang="en-US" sz="1200" b="0" kern="1200" baseline="0" dirty="0">
              <a:solidFill>
                <a:schemeClr val="tx1"/>
              </a:solidFill>
              <a:latin typeface="Arial" pitchFamily="-109" charset="0"/>
              <a:ea typeface="+mn-ea"/>
              <a:cs typeface="+mn-cs"/>
            </a:endParaRPr>
          </a:p>
          <a:p>
            <a:r>
              <a:rPr lang="en-US" sz="1200" b="1" kern="1200" baseline="0" dirty="0">
                <a:solidFill>
                  <a:schemeClr val="tx1"/>
                </a:solidFill>
                <a:latin typeface="Arial" pitchFamily="-109" charset="0"/>
                <a:ea typeface="+mn-ea"/>
                <a:cs typeface="+mn-cs"/>
              </a:rPr>
              <a:t>Do:  </a:t>
            </a:r>
            <a:r>
              <a:rPr lang="en-US" sz="1200" b="0" kern="1200" baseline="0" dirty="0">
                <a:solidFill>
                  <a:schemeClr val="tx1"/>
                </a:solidFill>
                <a:latin typeface="Arial" pitchFamily="-109" charset="0"/>
                <a:ea typeface="+mn-ea"/>
                <a:cs typeface="+mn-cs"/>
              </a:rPr>
              <a:t>Implement the risk treatment plan.</a:t>
            </a:r>
          </a:p>
          <a:p>
            <a:endParaRPr lang="en-US" sz="1200" b="0" kern="1200" baseline="0" dirty="0">
              <a:solidFill>
                <a:schemeClr val="tx1"/>
              </a:solidFill>
              <a:latin typeface="Arial" pitchFamily="-109" charset="0"/>
              <a:ea typeface="+mn-ea"/>
              <a:cs typeface="+mn-cs"/>
            </a:endParaRPr>
          </a:p>
          <a:p>
            <a:r>
              <a:rPr lang="en-US" sz="1200" b="1" kern="1200" baseline="0" dirty="0">
                <a:solidFill>
                  <a:schemeClr val="tx1"/>
                </a:solidFill>
                <a:latin typeface="Arial" pitchFamily="-109" charset="0"/>
                <a:ea typeface="+mn-ea"/>
                <a:cs typeface="+mn-cs"/>
              </a:rPr>
              <a:t>Check:  </a:t>
            </a:r>
            <a:r>
              <a:rPr lang="en-US" sz="1200" b="0" kern="1200" baseline="0" dirty="0">
                <a:solidFill>
                  <a:schemeClr val="tx1"/>
                </a:solidFill>
                <a:latin typeface="Arial" pitchFamily="-109" charset="0"/>
                <a:ea typeface="+mn-ea"/>
                <a:cs typeface="+mn-cs"/>
              </a:rPr>
              <a:t>Monitor and maintain the risk treatment plan.</a:t>
            </a:r>
          </a:p>
          <a:p>
            <a:endParaRPr lang="en-US" sz="1200" b="0" kern="1200" baseline="0" dirty="0">
              <a:solidFill>
                <a:schemeClr val="tx1"/>
              </a:solidFill>
              <a:latin typeface="Arial" pitchFamily="-109" charset="0"/>
              <a:ea typeface="+mn-ea"/>
              <a:cs typeface="+mn-cs"/>
            </a:endParaRPr>
          </a:p>
          <a:p>
            <a:r>
              <a:rPr lang="en-US" sz="1200" b="1" kern="1200" baseline="0" dirty="0">
                <a:solidFill>
                  <a:schemeClr val="tx1"/>
                </a:solidFill>
                <a:latin typeface="Arial" pitchFamily="-109" charset="0"/>
                <a:ea typeface="+mn-ea"/>
                <a:cs typeface="+mn-cs"/>
              </a:rPr>
              <a:t>Act:</a:t>
            </a:r>
            <a:r>
              <a:rPr lang="en-US" sz="1200" b="0" kern="1200" baseline="0" dirty="0">
                <a:solidFill>
                  <a:schemeClr val="tx1"/>
                </a:solidFill>
                <a:latin typeface="Arial" pitchFamily="-109" charset="0"/>
                <a:ea typeface="+mn-ea"/>
                <a:cs typeface="+mn-cs"/>
              </a:rPr>
              <a:t>  Maintain and improve the information security risk management</a:t>
            </a:r>
          </a:p>
          <a:p>
            <a:r>
              <a:rPr lang="en-US" sz="1200" b="0" kern="1200" baseline="0" dirty="0">
                <a:solidFill>
                  <a:schemeClr val="tx1"/>
                </a:solidFill>
                <a:latin typeface="Arial" pitchFamily="-109" charset="0"/>
                <a:ea typeface="+mn-ea"/>
                <a:cs typeface="+mn-cs"/>
              </a:rPr>
              <a:t>process in response to incidents, review, or identified</a:t>
            </a:r>
          </a:p>
          <a:p>
            <a:r>
              <a:rPr lang="en-US" sz="1200" b="0" kern="1200" baseline="0" dirty="0">
                <a:solidFill>
                  <a:schemeClr val="tx1"/>
                </a:solidFill>
                <a:latin typeface="Arial" pitchFamily="-109" charset="0"/>
                <a:ea typeface="+mn-ea"/>
                <a:cs typeface="+mn-cs"/>
              </a:rPr>
              <a:t>changes.</a:t>
            </a:r>
          </a:p>
          <a:p>
            <a:endParaRPr lang="en-US" sz="1200" b="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This process is illustrated in Figure 14.2, which can be aligned with Figure 14.1.</a:t>
            </a:r>
          </a:p>
          <a:p>
            <a:r>
              <a:rPr lang="en-US" sz="1200" kern="1200" baseline="0" dirty="0">
                <a:solidFill>
                  <a:schemeClr val="tx1"/>
                </a:solidFill>
                <a:latin typeface="Arial" pitchFamily="-109" charset="0"/>
                <a:ea typeface="+mn-ea"/>
                <a:cs typeface="+mn-cs"/>
              </a:rPr>
              <a:t>The outcome of this process should be that the security needs of the interested parties</a:t>
            </a:r>
          </a:p>
          <a:p>
            <a:r>
              <a:rPr lang="en-US" sz="1200" kern="1200" baseline="0" dirty="0">
                <a:solidFill>
                  <a:schemeClr val="tx1"/>
                </a:solidFill>
                <a:latin typeface="Arial" pitchFamily="-109" charset="0"/>
                <a:ea typeface="+mn-ea"/>
                <a:cs typeface="+mn-cs"/>
              </a:rPr>
              <a:t>are managed appropriately.</a:t>
            </a:r>
            <a:endParaRPr lang="en-US" sz="1200" b="0" kern="1200" baseline="0" dirty="0">
              <a:solidFill>
                <a:schemeClr val="tx1"/>
              </a:solidFill>
              <a:latin typeface="Arial" pitchFamily="-109" charset="0"/>
              <a:ea typeface="+mn-ea"/>
              <a:cs typeface="+mn-cs"/>
            </a:endParaRPr>
          </a:p>
        </p:txBody>
      </p:sp>
    </p:spTree>
    <p:extLst>
      <p:ext uri="{BB962C8B-B14F-4D97-AF65-F5344CB8AC3E}">
        <p14:creationId xmlns:p14="http://schemas.microsoft.com/office/powerpoint/2010/main" val="2690002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6DB532-EFE8-3C47-BBEA-E855717BF32D}" type="slidenum">
              <a:rPr lang="en-AU"/>
              <a:pPr/>
              <a:t>7</a:t>
            </a:fld>
            <a:endParaRPr lang="en-AU"/>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kern="1200" baseline="0" dirty="0">
                <a:solidFill>
                  <a:schemeClr val="tx1"/>
                </a:solidFill>
                <a:latin typeface="Arial" pitchFamily="-109" charset="0"/>
                <a:ea typeface="+mn-ea"/>
                <a:cs typeface="+mn-cs"/>
              </a:rPr>
              <a:t>The initial step in the IT security management process comprises an examination of</a:t>
            </a:r>
          </a:p>
          <a:p>
            <a:r>
              <a:rPr lang="en-US" sz="1200" kern="1200" baseline="0" dirty="0">
                <a:solidFill>
                  <a:schemeClr val="tx1"/>
                </a:solidFill>
                <a:latin typeface="Arial" pitchFamily="-109" charset="0"/>
                <a:ea typeface="+mn-ea"/>
                <a:cs typeface="+mn-cs"/>
              </a:rPr>
              <a:t>the organization’s IT security objectives, strategies, and policies in the context of the</a:t>
            </a:r>
          </a:p>
          <a:p>
            <a:r>
              <a:rPr lang="en-US" sz="1200" kern="1200" baseline="0" dirty="0">
                <a:solidFill>
                  <a:schemeClr val="tx1"/>
                </a:solidFill>
                <a:latin typeface="Arial" pitchFamily="-109" charset="0"/>
                <a:ea typeface="+mn-ea"/>
                <a:cs typeface="+mn-cs"/>
              </a:rPr>
              <a:t>organization’s general risk profile. This can only occur in the context of the wider</a:t>
            </a:r>
          </a:p>
          <a:p>
            <a:r>
              <a:rPr lang="en-US" sz="1200" kern="1200" baseline="0" dirty="0">
                <a:solidFill>
                  <a:schemeClr val="tx1"/>
                </a:solidFill>
                <a:latin typeface="Arial" pitchFamily="-109" charset="0"/>
                <a:ea typeface="+mn-ea"/>
                <a:cs typeface="+mn-cs"/>
              </a:rPr>
              <a:t>organizational objectives and policies, as part of the management of the organization.</a:t>
            </a:r>
          </a:p>
          <a:p>
            <a:r>
              <a:rPr lang="en-US" sz="1200" kern="1200" baseline="0" dirty="0">
                <a:solidFill>
                  <a:schemeClr val="tx1"/>
                </a:solidFill>
                <a:latin typeface="Arial" pitchFamily="-109" charset="0"/>
                <a:ea typeface="+mn-ea"/>
                <a:cs typeface="+mn-cs"/>
              </a:rPr>
              <a:t>Organizational security objectives identify what IT security outcomes should be</a:t>
            </a:r>
          </a:p>
          <a:p>
            <a:r>
              <a:rPr lang="en-US" sz="1200" kern="1200" baseline="0" dirty="0">
                <a:solidFill>
                  <a:schemeClr val="tx1"/>
                </a:solidFill>
                <a:latin typeface="Arial" pitchFamily="-109" charset="0"/>
                <a:ea typeface="+mn-ea"/>
                <a:cs typeface="+mn-cs"/>
              </a:rPr>
              <a:t>achieved. They need to address individual rights, legal requirements, and standards</a:t>
            </a:r>
          </a:p>
          <a:p>
            <a:r>
              <a:rPr lang="en-US" sz="1200" kern="1200" baseline="0" dirty="0">
                <a:solidFill>
                  <a:schemeClr val="tx1"/>
                </a:solidFill>
                <a:latin typeface="Arial" pitchFamily="-109" charset="0"/>
                <a:ea typeface="+mn-ea"/>
                <a:cs typeface="+mn-cs"/>
              </a:rPr>
              <a:t>imposed on the organization, in support of the overall organizational objectives.</a:t>
            </a:r>
          </a:p>
          <a:p>
            <a:r>
              <a:rPr lang="en-US" sz="1200" kern="1200" baseline="0" dirty="0">
                <a:solidFill>
                  <a:schemeClr val="tx1"/>
                </a:solidFill>
                <a:latin typeface="Arial" pitchFamily="-109" charset="0"/>
                <a:ea typeface="+mn-ea"/>
                <a:cs typeface="+mn-cs"/>
              </a:rPr>
              <a:t>Organizational security strategies identify how these objectives can be met. Organizational</a:t>
            </a:r>
          </a:p>
          <a:p>
            <a:r>
              <a:rPr lang="en-US" sz="1200" kern="1200" baseline="0" dirty="0">
                <a:solidFill>
                  <a:schemeClr val="tx1"/>
                </a:solidFill>
                <a:latin typeface="Arial" pitchFamily="-109" charset="0"/>
                <a:ea typeface="+mn-ea"/>
                <a:cs typeface="+mn-cs"/>
              </a:rPr>
              <a:t>security policies identify what needs to be done. These objectives, strategies, and</a:t>
            </a:r>
          </a:p>
          <a:p>
            <a:r>
              <a:rPr lang="en-US" sz="1200" kern="1200" baseline="0" dirty="0">
                <a:solidFill>
                  <a:schemeClr val="tx1"/>
                </a:solidFill>
                <a:latin typeface="Arial" pitchFamily="-109" charset="0"/>
                <a:ea typeface="+mn-ea"/>
                <a:cs typeface="+mn-cs"/>
              </a:rPr>
              <a:t>policies need to be maintained and regularly updated based on the results of periodic</a:t>
            </a:r>
          </a:p>
          <a:p>
            <a:r>
              <a:rPr lang="en-US" sz="1200" kern="1200" baseline="0" dirty="0">
                <a:solidFill>
                  <a:schemeClr val="tx1"/>
                </a:solidFill>
                <a:latin typeface="Arial" pitchFamily="-109" charset="0"/>
                <a:ea typeface="+mn-ea"/>
                <a:cs typeface="+mn-cs"/>
              </a:rPr>
              <a:t>security reviews to reflect the constantly changing technological and risk environments.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To help identify these organizational security objectives, the role and importance</a:t>
            </a:r>
          </a:p>
          <a:p>
            <a:r>
              <a:rPr lang="en-US" sz="1200" kern="1200" baseline="0" dirty="0">
                <a:solidFill>
                  <a:schemeClr val="tx1"/>
                </a:solidFill>
                <a:latin typeface="Arial" pitchFamily="-109" charset="0"/>
                <a:ea typeface="+mn-ea"/>
                <a:cs typeface="+mn-cs"/>
              </a:rPr>
              <a:t>of the IT systems in the organization is examined. The value of these systems</a:t>
            </a:r>
          </a:p>
          <a:p>
            <a:r>
              <a:rPr lang="en-US" sz="1200" kern="1200" baseline="0" dirty="0">
                <a:solidFill>
                  <a:schemeClr val="tx1"/>
                </a:solidFill>
                <a:latin typeface="Arial" pitchFamily="-109" charset="0"/>
                <a:ea typeface="+mn-ea"/>
                <a:cs typeface="+mn-cs"/>
              </a:rPr>
              <a:t>in assisting the organization achieve its goals is reviewed, not just the direct costs of</a:t>
            </a:r>
          </a:p>
          <a:p>
            <a:r>
              <a:rPr lang="en-US" sz="1200" kern="1200" baseline="0" dirty="0">
                <a:solidFill>
                  <a:schemeClr val="tx1"/>
                </a:solidFill>
                <a:latin typeface="Arial" pitchFamily="-109" charset="0"/>
                <a:ea typeface="+mn-ea"/>
                <a:cs typeface="+mn-cs"/>
              </a:rPr>
              <a:t>these systems. Questions that help clarify these issues include the following:</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What key aspects of the organization require IT support in order to function</a:t>
            </a:r>
          </a:p>
          <a:p>
            <a:r>
              <a:rPr lang="en-US" sz="1200" kern="1200" baseline="0" dirty="0">
                <a:solidFill>
                  <a:schemeClr val="tx1"/>
                </a:solidFill>
                <a:latin typeface="Arial" pitchFamily="-109" charset="0"/>
                <a:ea typeface="+mn-ea"/>
                <a:cs typeface="+mn-cs"/>
              </a:rPr>
              <a:t>efficiently?</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What tasks can only be performed with IT support?</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Which essential decisions depend on the accuracy, currency, integrity, or</a:t>
            </a:r>
          </a:p>
          <a:p>
            <a:r>
              <a:rPr lang="en-US" sz="1200" kern="1200" baseline="0" dirty="0">
                <a:solidFill>
                  <a:schemeClr val="tx1"/>
                </a:solidFill>
                <a:latin typeface="Arial" pitchFamily="-109" charset="0"/>
                <a:ea typeface="+mn-ea"/>
                <a:cs typeface="+mn-cs"/>
              </a:rPr>
              <a:t>availability of data managed by the IT systems?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What data created, managed, processed, and stored by the IT systems need</a:t>
            </a:r>
          </a:p>
          <a:p>
            <a:r>
              <a:rPr lang="en-US" sz="1200" kern="1200" baseline="0" dirty="0">
                <a:solidFill>
                  <a:schemeClr val="tx1"/>
                </a:solidFill>
                <a:latin typeface="Arial" pitchFamily="-109" charset="0"/>
                <a:ea typeface="+mn-ea"/>
                <a:cs typeface="+mn-cs"/>
              </a:rPr>
              <a:t>protection?</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What are the consequences to the organization of a security failure in their IT</a:t>
            </a:r>
          </a:p>
          <a:p>
            <a:r>
              <a:rPr lang="en-US" sz="1200" kern="1200" baseline="0" dirty="0">
                <a:solidFill>
                  <a:schemeClr val="tx1"/>
                </a:solidFill>
                <a:latin typeface="Arial" pitchFamily="-109" charset="0"/>
                <a:ea typeface="+mn-ea"/>
                <a:cs typeface="+mn-cs"/>
              </a:rPr>
              <a:t>systems?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If the answers to some of the above questions show that IT systems are important</a:t>
            </a:r>
          </a:p>
          <a:p>
            <a:r>
              <a:rPr lang="en-US" sz="1200" kern="1200" baseline="0" dirty="0">
                <a:solidFill>
                  <a:schemeClr val="tx1"/>
                </a:solidFill>
                <a:latin typeface="Arial" pitchFamily="-109" charset="0"/>
                <a:ea typeface="+mn-ea"/>
                <a:cs typeface="+mn-cs"/>
              </a:rPr>
              <a:t>to the organization in achieving its goals, then clearly the risks to them should be</a:t>
            </a:r>
          </a:p>
          <a:p>
            <a:r>
              <a:rPr lang="en-US" sz="1200" kern="1200" baseline="0" dirty="0">
                <a:solidFill>
                  <a:schemeClr val="tx1"/>
                </a:solidFill>
                <a:latin typeface="Arial" pitchFamily="-109" charset="0"/>
                <a:ea typeface="+mn-ea"/>
                <a:cs typeface="+mn-cs"/>
              </a:rPr>
              <a:t>assessed and appropriate action taken to address any deficiencies identified. A list</a:t>
            </a:r>
          </a:p>
          <a:p>
            <a:r>
              <a:rPr lang="en-US" sz="1200" kern="1200" baseline="0" dirty="0">
                <a:solidFill>
                  <a:schemeClr val="tx1"/>
                </a:solidFill>
                <a:latin typeface="Arial" pitchFamily="-109" charset="0"/>
                <a:ea typeface="+mn-ea"/>
                <a:cs typeface="+mn-cs"/>
              </a:rPr>
              <a:t>of key organization security objectives should result from this examination.</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Once the objectives are listed, some broad strategy statements can be developed.</a:t>
            </a:r>
          </a:p>
          <a:p>
            <a:r>
              <a:rPr lang="en-US" sz="1200" kern="1200" baseline="0" dirty="0">
                <a:solidFill>
                  <a:schemeClr val="tx1"/>
                </a:solidFill>
                <a:latin typeface="Arial" pitchFamily="-109" charset="0"/>
                <a:ea typeface="+mn-ea"/>
                <a:cs typeface="+mn-cs"/>
              </a:rPr>
              <a:t>These outline in general terms how the identified objectives will be met in a consistent</a:t>
            </a:r>
          </a:p>
          <a:p>
            <a:r>
              <a:rPr lang="en-US" sz="1200" kern="1200" baseline="0" dirty="0">
                <a:solidFill>
                  <a:schemeClr val="tx1"/>
                </a:solidFill>
                <a:latin typeface="Arial" pitchFamily="-109" charset="0"/>
                <a:ea typeface="+mn-ea"/>
                <a:cs typeface="+mn-cs"/>
              </a:rPr>
              <a:t>manner across the organization. The topics and details in the strategy statements</a:t>
            </a:r>
          </a:p>
          <a:p>
            <a:r>
              <a:rPr lang="en-US" sz="1200" kern="1200" baseline="0" dirty="0">
                <a:solidFill>
                  <a:schemeClr val="tx1"/>
                </a:solidFill>
                <a:latin typeface="Arial" pitchFamily="-109" charset="0"/>
                <a:ea typeface="+mn-ea"/>
                <a:cs typeface="+mn-cs"/>
              </a:rPr>
              <a:t>depend on the identified objectives, the size of the organization, and the importance</a:t>
            </a:r>
          </a:p>
          <a:p>
            <a:r>
              <a:rPr lang="en-US" sz="1200" kern="1200" baseline="0" dirty="0">
                <a:solidFill>
                  <a:schemeClr val="tx1"/>
                </a:solidFill>
                <a:latin typeface="Arial" pitchFamily="-109" charset="0"/>
                <a:ea typeface="+mn-ea"/>
                <a:cs typeface="+mn-cs"/>
              </a:rPr>
              <a:t>of the IT systems to the organization. The strategy statements should address the</a:t>
            </a:r>
          </a:p>
          <a:p>
            <a:r>
              <a:rPr lang="en-US" sz="1200" kern="1200" baseline="0" dirty="0">
                <a:solidFill>
                  <a:schemeClr val="tx1"/>
                </a:solidFill>
                <a:latin typeface="Arial" pitchFamily="-109" charset="0"/>
                <a:ea typeface="+mn-ea"/>
                <a:cs typeface="+mn-cs"/>
              </a:rPr>
              <a:t>approaches the organization will use to manage the security of its IT systems.</a:t>
            </a:r>
          </a:p>
          <a:p>
            <a:endParaRPr lang="en-US" dirty="0">
              <a:latin typeface="Times" pitchFamily="-109" charset="0"/>
            </a:endParaRPr>
          </a:p>
        </p:txBody>
      </p:sp>
    </p:spTree>
    <p:extLst>
      <p:ext uri="{BB962C8B-B14F-4D97-AF65-F5344CB8AC3E}">
        <p14:creationId xmlns:p14="http://schemas.microsoft.com/office/powerpoint/2010/main" val="949887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A6E8C1-DC6D-A14C-8B24-F3008895FACF}" type="slidenum">
              <a:rPr lang="en-AU"/>
              <a:pPr/>
              <a:t>8</a:t>
            </a:fld>
            <a:endParaRPr lang="en-AU"/>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a:xfrm>
            <a:off x="685800" y="4343400"/>
            <a:ext cx="5486400" cy="4572000"/>
          </a:xfrm>
        </p:spPr>
        <p:txBody>
          <a:bodyPr/>
          <a:lstStyle/>
          <a:p>
            <a:r>
              <a:rPr lang="en-US" sz="1200" kern="1200" baseline="0" dirty="0">
                <a:solidFill>
                  <a:schemeClr val="tx1"/>
                </a:solidFill>
                <a:latin typeface="Arial" pitchFamily="-109" charset="0"/>
                <a:ea typeface="+mn-ea"/>
                <a:cs typeface="+mn-cs"/>
              </a:rPr>
              <a:t>Given the organizational security objectives and strategies, an </a:t>
            </a:r>
            <a:r>
              <a:rPr lang="en-US" sz="1200" b="1" kern="1200" baseline="0" dirty="0">
                <a:solidFill>
                  <a:schemeClr val="tx1"/>
                </a:solidFill>
                <a:latin typeface="Arial" pitchFamily="-109" charset="0"/>
                <a:ea typeface="+mn-ea"/>
                <a:cs typeface="+mn-cs"/>
              </a:rPr>
              <a:t>organizational</a:t>
            </a:r>
          </a:p>
          <a:p>
            <a:r>
              <a:rPr lang="en-US" sz="1200" b="1" kern="1200" baseline="0" dirty="0">
                <a:solidFill>
                  <a:schemeClr val="tx1"/>
                </a:solidFill>
                <a:latin typeface="Arial" pitchFamily="-109" charset="0"/>
                <a:ea typeface="+mn-ea"/>
                <a:cs typeface="+mn-cs"/>
              </a:rPr>
              <a:t>security policy </a:t>
            </a:r>
            <a:r>
              <a:rPr lang="en-US" sz="1200" kern="1200" baseline="0" dirty="0">
                <a:solidFill>
                  <a:schemeClr val="tx1"/>
                </a:solidFill>
                <a:latin typeface="Arial" pitchFamily="-109" charset="0"/>
                <a:ea typeface="+mn-ea"/>
                <a:cs typeface="+mn-cs"/>
              </a:rPr>
              <a:t>is developed that describes what the objectives and strategies are and</a:t>
            </a:r>
          </a:p>
          <a:p>
            <a:r>
              <a:rPr lang="en-US" sz="1200" kern="1200" baseline="0" dirty="0">
                <a:solidFill>
                  <a:schemeClr val="tx1"/>
                </a:solidFill>
                <a:latin typeface="Arial" pitchFamily="-109" charset="0"/>
                <a:ea typeface="+mn-ea"/>
                <a:cs typeface="+mn-cs"/>
              </a:rPr>
              <a:t>the process used to achieve them. The organizational or corporate security policy</a:t>
            </a:r>
          </a:p>
          <a:p>
            <a:r>
              <a:rPr lang="en-US" sz="1200" kern="1200" baseline="0" dirty="0">
                <a:solidFill>
                  <a:schemeClr val="tx1"/>
                </a:solidFill>
                <a:latin typeface="Arial" pitchFamily="-109" charset="0"/>
                <a:ea typeface="+mn-ea"/>
                <a:cs typeface="+mn-cs"/>
              </a:rPr>
              <a:t>may be either a single large document or, more commonly, a set of related documents.</a:t>
            </a:r>
          </a:p>
          <a:p>
            <a:r>
              <a:rPr lang="en-US" sz="1200" kern="1200" baseline="0" dirty="0">
                <a:solidFill>
                  <a:schemeClr val="tx1"/>
                </a:solidFill>
                <a:latin typeface="Arial" pitchFamily="-109" charset="0"/>
                <a:ea typeface="+mn-ea"/>
                <a:cs typeface="+mn-cs"/>
              </a:rPr>
              <a:t>This policy typically needs to address at least the following topics: </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The scope and purpose of the policy</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The relationship of the security objectives to the organization’s legal and</a:t>
            </a:r>
          </a:p>
          <a:p>
            <a:r>
              <a:rPr lang="en-US" sz="1200" kern="1200" baseline="0" dirty="0">
                <a:solidFill>
                  <a:schemeClr val="tx1"/>
                </a:solidFill>
                <a:latin typeface="Arial" pitchFamily="-109" charset="0"/>
                <a:ea typeface="+mn-ea"/>
                <a:cs typeface="+mn-cs"/>
              </a:rPr>
              <a:t>regulatory obligations, and its business objectives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IT security requirements in terms of confidentiality, integrity, availability,</a:t>
            </a:r>
          </a:p>
          <a:p>
            <a:r>
              <a:rPr lang="en-US" sz="1200" kern="1200" baseline="0" dirty="0">
                <a:solidFill>
                  <a:schemeClr val="tx1"/>
                </a:solidFill>
                <a:latin typeface="Arial" pitchFamily="-109" charset="0"/>
                <a:ea typeface="+mn-ea"/>
                <a:cs typeface="+mn-cs"/>
              </a:rPr>
              <a:t>accountability, authenticity, and reliability, particularly with regard to the</a:t>
            </a:r>
          </a:p>
          <a:p>
            <a:r>
              <a:rPr lang="en-US" sz="1200" kern="1200" baseline="0" dirty="0">
                <a:solidFill>
                  <a:schemeClr val="tx1"/>
                </a:solidFill>
                <a:latin typeface="Arial" pitchFamily="-109" charset="0"/>
                <a:ea typeface="+mn-ea"/>
                <a:cs typeface="+mn-cs"/>
              </a:rPr>
              <a:t>views of the asset owners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The assignment of responsibilities relating to the management of IT security</a:t>
            </a:r>
          </a:p>
          <a:p>
            <a:r>
              <a:rPr lang="en-US" sz="1200" kern="1200" baseline="0" dirty="0">
                <a:solidFill>
                  <a:schemeClr val="tx1"/>
                </a:solidFill>
                <a:latin typeface="Arial" pitchFamily="-109" charset="0"/>
                <a:ea typeface="+mn-ea"/>
                <a:cs typeface="+mn-cs"/>
              </a:rPr>
              <a:t>and the organizational infrastructure</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The risk management approach adopted by the organization</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How security awareness and training is to be handled</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General personnel issues, especially for those in positions of trust</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Any legal sanctions that may be imposed on staff, and the conditions under</a:t>
            </a:r>
          </a:p>
          <a:p>
            <a:r>
              <a:rPr lang="en-US" sz="1200" kern="1200" baseline="0" dirty="0">
                <a:solidFill>
                  <a:schemeClr val="tx1"/>
                </a:solidFill>
                <a:latin typeface="Arial" pitchFamily="-109" charset="0"/>
                <a:ea typeface="+mn-ea"/>
                <a:cs typeface="+mn-cs"/>
              </a:rPr>
              <a:t>which such penalties apply</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Integration of security into systems development and procurement</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Definition of the information classification scheme used across the organization</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Contingency and business continuity planning</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Incident detection and handling processes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How and when this policy should be reviewed</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The method for controlling changes to this policy</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The intent of the policy is to provide a clear overview of how an organization’s IT</a:t>
            </a:r>
          </a:p>
          <a:p>
            <a:r>
              <a:rPr lang="en-US" sz="1200" kern="1200" baseline="0" dirty="0">
                <a:solidFill>
                  <a:schemeClr val="tx1"/>
                </a:solidFill>
                <a:latin typeface="Arial" pitchFamily="-109" charset="0"/>
                <a:ea typeface="+mn-ea"/>
                <a:cs typeface="+mn-cs"/>
              </a:rPr>
              <a:t>infrastructure supports its overall business objectives in general, and more specifically</a:t>
            </a:r>
          </a:p>
          <a:p>
            <a:r>
              <a:rPr lang="en-US" sz="1200" kern="1200" baseline="0" dirty="0">
                <a:solidFill>
                  <a:schemeClr val="tx1"/>
                </a:solidFill>
                <a:latin typeface="Arial" pitchFamily="-109" charset="0"/>
                <a:ea typeface="+mn-ea"/>
                <a:cs typeface="+mn-cs"/>
              </a:rPr>
              <a:t>what security requirements must be provided in order to do this most</a:t>
            </a:r>
          </a:p>
          <a:p>
            <a:r>
              <a:rPr lang="en-US" sz="1200" kern="1200" baseline="0" dirty="0">
                <a:solidFill>
                  <a:schemeClr val="tx1"/>
                </a:solidFill>
                <a:latin typeface="Arial" pitchFamily="-109" charset="0"/>
                <a:ea typeface="+mn-ea"/>
                <a:cs typeface="+mn-cs"/>
              </a:rPr>
              <a:t>effectively.</a:t>
            </a:r>
            <a:endParaRPr lang="en-US" dirty="0">
              <a:latin typeface="Times" pitchFamily="-109" charset="0"/>
            </a:endParaRPr>
          </a:p>
        </p:txBody>
      </p:sp>
    </p:spTree>
    <p:extLst>
      <p:ext uri="{BB962C8B-B14F-4D97-AF65-F5344CB8AC3E}">
        <p14:creationId xmlns:p14="http://schemas.microsoft.com/office/powerpoint/2010/main" val="2976526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7ED721-B42A-324B-A2FA-AE54EF2364D2}" type="slidenum">
              <a:rPr lang="en-AU"/>
              <a:pPr/>
              <a:t>9</a:t>
            </a:fld>
            <a:endParaRPr lang="en-AU"/>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kern="1200" baseline="0" dirty="0">
                <a:solidFill>
                  <a:schemeClr val="tx1"/>
                </a:solidFill>
                <a:latin typeface="Arial" pitchFamily="-109" charset="0"/>
                <a:ea typeface="+mn-ea"/>
                <a:cs typeface="+mn-cs"/>
              </a:rPr>
              <a:t>It is critical that an organization’s IT security policy has full approval and buy-in</a:t>
            </a:r>
          </a:p>
          <a:p>
            <a:r>
              <a:rPr lang="en-US" sz="1200" kern="1200" baseline="0" dirty="0">
                <a:solidFill>
                  <a:schemeClr val="tx1"/>
                </a:solidFill>
                <a:latin typeface="Arial" pitchFamily="-109" charset="0"/>
                <a:ea typeface="+mn-ea"/>
                <a:cs typeface="+mn-cs"/>
              </a:rPr>
              <a:t>by senior management. Without this, experience shows that it is unlikely that sufficient</a:t>
            </a:r>
          </a:p>
          <a:p>
            <a:r>
              <a:rPr lang="en-US" sz="1200" kern="1200" baseline="0" dirty="0">
                <a:solidFill>
                  <a:schemeClr val="tx1"/>
                </a:solidFill>
                <a:latin typeface="Arial" pitchFamily="-109" charset="0"/>
                <a:ea typeface="+mn-ea"/>
                <a:cs typeface="+mn-cs"/>
              </a:rPr>
              <a:t>resources or emphasis will be given to meeting the identified objectives and achieving</a:t>
            </a:r>
          </a:p>
          <a:p>
            <a:r>
              <a:rPr lang="en-US" sz="1200" kern="1200" baseline="0" dirty="0">
                <a:solidFill>
                  <a:schemeClr val="tx1"/>
                </a:solidFill>
                <a:latin typeface="Arial" pitchFamily="-109" charset="0"/>
                <a:ea typeface="+mn-ea"/>
                <a:cs typeface="+mn-cs"/>
              </a:rPr>
              <a:t>a suitable security outcome. With the clear, visible support of senior management, it is</a:t>
            </a:r>
          </a:p>
          <a:p>
            <a:r>
              <a:rPr lang="en-US" sz="1200" kern="1200" baseline="0" dirty="0">
                <a:solidFill>
                  <a:schemeClr val="tx1"/>
                </a:solidFill>
                <a:latin typeface="Arial" pitchFamily="-109" charset="0"/>
                <a:ea typeface="+mn-ea"/>
                <a:cs typeface="+mn-cs"/>
              </a:rPr>
              <a:t>much more likely that security will be taken seriously by all levels of personnel in the</a:t>
            </a:r>
          </a:p>
          <a:p>
            <a:r>
              <a:rPr lang="en-US" sz="1200" kern="1200" baseline="0" dirty="0">
                <a:solidFill>
                  <a:schemeClr val="tx1"/>
                </a:solidFill>
                <a:latin typeface="Arial" pitchFamily="-109" charset="0"/>
                <a:ea typeface="+mn-ea"/>
                <a:cs typeface="+mn-cs"/>
              </a:rPr>
              <a:t>organization. This support is also evidence of concern and due diligence in the management</a:t>
            </a:r>
          </a:p>
          <a:p>
            <a:r>
              <a:rPr lang="en-US" sz="1200" kern="1200" baseline="0" dirty="0">
                <a:solidFill>
                  <a:schemeClr val="tx1"/>
                </a:solidFill>
                <a:latin typeface="Arial" pitchFamily="-109" charset="0"/>
                <a:ea typeface="+mn-ea"/>
                <a:cs typeface="+mn-cs"/>
              </a:rPr>
              <a:t>of the organization’s systems and the monitoring of its risk profile.</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Because the responsibility for IT security is shared across the organization,</a:t>
            </a:r>
          </a:p>
          <a:p>
            <a:r>
              <a:rPr lang="en-US" sz="1200" kern="1200" baseline="0" dirty="0">
                <a:solidFill>
                  <a:schemeClr val="tx1"/>
                </a:solidFill>
                <a:latin typeface="Arial" pitchFamily="-109" charset="0"/>
                <a:ea typeface="+mn-ea"/>
                <a:cs typeface="+mn-cs"/>
              </a:rPr>
              <a:t>there is a risk of inconsistent implementation of security and a loss of central</a:t>
            </a:r>
          </a:p>
          <a:p>
            <a:r>
              <a:rPr lang="en-US" sz="1200" kern="1200" baseline="0" dirty="0">
                <a:solidFill>
                  <a:schemeClr val="tx1"/>
                </a:solidFill>
                <a:latin typeface="Arial" pitchFamily="-109" charset="0"/>
                <a:ea typeface="+mn-ea"/>
                <a:cs typeface="+mn-cs"/>
              </a:rPr>
              <a:t>monitoring and control. The various standards strongly recommend that overall</a:t>
            </a:r>
          </a:p>
          <a:p>
            <a:r>
              <a:rPr lang="en-US" sz="1200" kern="1200" baseline="0" dirty="0">
                <a:solidFill>
                  <a:schemeClr val="tx1"/>
                </a:solidFill>
                <a:latin typeface="Arial" pitchFamily="-109" charset="0"/>
                <a:ea typeface="+mn-ea"/>
                <a:cs typeface="+mn-cs"/>
              </a:rPr>
              <a:t>responsibility for the organization’s IT security be assigned to a single person, the</a:t>
            </a:r>
          </a:p>
          <a:p>
            <a:r>
              <a:rPr lang="en-US" sz="1200" kern="1200" baseline="0" dirty="0">
                <a:solidFill>
                  <a:schemeClr val="tx1"/>
                </a:solidFill>
                <a:latin typeface="Arial" pitchFamily="-109" charset="0"/>
                <a:ea typeface="+mn-ea"/>
                <a:cs typeface="+mn-cs"/>
              </a:rPr>
              <a:t>organizational IT security officer. This person should ideally have a background in</a:t>
            </a:r>
          </a:p>
          <a:p>
            <a:r>
              <a:rPr lang="en-US" sz="1200" kern="1200" baseline="0" dirty="0">
                <a:solidFill>
                  <a:schemeClr val="tx1"/>
                </a:solidFill>
                <a:latin typeface="Arial" pitchFamily="-109" charset="0"/>
                <a:ea typeface="+mn-ea"/>
                <a:cs typeface="+mn-cs"/>
              </a:rPr>
              <a:t>IT security. The responsibilities of this person include:</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Oversight of the IT security management process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Liaison with senior management on IT security issues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Maintenance of the organization’s IT security objectives, strategies, and policies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Coordination of the response to any IT security incidents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Management of the organization-wide IT security awareness and training</a:t>
            </a:r>
          </a:p>
          <a:p>
            <a:r>
              <a:rPr lang="en-US" sz="1200" kern="1200" baseline="0" dirty="0">
                <a:solidFill>
                  <a:schemeClr val="tx1"/>
                </a:solidFill>
                <a:latin typeface="Arial" pitchFamily="-109" charset="0"/>
                <a:ea typeface="+mn-ea"/>
                <a:cs typeface="+mn-cs"/>
              </a:rPr>
              <a:t>programs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 Interaction with IT project security officers</a:t>
            </a:r>
          </a:p>
          <a:p>
            <a:endParaRPr lang="en-US" sz="1200" kern="1200" baseline="0" dirty="0">
              <a:solidFill>
                <a:schemeClr val="tx1"/>
              </a:solidFill>
              <a:latin typeface="Arial" pitchFamily="-109" charset="0"/>
              <a:ea typeface="+mn-ea"/>
              <a:cs typeface="+mn-cs"/>
            </a:endParaRPr>
          </a:p>
          <a:p>
            <a:r>
              <a:rPr lang="en-US" sz="1200" kern="1200" baseline="0" dirty="0">
                <a:solidFill>
                  <a:schemeClr val="tx1"/>
                </a:solidFill>
                <a:latin typeface="Arial" pitchFamily="-109" charset="0"/>
                <a:ea typeface="+mn-ea"/>
                <a:cs typeface="+mn-cs"/>
              </a:rPr>
              <a:t>Larger organizations will need separate IT project security officers associated with</a:t>
            </a:r>
          </a:p>
          <a:p>
            <a:r>
              <a:rPr lang="en-US" sz="1200" kern="1200" baseline="0" dirty="0">
                <a:solidFill>
                  <a:schemeClr val="tx1"/>
                </a:solidFill>
                <a:latin typeface="Arial" pitchFamily="-109" charset="0"/>
                <a:ea typeface="+mn-ea"/>
                <a:cs typeface="+mn-cs"/>
              </a:rPr>
              <a:t>major projects and systems. Their role is to develop and maintain security policies</a:t>
            </a:r>
          </a:p>
          <a:p>
            <a:r>
              <a:rPr lang="en-US" sz="1200" kern="1200" baseline="0" dirty="0">
                <a:solidFill>
                  <a:schemeClr val="tx1"/>
                </a:solidFill>
                <a:latin typeface="Arial" pitchFamily="-109" charset="0"/>
                <a:ea typeface="+mn-ea"/>
                <a:cs typeface="+mn-cs"/>
              </a:rPr>
              <a:t>for their systems, develop and implement security plans relating to these systems,</a:t>
            </a:r>
          </a:p>
          <a:p>
            <a:r>
              <a:rPr lang="en-US" sz="1200" kern="1200" baseline="0" dirty="0">
                <a:solidFill>
                  <a:schemeClr val="tx1"/>
                </a:solidFill>
                <a:latin typeface="Arial" pitchFamily="-109" charset="0"/>
                <a:ea typeface="+mn-ea"/>
                <a:cs typeface="+mn-cs"/>
              </a:rPr>
              <a:t>handle the day-to-day monitoring of the implementation of these plans, and assist</a:t>
            </a:r>
          </a:p>
          <a:p>
            <a:r>
              <a:rPr lang="en-US" sz="1200" kern="1200" baseline="0" dirty="0">
                <a:solidFill>
                  <a:schemeClr val="tx1"/>
                </a:solidFill>
                <a:latin typeface="Arial" pitchFamily="-109" charset="0"/>
                <a:ea typeface="+mn-ea"/>
                <a:cs typeface="+mn-cs"/>
              </a:rPr>
              <a:t>with the investigation of incidents involving their systems.</a:t>
            </a:r>
            <a:endParaRPr lang="en-US" dirty="0">
              <a:latin typeface="Times" pitchFamily="-109" charset="0"/>
            </a:endParaRPr>
          </a:p>
        </p:txBody>
      </p:sp>
    </p:spTree>
    <p:extLst>
      <p:ext uri="{BB962C8B-B14F-4D97-AF65-F5344CB8AC3E}">
        <p14:creationId xmlns:p14="http://schemas.microsoft.com/office/powerpoint/2010/main" val="279618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Chapter 14</a:t>
            </a:r>
          </a:p>
        </p:txBody>
      </p:sp>
      <p:sp>
        <p:nvSpPr>
          <p:cNvPr id="13" name="Subtitle 12"/>
          <p:cNvSpPr>
            <a:spLocks noGrp="1"/>
          </p:cNvSpPr>
          <p:nvPr>
            <p:ph type="subTitle" idx="1"/>
          </p:nvPr>
        </p:nvSpPr>
        <p:spPr/>
        <p:txBody>
          <a:bodyPr>
            <a:normAutofit/>
          </a:bodyPr>
          <a:lstStyle/>
          <a:p>
            <a:pPr>
              <a:defRPr/>
            </a:pPr>
            <a:r>
              <a:rPr lang="en-US" sz="3200" dirty="0"/>
              <a:t>IT Security Management </a:t>
            </a:r>
          </a:p>
          <a:p>
            <a:pPr>
              <a:defRPr/>
            </a:pPr>
            <a:r>
              <a:rPr lang="en-US" sz="3200" dirty="0"/>
              <a:t>and Risk Assessment</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457200" y="-228600"/>
            <a:ext cx="8229600" cy="1412776"/>
          </a:xfrm>
        </p:spPr>
        <p:txBody>
          <a:bodyPr/>
          <a:lstStyle/>
          <a:p>
            <a:r>
              <a:rPr lang="en-US" dirty="0">
                <a:solidFill>
                  <a:schemeClr val="accent6">
                    <a:lumMod val="40000"/>
                    <a:lumOff val="60000"/>
                  </a:schemeClr>
                </a:solidFill>
              </a:rPr>
              <a:t>Security Risk Assessment</a:t>
            </a: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689077963"/>
              </p:ext>
            </p:extLst>
          </p:nvPr>
        </p:nvGraphicFramePr>
        <p:xfrm>
          <a:off x="304800" y="1371600"/>
          <a:ext cx="86106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57200" y="0"/>
            <a:ext cx="8229600" cy="1295400"/>
          </a:xfrm>
        </p:spPr>
        <p:txBody>
          <a:bodyPr/>
          <a:lstStyle/>
          <a:p>
            <a:r>
              <a:rPr lang="en-US" dirty="0">
                <a:solidFill>
                  <a:schemeClr val="accent6">
                    <a:lumMod val="40000"/>
                    <a:lumOff val="60000"/>
                  </a:schemeClr>
                </a:solidFill>
              </a:rPr>
              <a:t>Baseline Approach</a:t>
            </a:r>
          </a:p>
        </p:txBody>
      </p:sp>
      <p:sp>
        <p:nvSpPr>
          <p:cNvPr id="225283" name="Rectangle 3"/>
          <p:cNvSpPr>
            <a:spLocks noGrp="1" noChangeArrowheads="1"/>
          </p:cNvSpPr>
          <p:nvPr>
            <p:ph idx="1"/>
          </p:nvPr>
        </p:nvSpPr>
        <p:spPr>
          <a:xfrm>
            <a:off x="457200" y="1676400"/>
            <a:ext cx="8229600" cy="5181600"/>
          </a:xfrm>
        </p:spPr>
        <p:txBody>
          <a:bodyPr>
            <a:normAutofit/>
          </a:bodyPr>
          <a:lstStyle/>
          <a:p>
            <a:pPr>
              <a:buClr>
                <a:schemeClr val="accent6">
                  <a:lumMod val="60000"/>
                  <a:lumOff val="40000"/>
                </a:schemeClr>
              </a:buClr>
              <a:buSzPct val="140000"/>
              <a:buFont typeface="Arial"/>
              <a:buChar char="•"/>
            </a:pPr>
            <a:r>
              <a:rPr lang="en-US" sz="2800" dirty="0">
                <a:latin typeface="+mn-lt"/>
              </a:rPr>
              <a:t>Goal is to implement agreed controls to provide protection against the most common threats</a:t>
            </a:r>
          </a:p>
          <a:p>
            <a:pPr>
              <a:buClr>
                <a:schemeClr val="accent6">
                  <a:lumMod val="60000"/>
                  <a:lumOff val="40000"/>
                </a:schemeClr>
              </a:buClr>
              <a:buSzPct val="140000"/>
              <a:buFont typeface="Arial"/>
              <a:buChar char="•"/>
            </a:pPr>
            <a:r>
              <a:rPr lang="en-US" sz="2800" dirty="0">
                <a:latin typeface="+mn-lt"/>
              </a:rPr>
              <a:t>Forms a good base for further security measures</a:t>
            </a:r>
          </a:p>
          <a:p>
            <a:pPr>
              <a:buClr>
                <a:schemeClr val="accent6">
                  <a:lumMod val="60000"/>
                  <a:lumOff val="40000"/>
                </a:schemeClr>
              </a:buClr>
              <a:buSzPct val="140000"/>
              <a:buFont typeface="Arial"/>
              <a:buChar char="•"/>
            </a:pPr>
            <a:r>
              <a:rPr lang="en-US" sz="2800" dirty="0">
                <a:latin typeface="+mn-lt"/>
              </a:rPr>
              <a:t>Use “industry best practice”</a:t>
            </a:r>
          </a:p>
          <a:p>
            <a:pPr lvl="1">
              <a:buClr>
                <a:schemeClr val="accent6">
                  <a:lumMod val="60000"/>
                  <a:lumOff val="40000"/>
                </a:schemeClr>
              </a:buClr>
              <a:buSzPct val="140000"/>
              <a:buFont typeface="Arial"/>
              <a:buChar char="•"/>
            </a:pPr>
            <a:r>
              <a:rPr lang="en-US" sz="2000" dirty="0">
                <a:latin typeface="+mn-lt"/>
              </a:rPr>
              <a:t>Easy, cheap, can be replicated</a:t>
            </a:r>
          </a:p>
          <a:p>
            <a:pPr lvl="1">
              <a:buClr>
                <a:schemeClr val="accent6">
                  <a:lumMod val="60000"/>
                  <a:lumOff val="40000"/>
                </a:schemeClr>
              </a:buClr>
              <a:buSzPct val="140000"/>
              <a:buFont typeface="Arial"/>
              <a:buChar char="•"/>
            </a:pPr>
            <a:r>
              <a:rPr lang="en-US" sz="2000" dirty="0">
                <a:latin typeface="+mn-lt"/>
              </a:rPr>
              <a:t>Gives no special consideration to variations in risk exposure</a:t>
            </a:r>
          </a:p>
          <a:p>
            <a:pPr lvl="1">
              <a:buClr>
                <a:schemeClr val="accent6">
                  <a:lumMod val="60000"/>
                  <a:lumOff val="40000"/>
                </a:schemeClr>
              </a:buClr>
              <a:buSzPct val="140000"/>
              <a:buFont typeface="Arial"/>
              <a:buChar char="•"/>
            </a:pPr>
            <a:r>
              <a:rPr lang="en-US" sz="2000" dirty="0">
                <a:latin typeface="+mn-lt"/>
              </a:rPr>
              <a:t>May give too much or too little security</a:t>
            </a:r>
          </a:p>
          <a:p>
            <a:pPr>
              <a:buClr>
                <a:schemeClr val="accent6">
                  <a:lumMod val="60000"/>
                  <a:lumOff val="40000"/>
                </a:schemeClr>
              </a:buClr>
              <a:buSzPct val="140000"/>
              <a:buFont typeface="Arial"/>
              <a:buChar char="•"/>
            </a:pPr>
            <a:r>
              <a:rPr lang="en-US" sz="2800" dirty="0">
                <a:latin typeface="+mn-lt"/>
              </a:rPr>
              <a:t>Generally recommended only for small organizations without the resources to implement more structured approaches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Informal Approach</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15635995"/>
              </p:ext>
            </p:extLst>
          </p:nvPr>
        </p:nvGraphicFramePr>
        <p:xfrm>
          <a:off x="304800" y="1981200"/>
          <a:ext cx="84582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CCBDDAA-24A9-198B-5FD1-DA1BF630C232}"/>
              </a:ext>
            </a:extLst>
          </p:cNvPr>
          <p:cNvSpPr>
            <a:spLocks noGrp="1" noChangeArrowheads="1"/>
          </p:cNvSpPr>
          <p:nvPr>
            <p:ph type="title"/>
          </p:nvPr>
        </p:nvSpPr>
        <p:spPr/>
        <p:txBody>
          <a:bodyPr/>
          <a:lstStyle/>
          <a:p>
            <a:r>
              <a:rPr lang="en-US" altLang="en-US"/>
              <a:t>Detailed Risk Analysis</a:t>
            </a:r>
          </a:p>
        </p:txBody>
      </p:sp>
      <p:sp>
        <p:nvSpPr>
          <p:cNvPr id="28675" name="Rectangle 3">
            <a:extLst>
              <a:ext uri="{FF2B5EF4-FFF2-40B4-BE49-F238E27FC236}">
                <a16:creationId xmlns:a16="http://schemas.microsoft.com/office/drawing/2014/main" id="{1B147145-D7BD-55EE-D2C3-19704892E1EA}"/>
              </a:ext>
            </a:extLst>
          </p:cNvPr>
          <p:cNvSpPr>
            <a:spLocks noGrp="1" noChangeArrowheads="1"/>
          </p:cNvSpPr>
          <p:nvPr>
            <p:ph type="body" idx="1"/>
          </p:nvPr>
        </p:nvSpPr>
        <p:spPr>
          <a:xfrm>
            <a:off x="457200" y="1676400"/>
            <a:ext cx="8229600" cy="4724400"/>
          </a:xfrm>
        </p:spPr>
        <p:txBody>
          <a:bodyPr/>
          <a:lstStyle/>
          <a:p>
            <a:r>
              <a:rPr lang="en-US" altLang="en-US" sz="2400" dirty="0"/>
              <a:t>most comprehensive alternative</a:t>
            </a:r>
          </a:p>
          <a:p>
            <a:r>
              <a:rPr lang="en-US" altLang="en-US" sz="2400" dirty="0"/>
              <a:t>assess using formal structured process</a:t>
            </a:r>
          </a:p>
          <a:p>
            <a:pPr lvl="1"/>
            <a:r>
              <a:rPr lang="en-US" altLang="en-US" sz="2000" dirty="0"/>
              <a:t>with a number of stages</a:t>
            </a:r>
          </a:p>
          <a:p>
            <a:pPr lvl="1"/>
            <a:r>
              <a:rPr lang="en-US" altLang="en-US" sz="2000" dirty="0"/>
              <a:t>identify likelihood of risk and consequences</a:t>
            </a:r>
          </a:p>
          <a:p>
            <a:pPr lvl="1"/>
            <a:r>
              <a:rPr lang="en-US" altLang="en-US" sz="2000" dirty="0"/>
              <a:t>hence have confidence controls appropriate</a:t>
            </a:r>
          </a:p>
          <a:p>
            <a:r>
              <a:rPr lang="en-US" altLang="en-US" sz="2400" dirty="0"/>
              <a:t>costly and slow, requires expert analysts</a:t>
            </a:r>
          </a:p>
          <a:p>
            <a:r>
              <a:rPr lang="en-US" altLang="en-US" sz="2400" dirty="0"/>
              <a:t>may be a legal requirement to use</a:t>
            </a:r>
          </a:p>
          <a:p>
            <a:r>
              <a:rPr lang="en-US" altLang="en-US" sz="2400" dirty="0"/>
              <a:t>suitable for large organizations with IT systems critical to their business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1C32DE3-6262-9637-9DD0-B892A98D1899}"/>
              </a:ext>
            </a:extLst>
          </p:cNvPr>
          <p:cNvSpPr>
            <a:spLocks noGrp="1" noChangeArrowheads="1"/>
          </p:cNvSpPr>
          <p:nvPr>
            <p:ph type="title"/>
          </p:nvPr>
        </p:nvSpPr>
        <p:spPr/>
        <p:txBody>
          <a:bodyPr/>
          <a:lstStyle/>
          <a:p>
            <a:r>
              <a:rPr lang="en-US" altLang="en-US"/>
              <a:t>Combined Approach</a:t>
            </a:r>
          </a:p>
        </p:txBody>
      </p:sp>
      <p:sp>
        <p:nvSpPr>
          <p:cNvPr id="30723" name="Rectangle 3">
            <a:extLst>
              <a:ext uri="{FF2B5EF4-FFF2-40B4-BE49-F238E27FC236}">
                <a16:creationId xmlns:a16="http://schemas.microsoft.com/office/drawing/2014/main" id="{C7FCD24C-3842-F029-261E-8C87D61025A6}"/>
              </a:ext>
            </a:extLst>
          </p:cNvPr>
          <p:cNvSpPr>
            <a:spLocks noGrp="1" noChangeArrowheads="1"/>
          </p:cNvSpPr>
          <p:nvPr>
            <p:ph type="body" idx="1"/>
          </p:nvPr>
        </p:nvSpPr>
        <p:spPr>
          <a:xfrm>
            <a:off x="457200" y="1676400"/>
            <a:ext cx="8229600" cy="4800600"/>
          </a:xfrm>
        </p:spPr>
        <p:txBody>
          <a:bodyPr/>
          <a:lstStyle/>
          <a:p>
            <a:pPr>
              <a:lnSpc>
                <a:spcPct val="90000"/>
              </a:lnSpc>
            </a:pPr>
            <a:r>
              <a:rPr lang="en-US" altLang="en-US"/>
              <a:t>combines elements of other approaches</a:t>
            </a:r>
          </a:p>
          <a:p>
            <a:pPr lvl="1">
              <a:lnSpc>
                <a:spcPct val="90000"/>
              </a:lnSpc>
            </a:pPr>
            <a:r>
              <a:rPr lang="en-US" altLang="en-US"/>
              <a:t>initial baseline on all systems</a:t>
            </a:r>
          </a:p>
          <a:p>
            <a:pPr lvl="1">
              <a:lnSpc>
                <a:spcPct val="90000"/>
              </a:lnSpc>
            </a:pPr>
            <a:r>
              <a:rPr lang="en-US" altLang="en-US"/>
              <a:t>informal analysis to identify critical risks</a:t>
            </a:r>
          </a:p>
          <a:p>
            <a:pPr lvl="1">
              <a:lnSpc>
                <a:spcPct val="90000"/>
              </a:lnSpc>
            </a:pPr>
            <a:r>
              <a:rPr lang="en-US" altLang="en-US"/>
              <a:t>formal assessment on these systems</a:t>
            </a:r>
          </a:p>
          <a:p>
            <a:pPr lvl="1">
              <a:lnSpc>
                <a:spcPct val="90000"/>
              </a:lnSpc>
            </a:pPr>
            <a:r>
              <a:rPr lang="en-US" altLang="en-US"/>
              <a:t>iterated and extended over time</a:t>
            </a:r>
          </a:p>
          <a:p>
            <a:pPr>
              <a:lnSpc>
                <a:spcPct val="90000"/>
              </a:lnSpc>
            </a:pPr>
            <a:r>
              <a:rPr lang="en-US" altLang="en-US"/>
              <a:t>better use of time and money resources</a:t>
            </a:r>
          </a:p>
          <a:p>
            <a:pPr>
              <a:lnSpc>
                <a:spcPct val="90000"/>
              </a:lnSpc>
            </a:pPr>
            <a:r>
              <a:rPr lang="en-US" altLang="en-US"/>
              <a:t>better security earlier that evolves</a:t>
            </a:r>
          </a:p>
          <a:p>
            <a:pPr>
              <a:lnSpc>
                <a:spcPct val="90000"/>
              </a:lnSpc>
            </a:pPr>
            <a:r>
              <a:rPr lang="en-US" altLang="en-US"/>
              <a:t>may miss some risks early</a:t>
            </a:r>
          </a:p>
          <a:p>
            <a:pPr>
              <a:lnSpc>
                <a:spcPct val="90000"/>
              </a:lnSpc>
            </a:pPr>
            <a:r>
              <a:rPr lang="en-US" altLang="en-US"/>
              <a:t>recommended alternative for most orgs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1962655-EF4D-B16B-72F8-B37D8F5CCCDB}"/>
              </a:ext>
            </a:extLst>
          </p:cNvPr>
          <p:cNvSpPr>
            <a:spLocks noGrp="1" noChangeArrowheads="1"/>
          </p:cNvSpPr>
          <p:nvPr>
            <p:ph type="title"/>
          </p:nvPr>
        </p:nvSpPr>
        <p:spPr>
          <a:xfrm>
            <a:off x="97487" y="2132856"/>
            <a:ext cx="4267200" cy="1755775"/>
          </a:xfrm>
        </p:spPr>
        <p:txBody>
          <a:bodyPr/>
          <a:lstStyle/>
          <a:p>
            <a:r>
              <a:rPr lang="en-US" altLang="en-US" dirty="0"/>
              <a:t>Detailed Risk Analysis Process</a:t>
            </a:r>
          </a:p>
        </p:txBody>
      </p:sp>
      <p:pic>
        <p:nvPicPr>
          <p:cNvPr id="32771" name="Picture 4">
            <a:extLst>
              <a:ext uri="{FF2B5EF4-FFF2-40B4-BE49-F238E27FC236}">
                <a16:creationId xmlns:a16="http://schemas.microsoft.com/office/drawing/2014/main" id="{B15FACE7-5472-178D-9549-04AA3E913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265" t="7159" r="9265" b="7159"/>
          <a:stretch>
            <a:fillRect/>
          </a:stretch>
        </p:blipFill>
        <p:spPr bwMode="auto">
          <a:xfrm>
            <a:off x="4284663" y="260350"/>
            <a:ext cx="4746625" cy="645953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D0ED889-30EE-DD4D-86E7-9701ADB83CE7}"/>
              </a:ext>
            </a:extLst>
          </p:cNvPr>
          <p:cNvSpPr>
            <a:spLocks noGrp="1" noChangeArrowheads="1"/>
          </p:cNvSpPr>
          <p:nvPr>
            <p:ph type="title"/>
          </p:nvPr>
        </p:nvSpPr>
        <p:spPr/>
        <p:txBody>
          <a:bodyPr/>
          <a:lstStyle/>
          <a:p>
            <a:r>
              <a:rPr lang="en-US" altLang="en-US"/>
              <a:t>Establish Context</a:t>
            </a:r>
          </a:p>
        </p:txBody>
      </p:sp>
      <p:sp>
        <p:nvSpPr>
          <p:cNvPr id="34819" name="Rectangle 3">
            <a:extLst>
              <a:ext uri="{FF2B5EF4-FFF2-40B4-BE49-F238E27FC236}">
                <a16:creationId xmlns:a16="http://schemas.microsoft.com/office/drawing/2014/main" id="{5BBAF05E-417E-7B11-3A51-0E1FAA0DD4EB}"/>
              </a:ext>
            </a:extLst>
          </p:cNvPr>
          <p:cNvSpPr>
            <a:spLocks noGrp="1" noChangeArrowheads="1"/>
          </p:cNvSpPr>
          <p:nvPr>
            <p:ph type="body" idx="1"/>
          </p:nvPr>
        </p:nvSpPr>
        <p:spPr>
          <a:xfrm>
            <a:off x="457200" y="1447800"/>
            <a:ext cx="8229600" cy="4876800"/>
          </a:xfrm>
        </p:spPr>
        <p:txBody>
          <a:bodyPr/>
          <a:lstStyle/>
          <a:p>
            <a:r>
              <a:rPr lang="en-US" altLang="en-US"/>
              <a:t>determine broad risk exposure of org</a:t>
            </a:r>
          </a:p>
          <a:p>
            <a:pPr lvl="1"/>
            <a:r>
              <a:rPr lang="en-US" altLang="en-US"/>
              <a:t>related to wider political/social environment</a:t>
            </a:r>
          </a:p>
          <a:p>
            <a:pPr lvl="1"/>
            <a:r>
              <a:rPr lang="en-US" altLang="en-US"/>
              <a:t>legal and regulatory constraints</a:t>
            </a:r>
          </a:p>
          <a:p>
            <a:r>
              <a:rPr lang="en-US" altLang="en-US"/>
              <a:t>specify organization’s risk </a:t>
            </a:r>
            <a:r>
              <a:rPr lang="en-US" altLang="en-US" i="1"/>
              <a:t>appetite</a:t>
            </a:r>
          </a:p>
          <a:p>
            <a:r>
              <a:rPr lang="en-US" altLang="en-US"/>
              <a:t>set boundaries of risk assessment</a:t>
            </a:r>
          </a:p>
          <a:p>
            <a:pPr lvl="1"/>
            <a:r>
              <a:rPr lang="en-US" altLang="en-US"/>
              <a:t>partly on risk assessment approach used</a:t>
            </a:r>
          </a:p>
          <a:p>
            <a:r>
              <a:rPr lang="en-US" altLang="en-US"/>
              <a:t>decide on risk assessment criteria used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a:extLst>
              <a:ext uri="{FF2B5EF4-FFF2-40B4-BE49-F238E27FC236}">
                <a16:creationId xmlns:a16="http://schemas.microsoft.com/office/drawing/2014/main" id="{F5333C96-41B3-2C42-B66E-9E0C65410A47}"/>
              </a:ext>
            </a:extLst>
          </p:cNvPr>
          <p:cNvSpPr>
            <a:spLocks noGrp="1" noChangeArrowheads="1"/>
          </p:cNvSpPr>
          <p:nvPr>
            <p:ph type="title"/>
          </p:nvPr>
        </p:nvSpPr>
        <p:spPr/>
        <p:txBody>
          <a:bodyPr/>
          <a:lstStyle/>
          <a:p>
            <a:r>
              <a:rPr lang="en-US" altLang="en-US"/>
              <a:t>Asset Identification</a:t>
            </a:r>
          </a:p>
        </p:txBody>
      </p:sp>
      <p:sp>
        <p:nvSpPr>
          <p:cNvPr id="36867" name="Rectangle 1027">
            <a:extLst>
              <a:ext uri="{FF2B5EF4-FFF2-40B4-BE49-F238E27FC236}">
                <a16:creationId xmlns:a16="http://schemas.microsoft.com/office/drawing/2014/main" id="{485D7EAF-0C23-A47D-1555-BD8688A4FD08}"/>
              </a:ext>
            </a:extLst>
          </p:cNvPr>
          <p:cNvSpPr>
            <a:spLocks noGrp="1" noChangeArrowheads="1"/>
          </p:cNvSpPr>
          <p:nvPr>
            <p:ph type="body" idx="1"/>
          </p:nvPr>
        </p:nvSpPr>
        <p:spPr>
          <a:xfrm>
            <a:off x="457200" y="1447800"/>
            <a:ext cx="8229600" cy="4876800"/>
          </a:xfrm>
        </p:spPr>
        <p:txBody>
          <a:bodyPr/>
          <a:lstStyle/>
          <a:p>
            <a:r>
              <a:rPr lang="en-US" altLang="en-US"/>
              <a:t>identify assets </a:t>
            </a:r>
          </a:p>
          <a:p>
            <a:pPr lvl="1"/>
            <a:r>
              <a:rPr lang="en-US" altLang="en-US"/>
              <a:t>“anything which needs to be protected”</a:t>
            </a:r>
          </a:p>
          <a:p>
            <a:pPr lvl="1"/>
            <a:r>
              <a:rPr lang="en-US" altLang="en-US"/>
              <a:t>of value to organization to meet its objectives </a:t>
            </a:r>
          </a:p>
          <a:p>
            <a:pPr lvl="1"/>
            <a:r>
              <a:rPr lang="en-US" altLang="en-US"/>
              <a:t>tangible or intangible</a:t>
            </a:r>
          </a:p>
          <a:p>
            <a:pPr lvl="1"/>
            <a:r>
              <a:rPr lang="en-US" altLang="en-US"/>
              <a:t>in practice try to identify significant assets</a:t>
            </a:r>
          </a:p>
          <a:p>
            <a:r>
              <a:rPr lang="en-US" altLang="en-US"/>
              <a:t>draw on expertise of people in relevant areas of organization to identify key assets</a:t>
            </a:r>
          </a:p>
          <a:p>
            <a:pPr lvl="1"/>
            <a:r>
              <a:rPr lang="en-US" altLang="en-US"/>
              <a:t>identify and interview such personnel</a:t>
            </a:r>
          </a:p>
          <a:p>
            <a:pPr lvl="1"/>
            <a:r>
              <a:rPr lang="en-US" altLang="en-US"/>
              <a:t>see checklists in various standards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8345F9E-D2EF-4BE2-3534-CFE591B86423}"/>
              </a:ext>
            </a:extLst>
          </p:cNvPr>
          <p:cNvSpPr>
            <a:spLocks noGrp="1" noChangeArrowheads="1"/>
          </p:cNvSpPr>
          <p:nvPr>
            <p:ph type="title"/>
          </p:nvPr>
        </p:nvSpPr>
        <p:spPr/>
        <p:txBody>
          <a:bodyPr/>
          <a:lstStyle/>
          <a:p>
            <a:r>
              <a:rPr lang="en-US" altLang="en-US"/>
              <a:t>Terminology</a:t>
            </a:r>
          </a:p>
        </p:txBody>
      </p:sp>
      <p:graphicFrame>
        <p:nvGraphicFramePr>
          <p:cNvPr id="38915" name="Object 5">
            <a:extLst>
              <a:ext uri="{FF2B5EF4-FFF2-40B4-BE49-F238E27FC236}">
                <a16:creationId xmlns:a16="http://schemas.microsoft.com/office/drawing/2014/main" id="{46FAD4D7-930A-CD7F-3455-74DA2DA26E3A}"/>
              </a:ext>
            </a:extLst>
          </p:cNvPr>
          <p:cNvGraphicFramePr>
            <a:graphicFrameLocks noChangeAspect="1"/>
          </p:cNvGraphicFramePr>
          <p:nvPr/>
        </p:nvGraphicFramePr>
        <p:xfrm>
          <a:off x="382588" y="1978025"/>
          <a:ext cx="8312150" cy="2992438"/>
        </p:xfrm>
        <a:graphic>
          <a:graphicData uri="http://schemas.openxmlformats.org/presentationml/2006/ole">
            <mc:AlternateContent xmlns:mc="http://schemas.openxmlformats.org/markup-compatibility/2006">
              <mc:Choice xmlns:v="urn:schemas-microsoft-com:vml" Requires="v">
                <p:oleObj name="Document" r:id="rId3" imgW="5650123" imgH="2029181" progId="Word.Document.8">
                  <p:embed/>
                </p:oleObj>
              </mc:Choice>
              <mc:Fallback>
                <p:oleObj name="Document" r:id="rId3" imgW="5650123" imgH="2029181" progId="Word.Document.8">
                  <p:embed/>
                  <p:pic>
                    <p:nvPicPr>
                      <p:cNvPr id="38915" name="Object 5">
                        <a:extLst>
                          <a:ext uri="{FF2B5EF4-FFF2-40B4-BE49-F238E27FC236}">
                            <a16:creationId xmlns:a16="http://schemas.microsoft.com/office/drawing/2014/main" id="{46FAD4D7-930A-CD7F-3455-74DA2DA26E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8" y="1978025"/>
                        <a:ext cx="8312150" cy="299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B8FAFDD-9BCE-4FB8-4B09-9668474B196F}"/>
              </a:ext>
            </a:extLst>
          </p:cNvPr>
          <p:cNvSpPr>
            <a:spLocks noGrp="1" noChangeArrowheads="1"/>
          </p:cNvSpPr>
          <p:nvPr>
            <p:ph type="title"/>
          </p:nvPr>
        </p:nvSpPr>
        <p:spPr/>
        <p:txBody>
          <a:bodyPr/>
          <a:lstStyle/>
          <a:p>
            <a:r>
              <a:rPr lang="en-US" altLang="en-US"/>
              <a:t>Threat Identification</a:t>
            </a:r>
          </a:p>
        </p:txBody>
      </p:sp>
      <p:sp>
        <p:nvSpPr>
          <p:cNvPr id="40963" name="Rectangle 3">
            <a:extLst>
              <a:ext uri="{FF2B5EF4-FFF2-40B4-BE49-F238E27FC236}">
                <a16:creationId xmlns:a16="http://schemas.microsoft.com/office/drawing/2014/main" id="{4E993A42-FF61-02B0-EC26-033FBDF66EC9}"/>
              </a:ext>
            </a:extLst>
          </p:cNvPr>
          <p:cNvSpPr>
            <a:spLocks noGrp="1" noChangeArrowheads="1"/>
          </p:cNvSpPr>
          <p:nvPr>
            <p:ph type="body" idx="1"/>
          </p:nvPr>
        </p:nvSpPr>
        <p:spPr>
          <a:xfrm>
            <a:off x="457200" y="1447800"/>
            <a:ext cx="8229600" cy="4724400"/>
          </a:xfrm>
        </p:spPr>
        <p:txBody>
          <a:bodyPr/>
          <a:lstStyle/>
          <a:p>
            <a:pPr marL="609600" indent="-609600"/>
            <a:r>
              <a:rPr lang="en-US" altLang="en-US"/>
              <a:t>to identify threats or risks to assets asK</a:t>
            </a:r>
          </a:p>
          <a:p>
            <a:pPr marL="990600" lvl="1" indent="-533400"/>
            <a:r>
              <a:rPr lang="en-US" altLang="en-US"/>
              <a:t>who or what could cause it harm? </a:t>
            </a:r>
          </a:p>
          <a:p>
            <a:pPr marL="990600" lvl="1" indent="-533400"/>
            <a:r>
              <a:rPr lang="en-US" altLang="en-US"/>
              <a:t>how could this occur?</a:t>
            </a:r>
          </a:p>
          <a:p>
            <a:pPr marL="609600" indent="-609600"/>
            <a:r>
              <a:rPr lang="en-US" altLang="en-US"/>
              <a:t>threats are anything that hinders or prevents an asset providing appropriate levels of the key security services:</a:t>
            </a:r>
          </a:p>
          <a:p>
            <a:pPr marL="990600" lvl="1" indent="-533400"/>
            <a:r>
              <a:rPr lang="en-US" altLang="en-US"/>
              <a:t>confidentiality, integrity, availability, accountability, authenticity and reliability</a:t>
            </a:r>
          </a:p>
          <a:p>
            <a:pPr marL="609600" indent="-609600"/>
            <a:r>
              <a:rPr lang="en-US" altLang="en-US"/>
              <a:t>assets may have multiple threats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normAutofit/>
          </a:bodyPr>
          <a:lstStyle/>
          <a:p>
            <a:r>
              <a:rPr lang="en-GB" sz="5400" dirty="0">
                <a:ln w="18415" cmpd="sng">
                  <a:noFill/>
                  <a:prstDash val="solid"/>
                </a:ln>
                <a:solidFill>
                  <a:schemeClr val="accent6">
                    <a:lumMod val="40000"/>
                    <a:lumOff val="60000"/>
                  </a:schemeClr>
                </a:solidFill>
                <a:effectLst/>
              </a:rPr>
              <a:t>IT Security Management Overview</a:t>
            </a:r>
            <a:endParaRPr lang="en-AU" sz="5400" dirty="0">
              <a:ln w="18415" cmpd="sng">
                <a:noFill/>
                <a:prstDash val="solid"/>
              </a:ln>
              <a:solidFill>
                <a:schemeClr val="accent6">
                  <a:lumMod val="40000"/>
                  <a:lumOff val="60000"/>
                </a:schemeClr>
              </a:solidFill>
              <a:effectLst/>
            </a:endParaRPr>
          </a:p>
        </p:txBody>
      </p:sp>
      <p:sp>
        <p:nvSpPr>
          <p:cNvPr id="9" name="Content Placeholder 8"/>
          <p:cNvSpPr>
            <a:spLocks noGrp="1"/>
          </p:cNvSpPr>
          <p:nvPr>
            <p:ph idx="1"/>
          </p:nvPr>
        </p:nvSpPr>
        <p:spPr>
          <a:xfrm>
            <a:off x="381000" y="4343400"/>
            <a:ext cx="8610600" cy="2819400"/>
          </a:xfrm>
        </p:spPr>
        <p:txBody>
          <a:bodyPr>
            <a:normAutofit/>
          </a:bodyPr>
          <a:lstStyle/>
          <a:p>
            <a:pPr>
              <a:buSzPct val="130000"/>
            </a:pPr>
            <a:r>
              <a:rPr lang="en-US" sz="2000" dirty="0">
                <a:latin typeface="+mn-lt"/>
              </a:rPr>
              <a:t>Ensures that critical assets are sufficiently protected in a cost-effective manner</a:t>
            </a:r>
          </a:p>
          <a:p>
            <a:pPr>
              <a:buSzPct val="130000"/>
            </a:pPr>
            <a:r>
              <a:rPr lang="en-US" sz="2000" dirty="0">
                <a:latin typeface="+mn-lt"/>
              </a:rPr>
              <a:t>Security risk assessment is needed for each asset in the organization that requires protection</a:t>
            </a:r>
          </a:p>
          <a:p>
            <a:pPr>
              <a:buSzPct val="130000"/>
            </a:pPr>
            <a:r>
              <a:rPr lang="en-US" sz="2000" dirty="0">
                <a:latin typeface="+mn-lt"/>
              </a:rPr>
              <a:t>Provides the information necessary to decide what management, operational, and technical controls are needed to reduce the risks identified</a:t>
            </a:r>
          </a:p>
          <a:p>
            <a:endParaRPr lang="en-US" dirty="0"/>
          </a:p>
          <a:p>
            <a:endParaRPr lang="en-US" dirty="0"/>
          </a:p>
          <a:p>
            <a:endParaRPr lang="en-US" dirty="0"/>
          </a:p>
          <a:p>
            <a:endParaRPr lang="en-US" dirty="0"/>
          </a:p>
        </p:txBody>
      </p:sp>
      <p:sp>
        <p:nvSpPr>
          <p:cNvPr id="10" name="TextBox 9"/>
          <p:cNvSpPr txBox="1"/>
          <p:nvPr/>
        </p:nvSpPr>
        <p:spPr>
          <a:xfrm>
            <a:off x="220892" y="4122622"/>
            <a:ext cx="184666" cy="369332"/>
          </a:xfrm>
          <a:prstGeom prst="rect">
            <a:avLst/>
          </a:prstGeom>
          <a:noFill/>
        </p:spPr>
        <p:txBody>
          <a:bodyPr wrap="none" rtlCol="0">
            <a:spAutoFit/>
          </a:bodyPr>
          <a:lstStyle/>
          <a:p>
            <a:endParaRPr lang="en-US" dirty="0"/>
          </a:p>
        </p:txBody>
      </p:sp>
      <p:graphicFrame>
        <p:nvGraphicFramePr>
          <p:cNvPr id="5" name="Diagram 4"/>
          <p:cNvGraphicFramePr/>
          <p:nvPr>
            <p:extLst>
              <p:ext uri="{D42A27DB-BD31-4B8C-83A1-F6EECF244321}">
                <p14:modId xmlns:p14="http://schemas.microsoft.com/office/powerpoint/2010/main" val="3046568816"/>
              </p:ext>
            </p:extLst>
          </p:nvPr>
        </p:nvGraphicFramePr>
        <p:xfrm>
          <a:off x="228600" y="1371600"/>
          <a:ext cx="8610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609600" y="1828800"/>
            <a:ext cx="8077200" cy="800219"/>
          </a:xfrm>
          <a:prstGeom prst="rect">
            <a:avLst/>
          </a:prstGeom>
          <a:noFill/>
        </p:spPr>
        <p:txBody>
          <a:bodyPr wrap="square" rtlCol="0">
            <a:spAutoFit/>
          </a:bodyPr>
          <a:lstStyle/>
          <a:p>
            <a:pPr lvl="0"/>
            <a:r>
              <a:rPr lang="en-US" sz="2800" dirty="0">
                <a:latin typeface="+mn-lt"/>
              </a:rPr>
              <a:t>Is the formal process of answering the questions:</a:t>
            </a:r>
          </a:p>
          <a:p>
            <a:endParaRPr lang="en-US" dirty="0">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8FEAC28-5F12-BD80-E32C-DE5E79ADD02A}"/>
              </a:ext>
            </a:extLst>
          </p:cNvPr>
          <p:cNvSpPr>
            <a:spLocks noGrp="1" noChangeArrowheads="1"/>
          </p:cNvSpPr>
          <p:nvPr>
            <p:ph type="title"/>
          </p:nvPr>
        </p:nvSpPr>
        <p:spPr/>
        <p:txBody>
          <a:bodyPr/>
          <a:lstStyle/>
          <a:p>
            <a:r>
              <a:rPr lang="en-US" altLang="en-US"/>
              <a:t>Threat Sources</a:t>
            </a:r>
          </a:p>
        </p:txBody>
      </p:sp>
      <p:sp>
        <p:nvSpPr>
          <p:cNvPr id="43011" name="Rectangle 3">
            <a:extLst>
              <a:ext uri="{FF2B5EF4-FFF2-40B4-BE49-F238E27FC236}">
                <a16:creationId xmlns:a16="http://schemas.microsoft.com/office/drawing/2014/main" id="{1513AAC9-94CA-A75C-F0A3-DEA945F0872D}"/>
              </a:ext>
            </a:extLst>
          </p:cNvPr>
          <p:cNvSpPr>
            <a:spLocks noGrp="1" noChangeArrowheads="1"/>
          </p:cNvSpPr>
          <p:nvPr>
            <p:ph type="body" idx="1"/>
          </p:nvPr>
        </p:nvSpPr>
        <p:spPr>
          <a:xfrm>
            <a:off x="457200" y="1676400"/>
            <a:ext cx="8229600" cy="4800600"/>
          </a:xfrm>
        </p:spPr>
        <p:txBody>
          <a:bodyPr/>
          <a:lstStyle/>
          <a:p>
            <a:r>
              <a:rPr lang="en-US" altLang="en-US" sz="2400"/>
              <a:t>threats may be </a:t>
            </a:r>
          </a:p>
          <a:p>
            <a:pPr lvl="1"/>
            <a:r>
              <a:rPr lang="en-US" altLang="en-US" sz="2000"/>
              <a:t>natural “acts of god” </a:t>
            </a:r>
          </a:p>
          <a:p>
            <a:pPr lvl="1"/>
            <a:r>
              <a:rPr lang="en-US" altLang="en-US" sz="2000"/>
              <a:t>man-made and either accidental or deliberate</a:t>
            </a:r>
          </a:p>
          <a:p>
            <a:r>
              <a:rPr lang="en-US" altLang="en-US" sz="2400"/>
              <a:t>should consider human attackers</a:t>
            </a:r>
          </a:p>
          <a:p>
            <a:pPr lvl="1"/>
            <a:r>
              <a:rPr lang="en-US" altLang="en-US" sz="2000"/>
              <a:t>motivation</a:t>
            </a:r>
          </a:p>
          <a:p>
            <a:pPr lvl="1"/>
            <a:r>
              <a:rPr lang="en-US" altLang="en-US" sz="2000"/>
              <a:t>capability</a:t>
            </a:r>
          </a:p>
          <a:p>
            <a:pPr lvl="1"/>
            <a:r>
              <a:rPr lang="en-US" altLang="en-US" sz="2000"/>
              <a:t>resources</a:t>
            </a:r>
          </a:p>
          <a:p>
            <a:pPr lvl="1"/>
            <a:r>
              <a:rPr lang="en-US" altLang="en-US" sz="2000"/>
              <a:t>probability of attack</a:t>
            </a:r>
          </a:p>
          <a:p>
            <a:pPr lvl="1"/>
            <a:r>
              <a:rPr lang="en-US" altLang="en-US" sz="2000"/>
              <a:t>deterrence</a:t>
            </a:r>
          </a:p>
          <a:p>
            <a:r>
              <a:rPr lang="en-US" altLang="en-US" sz="2400"/>
              <a:t>any previous history of attack on org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420980D-9E16-7621-C3C8-65064AB48D69}"/>
              </a:ext>
            </a:extLst>
          </p:cNvPr>
          <p:cNvSpPr>
            <a:spLocks noGrp="1" noChangeArrowheads="1"/>
          </p:cNvSpPr>
          <p:nvPr>
            <p:ph type="title"/>
          </p:nvPr>
        </p:nvSpPr>
        <p:spPr/>
        <p:txBody>
          <a:bodyPr/>
          <a:lstStyle/>
          <a:p>
            <a:r>
              <a:rPr lang="en-US" altLang="en-US"/>
              <a:t>Threat Identification</a:t>
            </a:r>
          </a:p>
        </p:txBody>
      </p:sp>
      <p:sp>
        <p:nvSpPr>
          <p:cNvPr id="45059" name="Rectangle 3">
            <a:extLst>
              <a:ext uri="{FF2B5EF4-FFF2-40B4-BE49-F238E27FC236}">
                <a16:creationId xmlns:a16="http://schemas.microsoft.com/office/drawing/2014/main" id="{3E2A26F0-5886-03B0-DA97-8144AFCD392B}"/>
              </a:ext>
            </a:extLst>
          </p:cNvPr>
          <p:cNvSpPr>
            <a:spLocks noGrp="1" noChangeArrowheads="1"/>
          </p:cNvSpPr>
          <p:nvPr>
            <p:ph type="body" idx="1"/>
          </p:nvPr>
        </p:nvSpPr>
        <p:spPr>
          <a:xfrm>
            <a:off x="457200" y="1676400"/>
            <a:ext cx="8229600" cy="4648200"/>
          </a:xfrm>
        </p:spPr>
        <p:txBody>
          <a:bodyPr/>
          <a:lstStyle/>
          <a:p>
            <a:r>
              <a:rPr lang="en-US" altLang="en-US"/>
              <a:t>depends on risk assessors experience</a:t>
            </a:r>
          </a:p>
          <a:p>
            <a:r>
              <a:rPr lang="en-US" altLang="en-US"/>
              <a:t>uses variety of sources</a:t>
            </a:r>
          </a:p>
          <a:p>
            <a:pPr lvl="1"/>
            <a:r>
              <a:rPr lang="en-US" altLang="en-US"/>
              <a:t>natural threat chance from insurance stats</a:t>
            </a:r>
          </a:p>
          <a:p>
            <a:pPr lvl="1"/>
            <a:r>
              <a:rPr lang="en-US" altLang="en-US"/>
              <a:t>lists of potential threats in standards, IT security surveys, info from governments</a:t>
            </a:r>
          </a:p>
          <a:p>
            <a:pPr lvl="1"/>
            <a:r>
              <a:rPr lang="en-US" altLang="en-US"/>
              <a:t>tailored to organization’s environment</a:t>
            </a:r>
          </a:p>
          <a:p>
            <a:pPr lvl="1"/>
            <a:r>
              <a:rPr lang="en-US" altLang="en-US"/>
              <a:t>and any vulnerabilities in its IT systems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E8E59C9-AFB0-AC39-D014-EA1944258909}"/>
              </a:ext>
            </a:extLst>
          </p:cNvPr>
          <p:cNvSpPr>
            <a:spLocks noGrp="1" noChangeArrowheads="1"/>
          </p:cNvSpPr>
          <p:nvPr>
            <p:ph type="title"/>
          </p:nvPr>
        </p:nvSpPr>
        <p:spPr/>
        <p:txBody>
          <a:bodyPr/>
          <a:lstStyle/>
          <a:p>
            <a:r>
              <a:rPr lang="en-US" altLang="en-US"/>
              <a:t>Vulnerability Identification</a:t>
            </a:r>
          </a:p>
        </p:txBody>
      </p:sp>
      <p:sp>
        <p:nvSpPr>
          <p:cNvPr id="47107" name="Rectangle 3">
            <a:extLst>
              <a:ext uri="{FF2B5EF4-FFF2-40B4-BE49-F238E27FC236}">
                <a16:creationId xmlns:a16="http://schemas.microsoft.com/office/drawing/2014/main" id="{199C293B-57FD-7BD7-A753-DF077B704E8B}"/>
              </a:ext>
            </a:extLst>
          </p:cNvPr>
          <p:cNvSpPr>
            <a:spLocks noGrp="1" noChangeArrowheads="1"/>
          </p:cNvSpPr>
          <p:nvPr>
            <p:ph type="body" idx="1"/>
          </p:nvPr>
        </p:nvSpPr>
        <p:spPr/>
        <p:txBody>
          <a:bodyPr/>
          <a:lstStyle/>
          <a:p>
            <a:r>
              <a:rPr lang="en-US" altLang="en-US"/>
              <a:t>identify exploitable flaws or weaknesses in organization’s IT systems or processes</a:t>
            </a:r>
          </a:p>
          <a:p>
            <a:r>
              <a:rPr lang="en-US" altLang="en-US"/>
              <a:t>hence determine applicability and significance of threat to organization</a:t>
            </a:r>
          </a:p>
          <a:p>
            <a:r>
              <a:rPr lang="en-US" altLang="en-US"/>
              <a:t>need combination of threat and vulnerability to create a risk to an asset</a:t>
            </a:r>
          </a:p>
          <a:p>
            <a:r>
              <a:rPr lang="en-US" altLang="en-US"/>
              <a:t>again can use lists of potential vulnerabilities in standards etc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A398CD1-8A90-9E9B-664A-EA0A88CE1B5B}"/>
              </a:ext>
            </a:extLst>
          </p:cNvPr>
          <p:cNvSpPr>
            <a:spLocks noGrp="1" noChangeArrowheads="1"/>
          </p:cNvSpPr>
          <p:nvPr>
            <p:ph type="title"/>
          </p:nvPr>
        </p:nvSpPr>
        <p:spPr/>
        <p:txBody>
          <a:bodyPr/>
          <a:lstStyle/>
          <a:p>
            <a:r>
              <a:rPr lang="en-US" altLang="en-US"/>
              <a:t>Analyze Risks</a:t>
            </a:r>
          </a:p>
        </p:txBody>
      </p:sp>
      <p:sp>
        <p:nvSpPr>
          <p:cNvPr id="49155" name="Rectangle 3">
            <a:extLst>
              <a:ext uri="{FF2B5EF4-FFF2-40B4-BE49-F238E27FC236}">
                <a16:creationId xmlns:a16="http://schemas.microsoft.com/office/drawing/2014/main" id="{02144A8D-3456-DDD9-3C3F-BDAB0294AAFF}"/>
              </a:ext>
            </a:extLst>
          </p:cNvPr>
          <p:cNvSpPr>
            <a:spLocks noGrp="1" noChangeArrowheads="1"/>
          </p:cNvSpPr>
          <p:nvPr>
            <p:ph type="body" idx="1"/>
          </p:nvPr>
        </p:nvSpPr>
        <p:spPr/>
        <p:txBody>
          <a:bodyPr/>
          <a:lstStyle/>
          <a:p>
            <a:pPr>
              <a:lnSpc>
                <a:spcPct val="90000"/>
              </a:lnSpc>
            </a:pPr>
            <a:r>
              <a:rPr lang="en-US" altLang="en-US" sz="2400"/>
              <a:t>specify likelihood of occurrence of each identified threat to asset given existing controls</a:t>
            </a:r>
          </a:p>
          <a:p>
            <a:pPr lvl="1">
              <a:lnSpc>
                <a:spcPct val="90000"/>
              </a:lnSpc>
            </a:pPr>
            <a:r>
              <a:rPr lang="en-US" altLang="en-US" sz="2000"/>
              <a:t>management, operational, technical processes and procedures to reduce exposure of org to some risks</a:t>
            </a:r>
          </a:p>
          <a:p>
            <a:pPr>
              <a:lnSpc>
                <a:spcPct val="90000"/>
              </a:lnSpc>
            </a:pPr>
            <a:r>
              <a:rPr lang="en-US" altLang="en-US" sz="2400"/>
              <a:t>specify consequence should threat occur</a:t>
            </a:r>
          </a:p>
          <a:p>
            <a:pPr>
              <a:lnSpc>
                <a:spcPct val="90000"/>
              </a:lnSpc>
            </a:pPr>
            <a:r>
              <a:rPr lang="en-US" altLang="en-US" sz="2400"/>
              <a:t>hence derive overall risk rating for each threat</a:t>
            </a:r>
          </a:p>
          <a:p>
            <a:pPr lvl="1">
              <a:lnSpc>
                <a:spcPct val="90000"/>
              </a:lnSpc>
              <a:buFontTx/>
              <a:buNone/>
            </a:pPr>
            <a:r>
              <a:rPr lang="en-US" altLang="en-US" sz="2000"/>
              <a:t> </a:t>
            </a:r>
            <a:r>
              <a:rPr lang="en-US" altLang="en-US" sz="2000" b="1" i="1"/>
              <a:t>risk = probability threat occurs x cost to organization</a:t>
            </a:r>
          </a:p>
          <a:p>
            <a:pPr>
              <a:lnSpc>
                <a:spcPct val="90000"/>
              </a:lnSpc>
            </a:pPr>
            <a:r>
              <a:rPr lang="en-US" altLang="en-US" sz="2400"/>
              <a:t>in practice very hard to determine exactly</a:t>
            </a:r>
          </a:p>
          <a:p>
            <a:pPr>
              <a:lnSpc>
                <a:spcPct val="90000"/>
              </a:lnSpc>
            </a:pPr>
            <a:r>
              <a:rPr lang="en-US" altLang="en-US" sz="2400"/>
              <a:t>use qualitative not quantitative, ratings for each</a:t>
            </a:r>
          </a:p>
          <a:p>
            <a:pPr>
              <a:lnSpc>
                <a:spcPct val="90000"/>
              </a:lnSpc>
            </a:pPr>
            <a:r>
              <a:rPr lang="en-US" altLang="en-US" sz="2400"/>
              <a:t>aim to order resulting risks in order to treat them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8054810-02DB-57F2-26A6-92EC07A2AEBE}"/>
              </a:ext>
            </a:extLst>
          </p:cNvPr>
          <p:cNvSpPr>
            <a:spLocks noGrp="1" noChangeArrowheads="1"/>
          </p:cNvSpPr>
          <p:nvPr>
            <p:ph type="title"/>
          </p:nvPr>
        </p:nvSpPr>
        <p:spPr/>
        <p:txBody>
          <a:bodyPr/>
          <a:lstStyle/>
          <a:p>
            <a:r>
              <a:rPr lang="en-US" altLang="en-US"/>
              <a:t>Determine Likelihood</a:t>
            </a:r>
          </a:p>
        </p:txBody>
      </p:sp>
      <p:graphicFrame>
        <p:nvGraphicFramePr>
          <p:cNvPr id="51203" name="Object 4">
            <a:extLst>
              <a:ext uri="{FF2B5EF4-FFF2-40B4-BE49-F238E27FC236}">
                <a16:creationId xmlns:a16="http://schemas.microsoft.com/office/drawing/2014/main" id="{7F0BBB5E-577D-0E37-934C-D17FE5ABFD87}"/>
              </a:ext>
            </a:extLst>
          </p:cNvPr>
          <p:cNvGraphicFramePr>
            <a:graphicFrameLocks noChangeAspect="1"/>
          </p:cNvGraphicFramePr>
          <p:nvPr/>
        </p:nvGraphicFramePr>
        <p:xfrm>
          <a:off x="233363" y="1604963"/>
          <a:ext cx="8643937" cy="4138612"/>
        </p:xfrm>
        <a:graphic>
          <a:graphicData uri="http://schemas.openxmlformats.org/presentationml/2006/ole">
            <mc:AlternateContent xmlns:mc="http://schemas.openxmlformats.org/markup-compatibility/2006">
              <mc:Choice xmlns:v="urn:schemas-microsoft-com:vml" Requires="v">
                <p:oleObj name="Document" r:id="rId3" imgW="5641465" imgH="2697896" progId="Word.Document.8">
                  <p:embed/>
                </p:oleObj>
              </mc:Choice>
              <mc:Fallback>
                <p:oleObj name="Document" r:id="rId3" imgW="5641465" imgH="2697896" progId="Word.Document.8">
                  <p:embed/>
                  <p:pic>
                    <p:nvPicPr>
                      <p:cNvPr id="51203" name="Object 4">
                        <a:extLst>
                          <a:ext uri="{FF2B5EF4-FFF2-40B4-BE49-F238E27FC236}">
                            <a16:creationId xmlns:a16="http://schemas.microsoft.com/office/drawing/2014/main" id="{7F0BBB5E-577D-0E37-934C-D17FE5ABFD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3" y="1604963"/>
                        <a:ext cx="8643937" cy="413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0CFCEAD-D2B1-4873-9AA1-734FB1E79F3F}"/>
              </a:ext>
            </a:extLst>
          </p:cNvPr>
          <p:cNvSpPr>
            <a:spLocks noGrp="1" noChangeArrowheads="1"/>
          </p:cNvSpPr>
          <p:nvPr>
            <p:ph type="title"/>
          </p:nvPr>
        </p:nvSpPr>
        <p:spPr>
          <a:xfrm>
            <a:off x="228600" y="0"/>
            <a:ext cx="8610600" cy="914400"/>
          </a:xfrm>
        </p:spPr>
        <p:txBody>
          <a:bodyPr/>
          <a:lstStyle/>
          <a:p>
            <a:r>
              <a:rPr lang="en-US" altLang="en-US"/>
              <a:t>Determine Consequence</a:t>
            </a:r>
          </a:p>
        </p:txBody>
      </p:sp>
      <p:graphicFrame>
        <p:nvGraphicFramePr>
          <p:cNvPr id="53251" name="Object 4">
            <a:extLst>
              <a:ext uri="{FF2B5EF4-FFF2-40B4-BE49-F238E27FC236}">
                <a16:creationId xmlns:a16="http://schemas.microsoft.com/office/drawing/2014/main" id="{8D775493-FB31-51CE-D72E-C2FF0C0C08D1}"/>
              </a:ext>
            </a:extLst>
          </p:cNvPr>
          <p:cNvGraphicFramePr>
            <a:graphicFrameLocks noChangeAspect="1"/>
          </p:cNvGraphicFramePr>
          <p:nvPr/>
        </p:nvGraphicFramePr>
        <p:xfrm>
          <a:off x="1041400" y="762000"/>
          <a:ext cx="6926263" cy="5316538"/>
        </p:xfrm>
        <a:graphic>
          <a:graphicData uri="http://schemas.openxmlformats.org/presentationml/2006/ole">
            <mc:AlternateContent xmlns:mc="http://schemas.openxmlformats.org/markup-compatibility/2006">
              <mc:Choice xmlns:v="urn:schemas-microsoft-com:vml" Requires="v">
                <p:oleObj name="Document" r:id="rId3" imgW="6099622" imgH="4677769" progId="Word.Document.8">
                  <p:embed/>
                </p:oleObj>
              </mc:Choice>
              <mc:Fallback>
                <p:oleObj name="Document" r:id="rId3" imgW="6099622" imgH="4677769" progId="Word.Document.8">
                  <p:embed/>
                  <p:pic>
                    <p:nvPicPr>
                      <p:cNvPr id="53251" name="Object 4">
                        <a:extLst>
                          <a:ext uri="{FF2B5EF4-FFF2-40B4-BE49-F238E27FC236}">
                            <a16:creationId xmlns:a16="http://schemas.microsoft.com/office/drawing/2014/main" id="{8D775493-FB31-51CE-D72E-C2FF0C0C08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400" y="762000"/>
                        <a:ext cx="6926263" cy="531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5D1687D-E647-47AB-AE56-10416AE91B5C}"/>
              </a:ext>
            </a:extLst>
          </p:cNvPr>
          <p:cNvSpPr>
            <a:spLocks noGrp="1" noChangeArrowheads="1"/>
          </p:cNvSpPr>
          <p:nvPr>
            <p:ph type="title"/>
          </p:nvPr>
        </p:nvSpPr>
        <p:spPr>
          <a:xfrm>
            <a:off x="468313" y="0"/>
            <a:ext cx="8229600" cy="1143000"/>
          </a:xfrm>
        </p:spPr>
        <p:txBody>
          <a:bodyPr/>
          <a:lstStyle/>
          <a:p>
            <a:r>
              <a:rPr lang="en-US" altLang="en-US"/>
              <a:t>Determine Resultant Risk</a:t>
            </a:r>
          </a:p>
        </p:txBody>
      </p:sp>
      <p:grpSp>
        <p:nvGrpSpPr>
          <p:cNvPr id="55299" name="Group 6">
            <a:extLst>
              <a:ext uri="{FF2B5EF4-FFF2-40B4-BE49-F238E27FC236}">
                <a16:creationId xmlns:a16="http://schemas.microsoft.com/office/drawing/2014/main" id="{7545DBA7-7320-C12E-2CBF-DC82EBE32C97}"/>
              </a:ext>
            </a:extLst>
          </p:cNvPr>
          <p:cNvGrpSpPr>
            <a:grpSpLocks noChangeAspect="1"/>
          </p:cNvGrpSpPr>
          <p:nvPr/>
        </p:nvGrpSpPr>
        <p:grpSpPr bwMode="auto">
          <a:xfrm>
            <a:off x="611560" y="908720"/>
            <a:ext cx="7623175" cy="5621338"/>
            <a:chOff x="295" y="470"/>
            <a:chExt cx="4802" cy="3541"/>
          </a:xfrm>
        </p:grpSpPr>
        <p:sp>
          <p:nvSpPr>
            <p:cNvPr id="55300" name="AutoShape 5">
              <a:extLst>
                <a:ext uri="{FF2B5EF4-FFF2-40B4-BE49-F238E27FC236}">
                  <a16:creationId xmlns:a16="http://schemas.microsoft.com/office/drawing/2014/main" id="{8383092D-FB0E-2C52-C039-FE1678B97729}"/>
                </a:ext>
              </a:extLst>
            </p:cNvPr>
            <p:cNvSpPr>
              <a:spLocks noChangeAspect="1" noChangeArrowheads="1" noTextEdit="1"/>
            </p:cNvSpPr>
            <p:nvPr/>
          </p:nvSpPr>
          <p:spPr bwMode="auto">
            <a:xfrm>
              <a:off x="295" y="482"/>
              <a:ext cx="4802" cy="3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55301" name="Group 207">
              <a:extLst>
                <a:ext uri="{FF2B5EF4-FFF2-40B4-BE49-F238E27FC236}">
                  <a16:creationId xmlns:a16="http://schemas.microsoft.com/office/drawing/2014/main" id="{CC96BE12-1EB9-EA01-1887-6401D4F295EF}"/>
                </a:ext>
              </a:extLst>
            </p:cNvPr>
            <p:cNvGrpSpPr>
              <a:grpSpLocks/>
            </p:cNvGrpSpPr>
            <p:nvPr/>
          </p:nvGrpSpPr>
          <p:grpSpPr bwMode="auto">
            <a:xfrm>
              <a:off x="295" y="470"/>
              <a:ext cx="4793" cy="825"/>
              <a:chOff x="295" y="470"/>
              <a:chExt cx="4793" cy="825"/>
            </a:xfrm>
          </p:grpSpPr>
          <p:sp>
            <p:nvSpPr>
              <p:cNvPr id="55931" name="Rectangle 7">
                <a:extLst>
                  <a:ext uri="{FF2B5EF4-FFF2-40B4-BE49-F238E27FC236}">
                    <a16:creationId xmlns:a16="http://schemas.microsoft.com/office/drawing/2014/main" id="{31609E75-2C16-96C6-0F7A-1CAB534D088B}"/>
                  </a:ext>
                </a:extLst>
              </p:cNvPr>
              <p:cNvSpPr>
                <a:spLocks noChangeArrowheads="1"/>
              </p:cNvSpPr>
              <p:nvPr/>
            </p:nvSpPr>
            <p:spPr bwMode="auto">
              <a:xfrm>
                <a:off x="349" y="470"/>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932" name="Rectangle 8">
                <a:extLst>
                  <a:ext uri="{FF2B5EF4-FFF2-40B4-BE49-F238E27FC236}">
                    <a16:creationId xmlns:a16="http://schemas.microsoft.com/office/drawing/2014/main" id="{69A9A0FE-7C0A-9990-FE52-9E055BD0F188}"/>
                  </a:ext>
                </a:extLst>
              </p:cNvPr>
              <p:cNvSpPr>
                <a:spLocks noChangeArrowheads="1"/>
              </p:cNvSpPr>
              <p:nvPr/>
            </p:nvSpPr>
            <p:spPr bwMode="auto">
              <a:xfrm>
                <a:off x="300" y="620"/>
                <a:ext cx="49" cy="1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33" name="Rectangle 9">
                <a:extLst>
                  <a:ext uri="{FF2B5EF4-FFF2-40B4-BE49-F238E27FC236}">
                    <a16:creationId xmlns:a16="http://schemas.microsoft.com/office/drawing/2014/main" id="{261FE371-C970-FB07-377C-68A17492264A}"/>
                  </a:ext>
                </a:extLst>
              </p:cNvPr>
              <p:cNvSpPr>
                <a:spLocks noChangeArrowheads="1"/>
              </p:cNvSpPr>
              <p:nvPr/>
            </p:nvSpPr>
            <p:spPr bwMode="auto">
              <a:xfrm>
                <a:off x="907" y="620"/>
                <a:ext cx="49" cy="1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34" name="Rectangle 10">
                <a:extLst>
                  <a:ext uri="{FF2B5EF4-FFF2-40B4-BE49-F238E27FC236}">
                    <a16:creationId xmlns:a16="http://schemas.microsoft.com/office/drawing/2014/main" id="{BCA558B6-2AE1-FC81-5C2B-5EF5E4410746}"/>
                  </a:ext>
                </a:extLst>
              </p:cNvPr>
              <p:cNvSpPr>
                <a:spLocks noChangeArrowheads="1"/>
              </p:cNvSpPr>
              <p:nvPr/>
            </p:nvSpPr>
            <p:spPr bwMode="auto">
              <a:xfrm>
                <a:off x="349" y="620"/>
                <a:ext cx="558" cy="1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35" name="Rectangle 11">
                <a:extLst>
                  <a:ext uri="{FF2B5EF4-FFF2-40B4-BE49-F238E27FC236}">
                    <a16:creationId xmlns:a16="http://schemas.microsoft.com/office/drawing/2014/main" id="{ADDD81E2-E7A8-6F68-307A-A45095BC33FC}"/>
                  </a:ext>
                </a:extLst>
              </p:cNvPr>
              <p:cNvSpPr>
                <a:spLocks noChangeArrowheads="1"/>
              </p:cNvSpPr>
              <p:nvPr/>
            </p:nvSpPr>
            <p:spPr bwMode="auto">
              <a:xfrm>
                <a:off x="349" y="608"/>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936" name="Rectangle 12">
                <a:extLst>
                  <a:ext uri="{FF2B5EF4-FFF2-40B4-BE49-F238E27FC236}">
                    <a16:creationId xmlns:a16="http://schemas.microsoft.com/office/drawing/2014/main" id="{30A42CAB-9E8E-F984-4AC4-8104D9C74F00}"/>
                  </a:ext>
                </a:extLst>
              </p:cNvPr>
              <p:cNvSpPr>
                <a:spLocks noChangeArrowheads="1"/>
              </p:cNvSpPr>
              <p:nvPr/>
            </p:nvSpPr>
            <p:spPr bwMode="auto">
              <a:xfrm>
                <a:off x="961" y="620"/>
                <a:ext cx="49" cy="1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37" name="Rectangle 13">
                <a:extLst>
                  <a:ext uri="{FF2B5EF4-FFF2-40B4-BE49-F238E27FC236}">
                    <a16:creationId xmlns:a16="http://schemas.microsoft.com/office/drawing/2014/main" id="{5848EC07-3237-84CD-0C3F-218E8535697B}"/>
                  </a:ext>
                </a:extLst>
              </p:cNvPr>
              <p:cNvSpPr>
                <a:spLocks noChangeArrowheads="1"/>
              </p:cNvSpPr>
              <p:nvPr/>
            </p:nvSpPr>
            <p:spPr bwMode="auto">
              <a:xfrm>
                <a:off x="5034" y="620"/>
                <a:ext cx="49" cy="1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38" name="Rectangle 14">
                <a:extLst>
                  <a:ext uri="{FF2B5EF4-FFF2-40B4-BE49-F238E27FC236}">
                    <a16:creationId xmlns:a16="http://schemas.microsoft.com/office/drawing/2014/main" id="{19F96CB6-B1FD-D056-01EE-A03D48E5679A}"/>
                  </a:ext>
                </a:extLst>
              </p:cNvPr>
              <p:cNvSpPr>
                <a:spLocks noChangeArrowheads="1"/>
              </p:cNvSpPr>
              <p:nvPr/>
            </p:nvSpPr>
            <p:spPr bwMode="auto">
              <a:xfrm>
                <a:off x="1010" y="620"/>
                <a:ext cx="4024" cy="1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39" name="Rectangle 15">
                <a:extLst>
                  <a:ext uri="{FF2B5EF4-FFF2-40B4-BE49-F238E27FC236}">
                    <a16:creationId xmlns:a16="http://schemas.microsoft.com/office/drawing/2014/main" id="{BE5D1C9E-BF89-4099-3977-D05F1BBA1EF3}"/>
                  </a:ext>
                </a:extLst>
              </p:cNvPr>
              <p:cNvSpPr>
                <a:spLocks noChangeArrowheads="1"/>
              </p:cNvSpPr>
              <p:nvPr/>
            </p:nvSpPr>
            <p:spPr bwMode="auto">
              <a:xfrm>
                <a:off x="1010" y="608"/>
                <a:ext cx="74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Consequences</a:t>
                </a:r>
                <a:endParaRPr lang="en-US" altLang="en-US"/>
              </a:p>
            </p:txBody>
          </p:sp>
          <p:sp>
            <p:nvSpPr>
              <p:cNvPr id="55940" name="Rectangle 16">
                <a:extLst>
                  <a:ext uri="{FF2B5EF4-FFF2-40B4-BE49-F238E27FC236}">
                    <a16:creationId xmlns:a16="http://schemas.microsoft.com/office/drawing/2014/main" id="{4E95A01C-0851-9742-1027-60CB7F300C2D}"/>
                  </a:ext>
                </a:extLst>
              </p:cNvPr>
              <p:cNvSpPr>
                <a:spLocks noChangeArrowheads="1"/>
              </p:cNvSpPr>
              <p:nvPr/>
            </p:nvSpPr>
            <p:spPr bwMode="auto">
              <a:xfrm>
                <a:off x="1768" y="608"/>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 </a:t>
                </a:r>
                <a:endParaRPr lang="en-US" altLang="en-US"/>
              </a:p>
            </p:txBody>
          </p:sp>
          <p:sp>
            <p:nvSpPr>
              <p:cNvPr id="55941" name="Rectangle 17">
                <a:extLst>
                  <a:ext uri="{FF2B5EF4-FFF2-40B4-BE49-F238E27FC236}">
                    <a16:creationId xmlns:a16="http://schemas.microsoft.com/office/drawing/2014/main" id="{F95DA70A-BFA0-90ED-5B4D-4909D5C3111E}"/>
                  </a:ext>
                </a:extLst>
              </p:cNvPr>
              <p:cNvSpPr>
                <a:spLocks noChangeArrowheads="1"/>
              </p:cNvSpPr>
              <p:nvPr/>
            </p:nvSpPr>
            <p:spPr bwMode="auto">
              <a:xfrm>
                <a:off x="295" y="615"/>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42" name="Line 18">
                <a:extLst>
                  <a:ext uri="{FF2B5EF4-FFF2-40B4-BE49-F238E27FC236}">
                    <a16:creationId xmlns:a16="http://schemas.microsoft.com/office/drawing/2014/main" id="{BEA1260F-2FEB-3594-FC84-67B18913F268}"/>
                  </a:ext>
                </a:extLst>
              </p:cNvPr>
              <p:cNvSpPr>
                <a:spLocks noChangeShapeType="1"/>
              </p:cNvSpPr>
              <p:nvPr/>
            </p:nvSpPr>
            <p:spPr bwMode="auto">
              <a:xfrm>
                <a:off x="295" y="61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43" name="Line 19">
                <a:extLst>
                  <a:ext uri="{FF2B5EF4-FFF2-40B4-BE49-F238E27FC236}">
                    <a16:creationId xmlns:a16="http://schemas.microsoft.com/office/drawing/2014/main" id="{DCFD860F-4BB7-579A-8B37-85D15E20182C}"/>
                  </a:ext>
                </a:extLst>
              </p:cNvPr>
              <p:cNvSpPr>
                <a:spLocks noChangeShapeType="1"/>
              </p:cNvSpPr>
              <p:nvPr/>
            </p:nvSpPr>
            <p:spPr bwMode="auto">
              <a:xfrm>
                <a:off x="295" y="615"/>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44" name="Rectangle 20">
                <a:extLst>
                  <a:ext uri="{FF2B5EF4-FFF2-40B4-BE49-F238E27FC236}">
                    <a16:creationId xmlns:a16="http://schemas.microsoft.com/office/drawing/2014/main" id="{35F84128-2CD8-4C07-ECE0-3836EACB3260}"/>
                  </a:ext>
                </a:extLst>
              </p:cNvPr>
              <p:cNvSpPr>
                <a:spLocks noChangeArrowheads="1"/>
              </p:cNvSpPr>
              <p:nvPr/>
            </p:nvSpPr>
            <p:spPr bwMode="auto">
              <a:xfrm>
                <a:off x="295" y="615"/>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45" name="Line 21">
                <a:extLst>
                  <a:ext uri="{FF2B5EF4-FFF2-40B4-BE49-F238E27FC236}">
                    <a16:creationId xmlns:a16="http://schemas.microsoft.com/office/drawing/2014/main" id="{7E248C2D-7CA0-9A56-8CC9-393F07581A0E}"/>
                  </a:ext>
                </a:extLst>
              </p:cNvPr>
              <p:cNvSpPr>
                <a:spLocks noChangeShapeType="1"/>
              </p:cNvSpPr>
              <p:nvPr/>
            </p:nvSpPr>
            <p:spPr bwMode="auto">
              <a:xfrm>
                <a:off x="295" y="61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46" name="Line 22">
                <a:extLst>
                  <a:ext uri="{FF2B5EF4-FFF2-40B4-BE49-F238E27FC236}">
                    <a16:creationId xmlns:a16="http://schemas.microsoft.com/office/drawing/2014/main" id="{12E631F9-BD3C-0C08-663A-F61A474BB967}"/>
                  </a:ext>
                </a:extLst>
              </p:cNvPr>
              <p:cNvSpPr>
                <a:spLocks noChangeShapeType="1"/>
              </p:cNvSpPr>
              <p:nvPr/>
            </p:nvSpPr>
            <p:spPr bwMode="auto">
              <a:xfrm>
                <a:off x="295" y="615"/>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47" name="Rectangle 23">
                <a:extLst>
                  <a:ext uri="{FF2B5EF4-FFF2-40B4-BE49-F238E27FC236}">
                    <a16:creationId xmlns:a16="http://schemas.microsoft.com/office/drawing/2014/main" id="{BB9C6704-C382-03E7-123A-1C33A8BF9664}"/>
                  </a:ext>
                </a:extLst>
              </p:cNvPr>
              <p:cNvSpPr>
                <a:spLocks noChangeArrowheads="1"/>
              </p:cNvSpPr>
              <p:nvPr/>
            </p:nvSpPr>
            <p:spPr bwMode="auto">
              <a:xfrm>
                <a:off x="300" y="615"/>
                <a:ext cx="65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48" name="Line 24">
                <a:extLst>
                  <a:ext uri="{FF2B5EF4-FFF2-40B4-BE49-F238E27FC236}">
                    <a16:creationId xmlns:a16="http://schemas.microsoft.com/office/drawing/2014/main" id="{79B6583B-4157-7A5F-2764-43FD7AFB9434}"/>
                  </a:ext>
                </a:extLst>
              </p:cNvPr>
              <p:cNvSpPr>
                <a:spLocks noChangeShapeType="1"/>
              </p:cNvSpPr>
              <p:nvPr/>
            </p:nvSpPr>
            <p:spPr bwMode="auto">
              <a:xfrm>
                <a:off x="300" y="615"/>
                <a:ext cx="65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49" name="Rectangle 25">
                <a:extLst>
                  <a:ext uri="{FF2B5EF4-FFF2-40B4-BE49-F238E27FC236}">
                    <a16:creationId xmlns:a16="http://schemas.microsoft.com/office/drawing/2014/main" id="{06CE5DA4-3727-4F14-7504-522B6CD64E85}"/>
                  </a:ext>
                </a:extLst>
              </p:cNvPr>
              <p:cNvSpPr>
                <a:spLocks noChangeArrowheads="1"/>
              </p:cNvSpPr>
              <p:nvPr/>
            </p:nvSpPr>
            <p:spPr bwMode="auto">
              <a:xfrm>
                <a:off x="956" y="615"/>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50" name="Line 26">
                <a:extLst>
                  <a:ext uri="{FF2B5EF4-FFF2-40B4-BE49-F238E27FC236}">
                    <a16:creationId xmlns:a16="http://schemas.microsoft.com/office/drawing/2014/main" id="{C47EBBA7-7533-FBC5-11A0-70ED9F119FA6}"/>
                  </a:ext>
                </a:extLst>
              </p:cNvPr>
              <p:cNvSpPr>
                <a:spLocks noChangeShapeType="1"/>
              </p:cNvSpPr>
              <p:nvPr/>
            </p:nvSpPr>
            <p:spPr bwMode="auto">
              <a:xfrm>
                <a:off x="956" y="61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51" name="Line 27">
                <a:extLst>
                  <a:ext uri="{FF2B5EF4-FFF2-40B4-BE49-F238E27FC236}">
                    <a16:creationId xmlns:a16="http://schemas.microsoft.com/office/drawing/2014/main" id="{811B2A0E-A3B4-3FA4-B739-DE1F51BBC059}"/>
                  </a:ext>
                </a:extLst>
              </p:cNvPr>
              <p:cNvSpPr>
                <a:spLocks noChangeShapeType="1"/>
              </p:cNvSpPr>
              <p:nvPr/>
            </p:nvSpPr>
            <p:spPr bwMode="auto">
              <a:xfrm>
                <a:off x="956" y="615"/>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52" name="Rectangle 28">
                <a:extLst>
                  <a:ext uri="{FF2B5EF4-FFF2-40B4-BE49-F238E27FC236}">
                    <a16:creationId xmlns:a16="http://schemas.microsoft.com/office/drawing/2014/main" id="{AF74CF1F-C916-3F79-733A-3E24A77CF366}"/>
                  </a:ext>
                </a:extLst>
              </p:cNvPr>
              <p:cNvSpPr>
                <a:spLocks noChangeArrowheads="1"/>
              </p:cNvSpPr>
              <p:nvPr/>
            </p:nvSpPr>
            <p:spPr bwMode="auto">
              <a:xfrm>
                <a:off x="961" y="615"/>
                <a:ext cx="41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53" name="Line 29">
                <a:extLst>
                  <a:ext uri="{FF2B5EF4-FFF2-40B4-BE49-F238E27FC236}">
                    <a16:creationId xmlns:a16="http://schemas.microsoft.com/office/drawing/2014/main" id="{DD85A317-6F5F-7938-0232-01A087947BD6}"/>
                  </a:ext>
                </a:extLst>
              </p:cNvPr>
              <p:cNvSpPr>
                <a:spLocks noChangeShapeType="1"/>
              </p:cNvSpPr>
              <p:nvPr/>
            </p:nvSpPr>
            <p:spPr bwMode="auto">
              <a:xfrm>
                <a:off x="961" y="615"/>
                <a:ext cx="412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54" name="Rectangle 30">
                <a:extLst>
                  <a:ext uri="{FF2B5EF4-FFF2-40B4-BE49-F238E27FC236}">
                    <a16:creationId xmlns:a16="http://schemas.microsoft.com/office/drawing/2014/main" id="{1CD7BA02-8C05-9813-C1BC-BB96D347F8B3}"/>
                  </a:ext>
                </a:extLst>
              </p:cNvPr>
              <p:cNvSpPr>
                <a:spLocks noChangeArrowheads="1"/>
              </p:cNvSpPr>
              <p:nvPr/>
            </p:nvSpPr>
            <p:spPr bwMode="auto">
              <a:xfrm>
                <a:off x="5083" y="615"/>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55" name="Line 31">
                <a:extLst>
                  <a:ext uri="{FF2B5EF4-FFF2-40B4-BE49-F238E27FC236}">
                    <a16:creationId xmlns:a16="http://schemas.microsoft.com/office/drawing/2014/main" id="{2A6EC24E-C344-30A5-E612-C7F8991AB402}"/>
                  </a:ext>
                </a:extLst>
              </p:cNvPr>
              <p:cNvSpPr>
                <a:spLocks noChangeShapeType="1"/>
              </p:cNvSpPr>
              <p:nvPr/>
            </p:nvSpPr>
            <p:spPr bwMode="auto">
              <a:xfrm>
                <a:off x="5083" y="61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56" name="Line 32">
                <a:extLst>
                  <a:ext uri="{FF2B5EF4-FFF2-40B4-BE49-F238E27FC236}">
                    <a16:creationId xmlns:a16="http://schemas.microsoft.com/office/drawing/2014/main" id="{15557BC8-2E41-67D8-C920-10A84F6C2DF3}"/>
                  </a:ext>
                </a:extLst>
              </p:cNvPr>
              <p:cNvSpPr>
                <a:spLocks noChangeShapeType="1"/>
              </p:cNvSpPr>
              <p:nvPr/>
            </p:nvSpPr>
            <p:spPr bwMode="auto">
              <a:xfrm>
                <a:off x="5083" y="615"/>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57" name="Rectangle 33">
                <a:extLst>
                  <a:ext uri="{FF2B5EF4-FFF2-40B4-BE49-F238E27FC236}">
                    <a16:creationId xmlns:a16="http://schemas.microsoft.com/office/drawing/2014/main" id="{B6CFA266-DF24-BC06-552B-2E1ADED8C286}"/>
                  </a:ext>
                </a:extLst>
              </p:cNvPr>
              <p:cNvSpPr>
                <a:spLocks noChangeArrowheads="1"/>
              </p:cNvSpPr>
              <p:nvPr/>
            </p:nvSpPr>
            <p:spPr bwMode="auto">
              <a:xfrm>
                <a:off x="5083" y="615"/>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58" name="Line 34">
                <a:extLst>
                  <a:ext uri="{FF2B5EF4-FFF2-40B4-BE49-F238E27FC236}">
                    <a16:creationId xmlns:a16="http://schemas.microsoft.com/office/drawing/2014/main" id="{801B4011-9E74-6D84-30D5-D9107A997D89}"/>
                  </a:ext>
                </a:extLst>
              </p:cNvPr>
              <p:cNvSpPr>
                <a:spLocks noChangeShapeType="1"/>
              </p:cNvSpPr>
              <p:nvPr/>
            </p:nvSpPr>
            <p:spPr bwMode="auto">
              <a:xfrm>
                <a:off x="5083" y="61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59" name="Line 35">
                <a:extLst>
                  <a:ext uri="{FF2B5EF4-FFF2-40B4-BE49-F238E27FC236}">
                    <a16:creationId xmlns:a16="http://schemas.microsoft.com/office/drawing/2014/main" id="{817CAB21-CCA9-AD8C-95E8-B4D02FD4F6B6}"/>
                  </a:ext>
                </a:extLst>
              </p:cNvPr>
              <p:cNvSpPr>
                <a:spLocks noChangeShapeType="1"/>
              </p:cNvSpPr>
              <p:nvPr/>
            </p:nvSpPr>
            <p:spPr bwMode="auto">
              <a:xfrm>
                <a:off x="5083" y="615"/>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60" name="Rectangle 36">
                <a:extLst>
                  <a:ext uri="{FF2B5EF4-FFF2-40B4-BE49-F238E27FC236}">
                    <a16:creationId xmlns:a16="http://schemas.microsoft.com/office/drawing/2014/main" id="{E04B8075-CDAF-CAF7-49B5-0AD5789E9490}"/>
                  </a:ext>
                </a:extLst>
              </p:cNvPr>
              <p:cNvSpPr>
                <a:spLocks noChangeArrowheads="1"/>
              </p:cNvSpPr>
              <p:nvPr/>
            </p:nvSpPr>
            <p:spPr bwMode="auto">
              <a:xfrm>
                <a:off x="295" y="620"/>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61" name="Line 37">
                <a:extLst>
                  <a:ext uri="{FF2B5EF4-FFF2-40B4-BE49-F238E27FC236}">
                    <a16:creationId xmlns:a16="http://schemas.microsoft.com/office/drawing/2014/main" id="{C0A35A3C-D788-6160-52AD-7D9A5142467F}"/>
                  </a:ext>
                </a:extLst>
              </p:cNvPr>
              <p:cNvSpPr>
                <a:spLocks noChangeShapeType="1"/>
              </p:cNvSpPr>
              <p:nvPr/>
            </p:nvSpPr>
            <p:spPr bwMode="auto">
              <a:xfrm>
                <a:off x="295" y="620"/>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62" name="Rectangle 38">
                <a:extLst>
                  <a:ext uri="{FF2B5EF4-FFF2-40B4-BE49-F238E27FC236}">
                    <a16:creationId xmlns:a16="http://schemas.microsoft.com/office/drawing/2014/main" id="{6B35B1E2-BE28-ABEC-D39B-42B02674EBE3}"/>
                  </a:ext>
                </a:extLst>
              </p:cNvPr>
              <p:cNvSpPr>
                <a:spLocks noChangeArrowheads="1"/>
              </p:cNvSpPr>
              <p:nvPr/>
            </p:nvSpPr>
            <p:spPr bwMode="auto">
              <a:xfrm>
                <a:off x="956" y="620"/>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63" name="Line 39">
                <a:extLst>
                  <a:ext uri="{FF2B5EF4-FFF2-40B4-BE49-F238E27FC236}">
                    <a16:creationId xmlns:a16="http://schemas.microsoft.com/office/drawing/2014/main" id="{0ED046B2-F147-7997-11ED-C0800A711B79}"/>
                  </a:ext>
                </a:extLst>
              </p:cNvPr>
              <p:cNvSpPr>
                <a:spLocks noChangeShapeType="1"/>
              </p:cNvSpPr>
              <p:nvPr/>
            </p:nvSpPr>
            <p:spPr bwMode="auto">
              <a:xfrm>
                <a:off x="956" y="620"/>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64" name="Rectangle 40">
                <a:extLst>
                  <a:ext uri="{FF2B5EF4-FFF2-40B4-BE49-F238E27FC236}">
                    <a16:creationId xmlns:a16="http://schemas.microsoft.com/office/drawing/2014/main" id="{48FE7528-15FE-244D-34D4-C1E235DA30F8}"/>
                  </a:ext>
                </a:extLst>
              </p:cNvPr>
              <p:cNvSpPr>
                <a:spLocks noChangeArrowheads="1"/>
              </p:cNvSpPr>
              <p:nvPr/>
            </p:nvSpPr>
            <p:spPr bwMode="auto">
              <a:xfrm>
                <a:off x="5083" y="620"/>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65" name="Line 41">
                <a:extLst>
                  <a:ext uri="{FF2B5EF4-FFF2-40B4-BE49-F238E27FC236}">
                    <a16:creationId xmlns:a16="http://schemas.microsoft.com/office/drawing/2014/main" id="{A4284415-A64A-AD80-423D-C9F81EE68D50}"/>
                  </a:ext>
                </a:extLst>
              </p:cNvPr>
              <p:cNvSpPr>
                <a:spLocks noChangeShapeType="1"/>
              </p:cNvSpPr>
              <p:nvPr/>
            </p:nvSpPr>
            <p:spPr bwMode="auto">
              <a:xfrm>
                <a:off x="5083" y="620"/>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66" name="Rectangle 42">
                <a:extLst>
                  <a:ext uri="{FF2B5EF4-FFF2-40B4-BE49-F238E27FC236}">
                    <a16:creationId xmlns:a16="http://schemas.microsoft.com/office/drawing/2014/main" id="{E991C383-14F9-1DDB-BEA1-30BFD124C5F4}"/>
                  </a:ext>
                </a:extLst>
              </p:cNvPr>
              <p:cNvSpPr>
                <a:spLocks noChangeArrowheads="1"/>
              </p:cNvSpPr>
              <p:nvPr/>
            </p:nvSpPr>
            <p:spPr bwMode="auto">
              <a:xfrm>
                <a:off x="300" y="757"/>
                <a:ext cx="49" cy="26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67" name="Rectangle 43">
                <a:extLst>
                  <a:ext uri="{FF2B5EF4-FFF2-40B4-BE49-F238E27FC236}">
                    <a16:creationId xmlns:a16="http://schemas.microsoft.com/office/drawing/2014/main" id="{E17F667D-0670-2275-7C87-C029C3487B27}"/>
                  </a:ext>
                </a:extLst>
              </p:cNvPr>
              <p:cNvSpPr>
                <a:spLocks noChangeArrowheads="1"/>
              </p:cNvSpPr>
              <p:nvPr/>
            </p:nvSpPr>
            <p:spPr bwMode="auto">
              <a:xfrm>
                <a:off x="907" y="757"/>
                <a:ext cx="49" cy="26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68" name="Rectangle 44">
                <a:extLst>
                  <a:ext uri="{FF2B5EF4-FFF2-40B4-BE49-F238E27FC236}">
                    <a16:creationId xmlns:a16="http://schemas.microsoft.com/office/drawing/2014/main" id="{5AA966B8-6F5E-38C4-D74B-E957B76CF5D2}"/>
                  </a:ext>
                </a:extLst>
              </p:cNvPr>
              <p:cNvSpPr>
                <a:spLocks noChangeArrowheads="1"/>
              </p:cNvSpPr>
              <p:nvPr/>
            </p:nvSpPr>
            <p:spPr bwMode="auto">
              <a:xfrm>
                <a:off x="349" y="757"/>
                <a:ext cx="558" cy="13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69" name="Rectangle 45">
                <a:extLst>
                  <a:ext uri="{FF2B5EF4-FFF2-40B4-BE49-F238E27FC236}">
                    <a16:creationId xmlns:a16="http://schemas.microsoft.com/office/drawing/2014/main" id="{F2E23B95-5ACF-0A89-E958-87DC5F77EB61}"/>
                  </a:ext>
                </a:extLst>
              </p:cNvPr>
              <p:cNvSpPr>
                <a:spLocks noChangeArrowheads="1"/>
              </p:cNvSpPr>
              <p:nvPr/>
            </p:nvSpPr>
            <p:spPr bwMode="auto">
              <a:xfrm>
                <a:off x="349" y="745"/>
                <a:ext cx="4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200" b="1">
                    <a:solidFill>
                      <a:srgbClr val="000000"/>
                    </a:solidFill>
                    <a:latin typeface="Trebuchet MS" panose="020B0603020202020204" pitchFamily="34" charset="0"/>
                  </a:rPr>
                  <a:t>Likelihood</a:t>
                </a:r>
                <a:endParaRPr lang="en-US" altLang="en-US" sz="1200"/>
              </a:p>
            </p:txBody>
          </p:sp>
          <p:sp>
            <p:nvSpPr>
              <p:cNvPr id="55970" name="Rectangle 46">
                <a:extLst>
                  <a:ext uri="{FF2B5EF4-FFF2-40B4-BE49-F238E27FC236}">
                    <a16:creationId xmlns:a16="http://schemas.microsoft.com/office/drawing/2014/main" id="{6B4B5572-4909-BA3F-60E0-FE08E093CE35}"/>
                  </a:ext>
                </a:extLst>
              </p:cNvPr>
              <p:cNvSpPr>
                <a:spLocks noChangeArrowheads="1"/>
              </p:cNvSpPr>
              <p:nvPr/>
            </p:nvSpPr>
            <p:spPr bwMode="auto">
              <a:xfrm>
                <a:off x="349" y="892"/>
                <a:ext cx="55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71" name="Rectangle 47">
                <a:extLst>
                  <a:ext uri="{FF2B5EF4-FFF2-40B4-BE49-F238E27FC236}">
                    <a16:creationId xmlns:a16="http://schemas.microsoft.com/office/drawing/2014/main" id="{E832152D-6FDF-01D1-CFB2-1453D3CFC969}"/>
                  </a:ext>
                </a:extLst>
              </p:cNvPr>
              <p:cNvSpPr>
                <a:spLocks noChangeArrowheads="1"/>
              </p:cNvSpPr>
              <p:nvPr/>
            </p:nvSpPr>
            <p:spPr bwMode="auto">
              <a:xfrm>
                <a:off x="349" y="880"/>
                <a:ext cx="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72" name="Rectangle 48">
                <a:extLst>
                  <a:ext uri="{FF2B5EF4-FFF2-40B4-BE49-F238E27FC236}">
                    <a16:creationId xmlns:a16="http://schemas.microsoft.com/office/drawing/2014/main" id="{651DF7F0-8370-20BA-6F27-48DE13BCC7EF}"/>
                  </a:ext>
                </a:extLst>
              </p:cNvPr>
              <p:cNvSpPr>
                <a:spLocks noChangeArrowheads="1"/>
              </p:cNvSpPr>
              <p:nvPr/>
            </p:nvSpPr>
            <p:spPr bwMode="auto">
              <a:xfrm>
                <a:off x="415" y="880"/>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 </a:t>
                </a:r>
                <a:endParaRPr lang="en-US" altLang="en-US"/>
              </a:p>
            </p:txBody>
          </p:sp>
          <p:sp>
            <p:nvSpPr>
              <p:cNvPr id="55973" name="Rectangle 49">
                <a:extLst>
                  <a:ext uri="{FF2B5EF4-FFF2-40B4-BE49-F238E27FC236}">
                    <a16:creationId xmlns:a16="http://schemas.microsoft.com/office/drawing/2014/main" id="{918B5D28-354C-3848-EF39-0B4ABCF495E5}"/>
                  </a:ext>
                </a:extLst>
              </p:cNvPr>
              <p:cNvSpPr>
                <a:spLocks noChangeArrowheads="1"/>
              </p:cNvSpPr>
              <p:nvPr/>
            </p:nvSpPr>
            <p:spPr bwMode="auto">
              <a:xfrm>
                <a:off x="961" y="757"/>
                <a:ext cx="49" cy="13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74" name="Rectangle 50">
                <a:extLst>
                  <a:ext uri="{FF2B5EF4-FFF2-40B4-BE49-F238E27FC236}">
                    <a16:creationId xmlns:a16="http://schemas.microsoft.com/office/drawing/2014/main" id="{4904A495-066C-C9CB-7625-6DB8ED29FAFF}"/>
                  </a:ext>
                </a:extLst>
              </p:cNvPr>
              <p:cNvSpPr>
                <a:spLocks noChangeArrowheads="1"/>
              </p:cNvSpPr>
              <p:nvPr/>
            </p:nvSpPr>
            <p:spPr bwMode="auto">
              <a:xfrm>
                <a:off x="1584" y="757"/>
                <a:ext cx="49" cy="13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75" name="Rectangle 51">
                <a:extLst>
                  <a:ext uri="{FF2B5EF4-FFF2-40B4-BE49-F238E27FC236}">
                    <a16:creationId xmlns:a16="http://schemas.microsoft.com/office/drawing/2014/main" id="{DDE4CB47-BC83-665B-03D4-54367D7C37CC}"/>
                  </a:ext>
                </a:extLst>
              </p:cNvPr>
              <p:cNvSpPr>
                <a:spLocks noChangeArrowheads="1"/>
              </p:cNvSpPr>
              <p:nvPr/>
            </p:nvSpPr>
            <p:spPr bwMode="auto">
              <a:xfrm>
                <a:off x="961" y="892"/>
                <a:ext cx="672"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76" name="Rectangle 52">
                <a:extLst>
                  <a:ext uri="{FF2B5EF4-FFF2-40B4-BE49-F238E27FC236}">
                    <a16:creationId xmlns:a16="http://schemas.microsoft.com/office/drawing/2014/main" id="{519E1558-28CC-EA8B-26BA-C4219D3103F5}"/>
                  </a:ext>
                </a:extLst>
              </p:cNvPr>
              <p:cNvSpPr>
                <a:spLocks noChangeArrowheads="1"/>
              </p:cNvSpPr>
              <p:nvPr/>
            </p:nvSpPr>
            <p:spPr bwMode="auto">
              <a:xfrm>
                <a:off x="1010" y="757"/>
                <a:ext cx="574" cy="13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77" name="Rectangle 53">
                <a:extLst>
                  <a:ext uri="{FF2B5EF4-FFF2-40B4-BE49-F238E27FC236}">
                    <a16:creationId xmlns:a16="http://schemas.microsoft.com/office/drawing/2014/main" id="{28337B03-7B9E-7D88-88E6-722F088C22E9}"/>
                  </a:ext>
                </a:extLst>
              </p:cNvPr>
              <p:cNvSpPr>
                <a:spLocks noChangeArrowheads="1"/>
              </p:cNvSpPr>
              <p:nvPr/>
            </p:nvSpPr>
            <p:spPr bwMode="auto">
              <a:xfrm>
                <a:off x="1010" y="745"/>
                <a:ext cx="52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Doomsday</a:t>
                </a:r>
                <a:endParaRPr lang="en-US" altLang="en-US"/>
              </a:p>
            </p:txBody>
          </p:sp>
          <p:sp>
            <p:nvSpPr>
              <p:cNvPr id="55978" name="Rectangle 54">
                <a:extLst>
                  <a:ext uri="{FF2B5EF4-FFF2-40B4-BE49-F238E27FC236}">
                    <a16:creationId xmlns:a16="http://schemas.microsoft.com/office/drawing/2014/main" id="{8D580DDA-4E29-DAD6-FECB-B2789A5FADCB}"/>
                  </a:ext>
                </a:extLst>
              </p:cNvPr>
              <p:cNvSpPr>
                <a:spLocks noChangeArrowheads="1"/>
              </p:cNvSpPr>
              <p:nvPr/>
            </p:nvSpPr>
            <p:spPr bwMode="auto">
              <a:xfrm>
                <a:off x="1549" y="745"/>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 </a:t>
                </a:r>
                <a:endParaRPr lang="en-US" altLang="en-US"/>
              </a:p>
            </p:txBody>
          </p:sp>
          <p:sp>
            <p:nvSpPr>
              <p:cNvPr id="55979" name="Rectangle 55">
                <a:extLst>
                  <a:ext uri="{FF2B5EF4-FFF2-40B4-BE49-F238E27FC236}">
                    <a16:creationId xmlns:a16="http://schemas.microsoft.com/office/drawing/2014/main" id="{6794CFC0-31A4-4ED0-B9D8-F25B9962113D}"/>
                  </a:ext>
                </a:extLst>
              </p:cNvPr>
              <p:cNvSpPr>
                <a:spLocks noChangeArrowheads="1"/>
              </p:cNvSpPr>
              <p:nvPr/>
            </p:nvSpPr>
            <p:spPr bwMode="auto">
              <a:xfrm>
                <a:off x="1637" y="757"/>
                <a:ext cx="50" cy="26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80" name="Rectangle 56">
                <a:extLst>
                  <a:ext uri="{FF2B5EF4-FFF2-40B4-BE49-F238E27FC236}">
                    <a16:creationId xmlns:a16="http://schemas.microsoft.com/office/drawing/2014/main" id="{A69E21FC-8623-9FC2-C05F-AB226D5865DD}"/>
                  </a:ext>
                </a:extLst>
              </p:cNvPr>
              <p:cNvSpPr>
                <a:spLocks noChangeArrowheads="1"/>
              </p:cNvSpPr>
              <p:nvPr/>
            </p:nvSpPr>
            <p:spPr bwMode="auto">
              <a:xfrm>
                <a:off x="2328" y="757"/>
                <a:ext cx="48" cy="26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81" name="Rectangle 57">
                <a:extLst>
                  <a:ext uri="{FF2B5EF4-FFF2-40B4-BE49-F238E27FC236}">
                    <a16:creationId xmlns:a16="http://schemas.microsoft.com/office/drawing/2014/main" id="{66FD3305-8689-51CB-2A3D-97167F4908BE}"/>
                  </a:ext>
                </a:extLst>
              </p:cNvPr>
              <p:cNvSpPr>
                <a:spLocks noChangeArrowheads="1"/>
              </p:cNvSpPr>
              <p:nvPr/>
            </p:nvSpPr>
            <p:spPr bwMode="auto">
              <a:xfrm>
                <a:off x="1687" y="757"/>
                <a:ext cx="641" cy="13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82" name="Rectangle 58">
                <a:extLst>
                  <a:ext uri="{FF2B5EF4-FFF2-40B4-BE49-F238E27FC236}">
                    <a16:creationId xmlns:a16="http://schemas.microsoft.com/office/drawing/2014/main" id="{17AF28F6-A2CB-AC4D-618B-8CDD11D0F48F}"/>
                  </a:ext>
                </a:extLst>
              </p:cNvPr>
              <p:cNvSpPr>
                <a:spLocks noChangeArrowheads="1"/>
              </p:cNvSpPr>
              <p:nvPr/>
            </p:nvSpPr>
            <p:spPr bwMode="auto">
              <a:xfrm>
                <a:off x="1687" y="745"/>
                <a:ext cx="56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200" b="1">
                    <a:solidFill>
                      <a:srgbClr val="000000"/>
                    </a:solidFill>
                    <a:latin typeface="Trebuchet MS" panose="020B0603020202020204" pitchFamily="34" charset="0"/>
                  </a:rPr>
                  <a:t>Catastrophic</a:t>
                </a:r>
                <a:endParaRPr lang="en-US" altLang="en-US" sz="1200"/>
              </a:p>
            </p:txBody>
          </p:sp>
          <p:sp>
            <p:nvSpPr>
              <p:cNvPr id="55983" name="Rectangle 59">
                <a:extLst>
                  <a:ext uri="{FF2B5EF4-FFF2-40B4-BE49-F238E27FC236}">
                    <a16:creationId xmlns:a16="http://schemas.microsoft.com/office/drawing/2014/main" id="{9DAFDB50-5E84-989E-A8D2-0FD73154E6AA}"/>
                  </a:ext>
                </a:extLst>
              </p:cNvPr>
              <p:cNvSpPr>
                <a:spLocks noChangeArrowheads="1"/>
              </p:cNvSpPr>
              <p:nvPr/>
            </p:nvSpPr>
            <p:spPr bwMode="auto">
              <a:xfrm>
                <a:off x="1687" y="892"/>
                <a:ext cx="641"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84" name="Rectangle 60">
                <a:extLst>
                  <a:ext uri="{FF2B5EF4-FFF2-40B4-BE49-F238E27FC236}">
                    <a16:creationId xmlns:a16="http://schemas.microsoft.com/office/drawing/2014/main" id="{84797AFB-4EF7-64BC-4737-B0F21EAC0022}"/>
                  </a:ext>
                </a:extLst>
              </p:cNvPr>
              <p:cNvSpPr>
                <a:spLocks noChangeArrowheads="1"/>
              </p:cNvSpPr>
              <p:nvPr/>
            </p:nvSpPr>
            <p:spPr bwMode="auto">
              <a:xfrm>
                <a:off x="1687" y="880"/>
                <a:ext cx="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85" name="Rectangle 61">
                <a:extLst>
                  <a:ext uri="{FF2B5EF4-FFF2-40B4-BE49-F238E27FC236}">
                    <a16:creationId xmlns:a16="http://schemas.microsoft.com/office/drawing/2014/main" id="{03CDBF04-5007-4427-C96F-E34375D97C69}"/>
                  </a:ext>
                </a:extLst>
              </p:cNvPr>
              <p:cNvSpPr>
                <a:spLocks noChangeArrowheads="1"/>
              </p:cNvSpPr>
              <p:nvPr/>
            </p:nvSpPr>
            <p:spPr bwMode="auto">
              <a:xfrm>
                <a:off x="1745" y="880"/>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 </a:t>
                </a:r>
                <a:endParaRPr lang="en-US" altLang="en-US"/>
              </a:p>
            </p:txBody>
          </p:sp>
          <p:sp>
            <p:nvSpPr>
              <p:cNvPr id="55986" name="Rectangle 62">
                <a:extLst>
                  <a:ext uri="{FF2B5EF4-FFF2-40B4-BE49-F238E27FC236}">
                    <a16:creationId xmlns:a16="http://schemas.microsoft.com/office/drawing/2014/main" id="{7DE26AA2-C56B-2960-D71D-88050DE42D70}"/>
                  </a:ext>
                </a:extLst>
              </p:cNvPr>
              <p:cNvSpPr>
                <a:spLocks noChangeArrowheads="1"/>
              </p:cNvSpPr>
              <p:nvPr/>
            </p:nvSpPr>
            <p:spPr bwMode="auto">
              <a:xfrm>
                <a:off x="2381" y="757"/>
                <a:ext cx="49" cy="13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87" name="Rectangle 63">
                <a:extLst>
                  <a:ext uri="{FF2B5EF4-FFF2-40B4-BE49-F238E27FC236}">
                    <a16:creationId xmlns:a16="http://schemas.microsoft.com/office/drawing/2014/main" id="{083A2733-57AF-1CB0-1186-14A8CB59EC4C}"/>
                  </a:ext>
                </a:extLst>
              </p:cNvPr>
              <p:cNvSpPr>
                <a:spLocks noChangeArrowheads="1"/>
              </p:cNvSpPr>
              <p:nvPr/>
            </p:nvSpPr>
            <p:spPr bwMode="auto">
              <a:xfrm>
                <a:off x="2868" y="757"/>
                <a:ext cx="49" cy="13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88" name="Rectangle 64">
                <a:extLst>
                  <a:ext uri="{FF2B5EF4-FFF2-40B4-BE49-F238E27FC236}">
                    <a16:creationId xmlns:a16="http://schemas.microsoft.com/office/drawing/2014/main" id="{5C48B447-5A11-A8E7-95AB-53E1D2600B4F}"/>
                  </a:ext>
                </a:extLst>
              </p:cNvPr>
              <p:cNvSpPr>
                <a:spLocks noChangeArrowheads="1"/>
              </p:cNvSpPr>
              <p:nvPr/>
            </p:nvSpPr>
            <p:spPr bwMode="auto">
              <a:xfrm>
                <a:off x="2381" y="892"/>
                <a:ext cx="536"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89" name="Rectangle 65">
                <a:extLst>
                  <a:ext uri="{FF2B5EF4-FFF2-40B4-BE49-F238E27FC236}">
                    <a16:creationId xmlns:a16="http://schemas.microsoft.com/office/drawing/2014/main" id="{6582A7E0-A6D5-6B80-2A75-94BB4D5C5968}"/>
                  </a:ext>
                </a:extLst>
              </p:cNvPr>
              <p:cNvSpPr>
                <a:spLocks noChangeArrowheads="1"/>
              </p:cNvSpPr>
              <p:nvPr/>
            </p:nvSpPr>
            <p:spPr bwMode="auto">
              <a:xfrm>
                <a:off x="2430" y="757"/>
                <a:ext cx="438" cy="13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90" name="Rectangle 66">
                <a:extLst>
                  <a:ext uri="{FF2B5EF4-FFF2-40B4-BE49-F238E27FC236}">
                    <a16:creationId xmlns:a16="http://schemas.microsoft.com/office/drawing/2014/main" id="{41F0B783-6F63-932B-B31C-EA68E84EB2D1}"/>
                  </a:ext>
                </a:extLst>
              </p:cNvPr>
              <p:cNvSpPr>
                <a:spLocks noChangeArrowheads="1"/>
              </p:cNvSpPr>
              <p:nvPr/>
            </p:nvSpPr>
            <p:spPr bwMode="auto">
              <a:xfrm>
                <a:off x="2430" y="745"/>
                <a:ext cx="29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Major</a:t>
                </a:r>
                <a:endParaRPr lang="en-US" altLang="en-US"/>
              </a:p>
            </p:txBody>
          </p:sp>
          <p:sp>
            <p:nvSpPr>
              <p:cNvPr id="55991" name="Rectangle 67">
                <a:extLst>
                  <a:ext uri="{FF2B5EF4-FFF2-40B4-BE49-F238E27FC236}">
                    <a16:creationId xmlns:a16="http://schemas.microsoft.com/office/drawing/2014/main" id="{07554B43-DCF8-5D9F-2647-76D773E6DC63}"/>
                  </a:ext>
                </a:extLst>
              </p:cNvPr>
              <p:cNvSpPr>
                <a:spLocks noChangeArrowheads="1"/>
              </p:cNvSpPr>
              <p:nvPr/>
            </p:nvSpPr>
            <p:spPr bwMode="auto">
              <a:xfrm>
                <a:off x="2734" y="745"/>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 </a:t>
                </a:r>
                <a:endParaRPr lang="en-US" altLang="en-US"/>
              </a:p>
            </p:txBody>
          </p:sp>
          <p:sp>
            <p:nvSpPr>
              <p:cNvPr id="55992" name="Rectangle 68">
                <a:extLst>
                  <a:ext uri="{FF2B5EF4-FFF2-40B4-BE49-F238E27FC236}">
                    <a16:creationId xmlns:a16="http://schemas.microsoft.com/office/drawing/2014/main" id="{9E682443-61D0-72F3-2F9D-48E987A4A059}"/>
                  </a:ext>
                </a:extLst>
              </p:cNvPr>
              <p:cNvSpPr>
                <a:spLocks noChangeArrowheads="1"/>
              </p:cNvSpPr>
              <p:nvPr/>
            </p:nvSpPr>
            <p:spPr bwMode="auto">
              <a:xfrm>
                <a:off x="2922" y="757"/>
                <a:ext cx="49" cy="13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93" name="Rectangle 69">
                <a:extLst>
                  <a:ext uri="{FF2B5EF4-FFF2-40B4-BE49-F238E27FC236}">
                    <a16:creationId xmlns:a16="http://schemas.microsoft.com/office/drawing/2014/main" id="{476CD458-9C53-5463-181B-153860231D64}"/>
                  </a:ext>
                </a:extLst>
              </p:cNvPr>
              <p:cNvSpPr>
                <a:spLocks noChangeArrowheads="1"/>
              </p:cNvSpPr>
              <p:nvPr/>
            </p:nvSpPr>
            <p:spPr bwMode="auto">
              <a:xfrm>
                <a:off x="3540" y="757"/>
                <a:ext cx="49" cy="13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94" name="Rectangle 70">
                <a:extLst>
                  <a:ext uri="{FF2B5EF4-FFF2-40B4-BE49-F238E27FC236}">
                    <a16:creationId xmlns:a16="http://schemas.microsoft.com/office/drawing/2014/main" id="{78733928-8517-5A9A-5E0F-719D48090987}"/>
                  </a:ext>
                </a:extLst>
              </p:cNvPr>
              <p:cNvSpPr>
                <a:spLocks noChangeArrowheads="1"/>
              </p:cNvSpPr>
              <p:nvPr/>
            </p:nvSpPr>
            <p:spPr bwMode="auto">
              <a:xfrm>
                <a:off x="2922" y="892"/>
                <a:ext cx="667"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95" name="Rectangle 71">
                <a:extLst>
                  <a:ext uri="{FF2B5EF4-FFF2-40B4-BE49-F238E27FC236}">
                    <a16:creationId xmlns:a16="http://schemas.microsoft.com/office/drawing/2014/main" id="{EF49B30E-6843-7E19-0649-937CFD967E3F}"/>
                  </a:ext>
                </a:extLst>
              </p:cNvPr>
              <p:cNvSpPr>
                <a:spLocks noChangeArrowheads="1"/>
              </p:cNvSpPr>
              <p:nvPr/>
            </p:nvSpPr>
            <p:spPr bwMode="auto">
              <a:xfrm>
                <a:off x="2971" y="757"/>
                <a:ext cx="569" cy="13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96" name="Rectangle 72">
                <a:extLst>
                  <a:ext uri="{FF2B5EF4-FFF2-40B4-BE49-F238E27FC236}">
                    <a16:creationId xmlns:a16="http://schemas.microsoft.com/office/drawing/2014/main" id="{30DC5615-7A4E-04AF-F778-FFED17E2AD80}"/>
                  </a:ext>
                </a:extLst>
              </p:cNvPr>
              <p:cNvSpPr>
                <a:spLocks noChangeArrowheads="1"/>
              </p:cNvSpPr>
              <p:nvPr/>
            </p:nvSpPr>
            <p:spPr bwMode="auto">
              <a:xfrm>
                <a:off x="2971" y="745"/>
                <a:ext cx="49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Moderate</a:t>
                </a:r>
                <a:endParaRPr lang="en-US" altLang="en-US"/>
              </a:p>
            </p:txBody>
          </p:sp>
          <p:sp>
            <p:nvSpPr>
              <p:cNvPr id="55997" name="Rectangle 73">
                <a:extLst>
                  <a:ext uri="{FF2B5EF4-FFF2-40B4-BE49-F238E27FC236}">
                    <a16:creationId xmlns:a16="http://schemas.microsoft.com/office/drawing/2014/main" id="{EA77F34C-D2B5-DAB0-325F-E1CC54D766F4}"/>
                  </a:ext>
                </a:extLst>
              </p:cNvPr>
              <p:cNvSpPr>
                <a:spLocks noChangeArrowheads="1"/>
              </p:cNvSpPr>
              <p:nvPr/>
            </p:nvSpPr>
            <p:spPr bwMode="auto">
              <a:xfrm>
                <a:off x="3475" y="745"/>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 </a:t>
                </a:r>
                <a:endParaRPr lang="en-US" altLang="en-US"/>
              </a:p>
            </p:txBody>
          </p:sp>
          <p:sp>
            <p:nvSpPr>
              <p:cNvPr id="55998" name="Rectangle 74">
                <a:extLst>
                  <a:ext uri="{FF2B5EF4-FFF2-40B4-BE49-F238E27FC236}">
                    <a16:creationId xmlns:a16="http://schemas.microsoft.com/office/drawing/2014/main" id="{61EA51F0-C8FE-4DE7-3683-FE4E9F07405E}"/>
                  </a:ext>
                </a:extLst>
              </p:cNvPr>
              <p:cNvSpPr>
                <a:spLocks noChangeArrowheads="1"/>
              </p:cNvSpPr>
              <p:nvPr/>
            </p:nvSpPr>
            <p:spPr bwMode="auto">
              <a:xfrm>
                <a:off x="3594" y="757"/>
                <a:ext cx="49" cy="13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99" name="Rectangle 75">
                <a:extLst>
                  <a:ext uri="{FF2B5EF4-FFF2-40B4-BE49-F238E27FC236}">
                    <a16:creationId xmlns:a16="http://schemas.microsoft.com/office/drawing/2014/main" id="{B036100B-E044-5B68-50A5-2FB09B579914}"/>
                  </a:ext>
                </a:extLst>
              </p:cNvPr>
              <p:cNvSpPr>
                <a:spLocks noChangeArrowheads="1"/>
              </p:cNvSpPr>
              <p:nvPr/>
            </p:nvSpPr>
            <p:spPr bwMode="auto">
              <a:xfrm>
                <a:off x="4212" y="757"/>
                <a:ext cx="50" cy="13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00" name="Rectangle 76">
                <a:extLst>
                  <a:ext uri="{FF2B5EF4-FFF2-40B4-BE49-F238E27FC236}">
                    <a16:creationId xmlns:a16="http://schemas.microsoft.com/office/drawing/2014/main" id="{40D39D56-EA88-5E7F-4401-8D168AEE5D41}"/>
                  </a:ext>
                </a:extLst>
              </p:cNvPr>
              <p:cNvSpPr>
                <a:spLocks noChangeArrowheads="1"/>
              </p:cNvSpPr>
              <p:nvPr/>
            </p:nvSpPr>
            <p:spPr bwMode="auto">
              <a:xfrm>
                <a:off x="3594" y="892"/>
                <a:ext cx="66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01" name="Rectangle 77">
                <a:extLst>
                  <a:ext uri="{FF2B5EF4-FFF2-40B4-BE49-F238E27FC236}">
                    <a16:creationId xmlns:a16="http://schemas.microsoft.com/office/drawing/2014/main" id="{864118E3-C62C-1283-63E6-4A850B62B4DA}"/>
                  </a:ext>
                </a:extLst>
              </p:cNvPr>
              <p:cNvSpPr>
                <a:spLocks noChangeArrowheads="1"/>
              </p:cNvSpPr>
              <p:nvPr/>
            </p:nvSpPr>
            <p:spPr bwMode="auto">
              <a:xfrm>
                <a:off x="3643" y="757"/>
                <a:ext cx="569" cy="13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02" name="Rectangle 78">
                <a:extLst>
                  <a:ext uri="{FF2B5EF4-FFF2-40B4-BE49-F238E27FC236}">
                    <a16:creationId xmlns:a16="http://schemas.microsoft.com/office/drawing/2014/main" id="{D03736B1-9F4F-70D5-E136-B41C535AC656}"/>
                  </a:ext>
                </a:extLst>
              </p:cNvPr>
              <p:cNvSpPr>
                <a:spLocks noChangeArrowheads="1"/>
              </p:cNvSpPr>
              <p:nvPr/>
            </p:nvSpPr>
            <p:spPr bwMode="auto">
              <a:xfrm>
                <a:off x="3643" y="745"/>
                <a:ext cx="2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Minor</a:t>
                </a:r>
                <a:endParaRPr lang="en-US" altLang="en-US"/>
              </a:p>
            </p:txBody>
          </p:sp>
          <p:sp>
            <p:nvSpPr>
              <p:cNvPr id="56003" name="Rectangle 79">
                <a:extLst>
                  <a:ext uri="{FF2B5EF4-FFF2-40B4-BE49-F238E27FC236}">
                    <a16:creationId xmlns:a16="http://schemas.microsoft.com/office/drawing/2014/main" id="{34CDC485-C6E6-990C-8529-74B1ED9EE7B5}"/>
                  </a:ext>
                </a:extLst>
              </p:cNvPr>
              <p:cNvSpPr>
                <a:spLocks noChangeArrowheads="1"/>
              </p:cNvSpPr>
              <p:nvPr/>
            </p:nvSpPr>
            <p:spPr bwMode="auto">
              <a:xfrm>
                <a:off x="3946" y="745"/>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 </a:t>
                </a:r>
                <a:endParaRPr lang="en-US" altLang="en-US"/>
              </a:p>
            </p:txBody>
          </p:sp>
          <p:sp>
            <p:nvSpPr>
              <p:cNvPr id="56004" name="Rectangle 80">
                <a:extLst>
                  <a:ext uri="{FF2B5EF4-FFF2-40B4-BE49-F238E27FC236}">
                    <a16:creationId xmlns:a16="http://schemas.microsoft.com/office/drawing/2014/main" id="{570ACE2D-E220-4B17-8601-35E4AB6DDB86}"/>
                  </a:ext>
                </a:extLst>
              </p:cNvPr>
              <p:cNvSpPr>
                <a:spLocks noChangeArrowheads="1"/>
              </p:cNvSpPr>
              <p:nvPr/>
            </p:nvSpPr>
            <p:spPr bwMode="auto">
              <a:xfrm>
                <a:off x="4266" y="757"/>
                <a:ext cx="50" cy="13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05" name="Rectangle 81">
                <a:extLst>
                  <a:ext uri="{FF2B5EF4-FFF2-40B4-BE49-F238E27FC236}">
                    <a16:creationId xmlns:a16="http://schemas.microsoft.com/office/drawing/2014/main" id="{9293E1F8-0F5D-7930-53AC-BA4ABC197BC7}"/>
                  </a:ext>
                </a:extLst>
              </p:cNvPr>
              <p:cNvSpPr>
                <a:spLocks noChangeArrowheads="1"/>
              </p:cNvSpPr>
              <p:nvPr/>
            </p:nvSpPr>
            <p:spPr bwMode="auto">
              <a:xfrm>
                <a:off x="5034" y="757"/>
                <a:ext cx="49" cy="13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06" name="Rectangle 82">
                <a:extLst>
                  <a:ext uri="{FF2B5EF4-FFF2-40B4-BE49-F238E27FC236}">
                    <a16:creationId xmlns:a16="http://schemas.microsoft.com/office/drawing/2014/main" id="{CED59A5F-46E0-AD36-718B-2E0F836972A1}"/>
                  </a:ext>
                </a:extLst>
              </p:cNvPr>
              <p:cNvSpPr>
                <a:spLocks noChangeArrowheads="1"/>
              </p:cNvSpPr>
              <p:nvPr/>
            </p:nvSpPr>
            <p:spPr bwMode="auto">
              <a:xfrm>
                <a:off x="4266" y="892"/>
                <a:ext cx="817"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07" name="Rectangle 83">
                <a:extLst>
                  <a:ext uri="{FF2B5EF4-FFF2-40B4-BE49-F238E27FC236}">
                    <a16:creationId xmlns:a16="http://schemas.microsoft.com/office/drawing/2014/main" id="{4DB19F9F-0E0B-8468-8AF4-B2CC9478AD33}"/>
                  </a:ext>
                </a:extLst>
              </p:cNvPr>
              <p:cNvSpPr>
                <a:spLocks noChangeArrowheads="1"/>
              </p:cNvSpPr>
              <p:nvPr/>
            </p:nvSpPr>
            <p:spPr bwMode="auto">
              <a:xfrm>
                <a:off x="4316" y="757"/>
                <a:ext cx="718" cy="13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08" name="Rectangle 84">
                <a:extLst>
                  <a:ext uri="{FF2B5EF4-FFF2-40B4-BE49-F238E27FC236}">
                    <a16:creationId xmlns:a16="http://schemas.microsoft.com/office/drawing/2014/main" id="{8DC8EFA8-FD8D-2DCF-7929-47E593A646A1}"/>
                  </a:ext>
                </a:extLst>
              </p:cNvPr>
              <p:cNvSpPr>
                <a:spLocks noChangeArrowheads="1"/>
              </p:cNvSpPr>
              <p:nvPr/>
            </p:nvSpPr>
            <p:spPr bwMode="auto">
              <a:xfrm>
                <a:off x="4316" y="745"/>
                <a:ext cx="6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Insignificant</a:t>
                </a:r>
                <a:endParaRPr lang="en-US" altLang="en-US"/>
              </a:p>
            </p:txBody>
          </p:sp>
          <p:sp>
            <p:nvSpPr>
              <p:cNvPr id="56009" name="Rectangle 85">
                <a:extLst>
                  <a:ext uri="{FF2B5EF4-FFF2-40B4-BE49-F238E27FC236}">
                    <a16:creationId xmlns:a16="http://schemas.microsoft.com/office/drawing/2014/main" id="{F40D61FD-ED51-08AE-08B1-A8FA34745F76}"/>
                  </a:ext>
                </a:extLst>
              </p:cNvPr>
              <p:cNvSpPr>
                <a:spLocks noChangeArrowheads="1"/>
              </p:cNvSpPr>
              <p:nvPr/>
            </p:nvSpPr>
            <p:spPr bwMode="auto">
              <a:xfrm>
                <a:off x="4967" y="745"/>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 </a:t>
                </a:r>
                <a:endParaRPr lang="en-US" altLang="en-US"/>
              </a:p>
            </p:txBody>
          </p:sp>
          <p:sp>
            <p:nvSpPr>
              <p:cNvPr id="56010" name="Rectangle 86">
                <a:extLst>
                  <a:ext uri="{FF2B5EF4-FFF2-40B4-BE49-F238E27FC236}">
                    <a16:creationId xmlns:a16="http://schemas.microsoft.com/office/drawing/2014/main" id="{BCF633DA-6B9B-F4A1-1522-9FB02DAFADFF}"/>
                  </a:ext>
                </a:extLst>
              </p:cNvPr>
              <p:cNvSpPr>
                <a:spLocks noChangeArrowheads="1"/>
              </p:cNvSpPr>
              <p:nvPr/>
            </p:nvSpPr>
            <p:spPr bwMode="auto">
              <a:xfrm>
                <a:off x="295" y="753"/>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11" name="Line 87">
                <a:extLst>
                  <a:ext uri="{FF2B5EF4-FFF2-40B4-BE49-F238E27FC236}">
                    <a16:creationId xmlns:a16="http://schemas.microsoft.com/office/drawing/2014/main" id="{C66A29BC-EE7F-9702-7A06-CEB2800197F8}"/>
                  </a:ext>
                </a:extLst>
              </p:cNvPr>
              <p:cNvSpPr>
                <a:spLocks noChangeShapeType="1"/>
              </p:cNvSpPr>
              <p:nvPr/>
            </p:nvSpPr>
            <p:spPr bwMode="auto">
              <a:xfrm>
                <a:off x="295" y="753"/>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12" name="Line 88">
                <a:extLst>
                  <a:ext uri="{FF2B5EF4-FFF2-40B4-BE49-F238E27FC236}">
                    <a16:creationId xmlns:a16="http://schemas.microsoft.com/office/drawing/2014/main" id="{CAFEC931-DC3B-CF39-73B3-951A7751DE24}"/>
                  </a:ext>
                </a:extLst>
              </p:cNvPr>
              <p:cNvSpPr>
                <a:spLocks noChangeShapeType="1"/>
              </p:cNvSpPr>
              <p:nvPr/>
            </p:nvSpPr>
            <p:spPr bwMode="auto">
              <a:xfrm>
                <a:off x="295" y="753"/>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13" name="Rectangle 89">
                <a:extLst>
                  <a:ext uri="{FF2B5EF4-FFF2-40B4-BE49-F238E27FC236}">
                    <a16:creationId xmlns:a16="http://schemas.microsoft.com/office/drawing/2014/main" id="{B835B3F8-C766-A439-25B7-32D2A500AED2}"/>
                  </a:ext>
                </a:extLst>
              </p:cNvPr>
              <p:cNvSpPr>
                <a:spLocks noChangeArrowheads="1"/>
              </p:cNvSpPr>
              <p:nvPr/>
            </p:nvSpPr>
            <p:spPr bwMode="auto">
              <a:xfrm>
                <a:off x="300" y="753"/>
                <a:ext cx="656"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14" name="Line 90">
                <a:extLst>
                  <a:ext uri="{FF2B5EF4-FFF2-40B4-BE49-F238E27FC236}">
                    <a16:creationId xmlns:a16="http://schemas.microsoft.com/office/drawing/2014/main" id="{E727B42A-434E-1F94-F1BD-52A87B72120E}"/>
                  </a:ext>
                </a:extLst>
              </p:cNvPr>
              <p:cNvSpPr>
                <a:spLocks noChangeShapeType="1"/>
              </p:cNvSpPr>
              <p:nvPr/>
            </p:nvSpPr>
            <p:spPr bwMode="auto">
              <a:xfrm>
                <a:off x="300" y="753"/>
                <a:ext cx="65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15" name="Rectangle 91">
                <a:extLst>
                  <a:ext uri="{FF2B5EF4-FFF2-40B4-BE49-F238E27FC236}">
                    <a16:creationId xmlns:a16="http://schemas.microsoft.com/office/drawing/2014/main" id="{F354B538-37BF-ED9F-775A-C13E45C50669}"/>
                  </a:ext>
                </a:extLst>
              </p:cNvPr>
              <p:cNvSpPr>
                <a:spLocks noChangeArrowheads="1"/>
              </p:cNvSpPr>
              <p:nvPr/>
            </p:nvSpPr>
            <p:spPr bwMode="auto">
              <a:xfrm>
                <a:off x="956" y="753"/>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16" name="Line 92">
                <a:extLst>
                  <a:ext uri="{FF2B5EF4-FFF2-40B4-BE49-F238E27FC236}">
                    <a16:creationId xmlns:a16="http://schemas.microsoft.com/office/drawing/2014/main" id="{D8E56B1E-D7AE-737C-1355-13278BCE5970}"/>
                  </a:ext>
                </a:extLst>
              </p:cNvPr>
              <p:cNvSpPr>
                <a:spLocks noChangeShapeType="1"/>
              </p:cNvSpPr>
              <p:nvPr/>
            </p:nvSpPr>
            <p:spPr bwMode="auto">
              <a:xfrm>
                <a:off x="956" y="753"/>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17" name="Line 93">
                <a:extLst>
                  <a:ext uri="{FF2B5EF4-FFF2-40B4-BE49-F238E27FC236}">
                    <a16:creationId xmlns:a16="http://schemas.microsoft.com/office/drawing/2014/main" id="{71FEC4F8-CDCB-50D1-FD5F-553AFF13F4EE}"/>
                  </a:ext>
                </a:extLst>
              </p:cNvPr>
              <p:cNvSpPr>
                <a:spLocks noChangeShapeType="1"/>
              </p:cNvSpPr>
              <p:nvPr/>
            </p:nvSpPr>
            <p:spPr bwMode="auto">
              <a:xfrm>
                <a:off x="956" y="753"/>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18" name="Rectangle 94">
                <a:extLst>
                  <a:ext uri="{FF2B5EF4-FFF2-40B4-BE49-F238E27FC236}">
                    <a16:creationId xmlns:a16="http://schemas.microsoft.com/office/drawing/2014/main" id="{13D4E093-9020-0678-B198-87F60E669F17}"/>
                  </a:ext>
                </a:extLst>
              </p:cNvPr>
              <p:cNvSpPr>
                <a:spLocks noChangeArrowheads="1"/>
              </p:cNvSpPr>
              <p:nvPr/>
            </p:nvSpPr>
            <p:spPr bwMode="auto">
              <a:xfrm>
                <a:off x="961" y="753"/>
                <a:ext cx="67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19" name="Line 95">
                <a:extLst>
                  <a:ext uri="{FF2B5EF4-FFF2-40B4-BE49-F238E27FC236}">
                    <a16:creationId xmlns:a16="http://schemas.microsoft.com/office/drawing/2014/main" id="{9F870FF1-DC2A-1EEC-3AA7-8D8572DF79AA}"/>
                  </a:ext>
                </a:extLst>
              </p:cNvPr>
              <p:cNvSpPr>
                <a:spLocks noChangeShapeType="1"/>
              </p:cNvSpPr>
              <p:nvPr/>
            </p:nvSpPr>
            <p:spPr bwMode="auto">
              <a:xfrm>
                <a:off x="961" y="753"/>
                <a:ext cx="6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20" name="Rectangle 96">
                <a:extLst>
                  <a:ext uri="{FF2B5EF4-FFF2-40B4-BE49-F238E27FC236}">
                    <a16:creationId xmlns:a16="http://schemas.microsoft.com/office/drawing/2014/main" id="{F0934220-ACB3-CA45-0C88-2D320F9A07B8}"/>
                  </a:ext>
                </a:extLst>
              </p:cNvPr>
              <p:cNvSpPr>
                <a:spLocks noChangeArrowheads="1"/>
              </p:cNvSpPr>
              <p:nvPr/>
            </p:nvSpPr>
            <p:spPr bwMode="auto">
              <a:xfrm>
                <a:off x="1633" y="753"/>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21" name="Line 97">
                <a:extLst>
                  <a:ext uri="{FF2B5EF4-FFF2-40B4-BE49-F238E27FC236}">
                    <a16:creationId xmlns:a16="http://schemas.microsoft.com/office/drawing/2014/main" id="{27EB0E26-D32D-4A11-0C1B-290E7EBBAF95}"/>
                  </a:ext>
                </a:extLst>
              </p:cNvPr>
              <p:cNvSpPr>
                <a:spLocks noChangeShapeType="1"/>
              </p:cNvSpPr>
              <p:nvPr/>
            </p:nvSpPr>
            <p:spPr bwMode="auto">
              <a:xfrm>
                <a:off x="1633" y="753"/>
                <a:ext cx="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22" name="Line 98">
                <a:extLst>
                  <a:ext uri="{FF2B5EF4-FFF2-40B4-BE49-F238E27FC236}">
                    <a16:creationId xmlns:a16="http://schemas.microsoft.com/office/drawing/2014/main" id="{FAC46606-6294-D90E-D965-923466326166}"/>
                  </a:ext>
                </a:extLst>
              </p:cNvPr>
              <p:cNvSpPr>
                <a:spLocks noChangeShapeType="1"/>
              </p:cNvSpPr>
              <p:nvPr/>
            </p:nvSpPr>
            <p:spPr bwMode="auto">
              <a:xfrm>
                <a:off x="1633" y="753"/>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23" name="Rectangle 99">
                <a:extLst>
                  <a:ext uri="{FF2B5EF4-FFF2-40B4-BE49-F238E27FC236}">
                    <a16:creationId xmlns:a16="http://schemas.microsoft.com/office/drawing/2014/main" id="{DF09A5B7-1529-297D-DD53-232AC4203ABD}"/>
                  </a:ext>
                </a:extLst>
              </p:cNvPr>
              <p:cNvSpPr>
                <a:spLocks noChangeArrowheads="1"/>
              </p:cNvSpPr>
              <p:nvPr/>
            </p:nvSpPr>
            <p:spPr bwMode="auto">
              <a:xfrm>
                <a:off x="1637" y="753"/>
                <a:ext cx="739"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24" name="Line 100">
                <a:extLst>
                  <a:ext uri="{FF2B5EF4-FFF2-40B4-BE49-F238E27FC236}">
                    <a16:creationId xmlns:a16="http://schemas.microsoft.com/office/drawing/2014/main" id="{FFDB0BDF-8974-4362-A81C-BC0FBA3352ED}"/>
                  </a:ext>
                </a:extLst>
              </p:cNvPr>
              <p:cNvSpPr>
                <a:spLocks noChangeShapeType="1"/>
              </p:cNvSpPr>
              <p:nvPr/>
            </p:nvSpPr>
            <p:spPr bwMode="auto">
              <a:xfrm>
                <a:off x="1637" y="753"/>
                <a:ext cx="739"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25" name="Rectangle 101">
                <a:extLst>
                  <a:ext uri="{FF2B5EF4-FFF2-40B4-BE49-F238E27FC236}">
                    <a16:creationId xmlns:a16="http://schemas.microsoft.com/office/drawing/2014/main" id="{1223A51F-B17D-711B-A423-AF7A53BA029B}"/>
                  </a:ext>
                </a:extLst>
              </p:cNvPr>
              <p:cNvSpPr>
                <a:spLocks noChangeArrowheads="1"/>
              </p:cNvSpPr>
              <p:nvPr/>
            </p:nvSpPr>
            <p:spPr bwMode="auto">
              <a:xfrm>
                <a:off x="2376" y="753"/>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26" name="Line 102">
                <a:extLst>
                  <a:ext uri="{FF2B5EF4-FFF2-40B4-BE49-F238E27FC236}">
                    <a16:creationId xmlns:a16="http://schemas.microsoft.com/office/drawing/2014/main" id="{CBBC94FA-ED38-D26C-5BB8-84E9C242E77D}"/>
                  </a:ext>
                </a:extLst>
              </p:cNvPr>
              <p:cNvSpPr>
                <a:spLocks noChangeShapeType="1"/>
              </p:cNvSpPr>
              <p:nvPr/>
            </p:nvSpPr>
            <p:spPr bwMode="auto">
              <a:xfrm>
                <a:off x="2376" y="753"/>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27" name="Line 103">
                <a:extLst>
                  <a:ext uri="{FF2B5EF4-FFF2-40B4-BE49-F238E27FC236}">
                    <a16:creationId xmlns:a16="http://schemas.microsoft.com/office/drawing/2014/main" id="{3B560D32-DB5B-E5AE-B6DB-8A121B1E70BC}"/>
                  </a:ext>
                </a:extLst>
              </p:cNvPr>
              <p:cNvSpPr>
                <a:spLocks noChangeShapeType="1"/>
              </p:cNvSpPr>
              <p:nvPr/>
            </p:nvSpPr>
            <p:spPr bwMode="auto">
              <a:xfrm>
                <a:off x="2376" y="753"/>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28" name="Rectangle 104">
                <a:extLst>
                  <a:ext uri="{FF2B5EF4-FFF2-40B4-BE49-F238E27FC236}">
                    <a16:creationId xmlns:a16="http://schemas.microsoft.com/office/drawing/2014/main" id="{DC82CD8E-7B62-3FF8-D797-F2A4DDB7A2E6}"/>
                  </a:ext>
                </a:extLst>
              </p:cNvPr>
              <p:cNvSpPr>
                <a:spLocks noChangeArrowheads="1"/>
              </p:cNvSpPr>
              <p:nvPr/>
            </p:nvSpPr>
            <p:spPr bwMode="auto">
              <a:xfrm>
                <a:off x="2381" y="753"/>
                <a:ext cx="536"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29" name="Line 105">
                <a:extLst>
                  <a:ext uri="{FF2B5EF4-FFF2-40B4-BE49-F238E27FC236}">
                    <a16:creationId xmlns:a16="http://schemas.microsoft.com/office/drawing/2014/main" id="{F87CA9E2-63F3-C0B8-8051-0A386AD1B883}"/>
                  </a:ext>
                </a:extLst>
              </p:cNvPr>
              <p:cNvSpPr>
                <a:spLocks noChangeShapeType="1"/>
              </p:cNvSpPr>
              <p:nvPr/>
            </p:nvSpPr>
            <p:spPr bwMode="auto">
              <a:xfrm>
                <a:off x="2381" y="753"/>
                <a:ext cx="53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30" name="Rectangle 106">
                <a:extLst>
                  <a:ext uri="{FF2B5EF4-FFF2-40B4-BE49-F238E27FC236}">
                    <a16:creationId xmlns:a16="http://schemas.microsoft.com/office/drawing/2014/main" id="{A403AA4B-A928-9425-5599-8C51328635A9}"/>
                  </a:ext>
                </a:extLst>
              </p:cNvPr>
              <p:cNvSpPr>
                <a:spLocks noChangeArrowheads="1"/>
              </p:cNvSpPr>
              <p:nvPr/>
            </p:nvSpPr>
            <p:spPr bwMode="auto">
              <a:xfrm>
                <a:off x="2917" y="753"/>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31" name="Line 107">
                <a:extLst>
                  <a:ext uri="{FF2B5EF4-FFF2-40B4-BE49-F238E27FC236}">
                    <a16:creationId xmlns:a16="http://schemas.microsoft.com/office/drawing/2014/main" id="{3F59B2F5-B4F9-BB96-685A-15C968BC6DF5}"/>
                  </a:ext>
                </a:extLst>
              </p:cNvPr>
              <p:cNvSpPr>
                <a:spLocks noChangeShapeType="1"/>
              </p:cNvSpPr>
              <p:nvPr/>
            </p:nvSpPr>
            <p:spPr bwMode="auto">
              <a:xfrm>
                <a:off x="2917" y="753"/>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32" name="Line 108">
                <a:extLst>
                  <a:ext uri="{FF2B5EF4-FFF2-40B4-BE49-F238E27FC236}">
                    <a16:creationId xmlns:a16="http://schemas.microsoft.com/office/drawing/2014/main" id="{327E7142-AC97-5292-53D2-56C28C7DA60B}"/>
                  </a:ext>
                </a:extLst>
              </p:cNvPr>
              <p:cNvSpPr>
                <a:spLocks noChangeShapeType="1"/>
              </p:cNvSpPr>
              <p:nvPr/>
            </p:nvSpPr>
            <p:spPr bwMode="auto">
              <a:xfrm>
                <a:off x="2917" y="753"/>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33" name="Rectangle 109">
                <a:extLst>
                  <a:ext uri="{FF2B5EF4-FFF2-40B4-BE49-F238E27FC236}">
                    <a16:creationId xmlns:a16="http://schemas.microsoft.com/office/drawing/2014/main" id="{4D19E4F6-94A9-E3FC-A0A2-BB29EE378BCE}"/>
                  </a:ext>
                </a:extLst>
              </p:cNvPr>
              <p:cNvSpPr>
                <a:spLocks noChangeArrowheads="1"/>
              </p:cNvSpPr>
              <p:nvPr/>
            </p:nvSpPr>
            <p:spPr bwMode="auto">
              <a:xfrm>
                <a:off x="2922" y="753"/>
                <a:ext cx="66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34" name="Line 110">
                <a:extLst>
                  <a:ext uri="{FF2B5EF4-FFF2-40B4-BE49-F238E27FC236}">
                    <a16:creationId xmlns:a16="http://schemas.microsoft.com/office/drawing/2014/main" id="{9BB29DAA-7B6A-398F-7AA2-5115A75EEFC4}"/>
                  </a:ext>
                </a:extLst>
              </p:cNvPr>
              <p:cNvSpPr>
                <a:spLocks noChangeShapeType="1"/>
              </p:cNvSpPr>
              <p:nvPr/>
            </p:nvSpPr>
            <p:spPr bwMode="auto">
              <a:xfrm>
                <a:off x="2922" y="753"/>
                <a:ext cx="66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35" name="Rectangle 111">
                <a:extLst>
                  <a:ext uri="{FF2B5EF4-FFF2-40B4-BE49-F238E27FC236}">
                    <a16:creationId xmlns:a16="http://schemas.microsoft.com/office/drawing/2014/main" id="{1B9C6EB4-3D2D-032A-6BE6-42AB947CC1A6}"/>
                  </a:ext>
                </a:extLst>
              </p:cNvPr>
              <p:cNvSpPr>
                <a:spLocks noChangeArrowheads="1"/>
              </p:cNvSpPr>
              <p:nvPr/>
            </p:nvSpPr>
            <p:spPr bwMode="auto">
              <a:xfrm>
                <a:off x="3589" y="753"/>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36" name="Line 112">
                <a:extLst>
                  <a:ext uri="{FF2B5EF4-FFF2-40B4-BE49-F238E27FC236}">
                    <a16:creationId xmlns:a16="http://schemas.microsoft.com/office/drawing/2014/main" id="{9845337D-D3A9-CFEC-490E-1FBA3A7B9FE3}"/>
                  </a:ext>
                </a:extLst>
              </p:cNvPr>
              <p:cNvSpPr>
                <a:spLocks noChangeShapeType="1"/>
              </p:cNvSpPr>
              <p:nvPr/>
            </p:nvSpPr>
            <p:spPr bwMode="auto">
              <a:xfrm>
                <a:off x="3589" y="753"/>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37" name="Line 113">
                <a:extLst>
                  <a:ext uri="{FF2B5EF4-FFF2-40B4-BE49-F238E27FC236}">
                    <a16:creationId xmlns:a16="http://schemas.microsoft.com/office/drawing/2014/main" id="{85DC29A3-D301-C8BE-5B43-8B3C3FF9AC57}"/>
                  </a:ext>
                </a:extLst>
              </p:cNvPr>
              <p:cNvSpPr>
                <a:spLocks noChangeShapeType="1"/>
              </p:cNvSpPr>
              <p:nvPr/>
            </p:nvSpPr>
            <p:spPr bwMode="auto">
              <a:xfrm>
                <a:off x="3589" y="753"/>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38" name="Rectangle 114">
                <a:extLst>
                  <a:ext uri="{FF2B5EF4-FFF2-40B4-BE49-F238E27FC236}">
                    <a16:creationId xmlns:a16="http://schemas.microsoft.com/office/drawing/2014/main" id="{6F4BA961-539F-818E-C6D7-2DF6D88D8218}"/>
                  </a:ext>
                </a:extLst>
              </p:cNvPr>
              <p:cNvSpPr>
                <a:spLocks noChangeArrowheads="1"/>
              </p:cNvSpPr>
              <p:nvPr/>
            </p:nvSpPr>
            <p:spPr bwMode="auto">
              <a:xfrm>
                <a:off x="3594" y="753"/>
                <a:ext cx="668"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39" name="Line 115">
                <a:extLst>
                  <a:ext uri="{FF2B5EF4-FFF2-40B4-BE49-F238E27FC236}">
                    <a16:creationId xmlns:a16="http://schemas.microsoft.com/office/drawing/2014/main" id="{97C85FDA-33D3-B2C1-55B6-C49B53FAC367}"/>
                  </a:ext>
                </a:extLst>
              </p:cNvPr>
              <p:cNvSpPr>
                <a:spLocks noChangeShapeType="1"/>
              </p:cNvSpPr>
              <p:nvPr/>
            </p:nvSpPr>
            <p:spPr bwMode="auto">
              <a:xfrm>
                <a:off x="3594" y="753"/>
                <a:ext cx="6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40" name="Rectangle 116">
                <a:extLst>
                  <a:ext uri="{FF2B5EF4-FFF2-40B4-BE49-F238E27FC236}">
                    <a16:creationId xmlns:a16="http://schemas.microsoft.com/office/drawing/2014/main" id="{73CEC12E-A996-5DB3-2013-96C9B1012BC3}"/>
                  </a:ext>
                </a:extLst>
              </p:cNvPr>
              <p:cNvSpPr>
                <a:spLocks noChangeArrowheads="1"/>
              </p:cNvSpPr>
              <p:nvPr/>
            </p:nvSpPr>
            <p:spPr bwMode="auto">
              <a:xfrm>
                <a:off x="4262" y="753"/>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41" name="Line 117">
                <a:extLst>
                  <a:ext uri="{FF2B5EF4-FFF2-40B4-BE49-F238E27FC236}">
                    <a16:creationId xmlns:a16="http://schemas.microsoft.com/office/drawing/2014/main" id="{524CC434-2F45-E174-C6AC-5B2857EBCC20}"/>
                  </a:ext>
                </a:extLst>
              </p:cNvPr>
              <p:cNvSpPr>
                <a:spLocks noChangeShapeType="1"/>
              </p:cNvSpPr>
              <p:nvPr/>
            </p:nvSpPr>
            <p:spPr bwMode="auto">
              <a:xfrm>
                <a:off x="4262" y="753"/>
                <a:ext cx="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42" name="Line 118">
                <a:extLst>
                  <a:ext uri="{FF2B5EF4-FFF2-40B4-BE49-F238E27FC236}">
                    <a16:creationId xmlns:a16="http://schemas.microsoft.com/office/drawing/2014/main" id="{F4C234CD-8DF8-681A-3029-9B35F9595AF4}"/>
                  </a:ext>
                </a:extLst>
              </p:cNvPr>
              <p:cNvSpPr>
                <a:spLocks noChangeShapeType="1"/>
              </p:cNvSpPr>
              <p:nvPr/>
            </p:nvSpPr>
            <p:spPr bwMode="auto">
              <a:xfrm>
                <a:off x="4262" y="753"/>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43" name="Rectangle 119">
                <a:extLst>
                  <a:ext uri="{FF2B5EF4-FFF2-40B4-BE49-F238E27FC236}">
                    <a16:creationId xmlns:a16="http://schemas.microsoft.com/office/drawing/2014/main" id="{677E8D20-D1BC-74FC-54B6-CC7DAEE4CCD8}"/>
                  </a:ext>
                </a:extLst>
              </p:cNvPr>
              <p:cNvSpPr>
                <a:spLocks noChangeArrowheads="1"/>
              </p:cNvSpPr>
              <p:nvPr/>
            </p:nvSpPr>
            <p:spPr bwMode="auto">
              <a:xfrm>
                <a:off x="4266" y="753"/>
                <a:ext cx="81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44" name="Line 120">
                <a:extLst>
                  <a:ext uri="{FF2B5EF4-FFF2-40B4-BE49-F238E27FC236}">
                    <a16:creationId xmlns:a16="http://schemas.microsoft.com/office/drawing/2014/main" id="{8C5F6C1C-5B06-8382-0AC6-243934A653F2}"/>
                  </a:ext>
                </a:extLst>
              </p:cNvPr>
              <p:cNvSpPr>
                <a:spLocks noChangeShapeType="1"/>
              </p:cNvSpPr>
              <p:nvPr/>
            </p:nvSpPr>
            <p:spPr bwMode="auto">
              <a:xfrm>
                <a:off x="4266" y="753"/>
                <a:ext cx="81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45" name="Rectangle 121">
                <a:extLst>
                  <a:ext uri="{FF2B5EF4-FFF2-40B4-BE49-F238E27FC236}">
                    <a16:creationId xmlns:a16="http://schemas.microsoft.com/office/drawing/2014/main" id="{42AE1EBC-81E1-D3E4-FF08-2687C502D1FC}"/>
                  </a:ext>
                </a:extLst>
              </p:cNvPr>
              <p:cNvSpPr>
                <a:spLocks noChangeArrowheads="1"/>
              </p:cNvSpPr>
              <p:nvPr/>
            </p:nvSpPr>
            <p:spPr bwMode="auto">
              <a:xfrm>
                <a:off x="5083" y="753"/>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46" name="Line 122">
                <a:extLst>
                  <a:ext uri="{FF2B5EF4-FFF2-40B4-BE49-F238E27FC236}">
                    <a16:creationId xmlns:a16="http://schemas.microsoft.com/office/drawing/2014/main" id="{00033658-A984-4C02-194E-B7618BF20C2D}"/>
                  </a:ext>
                </a:extLst>
              </p:cNvPr>
              <p:cNvSpPr>
                <a:spLocks noChangeShapeType="1"/>
              </p:cNvSpPr>
              <p:nvPr/>
            </p:nvSpPr>
            <p:spPr bwMode="auto">
              <a:xfrm>
                <a:off x="5083" y="753"/>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47" name="Line 123">
                <a:extLst>
                  <a:ext uri="{FF2B5EF4-FFF2-40B4-BE49-F238E27FC236}">
                    <a16:creationId xmlns:a16="http://schemas.microsoft.com/office/drawing/2014/main" id="{885AE905-4E20-2623-E2CE-E89753B56E3F}"/>
                  </a:ext>
                </a:extLst>
              </p:cNvPr>
              <p:cNvSpPr>
                <a:spLocks noChangeShapeType="1"/>
              </p:cNvSpPr>
              <p:nvPr/>
            </p:nvSpPr>
            <p:spPr bwMode="auto">
              <a:xfrm>
                <a:off x="5083" y="753"/>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48" name="Rectangle 124">
                <a:extLst>
                  <a:ext uri="{FF2B5EF4-FFF2-40B4-BE49-F238E27FC236}">
                    <a16:creationId xmlns:a16="http://schemas.microsoft.com/office/drawing/2014/main" id="{2D039E0F-49C0-561D-F56F-6B3603C08C7E}"/>
                  </a:ext>
                </a:extLst>
              </p:cNvPr>
              <p:cNvSpPr>
                <a:spLocks noChangeArrowheads="1"/>
              </p:cNvSpPr>
              <p:nvPr/>
            </p:nvSpPr>
            <p:spPr bwMode="auto">
              <a:xfrm>
                <a:off x="295" y="757"/>
                <a:ext cx="5" cy="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49" name="Line 125">
                <a:extLst>
                  <a:ext uri="{FF2B5EF4-FFF2-40B4-BE49-F238E27FC236}">
                    <a16:creationId xmlns:a16="http://schemas.microsoft.com/office/drawing/2014/main" id="{704D4E35-8887-A9B6-A054-1C86C93710A4}"/>
                  </a:ext>
                </a:extLst>
              </p:cNvPr>
              <p:cNvSpPr>
                <a:spLocks noChangeShapeType="1"/>
              </p:cNvSpPr>
              <p:nvPr/>
            </p:nvSpPr>
            <p:spPr bwMode="auto">
              <a:xfrm>
                <a:off x="295" y="757"/>
                <a:ext cx="0" cy="2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50" name="Rectangle 126">
                <a:extLst>
                  <a:ext uri="{FF2B5EF4-FFF2-40B4-BE49-F238E27FC236}">
                    <a16:creationId xmlns:a16="http://schemas.microsoft.com/office/drawing/2014/main" id="{94002669-8B53-FF49-8D0C-3372C2CA88F4}"/>
                  </a:ext>
                </a:extLst>
              </p:cNvPr>
              <p:cNvSpPr>
                <a:spLocks noChangeArrowheads="1"/>
              </p:cNvSpPr>
              <p:nvPr/>
            </p:nvSpPr>
            <p:spPr bwMode="auto">
              <a:xfrm>
                <a:off x="956" y="757"/>
                <a:ext cx="5" cy="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51" name="Line 127">
                <a:extLst>
                  <a:ext uri="{FF2B5EF4-FFF2-40B4-BE49-F238E27FC236}">
                    <a16:creationId xmlns:a16="http://schemas.microsoft.com/office/drawing/2014/main" id="{A1E35DA3-E2D2-D824-795A-1A677C36C57B}"/>
                  </a:ext>
                </a:extLst>
              </p:cNvPr>
              <p:cNvSpPr>
                <a:spLocks noChangeShapeType="1"/>
              </p:cNvSpPr>
              <p:nvPr/>
            </p:nvSpPr>
            <p:spPr bwMode="auto">
              <a:xfrm>
                <a:off x="956" y="757"/>
                <a:ext cx="0" cy="2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52" name="Rectangle 128">
                <a:extLst>
                  <a:ext uri="{FF2B5EF4-FFF2-40B4-BE49-F238E27FC236}">
                    <a16:creationId xmlns:a16="http://schemas.microsoft.com/office/drawing/2014/main" id="{F775FA80-89FA-A72F-36D6-119B3ADD40A9}"/>
                  </a:ext>
                </a:extLst>
              </p:cNvPr>
              <p:cNvSpPr>
                <a:spLocks noChangeArrowheads="1"/>
              </p:cNvSpPr>
              <p:nvPr/>
            </p:nvSpPr>
            <p:spPr bwMode="auto">
              <a:xfrm>
                <a:off x="1633" y="757"/>
                <a:ext cx="4" cy="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53" name="Line 129">
                <a:extLst>
                  <a:ext uri="{FF2B5EF4-FFF2-40B4-BE49-F238E27FC236}">
                    <a16:creationId xmlns:a16="http://schemas.microsoft.com/office/drawing/2014/main" id="{7852D421-506A-D682-D9B0-26E5A5194AA6}"/>
                  </a:ext>
                </a:extLst>
              </p:cNvPr>
              <p:cNvSpPr>
                <a:spLocks noChangeShapeType="1"/>
              </p:cNvSpPr>
              <p:nvPr/>
            </p:nvSpPr>
            <p:spPr bwMode="auto">
              <a:xfrm>
                <a:off x="1633" y="757"/>
                <a:ext cx="0" cy="2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54" name="Rectangle 130">
                <a:extLst>
                  <a:ext uri="{FF2B5EF4-FFF2-40B4-BE49-F238E27FC236}">
                    <a16:creationId xmlns:a16="http://schemas.microsoft.com/office/drawing/2014/main" id="{E6440B8F-3BA9-0503-179D-254015F07CE4}"/>
                  </a:ext>
                </a:extLst>
              </p:cNvPr>
              <p:cNvSpPr>
                <a:spLocks noChangeArrowheads="1"/>
              </p:cNvSpPr>
              <p:nvPr/>
            </p:nvSpPr>
            <p:spPr bwMode="auto">
              <a:xfrm>
                <a:off x="2376" y="757"/>
                <a:ext cx="5" cy="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55" name="Line 131">
                <a:extLst>
                  <a:ext uri="{FF2B5EF4-FFF2-40B4-BE49-F238E27FC236}">
                    <a16:creationId xmlns:a16="http://schemas.microsoft.com/office/drawing/2014/main" id="{6D83C1DF-F42A-FB65-589E-218F353F86AE}"/>
                  </a:ext>
                </a:extLst>
              </p:cNvPr>
              <p:cNvSpPr>
                <a:spLocks noChangeShapeType="1"/>
              </p:cNvSpPr>
              <p:nvPr/>
            </p:nvSpPr>
            <p:spPr bwMode="auto">
              <a:xfrm>
                <a:off x="2376" y="757"/>
                <a:ext cx="0" cy="2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56" name="Rectangle 132">
                <a:extLst>
                  <a:ext uri="{FF2B5EF4-FFF2-40B4-BE49-F238E27FC236}">
                    <a16:creationId xmlns:a16="http://schemas.microsoft.com/office/drawing/2014/main" id="{C7CD22F7-DEF0-92FB-5BAA-E8141912509F}"/>
                  </a:ext>
                </a:extLst>
              </p:cNvPr>
              <p:cNvSpPr>
                <a:spLocks noChangeArrowheads="1"/>
              </p:cNvSpPr>
              <p:nvPr/>
            </p:nvSpPr>
            <p:spPr bwMode="auto">
              <a:xfrm>
                <a:off x="2917" y="757"/>
                <a:ext cx="5" cy="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57" name="Line 133">
                <a:extLst>
                  <a:ext uri="{FF2B5EF4-FFF2-40B4-BE49-F238E27FC236}">
                    <a16:creationId xmlns:a16="http://schemas.microsoft.com/office/drawing/2014/main" id="{7FDF7715-4176-1144-E9AD-C90CE4681591}"/>
                  </a:ext>
                </a:extLst>
              </p:cNvPr>
              <p:cNvSpPr>
                <a:spLocks noChangeShapeType="1"/>
              </p:cNvSpPr>
              <p:nvPr/>
            </p:nvSpPr>
            <p:spPr bwMode="auto">
              <a:xfrm>
                <a:off x="2917" y="757"/>
                <a:ext cx="0" cy="2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58" name="Rectangle 134">
                <a:extLst>
                  <a:ext uri="{FF2B5EF4-FFF2-40B4-BE49-F238E27FC236}">
                    <a16:creationId xmlns:a16="http://schemas.microsoft.com/office/drawing/2014/main" id="{019B886A-9376-5950-619B-52948EAB7087}"/>
                  </a:ext>
                </a:extLst>
              </p:cNvPr>
              <p:cNvSpPr>
                <a:spLocks noChangeArrowheads="1"/>
              </p:cNvSpPr>
              <p:nvPr/>
            </p:nvSpPr>
            <p:spPr bwMode="auto">
              <a:xfrm>
                <a:off x="3589" y="757"/>
                <a:ext cx="5" cy="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59" name="Line 135">
                <a:extLst>
                  <a:ext uri="{FF2B5EF4-FFF2-40B4-BE49-F238E27FC236}">
                    <a16:creationId xmlns:a16="http://schemas.microsoft.com/office/drawing/2014/main" id="{E6373F11-B5A1-736B-C63C-69F9C9BC30BC}"/>
                  </a:ext>
                </a:extLst>
              </p:cNvPr>
              <p:cNvSpPr>
                <a:spLocks noChangeShapeType="1"/>
              </p:cNvSpPr>
              <p:nvPr/>
            </p:nvSpPr>
            <p:spPr bwMode="auto">
              <a:xfrm>
                <a:off x="3589" y="757"/>
                <a:ext cx="0" cy="2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60" name="Rectangle 136">
                <a:extLst>
                  <a:ext uri="{FF2B5EF4-FFF2-40B4-BE49-F238E27FC236}">
                    <a16:creationId xmlns:a16="http://schemas.microsoft.com/office/drawing/2014/main" id="{0DB7A81C-68A2-9A49-8503-B33C4292745B}"/>
                  </a:ext>
                </a:extLst>
              </p:cNvPr>
              <p:cNvSpPr>
                <a:spLocks noChangeArrowheads="1"/>
              </p:cNvSpPr>
              <p:nvPr/>
            </p:nvSpPr>
            <p:spPr bwMode="auto">
              <a:xfrm>
                <a:off x="4262" y="757"/>
                <a:ext cx="4" cy="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61" name="Line 137">
                <a:extLst>
                  <a:ext uri="{FF2B5EF4-FFF2-40B4-BE49-F238E27FC236}">
                    <a16:creationId xmlns:a16="http://schemas.microsoft.com/office/drawing/2014/main" id="{95101D07-7C05-CBAE-733D-959D50D17AB4}"/>
                  </a:ext>
                </a:extLst>
              </p:cNvPr>
              <p:cNvSpPr>
                <a:spLocks noChangeShapeType="1"/>
              </p:cNvSpPr>
              <p:nvPr/>
            </p:nvSpPr>
            <p:spPr bwMode="auto">
              <a:xfrm>
                <a:off x="4262" y="757"/>
                <a:ext cx="0" cy="2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62" name="Rectangle 138">
                <a:extLst>
                  <a:ext uri="{FF2B5EF4-FFF2-40B4-BE49-F238E27FC236}">
                    <a16:creationId xmlns:a16="http://schemas.microsoft.com/office/drawing/2014/main" id="{45809B85-691A-DB3B-F7DF-6CC6F45C93BA}"/>
                  </a:ext>
                </a:extLst>
              </p:cNvPr>
              <p:cNvSpPr>
                <a:spLocks noChangeArrowheads="1"/>
              </p:cNvSpPr>
              <p:nvPr/>
            </p:nvSpPr>
            <p:spPr bwMode="auto">
              <a:xfrm>
                <a:off x="5083" y="757"/>
                <a:ext cx="5" cy="2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63" name="Line 139">
                <a:extLst>
                  <a:ext uri="{FF2B5EF4-FFF2-40B4-BE49-F238E27FC236}">
                    <a16:creationId xmlns:a16="http://schemas.microsoft.com/office/drawing/2014/main" id="{FFBA6B5F-DCE9-3143-7AEB-A78002FFB98A}"/>
                  </a:ext>
                </a:extLst>
              </p:cNvPr>
              <p:cNvSpPr>
                <a:spLocks noChangeShapeType="1"/>
              </p:cNvSpPr>
              <p:nvPr/>
            </p:nvSpPr>
            <p:spPr bwMode="auto">
              <a:xfrm>
                <a:off x="5083" y="757"/>
                <a:ext cx="0" cy="26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064" name="Rectangle 140">
                <a:extLst>
                  <a:ext uri="{FF2B5EF4-FFF2-40B4-BE49-F238E27FC236}">
                    <a16:creationId xmlns:a16="http://schemas.microsoft.com/office/drawing/2014/main" id="{DC10467A-8855-FA96-D5C4-39FFE56307B6}"/>
                  </a:ext>
                </a:extLst>
              </p:cNvPr>
              <p:cNvSpPr>
                <a:spLocks noChangeArrowheads="1"/>
              </p:cNvSpPr>
              <p:nvPr/>
            </p:nvSpPr>
            <p:spPr bwMode="auto">
              <a:xfrm>
                <a:off x="300" y="1029"/>
                <a:ext cx="49" cy="26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65" name="Rectangle 141">
                <a:extLst>
                  <a:ext uri="{FF2B5EF4-FFF2-40B4-BE49-F238E27FC236}">
                    <a16:creationId xmlns:a16="http://schemas.microsoft.com/office/drawing/2014/main" id="{6D53C959-840C-26D5-B94B-3B45F2A7BC21}"/>
                  </a:ext>
                </a:extLst>
              </p:cNvPr>
              <p:cNvSpPr>
                <a:spLocks noChangeArrowheads="1"/>
              </p:cNvSpPr>
              <p:nvPr/>
            </p:nvSpPr>
            <p:spPr bwMode="auto">
              <a:xfrm>
                <a:off x="907" y="1029"/>
                <a:ext cx="49" cy="266"/>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66" name="Rectangle 142">
                <a:extLst>
                  <a:ext uri="{FF2B5EF4-FFF2-40B4-BE49-F238E27FC236}">
                    <a16:creationId xmlns:a16="http://schemas.microsoft.com/office/drawing/2014/main" id="{4A7A5B35-C808-F2D0-12B1-445A9936291D}"/>
                  </a:ext>
                </a:extLst>
              </p:cNvPr>
              <p:cNvSpPr>
                <a:spLocks noChangeArrowheads="1"/>
              </p:cNvSpPr>
              <p:nvPr/>
            </p:nvSpPr>
            <p:spPr bwMode="auto">
              <a:xfrm>
                <a:off x="349" y="1029"/>
                <a:ext cx="55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67" name="Rectangle 143">
                <a:extLst>
                  <a:ext uri="{FF2B5EF4-FFF2-40B4-BE49-F238E27FC236}">
                    <a16:creationId xmlns:a16="http://schemas.microsoft.com/office/drawing/2014/main" id="{363C0355-0540-CB4B-40F2-DD05BAA9CF8C}"/>
                  </a:ext>
                </a:extLst>
              </p:cNvPr>
              <p:cNvSpPr>
                <a:spLocks noChangeArrowheads="1"/>
              </p:cNvSpPr>
              <p:nvPr/>
            </p:nvSpPr>
            <p:spPr bwMode="auto">
              <a:xfrm>
                <a:off x="349" y="1017"/>
                <a:ext cx="38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Almost </a:t>
                </a:r>
                <a:endParaRPr lang="en-US" altLang="en-US"/>
              </a:p>
            </p:txBody>
          </p:sp>
          <p:sp>
            <p:nvSpPr>
              <p:cNvPr id="56068" name="Rectangle 144">
                <a:extLst>
                  <a:ext uri="{FF2B5EF4-FFF2-40B4-BE49-F238E27FC236}">
                    <a16:creationId xmlns:a16="http://schemas.microsoft.com/office/drawing/2014/main" id="{DB942FBC-8427-6761-EC67-264278B5BE0F}"/>
                  </a:ext>
                </a:extLst>
              </p:cNvPr>
              <p:cNvSpPr>
                <a:spLocks noChangeArrowheads="1"/>
              </p:cNvSpPr>
              <p:nvPr/>
            </p:nvSpPr>
            <p:spPr bwMode="auto">
              <a:xfrm>
                <a:off x="349" y="1162"/>
                <a:ext cx="55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69" name="Rectangle 145">
                <a:extLst>
                  <a:ext uri="{FF2B5EF4-FFF2-40B4-BE49-F238E27FC236}">
                    <a16:creationId xmlns:a16="http://schemas.microsoft.com/office/drawing/2014/main" id="{0001691D-9E72-18F1-B3D5-78164747675E}"/>
                  </a:ext>
                </a:extLst>
              </p:cNvPr>
              <p:cNvSpPr>
                <a:spLocks noChangeArrowheads="1"/>
              </p:cNvSpPr>
              <p:nvPr/>
            </p:nvSpPr>
            <p:spPr bwMode="auto">
              <a:xfrm>
                <a:off x="349" y="1150"/>
                <a:ext cx="38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Certain</a:t>
                </a:r>
                <a:endParaRPr lang="en-US" altLang="en-US"/>
              </a:p>
            </p:txBody>
          </p:sp>
          <p:sp>
            <p:nvSpPr>
              <p:cNvPr id="56070" name="Rectangle 146">
                <a:extLst>
                  <a:ext uri="{FF2B5EF4-FFF2-40B4-BE49-F238E27FC236}">
                    <a16:creationId xmlns:a16="http://schemas.microsoft.com/office/drawing/2014/main" id="{4A4A7FD6-1419-C8C6-5B6A-448231A3FABA}"/>
                  </a:ext>
                </a:extLst>
              </p:cNvPr>
              <p:cNvSpPr>
                <a:spLocks noChangeArrowheads="1"/>
              </p:cNvSpPr>
              <p:nvPr/>
            </p:nvSpPr>
            <p:spPr bwMode="auto">
              <a:xfrm>
                <a:off x="742" y="1150"/>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 </a:t>
                </a:r>
                <a:endParaRPr lang="en-US" altLang="en-US"/>
              </a:p>
            </p:txBody>
          </p:sp>
          <p:sp>
            <p:nvSpPr>
              <p:cNvPr id="56071" name="Rectangle 147">
                <a:extLst>
                  <a:ext uri="{FF2B5EF4-FFF2-40B4-BE49-F238E27FC236}">
                    <a16:creationId xmlns:a16="http://schemas.microsoft.com/office/drawing/2014/main" id="{EE7D7324-5594-A790-7D54-C7BFACFC51BA}"/>
                  </a:ext>
                </a:extLst>
              </p:cNvPr>
              <p:cNvSpPr>
                <a:spLocks noChangeArrowheads="1"/>
              </p:cNvSpPr>
              <p:nvPr/>
            </p:nvSpPr>
            <p:spPr bwMode="auto">
              <a:xfrm>
                <a:off x="961" y="1029"/>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72" name="Rectangle 148">
                <a:extLst>
                  <a:ext uri="{FF2B5EF4-FFF2-40B4-BE49-F238E27FC236}">
                    <a16:creationId xmlns:a16="http://schemas.microsoft.com/office/drawing/2014/main" id="{DF7273B6-AD53-4042-5715-42B45648940B}"/>
                  </a:ext>
                </a:extLst>
              </p:cNvPr>
              <p:cNvSpPr>
                <a:spLocks noChangeArrowheads="1"/>
              </p:cNvSpPr>
              <p:nvPr/>
            </p:nvSpPr>
            <p:spPr bwMode="auto">
              <a:xfrm>
                <a:off x="1584" y="1029"/>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73" name="Rectangle 149">
                <a:extLst>
                  <a:ext uri="{FF2B5EF4-FFF2-40B4-BE49-F238E27FC236}">
                    <a16:creationId xmlns:a16="http://schemas.microsoft.com/office/drawing/2014/main" id="{7604C451-05BB-29FB-57EB-99B2AFB9ED87}"/>
                  </a:ext>
                </a:extLst>
              </p:cNvPr>
              <p:cNvSpPr>
                <a:spLocks noChangeArrowheads="1"/>
              </p:cNvSpPr>
              <p:nvPr/>
            </p:nvSpPr>
            <p:spPr bwMode="auto">
              <a:xfrm>
                <a:off x="961" y="1162"/>
                <a:ext cx="672"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74" name="Rectangle 150">
                <a:extLst>
                  <a:ext uri="{FF2B5EF4-FFF2-40B4-BE49-F238E27FC236}">
                    <a16:creationId xmlns:a16="http://schemas.microsoft.com/office/drawing/2014/main" id="{D843A293-2961-185D-74E8-73B88F0B6AAA}"/>
                  </a:ext>
                </a:extLst>
              </p:cNvPr>
              <p:cNvSpPr>
                <a:spLocks noChangeArrowheads="1"/>
              </p:cNvSpPr>
              <p:nvPr/>
            </p:nvSpPr>
            <p:spPr bwMode="auto">
              <a:xfrm>
                <a:off x="1010" y="1029"/>
                <a:ext cx="574"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75" name="Rectangle 151">
                <a:extLst>
                  <a:ext uri="{FF2B5EF4-FFF2-40B4-BE49-F238E27FC236}">
                    <a16:creationId xmlns:a16="http://schemas.microsoft.com/office/drawing/2014/main" id="{7DCB3FE6-AA3A-3D80-6141-155E22984ED5}"/>
                  </a:ext>
                </a:extLst>
              </p:cNvPr>
              <p:cNvSpPr>
                <a:spLocks noChangeArrowheads="1"/>
              </p:cNvSpPr>
              <p:nvPr/>
            </p:nvSpPr>
            <p:spPr bwMode="auto">
              <a:xfrm>
                <a:off x="1010" y="1017"/>
                <a:ext cx="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E</a:t>
                </a:r>
                <a:endParaRPr lang="en-US" altLang="en-US"/>
              </a:p>
            </p:txBody>
          </p:sp>
          <p:sp>
            <p:nvSpPr>
              <p:cNvPr id="56076" name="Rectangle 152">
                <a:extLst>
                  <a:ext uri="{FF2B5EF4-FFF2-40B4-BE49-F238E27FC236}">
                    <a16:creationId xmlns:a16="http://schemas.microsoft.com/office/drawing/2014/main" id="{24A004AD-84C7-80C4-D9C9-55D39FC3E61D}"/>
                  </a:ext>
                </a:extLst>
              </p:cNvPr>
              <p:cNvSpPr>
                <a:spLocks noChangeArrowheads="1"/>
              </p:cNvSpPr>
              <p:nvPr/>
            </p:nvSpPr>
            <p:spPr bwMode="auto">
              <a:xfrm>
                <a:off x="1072" y="1017"/>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6077" name="Rectangle 153">
                <a:extLst>
                  <a:ext uri="{FF2B5EF4-FFF2-40B4-BE49-F238E27FC236}">
                    <a16:creationId xmlns:a16="http://schemas.microsoft.com/office/drawing/2014/main" id="{9BC304D5-0318-B812-4F56-A02909E3DB06}"/>
                  </a:ext>
                </a:extLst>
              </p:cNvPr>
              <p:cNvSpPr>
                <a:spLocks noChangeArrowheads="1"/>
              </p:cNvSpPr>
              <p:nvPr/>
            </p:nvSpPr>
            <p:spPr bwMode="auto">
              <a:xfrm>
                <a:off x="1637" y="1029"/>
                <a:ext cx="50"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78" name="Rectangle 154">
                <a:extLst>
                  <a:ext uri="{FF2B5EF4-FFF2-40B4-BE49-F238E27FC236}">
                    <a16:creationId xmlns:a16="http://schemas.microsoft.com/office/drawing/2014/main" id="{52671601-6ADB-DC51-9780-238F4E4F612F}"/>
                  </a:ext>
                </a:extLst>
              </p:cNvPr>
              <p:cNvSpPr>
                <a:spLocks noChangeArrowheads="1"/>
              </p:cNvSpPr>
              <p:nvPr/>
            </p:nvSpPr>
            <p:spPr bwMode="auto">
              <a:xfrm>
                <a:off x="2328" y="1029"/>
                <a:ext cx="4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79" name="Rectangle 155">
                <a:extLst>
                  <a:ext uri="{FF2B5EF4-FFF2-40B4-BE49-F238E27FC236}">
                    <a16:creationId xmlns:a16="http://schemas.microsoft.com/office/drawing/2014/main" id="{49AFBA44-CE9E-17F2-3DBE-C7C471F378D9}"/>
                  </a:ext>
                </a:extLst>
              </p:cNvPr>
              <p:cNvSpPr>
                <a:spLocks noChangeArrowheads="1"/>
              </p:cNvSpPr>
              <p:nvPr/>
            </p:nvSpPr>
            <p:spPr bwMode="auto">
              <a:xfrm>
                <a:off x="1637" y="1162"/>
                <a:ext cx="73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80" name="Rectangle 156">
                <a:extLst>
                  <a:ext uri="{FF2B5EF4-FFF2-40B4-BE49-F238E27FC236}">
                    <a16:creationId xmlns:a16="http://schemas.microsoft.com/office/drawing/2014/main" id="{F1B817AB-8A7E-F138-638C-49674A96EB44}"/>
                  </a:ext>
                </a:extLst>
              </p:cNvPr>
              <p:cNvSpPr>
                <a:spLocks noChangeArrowheads="1"/>
              </p:cNvSpPr>
              <p:nvPr/>
            </p:nvSpPr>
            <p:spPr bwMode="auto">
              <a:xfrm>
                <a:off x="1687" y="1029"/>
                <a:ext cx="641"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81" name="Rectangle 157">
                <a:extLst>
                  <a:ext uri="{FF2B5EF4-FFF2-40B4-BE49-F238E27FC236}">
                    <a16:creationId xmlns:a16="http://schemas.microsoft.com/office/drawing/2014/main" id="{4196AB45-EDBC-FFB8-F92A-B76EFFDA65A4}"/>
                  </a:ext>
                </a:extLst>
              </p:cNvPr>
              <p:cNvSpPr>
                <a:spLocks noChangeArrowheads="1"/>
              </p:cNvSpPr>
              <p:nvPr/>
            </p:nvSpPr>
            <p:spPr bwMode="auto">
              <a:xfrm>
                <a:off x="1687" y="1017"/>
                <a:ext cx="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E</a:t>
                </a:r>
                <a:endParaRPr lang="en-US" altLang="en-US"/>
              </a:p>
            </p:txBody>
          </p:sp>
          <p:sp>
            <p:nvSpPr>
              <p:cNvPr id="56082" name="Rectangle 158">
                <a:extLst>
                  <a:ext uri="{FF2B5EF4-FFF2-40B4-BE49-F238E27FC236}">
                    <a16:creationId xmlns:a16="http://schemas.microsoft.com/office/drawing/2014/main" id="{73D658A6-9B2F-86AC-37EE-A7709B5D912F}"/>
                  </a:ext>
                </a:extLst>
              </p:cNvPr>
              <p:cNvSpPr>
                <a:spLocks noChangeArrowheads="1"/>
              </p:cNvSpPr>
              <p:nvPr/>
            </p:nvSpPr>
            <p:spPr bwMode="auto">
              <a:xfrm>
                <a:off x="1749" y="1017"/>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6083" name="Rectangle 159">
                <a:extLst>
                  <a:ext uri="{FF2B5EF4-FFF2-40B4-BE49-F238E27FC236}">
                    <a16:creationId xmlns:a16="http://schemas.microsoft.com/office/drawing/2014/main" id="{783F84CE-8182-4FEA-2B44-D49E3665502A}"/>
                  </a:ext>
                </a:extLst>
              </p:cNvPr>
              <p:cNvSpPr>
                <a:spLocks noChangeArrowheads="1"/>
              </p:cNvSpPr>
              <p:nvPr/>
            </p:nvSpPr>
            <p:spPr bwMode="auto">
              <a:xfrm>
                <a:off x="2381" y="1029"/>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84" name="Rectangle 160">
                <a:extLst>
                  <a:ext uri="{FF2B5EF4-FFF2-40B4-BE49-F238E27FC236}">
                    <a16:creationId xmlns:a16="http://schemas.microsoft.com/office/drawing/2014/main" id="{0F6A2B0E-1C33-AC3F-6BD2-09A368D568DD}"/>
                  </a:ext>
                </a:extLst>
              </p:cNvPr>
              <p:cNvSpPr>
                <a:spLocks noChangeArrowheads="1"/>
              </p:cNvSpPr>
              <p:nvPr/>
            </p:nvSpPr>
            <p:spPr bwMode="auto">
              <a:xfrm>
                <a:off x="2868" y="1029"/>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85" name="Rectangle 161">
                <a:extLst>
                  <a:ext uri="{FF2B5EF4-FFF2-40B4-BE49-F238E27FC236}">
                    <a16:creationId xmlns:a16="http://schemas.microsoft.com/office/drawing/2014/main" id="{DFA80009-E2A8-E200-BE52-A1049006FF09}"/>
                  </a:ext>
                </a:extLst>
              </p:cNvPr>
              <p:cNvSpPr>
                <a:spLocks noChangeArrowheads="1"/>
              </p:cNvSpPr>
              <p:nvPr/>
            </p:nvSpPr>
            <p:spPr bwMode="auto">
              <a:xfrm>
                <a:off x="2381" y="1162"/>
                <a:ext cx="536"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86" name="Rectangle 162">
                <a:extLst>
                  <a:ext uri="{FF2B5EF4-FFF2-40B4-BE49-F238E27FC236}">
                    <a16:creationId xmlns:a16="http://schemas.microsoft.com/office/drawing/2014/main" id="{C4439D83-12E8-D637-A83A-E82548E6ECDE}"/>
                  </a:ext>
                </a:extLst>
              </p:cNvPr>
              <p:cNvSpPr>
                <a:spLocks noChangeArrowheads="1"/>
              </p:cNvSpPr>
              <p:nvPr/>
            </p:nvSpPr>
            <p:spPr bwMode="auto">
              <a:xfrm>
                <a:off x="2430" y="1029"/>
                <a:ext cx="43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87" name="Rectangle 163">
                <a:extLst>
                  <a:ext uri="{FF2B5EF4-FFF2-40B4-BE49-F238E27FC236}">
                    <a16:creationId xmlns:a16="http://schemas.microsoft.com/office/drawing/2014/main" id="{54949D83-DD62-7E1F-4AB9-FCEAFB6B6952}"/>
                  </a:ext>
                </a:extLst>
              </p:cNvPr>
              <p:cNvSpPr>
                <a:spLocks noChangeArrowheads="1"/>
              </p:cNvSpPr>
              <p:nvPr/>
            </p:nvSpPr>
            <p:spPr bwMode="auto">
              <a:xfrm>
                <a:off x="2430" y="1017"/>
                <a:ext cx="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E</a:t>
                </a:r>
                <a:endParaRPr lang="en-US" altLang="en-US"/>
              </a:p>
            </p:txBody>
          </p:sp>
          <p:sp>
            <p:nvSpPr>
              <p:cNvPr id="56088" name="Rectangle 164">
                <a:extLst>
                  <a:ext uri="{FF2B5EF4-FFF2-40B4-BE49-F238E27FC236}">
                    <a16:creationId xmlns:a16="http://schemas.microsoft.com/office/drawing/2014/main" id="{1357B892-B221-2514-405F-BFDFAFF2451B}"/>
                  </a:ext>
                </a:extLst>
              </p:cNvPr>
              <p:cNvSpPr>
                <a:spLocks noChangeArrowheads="1"/>
              </p:cNvSpPr>
              <p:nvPr/>
            </p:nvSpPr>
            <p:spPr bwMode="auto">
              <a:xfrm>
                <a:off x="2492" y="1017"/>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6089" name="Rectangle 165">
                <a:extLst>
                  <a:ext uri="{FF2B5EF4-FFF2-40B4-BE49-F238E27FC236}">
                    <a16:creationId xmlns:a16="http://schemas.microsoft.com/office/drawing/2014/main" id="{88990A02-C309-268E-5FEF-B01D0163F963}"/>
                  </a:ext>
                </a:extLst>
              </p:cNvPr>
              <p:cNvSpPr>
                <a:spLocks noChangeArrowheads="1"/>
              </p:cNvSpPr>
              <p:nvPr/>
            </p:nvSpPr>
            <p:spPr bwMode="auto">
              <a:xfrm>
                <a:off x="2922" y="1029"/>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90" name="Rectangle 166">
                <a:extLst>
                  <a:ext uri="{FF2B5EF4-FFF2-40B4-BE49-F238E27FC236}">
                    <a16:creationId xmlns:a16="http://schemas.microsoft.com/office/drawing/2014/main" id="{5F41C9A1-B461-52B4-2C76-71A6C4B18590}"/>
                  </a:ext>
                </a:extLst>
              </p:cNvPr>
              <p:cNvSpPr>
                <a:spLocks noChangeArrowheads="1"/>
              </p:cNvSpPr>
              <p:nvPr/>
            </p:nvSpPr>
            <p:spPr bwMode="auto">
              <a:xfrm>
                <a:off x="3540" y="1029"/>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91" name="Rectangle 167">
                <a:extLst>
                  <a:ext uri="{FF2B5EF4-FFF2-40B4-BE49-F238E27FC236}">
                    <a16:creationId xmlns:a16="http://schemas.microsoft.com/office/drawing/2014/main" id="{A71CB35F-4139-FBDF-A364-2F886E1D020B}"/>
                  </a:ext>
                </a:extLst>
              </p:cNvPr>
              <p:cNvSpPr>
                <a:spLocks noChangeArrowheads="1"/>
              </p:cNvSpPr>
              <p:nvPr/>
            </p:nvSpPr>
            <p:spPr bwMode="auto">
              <a:xfrm>
                <a:off x="2922" y="1162"/>
                <a:ext cx="667"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92" name="Rectangle 168">
                <a:extLst>
                  <a:ext uri="{FF2B5EF4-FFF2-40B4-BE49-F238E27FC236}">
                    <a16:creationId xmlns:a16="http://schemas.microsoft.com/office/drawing/2014/main" id="{4A9C6835-BCC0-02F5-E7C6-202C3F0B9D46}"/>
                  </a:ext>
                </a:extLst>
              </p:cNvPr>
              <p:cNvSpPr>
                <a:spLocks noChangeArrowheads="1"/>
              </p:cNvSpPr>
              <p:nvPr/>
            </p:nvSpPr>
            <p:spPr bwMode="auto">
              <a:xfrm>
                <a:off x="2971" y="1029"/>
                <a:ext cx="56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93" name="Rectangle 169">
                <a:extLst>
                  <a:ext uri="{FF2B5EF4-FFF2-40B4-BE49-F238E27FC236}">
                    <a16:creationId xmlns:a16="http://schemas.microsoft.com/office/drawing/2014/main" id="{2B5D823E-1916-3582-90A4-5BFF3DAC3D0A}"/>
                  </a:ext>
                </a:extLst>
              </p:cNvPr>
              <p:cNvSpPr>
                <a:spLocks noChangeArrowheads="1"/>
              </p:cNvSpPr>
              <p:nvPr/>
            </p:nvSpPr>
            <p:spPr bwMode="auto">
              <a:xfrm>
                <a:off x="2971" y="1017"/>
                <a:ext cx="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E</a:t>
                </a:r>
                <a:endParaRPr lang="en-US" altLang="en-US"/>
              </a:p>
            </p:txBody>
          </p:sp>
          <p:sp>
            <p:nvSpPr>
              <p:cNvPr id="56094" name="Rectangle 170">
                <a:extLst>
                  <a:ext uri="{FF2B5EF4-FFF2-40B4-BE49-F238E27FC236}">
                    <a16:creationId xmlns:a16="http://schemas.microsoft.com/office/drawing/2014/main" id="{25DB77C4-5B01-AE20-4CA3-2D50BC86E031}"/>
                  </a:ext>
                </a:extLst>
              </p:cNvPr>
              <p:cNvSpPr>
                <a:spLocks noChangeArrowheads="1"/>
              </p:cNvSpPr>
              <p:nvPr/>
            </p:nvSpPr>
            <p:spPr bwMode="auto">
              <a:xfrm>
                <a:off x="3033" y="1017"/>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6095" name="Rectangle 171">
                <a:extLst>
                  <a:ext uri="{FF2B5EF4-FFF2-40B4-BE49-F238E27FC236}">
                    <a16:creationId xmlns:a16="http://schemas.microsoft.com/office/drawing/2014/main" id="{4CC6CF83-598A-E279-461C-D5721C934F07}"/>
                  </a:ext>
                </a:extLst>
              </p:cNvPr>
              <p:cNvSpPr>
                <a:spLocks noChangeArrowheads="1"/>
              </p:cNvSpPr>
              <p:nvPr/>
            </p:nvSpPr>
            <p:spPr bwMode="auto">
              <a:xfrm>
                <a:off x="3594" y="1029"/>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96" name="Rectangle 172">
                <a:extLst>
                  <a:ext uri="{FF2B5EF4-FFF2-40B4-BE49-F238E27FC236}">
                    <a16:creationId xmlns:a16="http://schemas.microsoft.com/office/drawing/2014/main" id="{F1D6C31B-ADE6-A80F-9C0D-177987726069}"/>
                  </a:ext>
                </a:extLst>
              </p:cNvPr>
              <p:cNvSpPr>
                <a:spLocks noChangeArrowheads="1"/>
              </p:cNvSpPr>
              <p:nvPr/>
            </p:nvSpPr>
            <p:spPr bwMode="auto">
              <a:xfrm>
                <a:off x="4212" y="1029"/>
                <a:ext cx="50"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97" name="Rectangle 173">
                <a:extLst>
                  <a:ext uri="{FF2B5EF4-FFF2-40B4-BE49-F238E27FC236}">
                    <a16:creationId xmlns:a16="http://schemas.microsoft.com/office/drawing/2014/main" id="{854EF1DA-61C5-BBFE-0D9D-AA5F0FADFCB9}"/>
                  </a:ext>
                </a:extLst>
              </p:cNvPr>
              <p:cNvSpPr>
                <a:spLocks noChangeArrowheads="1"/>
              </p:cNvSpPr>
              <p:nvPr/>
            </p:nvSpPr>
            <p:spPr bwMode="auto">
              <a:xfrm>
                <a:off x="3594" y="1162"/>
                <a:ext cx="66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98" name="Rectangle 174">
                <a:extLst>
                  <a:ext uri="{FF2B5EF4-FFF2-40B4-BE49-F238E27FC236}">
                    <a16:creationId xmlns:a16="http://schemas.microsoft.com/office/drawing/2014/main" id="{1997B0F7-6058-1861-AD58-5B179F341054}"/>
                  </a:ext>
                </a:extLst>
              </p:cNvPr>
              <p:cNvSpPr>
                <a:spLocks noChangeArrowheads="1"/>
              </p:cNvSpPr>
              <p:nvPr/>
            </p:nvSpPr>
            <p:spPr bwMode="auto">
              <a:xfrm>
                <a:off x="3643" y="1029"/>
                <a:ext cx="56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099" name="Rectangle 175">
                <a:extLst>
                  <a:ext uri="{FF2B5EF4-FFF2-40B4-BE49-F238E27FC236}">
                    <a16:creationId xmlns:a16="http://schemas.microsoft.com/office/drawing/2014/main" id="{A0F5FFDF-48E4-20AE-8523-75516BA4BA7A}"/>
                  </a:ext>
                </a:extLst>
              </p:cNvPr>
              <p:cNvSpPr>
                <a:spLocks noChangeArrowheads="1"/>
              </p:cNvSpPr>
              <p:nvPr/>
            </p:nvSpPr>
            <p:spPr bwMode="auto">
              <a:xfrm>
                <a:off x="3643" y="1017"/>
                <a:ext cx="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H</a:t>
                </a:r>
                <a:endParaRPr lang="en-US" altLang="en-US"/>
              </a:p>
            </p:txBody>
          </p:sp>
          <p:sp>
            <p:nvSpPr>
              <p:cNvPr id="56100" name="Rectangle 176">
                <a:extLst>
                  <a:ext uri="{FF2B5EF4-FFF2-40B4-BE49-F238E27FC236}">
                    <a16:creationId xmlns:a16="http://schemas.microsoft.com/office/drawing/2014/main" id="{202A6A3D-C73B-8336-9C61-26A7EF6660FC}"/>
                  </a:ext>
                </a:extLst>
              </p:cNvPr>
              <p:cNvSpPr>
                <a:spLocks noChangeArrowheads="1"/>
              </p:cNvSpPr>
              <p:nvPr/>
            </p:nvSpPr>
            <p:spPr bwMode="auto">
              <a:xfrm>
                <a:off x="3718" y="1017"/>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6101" name="Rectangle 177">
                <a:extLst>
                  <a:ext uri="{FF2B5EF4-FFF2-40B4-BE49-F238E27FC236}">
                    <a16:creationId xmlns:a16="http://schemas.microsoft.com/office/drawing/2014/main" id="{187A802E-9C9C-83AE-25D8-37F2368A6E88}"/>
                  </a:ext>
                </a:extLst>
              </p:cNvPr>
              <p:cNvSpPr>
                <a:spLocks noChangeArrowheads="1"/>
              </p:cNvSpPr>
              <p:nvPr/>
            </p:nvSpPr>
            <p:spPr bwMode="auto">
              <a:xfrm>
                <a:off x="4266" y="1029"/>
                <a:ext cx="50"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102" name="Rectangle 178">
                <a:extLst>
                  <a:ext uri="{FF2B5EF4-FFF2-40B4-BE49-F238E27FC236}">
                    <a16:creationId xmlns:a16="http://schemas.microsoft.com/office/drawing/2014/main" id="{AFC99A10-735D-8398-CB7B-64AACD486B4B}"/>
                  </a:ext>
                </a:extLst>
              </p:cNvPr>
              <p:cNvSpPr>
                <a:spLocks noChangeArrowheads="1"/>
              </p:cNvSpPr>
              <p:nvPr/>
            </p:nvSpPr>
            <p:spPr bwMode="auto">
              <a:xfrm>
                <a:off x="5034" y="1029"/>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103" name="Rectangle 179">
                <a:extLst>
                  <a:ext uri="{FF2B5EF4-FFF2-40B4-BE49-F238E27FC236}">
                    <a16:creationId xmlns:a16="http://schemas.microsoft.com/office/drawing/2014/main" id="{01642C99-6CEF-D8DA-8442-DC9ACF8BDFC5}"/>
                  </a:ext>
                </a:extLst>
              </p:cNvPr>
              <p:cNvSpPr>
                <a:spLocks noChangeArrowheads="1"/>
              </p:cNvSpPr>
              <p:nvPr/>
            </p:nvSpPr>
            <p:spPr bwMode="auto">
              <a:xfrm>
                <a:off x="4266" y="1162"/>
                <a:ext cx="817"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104" name="Rectangle 180">
                <a:extLst>
                  <a:ext uri="{FF2B5EF4-FFF2-40B4-BE49-F238E27FC236}">
                    <a16:creationId xmlns:a16="http://schemas.microsoft.com/office/drawing/2014/main" id="{E7F82824-42F6-0F60-3828-F9E5A90CF02E}"/>
                  </a:ext>
                </a:extLst>
              </p:cNvPr>
              <p:cNvSpPr>
                <a:spLocks noChangeArrowheads="1"/>
              </p:cNvSpPr>
              <p:nvPr/>
            </p:nvSpPr>
            <p:spPr bwMode="auto">
              <a:xfrm>
                <a:off x="4316" y="1029"/>
                <a:ext cx="71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105" name="Rectangle 181">
                <a:extLst>
                  <a:ext uri="{FF2B5EF4-FFF2-40B4-BE49-F238E27FC236}">
                    <a16:creationId xmlns:a16="http://schemas.microsoft.com/office/drawing/2014/main" id="{16CB1CE6-F934-9309-D990-773AB16A0EA4}"/>
                  </a:ext>
                </a:extLst>
              </p:cNvPr>
              <p:cNvSpPr>
                <a:spLocks noChangeArrowheads="1"/>
              </p:cNvSpPr>
              <p:nvPr/>
            </p:nvSpPr>
            <p:spPr bwMode="auto">
              <a:xfrm>
                <a:off x="4316" y="1017"/>
                <a:ext cx="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H</a:t>
                </a:r>
                <a:endParaRPr lang="en-US" altLang="en-US"/>
              </a:p>
            </p:txBody>
          </p:sp>
          <p:sp>
            <p:nvSpPr>
              <p:cNvPr id="56106" name="Rectangle 182">
                <a:extLst>
                  <a:ext uri="{FF2B5EF4-FFF2-40B4-BE49-F238E27FC236}">
                    <a16:creationId xmlns:a16="http://schemas.microsoft.com/office/drawing/2014/main" id="{FD843C1C-F840-10A0-75BE-428B7E60323A}"/>
                  </a:ext>
                </a:extLst>
              </p:cNvPr>
              <p:cNvSpPr>
                <a:spLocks noChangeArrowheads="1"/>
              </p:cNvSpPr>
              <p:nvPr/>
            </p:nvSpPr>
            <p:spPr bwMode="auto">
              <a:xfrm>
                <a:off x="4390" y="1017"/>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6107" name="Rectangle 183">
                <a:extLst>
                  <a:ext uri="{FF2B5EF4-FFF2-40B4-BE49-F238E27FC236}">
                    <a16:creationId xmlns:a16="http://schemas.microsoft.com/office/drawing/2014/main" id="{AA1E57AD-3F35-8BC7-C83F-DA074514496A}"/>
                  </a:ext>
                </a:extLst>
              </p:cNvPr>
              <p:cNvSpPr>
                <a:spLocks noChangeArrowheads="1"/>
              </p:cNvSpPr>
              <p:nvPr/>
            </p:nvSpPr>
            <p:spPr bwMode="auto">
              <a:xfrm>
                <a:off x="295" y="1025"/>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108" name="Line 184">
                <a:extLst>
                  <a:ext uri="{FF2B5EF4-FFF2-40B4-BE49-F238E27FC236}">
                    <a16:creationId xmlns:a16="http://schemas.microsoft.com/office/drawing/2014/main" id="{70FE6D07-7114-31F7-1F8B-9D4512175052}"/>
                  </a:ext>
                </a:extLst>
              </p:cNvPr>
              <p:cNvSpPr>
                <a:spLocks noChangeShapeType="1"/>
              </p:cNvSpPr>
              <p:nvPr/>
            </p:nvSpPr>
            <p:spPr bwMode="auto">
              <a:xfrm>
                <a:off x="295" y="102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109" name="Line 185">
                <a:extLst>
                  <a:ext uri="{FF2B5EF4-FFF2-40B4-BE49-F238E27FC236}">
                    <a16:creationId xmlns:a16="http://schemas.microsoft.com/office/drawing/2014/main" id="{F22A2F36-8A28-EDC9-4514-0E2245E6CAAC}"/>
                  </a:ext>
                </a:extLst>
              </p:cNvPr>
              <p:cNvSpPr>
                <a:spLocks noChangeShapeType="1"/>
              </p:cNvSpPr>
              <p:nvPr/>
            </p:nvSpPr>
            <p:spPr bwMode="auto">
              <a:xfrm>
                <a:off x="295" y="1025"/>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110" name="Rectangle 186">
                <a:extLst>
                  <a:ext uri="{FF2B5EF4-FFF2-40B4-BE49-F238E27FC236}">
                    <a16:creationId xmlns:a16="http://schemas.microsoft.com/office/drawing/2014/main" id="{5A81AE47-7436-3591-372E-F615912AD0B2}"/>
                  </a:ext>
                </a:extLst>
              </p:cNvPr>
              <p:cNvSpPr>
                <a:spLocks noChangeArrowheads="1"/>
              </p:cNvSpPr>
              <p:nvPr/>
            </p:nvSpPr>
            <p:spPr bwMode="auto">
              <a:xfrm>
                <a:off x="300" y="1025"/>
                <a:ext cx="656"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111" name="Line 187">
                <a:extLst>
                  <a:ext uri="{FF2B5EF4-FFF2-40B4-BE49-F238E27FC236}">
                    <a16:creationId xmlns:a16="http://schemas.microsoft.com/office/drawing/2014/main" id="{9E24FCE8-F539-3D89-AB26-A37C310E3D9B}"/>
                  </a:ext>
                </a:extLst>
              </p:cNvPr>
              <p:cNvSpPr>
                <a:spLocks noChangeShapeType="1"/>
              </p:cNvSpPr>
              <p:nvPr/>
            </p:nvSpPr>
            <p:spPr bwMode="auto">
              <a:xfrm>
                <a:off x="300" y="1025"/>
                <a:ext cx="65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112" name="Rectangle 188">
                <a:extLst>
                  <a:ext uri="{FF2B5EF4-FFF2-40B4-BE49-F238E27FC236}">
                    <a16:creationId xmlns:a16="http://schemas.microsoft.com/office/drawing/2014/main" id="{2CEE6D53-0B2E-8C66-FA88-152A6EC76CDB}"/>
                  </a:ext>
                </a:extLst>
              </p:cNvPr>
              <p:cNvSpPr>
                <a:spLocks noChangeArrowheads="1"/>
              </p:cNvSpPr>
              <p:nvPr/>
            </p:nvSpPr>
            <p:spPr bwMode="auto">
              <a:xfrm>
                <a:off x="956" y="1025"/>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113" name="Line 189">
                <a:extLst>
                  <a:ext uri="{FF2B5EF4-FFF2-40B4-BE49-F238E27FC236}">
                    <a16:creationId xmlns:a16="http://schemas.microsoft.com/office/drawing/2014/main" id="{210C8776-1388-7C30-FB07-A8454EC298CA}"/>
                  </a:ext>
                </a:extLst>
              </p:cNvPr>
              <p:cNvSpPr>
                <a:spLocks noChangeShapeType="1"/>
              </p:cNvSpPr>
              <p:nvPr/>
            </p:nvSpPr>
            <p:spPr bwMode="auto">
              <a:xfrm>
                <a:off x="956" y="102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114" name="Line 190">
                <a:extLst>
                  <a:ext uri="{FF2B5EF4-FFF2-40B4-BE49-F238E27FC236}">
                    <a16:creationId xmlns:a16="http://schemas.microsoft.com/office/drawing/2014/main" id="{96E5768D-2E5A-A7B3-B23F-2BA9498B7922}"/>
                  </a:ext>
                </a:extLst>
              </p:cNvPr>
              <p:cNvSpPr>
                <a:spLocks noChangeShapeType="1"/>
              </p:cNvSpPr>
              <p:nvPr/>
            </p:nvSpPr>
            <p:spPr bwMode="auto">
              <a:xfrm>
                <a:off x="956" y="1025"/>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115" name="Rectangle 191">
                <a:extLst>
                  <a:ext uri="{FF2B5EF4-FFF2-40B4-BE49-F238E27FC236}">
                    <a16:creationId xmlns:a16="http://schemas.microsoft.com/office/drawing/2014/main" id="{F45907BB-436E-4B5A-928B-64995DEFB27C}"/>
                  </a:ext>
                </a:extLst>
              </p:cNvPr>
              <p:cNvSpPr>
                <a:spLocks noChangeArrowheads="1"/>
              </p:cNvSpPr>
              <p:nvPr/>
            </p:nvSpPr>
            <p:spPr bwMode="auto">
              <a:xfrm>
                <a:off x="961" y="1025"/>
                <a:ext cx="67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116" name="Line 192">
                <a:extLst>
                  <a:ext uri="{FF2B5EF4-FFF2-40B4-BE49-F238E27FC236}">
                    <a16:creationId xmlns:a16="http://schemas.microsoft.com/office/drawing/2014/main" id="{2F29E44B-6F0B-6E0D-23D2-074063A62C4A}"/>
                  </a:ext>
                </a:extLst>
              </p:cNvPr>
              <p:cNvSpPr>
                <a:spLocks noChangeShapeType="1"/>
              </p:cNvSpPr>
              <p:nvPr/>
            </p:nvSpPr>
            <p:spPr bwMode="auto">
              <a:xfrm>
                <a:off x="961" y="1025"/>
                <a:ext cx="6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117" name="Rectangle 193">
                <a:extLst>
                  <a:ext uri="{FF2B5EF4-FFF2-40B4-BE49-F238E27FC236}">
                    <a16:creationId xmlns:a16="http://schemas.microsoft.com/office/drawing/2014/main" id="{07E23089-4D68-EF3A-18A4-8E8ACD937183}"/>
                  </a:ext>
                </a:extLst>
              </p:cNvPr>
              <p:cNvSpPr>
                <a:spLocks noChangeArrowheads="1"/>
              </p:cNvSpPr>
              <p:nvPr/>
            </p:nvSpPr>
            <p:spPr bwMode="auto">
              <a:xfrm>
                <a:off x="1633" y="1025"/>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118" name="Line 194">
                <a:extLst>
                  <a:ext uri="{FF2B5EF4-FFF2-40B4-BE49-F238E27FC236}">
                    <a16:creationId xmlns:a16="http://schemas.microsoft.com/office/drawing/2014/main" id="{CAA5D8FD-42A8-A715-A758-0E16DA918CD6}"/>
                  </a:ext>
                </a:extLst>
              </p:cNvPr>
              <p:cNvSpPr>
                <a:spLocks noChangeShapeType="1"/>
              </p:cNvSpPr>
              <p:nvPr/>
            </p:nvSpPr>
            <p:spPr bwMode="auto">
              <a:xfrm>
                <a:off x="1633" y="1025"/>
                <a:ext cx="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119" name="Line 195">
                <a:extLst>
                  <a:ext uri="{FF2B5EF4-FFF2-40B4-BE49-F238E27FC236}">
                    <a16:creationId xmlns:a16="http://schemas.microsoft.com/office/drawing/2014/main" id="{D92C8A98-450D-21DD-152F-93EE741DF389}"/>
                  </a:ext>
                </a:extLst>
              </p:cNvPr>
              <p:cNvSpPr>
                <a:spLocks noChangeShapeType="1"/>
              </p:cNvSpPr>
              <p:nvPr/>
            </p:nvSpPr>
            <p:spPr bwMode="auto">
              <a:xfrm>
                <a:off x="1633" y="1025"/>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120" name="Rectangle 196">
                <a:extLst>
                  <a:ext uri="{FF2B5EF4-FFF2-40B4-BE49-F238E27FC236}">
                    <a16:creationId xmlns:a16="http://schemas.microsoft.com/office/drawing/2014/main" id="{B4FE04BA-713A-CE20-CD00-96F82A0A409A}"/>
                  </a:ext>
                </a:extLst>
              </p:cNvPr>
              <p:cNvSpPr>
                <a:spLocks noChangeArrowheads="1"/>
              </p:cNvSpPr>
              <p:nvPr/>
            </p:nvSpPr>
            <p:spPr bwMode="auto">
              <a:xfrm>
                <a:off x="1637" y="1025"/>
                <a:ext cx="739"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121" name="Line 197">
                <a:extLst>
                  <a:ext uri="{FF2B5EF4-FFF2-40B4-BE49-F238E27FC236}">
                    <a16:creationId xmlns:a16="http://schemas.microsoft.com/office/drawing/2014/main" id="{1C99496C-2497-359A-6966-09DBB2D2C111}"/>
                  </a:ext>
                </a:extLst>
              </p:cNvPr>
              <p:cNvSpPr>
                <a:spLocks noChangeShapeType="1"/>
              </p:cNvSpPr>
              <p:nvPr/>
            </p:nvSpPr>
            <p:spPr bwMode="auto">
              <a:xfrm>
                <a:off x="1637" y="1025"/>
                <a:ext cx="739"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122" name="Rectangle 198">
                <a:extLst>
                  <a:ext uri="{FF2B5EF4-FFF2-40B4-BE49-F238E27FC236}">
                    <a16:creationId xmlns:a16="http://schemas.microsoft.com/office/drawing/2014/main" id="{D44EAB62-A47E-1811-F99B-83D575E09975}"/>
                  </a:ext>
                </a:extLst>
              </p:cNvPr>
              <p:cNvSpPr>
                <a:spLocks noChangeArrowheads="1"/>
              </p:cNvSpPr>
              <p:nvPr/>
            </p:nvSpPr>
            <p:spPr bwMode="auto">
              <a:xfrm>
                <a:off x="2376" y="1025"/>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123" name="Line 199">
                <a:extLst>
                  <a:ext uri="{FF2B5EF4-FFF2-40B4-BE49-F238E27FC236}">
                    <a16:creationId xmlns:a16="http://schemas.microsoft.com/office/drawing/2014/main" id="{7FF798AA-AF2A-A7FF-0335-6959612506FC}"/>
                  </a:ext>
                </a:extLst>
              </p:cNvPr>
              <p:cNvSpPr>
                <a:spLocks noChangeShapeType="1"/>
              </p:cNvSpPr>
              <p:nvPr/>
            </p:nvSpPr>
            <p:spPr bwMode="auto">
              <a:xfrm>
                <a:off x="2376" y="102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124" name="Line 200">
                <a:extLst>
                  <a:ext uri="{FF2B5EF4-FFF2-40B4-BE49-F238E27FC236}">
                    <a16:creationId xmlns:a16="http://schemas.microsoft.com/office/drawing/2014/main" id="{78174FF8-69EB-2A20-4150-FD5710132FA5}"/>
                  </a:ext>
                </a:extLst>
              </p:cNvPr>
              <p:cNvSpPr>
                <a:spLocks noChangeShapeType="1"/>
              </p:cNvSpPr>
              <p:nvPr/>
            </p:nvSpPr>
            <p:spPr bwMode="auto">
              <a:xfrm>
                <a:off x="2376" y="1025"/>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125" name="Rectangle 201">
                <a:extLst>
                  <a:ext uri="{FF2B5EF4-FFF2-40B4-BE49-F238E27FC236}">
                    <a16:creationId xmlns:a16="http://schemas.microsoft.com/office/drawing/2014/main" id="{736C79F5-82AC-0CEA-6DD8-209014D44F89}"/>
                  </a:ext>
                </a:extLst>
              </p:cNvPr>
              <p:cNvSpPr>
                <a:spLocks noChangeArrowheads="1"/>
              </p:cNvSpPr>
              <p:nvPr/>
            </p:nvSpPr>
            <p:spPr bwMode="auto">
              <a:xfrm>
                <a:off x="2381" y="1025"/>
                <a:ext cx="536"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126" name="Line 202">
                <a:extLst>
                  <a:ext uri="{FF2B5EF4-FFF2-40B4-BE49-F238E27FC236}">
                    <a16:creationId xmlns:a16="http://schemas.microsoft.com/office/drawing/2014/main" id="{422335E2-741D-35D3-B4B9-3C4B3DFCFBC4}"/>
                  </a:ext>
                </a:extLst>
              </p:cNvPr>
              <p:cNvSpPr>
                <a:spLocks noChangeShapeType="1"/>
              </p:cNvSpPr>
              <p:nvPr/>
            </p:nvSpPr>
            <p:spPr bwMode="auto">
              <a:xfrm>
                <a:off x="2381" y="1025"/>
                <a:ext cx="53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127" name="Rectangle 203">
                <a:extLst>
                  <a:ext uri="{FF2B5EF4-FFF2-40B4-BE49-F238E27FC236}">
                    <a16:creationId xmlns:a16="http://schemas.microsoft.com/office/drawing/2014/main" id="{D778210E-0A16-566D-E3B3-35142DBA3541}"/>
                  </a:ext>
                </a:extLst>
              </p:cNvPr>
              <p:cNvSpPr>
                <a:spLocks noChangeArrowheads="1"/>
              </p:cNvSpPr>
              <p:nvPr/>
            </p:nvSpPr>
            <p:spPr bwMode="auto">
              <a:xfrm>
                <a:off x="2917" y="1025"/>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6128" name="Line 204">
                <a:extLst>
                  <a:ext uri="{FF2B5EF4-FFF2-40B4-BE49-F238E27FC236}">
                    <a16:creationId xmlns:a16="http://schemas.microsoft.com/office/drawing/2014/main" id="{D25761E1-709D-F3D6-B415-FA7C565EDF9D}"/>
                  </a:ext>
                </a:extLst>
              </p:cNvPr>
              <p:cNvSpPr>
                <a:spLocks noChangeShapeType="1"/>
              </p:cNvSpPr>
              <p:nvPr/>
            </p:nvSpPr>
            <p:spPr bwMode="auto">
              <a:xfrm>
                <a:off x="2917" y="102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129" name="Line 205">
                <a:extLst>
                  <a:ext uri="{FF2B5EF4-FFF2-40B4-BE49-F238E27FC236}">
                    <a16:creationId xmlns:a16="http://schemas.microsoft.com/office/drawing/2014/main" id="{13405E92-B1F4-A96E-8888-0B22C13191F0}"/>
                  </a:ext>
                </a:extLst>
              </p:cNvPr>
              <p:cNvSpPr>
                <a:spLocks noChangeShapeType="1"/>
              </p:cNvSpPr>
              <p:nvPr/>
            </p:nvSpPr>
            <p:spPr bwMode="auto">
              <a:xfrm>
                <a:off x="2917" y="1025"/>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130" name="Rectangle 206">
                <a:extLst>
                  <a:ext uri="{FF2B5EF4-FFF2-40B4-BE49-F238E27FC236}">
                    <a16:creationId xmlns:a16="http://schemas.microsoft.com/office/drawing/2014/main" id="{7DC00F3D-A1C0-CE47-5F21-693419590972}"/>
                  </a:ext>
                </a:extLst>
              </p:cNvPr>
              <p:cNvSpPr>
                <a:spLocks noChangeArrowheads="1"/>
              </p:cNvSpPr>
              <p:nvPr/>
            </p:nvSpPr>
            <p:spPr bwMode="auto">
              <a:xfrm>
                <a:off x="2922" y="1025"/>
                <a:ext cx="66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grpSp>
        <p:grpSp>
          <p:nvGrpSpPr>
            <p:cNvPr id="55302" name="Group 408">
              <a:extLst>
                <a:ext uri="{FF2B5EF4-FFF2-40B4-BE49-F238E27FC236}">
                  <a16:creationId xmlns:a16="http://schemas.microsoft.com/office/drawing/2014/main" id="{3D44B8AC-1BA6-0EEB-AE58-0DE1205D645C}"/>
                </a:ext>
              </a:extLst>
            </p:cNvPr>
            <p:cNvGrpSpPr>
              <a:grpSpLocks/>
            </p:cNvGrpSpPr>
            <p:nvPr/>
          </p:nvGrpSpPr>
          <p:grpSpPr bwMode="auto">
            <a:xfrm>
              <a:off x="295" y="1025"/>
              <a:ext cx="4793" cy="547"/>
              <a:chOff x="295" y="1025"/>
              <a:chExt cx="4793" cy="547"/>
            </a:xfrm>
          </p:grpSpPr>
          <p:sp>
            <p:nvSpPr>
              <p:cNvPr id="55731" name="Line 208">
                <a:extLst>
                  <a:ext uri="{FF2B5EF4-FFF2-40B4-BE49-F238E27FC236}">
                    <a16:creationId xmlns:a16="http://schemas.microsoft.com/office/drawing/2014/main" id="{7BEEAB25-1C6E-356E-0A20-AA62277D57FF}"/>
                  </a:ext>
                </a:extLst>
              </p:cNvPr>
              <p:cNvSpPr>
                <a:spLocks noChangeShapeType="1"/>
              </p:cNvSpPr>
              <p:nvPr/>
            </p:nvSpPr>
            <p:spPr bwMode="auto">
              <a:xfrm>
                <a:off x="2922" y="1025"/>
                <a:ext cx="66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32" name="Rectangle 209">
                <a:extLst>
                  <a:ext uri="{FF2B5EF4-FFF2-40B4-BE49-F238E27FC236}">
                    <a16:creationId xmlns:a16="http://schemas.microsoft.com/office/drawing/2014/main" id="{EE314092-6B50-C556-1B4C-53E17DF66B36}"/>
                  </a:ext>
                </a:extLst>
              </p:cNvPr>
              <p:cNvSpPr>
                <a:spLocks noChangeArrowheads="1"/>
              </p:cNvSpPr>
              <p:nvPr/>
            </p:nvSpPr>
            <p:spPr bwMode="auto">
              <a:xfrm>
                <a:off x="3589" y="1025"/>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33" name="Line 210">
                <a:extLst>
                  <a:ext uri="{FF2B5EF4-FFF2-40B4-BE49-F238E27FC236}">
                    <a16:creationId xmlns:a16="http://schemas.microsoft.com/office/drawing/2014/main" id="{09C4DA2C-0A07-4314-66E4-440576790806}"/>
                  </a:ext>
                </a:extLst>
              </p:cNvPr>
              <p:cNvSpPr>
                <a:spLocks noChangeShapeType="1"/>
              </p:cNvSpPr>
              <p:nvPr/>
            </p:nvSpPr>
            <p:spPr bwMode="auto">
              <a:xfrm>
                <a:off x="3589" y="102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34" name="Line 211">
                <a:extLst>
                  <a:ext uri="{FF2B5EF4-FFF2-40B4-BE49-F238E27FC236}">
                    <a16:creationId xmlns:a16="http://schemas.microsoft.com/office/drawing/2014/main" id="{7ABFD063-7616-B75C-B917-ABFC076407EF}"/>
                  </a:ext>
                </a:extLst>
              </p:cNvPr>
              <p:cNvSpPr>
                <a:spLocks noChangeShapeType="1"/>
              </p:cNvSpPr>
              <p:nvPr/>
            </p:nvSpPr>
            <p:spPr bwMode="auto">
              <a:xfrm>
                <a:off x="3589" y="1025"/>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35" name="Rectangle 212">
                <a:extLst>
                  <a:ext uri="{FF2B5EF4-FFF2-40B4-BE49-F238E27FC236}">
                    <a16:creationId xmlns:a16="http://schemas.microsoft.com/office/drawing/2014/main" id="{E918DEC0-530E-CEFD-B9F6-BE935C2EDA63}"/>
                  </a:ext>
                </a:extLst>
              </p:cNvPr>
              <p:cNvSpPr>
                <a:spLocks noChangeArrowheads="1"/>
              </p:cNvSpPr>
              <p:nvPr/>
            </p:nvSpPr>
            <p:spPr bwMode="auto">
              <a:xfrm>
                <a:off x="3594" y="1025"/>
                <a:ext cx="668"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36" name="Line 213">
                <a:extLst>
                  <a:ext uri="{FF2B5EF4-FFF2-40B4-BE49-F238E27FC236}">
                    <a16:creationId xmlns:a16="http://schemas.microsoft.com/office/drawing/2014/main" id="{09EEC6E1-7C28-4A24-A2BA-0929F50A9D9C}"/>
                  </a:ext>
                </a:extLst>
              </p:cNvPr>
              <p:cNvSpPr>
                <a:spLocks noChangeShapeType="1"/>
              </p:cNvSpPr>
              <p:nvPr/>
            </p:nvSpPr>
            <p:spPr bwMode="auto">
              <a:xfrm>
                <a:off x="3594" y="1025"/>
                <a:ext cx="6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37" name="Rectangle 214">
                <a:extLst>
                  <a:ext uri="{FF2B5EF4-FFF2-40B4-BE49-F238E27FC236}">
                    <a16:creationId xmlns:a16="http://schemas.microsoft.com/office/drawing/2014/main" id="{4364F34D-CF2C-2C37-DF1E-22F4905E6E57}"/>
                  </a:ext>
                </a:extLst>
              </p:cNvPr>
              <p:cNvSpPr>
                <a:spLocks noChangeArrowheads="1"/>
              </p:cNvSpPr>
              <p:nvPr/>
            </p:nvSpPr>
            <p:spPr bwMode="auto">
              <a:xfrm>
                <a:off x="4262" y="1025"/>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38" name="Line 215">
                <a:extLst>
                  <a:ext uri="{FF2B5EF4-FFF2-40B4-BE49-F238E27FC236}">
                    <a16:creationId xmlns:a16="http://schemas.microsoft.com/office/drawing/2014/main" id="{53AE317D-F8CE-1189-5577-C96B68089AB0}"/>
                  </a:ext>
                </a:extLst>
              </p:cNvPr>
              <p:cNvSpPr>
                <a:spLocks noChangeShapeType="1"/>
              </p:cNvSpPr>
              <p:nvPr/>
            </p:nvSpPr>
            <p:spPr bwMode="auto">
              <a:xfrm>
                <a:off x="4262" y="1025"/>
                <a:ext cx="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39" name="Line 216">
                <a:extLst>
                  <a:ext uri="{FF2B5EF4-FFF2-40B4-BE49-F238E27FC236}">
                    <a16:creationId xmlns:a16="http://schemas.microsoft.com/office/drawing/2014/main" id="{0D0EA742-7922-0391-C70F-1933E4A0AFB3}"/>
                  </a:ext>
                </a:extLst>
              </p:cNvPr>
              <p:cNvSpPr>
                <a:spLocks noChangeShapeType="1"/>
              </p:cNvSpPr>
              <p:nvPr/>
            </p:nvSpPr>
            <p:spPr bwMode="auto">
              <a:xfrm>
                <a:off x="4262" y="1025"/>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40" name="Rectangle 217">
                <a:extLst>
                  <a:ext uri="{FF2B5EF4-FFF2-40B4-BE49-F238E27FC236}">
                    <a16:creationId xmlns:a16="http://schemas.microsoft.com/office/drawing/2014/main" id="{59519601-D55B-D1A8-FDD0-9C0EBD997471}"/>
                  </a:ext>
                </a:extLst>
              </p:cNvPr>
              <p:cNvSpPr>
                <a:spLocks noChangeArrowheads="1"/>
              </p:cNvSpPr>
              <p:nvPr/>
            </p:nvSpPr>
            <p:spPr bwMode="auto">
              <a:xfrm>
                <a:off x="4266" y="1025"/>
                <a:ext cx="81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41" name="Line 218">
                <a:extLst>
                  <a:ext uri="{FF2B5EF4-FFF2-40B4-BE49-F238E27FC236}">
                    <a16:creationId xmlns:a16="http://schemas.microsoft.com/office/drawing/2014/main" id="{0F13B1B2-10E6-EBFB-98C9-F2A9A7D2CCBE}"/>
                  </a:ext>
                </a:extLst>
              </p:cNvPr>
              <p:cNvSpPr>
                <a:spLocks noChangeShapeType="1"/>
              </p:cNvSpPr>
              <p:nvPr/>
            </p:nvSpPr>
            <p:spPr bwMode="auto">
              <a:xfrm>
                <a:off x="4266" y="1025"/>
                <a:ext cx="81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42" name="Rectangle 219">
                <a:extLst>
                  <a:ext uri="{FF2B5EF4-FFF2-40B4-BE49-F238E27FC236}">
                    <a16:creationId xmlns:a16="http://schemas.microsoft.com/office/drawing/2014/main" id="{9B2138A4-C483-0BD8-7C33-12F59D3C26A5}"/>
                  </a:ext>
                </a:extLst>
              </p:cNvPr>
              <p:cNvSpPr>
                <a:spLocks noChangeArrowheads="1"/>
              </p:cNvSpPr>
              <p:nvPr/>
            </p:nvSpPr>
            <p:spPr bwMode="auto">
              <a:xfrm>
                <a:off x="5083" y="1025"/>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43" name="Line 220">
                <a:extLst>
                  <a:ext uri="{FF2B5EF4-FFF2-40B4-BE49-F238E27FC236}">
                    <a16:creationId xmlns:a16="http://schemas.microsoft.com/office/drawing/2014/main" id="{589C4FA3-6123-DFE0-B78B-B739333BC56B}"/>
                  </a:ext>
                </a:extLst>
              </p:cNvPr>
              <p:cNvSpPr>
                <a:spLocks noChangeShapeType="1"/>
              </p:cNvSpPr>
              <p:nvPr/>
            </p:nvSpPr>
            <p:spPr bwMode="auto">
              <a:xfrm>
                <a:off x="5083" y="102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44" name="Line 221">
                <a:extLst>
                  <a:ext uri="{FF2B5EF4-FFF2-40B4-BE49-F238E27FC236}">
                    <a16:creationId xmlns:a16="http://schemas.microsoft.com/office/drawing/2014/main" id="{532DE340-F154-DC36-11F9-FBC1EB096543}"/>
                  </a:ext>
                </a:extLst>
              </p:cNvPr>
              <p:cNvSpPr>
                <a:spLocks noChangeShapeType="1"/>
              </p:cNvSpPr>
              <p:nvPr/>
            </p:nvSpPr>
            <p:spPr bwMode="auto">
              <a:xfrm>
                <a:off x="5083" y="1025"/>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45" name="Rectangle 222">
                <a:extLst>
                  <a:ext uri="{FF2B5EF4-FFF2-40B4-BE49-F238E27FC236}">
                    <a16:creationId xmlns:a16="http://schemas.microsoft.com/office/drawing/2014/main" id="{3D5704F7-AB7C-99CB-091B-39B23E15E192}"/>
                  </a:ext>
                </a:extLst>
              </p:cNvPr>
              <p:cNvSpPr>
                <a:spLocks noChangeArrowheads="1"/>
              </p:cNvSpPr>
              <p:nvPr/>
            </p:nvSpPr>
            <p:spPr bwMode="auto">
              <a:xfrm>
                <a:off x="295" y="1029"/>
                <a:ext cx="5" cy="2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46" name="Line 223">
                <a:extLst>
                  <a:ext uri="{FF2B5EF4-FFF2-40B4-BE49-F238E27FC236}">
                    <a16:creationId xmlns:a16="http://schemas.microsoft.com/office/drawing/2014/main" id="{ED9FAF4F-4328-E193-FBE5-FD3D7ECC3EC1}"/>
                  </a:ext>
                </a:extLst>
              </p:cNvPr>
              <p:cNvSpPr>
                <a:spLocks noChangeShapeType="1"/>
              </p:cNvSpPr>
              <p:nvPr/>
            </p:nvSpPr>
            <p:spPr bwMode="auto">
              <a:xfrm>
                <a:off x="295" y="1029"/>
                <a:ext cx="0" cy="26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47" name="Rectangle 224">
                <a:extLst>
                  <a:ext uri="{FF2B5EF4-FFF2-40B4-BE49-F238E27FC236}">
                    <a16:creationId xmlns:a16="http://schemas.microsoft.com/office/drawing/2014/main" id="{A094D764-5AC0-4B9E-D97E-E73CBFD882B0}"/>
                  </a:ext>
                </a:extLst>
              </p:cNvPr>
              <p:cNvSpPr>
                <a:spLocks noChangeArrowheads="1"/>
              </p:cNvSpPr>
              <p:nvPr/>
            </p:nvSpPr>
            <p:spPr bwMode="auto">
              <a:xfrm>
                <a:off x="956" y="1029"/>
                <a:ext cx="5" cy="2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48" name="Line 225">
                <a:extLst>
                  <a:ext uri="{FF2B5EF4-FFF2-40B4-BE49-F238E27FC236}">
                    <a16:creationId xmlns:a16="http://schemas.microsoft.com/office/drawing/2014/main" id="{DBFBB599-867B-3449-48FA-231ECF715E21}"/>
                  </a:ext>
                </a:extLst>
              </p:cNvPr>
              <p:cNvSpPr>
                <a:spLocks noChangeShapeType="1"/>
              </p:cNvSpPr>
              <p:nvPr/>
            </p:nvSpPr>
            <p:spPr bwMode="auto">
              <a:xfrm>
                <a:off x="956" y="1029"/>
                <a:ext cx="0" cy="26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49" name="Rectangle 226">
                <a:extLst>
                  <a:ext uri="{FF2B5EF4-FFF2-40B4-BE49-F238E27FC236}">
                    <a16:creationId xmlns:a16="http://schemas.microsoft.com/office/drawing/2014/main" id="{2FE1CEF7-9D10-ED6E-6B7E-D735A47ED3ED}"/>
                  </a:ext>
                </a:extLst>
              </p:cNvPr>
              <p:cNvSpPr>
                <a:spLocks noChangeArrowheads="1"/>
              </p:cNvSpPr>
              <p:nvPr/>
            </p:nvSpPr>
            <p:spPr bwMode="auto">
              <a:xfrm>
                <a:off x="1633" y="1029"/>
                <a:ext cx="4" cy="2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50" name="Line 227">
                <a:extLst>
                  <a:ext uri="{FF2B5EF4-FFF2-40B4-BE49-F238E27FC236}">
                    <a16:creationId xmlns:a16="http://schemas.microsoft.com/office/drawing/2014/main" id="{739F36B4-E1E9-E5E7-58BA-F7016D721A37}"/>
                  </a:ext>
                </a:extLst>
              </p:cNvPr>
              <p:cNvSpPr>
                <a:spLocks noChangeShapeType="1"/>
              </p:cNvSpPr>
              <p:nvPr/>
            </p:nvSpPr>
            <p:spPr bwMode="auto">
              <a:xfrm>
                <a:off x="1633" y="1029"/>
                <a:ext cx="0" cy="26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51" name="Rectangle 228">
                <a:extLst>
                  <a:ext uri="{FF2B5EF4-FFF2-40B4-BE49-F238E27FC236}">
                    <a16:creationId xmlns:a16="http://schemas.microsoft.com/office/drawing/2014/main" id="{BE6D105D-904C-2654-6FED-99763DF7962A}"/>
                  </a:ext>
                </a:extLst>
              </p:cNvPr>
              <p:cNvSpPr>
                <a:spLocks noChangeArrowheads="1"/>
              </p:cNvSpPr>
              <p:nvPr/>
            </p:nvSpPr>
            <p:spPr bwMode="auto">
              <a:xfrm>
                <a:off x="2376" y="1029"/>
                <a:ext cx="5" cy="2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52" name="Line 229">
                <a:extLst>
                  <a:ext uri="{FF2B5EF4-FFF2-40B4-BE49-F238E27FC236}">
                    <a16:creationId xmlns:a16="http://schemas.microsoft.com/office/drawing/2014/main" id="{1703AD7F-4007-E094-E556-0BE1C91C2B8C}"/>
                  </a:ext>
                </a:extLst>
              </p:cNvPr>
              <p:cNvSpPr>
                <a:spLocks noChangeShapeType="1"/>
              </p:cNvSpPr>
              <p:nvPr/>
            </p:nvSpPr>
            <p:spPr bwMode="auto">
              <a:xfrm>
                <a:off x="2376" y="1029"/>
                <a:ext cx="0" cy="26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53" name="Rectangle 230">
                <a:extLst>
                  <a:ext uri="{FF2B5EF4-FFF2-40B4-BE49-F238E27FC236}">
                    <a16:creationId xmlns:a16="http://schemas.microsoft.com/office/drawing/2014/main" id="{204269C3-6F58-BFF0-7B47-C3E6F49EE4DF}"/>
                  </a:ext>
                </a:extLst>
              </p:cNvPr>
              <p:cNvSpPr>
                <a:spLocks noChangeArrowheads="1"/>
              </p:cNvSpPr>
              <p:nvPr/>
            </p:nvSpPr>
            <p:spPr bwMode="auto">
              <a:xfrm>
                <a:off x="2917" y="1029"/>
                <a:ext cx="5" cy="2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54" name="Line 231">
                <a:extLst>
                  <a:ext uri="{FF2B5EF4-FFF2-40B4-BE49-F238E27FC236}">
                    <a16:creationId xmlns:a16="http://schemas.microsoft.com/office/drawing/2014/main" id="{1DFF6029-C17F-A389-2554-E031564F0685}"/>
                  </a:ext>
                </a:extLst>
              </p:cNvPr>
              <p:cNvSpPr>
                <a:spLocks noChangeShapeType="1"/>
              </p:cNvSpPr>
              <p:nvPr/>
            </p:nvSpPr>
            <p:spPr bwMode="auto">
              <a:xfrm>
                <a:off x="2917" y="1029"/>
                <a:ext cx="0" cy="26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55" name="Rectangle 232">
                <a:extLst>
                  <a:ext uri="{FF2B5EF4-FFF2-40B4-BE49-F238E27FC236}">
                    <a16:creationId xmlns:a16="http://schemas.microsoft.com/office/drawing/2014/main" id="{22E2436E-6712-921E-13B0-5FCDADFBE939}"/>
                  </a:ext>
                </a:extLst>
              </p:cNvPr>
              <p:cNvSpPr>
                <a:spLocks noChangeArrowheads="1"/>
              </p:cNvSpPr>
              <p:nvPr/>
            </p:nvSpPr>
            <p:spPr bwMode="auto">
              <a:xfrm>
                <a:off x="3589" y="1029"/>
                <a:ext cx="5" cy="2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56" name="Line 233">
                <a:extLst>
                  <a:ext uri="{FF2B5EF4-FFF2-40B4-BE49-F238E27FC236}">
                    <a16:creationId xmlns:a16="http://schemas.microsoft.com/office/drawing/2014/main" id="{8FAB0CFC-CD2E-C571-58A5-56969335E423}"/>
                  </a:ext>
                </a:extLst>
              </p:cNvPr>
              <p:cNvSpPr>
                <a:spLocks noChangeShapeType="1"/>
              </p:cNvSpPr>
              <p:nvPr/>
            </p:nvSpPr>
            <p:spPr bwMode="auto">
              <a:xfrm>
                <a:off x="3589" y="1029"/>
                <a:ext cx="0" cy="26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57" name="Rectangle 234">
                <a:extLst>
                  <a:ext uri="{FF2B5EF4-FFF2-40B4-BE49-F238E27FC236}">
                    <a16:creationId xmlns:a16="http://schemas.microsoft.com/office/drawing/2014/main" id="{23B3DE91-2C6B-8397-C4A8-022D67D4CBBB}"/>
                  </a:ext>
                </a:extLst>
              </p:cNvPr>
              <p:cNvSpPr>
                <a:spLocks noChangeArrowheads="1"/>
              </p:cNvSpPr>
              <p:nvPr/>
            </p:nvSpPr>
            <p:spPr bwMode="auto">
              <a:xfrm>
                <a:off x="4262" y="1029"/>
                <a:ext cx="4" cy="2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58" name="Line 235">
                <a:extLst>
                  <a:ext uri="{FF2B5EF4-FFF2-40B4-BE49-F238E27FC236}">
                    <a16:creationId xmlns:a16="http://schemas.microsoft.com/office/drawing/2014/main" id="{2F02E66B-4B54-FF7C-5064-809391D054B2}"/>
                  </a:ext>
                </a:extLst>
              </p:cNvPr>
              <p:cNvSpPr>
                <a:spLocks noChangeShapeType="1"/>
              </p:cNvSpPr>
              <p:nvPr/>
            </p:nvSpPr>
            <p:spPr bwMode="auto">
              <a:xfrm>
                <a:off x="4262" y="1029"/>
                <a:ext cx="0" cy="26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59" name="Rectangle 236">
                <a:extLst>
                  <a:ext uri="{FF2B5EF4-FFF2-40B4-BE49-F238E27FC236}">
                    <a16:creationId xmlns:a16="http://schemas.microsoft.com/office/drawing/2014/main" id="{D2FDEF62-16A1-27AD-AB31-A7423A8DA0BC}"/>
                  </a:ext>
                </a:extLst>
              </p:cNvPr>
              <p:cNvSpPr>
                <a:spLocks noChangeArrowheads="1"/>
              </p:cNvSpPr>
              <p:nvPr/>
            </p:nvSpPr>
            <p:spPr bwMode="auto">
              <a:xfrm>
                <a:off x="5083" y="1029"/>
                <a:ext cx="5" cy="2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60" name="Line 237">
                <a:extLst>
                  <a:ext uri="{FF2B5EF4-FFF2-40B4-BE49-F238E27FC236}">
                    <a16:creationId xmlns:a16="http://schemas.microsoft.com/office/drawing/2014/main" id="{84A629D2-40AD-2E85-D1FA-11616BF52DE1}"/>
                  </a:ext>
                </a:extLst>
              </p:cNvPr>
              <p:cNvSpPr>
                <a:spLocks noChangeShapeType="1"/>
              </p:cNvSpPr>
              <p:nvPr/>
            </p:nvSpPr>
            <p:spPr bwMode="auto">
              <a:xfrm>
                <a:off x="5083" y="1029"/>
                <a:ext cx="0" cy="26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61" name="Rectangle 238">
                <a:extLst>
                  <a:ext uri="{FF2B5EF4-FFF2-40B4-BE49-F238E27FC236}">
                    <a16:creationId xmlns:a16="http://schemas.microsoft.com/office/drawing/2014/main" id="{FFEEE9C7-843A-F12E-9913-6B52CFF5D757}"/>
                  </a:ext>
                </a:extLst>
              </p:cNvPr>
              <p:cNvSpPr>
                <a:spLocks noChangeArrowheads="1"/>
              </p:cNvSpPr>
              <p:nvPr/>
            </p:nvSpPr>
            <p:spPr bwMode="auto">
              <a:xfrm>
                <a:off x="300" y="1300"/>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62" name="Rectangle 239">
                <a:extLst>
                  <a:ext uri="{FF2B5EF4-FFF2-40B4-BE49-F238E27FC236}">
                    <a16:creationId xmlns:a16="http://schemas.microsoft.com/office/drawing/2014/main" id="{FA2C0DB4-78BB-BF2E-8011-978C407DC3F2}"/>
                  </a:ext>
                </a:extLst>
              </p:cNvPr>
              <p:cNvSpPr>
                <a:spLocks noChangeArrowheads="1"/>
              </p:cNvSpPr>
              <p:nvPr/>
            </p:nvSpPr>
            <p:spPr bwMode="auto">
              <a:xfrm>
                <a:off x="907" y="1300"/>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63" name="Rectangle 240">
                <a:extLst>
                  <a:ext uri="{FF2B5EF4-FFF2-40B4-BE49-F238E27FC236}">
                    <a16:creationId xmlns:a16="http://schemas.microsoft.com/office/drawing/2014/main" id="{BCE017CF-2111-AA57-22E8-258895E4F3E6}"/>
                  </a:ext>
                </a:extLst>
              </p:cNvPr>
              <p:cNvSpPr>
                <a:spLocks noChangeArrowheads="1"/>
              </p:cNvSpPr>
              <p:nvPr/>
            </p:nvSpPr>
            <p:spPr bwMode="auto">
              <a:xfrm>
                <a:off x="349" y="1300"/>
                <a:ext cx="55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64" name="Rectangle 241">
                <a:extLst>
                  <a:ext uri="{FF2B5EF4-FFF2-40B4-BE49-F238E27FC236}">
                    <a16:creationId xmlns:a16="http://schemas.microsoft.com/office/drawing/2014/main" id="{B0A75CBB-ADA8-C582-BF0E-C7B1E8E94570}"/>
                  </a:ext>
                </a:extLst>
              </p:cNvPr>
              <p:cNvSpPr>
                <a:spLocks noChangeArrowheads="1"/>
              </p:cNvSpPr>
              <p:nvPr/>
            </p:nvSpPr>
            <p:spPr bwMode="auto">
              <a:xfrm>
                <a:off x="349" y="1288"/>
                <a:ext cx="31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Likely</a:t>
                </a:r>
                <a:endParaRPr lang="en-US" altLang="en-US"/>
              </a:p>
            </p:txBody>
          </p:sp>
          <p:sp>
            <p:nvSpPr>
              <p:cNvPr id="55765" name="Rectangle 242">
                <a:extLst>
                  <a:ext uri="{FF2B5EF4-FFF2-40B4-BE49-F238E27FC236}">
                    <a16:creationId xmlns:a16="http://schemas.microsoft.com/office/drawing/2014/main" id="{0C6688BF-0EB5-E05E-BC2A-C695A01D259B}"/>
                  </a:ext>
                </a:extLst>
              </p:cNvPr>
              <p:cNvSpPr>
                <a:spLocks noChangeArrowheads="1"/>
              </p:cNvSpPr>
              <p:nvPr/>
            </p:nvSpPr>
            <p:spPr bwMode="auto">
              <a:xfrm>
                <a:off x="668" y="1288"/>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 </a:t>
                </a:r>
                <a:endParaRPr lang="en-US" altLang="en-US"/>
              </a:p>
            </p:txBody>
          </p:sp>
          <p:sp>
            <p:nvSpPr>
              <p:cNvPr id="55766" name="Rectangle 243">
                <a:extLst>
                  <a:ext uri="{FF2B5EF4-FFF2-40B4-BE49-F238E27FC236}">
                    <a16:creationId xmlns:a16="http://schemas.microsoft.com/office/drawing/2014/main" id="{F56FC763-F9DE-9D80-A838-B3CDDC6AE16F}"/>
                  </a:ext>
                </a:extLst>
              </p:cNvPr>
              <p:cNvSpPr>
                <a:spLocks noChangeArrowheads="1"/>
              </p:cNvSpPr>
              <p:nvPr/>
            </p:nvSpPr>
            <p:spPr bwMode="auto">
              <a:xfrm>
                <a:off x="961" y="1300"/>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67" name="Rectangle 244">
                <a:extLst>
                  <a:ext uri="{FF2B5EF4-FFF2-40B4-BE49-F238E27FC236}">
                    <a16:creationId xmlns:a16="http://schemas.microsoft.com/office/drawing/2014/main" id="{FCF3314A-2E4F-BDC6-863C-F62FE977895C}"/>
                  </a:ext>
                </a:extLst>
              </p:cNvPr>
              <p:cNvSpPr>
                <a:spLocks noChangeArrowheads="1"/>
              </p:cNvSpPr>
              <p:nvPr/>
            </p:nvSpPr>
            <p:spPr bwMode="auto">
              <a:xfrm>
                <a:off x="1584" y="1300"/>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68" name="Rectangle 245">
                <a:extLst>
                  <a:ext uri="{FF2B5EF4-FFF2-40B4-BE49-F238E27FC236}">
                    <a16:creationId xmlns:a16="http://schemas.microsoft.com/office/drawing/2014/main" id="{2325FDF2-1400-9E7A-FB76-4737B4D9F803}"/>
                  </a:ext>
                </a:extLst>
              </p:cNvPr>
              <p:cNvSpPr>
                <a:spLocks noChangeArrowheads="1"/>
              </p:cNvSpPr>
              <p:nvPr/>
            </p:nvSpPr>
            <p:spPr bwMode="auto">
              <a:xfrm>
                <a:off x="1010" y="1300"/>
                <a:ext cx="574"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69" name="Rectangle 246">
                <a:extLst>
                  <a:ext uri="{FF2B5EF4-FFF2-40B4-BE49-F238E27FC236}">
                    <a16:creationId xmlns:a16="http://schemas.microsoft.com/office/drawing/2014/main" id="{F48C4350-3159-E220-6739-034CD6E1B750}"/>
                  </a:ext>
                </a:extLst>
              </p:cNvPr>
              <p:cNvSpPr>
                <a:spLocks noChangeArrowheads="1"/>
              </p:cNvSpPr>
              <p:nvPr/>
            </p:nvSpPr>
            <p:spPr bwMode="auto">
              <a:xfrm>
                <a:off x="1010" y="1288"/>
                <a:ext cx="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E</a:t>
                </a:r>
                <a:endParaRPr lang="en-US" altLang="en-US"/>
              </a:p>
            </p:txBody>
          </p:sp>
          <p:sp>
            <p:nvSpPr>
              <p:cNvPr id="55770" name="Rectangle 247">
                <a:extLst>
                  <a:ext uri="{FF2B5EF4-FFF2-40B4-BE49-F238E27FC236}">
                    <a16:creationId xmlns:a16="http://schemas.microsoft.com/office/drawing/2014/main" id="{3C879DBA-CBD0-22FD-6EBC-39D7390B6153}"/>
                  </a:ext>
                </a:extLst>
              </p:cNvPr>
              <p:cNvSpPr>
                <a:spLocks noChangeArrowheads="1"/>
              </p:cNvSpPr>
              <p:nvPr/>
            </p:nvSpPr>
            <p:spPr bwMode="auto">
              <a:xfrm>
                <a:off x="1072" y="1288"/>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771" name="Rectangle 248">
                <a:extLst>
                  <a:ext uri="{FF2B5EF4-FFF2-40B4-BE49-F238E27FC236}">
                    <a16:creationId xmlns:a16="http://schemas.microsoft.com/office/drawing/2014/main" id="{65A29B2E-8286-BE02-BCB6-8E5387412728}"/>
                  </a:ext>
                </a:extLst>
              </p:cNvPr>
              <p:cNvSpPr>
                <a:spLocks noChangeArrowheads="1"/>
              </p:cNvSpPr>
              <p:nvPr/>
            </p:nvSpPr>
            <p:spPr bwMode="auto">
              <a:xfrm>
                <a:off x="1637" y="1300"/>
                <a:ext cx="50"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72" name="Rectangle 249">
                <a:extLst>
                  <a:ext uri="{FF2B5EF4-FFF2-40B4-BE49-F238E27FC236}">
                    <a16:creationId xmlns:a16="http://schemas.microsoft.com/office/drawing/2014/main" id="{C11765F5-4325-4C6E-BD69-49A888A14033}"/>
                  </a:ext>
                </a:extLst>
              </p:cNvPr>
              <p:cNvSpPr>
                <a:spLocks noChangeArrowheads="1"/>
              </p:cNvSpPr>
              <p:nvPr/>
            </p:nvSpPr>
            <p:spPr bwMode="auto">
              <a:xfrm>
                <a:off x="2328" y="1300"/>
                <a:ext cx="4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73" name="Rectangle 250">
                <a:extLst>
                  <a:ext uri="{FF2B5EF4-FFF2-40B4-BE49-F238E27FC236}">
                    <a16:creationId xmlns:a16="http://schemas.microsoft.com/office/drawing/2014/main" id="{CD55BFFD-EA5E-C645-F19A-4328AF558118}"/>
                  </a:ext>
                </a:extLst>
              </p:cNvPr>
              <p:cNvSpPr>
                <a:spLocks noChangeArrowheads="1"/>
              </p:cNvSpPr>
              <p:nvPr/>
            </p:nvSpPr>
            <p:spPr bwMode="auto">
              <a:xfrm>
                <a:off x="1687" y="1300"/>
                <a:ext cx="641"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74" name="Rectangle 251">
                <a:extLst>
                  <a:ext uri="{FF2B5EF4-FFF2-40B4-BE49-F238E27FC236}">
                    <a16:creationId xmlns:a16="http://schemas.microsoft.com/office/drawing/2014/main" id="{49A08C80-0EB1-AF54-803B-2D8D8E0215CC}"/>
                  </a:ext>
                </a:extLst>
              </p:cNvPr>
              <p:cNvSpPr>
                <a:spLocks noChangeArrowheads="1"/>
              </p:cNvSpPr>
              <p:nvPr/>
            </p:nvSpPr>
            <p:spPr bwMode="auto">
              <a:xfrm>
                <a:off x="1687" y="1288"/>
                <a:ext cx="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E</a:t>
                </a:r>
                <a:endParaRPr lang="en-US" altLang="en-US"/>
              </a:p>
            </p:txBody>
          </p:sp>
          <p:sp>
            <p:nvSpPr>
              <p:cNvPr id="55775" name="Rectangle 252">
                <a:extLst>
                  <a:ext uri="{FF2B5EF4-FFF2-40B4-BE49-F238E27FC236}">
                    <a16:creationId xmlns:a16="http://schemas.microsoft.com/office/drawing/2014/main" id="{7A53834B-0ADE-F316-CEC7-1C86BEBCA670}"/>
                  </a:ext>
                </a:extLst>
              </p:cNvPr>
              <p:cNvSpPr>
                <a:spLocks noChangeArrowheads="1"/>
              </p:cNvSpPr>
              <p:nvPr/>
            </p:nvSpPr>
            <p:spPr bwMode="auto">
              <a:xfrm>
                <a:off x="1749" y="1288"/>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776" name="Rectangle 253">
                <a:extLst>
                  <a:ext uri="{FF2B5EF4-FFF2-40B4-BE49-F238E27FC236}">
                    <a16:creationId xmlns:a16="http://schemas.microsoft.com/office/drawing/2014/main" id="{291EC559-8E72-471F-62E9-E81080177C8D}"/>
                  </a:ext>
                </a:extLst>
              </p:cNvPr>
              <p:cNvSpPr>
                <a:spLocks noChangeArrowheads="1"/>
              </p:cNvSpPr>
              <p:nvPr/>
            </p:nvSpPr>
            <p:spPr bwMode="auto">
              <a:xfrm>
                <a:off x="2381" y="1300"/>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77" name="Rectangle 254">
                <a:extLst>
                  <a:ext uri="{FF2B5EF4-FFF2-40B4-BE49-F238E27FC236}">
                    <a16:creationId xmlns:a16="http://schemas.microsoft.com/office/drawing/2014/main" id="{283688FA-740C-CB41-FED4-CE9D47AE7609}"/>
                  </a:ext>
                </a:extLst>
              </p:cNvPr>
              <p:cNvSpPr>
                <a:spLocks noChangeArrowheads="1"/>
              </p:cNvSpPr>
              <p:nvPr/>
            </p:nvSpPr>
            <p:spPr bwMode="auto">
              <a:xfrm>
                <a:off x="2868" y="1300"/>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78" name="Rectangle 255">
                <a:extLst>
                  <a:ext uri="{FF2B5EF4-FFF2-40B4-BE49-F238E27FC236}">
                    <a16:creationId xmlns:a16="http://schemas.microsoft.com/office/drawing/2014/main" id="{902AE58F-50FA-D01C-EE82-AAC1033036B2}"/>
                  </a:ext>
                </a:extLst>
              </p:cNvPr>
              <p:cNvSpPr>
                <a:spLocks noChangeArrowheads="1"/>
              </p:cNvSpPr>
              <p:nvPr/>
            </p:nvSpPr>
            <p:spPr bwMode="auto">
              <a:xfrm>
                <a:off x="2430" y="1300"/>
                <a:ext cx="43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79" name="Rectangle 256">
                <a:extLst>
                  <a:ext uri="{FF2B5EF4-FFF2-40B4-BE49-F238E27FC236}">
                    <a16:creationId xmlns:a16="http://schemas.microsoft.com/office/drawing/2014/main" id="{E49E7108-D83B-EBEE-D390-5FEBAA37EF08}"/>
                  </a:ext>
                </a:extLst>
              </p:cNvPr>
              <p:cNvSpPr>
                <a:spLocks noChangeArrowheads="1"/>
              </p:cNvSpPr>
              <p:nvPr/>
            </p:nvSpPr>
            <p:spPr bwMode="auto">
              <a:xfrm>
                <a:off x="2430" y="1288"/>
                <a:ext cx="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E</a:t>
                </a:r>
                <a:endParaRPr lang="en-US" altLang="en-US"/>
              </a:p>
            </p:txBody>
          </p:sp>
          <p:sp>
            <p:nvSpPr>
              <p:cNvPr id="55780" name="Rectangle 257">
                <a:extLst>
                  <a:ext uri="{FF2B5EF4-FFF2-40B4-BE49-F238E27FC236}">
                    <a16:creationId xmlns:a16="http://schemas.microsoft.com/office/drawing/2014/main" id="{BEF3F196-6134-E4A0-38B4-208CEC9F35C5}"/>
                  </a:ext>
                </a:extLst>
              </p:cNvPr>
              <p:cNvSpPr>
                <a:spLocks noChangeArrowheads="1"/>
              </p:cNvSpPr>
              <p:nvPr/>
            </p:nvSpPr>
            <p:spPr bwMode="auto">
              <a:xfrm>
                <a:off x="2492" y="1288"/>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781" name="Rectangle 258">
                <a:extLst>
                  <a:ext uri="{FF2B5EF4-FFF2-40B4-BE49-F238E27FC236}">
                    <a16:creationId xmlns:a16="http://schemas.microsoft.com/office/drawing/2014/main" id="{B09A545D-1628-6994-197D-99C0FF53D47F}"/>
                  </a:ext>
                </a:extLst>
              </p:cNvPr>
              <p:cNvSpPr>
                <a:spLocks noChangeArrowheads="1"/>
              </p:cNvSpPr>
              <p:nvPr/>
            </p:nvSpPr>
            <p:spPr bwMode="auto">
              <a:xfrm>
                <a:off x="2922" y="1300"/>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82" name="Rectangle 259">
                <a:extLst>
                  <a:ext uri="{FF2B5EF4-FFF2-40B4-BE49-F238E27FC236}">
                    <a16:creationId xmlns:a16="http://schemas.microsoft.com/office/drawing/2014/main" id="{671DBA63-2EA6-86B3-759B-2B95AA120E7F}"/>
                  </a:ext>
                </a:extLst>
              </p:cNvPr>
              <p:cNvSpPr>
                <a:spLocks noChangeArrowheads="1"/>
              </p:cNvSpPr>
              <p:nvPr/>
            </p:nvSpPr>
            <p:spPr bwMode="auto">
              <a:xfrm>
                <a:off x="3540" y="1300"/>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83" name="Rectangle 260">
                <a:extLst>
                  <a:ext uri="{FF2B5EF4-FFF2-40B4-BE49-F238E27FC236}">
                    <a16:creationId xmlns:a16="http://schemas.microsoft.com/office/drawing/2014/main" id="{32EE69B5-FB70-F28C-0F03-87ACEF5C7B7D}"/>
                  </a:ext>
                </a:extLst>
              </p:cNvPr>
              <p:cNvSpPr>
                <a:spLocks noChangeArrowheads="1"/>
              </p:cNvSpPr>
              <p:nvPr/>
            </p:nvSpPr>
            <p:spPr bwMode="auto">
              <a:xfrm>
                <a:off x="2971" y="1300"/>
                <a:ext cx="56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84" name="Rectangle 261">
                <a:extLst>
                  <a:ext uri="{FF2B5EF4-FFF2-40B4-BE49-F238E27FC236}">
                    <a16:creationId xmlns:a16="http://schemas.microsoft.com/office/drawing/2014/main" id="{E9CEA71E-CCD1-B14A-1804-8B23D083EBF5}"/>
                  </a:ext>
                </a:extLst>
              </p:cNvPr>
              <p:cNvSpPr>
                <a:spLocks noChangeArrowheads="1"/>
              </p:cNvSpPr>
              <p:nvPr/>
            </p:nvSpPr>
            <p:spPr bwMode="auto">
              <a:xfrm>
                <a:off x="2971" y="1288"/>
                <a:ext cx="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H</a:t>
                </a:r>
                <a:endParaRPr lang="en-US" altLang="en-US"/>
              </a:p>
            </p:txBody>
          </p:sp>
          <p:sp>
            <p:nvSpPr>
              <p:cNvPr id="55785" name="Rectangle 262">
                <a:extLst>
                  <a:ext uri="{FF2B5EF4-FFF2-40B4-BE49-F238E27FC236}">
                    <a16:creationId xmlns:a16="http://schemas.microsoft.com/office/drawing/2014/main" id="{2204FED0-A097-B8A3-2506-F96A95F98F8B}"/>
                  </a:ext>
                </a:extLst>
              </p:cNvPr>
              <p:cNvSpPr>
                <a:spLocks noChangeArrowheads="1"/>
              </p:cNvSpPr>
              <p:nvPr/>
            </p:nvSpPr>
            <p:spPr bwMode="auto">
              <a:xfrm>
                <a:off x="3045" y="1288"/>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786" name="Rectangle 263">
                <a:extLst>
                  <a:ext uri="{FF2B5EF4-FFF2-40B4-BE49-F238E27FC236}">
                    <a16:creationId xmlns:a16="http://schemas.microsoft.com/office/drawing/2014/main" id="{27F13F33-23EE-FF05-04CF-5050E08FDBD0}"/>
                  </a:ext>
                </a:extLst>
              </p:cNvPr>
              <p:cNvSpPr>
                <a:spLocks noChangeArrowheads="1"/>
              </p:cNvSpPr>
              <p:nvPr/>
            </p:nvSpPr>
            <p:spPr bwMode="auto">
              <a:xfrm>
                <a:off x="3594" y="1300"/>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87" name="Rectangle 264">
                <a:extLst>
                  <a:ext uri="{FF2B5EF4-FFF2-40B4-BE49-F238E27FC236}">
                    <a16:creationId xmlns:a16="http://schemas.microsoft.com/office/drawing/2014/main" id="{34F7C57F-7D92-08EE-C2B9-F2BFB86471A9}"/>
                  </a:ext>
                </a:extLst>
              </p:cNvPr>
              <p:cNvSpPr>
                <a:spLocks noChangeArrowheads="1"/>
              </p:cNvSpPr>
              <p:nvPr/>
            </p:nvSpPr>
            <p:spPr bwMode="auto">
              <a:xfrm>
                <a:off x="4212" y="1300"/>
                <a:ext cx="50"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88" name="Rectangle 265">
                <a:extLst>
                  <a:ext uri="{FF2B5EF4-FFF2-40B4-BE49-F238E27FC236}">
                    <a16:creationId xmlns:a16="http://schemas.microsoft.com/office/drawing/2014/main" id="{99B7F609-A6C0-D825-EDF7-57269FE432F1}"/>
                  </a:ext>
                </a:extLst>
              </p:cNvPr>
              <p:cNvSpPr>
                <a:spLocks noChangeArrowheads="1"/>
              </p:cNvSpPr>
              <p:nvPr/>
            </p:nvSpPr>
            <p:spPr bwMode="auto">
              <a:xfrm>
                <a:off x="3643" y="1300"/>
                <a:ext cx="56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89" name="Rectangle 266">
                <a:extLst>
                  <a:ext uri="{FF2B5EF4-FFF2-40B4-BE49-F238E27FC236}">
                    <a16:creationId xmlns:a16="http://schemas.microsoft.com/office/drawing/2014/main" id="{7377B6FD-48A5-B7D5-5383-2609A89E530E}"/>
                  </a:ext>
                </a:extLst>
              </p:cNvPr>
              <p:cNvSpPr>
                <a:spLocks noChangeArrowheads="1"/>
              </p:cNvSpPr>
              <p:nvPr/>
            </p:nvSpPr>
            <p:spPr bwMode="auto">
              <a:xfrm>
                <a:off x="3643" y="1288"/>
                <a:ext cx="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H</a:t>
                </a:r>
                <a:endParaRPr lang="en-US" altLang="en-US"/>
              </a:p>
            </p:txBody>
          </p:sp>
          <p:sp>
            <p:nvSpPr>
              <p:cNvPr id="55790" name="Rectangle 267">
                <a:extLst>
                  <a:ext uri="{FF2B5EF4-FFF2-40B4-BE49-F238E27FC236}">
                    <a16:creationId xmlns:a16="http://schemas.microsoft.com/office/drawing/2014/main" id="{B3B354ED-F44D-014F-17AE-5E0E2B424780}"/>
                  </a:ext>
                </a:extLst>
              </p:cNvPr>
              <p:cNvSpPr>
                <a:spLocks noChangeArrowheads="1"/>
              </p:cNvSpPr>
              <p:nvPr/>
            </p:nvSpPr>
            <p:spPr bwMode="auto">
              <a:xfrm>
                <a:off x="3718" y="1288"/>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791" name="Rectangle 268">
                <a:extLst>
                  <a:ext uri="{FF2B5EF4-FFF2-40B4-BE49-F238E27FC236}">
                    <a16:creationId xmlns:a16="http://schemas.microsoft.com/office/drawing/2014/main" id="{F539D12A-AE4E-BF5C-38D8-09D2CB98901E}"/>
                  </a:ext>
                </a:extLst>
              </p:cNvPr>
              <p:cNvSpPr>
                <a:spLocks noChangeArrowheads="1"/>
              </p:cNvSpPr>
              <p:nvPr/>
            </p:nvSpPr>
            <p:spPr bwMode="auto">
              <a:xfrm>
                <a:off x="4266" y="1300"/>
                <a:ext cx="50"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92" name="Rectangle 269">
                <a:extLst>
                  <a:ext uri="{FF2B5EF4-FFF2-40B4-BE49-F238E27FC236}">
                    <a16:creationId xmlns:a16="http://schemas.microsoft.com/office/drawing/2014/main" id="{7C6637FE-198F-6CB8-7AB2-E58946BB13A0}"/>
                  </a:ext>
                </a:extLst>
              </p:cNvPr>
              <p:cNvSpPr>
                <a:spLocks noChangeArrowheads="1"/>
              </p:cNvSpPr>
              <p:nvPr/>
            </p:nvSpPr>
            <p:spPr bwMode="auto">
              <a:xfrm>
                <a:off x="5034" y="1300"/>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93" name="Rectangle 270">
                <a:extLst>
                  <a:ext uri="{FF2B5EF4-FFF2-40B4-BE49-F238E27FC236}">
                    <a16:creationId xmlns:a16="http://schemas.microsoft.com/office/drawing/2014/main" id="{427CA2EB-00B8-E16F-660C-C7AD9E763B24}"/>
                  </a:ext>
                </a:extLst>
              </p:cNvPr>
              <p:cNvSpPr>
                <a:spLocks noChangeArrowheads="1"/>
              </p:cNvSpPr>
              <p:nvPr/>
            </p:nvSpPr>
            <p:spPr bwMode="auto">
              <a:xfrm>
                <a:off x="4316" y="1300"/>
                <a:ext cx="71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94" name="Rectangle 271">
                <a:extLst>
                  <a:ext uri="{FF2B5EF4-FFF2-40B4-BE49-F238E27FC236}">
                    <a16:creationId xmlns:a16="http://schemas.microsoft.com/office/drawing/2014/main" id="{967209ED-C15B-7A49-B598-B5D3C83C1E6A}"/>
                  </a:ext>
                </a:extLst>
              </p:cNvPr>
              <p:cNvSpPr>
                <a:spLocks noChangeArrowheads="1"/>
              </p:cNvSpPr>
              <p:nvPr/>
            </p:nvSpPr>
            <p:spPr bwMode="auto">
              <a:xfrm>
                <a:off x="4316" y="1288"/>
                <a:ext cx="7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M</a:t>
                </a:r>
                <a:endParaRPr lang="en-US" altLang="en-US"/>
              </a:p>
            </p:txBody>
          </p:sp>
          <p:sp>
            <p:nvSpPr>
              <p:cNvPr id="55795" name="Rectangle 272">
                <a:extLst>
                  <a:ext uri="{FF2B5EF4-FFF2-40B4-BE49-F238E27FC236}">
                    <a16:creationId xmlns:a16="http://schemas.microsoft.com/office/drawing/2014/main" id="{0215883D-1743-1323-4D5B-914C90EADF73}"/>
                  </a:ext>
                </a:extLst>
              </p:cNvPr>
              <p:cNvSpPr>
                <a:spLocks noChangeArrowheads="1"/>
              </p:cNvSpPr>
              <p:nvPr/>
            </p:nvSpPr>
            <p:spPr bwMode="auto">
              <a:xfrm>
                <a:off x="4397" y="1288"/>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796" name="Rectangle 273">
                <a:extLst>
                  <a:ext uri="{FF2B5EF4-FFF2-40B4-BE49-F238E27FC236}">
                    <a16:creationId xmlns:a16="http://schemas.microsoft.com/office/drawing/2014/main" id="{4202B9B2-549D-3F85-6876-6B3DC6DED2EC}"/>
                  </a:ext>
                </a:extLst>
              </p:cNvPr>
              <p:cNvSpPr>
                <a:spLocks noChangeArrowheads="1"/>
              </p:cNvSpPr>
              <p:nvPr/>
            </p:nvSpPr>
            <p:spPr bwMode="auto">
              <a:xfrm>
                <a:off x="295" y="1295"/>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97" name="Line 274">
                <a:extLst>
                  <a:ext uri="{FF2B5EF4-FFF2-40B4-BE49-F238E27FC236}">
                    <a16:creationId xmlns:a16="http://schemas.microsoft.com/office/drawing/2014/main" id="{A717B4F5-1A15-4AAD-5456-33E37A79626D}"/>
                  </a:ext>
                </a:extLst>
              </p:cNvPr>
              <p:cNvSpPr>
                <a:spLocks noChangeShapeType="1"/>
              </p:cNvSpPr>
              <p:nvPr/>
            </p:nvSpPr>
            <p:spPr bwMode="auto">
              <a:xfrm>
                <a:off x="295" y="129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98" name="Line 275">
                <a:extLst>
                  <a:ext uri="{FF2B5EF4-FFF2-40B4-BE49-F238E27FC236}">
                    <a16:creationId xmlns:a16="http://schemas.microsoft.com/office/drawing/2014/main" id="{89411656-3735-A425-C1DA-17FDF45E4E3B}"/>
                  </a:ext>
                </a:extLst>
              </p:cNvPr>
              <p:cNvSpPr>
                <a:spLocks noChangeShapeType="1"/>
              </p:cNvSpPr>
              <p:nvPr/>
            </p:nvSpPr>
            <p:spPr bwMode="auto">
              <a:xfrm>
                <a:off x="295" y="1295"/>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99" name="Rectangle 276">
                <a:extLst>
                  <a:ext uri="{FF2B5EF4-FFF2-40B4-BE49-F238E27FC236}">
                    <a16:creationId xmlns:a16="http://schemas.microsoft.com/office/drawing/2014/main" id="{60E891D4-B875-7459-1708-C3190397CE65}"/>
                  </a:ext>
                </a:extLst>
              </p:cNvPr>
              <p:cNvSpPr>
                <a:spLocks noChangeArrowheads="1"/>
              </p:cNvSpPr>
              <p:nvPr/>
            </p:nvSpPr>
            <p:spPr bwMode="auto">
              <a:xfrm>
                <a:off x="300" y="1295"/>
                <a:ext cx="65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00" name="Line 277">
                <a:extLst>
                  <a:ext uri="{FF2B5EF4-FFF2-40B4-BE49-F238E27FC236}">
                    <a16:creationId xmlns:a16="http://schemas.microsoft.com/office/drawing/2014/main" id="{B1CA609D-DC4E-DD57-EB37-12DDC58EAC1A}"/>
                  </a:ext>
                </a:extLst>
              </p:cNvPr>
              <p:cNvSpPr>
                <a:spLocks noChangeShapeType="1"/>
              </p:cNvSpPr>
              <p:nvPr/>
            </p:nvSpPr>
            <p:spPr bwMode="auto">
              <a:xfrm>
                <a:off x="300" y="1295"/>
                <a:ext cx="65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01" name="Rectangle 278">
                <a:extLst>
                  <a:ext uri="{FF2B5EF4-FFF2-40B4-BE49-F238E27FC236}">
                    <a16:creationId xmlns:a16="http://schemas.microsoft.com/office/drawing/2014/main" id="{54E5203D-9455-194C-AD65-A873BBACC1FB}"/>
                  </a:ext>
                </a:extLst>
              </p:cNvPr>
              <p:cNvSpPr>
                <a:spLocks noChangeArrowheads="1"/>
              </p:cNvSpPr>
              <p:nvPr/>
            </p:nvSpPr>
            <p:spPr bwMode="auto">
              <a:xfrm>
                <a:off x="956" y="1295"/>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02" name="Line 279">
                <a:extLst>
                  <a:ext uri="{FF2B5EF4-FFF2-40B4-BE49-F238E27FC236}">
                    <a16:creationId xmlns:a16="http://schemas.microsoft.com/office/drawing/2014/main" id="{6CE3ED26-3F21-CB24-5572-E569231C743C}"/>
                  </a:ext>
                </a:extLst>
              </p:cNvPr>
              <p:cNvSpPr>
                <a:spLocks noChangeShapeType="1"/>
              </p:cNvSpPr>
              <p:nvPr/>
            </p:nvSpPr>
            <p:spPr bwMode="auto">
              <a:xfrm>
                <a:off x="956" y="129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03" name="Line 280">
                <a:extLst>
                  <a:ext uri="{FF2B5EF4-FFF2-40B4-BE49-F238E27FC236}">
                    <a16:creationId xmlns:a16="http://schemas.microsoft.com/office/drawing/2014/main" id="{0955176A-8CB9-4C3D-87D8-E5EAF81DDFE1}"/>
                  </a:ext>
                </a:extLst>
              </p:cNvPr>
              <p:cNvSpPr>
                <a:spLocks noChangeShapeType="1"/>
              </p:cNvSpPr>
              <p:nvPr/>
            </p:nvSpPr>
            <p:spPr bwMode="auto">
              <a:xfrm>
                <a:off x="956" y="1295"/>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04" name="Rectangle 281">
                <a:extLst>
                  <a:ext uri="{FF2B5EF4-FFF2-40B4-BE49-F238E27FC236}">
                    <a16:creationId xmlns:a16="http://schemas.microsoft.com/office/drawing/2014/main" id="{F4FC95F5-173D-CC82-4646-AFD22E6EFA05}"/>
                  </a:ext>
                </a:extLst>
              </p:cNvPr>
              <p:cNvSpPr>
                <a:spLocks noChangeArrowheads="1"/>
              </p:cNvSpPr>
              <p:nvPr/>
            </p:nvSpPr>
            <p:spPr bwMode="auto">
              <a:xfrm>
                <a:off x="961" y="1295"/>
                <a:ext cx="67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05" name="Line 282">
                <a:extLst>
                  <a:ext uri="{FF2B5EF4-FFF2-40B4-BE49-F238E27FC236}">
                    <a16:creationId xmlns:a16="http://schemas.microsoft.com/office/drawing/2014/main" id="{1E36E0A6-E287-D4F1-DC7C-DA4ECEE3A90B}"/>
                  </a:ext>
                </a:extLst>
              </p:cNvPr>
              <p:cNvSpPr>
                <a:spLocks noChangeShapeType="1"/>
              </p:cNvSpPr>
              <p:nvPr/>
            </p:nvSpPr>
            <p:spPr bwMode="auto">
              <a:xfrm>
                <a:off x="961" y="1295"/>
                <a:ext cx="6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06" name="Rectangle 283">
                <a:extLst>
                  <a:ext uri="{FF2B5EF4-FFF2-40B4-BE49-F238E27FC236}">
                    <a16:creationId xmlns:a16="http://schemas.microsoft.com/office/drawing/2014/main" id="{FEA8C752-814C-7C68-79B9-1329DB477408}"/>
                  </a:ext>
                </a:extLst>
              </p:cNvPr>
              <p:cNvSpPr>
                <a:spLocks noChangeArrowheads="1"/>
              </p:cNvSpPr>
              <p:nvPr/>
            </p:nvSpPr>
            <p:spPr bwMode="auto">
              <a:xfrm>
                <a:off x="1633" y="1295"/>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07" name="Line 284">
                <a:extLst>
                  <a:ext uri="{FF2B5EF4-FFF2-40B4-BE49-F238E27FC236}">
                    <a16:creationId xmlns:a16="http://schemas.microsoft.com/office/drawing/2014/main" id="{7C322BC6-C32B-3A06-7953-EA19666D59FB}"/>
                  </a:ext>
                </a:extLst>
              </p:cNvPr>
              <p:cNvSpPr>
                <a:spLocks noChangeShapeType="1"/>
              </p:cNvSpPr>
              <p:nvPr/>
            </p:nvSpPr>
            <p:spPr bwMode="auto">
              <a:xfrm>
                <a:off x="1633" y="1295"/>
                <a:ext cx="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08" name="Line 285">
                <a:extLst>
                  <a:ext uri="{FF2B5EF4-FFF2-40B4-BE49-F238E27FC236}">
                    <a16:creationId xmlns:a16="http://schemas.microsoft.com/office/drawing/2014/main" id="{E31053E9-5C66-37FF-4852-A7A7734FC374}"/>
                  </a:ext>
                </a:extLst>
              </p:cNvPr>
              <p:cNvSpPr>
                <a:spLocks noChangeShapeType="1"/>
              </p:cNvSpPr>
              <p:nvPr/>
            </p:nvSpPr>
            <p:spPr bwMode="auto">
              <a:xfrm>
                <a:off x="1633" y="1295"/>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09" name="Rectangle 286">
                <a:extLst>
                  <a:ext uri="{FF2B5EF4-FFF2-40B4-BE49-F238E27FC236}">
                    <a16:creationId xmlns:a16="http://schemas.microsoft.com/office/drawing/2014/main" id="{626D32F3-7EFA-5794-2649-DE5F79EE7C52}"/>
                  </a:ext>
                </a:extLst>
              </p:cNvPr>
              <p:cNvSpPr>
                <a:spLocks noChangeArrowheads="1"/>
              </p:cNvSpPr>
              <p:nvPr/>
            </p:nvSpPr>
            <p:spPr bwMode="auto">
              <a:xfrm>
                <a:off x="1637" y="1295"/>
                <a:ext cx="739"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10" name="Line 287">
                <a:extLst>
                  <a:ext uri="{FF2B5EF4-FFF2-40B4-BE49-F238E27FC236}">
                    <a16:creationId xmlns:a16="http://schemas.microsoft.com/office/drawing/2014/main" id="{C5AC2DF0-AB14-34F3-F48D-225C3238B42B}"/>
                  </a:ext>
                </a:extLst>
              </p:cNvPr>
              <p:cNvSpPr>
                <a:spLocks noChangeShapeType="1"/>
              </p:cNvSpPr>
              <p:nvPr/>
            </p:nvSpPr>
            <p:spPr bwMode="auto">
              <a:xfrm>
                <a:off x="1637" y="1295"/>
                <a:ext cx="739"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11" name="Rectangle 288">
                <a:extLst>
                  <a:ext uri="{FF2B5EF4-FFF2-40B4-BE49-F238E27FC236}">
                    <a16:creationId xmlns:a16="http://schemas.microsoft.com/office/drawing/2014/main" id="{22CEB3B6-341F-1642-EDD0-C62D1F2D906E}"/>
                  </a:ext>
                </a:extLst>
              </p:cNvPr>
              <p:cNvSpPr>
                <a:spLocks noChangeArrowheads="1"/>
              </p:cNvSpPr>
              <p:nvPr/>
            </p:nvSpPr>
            <p:spPr bwMode="auto">
              <a:xfrm>
                <a:off x="2376" y="1295"/>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12" name="Line 289">
                <a:extLst>
                  <a:ext uri="{FF2B5EF4-FFF2-40B4-BE49-F238E27FC236}">
                    <a16:creationId xmlns:a16="http://schemas.microsoft.com/office/drawing/2014/main" id="{F7C06EB9-E634-6C9E-5B8D-27659564285B}"/>
                  </a:ext>
                </a:extLst>
              </p:cNvPr>
              <p:cNvSpPr>
                <a:spLocks noChangeShapeType="1"/>
              </p:cNvSpPr>
              <p:nvPr/>
            </p:nvSpPr>
            <p:spPr bwMode="auto">
              <a:xfrm>
                <a:off x="2376" y="129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13" name="Line 290">
                <a:extLst>
                  <a:ext uri="{FF2B5EF4-FFF2-40B4-BE49-F238E27FC236}">
                    <a16:creationId xmlns:a16="http://schemas.microsoft.com/office/drawing/2014/main" id="{72AEC4DF-2711-8AE1-869D-D68B688DFB1A}"/>
                  </a:ext>
                </a:extLst>
              </p:cNvPr>
              <p:cNvSpPr>
                <a:spLocks noChangeShapeType="1"/>
              </p:cNvSpPr>
              <p:nvPr/>
            </p:nvSpPr>
            <p:spPr bwMode="auto">
              <a:xfrm>
                <a:off x="2376" y="1295"/>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14" name="Rectangle 291">
                <a:extLst>
                  <a:ext uri="{FF2B5EF4-FFF2-40B4-BE49-F238E27FC236}">
                    <a16:creationId xmlns:a16="http://schemas.microsoft.com/office/drawing/2014/main" id="{29B2B192-ECCE-5259-74E5-56A986AD805C}"/>
                  </a:ext>
                </a:extLst>
              </p:cNvPr>
              <p:cNvSpPr>
                <a:spLocks noChangeArrowheads="1"/>
              </p:cNvSpPr>
              <p:nvPr/>
            </p:nvSpPr>
            <p:spPr bwMode="auto">
              <a:xfrm>
                <a:off x="2381" y="1295"/>
                <a:ext cx="53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15" name="Line 292">
                <a:extLst>
                  <a:ext uri="{FF2B5EF4-FFF2-40B4-BE49-F238E27FC236}">
                    <a16:creationId xmlns:a16="http://schemas.microsoft.com/office/drawing/2014/main" id="{65C177CA-E611-5D73-1EFB-CA07F138A81E}"/>
                  </a:ext>
                </a:extLst>
              </p:cNvPr>
              <p:cNvSpPr>
                <a:spLocks noChangeShapeType="1"/>
              </p:cNvSpPr>
              <p:nvPr/>
            </p:nvSpPr>
            <p:spPr bwMode="auto">
              <a:xfrm>
                <a:off x="2381" y="1295"/>
                <a:ext cx="53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16" name="Rectangle 293">
                <a:extLst>
                  <a:ext uri="{FF2B5EF4-FFF2-40B4-BE49-F238E27FC236}">
                    <a16:creationId xmlns:a16="http://schemas.microsoft.com/office/drawing/2014/main" id="{0C144449-D0A1-4459-CEAA-2B632873C7CF}"/>
                  </a:ext>
                </a:extLst>
              </p:cNvPr>
              <p:cNvSpPr>
                <a:spLocks noChangeArrowheads="1"/>
              </p:cNvSpPr>
              <p:nvPr/>
            </p:nvSpPr>
            <p:spPr bwMode="auto">
              <a:xfrm>
                <a:off x="2917" y="1295"/>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17" name="Line 294">
                <a:extLst>
                  <a:ext uri="{FF2B5EF4-FFF2-40B4-BE49-F238E27FC236}">
                    <a16:creationId xmlns:a16="http://schemas.microsoft.com/office/drawing/2014/main" id="{D7DFE9F0-BE5C-E3CF-963A-F7CFACD5BF25}"/>
                  </a:ext>
                </a:extLst>
              </p:cNvPr>
              <p:cNvSpPr>
                <a:spLocks noChangeShapeType="1"/>
              </p:cNvSpPr>
              <p:nvPr/>
            </p:nvSpPr>
            <p:spPr bwMode="auto">
              <a:xfrm>
                <a:off x="2917" y="129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18" name="Line 295">
                <a:extLst>
                  <a:ext uri="{FF2B5EF4-FFF2-40B4-BE49-F238E27FC236}">
                    <a16:creationId xmlns:a16="http://schemas.microsoft.com/office/drawing/2014/main" id="{924A2EEE-EBD2-BCFD-38F4-866DC07AF3C5}"/>
                  </a:ext>
                </a:extLst>
              </p:cNvPr>
              <p:cNvSpPr>
                <a:spLocks noChangeShapeType="1"/>
              </p:cNvSpPr>
              <p:nvPr/>
            </p:nvSpPr>
            <p:spPr bwMode="auto">
              <a:xfrm>
                <a:off x="2917" y="1295"/>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19" name="Rectangle 296">
                <a:extLst>
                  <a:ext uri="{FF2B5EF4-FFF2-40B4-BE49-F238E27FC236}">
                    <a16:creationId xmlns:a16="http://schemas.microsoft.com/office/drawing/2014/main" id="{A06CD5F2-72C7-080C-18CB-D4E66FC620C2}"/>
                  </a:ext>
                </a:extLst>
              </p:cNvPr>
              <p:cNvSpPr>
                <a:spLocks noChangeArrowheads="1"/>
              </p:cNvSpPr>
              <p:nvPr/>
            </p:nvSpPr>
            <p:spPr bwMode="auto">
              <a:xfrm>
                <a:off x="2922" y="1295"/>
                <a:ext cx="66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20" name="Line 297">
                <a:extLst>
                  <a:ext uri="{FF2B5EF4-FFF2-40B4-BE49-F238E27FC236}">
                    <a16:creationId xmlns:a16="http://schemas.microsoft.com/office/drawing/2014/main" id="{58F8C29A-1057-EEF5-352A-C4F8E85332FD}"/>
                  </a:ext>
                </a:extLst>
              </p:cNvPr>
              <p:cNvSpPr>
                <a:spLocks noChangeShapeType="1"/>
              </p:cNvSpPr>
              <p:nvPr/>
            </p:nvSpPr>
            <p:spPr bwMode="auto">
              <a:xfrm>
                <a:off x="2922" y="1295"/>
                <a:ext cx="66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21" name="Rectangle 298">
                <a:extLst>
                  <a:ext uri="{FF2B5EF4-FFF2-40B4-BE49-F238E27FC236}">
                    <a16:creationId xmlns:a16="http://schemas.microsoft.com/office/drawing/2014/main" id="{5FBE0279-2D0D-0800-466E-FCEE943F26E5}"/>
                  </a:ext>
                </a:extLst>
              </p:cNvPr>
              <p:cNvSpPr>
                <a:spLocks noChangeArrowheads="1"/>
              </p:cNvSpPr>
              <p:nvPr/>
            </p:nvSpPr>
            <p:spPr bwMode="auto">
              <a:xfrm>
                <a:off x="3589" y="1295"/>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22" name="Line 299">
                <a:extLst>
                  <a:ext uri="{FF2B5EF4-FFF2-40B4-BE49-F238E27FC236}">
                    <a16:creationId xmlns:a16="http://schemas.microsoft.com/office/drawing/2014/main" id="{39B3430A-0525-6AFA-D533-DB6DC2279E1C}"/>
                  </a:ext>
                </a:extLst>
              </p:cNvPr>
              <p:cNvSpPr>
                <a:spLocks noChangeShapeType="1"/>
              </p:cNvSpPr>
              <p:nvPr/>
            </p:nvSpPr>
            <p:spPr bwMode="auto">
              <a:xfrm>
                <a:off x="3589" y="129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23" name="Line 300">
                <a:extLst>
                  <a:ext uri="{FF2B5EF4-FFF2-40B4-BE49-F238E27FC236}">
                    <a16:creationId xmlns:a16="http://schemas.microsoft.com/office/drawing/2014/main" id="{78582C53-2B45-9ADD-6BB5-2A16E4135A07}"/>
                  </a:ext>
                </a:extLst>
              </p:cNvPr>
              <p:cNvSpPr>
                <a:spLocks noChangeShapeType="1"/>
              </p:cNvSpPr>
              <p:nvPr/>
            </p:nvSpPr>
            <p:spPr bwMode="auto">
              <a:xfrm>
                <a:off x="3589" y="1295"/>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24" name="Rectangle 301">
                <a:extLst>
                  <a:ext uri="{FF2B5EF4-FFF2-40B4-BE49-F238E27FC236}">
                    <a16:creationId xmlns:a16="http://schemas.microsoft.com/office/drawing/2014/main" id="{F11FCC0E-8190-540D-DFA3-4D4217DE2D12}"/>
                  </a:ext>
                </a:extLst>
              </p:cNvPr>
              <p:cNvSpPr>
                <a:spLocks noChangeArrowheads="1"/>
              </p:cNvSpPr>
              <p:nvPr/>
            </p:nvSpPr>
            <p:spPr bwMode="auto">
              <a:xfrm>
                <a:off x="3594" y="1295"/>
                <a:ext cx="66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25" name="Line 302">
                <a:extLst>
                  <a:ext uri="{FF2B5EF4-FFF2-40B4-BE49-F238E27FC236}">
                    <a16:creationId xmlns:a16="http://schemas.microsoft.com/office/drawing/2014/main" id="{A7F4FCF6-F182-7EDF-BFC6-D2F6788DB04B}"/>
                  </a:ext>
                </a:extLst>
              </p:cNvPr>
              <p:cNvSpPr>
                <a:spLocks noChangeShapeType="1"/>
              </p:cNvSpPr>
              <p:nvPr/>
            </p:nvSpPr>
            <p:spPr bwMode="auto">
              <a:xfrm>
                <a:off x="3594" y="1295"/>
                <a:ext cx="6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26" name="Rectangle 303">
                <a:extLst>
                  <a:ext uri="{FF2B5EF4-FFF2-40B4-BE49-F238E27FC236}">
                    <a16:creationId xmlns:a16="http://schemas.microsoft.com/office/drawing/2014/main" id="{03EAB855-1122-1532-7086-2BF4C28EE66D}"/>
                  </a:ext>
                </a:extLst>
              </p:cNvPr>
              <p:cNvSpPr>
                <a:spLocks noChangeArrowheads="1"/>
              </p:cNvSpPr>
              <p:nvPr/>
            </p:nvSpPr>
            <p:spPr bwMode="auto">
              <a:xfrm>
                <a:off x="4262" y="1295"/>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27" name="Line 304">
                <a:extLst>
                  <a:ext uri="{FF2B5EF4-FFF2-40B4-BE49-F238E27FC236}">
                    <a16:creationId xmlns:a16="http://schemas.microsoft.com/office/drawing/2014/main" id="{21A3FFCD-DE0D-6BDE-68DF-2D386FB89E54}"/>
                  </a:ext>
                </a:extLst>
              </p:cNvPr>
              <p:cNvSpPr>
                <a:spLocks noChangeShapeType="1"/>
              </p:cNvSpPr>
              <p:nvPr/>
            </p:nvSpPr>
            <p:spPr bwMode="auto">
              <a:xfrm>
                <a:off x="4262" y="1295"/>
                <a:ext cx="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28" name="Line 305">
                <a:extLst>
                  <a:ext uri="{FF2B5EF4-FFF2-40B4-BE49-F238E27FC236}">
                    <a16:creationId xmlns:a16="http://schemas.microsoft.com/office/drawing/2014/main" id="{C4526C9D-BFBE-D3C7-CCAB-031C21C7416C}"/>
                  </a:ext>
                </a:extLst>
              </p:cNvPr>
              <p:cNvSpPr>
                <a:spLocks noChangeShapeType="1"/>
              </p:cNvSpPr>
              <p:nvPr/>
            </p:nvSpPr>
            <p:spPr bwMode="auto">
              <a:xfrm>
                <a:off x="4262" y="1295"/>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29" name="Rectangle 306">
                <a:extLst>
                  <a:ext uri="{FF2B5EF4-FFF2-40B4-BE49-F238E27FC236}">
                    <a16:creationId xmlns:a16="http://schemas.microsoft.com/office/drawing/2014/main" id="{443F24D2-0638-0876-B805-2F816199AB96}"/>
                  </a:ext>
                </a:extLst>
              </p:cNvPr>
              <p:cNvSpPr>
                <a:spLocks noChangeArrowheads="1"/>
              </p:cNvSpPr>
              <p:nvPr/>
            </p:nvSpPr>
            <p:spPr bwMode="auto">
              <a:xfrm>
                <a:off x="4266" y="1295"/>
                <a:ext cx="81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30" name="Line 307">
                <a:extLst>
                  <a:ext uri="{FF2B5EF4-FFF2-40B4-BE49-F238E27FC236}">
                    <a16:creationId xmlns:a16="http://schemas.microsoft.com/office/drawing/2014/main" id="{6ADCC151-6984-492F-1C64-720DA70138A0}"/>
                  </a:ext>
                </a:extLst>
              </p:cNvPr>
              <p:cNvSpPr>
                <a:spLocks noChangeShapeType="1"/>
              </p:cNvSpPr>
              <p:nvPr/>
            </p:nvSpPr>
            <p:spPr bwMode="auto">
              <a:xfrm>
                <a:off x="4266" y="1295"/>
                <a:ext cx="81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31" name="Rectangle 308">
                <a:extLst>
                  <a:ext uri="{FF2B5EF4-FFF2-40B4-BE49-F238E27FC236}">
                    <a16:creationId xmlns:a16="http://schemas.microsoft.com/office/drawing/2014/main" id="{C4CA3FD1-53C3-F2C2-7C60-6DFD4ED2CCD9}"/>
                  </a:ext>
                </a:extLst>
              </p:cNvPr>
              <p:cNvSpPr>
                <a:spLocks noChangeArrowheads="1"/>
              </p:cNvSpPr>
              <p:nvPr/>
            </p:nvSpPr>
            <p:spPr bwMode="auto">
              <a:xfrm>
                <a:off x="5083" y="1295"/>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32" name="Line 309">
                <a:extLst>
                  <a:ext uri="{FF2B5EF4-FFF2-40B4-BE49-F238E27FC236}">
                    <a16:creationId xmlns:a16="http://schemas.microsoft.com/office/drawing/2014/main" id="{419880F4-59BF-442C-8970-301805B43B32}"/>
                  </a:ext>
                </a:extLst>
              </p:cNvPr>
              <p:cNvSpPr>
                <a:spLocks noChangeShapeType="1"/>
              </p:cNvSpPr>
              <p:nvPr/>
            </p:nvSpPr>
            <p:spPr bwMode="auto">
              <a:xfrm>
                <a:off x="5083" y="129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33" name="Line 310">
                <a:extLst>
                  <a:ext uri="{FF2B5EF4-FFF2-40B4-BE49-F238E27FC236}">
                    <a16:creationId xmlns:a16="http://schemas.microsoft.com/office/drawing/2014/main" id="{B5DC2593-279A-5653-A2AA-78A83EB308DB}"/>
                  </a:ext>
                </a:extLst>
              </p:cNvPr>
              <p:cNvSpPr>
                <a:spLocks noChangeShapeType="1"/>
              </p:cNvSpPr>
              <p:nvPr/>
            </p:nvSpPr>
            <p:spPr bwMode="auto">
              <a:xfrm>
                <a:off x="5083" y="1295"/>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34" name="Rectangle 311">
                <a:extLst>
                  <a:ext uri="{FF2B5EF4-FFF2-40B4-BE49-F238E27FC236}">
                    <a16:creationId xmlns:a16="http://schemas.microsoft.com/office/drawing/2014/main" id="{6DF4EBC1-CE19-A223-FA8D-36078BDC4712}"/>
                  </a:ext>
                </a:extLst>
              </p:cNvPr>
              <p:cNvSpPr>
                <a:spLocks noChangeArrowheads="1"/>
              </p:cNvSpPr>
              <p:nvPr/>
            </p:nvSpPr>
            <p:spPr bwMode="auto">
              <a:xfrm>
                <a:off x="295" y="1300"/>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35" name="Line 312">
                <a:extLst>
                  <a:ext uri="{FF2B5EF4-FFF2-40B4-BE49-F238E27FC236}">
                    <a16:creationId xmlns:a16="http://schemas.microsoft.com/office/drawing/2014/main" id="{DB9AEE91-D00E-0445-16FB-58AA0A7D1F56}"/>
                  </a:ext>
                </a:extLst>
              </p:cNvPr>
              <p:cNvSpPr>
                <a:spLocks noChangeShapeType="1"/>
              </p:cNvSpPr>
              <p:nvPr/>
            </p:nvSpPr>
            <p:spPr bwMode="auto">
              <a:xfrm>
                <a:off x="295" y="1300"/>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36" name="Rectangle 313">
                <a:extLst>
                  <a:ext uri="{FF2B5EF4-FFF2-40B4-BE49-F238E27FC236}">
                    <a16:creationId xmlns:a16="http://schemas.microsoft.com/office/drawing/2014/main" id="{FA966376-7852-FE94-9CF0-5EA3E80076A6}"/>
                  </a:ext>
                </a:extLst>
              </p:cNvPr>
              <p:cNvSpPr>
                <a:spLocks noChangeArrowheads="1"/>
              </p:cNvSpPr>
              <p:nvPr/>
            </p:nvSpPr>
            <p:spPr bwMode="auto">
              <a:xfrm>
                <a:off x="956" y="1300"/>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37" name="Line 314">
                <a:extLst>
                  <a:ext uri="{FF2B5EF4-FFF2-40B4-BE49-F238E27FC236}">
                    <a16:creationId xmlns:a16="http://schemas.microsoft.com/office/drawing/2014/main" id="{9ADB7F6B-7009-7054-F11C-CE1F4C0361EB}"/>
                  </a:ext>
                </a:extLst>
              </p:cNvPr>
              <p:cNvSpPr>
                <a:spLocks noChangeShapeType="1"/>
              </p:cNvSpPr>
              <p:nvPr/>
            </p:nvSpPr>
            <p:spPr bwMode="auto">
              <a:xfrm>
                <a:off x="956" y="1300"/>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38" name="Rectangle 315">
                <a:extLst>
                  <a:ext uri="{FF2B5EF4-FFF2-40B4-BE49-F238E27FC236}">
                    <a16:creationId xmlns:a16="http://schemas.microsoft.com/office/drawing/2014/main" id="{1F0A0935-F93A-68A1-C113-5EB12EFFB038}"/>
                  </a:ext>
                </a:extLst>
              </p:cNvPr>
              <p:cNvSpPr>
                <a:spLocks noChangeArrowheads="1"/>
              </p:cNvSpPr>
              <p:nvPr/>
            </p:nvSpPr>
            <p:spPr bwMode="auto">
              <a:xfrm>
                <a:off x="1633" y="1300"/>
                <a:ext cx="4"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39" name="Line 316">
                <a:extLst>
                  <a:ext uri="{FF2B5EF4-FFF2-40B4-BE49-F238E27FC236}">
                    <a16:creationId xmlns:a16="http://schemas.microsoft.com/office/drawing/2014/main" id="{62231B8F-23CE-634B-6A10-48CAB6A6B3CB}"/>
                  </a:ext>
                </a:extLst>
              </p:cNvPr>
              <p:cNvSpPr>
                <a:spLocks noChangeShapeType="1"/>
              </p:cNvSpPr>
              <p:nvPr/>
            </p:nvSpPr>
            <p:spPr bwMode="auto">
              <a:xfrm>
                <a:off x="1633" y="1300"/>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40" name="Rectangle 317">
                <a:extLst>
                  <a:ext uri="{FF2B5EF4-FFF2-40B4-BE49-F238E27FC236}">
                    <a16:creationId xmlns:a16="http://schemas.microsoft.com/office/drawing/2014/main" id="{96DFC306-0FF1-92EB-4747-11994577D3C7}"/>
                  </a:ext>
                </a:extLst>
              </p:cNvPr>
              <p:cNvSpPr>
                <a:spLocks noChangeArrowheads="1"/>
              </p:cNvSpPr>
              <p:nvPr/>
            </p:nvSpPr>
            <p:spPr bwMode="auto">
              <a:xfrm>
                <a:off x="2376" y="1300"/>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41" name="Line 318">
                <a:extLst>
                  <a:ext uri="{FF2B5EF4-FFF2-40B4-BE49-F238E27FC236}">
                    <a16:creationId xmlns:a16="http://schemas.microsoft.com/office/drawing/2014/main" id="{070EB62D-B870-A7CA-1BCA-B0EA503BD929}"/>
                  </a:ext>
                </a:extLst>
              </p:cNvPr>
              <p:cNvSpPr>
                <a:spLocks noChangeShapeType="1"/>
              </p:cNvSpPr>
              <p:nvPr/>
            </p:nvSpPr>
            <p:spPr bwMode="auto">
              <a:xfrm>
                <a:off x="2376" y="1300"/>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42" name="Rectangle 319">
                <a:extLst>
                  <a:ext uri="{FF2B5EF4-FFF2-40B4-BE49-F238E27FC236}">
                    <a16:creationId xmlns:a16="http://schemas.microsoft.com/office/drawing/2014/main" id="{B1F87396-8938-A23B-FC8F-EBDA1CB7D603}"/>
                  </a:ext>
                </a:extLst>
              </p:cNvPr>
              <p:cNvSpPr>
                <a:spLocks noChangeArrowheads="1"/>
              </p:cNvSpPr>
              <p:nvPr/>
            </p:nvSpPr>
            <p:spPr bwMode="auto">
              <a:xfrm>
                <a:off x="2917" y="1300"/>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43" name="Line 320">
                <a:extLst>
                  <a:ext uri="{FF2B5EF4-FFF2-40B4-BE49-F238E27FC236}">
                    <a16:creationId xmlns:a16="http://schemas.microsoft.com/office/drawing/2014/main" id="{B4C330DE-F694-426C-6737-E9C76BCDF0C0}"/>
                  </a:ext>
                </a:extLst>
              </p:cNvPr>
              <p:cNvSpPr>
                <a:spLocks noChangeShapeType="1"/>
              </p:cNvSpPr>
              <p:nvPr/>
            </p:nvSpPr>
            <p:spPr bwMode="auto">
              <a:xfrm>
                <a:off x="2917" y="1300"/>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44" name="Rectangle 321">
                <a:extLst>
                  <a:ext uri="{FF2B5EF4-FFF2-40B4-BE49-F238E27FC236}">
                    <a16:creationId xmlns:a16="http://schemas.microsoft.com/office/drawing/2014/main" id="{4EEA13C5-1655-D29A-9723-54BA515391D0}"/>
                  </a:ext>
                </a:extLst>
              </p:cNvPr>
              <p:cNvSpPr>
                <a:spLocks noChangeArrowheads="1"/>
              </p:cNvSpPr>
              <p:nvPr/>
            </p:nvSpPr>
            <p:spPr bwMode="auto">
              <a:xfrm>
                <a:off x="3589" y="1300"/>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45" name="Line 322">
                <a:extLst>
                  <a:ext uri="{FF2B5EF4-FFF2-40B4-BE49-F238E27FC236}">
                    <a16:creationId xmlns:a16="http://schemas.microsoft.com/office/drawing/2014/main" id="{4568EFAA-2802-BB55-A9E7-4C1B1E2C995C}"/>
                  </a:ext>
                </a:extLst>
              </p:cNvPr>
              <p:cNvSpPr>
                <a:spLocks noChangeShapeType="1"/>
              </p:cNvSpPr>
              <p:nvPr/>
            </p:nvSpPr>
            <p:spPr bwMode="auto">
              <a:xfrm>
                <a:off x="3589" y="1300"/>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46" name="Rectangle 323">
                <a:extLst>
                  <a:ext uri="{FF2B5EF4-FFF2-40B4-BE49-F238E27FC236}">
                    <a16:creationId xmlns:a16="http://schemas.microsoft.com/office/drawing/2014/main" id="{24388416-ED6D-9778-355D-4CD40AABF24D}"/>
                  </a:ext>
                </a:extLst>
              </p:cNvPr>
              <p:cNvSpPr>
                <a:spLocks noChangeArrowheads="1"/>
              </p:cNvSpPr>
              <p:nvPr/>
            </p:nvSpPr>
            <p:spPr bwMode="auto">
              <a:xfrm>
                <a:off x="4262" y="1300"/>
                <a:ext cx="4"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47" name="Line 324">
                <a:extLst>
                  <a:ext uri="{FF2B5EF4-FFF2-40B4-BE49-F238E27FC236}">
                    <a16:creationId xmlns:a16="http://schemas.microsoft.com/office/drawing/2014/main" id="{2F79C370-E3F2-2C6C-470F-0C552A93716D}"/>
                  </a:ext>
                </a:extLst>
              </p:cNvPr>
              <p:cNvSpPr>
                <a:spLocks noChangeShapeType="1"/>
              </p:cNvSpPr>
              <p:nvPr/>
            </p:nvSpPr>
            <p:spPr bwMode="auto">
              <a:xfrm>
                <a:off x="4262" y="1300"/>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48" name="Rectangle 325">
                <a:extLst>
                  <a:ext uri="{FF2B5EF4-FFF2-40B4-BE49-F238E27FC236}">
                    <a16:creationId xmlns:a16="http://schemas.microsoft.com/office/drawing/2014/main" id="{7AD3ED33-17DE-FC05-FDB5-B0B04CA52CD0}"/>
                  </a:ext>
                </a:extLst>
              </p:cNvPr>
              <p:cNvSpPr>
                <a:spLocks noChangeArrowheads="1"/>
              </p:cNvSpPr>
              <p:nvPr/>
            </p:nvSpPr>
            <p:spPr bwMode="auto">
              <a:xfrm>
                <a:off x="5083" y="1300"/>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49" name="Line 326">
                <a:extLst>
                  <a:ext uri="{FF2B5EF4-FFF2-40B4-BE49-F238E27FC236}">
                    <a16:creationId xmlns:a16="http://schemas.microsoft.com/office/drawing/2014/main" id="{48331B8B-EE3C-676A-BC6F-B88DBCA30BCF}"/>
                  </a:ext>
                </a:extLst>
              </p:cNvPr>
              <p:cNvSpPr>
                <a:spLocks noChangeShapeType="1"/>
              </p:cNvSpPr>
              <p:nvPr/>
            </p:nvSpPr>
            <p:spPr bwMode="auto">
              <a:xfrm>
                <a:off x="5083" y="1300"/>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50" name="Rectangle 327">
                <a:extLst>
                  <a:ext uri="{FF2B5EF4-FFF2-40B4-BE49-F238E27FC236}">
                    <a16:creationId xmlns:a16="http://schemas.microsoft.com/office/drawing/2014/main" id="{90235AAA-DA6C-1BCF-A853-3D66F94C7637}"/>
                  </a:ext>
                </a:extLst>
              </p:cNvPr>
              <p:cNvSpPr>
                <a:spLocks noChangeArrowheads="1"/>
              </p:cNvSpPr>
              <p:nvPr/>
            </p:nvSpPr>
            <p:spPr bwMode="auto">
              <a:xfrm>
                <a:off x="300" y="1438"/>
                <a:ext cx="49"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51" name="Rectangle 328">
                <a:extLst>
                  <a:ext uri="{FF2B5EF4-FFF2-40B4-BE49-F238E27FC236}">
                    <a16:creationId xmlns:a16="http://schemas.microsoft.com/office/drawing/2014/main" id="{0C27C903-2B2D-5C41-DABC-B648ADA7ACF3}"/>
                  </a:ext>
                </a:extLst>
              </p:cNvPr>
              <p:cNvSpPr>
                <a:spLocks noChangeArrowheads="1"/>
              </p:cNvSpPr>
              <p:nvPr/>
            </p:nvSpPr>
            <p:spPr bwMode="auto">
              <a:xfrm>
                <a:off x="907" y="1438"/>
                <a:ext cx="49"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52" name="Rectangle 329">
                <a:extLst>
                  <a:ext uri="{FF2B5EF4-FFF2-40B4-BE49-F238E27FC236}">
                    <a16:creationId xmlns:a16="http://schemas.microsoft.com/office/drawing/2014/main" id="{08C03EB5-8486-767E-6668-90B3E1AF683A}"/>
                  </a:ext>
                </a:extLst>
              </p:cNvPr>
              <p:cNvSpPr>
                <a:spLocks noChangeArrowheads="1"/>
              </p:cNvSpPr>
              <p:nvPr/>
            </p:nvSpPr>
            <p:spPr bwMode="auto">
              <a:xfrm>
                <a:off x="349" y="1438"/>
                <a:ext cx="558"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53" name="Rectangle 330">
                <a:extLst>
                  <a:ext uri="{FF2B5EF4-FFF2-40B4-BE49-F238E27FC236}">
                    <a16:creationId xmlns:a16="http://schemas.microsoft.com/office/drawing/2014/main" id="{88062180-D9FB-856D-3033-D09941BF85C3}"/>
                  </a:ext>
                </a:extLst>
              </p:cNvPr>
              <p:cNvSpPr>
                <a:spLocks noChangeArrowheads="1"/>
              </p:cNvSpPr>
              <p:nvPr/>
            </p:nvSpPr>
            <p:spPr bwMode="auto">
              <a:xfrm>
                <a:off x="349" y="1426"/>
                <a:ext cx="42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Possible</a:t>
                </a:r>
                <a:endParaRPr lang="en-US" altLang="en-US"/>
              </a:p>
            </p:txBody>
          </p:sp>
          <p:sp>
            <p:nvSpPr>
              <p:cNvPr id="55854" name="Rectangle 331">
                <a:extLst>
                  <a:ext uri="{FF2B5EF4-FFF2-40B4-BE49-F238E27FC236}">
                    <a16:creationId xmlns:a16="http://schemas.microsoft.com/office/drawing/2014/main" id="{986F386A-58B3-776B-4C55-D58B22759AF7}"/>
                  </a:ext>
                </a:extLst>
              </p:cNvPr>
              <p:cNvSpPr>
                <a:spLocks noChangeArrowheads="1"/>
              </p:cNvSpPr>
              <p:nvPr/>
            </p:nvSpPr>
            <p:spPr bwMode="auto">
              <a:xfrm>
                <a:off x="780" y="1426"/>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 </a:t>
                </a:r>
                <a:endParaRPr lang="en-US" altLang="en-US"/>
              </a:p>
            </p:txBody>
          </p:sp>
          <p:sp>
            <p:nvSpPr>
              <p:cNvPr id="55855" name="Rectangle 332">
                <a:extLst>
                  <a:ext uri="{FF2B5EF4-FFF2-40B4-BE49-F238E27FC236}">
                    <a16:creationId xmlns:a16="http://schemas.microsoft.com/office/drawing/2014/main" id="{64AF4B42-1D16-5C20-3750-4E773D5AAF8B}"/>
                  </a:ext>
                </a:extLst>
              </p:cNvPr>
              <p:cNvSpPr>
                <a:spLocks noChangeArrowheads="1"/>
              </p:cNvSpPr>
              <p:nvPr/>
            </p:nvSpPr>
            <p:spPr bwMode="auto">
              <a:xfrm>
                <a:off x="961" y="1438"/>
                <a:ext cx="49"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56" name="Rectangle 333">
                <a:extLst>
                  <a:ext uri="{FF2B5EF4-FFF2-40B4-BE49-F238E27FC236}">
                    <a16:creationId xmlns:a16="http://schemas.microsoft.com/office/drawing/2014/main" id="{E48D2867-D2C1-63DB-52AF-2AA263F7CD3B}"/>
                  </a:ext>
                </a:extLst>
              </p:cNvPr>
              <p:cNvSpPr>
                <a:spLocks noChangeArrowheads="1"/>
              </p:cNvSpPr>
              <p:nvPr/>
            </p:nvSpPr>
            <p:spPr bwMode="auto">
              <a:xfrm>
                <a:off x="1584" y="1438"/>
                <a:ext cx="49"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57" name="Rectangle 334">
                <a:extLst>
                  <a:ext uri="{FF2B5EF4-FFF2-40B4-BE49-F238E27FC236}">
                    <a16:creationId xmlns:a16="http://schemas.microsoft.com/office/drawing/2014/main" id="{71E7F66A-5A76-F226-144C-C2ED8A78019D}"/>
                  </a:ext>
                </a:extLst>
              </p:cNvPr>
              <p:cNvSpPr>
                <a:spLocks noChangeArrowheads="1"/>
              </p:cNvSpPr>
              <p:nvPr/>
            </p:nvSpPr>
            <p:spPr bwMode="auto">
              <a:xfrm>
                <a:off x="1010" y="1438"/>
                <a:ext cx="574"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58" name="Rectangle 335">
                <a:extLst>
                  <a:ext uri="{FF2B5EF4-FFF2-40B4-BE49-F238E27FC236}">
                    <a16:creationId xmlns:a16="http://schemas.microsoft.com/office/drawing/2014/main" id="{7ABB2149-438E-9B83-02B5-2CD69513F587}"/>
                  </a:ext>
                </a:extLst>
              </p:cNvPr>
              <p:cNvSpPr>
                <a:spLocks noChangeArrowheads="1"/>
              </p:cNvSpPr>
              <p:nvPr/>
            </p:nvSpPr>
            <p:spPr bwMode="auto">
              <a:xfrm>
                <a:off x="1010" y="1426"/>
                <a:ext cx="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E</a:t>
                </a:r>
                <a:endParaRPr lang="en-US" altLang="en-US"/>
              </a:p>
            </p:txBody>
          </p:sp>
          <p:sp>
            <p:nvSpPr>
              <p:cNvPr id="55859" name="Rectangle 336">
                <a:extLst>
                  <a:ext uri="{FF2B5EF4-FFF2-40B4-BE49-F238E27FC236}">
                    <a16:creationId xmlns:a16="http://schemas.microsoft.com/office/drawing/2014/main" id="{3F42AB85-50BA-5630-BA26-7E9A8641C1EF}"/>
                  </a:ext>
                </a:extLst>
              </p:cNvPr>
              <p:cNvSpPr>
                <a:spLocks noChangeArrowheads="1"/>
              </p:cNvSpPr>
              <p:nvPr/>
            </p:nvSpPr>
            <p:spPr bwMode="auto">
              <a:xfrm>
                <a:off x="1072" y="1426"/>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860" name="Rectangle 337">
                <a:extLst>
                  <a:ext uri="{FF2B5EF4-FFF2-40B4-BE49-F238E27FC236}">
                    <a16:creationId xmlns:a16="http://schemas.microsoft.com/office/drawing/2014/main" id="{A69C50D3-6A4E-C426-D88D-1C4FD1993F19}"/>
                  </a:ext>
                </a:extLst>
              </p:cNvPr>
              <p:cNvSpPr>
                <a:spLocks noChangeArrowheads="1"/>
              </p:cNvSpPr>
              <p:nvPr/>
            </p:nvSpPr>
            <p:spPr bwMode="auto">
              <a:xfrm>
                <a:off x="1637" y="1438"/>
                <a:ext cx="50"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61" name="Rectangle 338">
                <a:extLst>
                  <a:ext uri="{FF2B5EF4-FFF2-40B4-BE49-F238E27FC236}">
                    <a16:creationId xmlns:a16="http://schemas.microsoft.com/office/drawing/2014/main" id="{84273B7A-FEAA-097B-3CEE-95782B6F39C9}"/>
                  </a:ext>
                </a:extLst>
              </p:cNvPr>
              <p:cNvSpPr>
                <a:spLocks noChangeArrowheads="1"/>
              </p:cNvSpPr>
              <p:nvPr/>
            </p:nvSpPr>
            <p:spPr bwMode="auto">
              <a:xfrm>
                <a:off x="2328" y="1438"/>
                <a:ext cx="48"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62" name="Rectangle 339">
                <a:extLst>
                  <a:ext uri="{FF2B5EF4-FFF2-40B4-BE49-F238E27FC236}">
                    <a16:creationId xmlns:a16="http://schemas.microsoft.com/office/drawing/2014/main" id="{6FF1CBFE-CAF1-4A85-C0D1-4C777C053C17}"/>
                  </a:ext>
                </a:extLst>
              </p:cNvPr>
              <p:cNvSpPr>
                <a:spLocks noChangeArrowheads="1"/>
              </p:cNvSpPr>
              <p:nvPr/>
            </p:nvSpPr>
            <p:spPr bwMode="auto">
              <a:xfrm>
                <a:off x="1687" y="1438"/>
                <a:ext cx="641"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63" name="Rectangle 340">
                <a:extLst>
                  <a:ext uri="{FF2B5EF4-FFF2-40B4-BE49-F238E27FC236}">
                    <a16:creationId xmlns:a16="http://schemas.microsoft.com/office/drawing/2014/main" id="{D0C0FFE4-3134-8660-230E-75DA4560F702}"/>
                  </a:ext>
                </a:extLst>
              </p:cNvPr>
              <p:cNvSpPr>
                <a:spLocks noChangeArrowheads="1"/>
              </p:cNvSpPr>
              <p:nvPr/>
            </p:nvSpPr>
            <p:spPr bwMode="auto">
              <a:xfrm>
                <a:off x="1687" y="1426"/>
                <a:ext cx="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E</a:t>
                </a:r>
                <a:endParaRPr lang="en-US" altLang="en-US"/>
              </a:p>
            </p:txBody>
          </p:sp>
          <p:sp>
            <p:nvSpPr>
              <p:cNvPr id="55864" name="Rectangle 341">
                <a:extLst>
                  <a:ext uri="{FF2B5EF4-FFF2-40B4-BE49-F238E27FC236}">
                    <a16:creationId xmlns:a16="http://schemas.microsoft.com/office/drawing/2014/main" id="{CFEC08E4-9090-89A2-6C8F-6B58E80660E8}"/>
                  </a:ext>
                </a:extLst>
              </p:cNvPr>
              <p:cNvSpPr>
                <a:spLocks noChangeArrowheads="1"/>
              </p:cNvSpPr>
              <p:nvPr/>
            </p:nvSpPr>
            <p:spPr bwMode="auto">
              <a:xfrm>
                <a:off x="1749" y="1426"/>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865" name="Rectangle 342">
                <a:extLst>
                  <a:ext uri="{FF2B5EF4-FFF2-40B4-BE49-F238E27FC236}">
                    <a16:creationId xmlns:a16="http://schemas.microsoft.com/office/drawing/2014/main" id="{3C6F184D-3C16-5A14-815F-B03E5549682F}"/>
                  </a:ext>
                </a:extLst>
              </p:cNvPr>
              <p:cNvSpPr>
                <a:spLocks noChangeArrowheads="1"/>
              </p:cNvSpPr>
              <p:nvPr/>
            </p:nvSpPr>
            <p:spPr bwMode="auto">
              <a:xfrm>
                <a:off x="2381" y="1438"/>
                <a:ext cx="49"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66" name="Rectangle 343">
                <a:extLst>
                  <a:ext uri="{FF2B5EF4-FFF2-40B4-BE49-F238E27FC236}">
                    <a16:creationId xmlns:a16="http://schemas.microsoft.com/office/drawing/2014/main" id="{5F8396C5-4BFD-98D1-398C-6966E40415D8}"/>
                  </a:ext>
                </a:extLst>
              </p:cNvPr>
              <p:cNvSpPr>
                <a:spLocks noChangeArrowheads="1"/>
              </p:cNvSpPr>
              <p:nvPr/>
            </p:nvSpPr>
            <p:spPr bwMode="auto">
              <a:xfrm>
                <a:off x="2868" y="1438"/>
                <a:ext cx="49"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67" name="Rectangle 344">
                <a:extLst>
                  <a:ext uri="{FF2B5EF4-FFF2-40B4-BE49-F238E27FC236}">
                    <a16:creationId xmlns:a16="http://schemas.microsoft.com/office/drawing/2014/main" id="{02610D0F-785D-98D2-A2D8-0F4B119A1A8C}"/>
                  </a:ext>
                </a:extLst>
              </p:cNvPr>
              <p:cNvSpPr>
                <a:spLocks noChangeArrowheads="1"/>
              </p:cNvSpPr>
              <p:nvPr/>
            </p:nvSpPr>
            <p:spPr bwMode="auto">
              <a:xfrm>
                <a:off x="2430" y="1438"/>
                <a:ext cx="438"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68" name="Rectangle 345">
                <a:extLst>
                  <a:ext uri="{FF2B5EF4-FFF2-40B4-BE49-F238E27FC236}">
                    <a16:creationId xmlns:a16="http://schemas.microsoft.com/office/drawing/2014/main" id="{6AFF25D6-CFA2-3FAA-D601-AE847EDD320F}"/>
                  </a:ext>
                </a:extLst>
              </p:cNvPr>
              <p:cNvSpPr>
                <a:spLocks noChangeArrowheads="1"/>
              </p:cNvSpPr>
              <p:nvPr/>
            </p:nvSpPr>
            <p:spPr bwMode="auto">
              <a:xfrm>
                <a:off x="2430" y="1426"/>
                <a:ext cx="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E</a:t>
                </a:r>
                <a:endParaRPr lang="en-US" altLang="en-US"/>
              </a:p>
            </p:txBody>
          </p:sp>
          <p:sp>
            <p:nvSpPr>
              <p:cNvPr id="55869" name="Rectangle 346">
                <a:extLst>
                  <a:ext uri="{FF2B5EF4-FFF2-40B4-BE49-F238E27FC236}">
                    <a16:creationId xmlns:a16="http://schemas.microsoft.com/office/drawing/2014/main" id="{2CACB71E-1F22-C9A5-626C-F488CF6982CF}"/>
                  </a:ext>
                </a:extLst>
              </p:cNvPr>
              <p:cNvSpPr>
                <a:spLocks noChangeArrowheads="1"/>
              </p:cNvSpPr>
              <p:nvPr/>
            </p:nvSpPr>
            <p:spPr bwMode="auto">
              <a:xfrm>
                <a:off x="2492" y="1426"/>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870" name="Rectangle 347">
                <a:extLst>
                  <a:ext uri="{FF2B5EF4-FFF2-40B4-BE49-F238E27FC236}">
                    <a16:creationId xmlns:a16="http://schemas.microsoft.com/office/drawing/2014/main" id="{375B583C-F126-1863-F727-DE36AA3CC3E3}"/>
                  </a:ext>
                </a:extLst>
              </p:cNvPr>
              <p:cNvSpPr>
                <a:spLocks noChangeArrowheads="1"/>
              </p:cNvSpPr>
              <p:nvPr/>
            </p:nvSpPr>
            <p:spPr bwMode="auto">
              <a:xfrm>
                <a:off x="2922" y="1438"/>
                <a:ext cx="49"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71" name="Rectangle 348">
                <a:extLst>
                  <a:ext uri="{FF2B5EF4-FFF2-40B4-BE49-F238E27FC236}">
                    <a16:creationId xmlns:a16="http://schemas.microsoft.com/office/drawing/2014/main" id="{D0CA93E2-435D-79B5-E5BD-B1FA03194B46}"/>
                  </a:ext>
                </a:extLst>
              </p:cNvPr>
              <p:cNvSpPr>
                <a:spLocks noChangeArrowheads="1"/>
              </p:cNvSpPr>
              <p:nvPr/>
            </p:nvSpPr>
            <p:spPr bwMode="auto">
              <a:xfrm>
                <a:off x="3540" y="1438"/>
                <a:ext cx="49"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72" name="Rectangle 349">
                <a:extLst>
                  <a:ext uri="{FF2B5EF4-FFF2-40B4-BE49-F238E27FC236}">
                    <a16:creationId xmlns:a16="http://schemas.microsoft.com/office/drawing/2014/main" id="{CF8CA29B-20F3-CB4D-FBA1-74F9095A3078}"/>
                  </a:ext>
                </a:extLst>
              </p:cNvPr>
              <p:cNvSpPr>
                <a:spLocks noChangeArrowheads="1"/>
              </p:cNvSpPr>
              <p:nvPr/>
            </p:nvSpPr>
            <p:spPr bwMode="auto">
              <a:xfrm>
                <a:off x="2971" y="1438"/>
                <a:ext cx="569"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73" name="Rectangle 350">
                <a:extLst>
                  <a:ext uri="{FF2B5EF4-FFF2-40B4-BE49-F238E27FC236}">
                    <a16:creationId xmlns:a16="http://schemas.microsoft.com/office/drawing/2014/main" id="{057C4EF9-90C3-3195-91C2-2C749568217A}"/>
                  </a:ext>
                </a:extLst>
              </p:cNvPr>
              <p:cNvSpPr>
                <a:spLocks noChangeArrowheads="1"/>
              </p:cNvSpPr>
              <p:nvPr/>
            </p:nvSpPr>
            <p:spPr bwMode="auto">
              <a:xfrm>
                <a:off x="2971" y="1426"/>
                <a:ext cx="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H</a:t>
                </a:r>
                <a:endParaRPr lang="en-US" altLang="en-US"/>
              </a:p>
            </p:txBody>
          </p:sp>
          <p:sp>
            <p:nvSpPr>
              <p:cNvPr id="55874" name="Rectangle 351">
                <a:extLst>
                  <a:ext uri="{FF2B5EF4-FFF2-40B4-BE49-F238E27FC236}">
                    <a16:creationId xmlns:a16="http://schemas.microsoft.com/office/drawing/2014/main" id="{3FD70084-958D-874B-CBCE-D01A52987280}"/>
                  </a:ext>
                </a:extLst>
              </p:cNvPr>
              <p:cNvSpPr>
                <a:spLocks noChangeArrowheads="1"/>
              </p:cNvSpPr>
              <p:nvPr/>
            </p:nvSpPr>
            <p:spPr bwMode="auto">
              <a:xfrm>
                <a:off x="3045" y="1426"/>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875" name="Rectangle 352">
                <a:extLst>
                  <a:ext uri="{FF2B5EF4-FFF2-40B4-BE49-F238E27FC236}">
                    <a16:creationId xmlns:a16="http://schemas.microsoft.com/office/drawing/2014/main" id="{6251C47E-514F-522C-73C5-5B4D855306D8}"/>
                  </a:ext>
                </a:extLst>
              </p:cNvPr>
              <p:cNvSpPr>
                <a:spLocks noChangeArrowheads="1"/>
              </p:cNvSpPr>
              <p:nvPr/>
            </p:nvSpPr>
            <p:spPr bwMode="auto">
              <a:xfrm>
                <a:off x="3594" y="1438"/>
                <a:ext cx="49"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76" name="Rectangle 353">
                <a:extLst>
                  <a:ext uri="{FF2B5EF4-FFF2-40B4-BE49-F238E27FC236}">
                    <a16:creationId xmlns:a16="http://schemas.microsoft.com/office/drawing/2014/main" id="{79006403-AB24-CF52-B8FD-2C57537ABE0C}"/>
                  </a:ext>
                </a:extLst>
              </p:cNvPr>
              <p:cNvSpPr>
                <a:spLocks noChangeArrowheads="1"/>
              </p:cNvSpPr>
              <p:nvPr/>
            </p:nvSpPr>
            <p:spPr bwMode="auto">
              <a:xfrm>
                <a:off x="4212" y="1438"/>
                <a:ext cx="50"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77" name="Rectangle 354">
                <a:extLst>
                  <a:ext uri="{FF2B5EF4-FFF2-40B4-BE49-F238E27FC236}">
                    <a16:creationId xmlns:a16="http://schemas.microsoft.com/office/drawing/2014/main" id="{35FC0982-C25A-B00E-AE06-30F94CEBC9A2}"/>
                  </a:ext>
                </a:extLst>
              </p:cNvPr>
              <p:cNvSpPr>
                <a:spLocks noChangeArrowheads="1"/>
              </p:cNvSpPr>
              <p:nvPr/>
            </p:nvSpPr>
            <p:spPr bwMode="auto">
              <a:xfrm>
                <a:off x="3643" y="1438"/>
                <a:ext cx="569"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78" name="Rectangle 355">
                <a:extLst>
                  <a:ext uri="{FF2B5EF4-FFF2-40B4-BE49-F238E27FC236}">
                    <a16:creationId xmlns:a16="http://schemas.microsoft.com/office/drawing/2014/main" id="{FDF36513-F80C-7BF2-B70E-B2F9E3C0064B}"/>
                  </a:ext>
                </a:extLst>
              </p:cNvPr>
              <p:cNvSpPr>
                <a:spLocks noChangeArrowheads="1"/>
              </p:cNvSpPr>
              <p:nvPr/>
            </p:nvSpPr>
            <p:spPr bwMode="auto">
              <a:xfrm>
                <a:off x="3643" y="1426"/>
                <a:ext cx="7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M</a:t>
                </a:r>
                <a:endParaRPr lang="en-US" altLang="en-US"/>
              </a:p>
            </p:txBody>
          </p:sp>
          <p:sp>
            <p:nvSpPr>
              <p:cNvPr id="55879" name="Rectangle 356">
                <a:extLst>
                  <a:ext uri="{FF2B5EF4-FFF2-40B4-BE49-F238E27FC236}">
                    <a16:creationId xmlns:a16="http://schemas.microsoft.com/office/drawing/2014/main" id="{BDC445FF-FB05-FBD1-4225-F09D1DC706B1}"/>
                  </a:ext>
                </a:extLst>
              </p:cNvPr>
              <p:cNvSpPr>
                <a:spLocks noChangeArrowheads="1"/>
              </p:cNvSpPr>
              <p:nvPr/>
            </p:nvSpPr>
            <p:spPr bwMode="auto">
              <a:xfrm>
                <a:off x="3724" y="1426"/>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880" name="Rectangle 357">
                <a:extLst>
                  <a:ext uri="{FF2B5EF4-FFF2-40B4-BE49-F238E27FC236}">
                    <a16:creationId xmlns:a16="http://schemas.microsoft.com/office/drawing/2014/main" id="{7229659F-B308-5BB4-A13C-5CBA5764E9F0}"/>
                  </a:ext>
                </a:extLst>
              </p:cNvPr>
              <p:cNvSpPr>
                <a:spLocks noChangeArrowheads="1"/>
              </p:cNvSpPr>
              <p:nvPr/>
            </p:nvSpPr>
            <p:spPr bwMode="auto">
              <a:xfrm>
                <a:off x="4266" y="1438"/>
                <a:ext cx="50"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81" name="Rectangle 358">
                <a:extLst>
                  <a:ext uri="{FF2B5EF4-FFF2-40B4-BE49-F238E27FC236}">
                    <a16:creationId xmlns:a16="http://schemas.microsoft.com/office/drawing/2014/main" id="{025AD6CC-A7DA-6C07-9DA2-982F8FC6D02F}"/>
                  </a:ext>
                </a:extLst>
              </p:cNvPr>
              <p:cNvSpPr>
                <a:spLocks noChangeArrowheads="1"/>
              </p:cNvSpPr>
              <p:nvPr/>
            </p:nvSpPr>
            <p:spPr bwMode="auto">
              <a:xfrm>
                <a:off x="5034" y="1438"/>
                <a:ext cx="49"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82" name="Rectangle 359">
                <a:extLst>
                  <a:ext uri="{FF2B5EF4-FFF2-40B4-BE49-F238E27FC236}">
                    <a16:creationId xmlns:a16="http://schemas.microsoft.com/office/drawing/2014/main" id="{193E7C56-95E3-1771-5764-5A13F588F3E2}"/>
                  </a:ext>
                </a:extLst>
              </p:cNvPr>
              <p:cNvSpPr>
                <a:spLocks noChangeArrowheads="1"/>
              </p:cNvSpPr>
              <p:nvPr/>
            </p:nvSpPr>
            <p:spPr bwMode="auto">
              <a:xfrm>
                <a:off x="4316" y="1438"/>
                <a:ext cx="718"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83" name="Rectangle 360">
                <a:extLst>
                  <a:ext uri="{FF2B5EF4-FFF2-40B4-BE49-F238E27FC236}">
                    <a16:creationId xmlns:a16="http://schemas.microsoft.com/office/drawing/2014/main" id="{91C41C9C-798D-91ED-6552-8DAC76F316C6}"/>
                  </a:ext>
                </a:extLst>
              </p:cNvPr>
              <p:cNvSpPr>
                <a:spLocks noChangeArrowheads="1"/>
              </p:cNvSpPr>
              <p:nvPr/>
            </p:nvSpPr>
            <p:spPr bwMode="auto">
              <a:xfrm>
                <a:off x="4316" y="1426"/>
                <a:ext cx="5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L</a:t>
                </a:r>
                <a:endParaRPr lang="en-US" altLang="en-US"/>
              </a:p>
            </p:txBody>
          </p:sp>
          <p:sp>
            <p:nvSpPr>
              <p:cNvPr id="55884" name="Rectangle 361">
                <a:extLst>
                  <a:ext uri="{FF2B5EF4-FFF2-40B4-BE49-F238E27FC236}">
                    <a16:creationId xmlns:a16="http://schemas.microsoft.com/office/drawing/2014/main" id="{CE301DFC-F694-839C-3D86-13E99303AD42}"/>
                  </a:ext>
                </a:extLst>
              </p:cNvPr>
              <p:cNvSpPr>
                <a:spLocks noChangeArrowheads="1"/>
              </p:cNvSpPr>
              <p:nvPr/>
            </p:nvSpPr>
            <p:spPr bwMode="auto">
              <a:xfrm>
                <a:off x="4374" y="1426"/>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885" name="Rectangle 362">
                <a:extLst>
                  <a:ext uri="{FF2B5EF4-FFF2-40B4-BE49-F238E27FC236}">
                    <a16:creationId xmlns:a16="http://schemas.microsoft.com/office/drawing/2014/main" id="{064F5A3A-37E9-E431-51AD-A15E0F2BC5DA}"/>
                  </a:ext>
                </a:extLst>
              </p:cNvPr>
              <p:cNvSpPr>
                <a:spLocks noChangeArrowheads="1"/>
              </p:cNvSpPr>
              <p:nvPr/>
            </p:nvSpPr>
            <p:spPr bwMode="auto">
              <a:xfrm>
                <a:off x="295" y="1433"/>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86" name="Line 363">
                <a:extLst>
                  <a:ext uri="{FF2B5EF4-FFF2-40B4-BE49-F238E27FC236}">
                    <a16:creationId xmlns:a16="http://schemas.microsoft.com/office/drawing/2014/main" id="{C7D871DC-E57A-23F5-2F6E-E3080C53E615}"/>
                  </a:ext>
                </a:extLst>
              </p:cNvPr>
              <p:cNvSpPr>
                <a:spLocks noChangeShapeType="1"/>
              </p:cNvSpPr>
              <p:nvPr/>
            </p:nvSpPr>
            <p:spPr bwMode="auto">
              <a:xfrm>
                <a:off x="295" y="1433"/>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87" name="Line 364">
                <a:extLst>
                  <a:ext uri="{FF2B5EF4-FFF2-40B4-BE49-F238E27FC236}">
                    <a16:creationId xmlns:a16="http://schemas.microsoft.com/office/drawing/2014/main" id="{5BCEA96A-61E4-AE3B-9C0D-6144672E2075}"/>
                  </a:ext>
                </a:extLst>
              </p:cNvPr>
              <p:cNvSpPr>
                <a:spLocks noChangeShapeType="1"/>
              </p:cNvSpPr>
              <p:nvPr/>
            </p:nvSpPr>
            <p:spPr bwMode="auto">
              <a:xfrm>
                <a:off x="295" y="1433"/>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88" name="Rectangle 365">
                <a:extLst>
                  <a:ext uri="{FF2B5EF4-FFF2-40B4-BE49-F238E27FC236}">
                    <a16:creationId xmlns:a16="http://schemas.microsoft.com/office/drawing/2014/main" id="{249E114C-0F8B-7ED7-704E-2CF3C1BCF387}"/>
                  </a:ext>
                </a:extLst>
              </p:cNvPr>
              <p:cNvSpPr>
                <a:spLocks noChangeArrowheads="1"/>
              </p:cNvSpPr>
              <p:nvPr/>
            </p:nvSpPr>
            <p:spPr bwMode="auto">
              <a:xfrm>
                <a:off x="300" y="1433"/>
                <a:ext cx="65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89" name="Line 366">
                <a:extLst>
                  <a:ext uri="{FF2B5EF4-FFF2-40B4-BE49-F238E27FC236}">
                    <a16:creationId xmlns:a16="http://schemas.microsoft.com/office/drawing/2014/main" id="{920128C4-46AB-A815-8415-9DC197B84F54}"/>
                  </a:ext>
                </a:extLst>
              </p:cNvPr>
              <p:cNvSpPr>
                <a:spLocks noChangeShapeType="1"/>
              </p:cNvSpPr>
              <p:nvPr/>
            </p:nvSpPr>
            <p:spPr bwMode="auto">
              <a:xfrm>
                <a:off x="300" y="1433"/>
                <a:ext cx="65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90" name="Rectangle 367">
                <a:extLst>
                  <a:ext uri="{FF2B5EF4-FFF2-40B4-BE49-F238E27FC236}">
                    <a16:creationId xmlns:a16="http://schemas.microsoft.com/office/drawing/2014/main" id="{0CD7FB88-70B5-9723-222D-E59821774A16}"/>
                  </a:ext>
                </a:extLst>
              </p:cNvPr>
              <p:cNvSpPr>
                <a:spLocks noChangeArrowheads="1"/>
              </p:cNvSpPr>
              <p:nvPr/>
            </p:nvSpPr>
            <p:spPr bwMode="auto">
              <a:xfrm>
                <a:off x="956" y="1433"/>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91" name="Line 368">
                <a:extLst>
                  <a:ext uri="{FF2B5EF4-FFF2-40B4-BE49-F238E27FC236}">
                    <a16:creationId xmlns:a16="http://schemas.microsoft.com/office/drawing/2014/main" id="{768E68D2-1724-03C0-6CEA-4257E4C07363}"/>
                  </a:ext>
                </a:extLst>
              </p:cNvPr>
              <p:cNvSpPr>
                <a:spLocks noChangeShapeType="1"/>
              </p:cNvSpPr>
              <p:nvPr/>
            </p:nvSpPr>
            <p:spPr bwMode="auto">
              <a:xfrm>
                <a:off x="956" y="1433"/>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92" name="Line 369">
                <a:extLst>
                  <a:ext uri="{FF2B5EF4-FFF2-40B4-BE49-F238E27FC236}">
                    <a16:creationId xmlns:a16="http://schemas.microsoft.com/office/drawing/2014/main" id="{2F6DD2EF-C31C-59E7-C62B-5497947B5C8D}"/>
                  </a:ext>
                </a:extLst>
              </p:cNvPr>
              <p:cNvSpPr>
                <a:spLocks noChangeShapeType="1"/>
              </p:cNvSpPr>
              <p:nvPr/>
            </p:nvSpPr>
            <p:spPr bwMode="auto">
              <a:xfrm>
                <a:off x="956" y="1433"/>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93" name="Rectangle 370">
                <a:extLst>
                  <a:ext uri="{FF2B5EF4-FFF2-40B4-BE49-F238E27FC236}">
                    <a16:creationId xmlns:a16="http://schemas.microsoft.com/office/drawing/2014/main" id="{E63818CC-A95F-38DE-83AF-41B9C0AC474B}"/>
                  </a:ext>
                </a:extLst>
              </p:cNvPr>
              <p:cNvSpPr>
                <a:spLocks noChangeArrowheads="1"/>
              </p:cNvSpPr>
              <p:nvPr/>
            </p:nvSpPr>
            <p:spPr bwMode="auto">
              <a:xfrm>
                <a:off x="961" y="1433"/>
                <a:ext cx="67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94" name="Line 371">
                <a:extLst>
                  <a:ext uri="{FF2B5EF4-FFF2-40B4-BE49-F238E27FC236}">
                    <a16:creationId xmlns:a16="http://schemas.microsoft.com/office/drawing/2014/main" id="{84263546-0A66-2B89-E0A6-5EFC12DA69CD}"/>
                  </a:ext>
                </a:extLst>
              </p:cNvPr>
              <p:cNvSpPr>
                <a:spLocks noChangeShapeType="1"/>
              </p:cNvSpPr>
              <p:nvPr/>
            </p:nvSpPr>
            <p:spPr bwMode="auto">
              <a:xfrm>
                <a:off x="961" y="1433"/>
                <a:ext cx="6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95" name="Rectangle 372">
                <a:extLst>
                  <a:ext uri="{FF2B5EF4-FFF2-40B4-BE49-F238E27FC236}">
                    <a16:creationId xmlns:a16="http://schemas.microsoft.com/office/drawing/2014/main" id="{C1F2C48F-6F20-3271-A608-5C9E61588A5B}"/>
                  </a:ext>
                </a:extLst>
              </p:cNvPr>
              <p:cNvSpPr>
                <a:spLocks noChangeArrowheads="1"/>
              </p:cNvSpPr>
              <p:nvPr/>
            </p:nvSpPr>
            <p:spPr bwMode="auto">
              <a:xfrm>
                <a:off x="1633" y="1433"/>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96" name="Line 373">
                <a:extLst>
                  <a:ext uri="{FF2B5EF4-FFF2-40B4-BE49-F238E27FC236}">
                    <a16:creationId xmlns:a16="http://schemas.microsoft.com/office/drawing/2014/main" id="{4F17724C-C2AF-F68A-614D-E6C573EE217C}"/>
                  </a:ext>
                </a:extLst>
              </p:cNvPr>
              <p:cNvSpPr>
                <a:spLocks noChangeShapeType="1"/>
              </p:cNvSpPr>
              <p:nvPr/>
            </p:nvSpPr>
            <p:spPr bwMode="auto">
              <a:xfrm>
                <a:off x="1633" y="1433"/>
                <a:ext cx="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97" name="Line 374">
                <a:extLst>
                  <a:ext uri="{FF2B5EF4-FFF2-40B4-BE49-F238E27FC236}">
                    <a16:creationId xmlns:a16="http://schemas.microsoft.com/office/drawing/2014/main" id="{CAA49CC7-54D6-AA73-06BA-2C3362DF5CAE}"/>
                  </a:ext>
                </a:extLst>
              </p:cNvPr>
              <p:cNvSpPr>
                <a:spLocks noChangeShapeType="1"/>
              </p:cNvSpPr>
              <p:nvPr/>
            </p:nvSpPr>
            <p:spPr bwMode="auto">
              <a:xfrm>
                <a:off x="1633" y="1433"/>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898" name="Rectangle 375">
                <a:extLst>
                  <a:ext uri="{FF2B5EF4-FFF2-40B4-BE49-F238E27FC236}">
                    <a16:creationId xmlns:a16="http://schemas.microsoft.com/office/drawing/2014/main" id="{4F5990AD-887F-72AD-A7DA-2B2C7FD8C104}"/>
                  </a:ext>
                </a:extLst>
              </p:cNvPr>
              <p:cNvSpPr>
                <a:spLocks noChangeArrowheads="1"/>
              </p:cNvSpPr>
              <p:nvPr/>
            </p:nvSpPr>
            <p:spPr bwMode="auto">
              <a:xfrm>
                <a:off x="1637" y="1433"/>
                <a:ext cx="739"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899" name="Line 376">
                <a:extLst>
                  <a:ext uri="{FF2B5EF4-FFF2-40B4-BE49-F238E27FC236}">
                    <a16:creationId xmlns:a16="http://schemas.microsoft.com/office/drawing/2014/main" id="{71B3ED34-4D88-C148-6115-DB448B17D08C}"/>
                  </a:ext>
                </a:extLst>
              </p:cNvPr>
              <p:cNvSpPr>
                <a:spLocks noChangeShapeType="1"/>
              </p:cNvSpPr>
              <p:nvPr/>
            </p:nvSpPr>
            <p:spPr bwMode="auto">
              <a:xfrm>
                <a:off x="1637" y="1433"/>
                <a:ext cx="739"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00" name="Rectangle 377">
                <a:extLst>
                  <a:ext uri="{FF2B5EF4-FFF2-40B4-BE49-F238E27FC236}">
                    <a16:creationId xmlns:a16="http://schemas.microsoft.com/office/drawing/2014/main" id="{561358C2-AE01-AAB5-9144-4611A494068E}"/>
                  </a:ext>
                </a:extLst>
              </p:cNvPr>
              <p:cNvSpPr>
                <a:spLocks noChangeArrowheads="1"/>
              </p:cNvSpPr>
              <p:nvPr/>
            </p:nvSpPr>
            <p:spPr bwMode="auto">
              <a:xfrm>
                <a:off x="2376" y="1433"/>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01" name="Line 378">
                <a:extLst>
                  <a:ext uri="{FF2B5EF4-FFF2-40B4-BE49-F238E27FC236}">
                    <a16:creationId xmlns:a16="http://schemas.microsoft.com/office/drawing/2014/main" id="{39298BA9-500E-907F-3E34-6466A1389FFD}"/>
                  </a:ext>
                </a:extLst>
              </p:cNvPr>
              <p:cNvSpPr>
                <a:spLocks noChangeShapeType="1"/>
              </p:cNvSpPr>
              <p:nvPr/>
            </p:nvSpPr>
            <p:spPr bwMode="auto">
              <a:xfrm>
                <a:off x="2376" y="1433"/>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02" name="Line 379">
                <a:extLst>
                  <a:ext uri="{FF2B5EF4-FFF2-40B4-BE49-F238E27FC236}">
                    <a16:creationId xmlns:a16="http://schemas.microsoft.com/office/drawing/2014/main" id="{1984CBCA-F150-914C-2F62-0BD20A5A5280}"/>
                  </a:ext>
                </a:extLst>
              </p:cNvPr>
              <p:cNvSpPr>
                <a:spLocks noChangeShapeType="1"/>
              </p:cNvSpPr>
              <p:nvPr/>
            </p:nvSpPr>
            <p:spPr bwMode="auto">
              <a:xfrm>
                <a:off x="2376" y="1433"/>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03" name="Rectangle 380">
                <a:extLst>
                  <a:ext uri="{FF2B5EF4-FFF2-40B4-BE49-F238E27FC236}">
                    <a16:creationId xmlns:a16="http://schemas.microsoft.com/office/drawing/2014/main" id="{1763E39C-47B2-6F75-C2DE-385FBF97A7A0}"/>
                  </a:ext>
                </a:extLst>
              </p:cNvPr>
              <p:cNvSpPr>
                <a:spLocks noChangeArrowheads="1"/>
              </p:cNvSpPr>
              <p:nvPr/>
            </p:nvSpPr>
            <p:spPr bwMode="auto">
              <a:xfrm>
                <a:off x="2381" y="1433"/>
                <a:ext cx="53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04" name="Line 381">
                <a:extLst>
                  <a:ext uri="{FF2B5EF4-FFF2-40B4-BE49-F238E27FC236}">
                    <a16:creationId xmlns:a16="http://schemas.microsoft.com/office/drawing/2014/main" id="{81711BE8-D36B-84CC-80B0-874F5391B4B0}"/>
                  </a:ext>
                </a:extLst>
              </p:cNvPr>
              <p:cNvSpPr>
                <a:spLocks noChangeShapeType="1"/>
              </p:cNvSpPr>
              <p:nvPr/>
            </p:nvSpPr>
            <p:spPr bwMode="auto">
              <a:xfrm>
                <a:off x="2381" y="1433"/>
                <a:ext cx="53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05" name="Rectangle 382">
                <a:extLst>
                  <a:ext uri="{FF2B5EF4-FFF2-40B4-BE49-F238E27FC236}">
                    <a16:creationId xmlns:a16="http://schemas.microsoft.com/office/drawing/2014/main" id="{4548DF0A-4C45-241F-AF05-1DE0559E5E45}"/>
                  </a:ext>
                </a:extLst>
              </p:cNvPr>
              <p:cNvSpPr>
                <a:spLocks noChangeArrowheads="1"/>
              </p:cNvSpPr>
              <p:nvPr/>
            </p:nvSpPr>
            <p:spPr bwMode="auto">
              <a:xfrm>
                <a:off x="2917" y="1433"/>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06" name="Line 383">
                <a:extLst>
                  <a:ext uri="{FF2B5EF4-FFF2-40B4-BE49-F238E27FC236}">
                    <a16:creationId xmlns:a16="http://schemas.microsoft.com/office/drawing/2014/main" id="{C559768E-AE56-0FED-4224-F66483F8BB25}"/>
                  </a:ext>
                </a:extLst>
              </p:cNvPr>
              <p:cNvSpPr>
                <a:spLocks noChangeShapeType="1"/>
              </p:cNvSpPr>
              <p:nvPr/>
            </p:nvSpPr>
            <p:spPr bwMode="auto">
              <a:xfrm>
                <a:off x="2917" y="1433"/>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07" name="Line 384">
                <a:extLst>
                  <a:ext uri="{FF2B5EF4-FFF2-40B4-BE49-F238E27FC236}">
                    <a16:creationId xmlns:a16="http://schemas.microsoft.com/office/drawing/2014/main" id="{5C869194-87BE-4712-79CE-27A45E3D7CFD}"/>
                  </a:ext>
                </a:extLst>
              </p:cNvPr>
              <p:cNvSpPr>
                <a:spLocks noChangeShapeType="1"/>
              </p:cNvSpPr>
              <p:nvPr/>
            </p:nvSpPr>
            <p:spPr bwMode="auto">
              <a:xfrm>
                <a:off x="2917" y="1433"/>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08" name="Rectangle 385">
                <a:extLst>
                  <a:ext uri="{FF2B5EF4-FFF2-40B4-BE49-F238E27FC236}">
                    <a16:creationId xmlns:a16="http://schemas.microsoft.com/office/drawing/2014/main" id="{965F0D74-F2A7-A25D-B881-A93520159A1E}"/>
                  </a:ext>
                </a:extLst>
              </p:cNvPr>
              <p:cNvSpPr>
                <a:spLocks noChangeArrowheads="1"/>
              </p:cNvSpPr>
              <p:nvPr/>
            </p:nvSpPr>
            <p:spPr bwMode="auto">
              <a:xfrm>
                <a:off x="2922" y="1433"/>
                <a:ext cx="66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09" name="Line 386">
                <a:extLst>
                  <a:ext uri="{FF2B5EF4-FFF2-40B4-BE49-F238E27FC236}">
                    <a16:creationId xmlns:a16="http://schemas.microsoft.com/office/drawing/2014/main" id="{7B034C68-4D4E-1F24-F739-7E1B920D57E6}"/>
                  </a:ext>
                </a:extLst>
              </p:cNvPr>
              <p:cNvSpPr>
                <a:spLocks noChangeShapeType="1"/>
              </p:cNvSpPr>
              <p:nvPr/>
            </p:nvSpPr>
            <p:spPr bwMode="auto">
              <a:xfrm>
                <a:off x="2922" y="1433"/>
                <a:ext cx="66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10" name="Rectangle 387">
                <a:extLst>
                  <a:ext uri="{FF2B5EF4-FFF2-40B4-BE49-F238E27FC236}">
                    <a16:creationId xmlns:a16="http://schemas.microsoft.com/office/drawing/2014/main" id="{626E2BDD-5E6E-8052-0340-FED4EF06C7BB}"/>
                  </a:ext>
                </a:extLst>
              </p:cNvPr>
              <p:cNvSpPr>
                <a:spLocks noChangeArrowheads="1"/>
              </p:cNvSpPr>
              <p:nvPr/>
            </p:nvSpPr>
            <p:spPr bwMode="auto">
              <a:xfrm>
                <a:off x="3589" y="1433"/>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11" name="Line 388">
                <a:extLst>
                  <a:ext uri="{FF2B5EF4-FFF2-40B4-BE49-F238E27FC236}">
                    <a16:creationId xmlns:a16="http://schemas.microsoft.com/office/drawing/2014/main" id="{450E1661-24E2-0E53-923C-84C88B8C47D6}"/>
                  </a:ext>
                </a:extLst>
              </p:cNvPr>
              <p:cNvSpPr>
                <a:spLocks noChangeShapeType="1"/>
              </p:cNvSpPr>
              <p:nvPr/>
            </p:nvSpPr>
            <p:spPr bwMode="auto">
              <a:xfrm>
                <a:off x="3589" y="1433"/>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12" name="Line 389">
                <a:extLst>
                  <a:ext uri="{FF2B5EF4-FFF2-40B4-BE49-F238E27FC236}">
                    <a16:creationId xmlns:a16="http://schemas.microsoft.com/office/drawing/2014/main" id="{4D029622-7BD7-5567-79C3-728E72F6817B}"/>
                  </a:ext>
                </a:extLst>
              </p:cNvPr>
              <p:cNvSpPr>
                <a:spLocks noChangeShapeType="1"/>
              </p:cNvSpPr>
              <p:nvPr/>
            </p:nvSpPr>
            <p:spPr bwMode="auto">
              <a:xfrm>
                <a:off x="3589" y="1433"/>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13" name="Rectangle 390">
                <a:extLst>
                  <a:ext uri="{FF2B5EF4-FFF2-40B4-BE49-F238E27FC236}">
                    <a16:creationId xmlns:a16="http://schemas.microsoft.com/office/drawing/2014/main" id="{E7DB2D87-E131-EB1C-96E7-431F5634DA84}"/>
                  </a:ext>
                </a:extLst>
              </p:cNvPr>
              <p:cNvSpPr>
                <a:spLocks noChangeArrowheads="1"/>
              </p:cNvSpPr>
              <p:nvPr/>
            </p:nvSpPr>
            <p:spPr bwMode="auto">
              <a:xfrm>
                <a:off x="3594" y="1433"/>
                <a:ext cx="66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14" name="Line 391">
                <a:extLst>
                  <a:ext uri="{FF2B5EF4-FFF2-40B4-BE49-F238E27FC236}">
                    <a16:creationId xmlns:a16="http://schemas.microsoft.com/office/drawing/2014/main" id="{F96F39B2-5760-3CF6-F507-8292C9EE1567}"/>
                  </a:ext>
                </a:extLst>
              </p:cNvPr>
              <p:cNvSpPr>
                <a:spLocks noChangeShapeType="1"/>
              </p:cNvSpPr>
              <p:nvPr/>
            </p:nvSpPr>
            <p:spPr bwMode="auto">
              <a:xfrm>
                <a:off x="3594" y="1433"/>
                <a:ext cx="6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15" name="Rectangle 392">
                <a:extLst>
                  <a:ext uri="{FF2B5EF4-FFF2-40B4-BE49-F238E27FC236}">
                    <a16:creationId xmlns:a16="http://schemas.microsoft.com/office/drawing/2014/main" id="{CE8E227B-DA8F-8D9E-35C5-28BCB455E04A}"/>
                  </a:ext>
                </a:extLst>
              </p:cNvPr>
              <p:cNvSpPr>
                <a:spLocks noChangeArrowheads="1"/>
              </p:cNvSpPr>
              <p:nvPr/>
            </p:nvSpPr>
            <p:spPr bwMode="auto">
              <a:xfrm>
                <a:off x="4262" y="1433"/>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16" name="Line 393">
                <a:extLst>
                  <a:ext uri="{FF2B5EF4-FFF2-40B4-BE49-F238E27FC236}">
                    <a16:creationId xmlns:a16="http://schemas.microsoft.com/office/drawing/2014/main" id="{85E6EFDD-25C0-BA24-177C-A30B996DF8B6}"/>
                  </a:ext>
                </a:extLst>
              </p:cNvPr>
              <p:cNvSpPr>
                <a:spLocks noChangeShapeType="1"/>
              </p:cNvSpPr>
              <p:nvPr/>
            </p:nvSpPr>
            <p:spPr bwMode="auto">
              <a:xfrm>
                <a:off x="4262" y="1433"/>
                <a:ext cx="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17" name="Line 394">
                <a:extLst>
                  <a:ext uri="{FF2B5EF4-FFF2-40B4-BE49-F238E27FC236}">
                    <a16:creationId xmlns:a16="http://schemas.microsoft.com/office/drawing/2014/main" id="{D54E7016-3F55-C2AC-BBA9-6247C34B1F76}"/>
                  </a:ext>
                </a:extLst>
              </p:cNvPr>
              <p:cNvSpPr>
                <a:spLocks noChangeShapeType="1"/>
              </p:cNvSpPr>
              <p:nvPr/>
            </p:nvSpPr>
            <p:spPr bwMode="auto">
              <a:xfrm>
                <a:off x="4262" y="1433"/>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18" name="Rectangle 395">
                <a:extLst>
                  <a:ext uri="{FF2B5EF4-FFF2-40B4-BE49-F238E27FC236}">
                    <a16:creationId xmlns:a16="http://schemas.microsoft.com/office/drawing/2014/main" id="{94C704FA-64F1-97B6-D77A-70882AD07E3B}"/>
                  </a:ext>
                </a:extLst>
              </p:cNvPr>
              <p:cNvSpPr>
                <a:spLocks noChangeArrowheads="1"/>
              </p:cNvSpPr>
              <p:nvPr/>
            </p:nvSpPr>
            <p:spPr bwMode="auto">
              <a:xfrm>
                <a:off x="4266" y="1433"/>
                <a:ext cx="81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19" name="Line 396">
                <a:extLst>
                  <a:ext uri="{FF2B5EF4-FFF2-40B4-BE49-F238E27FC236}">
                    <a16:creationId xmlns:a16="http://schemas.microsoft.com/office/drawing/2014/main" id="{D551E221-9BD0-2EE4-3421-AECE1F2400EB}"/>
                  </a:ext>
                </a:extLst>
              </p:cNvPr>
              <p:cNvSpPr>
                <a:spLocks noChangeShapeType="1"/>
              </p:cNvSpPr>
              <p:nvPr/>
            </p:nvSpPr>
            <p:spPr bwMode="auto">
              <a:xfrm>
                <a:off x="4266" y="1433"/>
                <a:ext cx="81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20" name="Rectangle 397">
                <a:extLst>
                  <a:ext uri="{FF2B5EF4-FFF2-40B4-BE49-F238E27FC236}">
                    <a16:creationId xmlns:a16="http://schemas.microsoft.com/office/drawing/2014/main" id="{5CDA7133-117D-CF3F-32EE-B7F49E7832A6}"/>
                  </a:ext>
                </a:extLst>
              </p:cNvPr>
              <p:cNvSpPr>
                <a:spLocks noChangeArrowheads="1"/>
              </p:cNvSpPr>
              <p:nvPr/>
            </p:nvSpPr>
            <p:spPr bwMode="auto">
              <a:xfrm>
                <a:off x="5083" y="1433"/>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21" name="Line 398">
                <a:extLst>
                  <a:ext uri="{FF2B5EF4-FFF2-40B4-BE49-F238E27FC236}">
                    <a16:creationId xmlns:a16="http://schemas.microsoft.com/office/drawing/2014/main" id="{3BB87233-C841-5CB7-B933-8DBFC8A6281F}"/>
                  </a:ext>
                </a:extLst>
              </p:cNvPr>
              <p:cNvSpPr>
                <a:spLocks noChangeShapeType="1"/>
              </p:cNvSpPr>
              <p:nvPr/>
            </p:nvSpPr>
            <p:spPr bwMode="auto">
              <a:xfrm>
                <a:off x="5083" y="1433"/>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22" name="Line 399">
                <a:extLst>
                  <a:ext uri="{FF2B5EF4-FFF2-40B4-BE49-F238E27FC236}">
                    <a16:creationId xmlns:a16="http://schemas.microsoft.com/office/drawing/2014/main" id="{56A87A53-8D22-3106-51DA-9BDFAC9949C0}"/>
                  </a:ext>
                </a:extLst>
              </p:cNvPr>
              <p:cNvSpPr>
                <a:spLocks noChangeShapeType="1"/>
              </p:cNvSpPr>
              <p:nvPr/>
            </p:nvSpPr>
            <p:spPr bwMode="auto">
              <a:xfrm>
                <a:off x="5083" y="1433"/>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23" name="Rectangle 400">
                <a:extLst>
                  <a:ext uri="{FF2B5EF4-FFF2-40B4-BE49-F238E27FC236}">
                    <a16:creationId xmlns:a16="http://schemas.microsoft.com/office/drawing/2014/main" id="{CFA09577-B61D-6D41-DA78-7D4AD0BF76A0}"/>
                  </a:ext>
                </a:extLst>
              </p:cNvPr>
              <p:cNvSpPr>
                <a:spLocks noChangeArrowheads="1"/>
              </p:cNvSpPr>
              <p:nvPr/>
            </p:nvSpPr>
            <p:spPr bwMode="auto">
              <a:xfrm>
                <a:off x="295" y="1438"/>
                <a:ext cx="5" cy="1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24" name="Line 401">
                <a:extLst>
                  <a:ext uri="{FF2B5EF4-FFF2-40B4-BE49-F238E27FC236}">
                    <a16:creationId xmlns:a16="http://schemas.microsoft.com/office/drawing/2014/main" id="{15C3A8D0-CF57-FC98-8E18-C77EE254E411}"/>
                  </a:ext>
                </a:extLst>
              </p:cNvPr>
              <p:cNvSpPr>
                <a:spLocks noChangeShapeType="1"/>
              </p:cNvSpPr>
              <p:nvPr/>
            </p:nvSpPr>
            <p:spPr bwMode="auto">
              <a:xfrm>
                <a:off x="295" y="1438"/>
                <a:ext cx="0" cy="1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25" name="Rectangle 402">
                <a:extLst>
                  <a:ext uri="{FF2B5EF4-FFF2-40B4-BE49-F238E27FC236}">
                    <a16:creationId xmlns:a16="http://schemas.microsoft.com/office/drawing/2014/main" id="{4C6F63F3-ABC7-D450-E6F1-8E8F31E761CB}"/>
                  </a:ext>
                </a:extLst>
              </p:cNvPr>
              <p:cNvSpPr>
                <a:spLocks noChangeArrowheads="1"/>
              </p:cNvSpPr>
              <p:nvPr/>
            </p:nvSpPr>
            <p:spPr bwMode="auto">
              <a:xfrm>
                <a:off x="956" y="1438"/>
                <a:ext cx="5" cy="1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26" name="Line 403">
                <a:extLst>
                  <a:ext uri="{FF2B5EF4-FFF2-40B4-BE49-F238E27FC236}">
                    <a16:creationId xmlns:a16="http://schemas.microsoft.com/office/drawing/2014/main" id="{5289F377-A933-4138-DC53-88E604AFECAD}"/>
                  </a:ext>
                </a:extLst>
              </p:cNvPr>
              <p:cNvSpPr>
                <a:spLocks noChangeShapeType="1"/>
              </p:cNvSpPr>
              <p:nvPr/>
            </p:nvSpPr>
            <p:spPr bwMode="auto">
              <a:xfrm>
                <a:off x="956" y="1438"/>
                <a:ext cx="0" cy="1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27" name="Rectangle 404">
                <a:extLst>
                  <a:ext uri="{FF2B5EF4-FFF2-40B4-BE49-F238E27FC236}">
                    <a16:creationId xmlns:a16="http://schemas.microsoft.com/office/drawing/2014/main" id="{DCA724B8-E023-325C-C8B6-7DF4890394A9}"/>
                  </a:ext>
                </a:extLst>
              </p:cNvPr>
              <p:cNvSpPr>
                <a:spLocks noChangeArrowheads="1"/>
              </p:cNvSpPr>
              <p:nvPr/>
            </p:nvSpPr>
            <p:spPr bwMode="auto">
              <a:xfrm>
                <a:off x="1633" y="1438"/>
                <a:ext cx="4" cy="1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28" name="Line 405">
                <a:extLst>
                  <a:ext uri="{FF2B5EF4-FFF2-40B4-BE49-F238E27FC236}">
                    <a16:creationId xmlns:a16="http://schemas.microsoft.com/office/drawing/2014/main" id="{5EABFF89-07AF-8C41-DC20-6D2FC955C7FC}"/>
                  </a:ext>
                </a:extLst>
              </p:cNvPr>
              <p:cNvSpPr>
                <a:spLocks noChangeShapeType="1"/>
              </p:cNvSpPr>
              <p:nvPr/>
            </p:nvSpPr>
            <p:spPr bwMode="auto">
              <a:xfrm>
                <a:off x="1633" y="1438"/>
                <a:ext cx="0" cy="1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929" name="Rectangle 406">
                <a:extLst>
                  <a:ext uri="{FF2B5EF4-FFF2-40B4-BE49-F238E27FC236}">
                    <a16:creationId xmlns:a16="http://schemas.microsoft.com/office/drawing/2014/main" id="{5A1F1AB5-23D6-FEDC-E581-6FB1FC050978}"/>
                  </a:ext>
                </a:extLst>
              </p:cNvPr>
              <p:cNvSpPr>
                <a:spLocks noChangeArrowheads="1"/>
              </p:cNvSpPr>
              <p:nvPr/>
            </p:nvSpPr>
            <p:spPr bwMode="auto">
              <a:xfrm>
                <a:off x="2376" y="1438"/>
                <a:ext cx="5" cy="1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930" name="Line 407">
                <a:extLst>
                  <a:ext uri="{FF2B5EF4-FFF2-40B4-BE49-F238E27FC236}">
                    <a16:creationId xmlns:a16="http://schemas.microsoft.com/office/drawing/2014/main" id="{C286B775-542E-7C35-ADB2-BA013E848633}"/>
                  </a:ext>
                </a:extLst>
              </p:cNvPr>
              <p:cNvSpPr>
                <a:spLocks noChangeShapeType="1"/>
              </p:cNvSpPr>
              <p:nvPr/>
            </p:nvSpPr>
            <p:spPr bwMode="auto">
              <a:xfrm>
                <a:off x="2376" y="1438"/>
                <a:ext cx="0" cy="1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5303" name="Group 609">
              <a:extLst>
                <a:ext uri="{FF2B5EF4-FFF2-40B4-BE49-F238E27FC236}">
                  <a16:creationId xmlns:a16="http://schemas.microsoft.com/office/drawing/2014/main" id="{A059A187-DBEA-2C4B-20F5-D2923717E740}"/>
                </a:ext>
              </a:extLst>
            </p:cNvPr>
            <p:cNvGrpSpPr>
              <a:grpSpLocks/>
            </p:cNvGrpSpPr>
            <p:nvPr/>
          </p:nvGrpSpPr>
          <p:grpSpPr bwMode="auto">
            <a:xfrm>
              <a:off x="295" y="1438"/>
              <a:ext cx="4793" cy="414"/>
              <a:chOff x="295" y="1438"/>
              <a:chExt cx="4793" cy="414"/>
            </a:xfrm>
          </p:grpSpPr>
          <p:sp>
            <p:nvSpPr>
              <p:cNvPr id="55531" name="Rectangle 409">
                <a:extLst>
                  <a:ext uri="{FF2B5EF4-FFF2-40B4-BE49-F238E27FC236}">
                    <a16:creationId xmlns:a16="http://schemas.microsoft.com/office/drawing/2014/main" id="{E10964E9-851F-48E6-FC88-5D2E9D3037D1}"/>
                  </a:ext>
                </a:extLst>
              </p:cNvPr>
              <p:cNvSpPr>
                <a:spLocks noChangeArrowheads="1"/>
              </p:cNvSpPr>
              <p:nvPr/>
            </p:nvSpPr>
            <p:spPr bwMode="auto">
              <a:xfrm>
                <a:off x="2917" y="1438"/>
                <a:ext cx="5" cy="1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32" name="Line 410">
                <a:extLst>
                  <a:ext uri="{FF2B5EF4-FFF2-40B4-BE49-F238E27FC236}">
                    <a16:creationId xmlns:a16="http://schemas.microsoft.com/office/drawing/2014/main" id="{DF3207CD-B853-EDB4-C9D9-28938A91665E}"/>
                  </a:ext>
                </a:extLst>
              </p:cNvPr>
              <p:cNvSpPr>
                <a:spLocks noChangeShapeType="1"/>
              </p:cNvSpPr>
              <p:nvPr/>
            </p:nvSpPr>
            <p:spPr bwMode="auto">
              <a:xfrm>
                <a:off x="2917" y="1438"/>
                <a:ext cx="0" cy="1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33" name="Rectangle 411">
                <a:extLst>
                  <a:ext uri="{FF2B5EF4-FFF2-40B4-BE49-F238E27FC236}">
                    <a16:creationId xmlns:a16="http://schemas.microsoft.com/office/drawing/2014/main" id="{EB881B4B-0B3D-BE82-FB2E-8B9F3E31B2C0}"/>
                  </a:ext>
                </a:extLst>
              </p:cNvPr>
              <p:cNvSpPr>
                <a:spLocks noChangeArrowheads="1"/>
              </p:cNvSpPr>
              <p:nvPr/>
            </p:nvSpPr>
            <p:spPr bwMode="auto">
              <a:xfrm>
                <a:off x="3589" y="1438"/>
                <a:ext cx="5" cy="1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34" name="Line 412">
                <a:extLst>
                  <a:ext uri="{FF2B5EF4-FFF2-40B4-BE49-F238E27FC236}">
                    <a16:creationId xmlns:a16="http://schemas.microsoft.com/office/drawing/2014/main" id="{CFA8D160-4B16-B12A-F3AA-C66EAACF1BCB}"/>
                  </a:ext>
                </a:extLst>
              </p:cNvPr>
              <p:cNvSpPr>
                <a:spLocks noChangeShapeType="1"/>
              </p:cNvSpPr>
              <p:nvPr/>
            </p:nvSpPr>
            <p:spPr bwMode="auto">
              <a:xfrm>
                <a:off x="3589" y="1438"/>
                <a:ext cx="0" cy="1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35" name="Rectangle 413">
                <a:extLst>
                  <a:ext uri="{FF2B5EF4-FFF2-40B4-BE49-F238E27FC236}">
                    <a16:creationId xmlns:a16="http://schemas.microsoft.com/office/drawing/2014/main" id="{BAD464D7-FDC3-60DD-E024-EE78A5988EE3}"/>
                  </a:ext>
                </a:extLst>
              </p:cNvPr>
              <p:cNvSpPr>
                <a:spLocks noChangeArrowheads="1"/>
              </p:cNvSpPr>
              <p:nvPr/>
            </p:nvSpPr>
            <p:spPr bwMode="auto">
              <a:xfrm>
                <a:off x="4262" y="1438"/>
                <a:ext cx="4" cy="1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36" name="Line 414">
                <a:extLst>
                  <a:ext uri="{FF2B5EF4-FFF2-40B4-BE49-F238E27FC236}">
                    <a16:creationId xmlns:a16="http://schemas.microsoft.com/office/drawing/2014/main" id="{1E95B4A8-A9C3-B33E-C6B9-0B33B2C3A961}"/>
                  </a:ext>
                </a:extLst>
              </p:cNvPr>
              <p:cNvSpPr>
                <a:spLocks noChangeShapeType="1"/>
              </p:cNvSpPr>
              <p:nvPr/>
            </p:nvSpPr>
            <p:spPr bwMode="auto">
              <a:xfrm>
                <a:off x="4262" y="1438"/>
                <a:ext cx="0" cy="1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37" name="Rectangle 415">
                <a:extLst>
                  <a:ext uri="{FF2B5EF4-FFF2-40B4-BE49-F238E27FC236}">
                    <a16:creationId xmlns:a16="http://schemas.microsoft.com/office/drawing/2014/main" id="{B0246739-5D5E-B28D-C0BA-7517F661390D}"/>
                  </a:ext>
                </a:extLst>
              </p:cNvPr>
              <p:cNvSpPr>
                <a:spLocks noChangeArrowheads="1"/>
              </p:cNvSpPr>
              <p:nvPr/>
            </p:nvSpPr>
            <p:spPr bwMode="auto">
              <a:xfrm>
                <a:off x="5083" y="1438"/>
                <a:ext cx="5" cy="1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38" name="Line 416">
                <a:extLst>
                  <a:ext uri="{FF2B5EF4-FFF2-40B4-BE49-F238E27FC236}">
                    <a16:creationId xmlns:a16="http://schemas.microsoft.com/office/drawing/2014/main" id="{D0EDAF41-B7EE-9C9C-0E46-8F0AC9F480B6}"/>
                  </a:ext>
                </a:extLst>
              </p:cNvPr>
              <p:cNvSpPr>
                <a:spLocks noChangeShapeType="1"/>
              </p:cNvSpPr>
              <p:nvPr/>
            </p:nvSpPr>
            <p:spPr bwMode="auto">
              <a:xfrm>
                <a:off x="5083" y="1438"/>
                <a:ext cx="0" cy="1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39" name="Rectangle 417">
                <a:extLst>
                  <a:ext uri="{FF2B5EF4-FFF2-40B4-BE49-F238E27FC236}">
                    <a16:creationId xmlns:a16="http://schemas.microsoft.com/office/drawing/2014/main" id="{64032623-5084-BAA2-E5B9-3A545B480D36}"/>
                  </a:ext>
                </a:extLst>
              </p:cNvPr>
              <p:cNvSpPr>
                <a:spLocks noChangeArrowheads="1"/>
              </p:cNvSpPr>
              <p:nvPr/>
            </p:nvSpPr>
            <p:spPr bwMode="auto">
              <a:xfrm>
                <a:off x="300" y="1576"/>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40" name="Rectangle 418">
                <a:extLst>
                  <a:ext uri="{FF2B5EF4-FFF2-40B4-BE49-F238E27FC236}">
                    <a16:creationId xmlns:a16="http://schemas.microsoft.com/office/drawing/2014/main" id="{0B182273-714A-36F6-4A92-DDA59CE0D1A7}"/>
                  </a:ext>
                </a:extLst>
              </p:cNvPr>
              <p:cNvSpPr>
                <a:spLocks noChangeArrowheads="1"/>
              </p:cNvSpPr>
              <p:nvPr/>
            </p:nvSpPr>
            <p:spPr bwMode="auto">
              <a:xfrm>
                <a:off x="907" y="1576"/>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41" name="Rectangle 419">
                <a:extLst>
                  <a:ext uri="{FF2B5EF4-FFF2-40B4-BE49-F238E27FC236}">
                    <a16:creationId xmlns:a16="http://schemas.microsoft.com/office/drawing/2014/main" id="{FB84EF49-529F-B182-E0DF-D5AA8EA03ABA}"/>
                  </a:ext>
                </a:extLst>
              </p:cNvPr>
              <p:cNvSpPr>
                <a:spLocks noChangeArrowheads="1"/>
              </p:cNvSpPr>
              <p:nvPr/>
            </p:nvSpPr>
            <p:spPr bwMode="auto">
              <a:xfrm>
                <a:off x="349" y="1576"/>
                <a:ext cx="55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42" name="Rectangle 420">
                <a:extLst>
                  <a:ext uri="{FF2B5EF4-FFF2-40B4-BE49-F238E27FC236}">
                    <a16:creationId xmlns:a16="http://schemas.microsoft.com/office/drawing/2014/main" id="{F582EFCE-1E61-89DA-95F9-31CDDB7425D4}"/>
                  </a:ext>
                </a:extLst>
              </p:cNvPr>
              <p:cNvSpPr>
                <a:spLocks noChangeArrowheads="1"/>
              </p:cNvSpPr>
              <p:nvPr/>
            </p:nvSpPr>
            <p:spPr bwMode="auto">
              <a:xfrm>
                <a:off x="349" y="1565"/>
                <a:ext cx="42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Unlikely</a:t>
                </a:r>
                <a:endParaRPr lang="en-US" altLang="en-US"/>
              </a:p>
            </p:txBody>
          </p:sp>
          <p:sp>
            <p:nvSpPr>
              <p:cNvPr id="55543" name="Rectangle 421">
                <a:extLst>
                  <a:ext uri="{FF2B5EF4-FFF2-40B4-BE49-F238E27FC236}">
                    <a16:creationId xmlns:a16="http://schemas.microsoft.com/office/drawing/2014/main" id="{A4D74D66-839F-1C22-A65E-692CF4480E69}"/>
                  </a:ext>
                </a:extLst>
              </p:cNvPr>
              <p:cNvSpPr>
                <a:spLocks noChangeArrowheads="1"/>
              </p:cNvSpPr>
              <p:nvPr/>
            </p:nvSpPr>
            <p:spPr bwMode="auto">
              <a:xfrm>
                <a:off x="784" y="1565"/>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 </a:t>
                </a:r>
                <a:endParaRPr lang="en-US" altLang="en-US"/>
              </a:p>
            </p:txBody>
          </p:sp>
          <p:sp>
            <p:nvSpPr>
              <p:cNvPr id="55544" name="Rectangle 422">
                <a:extLst>
                  <a:ext uri="{FF2B5EF4-FFF2-40B4-BE49-F238E27FC236}">
                    <a16:creationId xmlns:a16="http://schemas.microsoft.com/office/drawing/2014/main" id="{88501127-0364-2609-B5A5-E002366C3D8E}"/>
                  </a:ext>
                </a:extLst>
              </p:cNvPr>
              <p:cNvSpPr>
                <a:spLocks noChangeArrowheads="1"/>
              </p:cNvSpPr>
              <p:nvPr/>
            </p:nvSpPr>
            <p:spPr bwMode="auto">
              <a:xfrm>
                <a:off x="961" y="1576"/>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45" name="Rectangle 423">
                <a:extLst>
                  <a:ext uri="{FF2B5EF4-FFF2-40B4-BE49-F238E27FC236}">
                    <a16:creationId xmlns:a16="http://schemas.microsoft.com/office/drawing/2014/main" id="{FA266C33-BFDF-0FE1-782B-FA42825E084B}"/>
                  </a:ext>
                </a:extLst>
              </p:cNvPr>
              <p:cNvSpPr>
                <a:spLocks noChangeArrowheads="1"/>
              </p:cNvSpPr>
              <p:nvPr/>
            </p:nvSpPr>
            <p:spPr bwMode="auto">
              <a:xfrm>
                <a:off x="1584" y="1576"/>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46" name="Rectangle 424">
                <a:extLst>
                  <a:ext uri="{FF2B5EF4-FFF2-40B4-BE49-F238E27FC236}">
                    <a16:creationId xmlns:a16="http://schemas.microsoft.com/office/drawing/2014/main" id="{491CBC0F-9B05-8A92-503F-380F76FA9105}"/>
                  </a:ext>
                </a:extLst>
              </p:cNvPr>
              <p:cNvSpPr>
                <a:spLocks noChangeArrowheads="1"/>
              </p:cNvSpPr>
              <p:nvPr/>
            </p:nvSpPr>
            <p:spPr bwMode="auto">
              <a:xfrm>
                <a:off x="1010" y="1576"/>
                <a:ext cx="574"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47" name="Rectangle 425">
                <a:extLst>
                  <a:ext uri="{FF2B5EF4-FFF2-40B4-BE49-F238E27FC236}">
                    <a16:creationId xmlns:a16="http://schemas.microsoft.com/office/drawing/2014/main" id="{67AC2CFD-72B2-F02C-E7B5-93A464D9320F}"/>
                  </a:ext>
                </a:extLst>
              </p:cNvPr>
              <p:cNvSpPr>
                <a:spLocks noChangeArrowheads="1"/>
              </p:cNvSpPr>
              <p:nvPr/>
            </p:nvSpPr>
            <p:spPr bwMode="auto">
              <a:xfrm>
                <a:off x="1010" y="1565"/>
                <a:ext cx="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E</a:t>
                </a:r>
                <a:endParaRPr lang="en-US" altLang="en-US"/>
              </a:p>
            </p:txBody>
          </p:sp>
          <p:sp>
            <p:nvSpPr>
              <p:cNvPr id="55548" name="Rectangle 426">
                <a:extLst>
                  <a:ext uri="{FF2B5EF4-FFF2-40B4-BE49-F238E27FC236}">
                    <a16:creationId xmlns:a16="http://schemas.microsoft.com/office/drawing/2014/main" id="{D8F0F2C2-48C8-820C-34D4-B8979CDE11D0}"/>
                  </a:ext>
                </a:extLst>
              </p:cNvPr>
              <p:cNvSpPr>
                <a:spLocks noChangeArrowheads="1"/>
              </p:cNvSpPr>
              <p:nvPr/>
            </p:nvSpPr>
            <p:spPr bwMode="auto">
              <a:xfrm>
                <a:off x="1072" y="1565"/>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549" name="Rectangle 427">
                <a:extLst>
                  <a:ext uri="{FF2B5EF4-FFF2-40B4-BE49-F238E27FC236}">
                    <a16:creationId xmlns:a16="http://schemas.microsoft.com/office/drawing/2014/main" id="{74BC1884-64B0-FF9E-689A-39709BC7CFB1}"/>
                  </a:ext>
                </a:extLst>
              </p:cNvPr>
              <p:cNvSpPr>
                <a:spLocks noChangeArrowheads="1"/>
              </p:cNvSpPr>
              <p:nvPr/>
            </p:nvSpPr>
            <p:spPr bwMode="auto">
              <a:xfrm>
                <a:off x="1637" y="1576"/>
                <a:ext cx="50"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50" name="Rectangle 428">
                <a:extLst>
                  <a:ext uri="{FF2B5EF4-FFF2-40B4-BE49-F238E27FC236}">
                    <a16:creationId xmlns:a16="http://schemas.microsoft.com/office/drawing/2014/main" id="{9581EF3D-F290-D1BB-66FE-A2C0DB0E633A}"/>
                  </a:ext>
                </a:extLst>
              </p:cNvPr>
              <p:cNvSpPr>
                <a:spLocks noChangeArrowheads="1"/>
              </p:cNvSpPr>
              <p:nvPr/>
            </p:nvSpPr>
            <p:spPr bwMode="auto">
              <a:xfrm>
                <a:off x="2328" y="1576"/>
                <a:ext cx="4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51" name="Rectangle 429">
                <a:extLst>
                  <a:ext uri="{FF2B5EF4-FFF2-40B4-BE49-F238E27FC236}">
                    <a16:creationId xmlns:a16="http://schemas.microsoft.com/office/drawing/2014/main" id="{0D119419-0EC4-2740-C524-4BFD58A2F6CC}"/>
                  </a:ext>
                </a:extLst>
              </p:cNvPr>
              <p:cNvSpPr>
                <a:spLocks noChangeArrowheads="1"/>
              </p:cNvSpPr>
              <p:nvPr/>
            </p:nvSpPr>
            <p:spPr bwMode="auto">
              <a:xfrm>
                <a:off x="1687" y="1576"/>
                <a:ext cx="641"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52" name="Rectangle 430">
                <a:extLst>
                  <a:ext uri="{FF2B5EF4-FFF2-40B4-BE49-F238E27FC236}">
                    <a16:creationId xmlns:a16="http://schemas.microsoft.com/office/drawing/2014/main" id="{FB4FF8DD-F35C-F2E2-B4E6-133A13F73602}"/>
                  </a:ext>
                </a:extLst>
              </p:cNvPr>
              <p:cNvSpPr>
                <a:spLocks noChangeArrowheads="1"/>
              </p:cNvSpPr>
              <p:nvPr/>
            </p:nvSpPr>
            <p:spPr bwMode="auto">
              <a:xfrm>
                <a:off x="1687" y="1565"/>
                <a:ext cx="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E</a:t>
                </a:r>
                <a:endParaRPr lang="en-US" altLang="en-US"/>
              </a:p>
            </p:txBody>
          </p:sp>
          <p:sp>
            <p:nvSpPr>
              <p:cNvPr id="55553" name="Rectangle 431">
                <a:extLst>
                  <a:ext uri="{FF2B5EF4-FFF2-40B4-BE49-F238E27FC236}">
                    <a16:creationId xmlns:a16="http://schemas.microsoft.com/office/drawing/2014/main" id="{DC884A19-2957-B4FF-DFC6-483933693EC7}"/>
                  </a:ext>
                </a:extLst>
              </p:cNvPr>
              <p:cNvSpPr>
                <a:spLocks noChangeArrowheads="1"/>
              </p:cNvSpPr>
              <p:nvPr/>
            </p:nvSpPr>
            <p:spPr bwMode="auto">
              <a:xfrm>
                <a:off x="1749" y="1565"/>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554" name="Rectangle 432">
                <a:extLst>
                  <a:ext uri="{FF2B5EF4-FFF2-40B4-BE49-F238E27FC236}">
                    <a16:creationId xmlns:a16="http://schemas.microsoft.com/office/drawing/2014/main" id="{7E772C77-54FA-06EA-794D-A8B18965489D}"/>
                  </a:ext>
                </a:extLst>
              </p:cNvPr>
              <p:cNvSpPr>
                <a:spLocks noChangeArrowheads="1"/>
              </p:cNvSpPr>
              <p:nvPr/>
            </p:nvSpPr>
            <p:spPr bwMode="auto">
              <a:xfrm>
                <a:off x="2381" y="1576"/>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55" name="Rectangle 433">
                <a:extLst>
                  <a:ext uri="{FF2B5EF4-FFF2-40B4-BE49-F238E27FC236}">
                    <a16:creationId xmlns:a16="http://schemas.microsoft.com/office/drawing/2014/main" id="{2446E15C-3225-AE51-07D5-127603D73A76}"/>
                  </a:ext>
                </a:extLst>
              </p:cNvPr>
              <p:cNvSpPr>
                <a:spLocks noChangeArrowheads="1"/>
              </p:cNvSpPr>
              <p:nvPr/>
            </p:nvSpPr>
            <p:spPr bwMode="auto">
              <a:xfrm>
                <a:off x="2868" y="1576"/>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56" name="Rectangle 434">
                <a:extLst>
                  <a:ext uri="{FF2B5EF4-FFF2-40B4-BE49-F238E27FC236}">
                    <a16:creationId xmlns:a16="http://schemas.microsoft.com/office/drawing/2014/main" id="{72EEFD5C-666A-81A8-DD4D-A6A9DFA5A8C7}"/>
                  </a:ext>
                </a:extLst>
              </p:cNvPr>
              <p:cNvSpPr>
                <a:spLocks noChangeArrowheads="1"/>
              </p:cNvSpPr>
              <p:nvPr/>
            </p:nvSpPr>
            <p:spPr bwMode="auto">
              <a:xfrm>
                <a:off x="2430" y="1576"/>
                <a:ext cx="43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57" name="Rectangle 435">
                <a:extLst>
                  <a:ext uri="{FF2B5EF4-FFF2-40B4-BE49-F238E27FC236}">
                    <a16:creationId xmlns:a16="http://schemas.microsoft.com/office/drawing/2014/main" id="{7C4ECE4E-F364-BCC4-D782-1EBD2F6A6777}"/>
                  </a:ext>
                </a:extLst>
              </p:cNvPr>
              <p:cNvSpPr>
                <a:spLocks noChangeArrowheads="1"/>
              </p:cNvSpPr>
              <p:nvPr/>
            </p:nvSpPr>
            <p:spPr bwMode="auto">
              <a:xfrm>
                <a:off x="2430" y="1565"/>
                <a:ext cx="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H</a:t>
                </a:r>
                <a:endParaRPr lang="en-US" altLang="en-US"/>
              </a:p>
            </p:txBody>
          </p:sp>
          <p:sp>
            <p:nvSpPr>
              <p:cNvPr id="55558" name="Rectangle 436">
                <a:extLst>
                  <a:ext uri="{FF2B5EF4-FFF2-40B4-BE49-F238E27FC236}">
                    <a16:creationId xmlns:a16="http://schemas.microsoft.com/office/drawing/2014/main" id="{515E0EC0-CF5F-5A00-A412-244A4ABA29D2}"/>
                  </a:ext>
                </a:extLst>
              </p:cNvPr>
              <p:cNvSpPr>
                <a:spLocks noChangeArrowheads="1"/>
              </p:cNvSpPr>
              <p:nvPr/>
            </p:nvSpPr>
            <p:spPr bwMode="auto">
              <a:xfrm>
                <a:off x="2505" y="1565"/>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559" name="Rectangle 437">
                <a:extLst>
                  <a:ext uri="{FF2B5EF4-FFF2-40B4-BE49-F238E27FC236}">
                    <a16:creationId xmlns:a16="http://schemas.microsoft.com/office/drawing/2014/main" id="{5B1B9A6C-FFFC-679E-7FE9-2D54CFED0F1C}"/>
                  </a:ext>
                </a:extLst>
              </p:cNvPr>
              <p:cNvSpPr>
                <a:spLocks noChangeArrowheads="1"/>
              </p:cNvSpPr>
              <p:nvPr/>
            </p:nvSpPr>
            <p:spPr bwMode="auto">
              <a:xfrm>
                <a:off x="2922" y="1576"/>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60" name="Rectangle 438">
                <a:extLst>
                  <a:ext uri="{FF2B5EF4-FFF2-40B4-BE49-F238E27FC236}">
                    <a16:creationId xmlns:a16="http://schemas.microsoft.com/office/drawing/2014/main" id="{6264186E-F233-7E29-0AAE-F6FA74BA0FF3}"/>
                  </a:ext>
                </a:extLst>
              </p:cNvPr>
              <p:cNvSpPr>
                <a:spLocks noChangeArrowheads="1"/>
              </p:cNvSpPr>
              <p:nvPr/>
            </p:nvSpPr>
            <p:spPr bwMode="auto">
              <a:xfrm>
                <a:off x="3540" y="1576"/>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61" name="Rectangle 439">
                <a:extLst>
                  <a:ext uri="{FF2B5EF4-FFF2-40B4-BE49-F238E27FC236}">
                    <a16:creationId xmlns:a16="http://schemas.microsoft.com/office/drawing/2014/main" id="{F966E79A-017C-4213-D0E3-86B6B6A86D72}"/>
                  </a:ext>
                </a:extLst>
              </p:cNvPr>
              <p:cNvSpPr>
                <a:spLocks noChangeArrowheads="1"/>
              </p:cNvSpPr>
              <p:nvPr/>
            </p:nvSpPr>
            <p:spPr bwMode="auto">
              <a:xfrm>
                <a:off x="2971" y="1576"/>
                <a:ext cx="56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62" name="Rectangle 440">
                <a:extLst>
                  <a:ext uri="{FF2B5EF4-FFF2-40B4-BE49-F238E27FC236}">
                    <a16:creationId xmlns:a16="http://schemas.microsoft.com/office/drawing/2014/main" id="{52D4CFA1-BF50-FF38-76E1-4CBFA5C01A53}"/>
                  </a:ext>
                </a:extLst>
              </p:cNvPr>
              <p:cNvSpPr>
                <a:spLocks noChangeArrowheads="1"/>
              </p:cNvSpPr>
              <p:nvPr/>
            </p:nvSpPr>
            <p:spPr bwMode="auto">
              <a:xfrm>
                <a:off x="2971" y="1565"/>
                <a:ext cx="7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M</a:t>
                </a:r>
                <a:endParaRPr lang="en-US" altLang="en-US"/>
              </a:p>
            </p:txBody>
          </p:sp>
          <p:sp>
            <p:nvSpPr>
              <p:cNvPr id="55563" name="Rectangle 441">
                <a:extLst>
                  <a:ext uri="{FF2B5EF4-FFF2-40B4-BE49-F238E27FC236}">
                    <a16:creationId xmlns:a16="http://schemas.microsoft.com/office/drawing/2014/main" id="{473D93B3-9A73-6968-1735-A1EA2E806751}"/>
                  </a:ext>
                </a:extLst>
              </p:cNvPr>
              <p:cNvSpPr>
                <a:spLocks noChangeArrowheads="1"/>
              </p:cNvSpPr>
              <p:nvPr/>
            </p:nvSpPr>
            <p:spPr bwMode="auto">
              <a:xfrm>
                <a:off x="3052" y="1565"/>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564" name="Rectangle 442">
                <a:extLst>
                  <a:ext uri="{FF2B5EF4-FFF2-40B4-BE49-F238E27FC236}">
                    <a16:creationId xmlns:a16="http://schemas.microsoft.com/office/drawing/2014/main" id="{7B2F834E-2AB5-C55D-330C-D68FB3CE4256}"/>
                  </a:ext>
                </a:extLst>
              </p:cNvPr>
              <p:cNvSpPr>
                <a:spLocks noChangeArrowheads="1"/>
              </p:cNvSpPr>
              <p:nvPr/>
            </p:nvSpPr>
            <p:spPr bwMode="auto">
              <a:xfrm>
                <a:off x="3594" y="1576"/>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65" name="Rectangle 443">
                <a:extLst>
                  <a:ext uri="{FF2B5EF4-FFF2-40B4-BE49-F238E27FC236}">
                    <a16:creationId xmlns:a16="http://schemas.microsoft.com/office/drawing/2014/main" id="{284401F2-0AA7-E67E-F87B-EC2DA37A03FC}"/>
                  </a:ext>
                </a:extLst>
              </p:cNvPr>
              <p:cNvSpPr>
                <a:spLocks noChangeArrowheads="1"/>
              </p:cNvSpPr>
              <p:nvPr/>
            </p:nvSpPr>
            <p:spPr bwMode="auto">
              <a:xfrm>
                <a:off x="4212" y="1576"/>
                <a:ext cx="50"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66" name="Rectangle 444">
                <a:extLst>
                  <a:ext uri="{FF2B5EF4-FFF2-40B4-BE49-F238E27FC236}">
                    <a16:creationId xmlns:a16="http://schemas.microsoft.com/office/drawing/2014/main" id="{FB397200-4A94-4200-6434-500D11881F9E}"/>
                  </a:ext>
                </a:extLst>
              </p:cNvPr>
              <p:cNvSpPr>
                <a:spLocks noChangeArrowheads="1"/>
              </p:cNvSpPr>
              <p:nvPr/>
            </p:nvSpPr>
            <p:spPr bwMode="auto">
              <a:xfrm>
                <a:off x="3643" y="1576"/>
                <a:ext cx="56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67" name="Rectangle 445">
                <a:extLst>
                  <a:ext uri="{FF2B5EF4-FFF2-40B4-BE49-F238E27FC236}">
                    <a16:creationId xmlns:a16="http://schemas.microsoft.com/office/drawing/2014/main" id="{BFA47DCE-F7F2-A8A5-6B6D-0B7ED55AB75E}"/>
                  </a:ext>
                </a:extLst>
              </p:cNvPr>
              <p:cNvSpPr>
                <a:spLocks noChangeArrowheads="1"/>
              </p:cNvSpPr>
              <p:nvPr/>
            </p:nvSpPr>
            <p:spPr bwMode="auto">
              <a:xfrm>
                <a:off x="3643" y="1565"/>
                <a:ext cx="5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L</a:t>
                </a:r>
                <a:endParaRPr lang="en-US" altLang="en-US"/>
              </a:p>
            </p:txBody>
          </p:sp>
          <p:sp>
            <p:nvSpPr>
              <p:cNvPr id="55568" name="Rectangle 446">
                <a:extLst>
                  <a:ext uri="{FF2B5EF4-FFF2-40B4-BE49-F238E27FC236}">
                    <a16:creationId xmlns:a16="http://schemas.microsoft.com/office/drawing/2014/main" id="{61927A43-37B2-5BAA-DAED-B135B6A764E3}"/>
                  </a:ext>
                </a:extLst>
              </p:cNvPr>
              <p:cNvSpPr>
                <a:spLocks noChangeArrowheads="1"/>
              </p:cNvSpPr>
              <p:nvPr/>
            </p:nvSpPr>
            <p:spPr bwMode="auto">
              <a:xfrm>
                <a:off x="3702" y="1565"/>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569" name="Rectangle 447">
                <a:extLst>
                  <a:ext uri="{FF2B5EF4-FFF2-40B4-BE49-F238E27FC236}">
                    <a16:creationId xmlns:a16="http://schemas.microsoft.com/office/drawing/2014/main" id="{456336E5-7CC1-35EF-9FF8-B4AE46450BA9}"/>
                  </a:ext>
                </a:extLst>
              </p:cNvPr>
              <p:cNvSpPr>
                <a:spLocks noChangeArrowheads="1"/>
              </p:cNvSpPr>
              <p:nvPr/>
            </p:nvSpPr>
            <p:spPr bwMode="auto">
              <a:xfrm>
                <a:off x="4266" y="1576"/>
                <a:ext cx="50"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70" name="Rectangle 448">
                <a:extLst>
                  <a:ext uri="{FF2B5EF4-FFF2-40B4-BE49-F238E27FC236}">
                    <a16:creationId xmlns:a16="http://schemas.microsoft.com/office/drawing/2014/main" id="{B1E7552A-9804-5FFC-799B-2D5BE4680BB2}"/>
                  </a:ext>
                </a:extLst>
              </p:cNvPr>
              <p:cNvSpPr>
                <a:spLocks noChangeArrowheads="1"/>
              </p:cNvSpPr>
              <p:nvPr/>
            </p:nvSpPr>
            <p:spPr bwMode="auto">
              <a:xfrm>
                <a:off x="5034" y="1576"/>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71" name="Rectangle 449">
                <a:extLst>
                  <a:ext uri="{FF2B5EF4-FFF2-40B4-BE49-F238E27FC236}">
                    <a16:creationId xmlns:a16="http://schemas.microsoft.com/office/drawing/2014/main" id="{07F3170C-C2CF-53E3-B423-5777BAE0CF0C}"/>
                  </a:ext>
                </a:extLst>
              </p:cNvPr>
              <p:cNvSpPr>
                <a:spLocks noChangeArrowheads="1"/>
              </p:cNvSpPr>
              <p:nvPr/>
            </p:nvSpPr>
            <p:spPr bwMode="auto">
              <a:xfrm>
                <a:off x="4316" y="1576"/>
                <a:ext cx="71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72" name="Rectangle 450">
                <a:extLst>
                  <a:ext uri="{FF2B5EF4-FFF2-40B4-BE49-F238E27FC236}">
                    <a16:creationId xmlns:a16="http://schemas.microsoft.com/office/drawing/2014/main" id="{B692519E-A018-1911-068D-B158790F41D3}"/>
                  </a:ext>
                </a:extLst>
              </p:cNvPr>
              <p:cNvSpPr>
                <a:spLocks noChangeArrowheads="1"/>
              </p:cNvSpPr>
              <p:nvPr/>
            </p:nvSpPr>
            <p:spPr bwMode="auto">
              <a:xfrm>
                <a:off x="4316" y="1565"/>
                <a:ext cx="5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L</a:t>
                </a:r>
                <a:endParaRPr lang="en-US" altLang="en-US"/>
              </a:p>
            </p:txBody>
          </p:sp>
          <p:sp>
            <p:nvSpPr>
              <p:cNvPr id="55573" name="Rectangle 451">
                <a:extLst>
                  <a:ext uri="{FF2B5EF4-FFF2-40B4-BE49-F238E27FC236}">
                    <a16:creationId xmlns:a16="http://schemas.microsoft.com/office/drawing/2014/main" id="{DE8D4D80-657E-CBB7-EAC3-9150BE76EE2A}"/>
                  </a:ext>
                </a:extLst>
              </p:cNvPr>
              <p:cNvSpPr>
                <a:spLocks noChangeArrowheads="1"/>
              </p:cNvSpPr>
              <p:nvPr/>
            </p:nvSpPr>
            <p:spPr bwMode="auto">
              <a:xfrm>
                <a:off x="4374" y="1565"/>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574" name="Rectangle 452">
                <a:extLst>
                  <a:ext uri="{FF2B5EF4-FFF2-40B4-BE49-F238E27FC236}">
                    <a16:creationId xmlns:a16="http://schemas.microsoft.com/office/drawing/2014/main" id="{45FE1EE2-ED0D-7059-3BFB-4478460158BB}"/>
                  </a:ext>
                </a:extLst>
              </p:cNvPr>
              <p:cNvSpPr>
                <a:spLocks noChangeArrowheads="1"/>
              </p:cNvSpPr>
              <p:nvPr/>
            </p:nvSpPr>
            <p:spPr bwMode="auto">
              <a:xfrm>
                <a:off x="295" y="1572"/>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75" name="Line 453">
                <a:extLst>
                  <a:ext uri="{FF2B5EF4-FFF2-40B4-BE49-F238E27FC236}">
                    <a16:creationId xmlns:a16="http://schemas.microsoft.com/office/drawing/2014/main" id="{4EE02461-999A-EE0E-BE82-AD4DB59CDE42}"/>
                  </a:ext>
                </a:extLst>
              </p:cNvPr>
              <p:cNvSpPr>
                <a:spLocks noChangeShapeType="1"/>
              </p:cNvSpPr>
              <p:nvPr/>
            </p:nvSpPr>
            <p:spPr bwMode="auto">
              <a:xfrm>
                <a:off x="295" y="1572"/>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76" name="Line 454">
                <a:extLst>
                  <a:ext uri="{FF2B5EF4-FFF2-40B4-BE49-F238E27FC236}">
                    <a16:creationId xmlns:a16="http://schemas.microsoft.com/office/drawing/2014/main" id="{00529692-5409-98DE-F78C-C0F3226B5BAB}"/>
                  </a:ext>
                </a:extLst>
              </p:cNvPr>
              <p:cNvSpPr>
                <a:spLocks noChangeShapeType="1"/>
              </p:cNvSpPr>
              <p:nvPr/>
            </p:nvSpPr>
            <p:spPr bwMode="auto">
              <a:xfrm>
                <a:off x="295" y="1572"/>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77" name="Rectangle 455">
                <a:extLst>
                  <a:ext uri="{FF2B5EF4-FFF2-40B4-BE49-F238E27FC236}">
                    <a16:creationId xmlns:a16="http://schemas.microsoft.com/office/drawing/2014/main" id="{8CFB4FDA-EBFE-5D4A-CEE2-1CA4C744B187}"/>
                  </a:ext>
                </a:extLst>
              </p:cNvPr>
              <p:cNvSpPr>
                <a:spLocks noChangeArrowheads="1"/>
              </p:cNvSpPr>
              <p:nvPr/>
            </p:nvSpPr>
            <p:spPr bwMode="auto">
              <a:xfrm>
                <a:off x="300" y="1572"/>
                <a:ext cx="656"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78" name="Line 456">
                <a:extLst>
                  <a:ext uri="{FF2B5EF4-FFF2-40B4-BE49-F238E27FC236}">
                    <a16:creationId xmlns:a16="http://schemas.microsoft.com/office/drawing/2014/main" id="{3436F094-772F-E382-7747-A6CD0D692C38}"/>
                  </a:ext>
                </a:extLst>
              </p:cNvPr>
              <p:cNvSpPr>
                <a:spLocks noChangeShapeType="1"/>
              </p:cNvSpPr>
              <p:nvPr/>
            </p:nvSpPr>
            <p:spPr bwMode="auto">
              <a:xfrm>
                <a:off x="300" y="1572"/>
                <a:ext cx="65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79" name="Rectangle 457">
                <a:extLst>
                  <a:ext uri="{FF2B5EF4-FFF2-40B4-BE49-F238E27FC236}">
                    <a16:creationId xmlns:a16="http://schemas.microsoft.com/office/drawing/2014/main" id="{FF830156-A06B-E26B-4D49-9F2D433EF024}"/>
                  </a:ext>
                </a:extLst>
              </p:cNvPr>
              <p:cNvSpPr>
                <a:spLocks noChangeArrowheads="1"/>
              </p:cNvSpPr>
              <p:nvPr/>
            </p:nvSpPr>
            <p:spPr bwMode="auto">
              <a:xfrm>
                <a:off x="956" y="1572"/>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80" name="Line 458">
                <a:extLst>
                  <a:ext uri="{FF2B5EF4-FFF2-40B4-BE49-F238E27FC236}">
                    <a16:creationId xmlns:a16="http://schemas.microsoft.com/office/drawing/2014/main" id="{9603373A-B637-04B1-A184-D9B0EDDBF50C}"/>
                  </a:ext>
                </a:extLst>
              </p:cNvPr>
              <p:cNvSpPr>
                <a:spLocks noChangeShapeType="1"/>
              </p:cNvSpPr>
              <p:nvPr/>
            </p:nvSpPr>
            <p:spPr bwMode="auto">
              <a:xfrm>
                <a:off x="956" y="1572"/>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81" name="Line 459">
                <a:extLst>
                  <a:ext uri="{FF2B5EF4-FFF2-40B4-BE49-F238E27FC236}">
                    <a16:creationId xmlns:a16="http://schemas.microsoft.com/office/drawing/2014/main" id="{C3EE5155-568B-6955-2900-543B9C7FA66E}"/>
                  </a:ext>
                </a:extLst>
              </p:cNvPr>
              <p:cNvSpPr>
                <a:spLocks noChangeShapeType="1"/>
              </p:cNvSpPr>
              <p:nvPr/>
            </p:nvSpPr>
            <p:spPr bwMode="auto">
              <a:xfrm>
                <a:off x="956" y="1572"/>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82" name="Rectangle 460">
                <a:extLst>
                  <a:ext uri="{FF2B5EF4-FFF2-40B4-BE49-F238E27FC236}">
                    <a16:creationId xmlns:a16="http://schemas.microsoft.com/office/drawing/2014/main" id="{EF93EC9C-BB32-B3FC-C8E5-501DB4D33BAD}"/>
                  </a:ext>
                </a:extLst>
              </p:cNvPr>
              <p:cNvSpPr>
                <a:spLocks noChangeArrowheads="1"/>
              </p:cNvSpPr>
              <p:nvPr/>
            </p:nvSpPr>
            <p:spPr bwMode="auto">
              <a:xfrm>
                <a:off x="961" y="1572"/>
                <a:ext cx="67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83" name="Line 461">
                <a:extLst>
                  <a:ext uri="{FF2B5EF4-FFF2-40B4-BE49-F238E27FC236}">
                    <a16:creationId xmlns:a16="http://schemas.microsoft.com/office/drawing/2014/main" id="{59E1B296-18F1-610E-F10B-5312F37E43D8}"/>
                  </a:ext>
                </a:extLst>
              </p:cNvPr>
              <p:cNvSpPr>
                <a:spLocks noChangeShapeType="1"/>
              </p:cNvSpPr>
              <p:nvPr/>
            </p:nvSpPr>
            <p:spPr bwMode="auto">
              <a:xfrm>
                <a:off x="961" y="1572"/>
                <a:ext cx="6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84" name="Rectangle 462">
                <a:extLst>
                  <a:ext uri="{FF2B5EF4-FFF2-40B4-BE49-F238E27FC236}">
                    <a16:creationId xmlns:a16="http://schemas.microsoft.com/office/drawing/2014/main" id="{8A4E990A-0A73-32D7-AD11-BB60A668151C}"/>
                  </a:ext>
                </a:extLst>
              </p:cNvPr>
              <p:cNvSpPr>
                <a:spLocks noChangeArrowheads="1"/>
              </p:cNvSpPr>
              <p:nvPr/>
            </p:nvSpPr>
            <p:spPr bwMode="auto">
              <a:xfrm>
                <a:off x="1633" y="1572"/>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85" name="Line 463">
                <a:extLst>
                  <a:ext uri="{FF2B5EF4-FFF2-40B4-BE49-F238E27FC236}">
                    <a16:creationId xmlns:a16="http://schemas.microsoft.com/office/drawing/2014/main" id="{F454B293-4E7C-3F33-8607-09C3DDCFBF14}"/>
                  </a:ext>
                </a:extLst>
              </p:cNvPr>
              <p:cNvSpPr>
                <a:spLocks noChangeShapeType="1"/>
              </p:cNvSpPr>
              <p:nvPr/>
            </p:nvSpPr>
            <p:spPr bwMode="auto">
              <a:xfrm>
                <a:off x="1633" y="1572"/>
                <a:ext cx="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86" name="Line 464">
                <a:extLst>
                  <a:ext uri="{FF2B5EF4-FFF2-40B4-BE49-F238E27FC236}">
                    <a16:creationId xmlns:a16="http://schemas.microsoft.com/office/drawing/2014/main" id="{4FE380BA-EADC-4148-53DB-40B1C8B6361A}"/>
                  </a:ext>
                </a:extLst>
              </p:cNvPr>
              <p:cNvSpPr>
                <a:spLocks noChangeShapeType="1"/>
              </p:cNvSpPr>
              <p:nvPr/>
            </p:nvSpPr>
            <p:spPr bwMode="auto">
              <a:xfrm>
                <a:off x="1633" y="1572"/>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87" name="Rectangle 465">
                <a:extLst>
                  <a:ext uri="{FF2B5EF4-FFF2-40B4-BE49-F238E27FC236}">
                    <a16:creationId xmlns:a16="http://schemas.microsoft.com/office/drawing/2014/main" id="{4F8D5215-E0B7-C130-E671-6B8BD565EC8F}"/>
                  </a:ext>
                </a:extLst>
              </p:cNvPr>
              <p:cNvSpPr>
                <a:spLocks noChangeArrowheads="1"/>
              </p:cNvSpPr>
              <p:nvPr/>
            </p:nvSpPr>
            <p:spPr bwMode="auto">
              <a:xfrm>
                <a:off x="1637" y="1572"/>
                <a:ext cx="739"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88" name="Line 466">
                <a:extLst>
                  <a:ext uri="{FF2B5EF4-FFF2-40B4-BE49-F238E27FC236}">
                    <a16:creationId xmlns:a16="http://schemas.microsoft.com/office/drawing/2014/main" id="{C7FD6C76-53DD-3761-2F8F-2ED3E2316705}"/>
                  </a:ext>
                </a:extLst>
              </p:cNvPr>
              <p:cNvSpPr>
                <a:spLocks noChangeShapeType="1"/>
              </p:cNvSpPr>
              <p:nvPr/>
            </p:nvSpPr>
            <p:spPr bwMode="auto">
              <a:xfrm>
                <a:off x="1637" y="1572"/>
                <a:ext cx="739"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89" name="Rectangle 467">
                <a:extLst>
                  <a:ext uri="{FF2B5EF4-FFF2-40B4-BE49-F238E27FC236}">
                    <a16:creationId xmlns:a16="http://schemas.microsoft.com/office/drawing/2014/main" id="{A52F8289-D66E-33D5-04C1-A6B1923EA42B}"/>
                  </a:ext>
                </a:extLst>
              </p:cNvPr>
              <p:cNvSpPr>
                <a:spLocks noChangeArrowheads="1"/>
              </p:cNvSpPr>
              <p:nvPr/>
            </p:nvSpPr>
            <p:spPr bwMode="auto">
              <a:xfrm>
                <a:off x="2376" y="1572"/>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90" name="Line 468">
                <a:extLst>
                  <a:ext uri="{FF2B5EF4-FFF2-40B4-BE49-F238E27FC236}">
                    <a16:creationId xmlns:a16="http://schemas.microsoft.com/office/drawing/2014/main" id="{B1C2A2C8-4FDE-34CE-2F0D-E70970CB0BB0}"/>
                  </a:ext>
                </a:extLst>
              </p:cNvPr>
              <p:cNvSpPr>
                <a:spLocks noChangeShapeType="1"/>
              </p:cNvSpPr>
              <p:nvPr/>
            </p:nvSpPr>
            <p:spPr bwMode="auto">
              <a:xfrm>
                <a:off x="2376" y="1572"/>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91" name="Line 469">
                <a:extLst>
                  <a:ext uri="{FF2B5EF4-FFF2-40B4-BE49-F238E27FC236}">
                    <a16:creationId xmlns:a16="http://schemas.microsoft.com/office/drawing/2014/main" id="{D920FF41-104D-4181-1A0C-DB711B5DF551}"/>
                  </a:ext>
                </a:extLst>
              </p:cNvPr>
              <p:cNvSpPr>
                <a:spLocks noChangeShapeType="1"/>
              </p:cNvSpPr>
              <p:nvPr/>
            </p:nvSpPr>
            <p:spPr bwMode="auto">
              <a:xfrm>
                <a:off x="2376" y="1572"/>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92" name="Rectangle 470">
                <a:extLst>
                  <a:ext uri="{FF2B5EF4-FFF2-40B4-BE49-F238E27FC236}">
                    <a16:creationId xmlns:a16="http://schemas.microsoft.com/office/drawing/2014/main" id="{D7E057F2-DB90-C3BD-207C-785BD05E31D3}"/>
                  </a:ext>
                </a:extLst>
              </p:cNvPr>
              <p:cNvSpPr>
                <a:spLocks noChangeArrowheads="1"/>
              </p:cNvSpPr>
              <p:nvPr/>
            </p:nvSpPr>
            <p:spPr bwMode="auto">
              <a:xfrm>
                <a:off x="2381" y="1572"/>
                <a:ext cx="536"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93" name="Line 471">
                <a:extLst>
                  <a:ext uri="{FF2B5EF4-FFF2-40B4-BE49-F238E27FC236}">
                    <a16:creationId xmlns:a16="http://schemas.microsoft.com/office/drawing/2014/main" id="{008C247D-AB77-5CA3-3896-7370204552CC}"/>
                  </a:ext>
                </a:extLst>
              </p:cNvPr>
              <p:cNvSpPr>
                <a:spLocks noChangeShapeType="1"/>
              </p:cNvSpPr>
              <p:nvPr/>
            </p:nvSpPr>
            <p:spPr bwMode="auto">
              <a:xfrm>
                <a:off x="2381" y="1572"/>
                <a:ext cx="53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94" name="Rectangle 472">
                <a:extLst>
                  <a:ext uri="{FF2B5EF4-FFF2-40B4-BE49-F238E27FC236}">
                    <a16:creationId xmlns:a16="http://schemas.microsoft.com/office/drawing/2014/main" id="{CB9FA9B8-AB1A-E0BB-F5C2-56E313B643FD}"/>
                  </a:ext>
                </a:extLst>
              </p:cNvPr>
              <p:cNvSpPr>
                <a:spLocks noChangeArrowheads="1"/>
              </p:cNvSpPr>
              <p:nvPr/>
            </p:nvSpPr>
            <p:spPr bwMode="auto">
              <a:xfrm>
                <a:off x="2917" y="1572"/>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95" name="Line 473">
                <a:extLst>
                  <a:ext uri="{FF2B5EF4-FFF2-40B4-BE49-F238E27FC236}">
                    <a16:creationId xmlns:a16="http://schemas.microsoft.com/office/drawing/2014/main" id="{93CA3086-D376-7C6F-345C-C75BDE2B7BBE}"/>
                  </a:ext>
                </a:extLst>
              </p:cNvPr>
              <p:cNvSpPr>
                <a:spLocks noChangeShapeType="1"/>
              </p:cNvSpPr>
              <p:nvPr/>
            </p:nvSpPr>
            <p:spPr bwMode="auto">
              <a:xfrm>
                <a:off x="2917" y="1572"/>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96" name="Line 474">
                <a:extLst>
                  <a:ext uri="{FF2B5EF4-FFF2-40B4-BE49-F238E27FC236}">
                    <a16:creationId xmlns:a16="http://schemas.microsoft.com/office/drawing/2014/main" id="{B6A9DD2C-DB55-D119-82AD-CF30DC9DA097}"/>
                  </a:ext>
                </a:extLst>
              </p:cNvPr>
              <p:cNvSpPr>
                <a:spLocks noChangeShapeType="1"/>
              </p:cNvSpPr>
              <p:nvPr/>
            </p:nvSpPr>
            <p:spPr bwMode="auto">
              <a:xfrm>
                <a:off x="2917" y="1572"/>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97" name="Rectangle 475">
                <a:extLst>
                  <a:ext uri="{FF2B5EF4-FFF2-40B4-BE49-F238E27FC236}">
                    <a16:creationId xmlns:a16="http://schemas.microsoft.com/office/drawing/2014/main" id="{18ED2818-36DC-8C30-590D-38DEF5CA7A4B}"/>
                  </a:ext>
                </a:extLst>
              </p:cNvPr>
              <p:cNvSpPr>
                <a:spLocks noChangeArrowheads="1"/>
              </p:cNvSpPr>
              <p:nvPr/>
            </p:nvSpPr>
            <p:spPr bwMode="auto">
              <a:xfrm>
                <a:off x="2922" y="1572"/>
                <a:ext cx="66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98" name="Line 476">
                <a:extLst>
                  <a:ext uri="{FF2B5EF4-FFF2-40B4-BE49-F238E27FC236}">
                    <a16:creationId xmlns:a16="http://schemas.microsoft.com/office/drawing/2014/main" id="{95379628-91F5-AA38-A5F0-F2AE44205F82}"/>
                  </a:ext>
                </a:extLst>
              </p:cNvPr>
              <p:cNvSpPr>
                <a:spLocks noChangeShapeType="1"/>
              </p:cNvSpPr>
              <p:nvPr/>
            </p:nvSpPr>
            <p:spPr bwMode="auto">
              <a:xfrm>
                <a:off x="2922" y="1572"/>
                <a:ext cx="66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99" name="Rectangle 477">
                <a:extLst>
                  <a:ext uri="{FF2B5EF4-FFF2-40B4-BE49-F238E27FC236}">
                    <a16:creationId xmlns:a16="http://schemas.microsoft.com/office/drawing/2014/main" id="{84EF2CEB-5245-F24F-ACA2-1883F9FBD480}"/>
                  </a:ext>
                </a:extLst>
              </p:cNvPr>
              <p:cNvSpPr>
                <a:spLocks noChangeArrowheads="1"/>
              </p:cNvSpPr>
              <p:nvPr/>
            </p:nvSpPr>
            <p:spPr bwMode="auto">
              <a:xfrm>
                <a:off x="3589" y="1572"/>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00" name="Line 478">
                <a:extLst>
                  <a:ext uri="{FF2B5EF4-FFF2-40B4-BE49-F238E27FC236}">
                    <a16:creationId xmlns:a16="http://schemas.microsoft.com/office/drawing/2014/main" id="{ADB24C26-3711-2334-7BB0-CEDCD12323D2}"/>
                  </a:ext>
                </a:extLst>
              </p:cNvPr>
              <p:cNvSpPr>
                <a:spLocks noChangeShapeType="1"/>
              </p:cNvSpPr>
              <p:nvPr/>
            </p:nvSpPr>
            <p:spPr bwMode="auto">
              <a:xfrm>
                <a:off x="3589" y="1572"/>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01" name="Line 479">
                <a:extLst>
                  <a:ext uri="{FF2B5EF4-FFF2-40B4-BE49-F238E27FC236}">
                    <a16:creationId xmlns:a16="http://schemas.microsoft.com/office/drawing/2014/main" id="{38622C21-CC97-3AD8-83F6-E5ABDDD6BAA9}"/>
                  </a:ext>
                </a:extLst>
              </p:cNvPr>
              <p:cNvSpPr>
                <a:spLocks noChangeShapeType="1"/>
              </p:cNvSpPr>
              <p:nvPr/>
            </p:nvSpPr>
            <p:spPr bwMode="auto">
              <a:xfrm>
                <a:off x="3589" y="1572"/>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02" name="Rectangle 480">
                <a:extLst>
                  <a:ext uri="{FF2B5EF4-FFF2-40B4-BE49-F238E27FC236}">
                    <a16:creationId xmlns:a16="http://schemas.microsoft.com/office/drawing/2014/main" id="{16FFC174-BFE8-7272-8846-538BF4DCF4E3}"/>
                  </a:ext>
                </a:extLst>
              </p:cNvPr>
              <p:cNvSpPr>
                <a:spLocks noChangeArrowheads="1"/>
              </p:cNvSpPr>
              <p:nvPr/>
            </p:nvSpPr>
            <p:spPr bwMode="auto">
              <a:xfrm>
                <a:off x="3594" y="1572"/>
                <a:ext cx="668"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03" name="Line 481">
                <a:extLst>
                  <a:ext uri="{FF2B5EF4-FFF2-40B4-BE49-F238E27FC236}">
                    <a16:creationId xmlns:a16="http://schemas.microsoft.com/office/drawing/2014/main" id="{801DBA01-42F1-AA59-31BC-D1ADD0D129E3}"/>
                  </a:ext>
                </a:extLst>
              </p:cNvPr>
              <p:cNvSpPr>
                <a:spLocks noChangeShapeType="1"/>
              </p:cNvSpPr>
              <p:nvPr/>
            </p:nvSpPr>
            <p:spPr bwMode="auto">
              <a:xfrm>
                <a:off x="3594" y="1572"/>
                <a:ext cx="6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04" name="Rectangle 482">
                <a:extLst>
                  <a:ext uri="{FF2B5EF4-FFF2-40B4-BE49-F238E27FC236}">
                    <a16:creationId xmlns:a16="http://schemas.microsoft.com/office/drawing/2014/main" id="{DE4402CF-B78B-F48E-7FD8-8FC74D68C0C2}"/>
                  </a:ext>
                </a:extLst>
              </p:cNvPr>
              <p:cNvSpPr>
                <a:spLocks noChangeArrowheads="1"/>
              </p:cNvSpPr>
              <p:nvPr/>
            </p:nvSpPr>
            <p:spPr bwMode="auto">
              <a:xfrm>
                <a:off x="4262" y="1572"/>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05" name="Line 483">
                <a:extLst>
                  <a:ext uri="{FF2B5EF4-FFF2-40B4-BE49-F238E27FC236}">
                    <a16:creationId xmlns:a16="http://schemas.microsoft.com/office/drawing/2014/main" id="{0CF31ECD-4418-A130-1FD7-D9256ACA8EF9}"/>
                  </a:ext>
                </a:extLst>
              </p:cNvPr>
              <p:cNvSpPr>
                <a:spLocks noChangeShapeType="1"/>
              </p:cNvSpPr>
              <p:nvPr/>
            </p:nvSpPr>
            <p:spPr bwMode="auto">
              <a:xfrm>
                <a:off x="4262" y="1572"/>
                <a:ext cx="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06" name="Line 484">
                <a:extLst>
                  <a:ext uri="{FF2B5EF4-FFF2-40B4-BE49-F238E27FC236}">
                    <a16:creationId xmlns:a16="http://schemas.microsoft.com/office/drawing/2014/main" id="{800EEECA-602D-1057-E085-6221E2F36580}"/>
                  </a:ext>
                </a:extLst>
              </p:cNvPr>
              <p:cNvSpPr>
                <a:spLocks noChangeShapeType="1"/>
              </p:cNvSpPr>
              <p:nvPr/>
            </p:nvSpPr>
            <p:spPr bwMode="auto">
              <a:xfrm>
                <a:off x="4262" y="1572"/>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07" name="Rectangle 485">
                <a:extLst>
                  <a:ext uri="{FF2B5EF4-FFF2-40B4-BE49-F238E27FC236}">
                    <a16:creationId xmlns:a16="http://schemas.microsoft.com/office/drawing/2014/main" id="{34068AD1-FD92-C681-B418-5B24F7A40870}"/>
                  </a:ext>
                </a:extLst>
              </p:cNvPr>
              <p:cNvSpPr>
                <a:spLocks noChangeArrowheads="1"/>
              </p:cNvSpPr>
              <p:nvPr/>
            </p:nvSpPr>
            <p:spPr bwMode="auto">
              <a:xfrm>
                <a:off x="4266" y="1572"/>
                <a:ext cx="81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08" name="Line 486">
                <a:extLst>
                  <a:ext uri="{FF2B5EF4-FFF2-40B4-BE49-F238E27FC236}">
                    <a16:creationId xmlns:a16="http://schemas.microsoft.com/office/drawing/2014/main" id="{E3E349FC-B7D5-7FF6-C863-DB318ACD9F42}"/>
                  </a:ext>
                </a:extLst>
              </p:cNvPr>
              <p:cNvSpPr>
                <a:spLocks noChangeShapeType="1"/>
              </p:cNvSpPr>
              <p:nvPr/>
            </p:nvSpPr>
            <p:spPr bwMode="auto">
              <a:xfrm>
                <a:off x="4266" y="1572"/>
                <a:ext cx="81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09" name="Rectangle 487">
                <a:extLst>
                  <a:ext uri="{FF2B5EF4-FFF2-40B4-BE49-F238E27FC236}">
                    <a16:creationId xmlns:a16="http://schemas.microsoft.com/office/drawing/2014/main" id="{33B82FB0-2231-1887-D7CC-99330481F198}"/>
                  </a:ext>
                </a:extLst>
              </p:cNvPr>
              <p:cNvSpPr>
                <a:spLocks noChangeArrowheads="1"/>
              </p:cNvSpPr>
              <p:nvPr/>
            </p:nvSpPr>
            <p:spPr bwMode="auto">
              <a:xfrm>
                <a:off x="5083" y="1572"/>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10" name="Line 488">
                <a:extLst>
                  <a:ext uri="{FF2B5EF4-FFF2-40B4-BE49-F238E27FC236}">
                    <a16:creationId xmlns:a16="http://schemas.microsoft.com/office/drawing/2014/main" id="{6B6BD383-9C91-6CD4-D9CA-04C0C5177709}"/>
                  </a:ext>
                </a:extLst>
              </p:cNvPr>
              <p:cNvSpPr>
                <a:spLocks noChangeShapeType="1"/>
              </p:cNvSpPr>
              <p:nvPr/>
            </p:nvSpPr>
            <p:spPr bwMode="auto">
              <a:xfrm>
                <a:off x="5083" y="1572"/>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11" name="Line 489">
                <a:extLst>
                  <a:ext uri="{FF2B5EF4-FFF2-40B4-BE49-F238E27FC236}">
                    <a16:creationId xmlns:a16="http://schemas.microsoft.com/office/drawing/2014/main" id="{4497F154-E065-9656-A211-5D78E6B7EBDA}"/>
                  </a:ext>
                </a:extLst>
              </p:cNvPr>
              <p:cNvSpPr>
                <a:spLocks noChangeShapeType="1"/>
              </p:cNvSpPr>
              <p:nvPr/>
            </p:nvSpPr>
            <p:spPr bwMode="auto">
              <a:xfrm>
                <a:off x="5083" y="1572"/>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12" name="Rectangle 490">
                <a:extLst>
                  <a:ext uri="{FF2B5EF4-FFF2-40B4-BE49-F238E27FC236}">
                    <a16:creationId xmlns:a16="http://schemas.microsoft.com/office/drawing/2014/main" id="{EE294780-68BD-CAB6-4185-D38183A3AFB5}"/>
                  </a:ext>
                </a:extLst>
              </p:cNvPr>
              <p:cNvSpPr>
                <a:spLocks noChangeArrowheads="1"/>
              </p:cNvSpPr>
              <p:nvPr/>
            </p:nvSpPr>
            <p:spPr bwMode="auto">
              <a:xfrm>
                <a:off x="295" y="1576"/>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13" name="Line 491">
                <a:extLst>
                  <a:ext uri="{FF2B5EF4-FFF2-40B4-BE49-F238E27FC236}">
                    <a16:creationId xmlns:a16="http://schemas.microsoft.com/office/drawing/2014/main" id="{F992B292-7AB0-7B0A-E494-17CC06A0A0C8}"/>
                  </a:ext>
                </a:extLst>
              </p:cNvPr>
              <p:cNvSpPr>
                <a:spLocks noChangeShapeType="1"/>
              </p:cNvSpPr>
              <p:nvPr/>
            </p:nvSpPr>
            <p:spPr bwMode="auto">
              <a:xfrm>
                <a:off x="295" y="1576"/>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14" name="Rectangle 492">
                <a:extLst>
                  <a:ext uri="{FF2B5EF4-FFF2-40B4-BE49-F238E27FC236}">
                    <a16:creationId xmlns:a16="http://schemas.microsoft.com/office/drawing/2014/main" id="{83B63914-7DF0-18AD-D3C5-E48D015FEB2A}"/>
                  </a:ext>
                </a:extLst>
              </p:cNvPr>
              <p:cNvSpPr>
                <a:spLocks noChangeArrowheads="1"/>
              </p:cNvSpPr>
              <p:nvPr/>
            </p:nvSpPr>
            <p:spPr bwMode="auto">
              <a:xfrm>
                <a:off x="956" y="1576"/>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15" name="Line 493">
                <a:extLst>
                  <a:ext uri="{FF2B5EF4-FFF2-40B4-BE49-F238E27FC236}">
                    <a16:creationId xmlns:a16="http://schemas.microsoft.com/office/drawing/2014/main" id="{D744A889-BB91-8BE8-A295-7436D5417AC3}"/>
                  </a:ext>
                </a:extLst>
              </p:cNvPr>
              <p:cNvSpPr>
                <a:spLocks noChangeShapeType="1"/>
              </p:cNvSpPr>
              <p:nvPr/>
            </p:nvSpPr>
            <p:spPr bwMode="auto">
              <a:xfrm>
                <a:off x="956" y="1576"/>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16" name="Rectangle 494">
                <a:extLst>
                  <a:ext uri="{FF2B5EF4-FFF2-40B4-BE49-F238E27FC236}">
                    <a16:creationId xmlns:a16="http://schemas.microsoft.com/office/drawing/2014/main" id="{F9E277F8-297F-2B91-90B6-C4ED42836E99}"/>
                  </a:ext>
                </a:extLst>
              </p:cNvPr>
              <p:cNvSpPr>
                <a:spLocks noChangeArrowheads="1"/>
              </p:cNvSpPr>
              <p:nvPr/>
            </p:nvSpPr>
            <p:spPr bwMode="auto">
              <a:xfrm>
                <a:off x="1633" y="1576"/>
                <a:ext cx="4"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17" name="Line 495">
                <a:extLst>
                  <a:ext uri="{FF2B5EF4-FFF2-40B4-BE49-F238E27FC236}">
                    <a16:creationId xmlns:a16="http://schemas.microsoft.com/office/drawing/2014/main" id="{3CE351C8-0211-D35A-E135-7F83831F303C}"/>
                  </a:ext>
                </a:extLst>
              </p:cNvPr>
              <p:cNvSpPr>
                <a:spLocks noChangeShapeType="1"/>
              </p:cNvSpPr>
              <p:nvPr/>
            </p:nvSpPr>
            <p:spPr bwMode="auto">
              <a:xfrm>
                <a:off x="1633" y="1576"/>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18" name="Rectangle 496">
                <a:extLst>
                  <a:ext uri="{FF2B5EF4-FFF2-40B4-BE49-F238E27FC236}">
                    <a16:creationId xmlns:a16="http://schemas.microsoft.com/office/drawing/2014/main" id="{EA12868B-5B0E-8A98-1BAB-FA718972DAE2}"/>
                  </a:ext>
                </a:extLst>
              </p:cNvPr>
              <p:cNvSpPr>
                <a:spLocks noChangeArrowheads="1"/>
              </p:cNvSpPr>
              <p:nvPr/>
            </p:nvSpPr>
            <p:spPr bwMode="auto">
              <a:xfrm>
                <a:off x="2376" y="1576"/>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19" name="Line 497">
                <a:extLst>
                  <a:ext uri="{FF2B5EF4-FFF2-40B4-BE49-F238E27FC236}">
                    <a16:creationId xmlns:a16="http://schemas.microsoft.com/office/drawing/2014/main" id="{ACA8C311-72CD-2C26-2996-77C3B612762C}"/>
                  </a:ext>
                </a:extLst>
              </p:cNvPr>
              <p:cNvSpPr>
                <a:spLocks noChangeShapeType="1"/>
              </p:cNvSpPr>
              <p:nvPr/>
            </p:nvSpPr>
            <p:spPr bwMode="auto">
              <a:xfrm>
                <a:off x="2376" y="1576"/>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20" name="Rectangle 498">
                <a:extLst>
                  <a:ext uri="{FF2B5EF4-FFF2-40B4-BE49-F238E27FC236}">
                    <a16:creationId xmlns:a16="http://schemas.microsoft.com/office/drawing/2014/main" id="{0BC81596-D07E-F3B8-E165-0DDDB507542A}"/>
                  </a:ext>
                </a:extLst>
              </p:cNvPr>
              <p:cNvSpPr>
                <a:spLocks noChangeArrowheads="1"/>
              </p:cNvSpPr>
              <p:nvPr/>
            </p:nvSpPr>
            <p:spPr bwMode="auto">
              <a:xfrm>
                <a:off x="2917" y="1576"/>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21" name="Line 499">
                <a:extLst>
                  <a:ext uri="{FF2B5EF4-FFF2-40B4-BE49-F238E27FC236}">
                    <a16:creationId xmlns:a16="http://schemas.microsoft.com/office/drawing/2014/main" id="{11019638-0FF1-3A61-7882-622CFB49EE94}"/>
                  </a:ext>
                </a:extLst>
              </p:cNvPr>
              <p:cNvSpPr>
                <a:spLocks noChangeShapeType="1"/>
              </p:cNvSpPr>
              <p:nvPr/>
            </p:nvSpPr>
            <p:spPr bwMode="auto">
              <a:xfrm>
                <a:off x="2917" y="1576"/>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22" name="Rectangle 500">
                <a:extLst>
                  <a:ext uri="{FF2B5EF4-FFF2-40B4-BE49-F238E27FC236}">
                    <a16:creationId xmlns:a16="http://schemas.microsoft.com/office/drawing/2014/main" id="{07D25393-3FDF-1700-E877-F56648C7FD3D}"/>
                  </a:ext>
                </a:extLst>
              </p:cNvPr>
              <p:cNvSpPr>
                <a:spLocks noChangeArrowheads="1"/>
              </p:cNvSpPr>
              <p:nvPr/>
            </p:nvSpPr>
            <p:spPr bwMode="auto">
              <a:xfrm>
                <a:off x="3589" y="1576"/>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23" name="Line 501">
                <a:extLst>
                  <a:ext uri="{FF2B5EF4-FFF2-40B4-BE49-F238E27FC236}">
                    <a16:creationId xmlns:a16="http://schemas.microsoft.com/office/drawing/2014/main" id="{DC304628-BED4-DFF3-8B4B-D8018AB3CB29}"/>
                  </a:ext>
                </a:extLst>
              </p:cNvPr>
              <p:cNvSpPr>
                <a:spLocks noChangeShapeType="1"/>
              </p:cNvSpPr>
              <p:nvPr/>
            </p:nvSpPr>
            <p:spPr bwMode="auto">
              <a:xfrm>
                <a:off x="3589" y="1576"/>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24" name="Rectangle 502">
                <a:extLst>
                  <a:ext uri="{FF2B5EF4-FFF2-40B4-BE49-F238E27FC236}">
                    <a16:creationId xmlns:a16="http://schemas.microsoft.com/office/drawing/2014/main" id="{2E6DAA20-15EA-677A-2282-B114BDE00263}"/>
                  </a:ext>
                </a:extLst>
              </p:cNvPr>
              <p:cNvSpPr>
                <a:spLocks noChangeArrowheads="1"/>
              </p:cNvSpPr>
              <p:nvPr/>
            </p:nvSpPr>
            <p:spPr bwMode="auto">
              <a:xfrm>
                <a:off x="4262" y="1576"/>
                <a:ext cx="4"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25" name="Line 503">
                <a:extLst>
                  <a:ext uri="{FF2B5EF4-FFF2-40B4-BE49-F238E27FC236}">
                    <a16:creationId xmlns:a16="http://schemas.microsoft.com/office/drawing/2014/main" id="{F62EB990-A2EF-1B75-484E-2434195CE15E}"/>
                  </a:ext>
                </a:extLst>
              </p:cNvPr>
              <p:cNvSpPr>
                <a:spLocks noChangeShapeType="1"/>
              </p:cNvSpPr>
              <p:nvPr/>
            </p:nvSpPr>
            <p:spPr bwMode="auto">
              <a:xfrm>
                <a:off x="4262" y="1576"/>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26" name="Rectangle 504">
                <a:extLst>
                  <a:ext uri="{FF2B5EF4-FFF2-40B4-BE49-F238E27FC236}">
                    <a16:creationId xmlns:a16="http://schemas.microsoft.com/office/drawing/2014/main" id="{1642E78B-9136-D959-609F-D1F7E9D96C1D}"/>
                  </a:ext>
                </a:extLst>
              </p:cNvPr>
              <p:cNvSpPr>
                <a:spLocks noChangeArrowheads="1"/>
              </p:cNvSpPr>
              <p:nvPr/>
            </p:nvSpPr>
            <p:spPr bwMode="auto">
              <a:xfrm>
                <a:off x="5083" y="1576"/>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27" name="Line 505">
                <a:extLst>
                  <a:ext uri="{FF2B5EF4-FFF2-40B4-BE49-F238E27FC236}">
                    <a16:creationId xmlns:a16="http://schemas.microsoft.com/office/drawing/2014/main" id="{5410EA6B-6C27-CB69-29C3-218EE159D2A5}"/>
                  </a:ext>
                </a:extLst>
              </p:cNvPr>
              <p:cNvSpPr>
                <a:spLocks noChangeShapeType="1"/>
              </p:cNvSpPr>
              <p:nvPr/>
            </p:nvSpPr>
            <p:spPr bwMode="auto">
              <a:xfrm>
                <a:off x="5083" y="1576"/>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28" name="Rectangle 506">
                <a:extLst>
                  <a:ext uri="{FF2B5EF4-FFF2-40B4-BE49-F238E27FC236}">
                    <a16:creationId xmlns:a16="http://schemas.microsoft.com/office/drawing/2014/main" id="{D5353373-2D5B-6988-3295-828C7C68335D}"/>
                  </a:ext>
                </a:extLst>
              </p:cNvPr>
              <p:cNvSpPr>
                <a:spLocks noChangeArrowheads="1"/>
              </p:cNvSpPr>
              <p:nvPr/>
            </p:nvSpPr>
            <p:spPr bwMode="auto">
              <a:xfrm>
                <a:off x="300" y="1714"/>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29" name="Rectangle 507">
                <a:extLst>
                  <a:ext uri="{FF2B5EF4-FFF2-40B4-BE49-F238E27FC236}">
                    <a16:creationId xmlns:a16="http://schemas.microsoft.com/office/drawing/2014/main" id="{EE986F4D-6575-5765-2CAD-30A26BA7E31D}"/>
                  </a:ext>
                </a:extLst>
              </p:cNvPr>
              <p:cNvSpPr>
                <a:spLocks noChangeArrowheads="1"/>
              </p:cNvSpPr>
              <p:nvPr/>
            </p:nvSpPr>
            <p:spPr bwMode="auto">
              <a:xfrm>
                <a:off x="907" y="1714"/>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30" name="Rectangle 508">
                <a:extLst>
                  <a:ext uri="{FF2B5EF4-FFF2-40B4-BE49-F238E27FC236}">
                    <a16:creationId xmlns:a16="http://schemas.microsoft.com/office/drawing/2014/main" id="{7F84D0BA-3CD2-CC82-8D0C-9FF1792AFB7C}"/>
                  </a:ext>
                </a:extLst>
              </p:cNvPr>
              <p:cNvSpPr>
                <a:spLocks noChangeArrowheads="1"/>
              </p:cNvSpPr>
              <p:nvPr/>
            </p:nvSpPr>
            <p:spPr bwMode="auto">
              <a:xfrm>
                <a:off x="349" y="1714"/>
                <a:ext cx="55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31" name="Rectangle 509">
                <a:extLst>
                  <a:ext uri="{FF2B5EF4-FFF2-40B4-BE49-F238E27FC236}">
                    <a16:creationId xmlns:a16="http://schemas.microsoft.com/office/drawing/2014/main" id="{80B35C68-F3DE-3CB3-2F23-025F8433DC3F}"/>
                  </a:ext>
                </a:extLst>
              </p:cNvPr>
              <p:cNvSpPr>
                <a:spLocks noChangeArrowheads="1"/>
              </p:cNvSpPr>
              <p:nvPr/>
            </p:nvSpPr>
            <p:spPr bwMode="auto">
              <a:xfrm>
                <a:off x="349" y="1702"/>
                <a:ext cx="24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Rare</a:t>
                </a:r>
                <a:endParaRPr lang="en-US" altLang="en-US"/>
              </a:p>
            </p:txBody>
          </p:sp>
          <p:sp>
            <p:nvSpPr>
              <p:cNvPr id="55632" name="Rectangle 510">
                <a:extLst>
                  <a:ext uri="{FF2B5EF4-FFF2-40B4-BE49-F238E27FC236}">
                    <a16:creationId xmlns:a16="http://schemas.microsoft.com/office/drawing/2014/main" id="{362797D6-77E6-1CB7-224D-5716CCE25E51}"/>
                  </a:ext>
                </a:extLst>
              </p:cNvPr>
              <p:cNvSpPr>
                <a:spLocks noChangeArrowheads="1"/>
              </p:cNvSpPr>
              <p:nvPr/>
            </p:nvSpPr>
            <p:spPr bwMode="auto">
              <a:xfrm>
                <a:off x="594" y="1702"/>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 </a:t>
                </a:r>
                <a:endParaRPr lang="en-US" altLang="en-US"/>
              </a:p>
            </p:txBody>
          </p:sp>
          <p:sp>
            <p:nvSpPr>
              <p:cNvPr id="55633" name="Rectangle 511">
                <a:extLst>
                  <a:ext uri="{FF2B5EF4-FFF2-40B4-BE49-F238E27FC236}">
                    <a16:creationId xmlns:a16="http://schemas.microsoft.com/office/drawing/2014/main" id="{4C819F39-1D7D-7F52-EF3D-732BC10F854C}"/>
                  </a:ext>
                </a:extLst>
              </p:cNvPr>
              <p:cNvSpPr>
                <a:spLocks noChangeArrowheads="1"/>
              </p:cNvSpPr>
              <p:nvPr/>
            </p:nvSpPr>
            <p:spPr bwMode="auto">
              <a:xfrm>
                <a:off x="961" y="1714"/>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34" name="Rectangle 512">
                <a:extLst>
                  <a:ext uri="{FF2B5EF4-FFF2-40B4-BE49-F238E27FC236}">
                    <a16:creationId xmlns:a16="http://schemas.microsoft.com/office/drawing/2014/main" id="{78051C9B-27FA-3D1A-DFA6-20D42FA45F84}"/>
                  </a:ext>
                </a:extLst>
              </p:cNvPr>
              <p:cNvSpPr>
                <a:spLocks noChangeArrowheads="1"/>
              </p:cNvSpPr>
              <p:nvPr/>
            </p:nvSpPr>
            <p:spPr bwMode="auto">
              <a:xfrm>
                <a:off x="1584" y="1714"/>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35" name="Rectangle 513">
                <a:extLst>
                  <a:ext uri="{FF2B5EF4-FFF2-40B4-BE49-F238E27FC236}">
                    <a16:creationId xmlns:a16="http://schemas.microsoft.com/office/drawing/2014/main" id="{2EA05D3A-6612-21FD-3A54-39710F3545BA}"/>
                  </a:ext>
                </a:extLst>
              </p:cNvPr>
              <p:cNvSpPr>
                <a:spLocks noChangeArrowheads="1"/>
              </p:cNvSpPr>
              <p:nvPr/>
            </p:nvSpPr>
            <p:spPr bwMode="auto">
              <a:xfrm>
                <a:off x="1010" y="1714"/>
                <a:ext cx="574"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36" name="Rectangle 514">
                <a:extLst>
                  <a:ext uri="{FF2B5EF4-FFF2-40B4-BE49-F238E27FC236}">
                    <a16:creationId xmlns:a16="http://schemas.microsoft.com/office/drawing/2014/main" id="{6C50CC98-E989-D04F-9A0B-13D20DC33922}"/>
                  </a:ext>
                </a:extLst>
              </p:cNvPr>
              <p:cNvSpPr>
                <a:spLocks noChangeArrowheads="1"/>
              </p:cNvSpPr>
              <p:nvPr/>
            </p:nvSpPr>
            <p:spPr bwMode="auto">
              <a:xfrm>
                <a:off x="1010" y="1702"/>
                <a:ext cx="6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E</a:t>
                </a:r>
                <a:endParaRPr lang="en-US" altLang="en-US"/>
              </a:p>
            </p:txBody>
          </p:sp>
          <p:sp>
            <p:nvSpPr>
              <p:cNvPr id="55637" name="Rectangle 515">
                <a:extLst>
                  <a:ext uri="{FF2B5EF4-FFF2-40B4-BE49-F238E27FC236}">
                    <a16:creationId xmlns:a16="http://schemas.microsoft.com/office/drawing/2014/main" id="{0E288FC2-BE62-0B5B-A235-E21A8189067A}"/>
                  </a:ext>
                </a:extLst>
              </p:cNvPr>
              <p:cNvSpPr>
                <a:spLocks noChangeArrowheads="1"/>
              </p:cNvSpPr>
              <p:nvPr/>
            </p:nvSpPr>
            <p:spPr bwMode="auto">
              <a:xfrm>
                <a:off x="1072" y="1702"/>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638" name="Rectangle 516">
                <a:extLst>
                  <a:ext uri="{FF2B5EF4-FFF2-40B4-BE49-F238E27FC236}">
                    <a16:creationId xmlns:a16="http://schemas.microsoft.com/office/drawing/2014/main" id="{7F737FA8-3A19-F920-BF8B-9D69CC513794}"/>
                  </a:ext>
                </a:extLst>
              </p:cNvPr>
              <p:cNvSpPr>
                <a:spLocks noChangeArrowheads="1"/>
              </p:cNvSpPr>
              <p:nvPr/>
            </p:nvSpPr>
            <p:spPr bwMode="auto">
              <a:xfrm>
                <a:off x="1637" y="1714"/>
                <a:ext cx="50"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39" name="Rectangle 517">
                <a:extLst>
                  <a:ext uri="{FF2B5EF4-FFF2-40B4-BE49-F238E27FC236}">
                    <a16:creationId xmlns:a16="http://schemas.microsoft.com/office/drawing/2014/main" id="{D92FE0BE-89EE-B0F3-6A28-D8465F3F6F8A}"/>
                  </a:ext>
                </a:extLst>
              </p:cNvPr>
              <p:cNvSpPr>
                <a:spLocks noChangeArrowheads="1"/>
              </p:cNvSpPr>
              <p:nvPr/>
            </p:nvSpPr>
            <p:spPr bwMode="auto">
              <a:xfrm>
                <a:off x="2328" y="1714"/>
                <a:ext cx="4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40" name="Rectangle 518">
                <a:extLst>
                  <a:ext uri="{FF2B5EF4-FFF2-40B4-BE49-F238E27FC236}">
                    <a16:creationId xmlns:a16="http://schemas.microsoft.com/office/drawing/2014/main" id="{18F508B4-33BA-3015-8F61-5BF03D0DBF7A}"/>
                  </a:ext>
                </a:extLst>
              </p:cNvPr>
              <p:cNvSpPr>
                <a:spLocks noChangeArrowheads="1"/>
              </p:cNvSpPr>
              <p:nvPr/>
            </p:nvSpPr>
            <p:spPr bwMode="auto">
              <a:xfrm>
                <a:off x="1687" y="1714"/>
                <a:ext cx="641"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41" name="Rectangle 519">
                <a:extLst>
                  <a:ext uri="{FF2B5EF4-FFF2-40B4-BE49-F238E27FC236}">
                    <a16:creationId xmlns:a16="http://schemas.microsoft.com/office/drawing/2014/main" id="{7AF8A157-BFA0-CD88-6967-C84F2B5D33AE}"/>
                  </a:ext>
                </a:extLst>
              </p:cNvPr>
              <p:cNvSpPr>
                <a:spLocks noChangeArrowheads="1"/>
              </p:cNvSpPr>
              <p:nvPr/>
            </p:nvSpPr>
            <p:spPr bwMode="auto">
              <a:xfrm>
                <a:off x="1687" y="1702"/>
                <a:ext cx="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H</a:t>
                </a:r>
                <a:endParaRPr lang="en-US" altLang="en-US"/>
              </a:p>
            </p:txBody>
          </p:sp>
          <p:sp>
            <p:nvSpPr>
              <p:cNvPr id="55642" name="Rectangle 520">
                <a:extLst>
                  <a:ext uri="{FF2B5EF4-FFF2-40B4-BE49-F238E27FC236}">
                    <a16:creationId xmlns:a16="http://schemas.microsoft.com/office/drawing/2014/main" id="{D6D98F7A-0506-BF62-2C28-4F43909DB1B8}"/>
                  </a:ext>
                </a:extLst>
              </p:cNvPr>
              <p:cNvSpPr>
                <a:spLocks noChangeArrowheads="1"/>
              </p:cNvSpPr>
              <p:nvPr/>
            </p:nvSpPr>
            <p:spPr bwMode="auto">
              <a:xfrm>
                <a:off x="1761" y="1702"/>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643" name="Rectangle 521">
                <a:extLst>
                  <a:ext uri="{FF2B5EF4-FFF2-40B4-BE49-F238E27FC236}">
                    <a16:creationId xmlns:a16="http://schemas.microsoft.com/office/drawing/2014/main" id="{4551DAF6-18B3-F9AA-BE39-FADAD697F0EB}"/>
                  </a:ext>
                </a:extLst>
              </p:cNvPr>
              <p:cNvSpPr>
                <a:spLocks noChangeArrowheads="1"/>
              </p:cNvSpPr>
              <p:nvPr/>
            </p:nvSpPr>
            <p:spPr bwMode="auto">
              <a:xfrm>
                <a:off x="2381" y="1714"/>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44" name="Rectangle 522">
                <a:extLst>
                  <a:ext uri="{FF2B5EF4-FFF2-40B4-BE49-F238E27FC236}">
                    <a16:creationId xmlns:a16="http://schemas.microsoft.com/office/drawing/2014/main" id="{93797081-EC3A-0687-C097-E542577564D4}"/>
                  </a:ext>
                </a:extLst>
              </p:cNvPr>
              <p:cNvSpPr>
                <a:spLocks noChangeArrowheads="1"/>
              </p:cNvSpPr>
              <p:nvPr/>
            </p:nvSpPr>
            <p:spPr bwMode="auto">
              <a:xfrm>
                <a:off x="2868" y="1714"/>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45" name="Rectangle 523">
                <a:extLst>
                  <a:ext uri="{FF2B5EF4-FFF2-40B4-BE49-F238E27FC236}">
                    <a16:creationId xmlns:a16="http://schemas.microsoft.com/office/drawing/2014/main" id="{102688AE-95E0-A80F-2CEA-C02D0F22669B}"/>
                  </a:ext>
                </a:extLst>
              </p:cNvPr>
              <p:cNvSpPr>
                <a:spLocks noChangeArrowheads="1"/>
              </p:cNvSpPr>
              <p:nvPr/>
            </p:nvSpPr>
            <p:spPr bwMode="auto">
              <a:xfrm>
                <a:off x="2430" y="1714"/>
                <a:ext cx="43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46" name="Rectangle 524">
                <a:extLst>
                  <a:ext uri="{FF2B5EF4-FFF2-40B4-BE49-F238E27FC236}">
                    <a16:creationId xmlns:a16="http://schemas.microsoft.com/office/drawing/2014/main" id="{D0B333A6-D880-1098-34A2-0D37169F41CD}"/>
                  </a:ext>
                </a:extLst>
              </p:cNvPr>
              <p:cNvSpPr>
                <a:spLocks noChangeArrowheads="1"/>
              </p:cNvSpPr>
              <p:nvPr/>
            </p:nvSpPr>
            <p:spPr bwMode="auto">
              <a:xfrm>
                <a:off x="2430" y="1702"/>
                <a:ext cx="7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H</a:t>
                </a:r>
                <a:endParaRPr lang="en-US" altLang="en-US"/>
              </a:p>
            </p:txBody>
          </p:sp>
          <p:sp>
            <p:nvSpPr>
              <p:cNvPr id="55647" name="Rectangle 525">
                <a:extLst>
                  <a:ext uri="{FF2B5EF4-FFF2-40B4-BE49-F238E27FC236}">
                    <a16:creationId xmlns:a16="http://schemas.microsoft.com/office/drawing/2014/main" id="{B74143C5-4AF3-8E16-A56F-B32D02DD3A74}"/>
                  </a:ext>
                </a:extLst>
              </p:cNvPr>
              <p:cNvSpPr>
                <a:spLocks noChangeArrowheads="1"/>
              </p:cNvSpPr>
              <p:nvPr/>
            </p:nvSpPr>
            <p:spPr bwMode="auto">
              <a:xfrm>
                <a:off x="2505" y="1702"/>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648" name="Rectangle 526">
                <a:extLst>
                  <a:ext uri="{FF2B5EF4-FFF2-40B4-BE49-F238E27FC236}">
                    <a16:creationId xmlns:a16="http://schemas.microsoft.com/office/drawing/2014/main" id="{9663757E-8450-AAC8-2836-50CA0BB9FF8F}"/>
                  </a:ext>
                </a:extLst>
              </p:cNvPr>
              <p:cNvSpPr>
                <a:spLocks noChangeArrowheads="1"/>
              </p:cNvSpPr>
              <p:nvPr/>
            </p:nvSpPr>
            <p:spPr bwMode="auto">
              <a:xfrm>
                <a:off x="2922" y="1714"/>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49" name="Rectangle 527">
                <a:extLst>
                  <a:ext uri="{FF2B5EF4-FFF2-40B4-BE49-F238E27FC236}">
                    <a16:creationId xmlns:a16="http://schemas.microsoft.com/office/drawing/2014/main" id="{31C57108-7564-F782-C592-605F5FA64F23}"/>
                  </a:ext>
                </a:extLst>
              </p:cNvPr>
              <p:cNvSpPr>
                <a:spLocks noChangeArrowheads="1"/>
              </p:cNvSpPr>
              <p:nvPr/>
            </p:nvSpPr>
            <p:spPr bwMode="auto">
              <a:xfrm>
                <a:off x="3540" y="1714"/>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50" name="Rectangle 528">
                <a:extLst>
                  <a:ext uri="{FF2B5EF4-FFF2-40B4-BE49-F238E27FC236}">
                    <a16:creationId xmlns:a16="http://schemas.microsoft.com/office/drawing/2014/main" id="{C79AA100-AEF7-CE4B-4131-68FFE6023F24}"/>
                  </a:ext>
                </a:extLst>
              </p:cNvPr>
              <p:cNvSpPr>
                <a:spLocks noChangeArrowheads="1"/>
              </p:cNvSpPr>
              <p:nvPr/>
            </p:nvSpPr>
            <p:spPr bwMode="auto">
              <a:xfrm>
                <a:off x="2971" y="1714"/>
                <a:ext cx="56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51" name="Rectangle 529">
                <a:extLst>
                  <a:ext uri="{FF2B5EF4-FFF2-40B4-BE49-F238E27FC236}">
                    <a16:creationId xmlns:a16="http://schemas.microsoft.com/office/drawing/2014/main" id="{5D1B6A45-153A-A7A3-9F7F-7EDBAA529D77}"/>
                  </a:ext>
                </a:extLst>
              </p:cNvPr>
              <p:cNvSpPr>
                <a:spLocks noChangeArrowheads="1"/>
              </p:cNvSpPr>
              <p:nvPr/>
            </p:nvSpPr>
            <p:spPr bwMode="auto">
              <a:xfrm>
                <a:off x="2971" y="1702"/>
                <a:ext cx="7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M</a:t>
                </a:r>
                <a:endParaRPr lang="en-US" altLang="en-US"/>
              </a:p>
            </p:txBody>
          </p:sp>
          <p:sp>
            <p:nvSpPr>
              <p:cNvPr id="55652" name="Rectangle 530">
                <a:extLst>
                  <a:ext uri="{FF2B5EF4-FFF2-40B4-BE49-F238E27FC236}">
                    <a16:creationId xmlns:a16="http://schemas.microsoft.com/office/drawing/2014/main" id="{0EB05DBB-D806-2E53-7EF1-5325AFECDB4B}"/>
                  </a:ext>
                </a:extLst>
              </p:cNvPr>
              <p:cNvSpPr>
                <a:spLocks noChangeArrowheads="1"/>
              </p:cNvSpPr>
              <p:nvPr/>
            </p:nvSpPr>
            <p:spPr bwMode="auto">
              <a:xfrm>
                <a:off x="3052" y="1702"/>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653" name="Rectangle 531">
                <a:extLst>
                  <a:ext uri="{FF2B5EF4-FFF2-40B4-BE49-F238E27FC236}">
                    <a16:creationId xmlns:a16="http://schemas.microsoft.com/office/drawing/2014/main" id="{B15BFD18-FF0A-5BA7-80EC-F4EE0B45506A}"/>
                  </a:ext>
                </a:extLst>
              </p:cNvPr>
              <p:cNvSpPr>
                <a:spLocks noChangeArrowheads="1"/>
              </p:cNvSpPr>
              <p:nvPr/>
            </p:nvSpPr>
            <p:spPr bwMode="auto">
              <a:xfrm>
                <a:off x="3594" y="1714"/>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54" name="Rectangle 532">
                <a:extLst>
                  <a:ext uri="{FF2B5EF4-FFF2-40B4-BE49-F238E27FC236}">
                    <a16:creationId xmlns:a16="http://schemas.microsoft.com/office/drawing/2014/main" id="{CEBCD5CE-214D-3CA1-0CED-D2AB6E480889}"/>
                  </a:ext>
                </a:extLst>
              </p:cNvPr>
              <p:cNvSpPr>
                <a:spLocks noChangeArrowheads="1"/>
              </p:cNvSpPr>
              <p:nvPr/>
            </p:nvSpPr>
            <p:spPr bwMode="auto">
              <a:xfrm>
                <a:off x="4212" y="1714"/>
                <a:ext cx="50"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55" name="Rectangle 533">
                <a:extLst>
                  <a:ext uri="{FF2B5EF4-FFF2-40B4-BE49-F238E27FC236}">
                    <a16:creationId xmlns:a16="http://schemas.microsoft.com/office/drawing/2014/main" id="{0E7C6081-2247-F5D1-912A-136670CD220A}"/>
                  </a:ext>
                </a:extLst>
              </p:cNvPr>
              <p:cNvSpPr>
                <a:spLocks noChangeArrowheads="1"/>
              </p:cNvSpPr>
              <p:nvPr/>
            </p:nvSpPr>
            <p:spPr bwMode="auto">
              <a:xfrm>
                <a:off x="3643" y="1714"/>
                <a:ext cx="56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56" name="Rectangle 534">
                <a:extLst>
                  <a:ext uri="{FF2B5EF4-FFF2-40B4-BE49-F238E27FC236}">
                    <a16:creationId xmlns:a16="http://schemas.microsoft.com/office/drawing/2014/main" id="{EA7E9278-9CA2-0482-857D-34C10ACA2E00}"/>
                  </a:ext>
                </a:extLst>
              </p:cNvPr>
              <p:cNvSpPr>
                <a:spLocks noChangeArrowheads="1"/>
              </p:cNvSpPr>
              <p:nvPr/>
            </p:nvSpPr>
            <p:spPr bwMode="auto">
              <a:xfrm>
                <a:off x="3643" y="1702"/>
                <a:ext cx="5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L</a:t>
                </a:r>
                <a:endParaRPr lang="en-US" altLang="en-US"/>
              </a:p>
            </p:txBody>
          </p:sp>
          <p:sp>
            <p:nvSpPr>
              <p:cNvPr id="55657" name="Rectangle 535">
                <a:extLst>
                  <a:ext uri="{FF2B5EF4-FFF2-40B4-BE49-F238E27FC236}">
                    <a16:creationId xmlns:a16="http://schemas.microsoft.com/office/drawing/2014/main" id="{C872BED3-162D-2EDF-B817-52D061F02C1F}"/>
                  </a:ext>
                </a:extLst>
              </p:cNvPr>
              <p:cNvSpPr>
                <a:spLocks noChangeArrowheads="1"/>
              </p:cNvSpPr>
              <p:nvPr/>
            </p:nvSpPr>
            <p:spPr bwMode="auto">
              <a:xfrm>
                <a:off x="3702" y="1702"/>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658" name="Rectangle 536">
                <a:extLst>
                  <a:ext uri="{FF2B5EF4-FFF2-40B4-BE49-F238E27FC236}">
                    <a16:creationId xmlns:a16="http://schemas.microsoft.com/office/drawing/2014/main" id="{955F031B-7149-1A56-A4B3-589423DE4523}"/>
                  </a:ext>
                </a:extLst>
              </p:cNvPr>
              <p:cNvSpPr>
                <a:spLocks noChangeArrowheads="1"/>
              </p:cNvSpPr>
              <p:nvPr/>
            </p:nvSpPr>
            <p:spPr bwMode="auto">
              <a:xfrm>
                <a:off x="4266" y="1714"/>
                <a:ext cx="50"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59" name="Rectangle 537">
                <a:extLst>
                  <a:ext uri="{FF2B5EF4-FFF2-40B4-BE49-F238E27FC236}">
                    <a16:creationId xmlns:a16="http://schemas.microsoft.com/office/drawing/2014/main" id="{6A33DF82-B8AB-EA6C-C762-18A156F5868D}"/>
                  </a:ext>
                </a:extLst>
              </p:cNvPr>
              <p:cNvSpPr>
                <a:spLocks noChangeArrowheads="1"/>
              </p:cNvSpPr>
              <p:nvPr/>
            </p:nvSpPr>
            <p:spPr bwMode="auto">
              <a:xfrm>
                <a:off x="5034" y="1714"/>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60" name="Rectangle 538">
                <a:extLst>
                  <a:ext uri="{FF2B5EF4-FFF2-40B4-BE49-F238E27FC236}">
                    <a16:creationId xmlns:a16="http://schemas.microsoft.com/office/drawing/2014/main" id="{E7615A65-E9C7-E4DC-C8CD-E72232E04B14}"/>
                  </a:ext>
                </a:extLst>
              </p:cNvPr>
              <p:cNvSpPr>
                <a:spLocks noChangeArrowheads="1"/>
              </p:cNvSpPr>
              <p:nvPr/>
            </p:nvSpPr>
            <p:spPr bwMode="auto">
              <a:xfrm>
                <a:off x="4316" y="1714"/>
                <a:ext cx="718"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61" name="Rectangle 539">
                <a:extLst>
                  <a:ext uri="{FF2B5EF4-FFF2-40B4-BE49-F238E27FC236}">
                    <a16:creationId xmlns:a16="http://schemas.microsoft.com/office/drawing/2014/main" id="{16B5D2AC-427D-FCE0-F74C-4619C6864212}"/>
                  </a:ext>
                </a:extLst>
              </p:cNvPr>
              <p:cNvSpPr>
                <a:spLocks noChangeArrowheads="1"/>
              </p:cNvSpPr>
              <p:nvPr/>
            </p:nvSpPr>
            <p:spPr bwMode="auto">
              <a:xfrm>
                <a:off x="4316" y="1702"/>
                <a:ext cx="5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L</a:t>
                </a:r>
                <a:endParaRPr lang="en-US" altLang="en-US"/>
              </a:p>
            </p:txBody>
          </p:sp>
          <p:sp>
            <p:nvSpPr>
              <p:cNvPr id="55662" name="Rectangle 540">
                <a:extLst>
                  <a:ext uri="{FF2B5EF4-FFF2-40B4-BE49-F238E27FC236}">
                    <a16:creationId xmlns:a16="http://schemas.microsoft.com/office/drawing/2014/main" id="{4856E0FB-DFED-3083-EFEC-21768DFE0A88}"/>
                  </a:ext>
                </a:extLst>
              </p:cNvPr>
              <p:cNvSpPr>
                <a:spLocks noChangeArrowheads="1"/>
              </p:cNvSpPr>
              <p:nvPr/>
            </p:nvSpPr>
            <p:spPr bwMode="auto">
              <a:xfrm>
                <a:off x="4374" y="1702"/>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663" name="Rectangle 541">
                <a:extLst>
                  <a:ext uri="{FF2B5EF4-FFF2-40B4-BE49-F238E27FC236}">
                    <a16:creationId xmlns:a16="http://schemas.microsoft.com/office/drawing/2014/main" id="{C04DC634-8D3D-46C7-FDC5-F7D8064C39C8}"/>
                  </a:ext>
                </a:extLst>
              </p:cNvPr>
              <p:cNvSpPr>
                <a:spLocks noChangeArrowheads="1"/>
              </p:cNvSpPr>
              <p:nvPr/>
            </p:nvSpPr>
            <p:spPr bwMode="auto">
              <a:xfrm>
                <a:off x="295" y="1709"/>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64" name="Line 542">
                <a:extLst>
                  <a:ext uri="{FF2B5EF4-FFF2-40B4-BE49-F238E27FC236}">
                    <a16:creationId xmlns:a16="http://schemas.microsoft.com/office/drawing/2014/main" id="{8E7F340A-AC72-5AAB-4845-906293BE899D}"/>
                  </a:ext>
                </a:extLst>
              </p:cNvPr>
              <p:cNvSpPr>
                <a:spLocks noChangeShapeType="1"/>
              </p:cNvSpPr>
              <p:nvPr/>
            </p:nvSpPr>
            <p:spPr bwMode="auto">
              <a:xfrm>
                <a:off x="295" y="1709"/>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65" name="Line 543">
                <a:extLst>
                  <a:ext uri="{FF2B5EF4-FFF2-40B4-BE49-F238E27FC236}">
                    <a16:creationId xmlns:a16="http://schemas.microsoft.com/office/drawing/2014/main" id="{1430B03E-B713-786D-57A0-DBF2A9264499}"/>
                  </a:ext>
                </a:extLst>
              </p:cNvPr>
              <p:cNvSpPr>
                <a:spLocks noChangeShapeType="1"/>
              </p:cNvSpPr>
              <p:nvPr/>
            </p:nvSpPr>
            <p:spPr bwMode="auto">
              <a:xfrm>
                <a:off x="295" y="1709"/>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66" name="Rectangle 544">
                <a:extLst>
                  <a:ext uri="{FF2B5EF4-FFF2-40B4-BE49-F238E27FC236}">
                    <a16:creationId xmlns:a16="http://schemas.microsoft.com/office/drawing/2014/main" id="{05DA224B-46D4-D50B-F3E8-B434153A23C5}"/>
                  </a:ext>
                </a:extLst>
              </p:cNvPr>
              <p:cNvSpPr>
                <a:spLocks noChangeArrowheads="1"/>
              </p:cNvSpPr>
              <p:nvPr/>
            </p:nvSpPr>
            <p:spPr bwMode="auto">
              <a:xfrm>
                <a:off x="300" y="1709"/>
                <a:ext cx="65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67" name="Line 545">
                <a:extLst>
                  <a:ext uri="{FF2B5EF4-FFF2-40B4-BE49-F238E27FC236}">
                    <a16:creationId xmlns:a16="http://schemas.microsoft.com/office/drawing/2014/main" id="{AB27E712-9373-7093-2168-C01F46C63E79}"/>
                  </a:ext>
                </a:extLst>
              </p:cNvPr>
              <p:cNvSpPr>
                <a:spLocks noChangeShapeType="1"/>
              </p:cNvSpPr>
              <p:nvPr/>
            </p:nvSpPr>
            <p:spPr bwMode="auto">
              <a:xfrm>
                <a:off x="300" y="1709"/>
                <a:ext cx="65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68" name="Rectangle 546">
                <a:extLst>
                  <a:ext uri="{FF2B5EF4-FFF2-40B4-BE49-F238E27FC236}">
                    <a16:creationId xmlns:a16="http://schemas.microsoft.com/office/drawing/2014/main" id="{30ACAE0E-3091-22B5-1AA9-D8097AF1BA73}"/>
                  </a:ext>
                </a:extLst>
              </p:cNvPr>
              <p:cNvSpPr>
                <a:spLocks noChangeArrowheads="1"/>
              </p:cNvSpPr>
              <p:nvPr/>
            </p:nvSpPr>
            <p:spPr bwMode="auto">
              <a:xfrm>
                <a:off x="956" y="1709"/>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69" name="Line 547">
                <a:extLst>
                  <a:ext uri="{FF2B5EF4-FFF2-40B4-BE49-F238E27FC236}">
                    <a16:creationId xmlns:a16="http://schemas.microsoft.com/office/drawing/2014/main" id="{7704147F-08B7-1FF2-2F8B-DE83C170E149}"/>
                  </a:ext>
                </a:extLst>
              </p:cNvPr>
              <p:cNvSpPr>
                <a:spLocks noChangeShapeType="1"/>
              </p:cNvSpPr>
              <p:nvPr/>
            </p:nvSpPr>
            <p:spPr bwMode="auto">
              <a:xfrm>
                <a:off x="956" y="1709"/>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70" name="Line 548">
                <a:extLst>
                  <a:ext uri="{FF2B5EF4-FFF2-40B4-BE49-F238E27FC236}">
                    <a16:creationId xmlns:a16="http://schemas.microsoft.com/office/drawing/2014/main" id="{448EBDD2-1471-B72E-0460-3363ADDE1BD2}"/>
                  </a:ext>
                </a:extLst>
              </p:cNvPr>
              <p:cNvSpPr>
                <a:spLocks noChangeShapeType="1"/>
              </p:cNvSpPr>
              <p:nvPr/>
            </p:nvSpPr>
            <p:spPr bwMode="auto">
              <a:xfrm>
                <a:off x="956" y="1709"/>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71" name="Rectangle 549">
                <a:extLst>
                  <a:ext uri="{FF2B5EF4-FFF2-40B4-BE49-F238E27FC236}">
                    <a16:creationId xmlns:a16="http://schemas.microsoft.com/office/drawing/2014/main" id="{4A21F4D5-3FE0-63E0-7120-2BBDECD32A43}"/>
                  </a:ext>
                </a:extLst>
              </p:cNvPr>
              <p:cNvSpPr>
                <a:spLocks noChangeArrowheads="1"/>
              </p:cNvSpPr>
              <p:nvPr/>
            </p:nvSpPr>
            <p:spPr bwMode="auto">
              <a:xfrm>
                <a:off x="961" y="1709"/>
                <a:ext cx="67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72" name="Line 550">
                <a:extLst>
                  <a:ext uri="{FF2B5EF4-FFF2-40B4-BE49-F238E27FC236}">
                    <a16:creationId xmlns:a16="http://schemas.microsoft.com/office/drawing/2014/main" id="{E0B27EA7-976B-070C-A2CD-6D467ADA1F92}"/>
                  </a:ext>
                </a:extLst>
              </p:cNvPr>
              <p:cNvSpPr>
                <a:spLocks noChangeShapeType="1"/>
              </p:cNvSpPr>
              <p:nvPr/>
            </p:nvSpPr>
            <p:spPr bwMode="auto">
              <a:xfrm>
                <a:off x="961" y="1709"/>
                <a:ext cx="6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73" name="Rectangle 551">
                <a:extLst>
                  <a:ext uri="{FF2B5EF4-FFF2-40B4-BE49-F238E27FC236}">
                    <a16:creationId xmlns:a16="http://schemas.microsoft.com/office/drawing/2014/main" id="{4E8010C1-63DF-16C2-0209-2DD6566D8FD6}"/>
                  </a:ext>
                </a:extLst>
              </p:cNvPr>
              <p:cNvSpPr>
                <a:spLocks noChangeArrowheads="1"/>
              </p:cNvSpPr>
              <p:nvPr/>
            </p:nvSpPr>
            <p:spPr bwMode="auto">
              <a:xfrm>
                <a:off x="1633" y="1709"/>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74" name="Line 552">
                <a:extLst>
                  <a:ext uri="{FF2B5EF4-FFF2-40B4-BE49-F238E27FC236}">
                    <a16:creationId xmlns:a16="http://schemas.microsoft.com/office/drawing/2014/main" id="{01367DF9-026B-2F04-B64E-8D72A47CEFEC}"/>
                  </a:ext>
                </a:extLst>
              </p:cNvPr>
              <p:cNvSpPr>
                <a:spLocks noChangeShapeType="1"/>
              </p:cNvSpPr>
              <p:nvPr/>
            </p:nvSpPr>
            <p:spPr bwMode="auto">
              <a:xfrm>
                <a:off x="1633" y="1709"/>
                <a:ext cx="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75" name="Line 553">
                <a:extLst>
                  <a:ext uri="{FF2B5EF4-FFF2-40B4-BE49-F238E27FC236}">
                    <a16:creationId xmlns:a16="http://schemas.microsoft.com/office/drawing/2014/main" id="{C31846E6-7CF3-9C3F-DD49-4894F446C05E}"/>
                  </a:ext>
                </a:extLst>
              </p:cNvPr>
              <p:cNvSpPr>
                <a:spLocks noChangeShapeType="1"/>
              </p:cNvSpPr>
              <p:nvPr/>
            </p:nvSpPr>
            <p:spPr bwMode="auto">
              <a:xfrm>
                <a:off x="1633" y="1709"/>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76" name="Rectangle 554">
                <a:extLst>
                  <a:ext uri="{FF2B5EF4-FFF2-40B4-BE49-F238E27FC236}">
                    <a16:creationId xmlns:a16="http://schemas.microsoft.com/office/drawing/2014/main" id="{BC60CEF9-DE3F-2B23-0275-9DDED175BF76}"/>
                  </a:ext>
                </a:extLst>
              </p:cNvPr>
              <p:cNvSpPr>
                <a:spLocks noChangeArrowheads="1"/>
              </p:cNvSpPr>
              <p:nvPr/>
            </p:nvSpPr>
            <p:spPr bwMode="auto">
              <a:xfrm>
                <a:off x="1637" y="1709"/>
                <a:ext cx="739"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77" name="Line 555">
                <a:extLst>
                  <a:ext uri="{FF2B5EF4-FFF2-40B4-BE49-F238E27FC236}">
                    <a16:creationId xmlns:a16="http://schemas.microsoft.com/office/drawing/2014/main" id="{23EE5478-3E5F-6AEF-8A7B-0581DEEBCCD5}"/>
                  </a:ext>
                </a:extLst>
              </p:cNvPr>
              <p:cNvSpPr>
                <a:spLocks noChangeShapeType="1"/>
              </p:cNvSpPr>
              <p:nvPr/>
            </p:nvSpPr>
            <p:spPr bwMode="auto">
              <a:xfrm>
                <a:off x="1637" y="1709"/>
                <a:ext cx="739"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78" name="Rectangle 556">
                <a:extLst>
                  <a:ext uri="{FF2B5EF4-FFF2-40B4-BE49-F238E27FC236}">
                    <a16:creationId xmlns:a16="http://schemas.microsoft.com/office/drawing/2014/main" id="{2D586258-DAC8-0C65-93AB-6481560D1005}"/>
                  </a:ext>
                </a:extLst>
              </p:cNvPr>
              <p:cNvSpPr>
                <a:spLocks noChangeArrowheads="1"/>
              </p:cNvSpPr>
              <p:nvPr/>
            </p:nvSpPr>
            <p:spPr bwMode="auto">
              <a:xfrm>
                <a:off x="2376" y="1709"/>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79" name="Line 557">
                <a:extLst>
                  <a:ext uri="{FF2B5EF4-FFF2-40B4-BE49-F238E27FC236}">
                    <a16:creationId xmlns:a16="http://schemas.microsoft.com/office/drawing/2014/main" id="{DFD1A8BB-A8C4-6E73-B725-DB0E43D7E3CF}"/>
                  </a:ext>
                </a:extLst>
              </p:cNvPr>
              <p:cNvSpPr>
                <a:spLocks noChangeShapeType="1"/>
              </p:cNvSpPr>
              <p:nvPr/>
            </p:nvSpPr>
            <p:spPr bwMode="auto">
              <a:xfrm>
                <a:off x="2376" y="1709"/>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80" name="Line 558">
                <a:extLst>
                  <a:ext uri="{FF2B5EF4-FFF2-40B4-BE49-F238E27FC236}">
                    <a16:creationId xmlns:a16="http://schemas.microsoft.com/office/drawing/2014/main" id="{ECBAB282-0A6F-8922-F46C-993B291D58C9}"/>
                  </a:ext>
                </a:extLst>
              </p:cNvPr>
              <p:cNvSpPr>
                <a:spLocks noChangeShapeType="1"/>
              </p:cNvSpPr>
              <p:nvPr/>
            </p:nvSpPr>
            <p:spPr bwMode="auto">
              <a:xfrm>
                <a:off x="2376" y="1709"/>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81" name="Rectangle 559">
                <a:extLst>
                  <a:ext uri="{FF2B5EF4-FFF2-40B4-BE49-F238E27FC236}">
                    <a16:creationId xmlns:a16="http://schemas.microsoft.com/office/drawing/2014/main" id="{F71E1282-8CA9-3E0C-7813-F3AD7D5A28B4}"/>
                  </a:ext>
                </a:extLst>
              </p:cNvPr>
              <p:cNvSpPr>
                <a:spLocks noChangeArrowheads="1"/>
              </p:cNvSpPr>
              <p:nvPr/>
            </p:nvSpPr>
            <p:spPr bwMode="auto">
              <a:xfrm>
                <a:off x="2381" y="1709"/>
                <a:ext cx="53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82" name="Line 560">
                <a:extLst>
                  <a:ext uri="{FF2B5EF4-FFF2-40B4-BE49-F238E27FC236}">
                    <a16:creationId xmlns:a16="http://schemas.microsoft.com/office/drawing/2014/main" id="{34344D13-2F4D-42F1-BD67-1C7C95D7FD12}"/>
                  </a:ext>
                </a:extLst>
              </p:cNvPr>
              <p:cNvSpPr>
                <a:spLocks noChangeShapeType="1"/>
              </p:cNvSpPr>
              <p:nvPr/>
            </p:nvSpPr>
            <p:spPr bwMode="auto">
              <a:xfrm>
                <a:off x="2381" y="1709"/>
                <a:ext cx="53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83" name="Rectangle 561">
                <a:extLst>
                  <a:ext uri="{FF2B5EF4-FFF2-40B4-BE49-F238E27FC236}">
                    <a16:creationId xmlns:a16="http://schemas.microsoft.com/office/drawing/2014/main" id="{1ABDF6B9-6916-1BA2-ED50-EE1FC6C49FD6}"/>
                  </a:ext>
                </a:extLst>
              </p:cNvPr>
              <p:cNvSpPr>
                <a:spLocks noChangeArrowheads="1"/>
              </p:cNvSpPr>
              <p:nvPr/>
            </p:nvSpPr>
            <p:spPr bwMode="auto">
              <a:xfrm>
                <a:off x="2917" y="1709"/>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84" name="Line 562">
                <a:extLst>
                  <a:ext uri="{FF2B5EF4-FFF2-40B4-BE49-F238E27FC236}">
                    <a16:creationId xmlns:a16="http://schemas.microsoft.com/office/drawing/2014/main" id="{8159F2ED-1995-995A-9E5D-768B41C7B739}"/>
                  </a:ext>
                </a:extLst>
              </p:cNvPr>
              <p:cNvSpPr>
                <a:spLocks noChangeShapeType="1"/>
              </p:cNvSpPr>
              <p:nvPr/>
            </p:nvSpPr>
            <p:spPr bwMode="auto">
              <a:xfrm>
                <a:off x="2917" y="1709"/>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85" name="Line 563">
                <a:extLst>
                  <a:ext uri="{FF2B5EF4-FFF2-40B4-BE49-F238E27FC236}">
                    <a16:creationId xmlns:a16="http://schemas.microsoft.com/office/drawing/2014/main" id="{B3B8D566-7C6A-09DB-387C-1AC93B9CA17B}"/>
                  </a:ext>
                </a:extLst>
              </p:cNvPr>
              <p:cNvSpPr>
                <a:spLocks noChangeShapeType="1"/>
              </p:cNvSpPr>
              <p:nvPr/>
            </p:nvSpPr>
            <p:spPr bwMode="auto">
              <a:xfrm>
                <a:off x="2917" y="1709"/>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86" name="Rectangle 564">
                <a:extLst>
                  <a:ext uri="{FF2B5EF4-FFF2-40B4-BE49-F238E27FC236}">
                    <a16:creationId xmlns:a16="http://schemas.microsoft.com/office/drawing/2014/main" id="{FE7E8B27-8A6F-682C-C8C4-DB7EDE8A0A67}"/>
                  </a:ext>
                </a:extLst>
              </p:cNvPr>
              <p:cNvSpPr>
                <a:spLocks noChangeArrowheads="1"/>
              </p:cNvSpPr>
              <p:nvPr/>
            </p:nvSpPr>
            <p:spPr bwMode="auto">
              <a:xfrm>
                <a:off x="2922" y="1709"/>
                <a:ext cx="66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87" name="Line 565">
                <a:extLst>
                  <a:ext uri="{FF2B5EF4-FFF2-40B4-BE49-F238E27FC236}">
                    <a16:creationId xmlns:a16="http://schemas.microsoft.com/office/drawing/2014/main" id="{1F27122A-7DD6-FF46-14DC-77141E8D2185}"/>
                  </a:ext>
                </a:extLst>
              </p:cNvPr>
              <p:cNvSpPr>
                <a:spLocks noChangeShapeType="1"/>
              </p:cNvSpPr>
              <p:nvPr/>
            </p:nvSpPr>
            <p:spPr bwMode="auto">
              <a:xfrm>
                <a:off x="2922" y="1709"/>
                <a:ext cx="66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88" name="Rectangle 566">
                <a:extLst>
                  <a:ext uri="{FF2B5EF4-FFF2-40B4-BE49-F238E27FC236}">
                    <a16:creationId xmlns:a16="http://schemas.microsoft.com/office/drawing/2014/main" id="{5A27CF2F-71DE-DAE1-4A4A-E18C10EF3BD8}"/>
                  </a:ext>
                </a:extLst>
              </p:cNvPr>
              <p:cNvSpPr>
                <a:spLocks noChangeArrowheads="1"/>
              </p:cNvSpPr>
              <p:nvPr/>
            </p:nvSpPr>
            <p:spPr bwMode="auto">
              <a:xfrm>
                <a:off x="3589" y="1709"/>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89" name="Line 567">
                <a:extLst>
                  <a:ext uri="{FF2B5EF4-FFF2-40B4-BE49-F238E27FC236}">
                    <a16:creationId xmlns:a16="http://schemas.microsoft.com/office/drawing/2014/main" id="{DDDA997F-55D1-9ED6-84E0-CFC2FDC45CA3}"/>
                  </a:ext>
                </a:extLst>
              </p:cNvPr>
              <p:cNvSpPr>
                <a:spLocks noChangeShapeType="1"/>
              </p:cNvSpPr>
              <p:nvPr/>
            </p:nvSpPr>
            <p:spPr bwMode="auto">
              <a:xfrm>
                <a:off x="3589" y="1709"/>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90" name="Line 568">
                <a:extLst>
                  <a:ext uri="{FF2B5EF4-FFF2-40B4-BE49-F238E27FC236}">
                    <a16:creationId xmlns:a16="http://schemas.microsoft.com/office/drawing/2014/main" id="{A2A66A63-B0FE-5BA0-DFC7-B2EB8F72D174}"/>
                  </a:ext>
                </a:extLst>
              </p:cNvPr>
              <p:cNvSpPr>
                <a:spLocks noChangeShapeType="1"/>
              </p:cNvSpPr>
              <p:nvPr/>
            </p:nvSpPr>
            <p:spPr bwMode="auto">
              <a:xfrm>
                <a:off x="3589" y="1709"/>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91" name="Rectangle 569">
                <a:extLst>
                  <a:ext uri="{FF2B5EF4-FFF2-40B4-BE49-F238E27FC236}">
                    <a16:creationId xmlns:a16="http://schemas.microsoft.com/office/drawing/2014/main" id="{1188BD47-9ED0-EFFF-374A-61AB2748F2DA}"/>
                  </a:ext>
                </a:extLst>
              </p:cNvPr>
              <p:cNvSpPr>
                <a:spLocks noChangeArrowheads="1"/>
              </p:cNvSpPr>
              <p:nvPr/>
            </p:nvSpPr>
            <p:spPr bwMode="auto">
              <a:xfrm>
                <a:off x="3594" y="1709"/>
                <a:ext cx="66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92" name="Line 570">
                <a:extLst>
                  <a:ext uri="{FF2B5EF4-FFF2-40B4-BE49-F238E27FC236}">
                    <a16:creationId xmlns:a16="http://schemas.microsoft.com/office/drawing/2014/main" id="{61A3DA1E-13E9-23D3-D7AE-3806C719BDE9}"/>
                  </a:ext>
                </a:extLst>
              </p:cNvPr>
              <p:cNvSpPr>
                <a:spLocks noChangeShapeType="1"/>
              </p:cNvSpPr>
              <p:nvPr/>
            </p:nvSpPr>
            <p:spPr bwMode="auto">
              <a:xfrm>
                <a:off x="3594" y="1709"/>
                <a:ext cx="6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93" name="Rectangle 571">
                <a:extLst>
                  <a:ext uri="{FF2B5EF4-FFF2-40B4-BE49-F238E27FC236}">
                    <a16:creationId xmlns:a16="http://schemas.microsoft.com/office/drawing/2014/main" id="{DB0C4DDF-7D0C-452B-F431-FE19FEAD096B}"/>
                  </a:ext>
                </a:extLst>
              </p:cNvPr>
              <p:cNvSpPr>
                <a:spLocks noChangeArrowheads="1"/>
              </p:cNvSpPr>
              <p:nvPr/>
            </p:nvSpPr>
            <p:spPr bwMode="auto">
              <a:xfrm>
                <a:off x="4262" y="1709"/>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94" name="Line 572">
                <a:extLst>
                  <a:ext uri="{FF2B5EF4-FFF2-40B4-BE49-F238E27FC236}">
                    <a16:creationId xmlns:a16="http://schemas.microsoft.com/office/drawing/2014/main" id="{E69F2D0E-4946-2028-8AD2-1AD0BA1ED69E}"/>
                  </a:ext>
                </a:extLst>
              </p:cNvPr>
              <p:cNvSpPr>
                <a:spLocks noChangeShapeType="1"/>
              </p:cNvSpPr>
              <p:nvPr/>
            </p:nvSpPr>
            <p:spPr bwMode="auto">
              <a:xfrm>
                <a:off x="4262" y="1709"/>
                <a:ext cx="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95" name="Line 573">
                <a:extLst>
                  <a:ext uri="{FF2B5EF4-FFF2-40B4-BE49-F238E27FC236}">
                    <a16:creationId xmlns:a16="http://schemas.microsoft.com/office/drawing/2014/main" id="{4E1FB321-192A-6EAD-C4B8-516DB6DC3C2C}"/>
                  </a:ext>
                </a:extLst>
              </p:cNvPr>
              <p:cNvSpPr>
                <a:spLocks noChangeShapeType="1"/>
              </p:cNvSpPr>
              <p:nvPr/>
            </p:nvSpPr>
            <p:spPr bwMode="auto">
              <a:xfrm>
                <a:off x="4262" y="1709"/>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96" name="Rectangle 574">
                <a:extLst>
                  <a:ext uri="{FF2B5EF4-FFF2-40B4-BE49-F238E27FC236}">
                    <a16:creationId xmlns:a16="http://schemas.microsoft.com/office/drawing/2014/main" id="{A971BB7E-EE04-9C62-141A-4351F2FDAFD7}"/>
                  </a:ext>
                </a:extLst>
              </p:cNvPr>
              <p:cNvSpPr>
                <a:spLocks noChangeArrowheads="1"/>
              </p:cNvSpPr>
              <p:nvPr/>
            </p:nvSpPr>
            <p:spPr bwMode="auto">
              <a:xfrm>
                <a:off x="4266" y="1709"/>
                <a:ext cx="81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97" name="Line 575">
                <a:extLst>
                  <a:ext uri="{FF2B5EF4-FFF2-40B4-BE49-F238E27FC236}">
                    <a16:creationId xmlns:a16="http://schemas.microsoft.com/office/drawing/2014/main" id="{C0A5B42C-D8D2-E5E5-F549-6C887193FB76}"/>
                  </a:ext>
                </a:extLst>
              </p:cNvPr>
              <p:cNvSpPr>
                <a:spLocks noChangeShapeType="1"/>
              </p:cNvSpPr>
              <p:nvPr/>
            </p:nvSpPr>
            <p:spPr bwMode="auto">
              <a:xfrm>
                <a:off x="4266" y="1709"/>
                <a:ext cx="81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698" name="Rectangle 576">
                <a:extLst>
                  <a:ext uri="{FF2B5EF4-FFF2-40B4-BE49-F238E27FC236}">
                    <a16:creationId xmlns:a16="http://schemas.microsoft.com/office/drawing/2014/main" id="{3DE3D2DD-D66D-8FD2-BBA9-400C6AE52646}"/>
                  </a:ext>
                </a:extLst>
              </p:cNvPr>
              <p:cNvSpPr>
                <a:spLocks noChangeArrowheads="1"/>
              </p:cNvSpPr>
              <p:nvPr/>
            </p:nvSpPr>
            <p:spPr bwMode="auto">
              <a:xfrm>
                <a:off x="5083" y="1709"/>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699" name="Line 577">
                <a:extLst>
                  <a:ext uri="{FF2B5EF4-FFF2-40B4-BE49-F238E27FC236}">
                    <a16:creationId xmlns:a16="http://schemas.microsoft.com/office/drawing/2014/main" id="{89FB2D66-8097-C4E8-933D-6B455832C949}"/>
                  </a:ext>
                </a:extLst>
              </p:cNvPr>
              <p:cNvSpPr>
                <a:spLocks noChangeShapeType="1"/>
              </p:cNvSpPr>
              <p:nvPr/>
            </p:nvSpPr>
            <p:spPr bwMode="auto">
              <a:xfrm>
                <a:off x="5083" y="1709"/>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00" name="Line 578">
                <a:extLst>
                  <a:ext uri="{FF2B5EF4-FFF2-40B4-BE49-F238E27FC236}">
                    <a16:creationId xmlns:a16="http://schemas.microsoft.com/office/drawing/2014/main" id="{E8A3D0ED-899C-45E4-902D-67F44AF01C01}"/>
                  </a:ext>
                </a:extLst>
              </p:cNvPr>
              <p:cNvSpPr>
                <a:spLocks noChangeShapeType="1"/>
              </p:cNvSpPr>
              <p:nvPr/>
            </p:nvSpPr>
            <p:spPr bwMode="auto">
              <a:xfrm>
                <a:off x="5083" y="1709"/>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01" name="Rectangle 579">
                <a:extLst>
                  <a:ext uri="{FF2B5EF4-FFF2-40B4-BE49-F238E27FC236}">
                    <a16:creationId xmlns:a16="http://schemas.microsoft.com/office/drawing/2014/main" id="{B03E95D0-E803-2417-E90F-B05578CBFA1C}"/>
                  </a:ext>
                </a:extLst>
              </p:cNvPr>
              <p:cNvSpPr>
                <a:spLocks noChangeArrowheads="1"/>
              </p:cNvSpPr>
              <p:nvPr/>
            </p:nvSpPr>
            <p:spPr bwMode="auto">
              <a:xfrm>
                <a:off x="295" y="1714"/>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02" name="Line 580">
                <a:extLst>
                  <a:ext uri="{FF2B5EF4-FFF2-40B4-BE49-F238E27FC236}">
                    <a16:creationId xmlns:a16="http://schemas.microsoft.com/office/drawing/2014/main" id="{8703D7EA-94F7-F8D9-93F0-2BF410CA1453}"/>
                  </a:ext>
                </a:extLst>
              </p:cNvPr>
              <p:cNvSpPr>
                <a:spLocks noChangeShapeType="1"/>
              </p:cNvSpPr>
              <p:nvPr/>
            </p:nvSpPr>
            <p:spPr bwMode="auto">
              <a:xfrm>
                <a:off x="295" y="1714"/>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03" name="Rectangle 581">
                <a:extLst>
                  <a:ext uri="{FF2B5EF4-FFF2-40B4-BE49-F238E27FC236}">
                    <a16:creationId xmlns:a16="http://schemas.microsoft.com/office/drawing/2014/main" id="{D39CF44E-7747-FD80-EB3C-494831EBE9EF}"/>
                  </a:ext>
                </a:extLst>
              </p:cNvPr>
              <p:cNvSpPr>
                <a:spLocks noChangeArrowheads="1"/>
              </p:cNvSpPr>
              <p:nvPr/>
            </p:nvSpPr>
            <p:spPr bwMode="auto">
              <a:xfrm>
                <a:off x="295" y="1847"/>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04" name="Line 582">
                <a:extLst>
                  <a:ext uri="{FF2B5EF4-FFF2-40B4-BE49-F238E27FC236}">
                    <a16:creationId xmlns:a16="http://schemas.microsoft.com/office/drawing/2014/main" id="{A1E6A5F8-B453-72FD-A4AC-AC807277D632}"/>
                  </a:ext>
                </a:extLst>
              </p:cNvPr>
              <p:cNvSpPr>
                <a:spLocks noChangeShapeType="1"/>
              </p:cNvSpPr>
              <p:nvPr/>
            </p:nvSpPr>
            <p:spPr bwMode="auto">
              <a:xfrm>
                <a:off x="295" y="1847"/>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05" name="Line 583">
                <a:extLst>
                  <a:ext uri="{FF2B5EF4-FFF2-40B4-BE49-F238E27FC236}">
                    <a16:creationId xmlns:a16="http://schemas.microsoft.com/office/drawing/2014/main" id="{963DA3A0-B5FE-D0C1-C77B-06A6D0FAA746}"/>
                  </a:ext>
                </a:extLst>
              </p:cNvPr>
              <p:cNvSpPr>
                <a:spLocks noChangeShapeType="1"/>
              </p:cNvSpPr>
              <p:nvPr/>
            </p:nvSpPr>
            <p:spPr bwMode="auto">
              <a:xfrm>
                <a:off x="295" y="1847"/>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06" name="Rectangle 584">
                <a:extLst>
                  <a:ext uri="{FF2B5EF4-FFF2-40B4-BE49-F238E27FC236}">
                    <a16:creationId xmlns:a16="http://schemas.microsoft.com/office/drawing/2014/main" id="{74B12BCB-7A2D-F811-E60E-FAF76387E24E}"/>
                  </a:ext>
                </a:extLst>
              </p:cNvPr>
              <p:cNvSpPr>
                <a:spLocks noChangeArrowheads="1"/>
              </p:cNvSpPr>
              <p:nvPr/>
            </p:nvSpPr>
            <p:spPr bwMode="auto">
              <a:xfrm>
                <a:off x="295" y="1847"/>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07" name="Line 585">
                <a:extLst>
                  <a:ext uri="{FF2B5EF4-FFF2-40B4-BE49-F238E27FC236}">
                    <a16:creationId xmlns:a16="http://schemas.microsoft.com/office/drawing/2014/main" id="{479FF1A5-3812-FF82-EE93-DD99B5A87D88}"/>
                  </a:ext>
                </a:extLst>
              </p:cNvPr>
              <p:cNvSpPr>
                <a:spLocks noChangeShapeType="1"/>
              </p:cNvSpPr>
              <p:nvPr/>
            </p:nvSpPr>
            <p:spPr bwMode="auto">
              <a:xfrm>
                <a:off x="295" y="1847"/>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08" name="Line 586">
                <a:extLst>
                  <a:ext uri="{FF2B5EF4-FFF2-40B4-BE49-F238E27FC236}">
                    <a16:creationId xmlns:a16="http://schemas.microsoft.com/office/drawing/2014/main" id="{E46480C6-8364-184A-643D-9D3D6FC1AF4F}"/>
                  </a:ext>
                </a:extLst>
              </p:cNvPr>
              <p:cNvSpPr>
                <a:spLocks noChangeShapeType="1"/>
              </p:cNvSpPr>
              <p:nvPr/>
            </p:nvSpPr>
            <p:spPr bwMode="auto">
              <a:xfrm>
                <a:off x="295" y="1847"/>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09" name="Rectangle 587">
                <a:extLst>
                  <a:ext uri="{FF2B5EF4-FFF2-40B4-BE49-F238E27FC236}">
                    <a16:creationId xmlns:a16="http://schemas.microsoft.com/office/drawing/2014/main" id="{7C764A68-CDC2-281B-2E3E-478DE3DC796F}"/>
                  </a:ext>
                </a:extLst>
              </p:cNvPr>
              <p:cNvSpPr>
                <a:spLocks noChangeArrowheads="1"/>
              </p:cNvSpPr>
              <p:nvPr/>
            </p:nvSpPr>
            <p:spPr bwMode="auto">
              <a:xfrm>
                <a:off x="300" y="1847"/>
                <a:ext cx="65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10" name="Line 588">
                <a:extLst>
                  <a:ext uri="{FF2B5EF4-FFF2-40B4-BE49-F238E27FC236}">
                    <a16:creationId xmlns:a16="http://schemas.microsoft.com/office/drawing/2014/main" id="{692324EA-3459-1E4F-7013-87D89841734A}"/>
                  </a:ext>
                </a:extLst>
              </p:cNvPr>
              <p:cNvSpPr>
                <a:spLocks noChangeShapeType="1"/>
              </p:cNvSpPr>
              <p:nvPr/>
            </p:nvSpPr>
            <p:spPr bwMode="auto">
              <a:xfrm>
                <a:off x="300" y="1847"/>
                <a:ext cx="65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11" name="Rectangle 589">
                <a:extLst>
                  <a:ext uri="{FF2B5EF4-FFF2-40B4-BE49-F238E27FC236}">
                    <a16:creationId xmlns:a16="http://schemas.microsoft.com/office/drawing/2014/main" id="{C1DC2B21-4BCF-1102-11E1-DF663994646A}"/>
                  </a:ext>
                </a:extLst>
              </p:cNvPr>
              <p:cNvSpPr>
                <a:spLocks noChangeArrowheads="1"/>
              </p:cNvSpPr>
              <p:nvPr/>
            </p:nvSpPr>
            <p:spPr bwMode="auto">
              <a:xfrm>
                <a:off x="956" y="1714"/>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12" name="Line 590">
                <a:extLst>
                  <a:ext uri="{FF2B5EF4-FFF2-40B4-BE49-F238E27FC236}">
                    <a16:creationId xmlns:a16="http://schemas.microsoft.com/office/drawing/2014/main" id="{2881BAD3-7024-AE2A-7FD1-D1FA0558DAF3}"/>
                  </a:ext>
                </a:extLst>
              </p:cNvPr>
              <p:cNvSpPr>
                <a:spLocks noChangeShapeType="1"/>
              </p:cNvSpPr>
              <p:nvPr/>
            </p:nvSpPr>
            <p:spPr bwMode="auto">
              <a:xfrm>
                <a:off x="956" y="1714"/>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13" name="Rectangle 591">
                <a:extLst>
                  <a:ext uri="{FF2B5EF4-FFF2-40B4-BE49-F238E27FC236}">
                    <a16:creationId xmlns:a16="http://schemas.microsoft.com/office/drawing/2014/main" id="{5C1DF587-9879-4DB9-E805-DC0FA336CE8E}"/>
                  </a:ext>
                </a:extLst>
              </p:cNvPr>
              <p:cNvSpPr>
                <a:spLocks noChangeArrowheads="1"/>
              </p:cNvSpPr>
              <p:nvPr/>
            </p:nvSpPr>
            <p:spPr bwMode="auto">
              <a:xfrm>
                <a:off x="956" y="1847"/>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14" name="Line 592">
                <a:extLst>
                  <a:ext uri="{FF2B5EF4-FFF2-40B4-BE49-F238E27FC236}">
                    <a16:creationId xmlns:a16="http://schemas.microsoft.com/office/drawing/2014/main" id="{A9E5F48D-0A6F-3E3E-595D-98528D829AC5}"/>
                  </a:ext>
                </a:extLst>
              </p:cNvPr>
              <p:cNvSpPr>
                <a:spLocks noChangeShapeType="1"/>
              </p:cNvSpPr>
              <p:nvPr/>
            </p:nvSpPr>
            <p:spPr bwMode="auto">
              <a:xfrm>
                <a:off x="956" y="1847"/>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15" name="Line 593">
                <a:extLst>
                  <a:ext uri="{FF2B5EF4-FFF2-40B4-BE49-F238E27FC236}">
                    <a16:creationId xmlns:a16="http://schemas.microsoft.com/office/drawing/2014/main" id="{AFD291ED-5AD1-352A-5EF9-09108000E988}"/>
                  </a:ext>
                </a:extLst>
              </p:cNvPr>
              <p:cNvSpPr>
                <a:spLocks noChangeShapeType="1"/>
              </p:cNvSpPr>
              <p:nvPr/>
            </p:nvSpPr>
            <p:spPr bwMode="auto">
              <a:xfrm>
                <a:off x="956" y="1847"/>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16" name="Rectangle 594">
                <a:extLst>
                  <a:ext uri="{FF2B5EF4-FFF2-40B4-BE49-F238E27FC236}">
                    <a16:creationId xmlns:a16="http://schemas.microsoft.com/office/drawing/2014/main" id="{455D61D3-287D-5301-26BB-4FA128EBA6ED}"/>
                  </a:ext>
                </a:extLst>
              </p:cNvPr>
              <p:cNvSpPr>
                <a:spLocks noChangeArrowheads="1"/>
              </p:cNvSpPr>
              <p:nvPr/>
            </p:nvSpPr>
            <p:spPr bwMode="auto">
              <a:xfrm>
                <a:off x="961" y="1847"/>
                <a:ext cx="67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17" name="Line 595">
                <a:extLst>
                  <a:ext uri="{FF2B5EF4-FFF2-40B4-BE49-F238E27FC236}">
                    <a16:creationId xmlns:a16="http://schemas.microsoft.com/office/drawing/2014/main" id="{D13992DB-A0B2-715E-D413-CF55E8BEEBB0}"/>
                  </a:ext>
                </a:extLst>
              </p:cNvPr>
              <p:cNvSpPr>
                <a:spLocks noChangeShapeType="1"/>
              </p:cNvSpPr>
              <p:nvPr/>
            </p:nvSpPr>
            <p:spPr bwMode="auto">
              <a:xfrm>
                <a:off x="961" y="1847"/>
                <a:ext cx="67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18" name="Rectangle 596">
                <a:extLst>
                  <a:ext uri="{FF2B5EF4-FFF2-40B4-BE49-F238E27FC236}">
                    <a16:creationId xmlns:a16="http://schemas.microsoft.com/office/drawing/2014/main" id="{8515B4D3-ECDE-1CBD-E059-FFE6C95A0122}"/>
                  </a:ext>
                </a:extLst>
              </p:cNvPr>
              <p:cNvSpPr>
                <a:spLocks noChangeArrowheads="1"/>
              </p:cNvSpPr>
              <p:nvPr/>
            </p:nvSpPr>
            <p:spPr bwMode="auto">
              <a:xfrm>
                <a:off x="1633" y="1714"/>
                <a:ext cx="4"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19" name="Line 597">
                <a:extLst>
                  <a:ext uri="{FF2B5EF4-FFF2-40B4-BE49-F238E27FC236}">
                    <a16:creationId xmlns:a16="http://schemas.microsoft.com/office/drawing/2014/main" id="{BC27DDAC-C38B-57C2-FE0D-91CF26406E5F}"/>
                  </a:ext>
                </a:extLst>
              </p:cNvPr>
              <p:cNvSpPr>
                <a:spLocks noChangeShapeType="1"/>
              </p:cNvSpPr>
              <p:nvPr/>
            </p:nvSpPr>
            <p:spPr bwMode="auto">
              <a:xfrm>
                <a:off x="1633" y="1714"/>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20" name="Rectangle 598">
                <a:extLst>
                  <a:ext uri="{FF2B5EF4-FFF2-40B4-BE49-F238E27FC236}">
                    <a16:creationId xmlns:a16="http://schemas.microsoft.com/office/drawing/2014/main" id="{E8C3BD81-B66E-74B0-2439-734619226147}"/>
                  </a:ext>
                </a:extLst>
              </p:cNvPr>
              <p:cNvSpPr>
                <a:spLocks noChangeArrowheads="1"/>
              </p:cNvSpPr>
              <p:nvPr/>
            </p:nvSpPr>
            <p:spPr bwMode="auto">
              <a:xfrm>
                <a:off x="1633" y="1847"/>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21" name="Line 599">
                <a:extLst>
                  <a:ext uri="{FF2B5EF4-FFF2-40B4-BE49-F238E27FC236}">
                    <a16:creationId xmlns:a16="http://schemas.microsoft.com/office/drawing/2014/main" id="{C67DBC8F-44ED-2773-788B-6712D407943E}"/>
                  </a:ext>
                </a:extLst>
              </p:cNvPr>
              <p:cNvSpPr>
                <a:spLocks noChangeShapeType="1"/>
              </p:cNvSpPr>
              <p:nvPr/>
            </p:nvSpPr>
            <p:spPr bwMode="auto">
              <a:xfrm>
                <a:off x="1633" y="1847"/>
                <a:ext cx="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22" name="Line 600">
                <a:extLst>
                  <a:ext uri="{FF2B5EF4-FFF2-40B4-BE49-F238E27FC236}">
                    <a16:creationId xmlns:a16="http://schemas.microsoft.com/office/drawing/2014/main" id="{43821ECC-AC53-D61B-15D7-FF6B4A798E0D}"/>
                  </a:ext>
                </a:extLst>
              </p:cNvPr>
              <p:cNvSpPr>
                <a:spLocks noChangeShapeType="1"/>
              </p:cNvSpPr>
              <p:nvPr/>
            </p:nvSpPr>
            <p:spPr bwMode="auto">
              <a:xfrm>
                <a:off x="1633" y="1847"/>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23" name="Rectangle 601">
                <a:extLst>
                  <a:ext uri="{FF2B5EF4-FFF2-40B4-BE49-F238E27FC236}">
                    <a16:creationId xmlns:a16="http://schemas.microsoft.com/office/drawing/2014/main" id="{AE5400DF-55A4-3849-2BB7-8BECDD0F443B}"/>
                  </a:ext>
                </a:extLst>
              </p:cNvPr>
              <p:cNvSpPr>
                <a:spLocks noChangeArrowheads="1"/>
              </p:cNvSpPr>
              <p:nvPr/>
            </p:nvSpPr>
            <p:spPr bwMode="auto">
              <a:xfrm>
                <a:off x="1637" y="1847"/>
                <a:ext cx="739"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24" name="Line 602">
                <a:extLst>
                  <a:ext uri="{FF2B5EF4-FFF2-40B4-BE49-F238E27FC236}">
                    <a16:creationId xmlns:a16="http://schemas.microsoft.com/office/drawing/2014/main" id="{0D5FE1D6-DC5F-453E-08D6-62E463A8C229}"/>
                  </a:ext>
                </a:extLst>
              </p:cNvPr>
              <p:cNvSpPr>
                <a:spLocks noChangeShapeType="1"/>
              </p:cNvSpPr>
              <p:nvPr/>
            </p:nvSpPr>
            <p:spPr bwMode="auto">
              <a:xfrm>
                <a:off x="1637" y="1847"/>
                <a:ext cx="739"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25" name="Rectangle 603">
                <a:extLst>
                  <a:ext uri="{FF2B5EF4-FFF2-40B4-BE49-F238E27FC236}">
                    <a16:creationId xmlns:a16="http://schemas.microsoft.com/office/drawing/2014/main" id="{1131FF9F-4DE8-FAFF-0340-3E3F169C8B60}"/>
                  </a:ext>
                </a:extLst>
              </p:cNvPr>
              <p:cNvSpPr>
                <a:spLocks noChangeArrowheads="1"/>
              </p:cNvSpPr>
              <p:nvPr/>
            </p:nvSpPr>
            <p:spPr bwMode="auto">
              <a:xfrm>
                <a:off x="2376" y="1714"/>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26" name="Line 604">
                <a:extLst>
                  <a:ext uri="{FF2B5EF4-FFF2-40B4-BE49-F238E27FC236}">
                    <a16:creationId xmlns:a16="http://schemas.microsoft.com/office/drawing/2014/main" id="{F2387B08-327C-454A-0B4E-A971EAA48D35}"/>
                  </a:ext>
                </a:extLst>
              </p:cNvPr>
              <p:cNvSpPr>
                <a:spLocks noChangeShapeType="1"/>
              </p:cNvSpPr>
              <p:nvPr/>
            </p:nvSpPr>
            <p:spPr bwMode="auto">
              <a:xfrm>
                <a:off x="2376" y="1714"/>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27" name="Rectangle 605">
                <a:extLst>
                  <a:ext uri="{FF2B5EF4-FFF2-40B4-BE49-F238E27FC236}">
                    <a16:creationId xmlns:a16="http://schemas.microsoft.com/office/drawing/2014/main" id="{A26F2274-6049-C17A-085A-25A42F94F5BB}"/>
                  </a:ext>
                </a:extLst>
              </p:cNvPr>
              <p:cNvSpPr>
                <a:spLocks noChangeArrowheads="1"/>
              </p:cNvSpPr>
              <p:nvPr/>
            </p:nvSpPr>
            <p:spPr bwMode="auto">
              <a:xfrm>
                <a:off x="2376" y="1847"/>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728" name="Line 606">
                <a:extLst>
                  <a:ext uri="{FF2B5EF4-FFF2-40B4-BE49-F238E27FC236}">
                    <a16:creationId xmlns:a16="http://schemas.microsoft.com/office/drawing/2014/main" id="{9CDC0331-EC2C-762D-4899-72A268C744A3}"/>
                  </a:ext>
                </a:extLst>
              </p:cNvPr>
              <p:cNvSpPr>
                <a:spLocks noChangeShapeType="1"/>
              </p:cNvSpPr>
              <p:nvPr/>
            </p:nvSpPr>
            <p:spPr bwMode="auto">
              <a:xfrm>
                <a:off x="2376" y="1847"/>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29" name="Line 607">
                <a:extLst>
                  <a:ext uri="{FF2B5EF4-FFF2-40B4-BE49-F238E27FC236}">
                    <a16:creationId xmlns:a16="http://schemas.microsoft.com/office/drawing/2014/main" id="{3D9A3E65-7D4E-4CA2-45F0-6D280D9CEF5E}"/>
                  </a:ext>
                </a:extLst>
              </p:cNvPr>
              <p:cNvSpPr>
                <a:spLocks noChangeShapeType="1"/>
              </p:cNvSpPr>
              <p:nvPr/>
            </p:nvSpPr>
            <p:spPr bwMode="auto">
              <a:xfrm>
                <a:off x="2376" y="1847"/>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730" name="Rectangle 608">
                <a:extLst>
                  <a:ext uri="{FF2B5EF4-FFF2-40B4-BE49-F238E27FC236}">
                    <a16:creationId xmlns:a16="http://schemas.microsoft.com/office/drawing/2014/main" id="{0936D4A3-41CD-9767-7414-DA90B58B4B77}"/>
                  </a:ext>
                </a:extLst>
              </p:cNvPr>
              <p:cNvSpPr>
                <a:spLocks noChangeArrowheads="1"/>
              </p:cNvSpPr>
              <p:nvPr/>
            </p:nvSpPr>
            <p:spPr bwMode="auto">
              <a:xfrm>
                <a:off x="2381" y="1847"/>
                <a:ext cx="53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grpSp>
        <p:grpSp>
          <p:nvGrpSpPr>
            <p:cNvPr id="55304" name="Group 810">
              <a:extLst>
                <a:ext uri="{FF2B5EF4-FFF2-40B4-BE49-F238E27FC236}">
                  <a16:creationId xmlns:a16="http://schemas.microsoft.com/office/drawing/2014/main" id="{691E0CDA-44EE-EBE5-FEC5-AB703598F9C3}"/>
                </a:ext>
              </a:extLst>
            </p:cNvPr>
            <p:cNvGrpSpPr>
              <a:grpSpLocks/>
            </p:cNvGrpSpPr>
            <p:nvPr/>
          </p:nvGrpSpPr>
          <p:grpSpPr bwMode="auto">
            <a:xfrm>
              <a:off x="295" y="1714"/>
              <a:ext cx="4793" cy="2160"/>
              <a:chOff x="295" y="1714"/>
              <a:chExt cx="4793" cy="2160"/>
            </a:xfrm>
          </p:grpSpPr>
          <p:sp>
            <p:nvSpPr>
              <p:cNvPr id="55331" name="Line 610">
                <a:extLst>
                  <a:ext uri="{FF2B5EF4-FFF2-40B4-BE49-F238E27FC236}">
                    <a16:creationId xmlns:a16="http://schemas.microsoft.com/office/drawing/2014/main" id="{4A4B9B71-49F1-CC1E-CE11-27CBAC6FB29D}"/>
                  </a:ext>
                </a:extLst>
              </p:cNvPr>
              <p:cNvSpPr>
                <a:spLocks noChangeShapeType="1"/>
              </p:cNvSpPr>
              <p:nvPr/>
            </p:nvSpPr>
            <p:spPr bwMode="auto">
              <a:xfrm>
                <a:off x="2381" y="1847"/>
                <a:ext cx="536"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2" name="Rectangle 611">
                <a:extLst>
                  <a:ext uri="{FF2B5EF4-FFF2-40B4-BE49-F238E27FC236}">
                    <a16:creationId xmlns:a16="http://schemas.microsoft.com/office/drawing/2014/main" id="{C323AD66-9A6A-C173-5979-92EE7D4A3DFF}"/>
                  </a:ext>
                </a:extLst>
              </p:cNvPr>
              <p:cNvSpPr>
                <a:spLocks noChangeArrowheads="1"/>
              </p:cNvSpPr>
              <p:nvPr/>
            </p:nvSpPr>
            <p:spPr bwMode="auto">
              <a:xfrm>
                <a:off x="2917" y="1714"/>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33" name="Line 612">
                <a:extLst>
                  <a:ext uri="{FF2B5EF4-FFF2-40B4-BE49-F238E27FC236}">
                    <a16:creationId xmlns:a16="http://schemas.microsoft.com/office/drawing/2014/main" id="{F8E6C38B-C38D-342B-45F4-22CE34DCD114}"/>
                  </a:ext>
                </a:extLst>
              </p:cNvPr>
              <p:cNvSpPr>
                <a:spLocks noChangeShapeType="1"/>
              </p:cNvSpPr>
              <p:nvPr/>
            </p:nvSpPr>
            <p:spPr bwMode="auto">
              <a:xfrm>
                <a:off x="2917" y="1714"/>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4" name="Rectangle 613">
                <a:extLst>
                  <a:ext uri="{FF2B5EF4-FFF2-40B4-BE49-F238E27FC236}">
                    <a16:creationId xmlns:a16="http://schemas.microsoft.com/office/drawing/2014/main" id="{E77F7521-D347-6A5B-AD35-79D04AC91F55}"/>
                  </a:ext>
                </a:extLst>
              </p:cNvPr>
              <p:cNvSpPr>
                <a:spLocks noChangeArrowheads="1"/>
              </p:cNvSpPr>
              <p:nvPr/>
            </p:nvSpPr>
            <p:spPr bwMode="auto">
              <a:xfrm>
                <a:off x="2917" y="1847"/>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35" name="Line 614">
                <a:extLst>
                  <a:ext uri="{FF2B5EF4-FFF2-40B4-BE49-F238E27FC236}">
                    <a16:creationId xmlns:a16="http://schemas.microsoft.com/office/drawing/2014/main" id="{0C8DD22E-AD34-023F-2A7C-EDEEAAD309D0}"/>
                  </a:ext>
                </a:extLst>
              </p:cNvPr>
              <p:cNvSpPr>
                <a:spLocks noChangeShapeType="1"/>
              </p:cNvSpPr>
              <p:nvPr/>
            </p:nvSpPr>
            <p:spPr bwMode="auto">
              <a:xfrm>
                <a:off x="2917" y="1847"/>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6" name="Line 615">
                <a:extLst>
                  <a:ext uri="{FF2B5EF4-FFF2-40B4-BE49-F238E27FC236}">
                    <a16:creationId xmlns:a16="http://schemas.microsoft.com/office/drawing/2014/main" id="{59ED0C38-3775-6F13-7CC7-705A9AAB0D10}"/>
                  </a:ext>
                </a:extLst>
              </p:cNvPr>
              <p:cNvSpPr>
                <a:spLocks noChangeShapeType="1"/>
              </p:cNvSpPr>
              <p:nvPr/>
            </p:nvSpPr>
            <p:spPr bwMode="auto">
              <a:xfrm>
                <a:off x="2917" y="1847"/>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7" name="Rectangle 616">
                <a:extLst>
                  <a:ext uri="{FF2B5EF4-FFF2-40B4-BE49-F238E27FC236}">
                    <a16:creationId xmlns:a16="http://schemas.microsoft.com/office/drawing/2014/main" id="{F0973E70-B62C-D0A8-A20B-5008DC2619C1}"/>
                  </a:ext>
                </a:extLst>
              </p:cNvPr>
              <p:cNvSpPr>
                <a:spLocks noChangeArrowheads="1"/>
              </p:cNvSpPr>
              <p:nvPr/>
            </p:nvSpPr>
            <p:spPr bwMode="auto">
              <a:xfrm>
                <a:off x="2922" y="1847"/>
                <a:ext cx="66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38" name="Line 617">
                <a:extLst>
                  <a:ext uri="{FF2B5EF4-FFF2-40B4-BE49-F238E27FC236}">
                    <a16:creationId xmlns:a16="http://schemas.microsoft.com/office/drawing/2014/main" id="{ADF76014-24C9-D5E3-17FF-751CEE549FF9}"/>
                  </a:ext>
                </a:extLst>
              </p:cNvPr>
              <p:cNvSpPr>
                <a:spLocks noChangeShapeType="1"/>
              </p:cNvSpPr>
              <p:nvPr/>
            </p:nvSpPr>
            <p:spPr bwMode="auto">
              <a:xfrm>
                <a:off x="2922" y="1847"/>
                <a:ext cx="66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9" name="Rectangle 618">
                <a:extLst>
                  <a:ext uri="{FF2B5EF4-FFF2-40B4-BE49-F238E27FC236}">
                    <a16:creationId xmlns:a16="http://schemas.microsoft.com/office/drawing/2014/main" id="{D4D7B7F1-37FC-437B-DF7E-D9FEEB9353D0}"/>
                  </a:ext>
                </a:extLst>
              </p:cNvPr>
              <p:cNvSpPr>
                <a:spLocks noChangeArrowheads="1"/>
              </p:cNvSpPr>
              <p:nvPr/>
            </p:nvSpPr>
            <p:spPr bwMode="auto">
              <a:xfrm>
                <a:off x="3589" y="1714"/>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40" name="Line 619">
                <a:extLst>
                  <a:ext uri="{FF2B5EF4-FFF2-40B4-BE49-F238E27FC236}">
                    <a16:creationId xmlns:a16="http://schemas.microsoft.com/office/drawing/2014/main" id="{387F74A9-B238-4C29-FA7E-9FC6DE608E43}"/>
                  </a:ext>
                </a:extLst>
              </p:cNvPr>
              <p:cNvSpPr>
                <a:spLocks noChangeShapeType="1"/>
              </p:cNvSpPr>
              <p:nvPr/>
            </p:nvSpPr>
            <p:spPr bwMode="auto">
              <a:xfrm>
                <a:off x="3589" y="1714"/>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1" name="Rectangle 620">
                <a:extLst>
                  <a:ext uri="{FF2B5EF4-FFF2-40B4-BE49-F238E27FC236}">
                    <a16:creationId xmlns:a16="http://schemas.microsoft.com/office/drawing/2014/main" id="{01934457-FD87-A5F7-1027-F519FF73A6F5}"/>
                  </a:ext>
                </a:extLst>
              </p:cNvPr>
              <p:cNvSpPr>
                <a:spLocks noChangeArrowheads="1"/>
              </p:cNvSpPr>
              <p:nvPr/>
            </p:nvSpPr>
            <p:spPr bwMode="auto">
              <a:xfrm>
                <a:off x="3589" y="1847"/>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42" name="Line 621">
                <a:extLst>
                  <a:ext uri="{FF2B5EF4-FFF2-40B4-BE49-F238E27FC236}">
                    <a16:creationId xmlns:a16="http://schemas.microsoft.com/office/drawing/2014/main" id="{AF7A8848-2B73-1469-CA16-9440AE649EDF}"/>
                  </a:ext>
                </a:extLst>
              </p:cNvPr>
              <p:cNvSpPr>
                <a:spLocks noChangeShapeType="1"/>
              </p:cNvSpPr>
              <p:nvPr/>
            </p:nvSpPr>
            <p:spPr bwMode="auto">
              <a:xfrm>
                <a:off x="3589" y="1847"/>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3" name="Line 622">
                <a:extLst>
                  <a:ext uri="{FF2B5EF4-FFF2-40B4-BE49-F238E27FC236}">
                    <a16:creationId xmlns:a16="http://schemas.microsoft.com/office/drawing/2014/main" id="{59A43EF2-1D0C-DDA4-FD48-F4A2581F5FF4}"/>
                  </a:ext>
                </a:extLst>
              </p:cNvPr>
              <p:cNvSpPr>
                <a:spLocks noChangeShapeType="1"/>
              </p:cNvSpPr>
              <p:nvPr/>
            </p:nvSpPr>
            <p:spPr bwMode="auto">
              <a:xfrm>
                <a:off x="3589" y="1847"/>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4" name="Rectangle 623">
                <a:extLst>
                  <a:ext uri="{FF2B5EF4-FFF2-40B4-BE49-F238E27FC236}">
                    <a16:creationId xmlns:a16="http://schemas.microsoft.com/office/drawing/2014/main" id="{E381DCA6-4C85-E258-1161-2BE3B8720C82}"/>
                  </a:ext>
                </a:extLst>
              </p:cNvPr>
              <p:cNvSpPr>
                <a:spLocks noChangeArrowheads="1"/>
              </p:cNvSpPr>
              <p:nvPr/>
            </p:nvSpPr>
            <p:spPr bwMode="auto">
              <a:xfrm>
                <a:off x="3594" y="1847"/>
                <a:ext cx="66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45" name="Line 624">
                <a:extLst>
                  <a:ext uri="{FF2B5EF4-FFF2-40B4-BE49-F238E27FC236}">
                    <a16:creationId xmlns:a16="http://schemas.microsoft.com/office/drawing/2014/main" id="{46A24139-F40B-AB86-19F4-40A933FF5BBC}"/>
                  </a:ext>
                </a:extLst>
              </p:cNvPr>
              <p:cNvSpPr>
                <a:spLocks noChangeShapeType="1"/>
              </p:cNvSpPr>
              <p:nvPr/>
            </p:nvSpPr>
            <p:spPr bwMode="auto">
              <a:xfrm>
                <a:off x="3594" y="1847"/>
                <a:ext cx="668"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6" name="Rectangle 625">
                <a:extLst>
                  <a:ext uri="{FF2B5EF4-FFF2-40B4-BE49-F238E27FC236}">
                    <a16:creationId xmlns:a16="http://schemas.microsoft.com/office/drawing/2014/main" id="{08B4DA64-B31B-F74D-BF16-7CFBB8D7FF1C}"/>
                  </a:ext>
                </a:extLst>
              </p:cNvPr>
              <p:cNvSpPr>
                <a:spLocks noChangeArrowheads="1"/>
              </p:cNvSpPr>
              <p:nvPr/>
            </p:nvSpPr>
            <p:spPr bwMode="auto">
              <a:xfrm>
                <a:off x="4262" y="1714"/>
                <a:ext cx="4"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47" name="Line 626">
                <a:extLst>
                  <a:ext uri="{FF2B5EF4-FFF2-40B4-BE49-F238E27FC236}">
                    <a16:creationId xmlns:a16="http://schemas.microsoft.com/office/drawing/2014/main" id="{A3016D28-EDAF-E96D-AE94-FCBBB940AACF}"/>
                  </a:ext>
                </a:extLst>
              </p:cNvPr>
              <p:cNvSpPr>
                <a:spLocks noChangeShapeType="1"/>
              </p:cNvSpPr>
              <p:nvPr/>
            </p:nvSpPr>
            <p:spPr bwMode="auto">
              <a:xfrm>
                <a:off x="4262" y="1714"/>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48" name="Rectangle 627">
                <a:extLst>
                  <a:ext uri="{FF2B5EF4-FFF2-40B4-BE49-F238E27FC236}">
                    <a16:creationId xmlns:a16="http://schemas.microsoft.com/office/drawing/2014/main" id="{74091CE8-0B9D-9CA5-5F6B-690FF47704ED}"/>
                  </a:ext>
                </a:extLst>
              </p:cNvPr>
              <p:cNvSpPr>
                <a:spLocks noChangeArrowheads="1"/>
              </p:cNvSpPr>
              <p:nvPr/>
            </p:nvSpPr>
            <p:spPr bwMode="auto">
              <a:xfrm>
                <a:off x="4262" y="1847"/>
                <a:ext cx="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49" name="Line 628">
                <a:extLst>
                  <a:ext uri="{FF2B5EF4-FFF2-40B4-BE49-F238E27FC236}">
                    <a16:creationId xmlns:a16="http://schemas.microsoft.com/office/drawing/2014/main" id="{4714E76C-68E9-5247-1562-9297BA8E4A89}"/>
                  </a:ext>
                </a:extLst>
              </p:cNvPr>
              <p:cNvSpPr>
                <a:spLocks noChangeShapeType="1"/>
              </p:cNvSpPr>
              <p:nvPr/>
            </p:nvSpPr>
            <p:spPr bwMode="auto">
              <a:xfrm>
                <a:off x="4262" y="1847"/>
                <a:ext cx="4"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50" name="Line 629">
                <a:extLst>
                  <a:ext uri="{FF2B5EF4-FFF2-40B4-BE49-F238E27FC236}">
                    <a16:creationId xmlns:a16="http://schemas.microsoft.com/office/drawing/2014/main" id="{304E2CB7-82CC-DC54-4C0E-4CE70DFAA681}"/>
                  </a:ext>
                </a:extLst>
              </p:cNvPr>
              <p:cNvSpPr>
                <a:spLocks noChangeShapeType="1"/>
              </p:cNvSpPr>
              <p:nvPr/>
            </p:nvSpPr>
            <p:spPr bwMode="auto">
              <a:xfrm>
                <a:off x="4262" y="1847"/>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51" name="Rectangle 630">
                <a:extLst>
                  <a:ext uri="{FF2B5EF4-FFF2-40B4-BE49-F238E27FC236}">
                    <a16:creationId xmlns:a16="http://schemas.microsoft.com/office/drawing/2014/main" id="{28EC24A6-80A1-4E6B-80AF-B03F2C37F620}"/>
                  </a:ext>
                </a:extLst>
              </p:cNvPr>
              <p:cNvSpPr>
                <a:spLocks noChangeArrowheads="1"/>
              </p:cNvSpPr>
              <p:nvPr/>
            </p:nvSpPr>
            <p:spPr bwMode="auto">
              <a:xfrm>
                <a:off x="4266" y="1847"/>
                <a:ext cx="81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52" name="Line 631">
                <a:extLst>
                  <a:ext uri="{FF2B5EF4-FFF2-40B4-BE49-F238E27FC236}">
                    <a16:creationId xmlns:a16="http://schemas.microsoft.com/office/drawing/2014/main" id="{5ADE3D79-02E0-DDE0-681C-423C55DA8756}"/>
                  </a:ext>
                </a:extLst>
              </p:cNvPr>
              <p:cNvSpPr>
                <a:spLocks noChangeShapeType="1"/>
              </p:cNvSpPr>
              <p:nvPr/>
            </p:nvSpPr>
            <p:spPr bwMode="auto">
              <a:xfrm>
                <a:off x="4266" y="1847"/>
                <a:ext cx="81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53" name="Rectangle 632">
                <a:extLst>
                  <a:ext uri="{FF2B5EF4-FFF2-40B4-BE49-F238E27FC236}">
                    <a16:creationId xmlns:a16="http://schemas.microsoft.com/office/drawing/2014/main" id="{F1289BB7-63B2-65A9-8E95-A8F3641E8668}"/>
                  </a:ext>
                </a:extLst>
              </p:cNvPr>
              <p:cNvSpPr>
                <a:spLocks noChangeArrowheads="1"/>
              </p:cNvSpPr>
              <p:nvPr/>
            </p:nvSpPr>
            <p:spPr bwMode="auto">
              <a:xfrm>
                <a:off x="5083" y="1714"/>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54" name="Line 633">
                <a:extLst>
                  <a:ext uri="{FF2B5EF4-FFF2-40B4-BE49-F238E27FC236}">
                    <a16:creationId xmlns:a16="http://schemas.microsoft.com/office/drawing/2014/main" id="{FA454D14-EEE9-0F71-F765-964A84AC7270}"/>
                  </a:ext>
                </a:extLst>
              </p:cNvPr>
              <p:cNvSpPr>
                <a:spLocks noChangeShapeType="1"/>
              </p:cNvSpPr>
              <p:nvPr/>
            </p:nvSpPr>
            <p:spPr bwMode="auto">
              <a:xfrm>
                <a:off x="5083" y="1714"/>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55" name="Rectangle 634">
                <a:extLst>
                  <a:ext uri="{FF2B5EF4-FFF2-40B4-BE49-F238E27FC236}">
                    <a16:creationId xmlns:a16="http://schemas.microsoft.com/office/drawing/2014/main" id="{E83B61A3-2F6B-DA9D-219B-9953D020D440}"/>
                  </a:ext>
                </a:extLst>
              </p:cNvPr>
              <p:cNvSpPr>
                <a:spLocks noChangeArrowheads="1"/>
              </p:cNvSpPr>
              <p:nvPr/>
            </p:nvSpPr>
            <p:spPr bwMode="auto">
              <a:xfrm>
                <a:off x="5083" y="1847"/>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56" name="Line 635">
                <a:extLst>
                  <a:ext uri="{FF2B5EF4-FFF2-40B4-BE49-F238E27FC236}">
                    <a16:creationId xmlns:a16="http://schemas.microsoft.com/office/drawing/2014/main" id="{9BFB1299-349A-D36C-AE4B-E369BEF7E7C9}"/>
                  </a:ext>
                </a:extLst>
              </p:cNvPr>
              <p:cNvSpPr>
                <a:spLocks noChangeShapeType="1"/>
              </p:cNvSpPr>
              <p:nvPr/>
            </p:nvSpPr>
            <p:spPr bwMode="auto">
              <a:xfrm>
                <a:off x="5083" y="1847"/>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57" name="Line 636">
                <a:extLst>
                  <a:ext uri="{FF2B5EF4-FFF2-40B4-BE49-F238E27FC236}">
                    <a16:creationId xmlns:a16="http://schemas.microsoft.com/office/drawing/2014/main" id="{B3FB34F1-EB39-3591-8794-C926BC0377C9}"/>
                  </a:ext>
                </a:extLst>
              </p:cNvPr>
              <p:cNvSpPr>
                <a:spLocks noChangeShapeType="1"/>
              </p:cNvSpPr>
              <p:nvPr/>
            </p:nvSpPr>
            <p:spPr bwMode="auto">
              <a:xfrm>
                <a:off x="5083" y="1847"/>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58" name="Rectangle 637">
                <a:extLst>
                  <a:ext uri="{FF2B5EF4-FFF2-40B4-BE49-F238E27FC236}">
                    <a16:creationId xmlns:a16="http://schemas.microsoft.com/office/drawing/2014/main" id="{EA96D927-0BB0-69E7-610D-55027E36B241}"/>
                  </a:ext>
                </a:extLst>
              </p:cNvPr>
              <p:cNvSpPr>
                <a:spLocks noChangeArrowheads="1"/>
              </p:cNvSpPr>
              <p:nvPr/>
            </p:nvSpPr>
            <p:spPr bwMode="auto">
              <a:xfrm>
                <a:off x="5083" y="1847"/>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59" name="Line 638">
                <a:extLst>
                  <a:ext uri="{FF2B5EF4-FFF2-40B4-BE49-F238E27FC236}">
                    <a16:creationId xmlns:a16="http://schemas.microsoft.com/office/drawing/2014/main" id="{C18F9A35-1F03-E96F-C0F0-9E278C5FD85A}"/>
                  </a:ext>
                </a:extLst>
              </p:cNvPr>
              <p:cNvSpPr>
                <a:spLocks noChangeShapeType="1"/>
              </p:cNvSpPr>
              <p:nvPr/>
            </p:nvSpPr>
            <p:spPr bwMode="auto">
              <a:xfrm>
                <a:off x="5083" y="1847"/>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0" name="Line 639">
                <a:extLst>
                  <a:ext uri="{FF2B5EF4-FFF2-40B4-BE49-F238E27FC236}">
                    <a16:creationId xmlns:a16="http://schemas.microsoft.com/office/drawing/2014/main" id="{F508F26E-997A-A11A-FCA1-C89D9203FAA7}"/>
                  </a:ext>
                </a:extLst>
              </p:cNvPr>
              <p:cNvSpPr>
                <a:spLocks noChangeShapeType="1"/>
              </p:cNvSpPr>
              <p:nvPr/>
            </p:nvSpPr>
            <p:spPr bwMode="auto">
              <a:xfrm>
                <a:off x="5083" y="1847"/>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61" name="Rectangle 640">
                <a:extLst>
                  <a:ext uri="{FF2B5EF4-FFF2-40B4-BE49-F238E27FC236}">
                    <a16:creationId xmlns:a16="http://schemas.microsoft.com/office/drawing/2014/main" id="{4F9371E8-4DA0-1659-3237-3D7C942A24A2}"/>
                  </a:ext>
                </a:extLst>
              </p:cNvPr>
              <p:cNvSpPr>
                <a:spLocks noChangeArrowheads="1"/>
              </p:cNvSpPr>
              <p:nvPr/>
            </p:nvSpPr>
            <p:spPr bwMode="auto">
              <a:xfrm>
                <a:off x="349" y="1840"/>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362" name="Rectangle 641">
                <a:extLst>
                  <a:ext uri="{FF2B5EF4-FFF2-40B4-BE49-F238E27FC236}">
                    <a16:creationId xmlns:a16="http://schemas.microsoft.com/office/drawing/2014/main" id="{A69F8898-C64A-D499-10D2-1EBC3336B9E6}"/>
                  </a:ext>
                </a:extLst>
              </p:cNvPr>
              <p:cNvSpPr>
                <a:spLocks noChangeArrowheads="1"/>
              </p:cNvSpPr>
              <p:nvPr/>
            </p:nvSpPr>
            <p:spPr bwMode="auto">
              <a:xfrm>
                <a:off x="349" y="1974"/>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363" name="Rectangle 642">
                <a:extLst>
                  <a:ext uri="{FF2B5EF4-FFF2-40B4-BE49-F238E27FC236}">
                    <a16:creationId xmlns:a16="http://schemas.microsoft.com/office/drawing/2014/main" id="{ECF906AA-1023-EE42-3EC1-033A27EE5239}"/>
                  </a:ext>
                </a:extLst>
              </p:cNvPr>
              <p:cNvSpPr>
                <a:spLocks noChangeArrowheads="1"/>
              </p:cNvSpPr>
              <p:nvPr/>
            </p:nvSpPr>
            <p:spPr bwMode="auto">
              <a:xfrm>
                <a:off x="300" y="2124"/>
                <a:ext cx="49" cy="1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64" name="Rectangle 643">
                <a:extLst>
                  <a:ext uri="{FF2B5EF4-FFF2-40B4-BE49-F238E27FC236}">
                    <a16:creationId xmlns:a16="http://schemas.microsoft.com/office/drawing/2014/main" id="{46EFB83B-DED0-A7E7-80C6-778AEA0AD21F}"/>
                  </a:ext>
                </a:extLst>
              </p:cNvPr>
              <p:cNvSpPr>
                <a:spLocks noChangeArrowheads="1"/>
              </p:cNvSpPr>
              <p:nvPr/>
            </p:nvSpPr>
            <p:spPr bwMode="auto">
              <a:xfrm>
                <a:off x="1042" y="2124"/>
                <a:ext cx="49" cy="1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65" name="Rectangle 644">
                <a:extLst>
                  <a:ext uri="{FF2B5EF4-FFF2-40B4-BE49-F238E27FC236}">
                    <a16:creationId xmlns:a16="http://schemas.microsoft.com/office/drawing/2014/main" id="{9F498D4B-BBE8-0440-D936-7FABED142F53}"/>
                  </a:ext>
                </a:extLst>
              </p:cNvPr>
              <p:cNvSpPr>
                <a:spLocks noChangeArrowheads="1"/>
              </p:cNvSpPr>
              <p:nvPr/>
            </p:nvSpPr>
            <p:spPr bwMode="auto">
              <a:xfrm>
                <a:off x="349" y="2124"/>
                <a:ext cx="693" cy="1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66" name="Rectangle 645">
                <a:extLst>
                  <a:ext uri="{FF2B5EF4-FFF2-40B4-BE49-F238E27FC236}">
                    <a16:creationId xmlns:a16="http://schemas.microsoft.com/office/drawing/2014/main" id="{6FE7D1FC-FE96-F625-C4FD-0BDCE846E17C}"/>
                  </a:ext>
                </a:extLst>
              </p:cNvPr>
              <p:cNvSpPr>
                <a:spLocks noChangeArrowheads="1"/>
              </p:cNvSpPr>
              <p:nvPr/>
            </p:nvSpPr>
            <p:spPr bwMode="auto">
              <a:xfrm>
                <a:off x="349" y="2112"/>
                <a:ext cx="52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Risk Level</a:t>
                </a:r>
                <a:endParaRPr lang="en-US" altLang="en-US"/>
              </a:p>
            </p:txBody>
          </p:sp>
          <p:sp>
            <p:nvSpPr>
              <p:cNvPr id="55367" name="Rectangle 646">
                <a:extLst>
                  <a:ext uri="{FF2B5EF4-FFF2-40B4-BE49-F238E27FC236}">
                    <a16:creationId xmlns:a16="http://schemas.microsoft.com/office/drawing/2014/main" id="{ED74E819-4B2A-1BA3-9DEA-F8D936326F3E}"/>
                  </a:ext>
                </a:extLst>
              </p:cNvPr>
              <p:cNvSpPr>
                <a:spLocks noChangeArrowheads="1"/>
              </p:cNvSpPr>
              <p:nvPr/>
            </p:nvSpPr>
            <p:spPr bwMode="auto">
              <a:xfrm>
                <a:off x="887" y="2112"/>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 </a:t>
                </a:r>
                <a:endParaRPr lang="en-US" altLang="en-US"/>
              </a:p>
            </p:txBody>
          </p:sp>
          <p:sp>
            <p:nvSpPr>
              <p:cNvPr id="55368" name="Rectangle 647">
                <a:extLst>
                  <a:ext uri="{FF2B5EF4-FFF2-40B4-BE49-F238E27FC236}">
                    <a16:creationId xmlns:a16="http://schemas.microsoft.com/office/drawing/2014/main" id="{635EE02C-C44D-377E-CCE1-9936EDEC0F2A}"/>
                  </a:ext>
                </a:extLst>
              </p:cNvPr>
              <p:cNvSpPr>
                <a:spLocks noChangeArrowheads="1"/>
              </p:cNvSpPr>
              <p:nvPr/>
            </p:nvSpPr>
            <p:spPr bwMode="auto">
              <a:xfrm>
                <a:off x="1096" y="2124"/>
                <a:ext cx="49" cy="1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69" name="Rectangle 648">
                <a:extLst>
                  <a:ext uri="{FF2B5EF4-FFF2-40B4-BE49-F238E27FC236}">
                    <a16:creationId xmlns:a16="http://schemas.microsoft.com/office/drawing/2014/main" id="{F60CDADD-C407-CDD0-DFCE-602AC658C78C}"/>
                  </a:ext>
                </a:extLst>
              </p:cNvPr>
              <p:cNvSpPr>
                <a:spLocks noChangeArrowheads="1"/>
              </p:cNvSpPr>
              <p:nvPr/>
            </p:nvSpPr>
            <p:spPr bwMode="auto">
              <a:xfrm>
                <a:off x="5034" y="2124"/>
                <a:ext cx="49" cy="1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70" name="Rectangle 649">
                <a:extLst>
                  <a:ext uri="{FF2B5EF4-FFF2-40B4-BE49-F238E27FC236}">
                    <a16:creationId xmlns:a16="http://schemas.microsoft.com/office/drawing/2014/main" id="{055D2FA9-1BD0-19B5-085A-8C0F52AF6FD3}"/>
                  </a:ext>
                </a:extLst>
              </p:cNvPr>
              <p:cNvSpPr>
                <a:spLocks noChangeArrowheads="1"/>
              </p:cNvSpPr>
              <p:nvPr/>
            </p:nvSpPr>
            <p:spPr bwMode="auto">
              <a:xfrm>
                <a:off x="1145" y="2124"/>
                <a:ext cx="3889" cy="133"/>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71" name="Rectangle 650">
                <a:extLst>
                  <a:ext uri="{FF2B5EF4-FFF2-40B4-BE49-F238E27FC236}">
                    <a16:creationId xmlns:a16="http://schemas.microsoft.com/office/drawing/2014/main" id="{4EB33B54-FD35-AB1C-839B-42DF8A9113E2}"/>
                  </a:ext>
                </a:extLst>
              </p:cNvPr>
              <p:cNvSpPr>
                <a:spLocks noChangeArrowheads="1"/>
              </p:cNvSpPr>
              <p:nvPr/>
            </p:nvSpPr>
            <p:spPr bwMode="auto">
              <a:xfrm>
                <a:off x="1145" y="2112"/>
                <a:ext cx="59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Description</a:t>
                </a:r>
                <a:endParaRPr lang="en-US" altLang="en-US"/>
              </a:p>
            </p:txBody>
          </p:sp>
          <p:sp>
            <p:nvSpPr>
              <p:cNvPr id="55372" name="Rectangle 651">
                <a:extLst>
                  <a:ext uri="{FF2B5EF4-FFF2-40B4-BE49-F238E27FC236}">
                    <a16:creationId xmlns:a16="http://schemas.microsoft.com/office/drawing/2014/main" id="{8E96FEE9-BFB0-CF09-02AB-30FE80E60305}"/>
                  </a:ext>
                </a:extLst>
              </p:cNvPr>
              <p:cNvSpPr>
                <a:spLocks noChangeArrowheads="1"/>
              </p:cNvSpPr>
              <p:nvPr/>
            </p:nvSpPr>
            <p:spPr bwMode="auto">
              <a:xfrm>
                <a:off x="1754" y="2112"/>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 </a:t>
                </a:r>
                <a:endParaRPr lang="en-US" altLang="en-US"/>
              </a:p>
            </p:txBody>
          </p:sp>
          <p:sp>
            <p:nvSpPr>
              <p:cNvPr id="55373" name="Rectangle 652">
                <a:extLst>
                  <a:ext uri="{FF2B5EF4-FFF2-40B4-BE49-F238E27FC236}">
                    <a16:creationId xmlns:a16="http://schemas.microsoft.com/office/drawing/2014/main" id="{0DCA5D0A-C3A9-E469-0EC0-D7C234556AE6}"/>
                  </a:ext>
                </a:extLst>
              </p:cNvPr>
              <p:cNvSpPr>
                <a:spLocks noChangeArrowheads="1"/>
              </p:cNvSpPr>
              <p:nvPr/>
            </p:nvSpPr>
            <p:spPr bwMode="auto">
              <a:xfrm>
                <a:off x="295" y="2119"/>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74" name="Line 653">
                <a:extLst>
                  <a:ext uri="{FF2B5EF4-FFF2-40B4-BE49-F238E27FC236}">
                    <a16:creationId xmlns:a16="http://schemas.microsoft.com/office/drawing/2014/main" id="{51FEAF7C-71AE-B4FB-C37B-D6F994C12A2C}"/>
                  </a:ext>
                </a:extLst>
              </p:cNvPr>
              <p:cNvSpPr>
                <a:spLocks noChangeShapeType="1"/>
              </p:cNvSpPr>
              <p:nvPr/>
            </p:nvSpPr>
            <p:spPr bwMode="auto">
              <a:xfrm>
                <a:off x="295" y="2119"/>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5" name="Line 654">
                <a:extLst>
                  <a:ext uri="{FF2B5EF4-FFF2-40B4-BE49-F238E27FC236}">
                    <a16:creationId xmlns:a16="http://schemas.microsoft.com/office/drawing/2014/main" id="{0BFBF1FC-E6C9-9112-C0BF-50A40F6A6EC4}"/>
                  </a:ext>
                </a:extLst>
              </p:cNvPr>
              <p:cNvSpPr>
                <a:spLocks noChangeShapeType="1"/>
              </p:cNvSpPr>
              <p:nvPr/>
            </p:nvSpPr>
            <p:spPr bwMode="auto">
              <a:xfrm>
                <a:off x="295" y="2119"/>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6" name="Rectangle 655">
                <a:extLst>
                  <a:ext uri="{FF2B5EF4-FFF2-40B4-BE49-F238E27FC236}">
                    <a16:creationId xmlns:a16="http://schemas.microsoft.com/office/drawing/2014/main" id="{F22B21D7-BF50-BF19-022A-C6A23962318F}"/>
                  </a:ext>
                </a:extLst>
              </p:cNvPr>
              <p:cNvSpPr>
                <a:spLocks noChangeArrowheads="1"/>
              </p:cNvSpPr>
              <p:nvPr/>
            </p:nvSpPr>
            <p:spPr bwMode="auto">
              <a:xfrm>
                <a:off x="295" y="2119"/>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77" name="Line 656">
                <a:extLst>
                  <a:ext uri="{FF2B5EF4-FFF2-40B4-BE49-F238E27FC236}">
                    <a16:creationId xmlns:a16="http://schemas.microsoft.com/office/drawing/2014/main" id="{7E798877-4FA2-560D-724E-59812DB43488}"/>
                  </a:ext>
                </a:extLst>
              </p:cNvPr>
              <p:cNvSpPr>
                <a:spLocks noChangeShapeType="1"/>
              </p:cNvSpPr>
              <p:nvPr/>
            </p:nvSpPr>
            <p:spPr bwMode="auto">
              <a:xfrm>
                <a:off x="295" y="2119"/>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8" name="Line 657">
                <a:extLst>
                  <a:ext uri="{FF2B5EF4-FFF2-40B4-BE49-F238E27FC236}">
                    <a16:creationId xmlns:a16="http://schemas.microsoft.com/office/drawing/2014/main" id="{A80A54F1-C452-CD15-313C-87B7EA98C95E}"/>
                  </a:ext>
                </a:extLst>
              </p:cNvPr>
              <p:cNvSpPr>
                <a:spLocks noChangeShapeType="1"/>
              </p:cNvSpPr>
              <p:nvPr/>
            </p:nvSpPr>
            <p:spPr bwMode="auto">
              <a:xfrm>
                <a:off x="295" y="2119"/>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79" name="Rectangle 658">
                <a:extLst>
                  <a:ext uri="{FF2B5EF4-FFF2-40B4-BE49-F238E27FC236}">
                    <a16:creationId xmlns:a16="http://schemas.microsoft.com/office/drawing/2014/main" id="{A97F54C1-77B6-2BFF-EB70-CB1B7E2C1BA2}"/>
                  </a:ext>
                </a:extLst>
              </p:cNvPr>
              <p:cNvSpPr>
                <a:spLocks noChangeArrowheads="1"/>
              </p:cNvSpPr>
              <p:nvPr/>
            </p:nvSpPr>
            <p:spPr bwMode="auto">
              <a:xfrm>
                <a:off x="300" y="2119"/>
                <a:ext cx="79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80" name="Line 659">
                <a:extLst>
                  <a:ext uri="{FF2B5EF4-FFF2-40B4-BE49-F238E27FC236}">
                    <a16:creationId xmlns:a16="http://schemas.microsoft.com/office/drawing/2014/main" id="{325A2DA5-CFB0-444B-983F-77E88C4DB348}"/>
                  </a:ext>
                </a:extLst>
              </p:cNvPr>
              <p:cNvSpPr>
                <a:spLocks noChangeShapeType="1"/>
              </p:cNvSpPr>
              <p:nvPr/>
            </p:nvSpPr>
            <p:spPr bwMode="auto">
              <a:xfrm>
                <a:off x="300" y="2119"/>
                <a:ext cx="791"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1" name="Rectangle 660">
                <a:extLst>
                  <a:ext uri="{FF2B5EF4-FFF2-40B4-BE49-F238E27FC236}">
                    <a16:creationId xmlns:a16="http://schemas.microsoft.com/office/drawing/2014/main" id="{D437B5E4-4E6E-A46D-A12E-F6513B9D4A99}"/>
                  </a:ext>
                </a:extLst>
              </p:cNvPr>
              <p:cNvSpPr>
                <a:spLocks noChangeArrowheads="1"/>
              </p:cNvSpPr>
              <p:nvPr/>
            </p:nvSpPr>
            <p:spPr bwMode="auto">
              <a:xfrm>
                <a:off x="1091" y="2119"/>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82" name="Line 661">
                <a:extLst>
                  <a:ext uri="{FF2B5EF4-FFF2-40B4-BE49-F238E27FC236}">
                    <a16:creationId xmlns:a16="http://schemas.microsoft.com/office/drawing/2014/main" id="{A7097EA5-61DC-E1F6-07E6-80E615C17DAB}"/>
                  </a:ext>
                </a:extLst>
              </p:cNvPr>
              <p:cNvSpPr>
                <a:spLocks noChangeShapeType="1"/>
              </p:cNvSpPr>
              <p:nvPr/>
            </p:nvSpPr>
            <p:spPr bwMode="auto">
              <a:xfrm>
                <a:off x="1091" y="2119"/>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3" name="Line 662">
                <a:extLst>
                  <a:ext uri="{FF2B5EF4-FFF2-40B4-BE49-F238E27FC236}">
                    <a16:creationId xmlns:a16="http://schemas.microsoft.com/office/drawing/2014/main" id="{5C07C9F7-75C2-FE59-9824-7BF743E1917A}"/>
                  </a:ext>
                </a:extLst>
              </p:cNvPr>
              <p:cNvSpPr>
                <a:spLocks noChangeShapeType="1"/>
              </p:cNvSpPr>
              <p:nvPr/>
            </p:nvSpPr>
            <p:spPr bwMode="auto">
              <a:xfrm>
                <a:off x="1091" y="2119"/>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4" name="Rectangle 663">
                <a:extLst>
                  <a:ext uri="{FF2B5EF4-FFF2-40B4-BE49-F238E27FC236}">
                    <a16:creationId xmlns:a16="http://schemas.microsoft.com/office/drawing/2014/main" id="{52BB4B9C-0A94-3EA9-C41F-BEC45214BEA8}"/>
                  </a:ext>
                </a:extLst>
              </p:cNvPr>
              <p:cNvSpPr>
                <a:spLocks noChangeArrowheads="1"/>
              </p:cNvSpPr>
              <p:nvPr/>
            </p:nvSpPr>
            <p:spPr bwMode="auto">
              <a:xfrm>
                <a:off x="1096" y="2119"/>
                <a:ext cx="398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85" name="Line 664">
                <a:extLst>
                  <a:ext uri="{FF2B5EF4-FFF2-40B4-BE49-F238E27FC236}">
                    <a16:creationId xmlns:a16="http://schemas.microsoft.com/office/drawing/2014/main" id="{EA91D945-0DDA-15C7-209E-2B3EADCB93A5}"/>
                  </a:ext>
                </a:extLst>
              </p:cNvPr>
              <p:cNvSpPr>
                <a:spLocks noChangeShapeType="1"/>
              </p:cNvSpPr>
              <p:nvPr/>
            </p:nvSpPr>
            <p:spPr bwMode="auto">
              <a:xfrm>
                <a:off x="1096" y="2119"/>
                <a:ext cx="398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6" name="Rectangle 665">
                <a:extLst>
                  <a:ext uri="{FF2B5EF4-FFF2-40B4-BE49-F238E27FC236}">
                    <a16:creationId xmlns:a16="http://schemas.microsoft.com/office/drawing/2014/main" id="{EFCDA16B-C434-1BD8-E8DF-A29F1263BB66}"/>
                  </a:ext>
                </a:extLst>
              </p:cNvPr>
              <p:cNvSpPr>
                <a:spLocks noChangeArrowheads="1"/>
              </p:cNvSpPr>
              <p:nvPr/>
            </p:nvSpPr>
            <p:spPr bwMode="auto">
              <a:xfrm>
                <a:off x="5083" y="2119"/>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87" name="Line 666">
                <a:extLst>
                  <a:ext uri="{FF2B5EF4-FFF2-40B4-BE49-F238E27FC236}">
                    <a16:creationId xmlns:a16="http://schemas.microsoft.com/office/drawing/2014/main" id="{90586EA6-0D9B-BCFE-2932-A8CFBE2F801D}"/>
                  </a:ext>
                </a:extLst>
              </p:cNvPr>
              <p:cNvSpPr>
                <a:spLocks noChangeShapeType="1"/>
              </p:cNvSpPr>
              <p:nvPr/>
            </p:nvSpPr>
            <p:spPr bwMode="auto">
              <a:xfrm>
                <a:off x="5083" y="2119"/>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8" name="Line 667">
                <a:extLst>
                  <a:ext uri="{FF2B5EF4-FFF2-40B4-BE49-F238E27FC236}">
                    <a16:creationId xmlns:a16="http://schemas.microsoft.com/office/drawing/2014/main" id="{AE8A2C1D-1938-2FA9-370D-AD3F26F024BF}"/>
                  </a:ext>
                </a:extLst>
              </p:cNvPr>
              <p:cNvSpPr>
                <a:spLocks noChangeShapeType="1"/>
              </p:cNvSpPr>
              <p:nvPr/>
            </p:nvSpPr>
            <p:spPr bwMode="auto">
              <a:xfrm>
                <a:off x="5083" y="2119"/>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89" name="Rectangle 668">
                <a:extLst>
                  <a:ext uri="{FF2B5EF4-FFF2-40B4-BE49-F238E27FC236}">
                    <a16:creationId xmlns:a16="http://schemas.microsoft.com/office/drawing/2014/main" id="{58F30804-6FCC-6950-13D0-044ED25537F8}"/>
                  </a:ext>
                </a:extLst>
              </p:cNvPr>
              <p:cNvSpPr>
                <a:spLocks noChangeArrowheads="1"/>
              </p:cNvSpPr>
              <p:nvPr/>
            </p:nvSpPr>
            <p:spPr bwMode="auto">
              <a:xfrm>
                <a:off x="5083" y="2119"/>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90" name="Line 669">
                <a:extLst>
                  <a:ext uri="{FF2B5EF4-FFF2-40B4-BE49-F238E27FC236}">
                    <a16:creationId xmlns:a16="http://schemas.microsoft.com/office/drawing/2014/main" id="{5037F83F-436D-112F-EDC4-B2FABB996ABA}"/>
                  </a:ext>
                </a:extLst>
              </p:cNvPr>
              <p:cNvSpPr>
                <a:spLocks noChangeShapeType="1"/>
              </p:cNvSpPr>
              <p:nvPr/>
            </p:nvSpPr>
            <p:spPr bwMode="auto">
              <a:xfrm>
                <a:off x="5083" y="2119"/>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1" name="Line 670">
                <a:extLst>
                  <a:ext uri="{FF2B5EF4-FFF2-40B4-BE49-F238E27FC236}">
                    <a16:creationId xmlns:a16="http://schemas.microsoft.com/office/drawing/2014/main" id="{C156A561-7F71-0C86-C53F-AEA2C1596586}"/>
                  </a:ext>
                </a:extLst>
              </p:cNvPr>
              <p:cNvSpPr>
                <a:spLocks noChangeShapeType="1"/>
              </p:cNvSpPr>
              <p:nvPr/>
            </p:nvSpPr>
            <p:spPr bwMode="auto">
              <a:xfrm>
                <a:off x="5083" y="2119"/>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2" name="Rectangle 671">
                <a:extLst>
                  <a:ext uri="{FF2B5EF4-FFF2-40B4-BE49-F238E27FC236}">
                    <a16:creationId xmlns:a16="http://schemas.microsoft.com/office/drawing/2014/main" id="{2443B1AB-1D30-CE1C-4AB3-01BBBF842F81}"/>
                  </a:ext>
                </a:extLst>
              </p:cNvPr>
              <p:cNvSpPr>
                <a:spLocks noChangeArrowheads="1"/>
              </p:cNvSpPr>
              <p:nvPr/>
            </p:nvSpPr>
            <p:spPr bwMode="auto">
              <a:xfrm>
                <a:off x="295" y="2124"/>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93" name="Line 672">
                <a:extLst>
                  <a:ext uri="{FF2B5EF4-FFF2-40B4-BE49-F238E27FC236}">
                    <a16:creationId xmlns:a16="http://schemas.microsoft.com/office/drawing/2014/main" id="{D17E61AE-815C-03A8-2714-D92AED1D5CEF}"/>
                  </a:ext>
                </a:extLst>
              </p:cNvPr>
              <p:cNvSpPr>
                <a:spLocks noChangeShapeType="1"/>
              </p:cNvSpPr>
              <p:nvPr/>
            </p:nvSpPr>
            <p:spPr bwMode="auto">
              <a:xfrm>
                <a:off x="295" y="2124"/>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4" name="Rectangle 673">
                <a:extLst>
                  <a:ext uri="{FF2B5EF4-FFF2-40B4-BE49-F238E27FC236}">
                    <a16:creationId xmlns:a16="http://schemas.microsoft.com/office/drawing/2014/main" id="{EEE9E5D6-E114-D335-3D1E-37F4162BF172}"/>
                  </a:ext>
                </a:extLst>
              </p:cNvPr>
              <p:cNvSpPr>
                <a:spLocks noChangeArrowheads="1"/>
              </p:cNvSpPr>
              <p:nvPr/>
            </p:nvSpPr>
            <p:spPr bwMode="auto">
              <a:xfrm>
                <a:off x="1091" y="2124"/>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95" name="Line 674">
                <a:extLst>
                  <a:ext uri="{FF2B5EF4-FFF2-40B4-BE49-F238E27FC236}">
                    <a16:creationId xmlns:a16="http://schemas.microsoft.com/office/drawing/2014/main" id="{14D4ED6B-F567-4B40-247D-AB9D24BCB2DB}"/>
                  </a:ext>
                </a:extLst>
              </p:cNvPr>
              <p:cNvSpPr>
                <a:spLocks noChangeShapeType="1"/>
              </p:cNvSpPr>
              <p:nvPr/>
            </p:nvSpPr>
            <p:spPr bwMode="auto">
              <a:xfrm>
                <a:off x="1091" y="2124"/>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6" name="Rectangle 675">
                <a:extLst>
                  <a:ext uri="{FF2B5EF4-FFF2-40B4-BE49-F238E27FC236}">
                    <a16:creationId xmlns:a16="http://schemas.microsoft.com/office/drawing/2014/main" id="{7B9779EF-85C1-A429-AF82-68C727A24483}"/>
                  </a:ext>
                </a:extLst>
              </p:cNvPr>
              <p:cNvSpPr>
                <a:spLocks noChangeArrowheads="1"/>
              </p:cNvSpPr>
              <p:nvPr/>
            </p:nvSpPr>
            <p:spPr bwMode="auto">
              <a:xfrm>
                <a:off x="5083" y="2124"/>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97" name="Line 676">
                <a:extLst>
                  <a:ext uri="{FF2B5EF4-FFF2-40B4-BE49-F238E27FC236}">
                    <a16:creationId xmlns:a16="http://schemas.microsoft.com/office/drawing/2014/main" id="{30795D29-6E9D-EF38-39EC-63361F4CC9E8}"/>
                  </a:ext>
                </a:extLst>
              </p:cNvPr>
              <p:cNvSpPr>
                <a:spLocks noChangeShapeType="1"/>
              </p:cNvSpPr>
              <p:nvPr/>
            </p:nvSpPr>
            <p:spPr bwMode="auto">
              <a:xfrm>
                <a:off x="5083" y="2124"/>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98" name="Rectangle 677">
                <a:extLst>
                  <a:ext uri="{FF2B5EF4-FFF2-40B4-BE49-F238E27FC236}">
                    <a16:creationId xmlns:a16="http://schemas.microsoft.com/office/drawing/2014/main" id="{8210316A-5D2C-9AA6-EE30-273E3EBDBE5A}"/>
                  </a:ext>
                </a:extLst>
              </p:cNvPr>
              <p:cNvSpPr>
                <a:spLocks noChangeArrowheads="1"/>
              </p:cNvSpPr>
              <p:nvPr/>
            </p:nvSpPr>
            <p:spPr bwMode="auto">
              <a:xfrm>
                <a:off x="300" y="2261"/>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99" name="Rectangle 678">
                <a:extLst>
                  <a:ext uri="{FF2B5EF4-FFF2-40B4-BE49-F238E27FC236}">
                    <a16:creationId xmlns:a16="http://schemas.microsoft.com/office/drawing/2014/main" id="{7E3A3410-B1C0-0483-2753-358303133847}"/>
                  </a:ext>
                </a:extLst>
              </p:cNvPr>
              <p:cNvSpPr>
                <a:spLocks noChangeArrowheads="1"/>
              </p:cNvSpPr>
              <p:nvPr/>
            </p:nvSpPr>
            <p:spPr bwMode="auto">
              <a:xfrm>
                <a:off x="1042" y="2261"/>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00" name="Rectangle 679">
                <a:extLst>
                  <a:ext uri="{FF2B5EF4-FFF2-40B4-BE49-F238E27FC236}">
                    <a16:creationId xmlns:a16="http://schemas.microsoft.com/office/drawing/2014/main" id="{7D8F4E4B-D4AD-F42F-3FB6-FEBD0AB55C4B}"/>
                  </a:ext>
                </a:extLst>
              </p:cNvPr>
              <p:cNvSpPr>
                <a:spLocks noChangeArrowheads="1"/>
              </p:cNvSpPr>
              <p:nvPr/>
            </p:nvSpPr>
            <p:spPr bwMode="auto">
              <a:xfrm>
                <a:off x="300" y="2394"/>
                <a:ext cx="791" cy="40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01" name="Rectangle 680">
                <a:extLst>
                  <a:ext uri="{FF2B5EF4-FFF2-40B4-BE49-F238E27FC236}">
                    <a16:creationId xmlns:a16="http://schemas.microsoft.com/office/drawing/2014/main" id="{45F4EDDA-14D5-706F-377D-8F7ABCF9412F}"/>
                  </a:ext>
                </a:extLst>
              </p:cNvPr>
              <p:cNvSpPr>
                <a:spLocks noChangeArrowheads="1"/>
              </p:cNvSpPr>
              <p:nvPr/>
            </p:nvSpPr>
            <p:spPr bwMode="auto">
              <a:xfrm>
                <a:off x="349" y="2261"/>
                <a:ext cx="693"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02" name="Rectangle 681">
                <a:extLst>
                  <a:ext uri="{FF2B5EF4-FFF2-40B4-BE49-F238E27FC236}">
                    <a16:creationId xmlns:a16="http://schemas.microsoft.com/office/drawing/2014/main" id="{558F73A1-B3DA-7813-39D2-FCA67D095B9E}"/>
                  </a:ext>
                </a:extLst>
              </p:cNvPr>
              <p:cNvSpPr>
                <a:spLocks noChangeArrowheads="1"/>
              </p:cNvSpPr>
              <p:nvPr/>
            </p:nvSpPr>
            <p:spPr bwMode="auto">
              <a:xfrm>
                <a:off x="349" y="2249"/>
                <a:ext cx="62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Extreme (E)</a:t>
                </a:r>
                <a:endParaRPr lang="en-US" altLang="en-US"/>
              </a:p>
            </p:txBody>
          </p:sp>
          <p:sp>
            <p:nvSpPr>
              <p:cNvPr id="55403" name="Rectangle 682">
                <a:extLst>
                  <a:ext uri="{FF2B5EF4-FFF2-40B4-BE49-F238E27FC236}">
                    <a16:creationId xmlns:a16="http://schemas.microsoft.com/office/drawing/2014/main" id="{12B93773-A787-96C2-4357-38FA8355D049}"/>
                  </a:ext>
                </a:extLst>
              </p:cNvPr>
              <p:cNvSpPr>
                <a:spLocks noChangeArrowheads="1"/>
              </p:cNvSpPr>
              <p:nvPr/>
            </p:nvSpPr>
            <p:spPr bwMode="auto">
              <a:xfrm>
                <a:off x="986" y="2249"/>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 </a:t>
                </a:r>
                <a:endParaRPr lang="en-US" altLang="en-US"/>
              </a:p>
            </p:txBody>
          </p:sp>
          <p:sp>
            <p:nvSpPr>
              <p:cNvPr id="55404" name="Rectangle 683">
                <a:extLst>
                  <a:ext uri="{FF2B5EF4-FFF2-40B4-BE49-F238E27FC236}">
                    <a16:creationId xmlns:a16="http://schemas.microsoft.com/office/drawing/2014/main" id="{FA18918A-AF0A-0DFE-DD01-246F27A5A7CA}"/>
                  </a:ext>
                </a:extLst>
              </p:cNvPr>
              <p:cNvSpPr>
                <a:spLocks noChangeArrowheads="1"/>
              </p:cNvSpPr>
              <p:nvPr/>
            </p:nvSpPr>
            <p:spPr bwMode="auto">
              <a:xfrm>
                <a:off x="1096" y="2261"/>
                <a:ext cx="49" cy="5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05" name="Rectangle 684">
                <a:extLst>
                  <a:ext uri="{FF2B5EF4-FFF2-40B4-BE49-F238E27FC236}">
                    <a16:creationId xmlns:a16="http://schemas.microsoft.com/office/drawing/2014/main" id="{600896B9-F586-762E-0E38-02014632791E}"/>
                  </a:ext>
                </a:extLst>
              </p:cNvPr>
              <p:cNvSpPr>
                <a:spLocks noChangeArrowheads="1"/>
              </p:cNvSpPr>
              <p:nvPr/>
            </p:nvSpPr>
            <p:spPr bwMode="auto">
              <a:xfrm>
                <a:off x="5034" y="2261"/>
                <a:ext cx="49" cy="5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06" name="Rectangle 685">
                <a:extLst>
                  <a:ext uri="{FF2B5EF4-FFF2-40B4-BE49-F238E27FC236}">
                    <a16:creationId xmlns:a16="http://schemas.microsoft.com/office/drawing/2014/main" id="{6079B759-B0CB-40E3-C63D-9BDD2954A209}"/>
                  </a:ext>
                </a:extLst>
              </p:cNvPr>
              <p:cNvSpPr>
                <a:spLocks noChangeArrowheads="1"/>
              </p:cNvSpPr>
              <p:nvPr/>
            </p:nvSpPr>
            <p:spPr bwMode="auto">
              <a:xfrm>
                <a:off x="1096" y="2794"/>
                <a:ext cx="3987" cy="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07" name="Rectangle 686">
                <a:extLst>
                  <a:ext uri="{FF2B5EF4-FFF2-40B4-BE49-F238E27FC236}">
                    <a16:creationId xmlns:a16="http://schemas.microsoft.com/office/drawing/2014/main" id="{C2EFA76C-AC0A-4A1D-86C7-7748F7A9D0A0}"/>
                  </a:ext>
                </a:extLst>
              </p:cNvPr>
              <p:cNvSpPr>
                <a:spLocks noChangeArrowheads="1"/>
              </p:cNvSpPr>
              <p:nvPr/>
            </p:nvSpPr>
            <p:spPr bwMode="auto">
              <a:xfrm>
                <a:off x="1145" y="2261"/>
                <a:ext cx="388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08" name="Rectangle 687">
                <a:extLst>
                  <a:ext uri="{FF2B5EF4-FFF2-40B4-BE49-F238E27FC236}">
                    <a16:creationId xmlns:a16="http://schemas.microsoft.com/office/drawing/2014/main" id="{8EB26B3D-62C8-2D74-12DB-9907926C58F6}"/>
                  </a:ext>
                </a:extLst>
              </p:cNvPr>
              <p:cNvSpPr>
                <a:spLocks noChangeArrowheads="1"/>
              </p:cNvSpPr>
              <p:nvPr/>
            </p:nvSpPr>
            <p:spPr bwMode="auto">
              <a:xfrm>
                <a:off x="1145" y="2249"/>
                <a:ext cx="111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Will require detailed r</a:t>
                </a:r>
                <a:endParaRPr lang="en-US" altLang="en-US"/>
              </a:p>
            </p:txBody>
          </p:sp>
          <p:sp>
            <p:nvSpPr>
              <p:cNvPr id="55409" name="Rectangle 688">
                <a:extLst>
                  <a:ext uri="{FF2B5EF4-FFF2-40B4-BE49-F238E27FC236}">
                    <a16:creationId xmlns:a16="http://schemas.microsoft.com/office/drawing/2014/main" id="{EE5A8486-2A9B-5DAE-D85D-6C43088F5209}"/>
                  </a:ext>
                </a:extLst>
              </p:cNvPr>
              <p:cNvSpPr>
                <a:spLocks noChangeArrowheads="1"/>
              </p:cNvSpPr>
              <p:nvPr/>
            </p:nvSpPr>
            <p:spPr bwMode="auto">
              <a:xfrm>
                <a:off x="2288" y="2249"/>
                <a:ext cx="206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esearch and management planning at an </a:t>
                </a:r>
                <a:endParaRPr lang="en-US" altLang="en-US"/>
              </a:p>
            </p:txBody>
          </p:sp>
          <p:sp>
            <p:nvSpPr>
              <p:cNvPr id="55410" name="Rectangle 689">
                <a:extLst>
                  <a:ext uri="{FF2B5EF4-FFF2-40B4-BE49-F238E27FC236}">
                    <a16:creationId xmlns:a16="http://schemas.microsoft.com/office/drawing/2014/main" id="{80A3741D-7A76-C649-E0C8-5F2F71645B10}"/>
                  </a:ext>
                </a:extLst>
              </p:cNvPr>
              <p:cNvSpPr>
                <a:spLocks noChangeArrowheads="1"/>
              </p:cNvSpPr>
              <p:nvPr/>
            </p:nvSpPr>
            <p:spPr bwMode="auto">
              <a:xfrm>
                <a:off x="1145" y="2394"/>
                <a:ext cx="388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11" name="Rectangle 690">
                <a:extLst>
                  <a:ext uri="{FF2B5EF4-FFF2-40B4-BE49-F238E27FC236}">
                    <a16:creationId xmlns:a16="http://schemas.microsoft.com/office/drawing/2014/main" id="{9D040FD6-68BD-90AA-4B2C-85E27884E189}"/>
                  </a:ext>
                </a:extLst>
              </p:cNvPr>
              <p:cNvSpPr>
                <a:spLocks noChangeArrowheads="1"/>
              </p:cNvSpPr>
              <p:nvPr/>
            </p:nvSpPr>
            <p:spPr bwMode="auto">
              <a:xfrm>
                <a:off x="1145" y="2382"/>
                <a:ext cx="381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executive/director level. Ongoing planning and monitoring will be required </a:t>
                </a:r>
                <a:endParaRPr lang="en-US" altLang="en-US"/>
              </a:p>
            </p:txBody>
          </p:sp>
          <p:sp>
            <p:nvSpPr>
              <p:cNvPr id="55412" name="Rectangle 691">
                <a:extLst>
                  <a:ext uri="{FF2B5EF4-FFF2-40B4-BE49-F238E27FC236}">
                    <a16:creationId xmlns:a16="http://schemas.microsoft.com/office/drawing/2014/main" id="{C79FF1E9-8471-6575-886E-14D09288A2D4}"/>
                  </a:ext>
                </a:extLst>
              </p:cNvPr>
              <p:cNvSpPr>
                <a:spLocks noChangeArrowheads="1"/>
              </p:cNvSpPr>
              <p:nvPr/>
            </p:nvSpPr>
            <p:spPr bwMode="auto">
              <a:xfrm>
                <a:off x="1145" y="2527"/>
                <a:ext cx="388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13" name="Rectangle 692">
                <a:extLst>
                  <a:ext uri="{FF2B5EF4-FFF2-40B4-BE49-F238E27FC236}">
                    <a16:creationId xmlns:a16="http://schemas.microsoft.com/office/drawing/2014/main" id="{934002FF-AC0C-E7D2-B82C-282A5F5E7F01}"/>
                  </a:ext>
                </a:extLst>
              </p:cNvPr>
              <p:cNvSpPr>
                <a:spLocks noChangeArrowheads="1"/>
              </p:cNvSpPr>
              <p:nvPr/>
            </p:nvSpPr>
            <p:spPr bwMode="auto">
              <a:xfrm>
                <a:off x="1145" y="2516"/>
                <a:ext cx="362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with regular reviews. Substantial adjustment of controls to manage the </a:t>
                </a:r>
                <a:endParaRPr lang="en-US" altLang="en-US"/>
              </a:p>
            </p:txBody>
          </p:sp>
          <p:sp>
            <p:nvSpPr>
              <p:cNvPr id="55414" name="Rectangle 693">
                <a:extLst>
                  <a:ext uri="{FF2B5EF4-FFF2-40B4-BE49-F238E27FC236}">
                    <a16:creationId xmlns:a16="http://schemas.microsoft.com/office/drawing/2014/main" id="{95D5C8AB-289D-F200-3206-962972079E53}"/>
                  </a:ext>
                </a:extLst>
              </p:cNvPr>
              <p:cNvSpPr>
                <a:spLocks noChangeArrowheads="1"/>
              </p:cNvSpPr>
              <p:nvPr/>
            </p:nvSpPr>
            <p:spPr bwMode="auto">
              <a:xfrm>
                <a:off x="1145" y="2660"/>
                <a:ext cx="3889"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15" name="Rectangle 694">
                <a:extLst>
                  <a:ext uri="{FF2B5EF4-FFF2-40B4-BE49-F238E27FC236}">
                    <a16:creationId xmlns:a16="http://schemas.microsoft.com/office/drawing/2014/main" id="{3B242DA2-B935-781C-FB36-0F4329B4B220}"/>
                  </a:ext>
                </a:extLst>
              </p:cNvPr>
              <p:cNvSpPr>
                <a:spLocks noChangeArrowheads="1"/>
              </p:cNvSpPr>
              <p:nvPr/>
            </p:nvSpPr>
            <p:spPr bwMode="auto">
              <a:xfrm>
                <a:off x="1145" y="2649"/>
                <a:ext cx="339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risk are expected, with costs possibly exceeding original forecasts. </a:t>
                </a:r>
                <a:endParaRPr lang="en-US" altLang="en-US"/>
              </a:p>
            </p:txBody>
          </p:sp>
          <p:sp>
            <p:nvSpPr>
              <p:cNvPr id="55416" name="Rectangle 695">
                <a:extLst>
                  <a:ext uri="{FF2B5EF4-FFF2-40B4-BE49-F238E27FC236}">
                    <a16:creationId xmlns:a16="http://schemas.microsoft.com/office/drawing/2014/main" id="{C9212C26-0FC2-B1E0-4B7E-2CF39FCD95E8}"/>
                  </a:ext>
                </a:extLst>
              </p:cNvPr>
              <p:cNvSpPr>
                <a:spLocks noChangeArrowheads="1"/>
              </p:cNvSpPr>
              <p:nvPr/>
            </p:nvSpPr>
            <p:spPr bwMode="auto">
              <a:xfrm>
                <a:off x="4619" y="2649"/>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417" name="Rectangle 696">
                <a:extLst>
                  <a:ext uri="{FF2B5EF4-FFF2-40B4-BE49-F238E27FC236}">
                    <a16:creationId xmlns:a16="http://schemas.microsoft.com/office/drawing/2014/main" id="{E616F6F3-70D1-EFBB-A527-78489A0F6634}"/>
                  </a:ext>
                </a:extLst>
              </p:cNvPr>
              <p:cNvSpPr>
                <a:spLocks noChangeArrowheads="1"/>
              </p:cNvSpPr>
              <p:nvPr/>
            </p:nvSpPr>
            <p:spPr bwMode="auto">
              <a:xfrm>
                <a:off x="295" y="2257"/>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18" name="Line 697">
                <a:extLst>
                  <a:ext uri="{FF2B5EF4-FFF2-40B4-BE49-F238E27FC236}">
                    <a16:creationId xmlns:a16="http://schemas.microsoft.com/office/drawing/2014/main" id="{6D134D2E-8F86-1766-A1F9-EC53508B4F63}"/>
                  </a:ext>
                </a:extLst>
              </p:cNvPr>
              <p:cNvSpPr>
                <a:spLocks noChangeShapeType="1"/>
              </p:cNvSpPr>
              <p:nvPr/>
            </p:nvSpPr>
            <p:spPr bwMode="auto">
              <a:xfrm>
                <a:off x="295" y="2257"/>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19" name="Line 698">
                <a:extLst>
                  <a:ext uri="{FF2B5EF4-FFF2-40B4-BE49-F238E27FC236}">
                    <a16:creationId xmlns:a16="http://schemas.microsoft.com/office/drawing/2014/main" id="{FB602E9A-D05A-364B-B64C-D1C71E0C39CC}"/>
                  </a:ext>
                </a:extLst>
              </p:cNvPr>
              <p:cNvSpPr>
                <a:spLocks noChangeShapeType="1"/>
              </p:cNvSpPr>
              <p:nvPr/>
            </p:nvSpPr>
            <p:spPr bwMode="auto">
              <a:xfrm>
                <a:off x="295" y="2257"/>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20" name="Rectangle 699">
                <a:extLst>
                  <a:ext uri="{FF2B5EF4-FFF2-40B4-BE49-F238E27FC236}">
                    <a16:creationId xmlns:a16="http://schemas.microsoft.com/office/drawing/2014/main" id="{001706E9-F4F5-B614-D0C7-9C1899FE5898}"/>
                  </a:ext>
                </a:extLst>
              </p:cNvPr>
              <p:cNvSpPr>
                <a:spLocks noChangeArrowheads="1"/>
              </p:cNvSpPr>
              <p:nvPr/>
            </p:nvSpPr>
            <p:spPr bwMode="auto">
              <a:xfrm>
                <a:off x="300" y="2257"/>
                <a:ext cx="791"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21" name="Line 700">
                <a:extLst>
                  <a:ext uri="{FF2B5EF4-FFF2-40B4-BE49-F238E27FC236}">
                    <a16:creationId xmlns:a16="http://schemas.microsoft.com/office/drawing/2014/main" id="{948A4857-A78E-5414-FD3E-542D8E4F201F}"/>
                  </a:ext>
                </a:extLst>
              </p:cNvPr>
              <p:cNvSpPr>
                <a:spLocks noChangeShapeType="1"/>
              </p:cNvSpPr>
              <p:nvPr/>
            </p:nvSpPr>
            <p:spPr bwMode="auto">
              <a:xfrm>
                <a:off x="300" y="2257"/>
                <a:ext cx="791"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22" name="Rectangle 701">
                <a:extLst>
                  <a:ext uri="{FF2B5EF4-FFF2-40B4-BE49-F238E27FC236}">
                    <a16:creationId xmlns:a16="http://schemas.microsoft.com/office/drawing/2014/main" id="{157EC75C-1E7D-2A7B-C482-E74C63E840A4}"/>
                  </a:ext>
                </a:extLst>
              </p:cNvPr>
              <p:cNvSpPr>
                <a:spLocks noChangeArrowheads="1"/>
              </p:cNvSpPr>
              <p:nvPr/>
            </p:nvSpPr>
            <p:spPr bwMode="auto">
              <a:xfrm>
                <a:off x="1091" y="2257"/>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23" name="Line 702">
                <a:extLst>
                  <a:ext uri="{FF2B5EF4-FFF2-40B4-BE49-F238E27FC236}">
                    <a16:creationId xmlns:a16="http://schemas.microsoft.com/office/drawing/2014/main" id="{5AF03DE9-911E-4DC5-3D6D-05FF2667AF35}"/>
                  </a:ext>
                </a:extLst>
              </p:cNvPr>
              <p:cNvSpPr>
                <a:spLocks noChangeShapeType="1"/>
              </p:cNvSpPr>
              <p:nvPr/>
            </p:nvSpPr>
            <p:spPr bwMode="auto">
              <a:xfrm>
                <a:off x="1091" y="2257"/>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24" name="Line 703">
                <a:extLst>
                  <a:ext uri="{FF2B5EF4-FFF2-40B4-BE49-F238E27FC236}">
                    <a16:creationId xmlns:a16="http://schemas.microsoft.com/office/drawing/2014/main" id="{AE2EB7AC-F1A2-A11D-7DCE-3E3936A56CFA}"/>
                  </a:ext>
                </a:extLst>
              </p:cNvPr>
              <p:cNvSpPr>
                <a:spLocks noChangeShapeType="1"/>
              </p:cNvSpPr>
              <p:nvPr/>
            </p:nvSpPr>
            <p:spPr bwMode="auto">
              <a:xfrm>
                <a:off x="1091" y="2257"/>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25" name="Rectangle 704">
                <a:extLst>
                  <a:ext uri="{FF2B5EF4-FFF2-40B4-BE49-F238E27FC236}">
                    <a16:creationId xmlns:a16="http://schemas.microsoft.com/office/drawing/2014/main" id="{59A8FE1B-A81A-6452-5783-59D19D95B0B7}"/>
                  </a:ext>
                </a:extLst>
              </p:cNvPr>
              <p:cNvSpPr>
                <a:spLocks noChangeArrowheads="1"/>
              </p:cNvSpPr>
              <p:nvPr/>
            </p:nvSpPr>
            <p:spPr bwMode="auto">
              <a:xfrm>
                <a:off x="1096" y="2257"/>
                <a:ext cx="398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26" name="Line 705">
                <a:extLst>
                  <a:ext uri="{FF2B5EF4-FFF2-40B4-BE49-F238E27FC236}">
                    <a16:creationId xmlns:a16="http://schemas.microsoft.com/office/drawing/2014/main" id="{764663E5-945C-23AE-D26B-5317F35EE4AC}"/>
                  </a:ext>
                </a:extLst>
              </p:cNvPr>
              <p:cNvSpPr>
                <a:spLocks noChangeShapeType="1"/>
              </p:cNvSpPr>
              <p:nvPr/>
            </p:nvSpPr>
            <p:spPr bwMode="auto">
              <a:xfrm>
                <a:off x="1096" y="2257"/>
                <a:ext cx="398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27" name="Rectangle 706">
                <a:extLst>
                  <a:ext uri="{FF2B5EF4-FFF2-40B4-BE49-F238E27FC236}">
                    <a16:creationId xmlns:a16="http://schemas.microsoft.com/office/drawing/2014/main" id="{11A3E78C-D48E-1A98-89E9-8AE35C48BDE7}"/>
                  </a:ext>
                </a:extLst>
              </p:cNvPr>
              <p:cNvSpPr>
                <a:spLocks noChangeArrowheads="1"/>
              </p:cNvSpPr>
              <p:nvPr/>
            </p:nvSpPr>
            <p:spPr bwMode="auto">
              <a:xfrm>
                <a:off x="5083" y="2257"/>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28" name="Line 707">
                <a:extLst>
                  <a:ext uri="{FF2B5EF4-FFF2-40B4-BE49-F238E27FC236}">
                    <a16:creationId xmlns:a16="http://schemas.microsoft.com/office/drawing/2014/main" id="{917D2432-40CA-AABB-7804-3EDC4C1E196C}"/>
                  </a:ext>
                </a:extLst>
              </p:cNvPr>
              <p:cNvSpPr>
                <a:spLocks noChangeShapeType="1"/>
              </p:cNvSpPr>
              <p:nvPr/>
            </p:nvSpPr>
            <p:spPr bwMode="auto">
              <a:xfrm>
                <a:off x="5083" y="2257"/>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29" name="Line 708">
                <a:extLst>
                  <a:ext uri="{FF2B5EF4-FFF2-40B4-BE49-F238E27FC236}">
                    <a16:creationId xmlns:a16="http://schemas.microsoft.com/office/drawing/2014/main" id="{76A096D1-E487-ADBD-1F06-88B9DFF5E29A}"/>
                  </a:ext>
                </a:extLst>
              </p:cNvPr>
              <p:cNvSpPr>
                <a:spLocks noChangeShapeType="1"/>
              </p:cNvSpPr>
              <p:nvPr/>
            </p:nvSpPr>
            <p:spPr bwMode="auto">
              <a:xfrm>
                <a:off x="5083" y="2257"/>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30" name="Rectangle 709">
                <a:extLst>
                  <a:ext uri="{FF2B5EF4-FFF2-40B4-BE49-F238E27FC236}">
                    <a16:creationId xmlns:a16="http://schemas.microsoft.com/office/drawing/2014/main" id="{EE1B9EF6-95EC-292A-493E-F573BF3FB9B3}"/>
                  </a:ext>
                </a:extLst>
              </p:cNvPr>
              <p:cNvSpPr>
                <a:spLocks noChangeArrowheads="1"/>
              </p:cNvSpPr>
              <p:nvPr/>
            </p:nvSpPr>
            <p:spPr bwMode="auto">
              <a:xfrm>
                <a:off x="295" y="2261"/>
                <a:ext cx="5" cy="5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31" name="Line 710">
                <a:extLst>
                  <a:ext uri="{FF2B5EF4-FFF2-40B4-BE49-F238E27FC236}">
                    <a16:creationId xmlns:a16="http://schemas.microsoft.com/office/drawing/2014/main" id="{17DF2A47-65FE-B304-1486-C288BD474ABA}"/>
                  </a:ext>
                </a:extLst>
              </p:cNvPr>
              <p:cNvSpPr>
                <a:spLocks noChangeShapeType="1"/>
              </p:cNvSpPr>
              <p:nvPr/>
            </p:nvSpPr>
            <p:spPr bwMode="auto">
              <a:xfrm>
                <a:off x="295" y="2261"/>
                <a:ext cx="0" cy="5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32" name="Rectangle 711">
                <a:extLst>
                  <a:ext uri="{FF2B5EF4-FFF2-40B4-BE49-F238E27FC236}">
                    <a16:creationId xmlns:a16="http://schemas.microsoft.com/office/drawing/2014/main" id="{A7ECDB09-B17C-BFDB-5272-FACA44AD8B3E}"/>
                  </a:ext>
                </a:extLst>
              </p:cNvPr>
              <p:cNvSpPr>
                <a:spLocks noChangeArrowheads="1"/>
              </p:cNvSpPr>
              <p:nvPr/>
            </p:nvSpPr>
            <p:spPr bwMode="auto">
              <a:xfrm>
                <a:off x="1091" y="2261"/>
                <a:ext cx="5" cy="5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33" name="Line 712">
                <a:extLst>
                  <a:ext uri="{FF2B5EF4-FFF2-40B4-BE49-F238E27FC236}">
                    <a16:creationId xmlns:a16="http://schemas.microsoft.com/office/drawing/2014/main" id="{D6B78FBE-75BE-F4F1-62BC-F8698774D4D2}"/>
                  </a:ext>
                </a:extLst>
              </p:cNvPr>
              <p:cNvSpPr>
                <a:spLocks noChangeShapeType="1"/>
              </p:cNvSpPr>
              <p:nvPr/>
            </p:nvSpPr>
            <p:spPr bwMode="auto">
              <a:xfrm>
                <a:off x="1091" y="2261"/>
                <a:ext cx="0" cy="5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34" name="Rectangle 713">
                <a:extLst>
                  <a:ext uri="{FF2B5EF4-FFF2-40B4-BE49-F238E27FC236}">
                    <a16:creationId xmlns:a16="http://schemas.microsoft.com/office/drawing/2014/main" id="{8E5FA6F3-98E8-A34E-8DCB-FC64ACA0474F}"/>
                  </a:ext>
                </a:extLst>
              </p:cNvPr>
              <p:cNvSpPr>
                <a:spLocks noChangeArrowheads="1"/>
              </p:cNvSpPr>
              <p:nvPr/>
            </p:nvSpPr>
            <p:spPr bwMode="auto">
              <a:xfrm>
                <a:off x="5083" y="2261"/>
                <a:ext cx="5" cy="5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35" name="Line 714">
                <a:extLst>
                  <a:ext uri="{FF2B5EF4-FFF2-40B4-BE49-F238E27FC236}">
                    <a16:creationId xmlns:a16="http://schemas.microsoft.com/office/drawing/2014/main" id="{ACB6148A-DD2E-3742-6C12-238D6FA4A038}"/>
                  </a:ext>
                </a:extLst>
              </p:cNvPr>
              <p:cNvSpPr>
                <a:spLocks noChangeShapeType="1"/>
              </p:cNvSpPr>
              <p:nvPr/>
            </p:nvSpPr>
            <p:spPr bwMode="auto">
              <a:xfrm>
                <a:off x="5083" y="2261"/>
                <a:ext cx="0" cy="53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36" name="Rectangle 715">
                <a:extLst>
                  <a:ext uri="{FF2B5EF4-FFF2-40B4-BE49-F238E27FC236}">
                    <a16:creationId xmlns:a16="http://schemas.microsoft.com/office/drawing/2014/main" id="{5921CE05-7E56-791F-7825-771721DDEF55}"/>
                  </a:ext>
                </a:extLst>
              </p:cNvPr>
              <p:cNvSpPr>
                <a:spLocks noChangeArrowheads="1"/>
              </p:cNvSpPr>
              <p:nvPr/>
            </p:nvSpPr>
            <p:spPr bwMode="auto">
              <a:xfrm>
                <a:off x="300" y="2799"/>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37" name="Rectangle 716">
                <a:extLst>
                  <a:ext uri="{FF2B5EF4-FFF2-40B4-BE49-F238E27FC236}">
                    <a16:creationId xmlns:a16="http://schemas.microsoft.com/office/drawing/2014/main" id="{8FBE1302-5CA2-315A-F0A3-F2197E2BDF0C}"/>
                  </a:ext>
                </a:extLst>
              </p:cNvPr>
              <p:cNvSpPr>
                <a:spLocks noChangeArrowheads="1"/>
              </p:cNvSpPr>
              <p:nvPr/>
            </p:nvSpPr>
            <p:spPr bwMode="auto">
              <a:xfrm>
                <a:off x="1042" y="2799"/>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38" name="Rectangle 717">
                <a:extLst>
                  <a:ext uri="{FF2B5EF4-FFF2-40B4-BE49-F238E27FC236}">
                    <a16:creationId xmlns:a16="http://schemas.microsoft.com/office/drawing/2014/main" id="{26A38091-EB61-FD40-F452-42E17450A0B5}"/>
                  </a:ext>
                </a:extLst>
              </p:cNvPr>
              <p:cNvSpPr>
                <a:spLocks noChangeArrowheads="1"/>
              </p:cNvSpPr>
              <p:nvPr/>
            </p:nvSpPr>
            <p:spPr bwMode="auto">
              <a:xfrm>
                <a:off x="300" y="2932"/>
                <a:ext cx="791" cy="4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39" name="Rectangle 718">
                <a:extLst>
                  <a:ext uri="{FF2B5EF4-FFF2-40B4-BE49-F238E27FC236}">
                    <a16:creationId xmlns:a16="http://schemas.microsoft.com/office/drawing/2014/main" id="{318D9643-79A4-96E4-AC4A-7C7D4FBBCF86}"/>
                  </a:ext>
                </a:extLst>
              </p:cNvPr>
              <p:cNvSpPr>
                <a:spLocks noChangeArrowheads="1"/>
              </p:cNvSpPr>
              <p:nvPr/>
            </p:nvSpPr>
            <p:spPr bwMode="auto">
              <a:xfrm>
                <a:off x="349" y="2799"/>
                <a:ext cx="693"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40" name="Rectangle 719">
                <a:extLst>
                  <a:ext uri="{FF2B5EF4-FFF2-40B4-BE49-F238E27FC236}">
                    <a16:creationId xmlns:a16="http://schemas.microsoft.com/office/drawing/2014/main" id="{F69DBF3D-27BF-9092-12DF-8810137C82B5}"/>
                  </a:ext>
                </a:extLst>
              </p:cNvPr>
              <p:cNvSpPr>
                <a:spLocks noChangeArrowheads="1"/>
              </p:cNvSpPr>
              <p:nvPr/>
            </p:nvSpPr>
            <p:spPr bwMode="auto">
              <a:xfrm>
                <a:off x="349" y="2787"/>
                <a:ext cx="7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H</a:t>
                </a:r>
                <a:endParaRPr lang="en-US" altLang="en-US"/>
              </a:p>
            </p:txBody>
          </p:sp>
          <p:sp>
            <p:nvSpPr>
              <p:cNvPr id="55441" name="Rectangle 720">
                <a:extLst>
                  <a:ext uri="{FF2B5EF4-FFF2-40B4-BE49-F238E27FC236}">
                    <a16:creationId xmlns:a16="http://schemas.microsoft.com/office/drawing/2014/main" id="{79C57CE2-EF96-D70C-2180-36D5599D47FD}"/>
                  </a:ext>
                </a:extLst>
              </p:cNvPr>
              <p:cNvSpPr>
                <a:spLocks noChangeArrowheads="1"/>
              </p:cNvSpPr>
              <p:nvPr/>
            </p:nvSpPr>
            <p:spPr bwMode="auto">
              <a:xfrm>
                <a:off x="427" y="2787"/>
                <a:ext cx="3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igh (H)</a:t>
                </a:r>
                <a:endParaRPr lang="en-US" altLang="en-US"/>
              </a:p>
            </p:txBody>
          </p:sp>
          <p:sp>
            <p:nvSpPr>
              <p:cNvPr id="55442" name="Rectangle 721">
                <a:extLst>
                  <a:ext uri="{FF2B5EF4-FFF2-40B4-BE49-F238E27FC236}">
                    <a16:creationId xmlns:a16="http://schemas.microsoft.com/office/drawing/2014/main" id="{B9347F7A-57B9-0618-2630-A38CE5019FCA}"/>
                  </a:ext>
                </a:extLst>
              </p:cNvPr>
              <p:cNvSpPr>
                <a:spLocks noChangeArrowheads="1"/>
              </p:cNvSpPr>
              <p:nvPr/>
            </p:nvSpPr>
            <p:spPr bwMode="auto">
              <a:xfrm>
                <a:off x="783" y="2787"/>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 </a:t>
                </a:r>
                <a:endParaRPr lang="en-US" altLang="en-US"/>
              </a:p>
            </p:txBody>
          </p:sp>
          <p:sp>
            <p:nvSpPr>
              <p:cNvPr id="55443" name="Rectangle 722">
                <a:extLst>
                  <a:ext uri="{FF2B5EF4-FFF2-40B4-BE49-F238E27FC236}">
                    <a16:creationId xmlns:a16="http://schemas.microsoft.com/office/drawing/2014/main" id="{0B4453A0-8AC9-1F13-A43F-7F98D1D1C492}"/>
                  </a:ext>
                </a:extLst>
              </p:cNvPr>
              <p:cNvSpPr>
                <a:spLocks noChangeArrowheads="1"/>
              </p:cNvSpPr>
              <p:nvPr/>
            </p:nvSpPr>
            <p:spPr bwMode="auto">
              <a:xfrm>
                <a:off x="1096" y="2799"/>
                <a:ext cx="49" cy="5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44" name="Rectangle 723">
                <a:extLst>
                  <a:ext uri="{FF2B5EF4-FFF2-40B4-BE49-F238E27FC236}">
                    <a16:creationId xmlns:a16="http://schemas.microsoft.com/office/drawing/2014/main" id="{A8E775B2-53CE-AE63-A8D1-6C457170262B}"/>
                  </a:ext>
                </a:extLst>
              </p:cNvPr>
              <p:cNvSpPr>
                <a:spLocks noChangeArrowheads="1"/>
              </p:cNvSpPr>
              <p:nvPr/>
            </p:nvSpPr>
            <p:spPr bwMode="auto">
              <a:xfrm>
                <a:off x="5034" y="2799"/>
                <a:ext cx="49" cy="5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45" name="Rectangle 724">
                <a:extLst>
                  <a:ext uri="{FF2B5EF4-FFF2-40B4-BE49-F238E27FC236}">
                    <a16:creationId xmlns:a16="http://schemas.microsoft.com/office/drawing/2014/main" id="{9B8E0E5C-74C8-7643-9C04-906CAFD68E85}"/>
                  </a:ext>
                </a:extLst>
              </p:cNvPr>
              <p:cNvSpPr>
                <a:spLocks noChangeArrowheads="1"/>
              </p:cNvSpPr>
              <p:nvPr/>
            </p:nvSpPr>
            <p:spPr bwMode="auto">
              <a:xfrm>
                <a:off x="1145" y="2799"/>
                <a:ext cx="388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46" name="Rectangle 725">
                <a:extLst>
                  <a:ext uri="{FF2B5EF4-FFF2-40B4-BE49-F238E27FC236}">
                    <a16:creationId xmlns:a16="http://schemas.microsoft.com/office/drawing/2014/main" id="{1E1D3627-3CA3-0F4A-B06F-7A0D430ACEE7}"/>
                  </a:ext>
                </a:extLst>
              </p:cNvPr>
              <p:cNvSpPr>
                <a:spLocks noChangeArrowheads="1"/>
              </p:cNvSpPr>
              <p:nvPr/>
            </p:nvSpPr>
            <p:spPr bwMode="auto">
              <a:xfrm>
                <a:off x="1145" y="2787"/>
                <a:ext cx="38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Requires management attention, but management and planning can be left </a:t>
                </a:r>
                <a:endParaRPr lang="en-US" altLang="en-US"/>
              </a:p>
            </p:txBody>
          </p:sp>
          <p:sp>
            <p:nvSpPr>
              <p:cNvPr id="55447" name="Rectangle 726">
                <a:extLst>
                  <a:ext uri="{FF2B5EF4-FFF2-40B4-BE49-F238E27FC236}">
                    <a16:creationId xmlns:a16="http://schemas.microsoft.com/office/drawing/2014/main" id="{FDBEA790-66B4-BBAE-BC30-D1A5B9B3E428}"/>
                  </a:ext>
                </a:extLst>
              </p:cNvPr>
              <p:cNvSpPr>
                <a:spLocks noChangeArrowheads="1"/>
              </p:cNvSpPr>
              <p:nvPr/>
            </p:nvSpPr>
            <p:spPr bwMode="auto">
              <a:xfrm>
                <a:off x="1145" y="2932"/>
                <a:ext cx="388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48" name="Rectangle 727">
                <a:extLst>
                  <a:ext uri="{FF2B5EF4-FFF2-40B4-BE49-F238E27FC236}">
                    <a16:creationId xmlns:a16="http://schemas.microsoft.com/office/drawing/2014/main" id="{852917AD-633F-8265-9483-555DF082B288}"/>
                  </a:ext>
                </a:extLst>
              </p:cNvPr>
              <p:cNvSpPr>
                <a:spLocks noChangeArrowheads="1"/>
              </p:cNvSpPr>
              <p:nvPr/>
            </p:nvSpPr>
            <p:spPr bwMode="auto">
              <a:xfrm>
                <a:off x="1145" y="2920"/>
                <a:ext cx="368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to senior project or team leaders. Ongoing planning and monitoring with </a:t>
                </a:r>
                <a:endParaRPr lang="en-US" altLang="en-US"/>
              </a:p>
            </p:txBody>
          </p:sp>
          <p:sp>
            <p:nvSpPr>
              <p:cNvPr id="55449" name="Rectangle 728">
                <a:extLst>
                  <a:ext uri="{FF2B5EF4-FFF2-40B4-BE49-F238E27FC236}">
                    <a16:creationId xmlns:a16="http://schemas.microsoft.com/office/drawing/2014/main" id="{8664A7E5-D2B9-276D-894E-8D61A0757DBD}"/>
                  </a:ext>
                </a:extLst>
              </p:cNvPr>
              <p:cNvSpPr>
                <a:spLocks noChangeArrowheads="1"/>
              </p:cNvSpPr>
              <p:nvPr/>
            </p:nvSpPr>
            <p:spPr bwMode="auto">
              <a:xfrm>
                <a:off x="1145" y="3065"/>
                <a:ext cx="3889" cy="13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50" name="Rectangle 729">
                <a:extLst>
                  <a:ext uri="{FF2B5EF4-FFF2-40B4-BE49-F238E27FC236}">
                    <a16:creationId xmlns:a16="http://schemas.microsoft.com/office/drawing/2014/main" id="{25F8E106-A5ED-4E77-970A-542638858A8D}"/>
                  </a:ext>
                </a:extLst>
              </p:cNvPr>
              <p:cNvSpPr>
                <a:spLocks noChangeArrowheads="1"/>
              </p:cNvSpPr>
              <p:nvPr/>
            </p:nvSpPr>
            <p:spPr bwMode="auto">
              <a:xfrm>
                <a:off x="1145" y="3054"/>
                <a:ext cx="370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regular reviews are likely, though adjustment of controls are likely to be </a:t>
                </a:r>
                <a:endParaRPr lang="en-US" altLang="en-US"/>
              </a:p>
            </p:txBody>
          </p:sp>
          <p:sp>
            <p:nvSpPr>
              <p:cNvPr id="55451" name="Rectangle 730">
                <a:extLst>
                  <a:ext uri="{FF2B5EF4-FFF2-40B4-BE49-F238E27FC236}">
                    <a16:creationId xmlns:a16="http://schemas.microsoft.com/office/drawing/2014/main" id="{C0387356-708F-C985-9210-4638207DFB14}"/>
                  </a:ext>
                </a:extLst>
              </p:cNvPr>
              <p:cNvSpPr>
                <a:spLocks noChangeArrowheads="1"/>
              </p:cNvSpPr>
              <p:nvPr/>
            </p:nvSpPr>
            <p:spPr bwMode="auto">
              <a:xfrm>
                <a:off x="1145" y="3199"/>
                <a:ext cx="388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52" name="Rectangle 731">
                <a:extLst>
                  <a:ext uri="{FF2B5EF4-FFF2-40B4-BE49-F238E27FC236}">
                    <a16:creationId xmlns:a16="http://schemas.microsoft.com/office/drawing/2014/main" id="{0FADC953-EB94-26D1-5311-50EE1EB8951C}"/>
                  </a:ext>
                </a:extLst>
              </p:cNvPr>
              <p:cNvSpPr>
                <a:spLocks noChangeArrowheads="1"/>
              </p:cNvSpPr>
              <p:nvPr/>
            </p:nvSpPr>
            <p:spPr bwMode="auto">
              <a:xfrm>
                <a:off x="1145" y="3187"/>
                <a:ext cx="17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met from within existing resources</a:t>
                </a:r>
                <a:endParaRPr lang="en-US" altLang="en-US"/>
              </a:p>
            </p:txBody>
          </p:sp>
          <p:sp>
            <p:nvSpPr>
              <p:cNvPr id="55453" name="Rectangle 732">
                <a:extLst>
                  <a:ext uri="{FF2B5EF4-FFF2-40B4-BE49-F238E27FC236}">
                    <a16:creationId xmlns:a16="http://schemas.microsoft.com/office/drawing/2014/main" id="{FEC9BCDD-78C4-8307-FA0A-8D0B99E6F72B}"/>
                  </a:ext>
                </a:extLst>
              </p:cNvPr>
              <p:cNvSpPr>
                <a:spLocks noChangeArrowheads="1"/>
              </p:cNvSpPr>
              <p:nvPr/>
            </p:nvSpPr>
            <p:spPr bwMode="auto">
              <a:xfrm>
                <a:off x="2726" y="3187"/>
                <a:ext cx="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54" name="Rectangle 733">
                <a:extLst>
                  <a:ext uri="{FF2B5EF4-FFF2-40B4-BE49-F238E27FC236}">
                    <a16:creationId xmlns:a16="http://schemas.microsoft.com/office/drawing/2014/main" id="{10038BF7-1D20-F0C5-8349-7DA1D7A3A007}"/>
                  </a:ext>
                </a:extLst>
              </p:cNvPr>
              <p:cNvSpPr>
                <a:spLocks noChangeArrowheads="1"/>
              </p:cNvSpPr>
              <p:nvPr/>
            </p:nvSpPr>
            <p:spPr bwMode="auto">
              <a:xfrm>
                <a:off x="3012" y="3187"/>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455" name="Rectangle 734">
                <a:extLst>
                  <a:ext uri="{FF2B5EF4-FFF2-40B4-BE49-F238E27FC236}">
                    <a16:creationId xmlns:a16="http://schemas.microsoft.com/office/drawing/2014/main" id="{CB936C26-30FB-8B4E-1F81-455B32C8816E}"/>
                  </a:ext>
                </a:extLst>
              </p:cNvPr>
              <p:cNvSpPr>
                <a:spLocks noChangeArrowheads="1"/>
              </p:cNvSpPr>
              <p:nvPr/>
            </p:nvSpPr>
            <p:spPr bwMode="auto">
              <a:xfrm>
                <a:off x="295" y="2795"/>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56" name="Line 735">
                <a:extLst>
                  <a:ext uri="{FF2B5EF4-FFF2-40B4-BE49-F238E27FC236}">
                    <a16:creationId xmlns:a16="http://schemas.microsoft.com/office/drawing/2014/main" id="{2C33C2F6-8B84-7F4D-581C-8351A8892743}"/>
                  </a:ext>
                </a:extLst>
              </p:cNvPr>
              <p:cNvSpPr>
                <a:spLocks noChangeShapeType="1"/>
              </p:cNvSpPr>
              <p:nvPr/>
            </p:nvSpPr>
            <p:spPr bwMode="auto">
              <a:xfrm>
                <a:off x="295" y="279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57" name="Line 736">
                <a:extLst>
                  <a:ext uri="{FF2B5EF4-FFF2-40B4-BE49-F238E27FC236}">
                    <a16:creationId xmlns:a16="http://schemas.microsoft.com/office/drawing/2014/main" id="{2DEB7DFF-3A7B-4A3B-C5CA-793A398D7EB4}"/>
                  </a:ext>
                </a:extLst>
              </p:cNvPr>
              <p:cNvSpPr>
                <a:spLocks noChangeShapeType="1"/>
              </p:cNvSpPr>
              <p:nvPr/>
            </p:nvSpPr>
            <p:spPr bwMode="auto">
              <a:xfrm>
                <a:off x="295" y="2795"/>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58" name="Rectangle 737">
                <a:extLst>
                  <a:ext uri="{FF2B5EF4-FFF2-40B4-BE49-F238E27FC236}">
                    <a16:creationId xmlns:a16="http://schemas.microsoft.com/office/drawing/2014/main" id="{54B82915-004B-9B52-DF43-BB1A3ACB148D}"/>
                  </a:ext>
                </a:extLst>
              </p:cNvPr>
              <p:cNvSpPr>
                <a:spLocks noChangeArrowheads="1"/>
              </p:cNvSpPr>
              <p:nvPr/>
            </p:nvSpPr>
            <p:spPr bwMode="auto">
              <a:xfrm>
                <a:off x="300" y="2795"/>
                <a:ext cx="791"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59" name="Line 738">
                <a:extLst>
                  <a:ext uri="{FF2B5EF4-FFF2-40B4-BE49-F238E27FC236}">
                    <a16:creationId xmlns:a16="http://schemas.microsoft.com/office/drawing/2014/main" id="{CB9EEB3F-4739-2CF3-4053-7EB5486F8B6F}"/>
                  </a:ext>
                </a:extLst>
              </p:cNvPr>
              <p:cNvSpPr>
                <a:spLocks noChangeShapeType="1"/>
              </p:cNvSpPr>
              <p:nvPr/>
            </p:nvSpPr>
            <p:spPr bwMode="auto">
              <a:xfrm>
                <a:off x="300" y="2795"/>
                <a:ext cx="791"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60" name="Rectangle 739">
                <a:extLst>
                  <a:ext uri="{FF2B5EF4-FFF2-40B4-BE49-F238E27FC236}">
                    <a16:creationId xmlns:a16="http://schemas.microsoft.com/office/drawing/2014/main" id="{2CA2873F-E64C-B9A1-4962-4DDB6E33B23F}"/>
                  </a:ext>
                </a:extLst>
              </p:cNvPr>
              <p:cNvSpPr>
                <a:spLocks noChangeArrowheads="1"/>
              </p:cNvSpPr>
              <p:nvPr/>
            </p:nvSpPr>
            <p:spPr bwMode="auto">
              <a:xfrm>
                <a:off x="1091" y="2795"/>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61" name="Line 740">
                <a:extLst>
                  <a:ext uri="{FF2B5EF4-FFF2-40B4-BE49-F238E27FC236}">
                    <a16:creationId xmlns:a16="http://schemas.microsoft.com/office/drawing/2014/main" id="{DCE56EFE-A117-3996-6E96-26FA8EE755F2}"/>
                  </a:ext>
                </a:extLst>
              </p:cNvPr>
              <p:cNvSpPr>
                <a:spLocks noChangeShapeType="1"/>
              </p:cNvSpPr>
              <p:nvPr/>
            </p:nvSpPr>
            <p:spPr bwMode="auto">
              <a:xfrm>
                <a:off x="1091" y="279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62" name="Line 741">
                <a:extLst>
                  <a:ext uri="{FF2B5EF4-FFF2-40B4-BE49-F238E27FC236}">
                    <a16:creationId xmlns:a16="http://schemas.microsoft.com/office/drawing/2014/main" id="{5A078DF5-9E20-5225-D024-A54F4F8DF87B}"/>
                  </a:ext>
                </a:extLst>
              </p:cNvPr>
              <p:cNvSpPr>
                <a:spLocks noChangeShapeType="1"/>
              </p:cNvSpPr>
              <p:nvPr/>
            </p:nvSpPr>
            <p:spPr bwMode="auto">
              <a:xfrm>
                <a:off x="1091" y="2795"/>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63" name="Rectangle 742">
                <a:extLst>
                  <a:ext uri="{FF2B5EF4-FFF2-40B4-BE49-F238E27FC236}">
                    <a16:creationId xmlns:a16="http://schemas.microsoft.com/office/drawing/2014/main" id="{2932DDD4-DFE4-1139-CCDA-9E06577664B4}"/>
                  </a:ext>
                </a:extLst>
              </p:cNvPr>
              <p:cNvSpPr>
                <a:spLocks noChangeArrowheads="1"/>
              </p:cNvSpPr>
              <p:nvPr/>
            </p:nvSpPr>
            <p:spPr bwMode="auto">
              <a:xfrm>
                <a:off x="1096" y="2795"/>
                <a:ext cx="398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64" name="Line 743">
                <a:extLst>
                  <a:ext uri="{FF2B5EF4-FFF2-40B4-BE49-F238E27FC236}">
                    <a16:creationId xmlns:a16="http://schemas.microsoft.com/office/drawing/2014/main" id="{1D5C3FC5-2F0E-AEC8-B14E-54664C9EAB29}"/>
                  </a:ext>
                </a:extLst>
              </p:cNvPr>
              <p:cNvSpPr>
                <a:spLocks noChangeShapeType="1"/>
              </p:cNvSpPr>
              <p:nvPr/>
            </p:nvSpPr>
            <p:spPr bwMode="auto">
              <a:xfrm>
                <a:off x="1096" y="2795"/>
                <a:ext cx="398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65" name="Rectangle 744">
                <a:extLst>
                  <a:ext uri="{FF2B5EF4-FFF2-40B4-BE49-F238E27FC236}">
                    <a16:creationId xmlns:a16="http://schemas.microsoft.com/office/drawing/2014/main" id="{9EB3F9FF-EC34-73B6-732B-B346A56EB70B}"/>
                  </a:ext>
                </a:extLst>
              </p:cNvPr>
              <p:cNvSpPr>
                <a:spLocks noChangeArrowheads="1"/>
              </p:cNvSpPr>
              <p:nvPr/>
            </p:nvSpPr>
            <p:spPr bwMode="auto">
              <a:xfrm>
                <a:off x="5083" y="2795"/>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66" name="Line 745">
                <a:extLst>
                  <a:ext uri="{FF2B5EF4-FFF2-40B4-BE49-F238E27FC236}">
                    <a16:creationId xmlns:a16="http://schemas.microsoft.com/office/drawing/2014/main" id="{6C3FDB32-677A-015C-D5CD-C5E1461688D5}"/>
                  </a:ext>
                </a:extLst>
              </p:cNvPr>
              <p:cNvSpPr>
                <a:spLocks noChangeShapeType="1"/>
              </p:cNvSpPr>
              <p:nvPr/>
            </p:nvSpPr>
            <p:spPr bwMode="auto">
              <a:xfrm>
                <a:off x="5083" y="2795"/>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67" name="Line 746">
                <a:extLst>
                  <a:ext uri="{FF2B5EF4-FFF2-40B4-BE49-F238E27FC236}">
                    <a16:creationId xmlns:a16="http://schemas.microsoft.com/office/drawing/2014/main" id="{DFFAE017-AFB1-D734-4BFA-50E0A36FFE06}"/>
                  </a:ext>
                </a:extLst>
              </p:cNvPr>
              <p:cNvSpPr>
                <a:spLocks noChangeShapeType="1"/>
              </p:cNvSpPr>
              <p:nvPr/>
            </p:nvSpPr>
            <p:spPr bwMode="auto">
              <a:xfrm>
                <a:off x="5083" y="2795"/>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68" name="Rectangle 747">
                <a:extLst>
                  <a:ext uri="{FF2B5EF4-FFF2-40B4-BE49-F238E27FC236}">
                    <a16:creationId xmlns:a16="http://schemas.microsoft.com/office/drawing/2014/main" id="{44D19F46-B1C8-093D-FB3D-754EED8B065B}"/>
                  </a:ext>
                </a:extLst>
              </p:cNvPr>
              <p:cNvSpPr>
                <a:spLocks noChangeArrowheads="1"/>
              </p:cNvSpPr>
              <p:nvPr/>
            </p:nvSpPr>
            <p:spPr bwMode="auto">
              <a:xfrm>
                <a:off x="295" y="2799"/>
                <a:ext cx="5" cy="5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69" name="Line 748">
                <a:extLst>
                  <a:ext uri="{FF2B5EF4-FFF2-40B4-BE49-F238E27FC236}">
                    <a16:creationId xmlns:a16="http://schemas.microsoft.com/office/drawing/2014/main" id="{1EBEF800-884C-E1A6-2B30-BBA0BF395CF0}"/>
                  </a:ext>
                </a:extLst>
              </p:cNvPr>
              <p:cNvSpPr>
                <a:spLocks noChangeShapeType="1"/>
              </p:cNvSpPr>
              <p:nvPr/>
            </p:nvSpPr>
            <p:spPr bwMode="auto">
              <a:xfrm>
                <a:off x="295" y="2799"/>
                <a:ext cx="0" cy="5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70" name="Rectangle 749">
                <a:extLst>
                  <a:ext uri="{FF2B5EF4-FFF2-40B4-BE49-F238E27FC236}">
                    <a16:creationId xmlns:a16="http://schemas.microsoft.com/office/drawing/2014/main" id="{3490B850-396F-C2A7-4A05-923F6D6D2039}"/>
                  </a:ext>
                </a:extLst>
              </p:cNvPr>
              <p:cNvSpPr>
                <a:spLocks noChangeArrowheads="1"/>
              </p:cNvSpPr>
              <p:nvPr/>
            </p:nvSpPr>
            <p:spPr bwMode="auto">
              <a:xfrm>
                <a:off x="1091" y="2799"/>
                <a:ext cx="5" cy="5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71" name="Line 750">
                <a:extLst>
                  <a:ext uri="{FF2B5EF4-FFF2-40B4-BE49-F238E27FC236}">
                    <a16:creationId xmlns:a16="http://schemas.microsoft.com/office/drawing/2014/main" id="{B46273B5-D44A-76F5-8F68-FC05B52398A3}"/>
                  </a:ext>
                </a:extLst>
              </p:cNvPr>
              <p:cNvSpPr>
                <a:spLocks noChangeShapeType="1"/>
              </p:cNvSpPr>
              <p:nvPr/>
            </p:nvSpPr>
            <p:spPr bwMode="auto">
              <a:xfrm>
                <a:off x="1091" y="2799"/>
                <a:ext cx="0" cy="5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72" name="Rectangle 751">
                <a:extLst>
                  <a:ext uri="{FF2B5EF4-FFF2-40B4-BE49-F238E27FC236}">
                    <a16:creationId xmlns:a16="http://schemas.microsoft.com/office/drawing/2014/main" id="{DD63D33C-74FB-1DDA-A535-0A33B96DB7DA}"/>
                  </a:ext>
                </a:extLst>
              </p:cNvPr>
              <p:cNvSpPr>
                <a:spLocks noChangeArrowheads="1"/>
              </p:cNvSpPr>
              <p:nvPr/>
            </p:nvSpPr>
            <p:spPr bwMode="auto">
              <a:xfrm>
                <a:off x="5083" y="2799"/>
                <a:ext cx="5" cy="5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73" name="Line 752">
                <a:extLst>
                  <a:ext uri="{FF2B5EF4-FFF2-40B4-BE49-F238E27FC236}">
                    <a16:creationId xmlns:a16="http://schemas.microsoft.com/office/drawing/2014/main" id="{F150919D-4AB6-4C0F-3CFF-FD9CF3E1D2C1}"/>
                  </a:ext>
                </a:extLst>
              </p:cNvPr>
              <p:cNvSpPr>
                <a:spLocks noChangeShapeType="1"/>
              </p:cNvSpPr>
              <p:nvPr/>
            </p:nvSpPr>
            <p:spPr bwMode="auto">
              <a:xfrm>
                <a:off x="5083" y="2799"/>
                <a:ext cx="0" cy="5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74" name="Rectangle 753">
                <a:extLst>
                  <a:ext uri="{FF2B5EF4-FFF2-40B4-BE49-F238E27FC236}">
                    <a16:creationId xmlns:a16="http://schemas.microsoft.com/office/drawing/2014/main" id="{382273C7-CD41-AD32-0E82-A68F753639DA}"/>
                  </a:ext>
                </a:extLst>
              </p:cNvPr>
              <p:cNvSpPr>
                <a:spLocks noChangeArrowheads="1"/>
              </p:cNvSpPr>
              <p:nvPr/>
            </p:nvSpPr>
            <p:spPr bwMode="auto">
              <a:xfrm>
                <a:off x="300" y="3336"/>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75" name="Rectangle 754">
                <a:extLst>
                  <a:ext uri="{FF2B5EF4-FFF2-40B4-BE49-F238E27FC236}">
                    <a16:creationId xmlns:a16="http://schemas.microsoft.com/office/drawing/2014/main" id="{BB968D25-605F-3618-72BA-BAE493A2894D}"/>
                  </a:ext>
                </a:extLst>
              </p:cNvPr>
              <p:cNvSpPr>
                <a:spLocks noChangeArrowheads="1"/>
              </p:cNvSpPr>
              <p:nvPr/>
            </p:nvSpPr>
            <p:spPr bwMode="auto">
              <a:xfrm>
                <a:off x="1042" y="3336"/>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76" name="Rectangle 755">
                <a:extLst>
                  <a:ext uri="{FF2B5EF4-FFF2-40B4-BE49-F238E27FC236}">
                    <a16:creationId xmlns:a16="http://schemas.microsoft.com/office/drawing/2014/main" id="{9645BFA4-F116-6BF7-791F-146FFDC26729}"/>
                  </a:ext>
                </a:extLst>
              </p:cNvPr>
              <p:cNvSpPr>
                <a:spLocks noChangeArrowheads="1"/>
              </p:cNvSpPr>
              <p:nvPr/>
            </p:nvSpPr>
            <p:spPr bwMode="auto">
              <a:xfrm>
                <a:off x="300" y="3469"/>
                <a:ext cx="791" cy="26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77" name="Rectangle 756">
                <a:extLst>
                  <a:ext uri="{FF2B5EF4-FFF2-40B4-BE49-F238E27FC236}">
                    <a16:creationId xmlns:a16="http://schemas.microsoft.com/office/drawing/2014/main" id="{68840083-6EE0-A7E4-E714-4CF207E6C83D}"/>
                  </a:ext>
                </a:extLst>
              </p:cNvPr>
              <p:cNvSpPr>
                <a:spLocks noChangeArrowheads="1"/>
              </p:cNvSpPr>
              <p:nvPr/>
            </p:nvSpPr>
            <p:spPr bwMode="auto">
              <a:xfrm>
                <a:off x="349" y="3336"/>
                <a:ext cx="693"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78" name="Rectangle 757">
                <a:extLst>
                  <a:ext uri="{FF2B5EF4-FFF2-40B4-BE49-F238E27FC236}">
                    <a16:creationId xmlns:a16="http://schemas.microsoft.com/office/drawing/2014/main" id="{59D8A8BF-4EEF-CC33-32DD-CB07AD87C8FA}"/>
                  </a:ext>
                </a:extLst>
              </p:cNvPr>
              <p:cNvSpPr>
                <a:spLocks noChangeArrowheads="1"/>
              </p:cNvSpPr>
              <p:nvPr/>
            </p:nvSpPr>
            <p:spPr bwMode="auto">
              <a:xfrm>
                <a:off x="349" y="3324"/>
                <a:ext cx="60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Medium (M)</a:t>
                </a:r>
                <a:endParaRPr lang="en-US" altLang="en-US"/>
              </a:p>
            </p:txBody>
          </p:sp>
          <p:sp>
            <p:nvSpPr>
              <p:cNvPr id="55479" name="Rectangle 758">
                <a:extLst>
                  <a:ext uri="{FF2B5EF4-FFF2-40B4-BE49-F238E27FC236}">
                    <a16:creationId xmlns:a16="http://schemas.microsoft.com/office/drawing/2014/main" id="{725D74DB-C61D-1605-9C0D-B9A61BFAED98}"/>
                  </a:ext>
                </a:extLst>
              </p:cNvPr>
              <p:cNvSpPr>
                <a:spLocks noChangeArrowheads="1"/>
              </p:cNvSpPr>
              <p:nvPr/>
            </p:nvSpPr>
            <p:spPr bwMode="auto">
              <a:xfrm>
                <a:off x="972" y="3324"/>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 </a:t>
                </a:r>
                <a:endParaRPr lang="en-US" altLang="en-US"/>
              </a:p>
            </p:txBody>
          </p:sp>
          <p:sp>
            <p:nvSpPr>
              <p:cNvPr id="55480" name="Rectangle 759">
                <a:extLst>
                  <a:ext uri="{FF2B5EF4-FFF2-40B4-BE49-F238E27FC236}">
                    <a16:creationId xmlns:a16="http://schemas.microsoft.com/office/drawing/2014/main" id="{104C78C2-4C2D-0056-AD1B-6A6533D6136A}"/>
                  </a:ext>
                </a:extLst>
              </p:cNvPr>
              <p:cNvSpPr>
                <a:spLocks noChangeArrowheads="1"/>
              </p:cNvSpPr>
              <p:nvPr/>
            </p:nvSpPr>
            <p:spPr bwMode="auto">
              <a:xfrm>
                <a:off x="1096" y="3336"/>
                <a:ext cx="49" cy="40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81" name="Rectangle 760">
                <a:extLst>
                  <a:ext uri="{FF2B5EF4-FFF2-40B4-BE49-F238E27FC236}">
                    <a16:creationId xmlns:a16="http://schemas.microsoft.com/office/drawing/2014/main" id="{1EC988A4-F2F4-3263-F843-764ADD0047F3}"/>
                  </a:ext>
                </a:extLst>
              </p:cNvPr>
              <p:cNvSpPr>
                <a:spLocks noChangeArrowheads="1"/>
              </p:cNvSpPr>
              <p:nvPr/>
            </p:nvSpPr>
            <p:spPr bwMode="auto">
              <a:xfrm>
                <a:off x="5034" y="3336"/>
                <a:ext cx="49" cy="40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82" name="Rectangle 761">
                <a:extLst>
                  <a:ext uri="{FF2B5EF4-FFF2-40B4-BE49-F238E27FC236}">
                    <a16:creationId xmlns:a16="http://schemas.microsoft.com/office/drawing/2014/main" id="{DDBB3B4F-66AD-4948-8F94-BB0673A556F4}"/>
                  </a:ext>
                </a:extLst>
              </p:cNvPr>
              <p:cNvSpPr>
                <a:spLocks noChangeArrowheads="1"/>
              </p:cNvSpPr>
              <p:nvPr/>
            </p:nvSpPr>
            <p:spPr bwMode="auto">
              <a:xfrm>
                <a:off x="1145" y="3336"/>
                <a:ext cx="388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83" name="Rectangle 762">
                <a:extLst>
                  <a:ext uri="{FF2B5EF4-FFF2-40B4-BE49-F238E27FC236}">
                    <a16:creationId xmlns:a16="http://schemas.microsoft.com/office/drawing/2014/main" id="{8AFB21DB-954E-0F95-EFB2-CBB5C743587D}"/>
                  </a:ext>
                </a:extLst>
              </p:cNvPr>
              <p:cNvSpPr>
                <a:spLocks noChangeArrowheads="1"/>
              </p:cNvSpPr>
              <p:nvPr/>
            </p:nvSpPr>
            <p:spPr bwMode="auto">
              <a:xfrm>
                <a:off x="1145" y="3324"/>
                <a:ext cx="374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Can be managed by existing specific monitoring and response procedures. </a:t>
                </a:r>
                <a:endParaRPr lang="en-US" altLang="en-US"/>
              </a:p>
            </p:txBody>
          </p:sp>
          <p:sp>
            <p:nvSpPr>
              <p:cNvPr id="55484" name="Rectangle 763">
                <a:extLst>
                  <a:ext uri="{FF2B5EF4-FFF2-40B4-BE49-F238E27FC236}">
                    <a16:creationId xmlns:a16="http://schemas.microsoft.com/office/drawing/2014/main" id="{8AE50C31-C8E2-831B-5656-00FAAF59E906}"/>
                  </a:ext>
                </a:extLst>
              </p:cNvPr>
              <p:cNvSpPr>
                <a:spLocks noChangeArrowheads="1"/>
              </p:cNvSpPr>
              <p:nvPr/>
            </p:nvSpPr>
            <p:spPr bwMode="auto">
              <a:xfrm>
                <a:off x="1145" y="3469"/>
                <a:ext cx="388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85" name="Rectangle 764">
                <a:extLst>
                  <a:ext uri="{FF2B5EF4-FFF2-40B4-BE49-F238E27FC236}">
                    <a16:creationId xmlns:a16="http://schemas.microsoft.com/office/drawing/2014/main" id="{2CD16E1B-7B35-3DD4-ADD4-1C6EA3CD897F}"/>
                  </a:ext>
                </a:extLst>
              </p:cNvPr>
              <p:cNvSpPr>
                <a:spLocks noChangeArrowheads="1"/>
              </p:cNvSpPr>
              <p:nvPr/>
            </p:nvSpPr>
            <p:spPr bwMode="auto">
              <a:xfrm>
                <a:off x="1145" y="3457"/>
                <a:ext cx="359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Management by employees is suitable with appropriate monitoring and </a:t>
                </a:r>
                <a:endParaRPr lang="en-US" altLang="en-US"/>
              </a:p>
            </p:txBody>
          </p:sp>
          <p:sp>
            <p:nvSpPr>
              <p:cNvPr id="55486" name="Rectangle 765">
                <a:extLst>
                  <a:ext uri="{FF2B5EF4-FFF2-40B4-BE49-F238E27FC236}">
                    <a16:creationId xmlns:a16="http://schemas.microsoft.com/office/drawing/2014/main" id="{17561EC7-16E2-F1CE-DC38-92419FBAEA06}"/>
                  </a:ext>
                </a:extLst>
              </p:cNvPr>
              <p:cNvSpPr>
                <a:spLocks noChangeArrowheads="1"/>
              </p:cNvSpPr>
              <p:nvPr/>
            </p:nvSpPr>
            <p:spPr bwMode="auto">
              <a:xfrm>
                <a:off x="1145" y="3602"/>
                <a:ext cx="3889" cy="13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87" name="Rectangle 766">
                <a:extLst>
                  <a:ext uri="{FF2B5EF4-FFF2-40B4-BE49-F238E27FC236}">
                    <a16:creationId xmlns:a16="http://schemas.microsoft.com/office/drawing/2014/main" id="{C89C3DEF-4816-0253-0E17-ABC4FF3F70AA}"/>
                  </a:ext>
                </a:extLst>
              </p:cNvPr>
              <p:cNvSpPr>
                <a:spLocks noChangeArrowheads="1"/>
              </p:cNvSpPr>
              <p:nvPr/>
            </p:nvSpPr>
            <p:spPr bwMode="auto">
              <a:xfrm>
                <a:off x="1145" y="3590"/>
                <a:ext cx="4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reviews. </a:t>
                </a:r>
                <a:endParaRPr lang="en-US" altLang="en-US"/>
              </a:p>
            </p:txBody>
          </p:sp>
          <p:sp>
            <p:nvSpPr>
              <p:cNvPr id="55488" name="Rectangle 767">
                <a:extLst>
                  <a:ext uri="{FF2B5EF4-FFF2-40B4-BE49-F238E27FC236}">
                    <a16:creationId xmlns:a16="http://schemas.microsoft.com/office/drawing/2014/main" id="{2C8C0FE0-AE23-4F25-FC81-6BE782B66869}"/>
                  </a:ext>
                </a:extLst>
              </p:cNvPr>
              <p:cNvSpPr>
                <a:spLocks noChangeArrowheads="1"/>
              </p:cNvSpPr>
              <p:nvPr/>
            </p:nvSpPr>
            <p:spPr bwMode="auto">
              <a:xfrm>
                <a:off x="1611" y="3590"/>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489" name="Rectangle 768">
                <a:extLst>
                  <a:ext uri="{FF2B5EF4-FFF2-40B4-BE49-F238E27FC236}">
                    <a16:creationId xmlns:a16="http://schemas.microsoft.com/office/drawing/2014/main" id="{504DDA5F-5E80-E47D-323A-3B3B897AF507}"/>
                  </a:ext>
                </a:extLst>
              </p:cNvPr>
              <p:cNvSpPr>
                <a:spLocks noChangeArrowheads="1"/>
              </p:cNvSpPr>
              <p:nvPr/>
            </p:nvSpPr>
            <p:spPr bwMode="auto">
              <a:xfrm>
                <a:off x="295" y="3332"/>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90" name="Line 769">
                <a:extLst>
                  <a:ext uri="{FF2B5EF4-FFF2-40B4-BE49-F238E27FC236}">
                    <a16:creationId xmlns:a16="http://schemas.microsoft.com/office/drawing/2014/main" id="{2F0A9A3F-7873-4B34-53D3-A3F16CCC43F6}"/>
                  </a:ext>
                </a:extLst>
              </p:cNvPr>
              <p:cNvSpPr>
                <a:spLocks noChangeShapeType="1"/>
              </p:cNvSpPr>
              <p:nvPr/>
            </p:nvSpPr>
            <p:spPr bwMode="auto">
              <a:xfrm>
                <a:off x="295" y="3332"/>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91" name="Line 770">
                <a:extLst>
                  <a:ext uri="{FF2B5EF4-FFF2-40B4-BE49-F238E27FC236}">
                    <a16:creationId xmlns:a16="http://schemas.microsoft.com/office/drawing/2014/main" id="{EE58E3BE-DC52-3EF2-218C-E26B9E4B51F0}"/>
                  </a:ext>
                </a:extLst>
              </p:cNvPr>
              <p:cNvSpPr>
                <a:spLocks noChangeShapeType="1"/>
              </p:cNvSpPr>
              <p:nvPr/>
            </p:nvSpPr>
            <p:spPr bwMode="auto">
              <a:xfrm>
                <a:off x="295" y="3332"/>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92" name="Rectangle 771">
                <a:extLst>
                  <a:ext uri="{FF2B5EF4-FFF2-40B4-BE49-F238E27FC236}">
                    <a16:creationId xmlns:a16="http://schemas.microsoft.com/office/drawing/2014/main" id="{DF1A80F1-3186-5980-1419-4B27C08DDDEA}"/>
                  </a:ext>
                </a:extLst>
              </p:cNvPr>
              <p:cNvSpPr>
                <a:spLocks noChangeArrowheads="1"/>
              </p:cNvSpPr>
              <p:nvPr/>
            </p:nvSpPr>
            <p:spPr bwMode="auto">
              <a:xfrm>
                <a:off x="300" y="3332"/>
                <a:ext cx="791"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93" name="Line 772">
                <a:extLst>
                  <a:ext uri="{FF2B5EF4-FFF2-40B4-BE49-F238E27FC236}">
                    <a16:creationId xmlns:a16="http://schemas.microsoft.com/office/drawing/2014/main" id="{0F320718-8E98-AE3E-508B-E96F46CA5535}"/>
                  </a:ext>
                </a:extLst>
              </p:cNvPr>
              <p:cNvSpPr>
                <a:spLocks noChangeShapeType="1"/>
              </p:cNvSpPr>
              <p:nvPr/>
            </p:nvSpPr>
            <p:spPr bwMode="auto">
              <a:xfrm>
                <a:off x="300" y="3332"/>
                <a:ext cx="791"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94" name="Rectangle 773">
                <a:extLst>
                  <a:ext uri="{FF2B5EF4-FFF2-40B4-BE49-F238E27FC236}">
                    <a16:creationId xmlns:a16="http://schemas.microsoft.com/office/drawing/2014/main" id="{6510C21E-1800-C48A-8645-56E93C413A6D}"/>
                  </a:ext>
                </a:extLst>
              </p:cNvPr>
              <p:cNvSpPr>
                <a:spLocks noChangeArrowheads="1"/>
              </p:cNvSpPr>
              <p:nvPr/>
            </p:nvSpPr>
            <p:spPr bwMode="auto">
              <a:xfrm>
                <a:off x="1091" y="3332"/>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95" name="Line 774">
                <a:extLst>
                  <a:ext uri="{FF2B5EF4-FFF2-40B4-BE49-F238E27FC236}">
                    <a16:creationId xmlns:a16="http://schemas.microsoft.com/office/drawing/2014/main" id="{3FF0126F-FD37-F9D5-7D11-6ED6E83B4D92}"/>
                  </a:ext>
                </a:extLst>
              </p:cNvPr>
              <p:cNvSpPr>
                <a:spLocks noChangeShapeType="1"/>
              </p:cNvSpPr>
              <p:nvPr/>
            </p:nvSpPr>
            <p:spPr bwMode="auto">
              <a:xfrm>
                <a:off x="1091" y="3332"/>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96" name="Line 775">
                <a:extLst>
                  <a:ext uri="{FF2B5EF4-FFF2-40B4-BE49-F238E27FC236}">
                    <a16:creationId xmlns:a16="http://schemas.microsoft.com/office/drawing/2014/main" id="{D3D19922-6BEF-0596-9E10-E0301A4B731C}"/>
                  </a:ext>
                </a:extLst>
              </p:cNvPr>
              <p:cNvSpPr>
                <a:spLocks noChangeShapeType="1"/>
              </p:cNvSpPr>
              <p:nvPr/>
            </p:nvSpPr>
            <p:spPr bwMode="auto">
              <a:xfrm>
                <a:off x="1091" y="3332"/>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97" name="Rectangle 776">
                <a:extLst>
                  <a:ext uri="{FF2B5EF4-FFF2-40B4-BE49-F238E27FC236}">
                    <a16:creationId xmlns:a16="http://schemas.microsoft.com/office/drawing/2014/main" id="{25094B75-C860-5BB1-7471-8ED1127FC653}"/>
                  </a:ext>
                </a:extLst>
              </p:cNvPr>
              <p:cNvSpPr>
                <a:spLocks noChangeArrowheads="1"/>
              </p:cNvSpPr>
              <p:nvPr/>
            </p:nvSpPr>
            <p:spPr bwMode="auto">
              <a:xfrm>
                <a:off x="1096" y="3332"/>
                <a:ext cx="398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498" name="Line 777">
                <a:extLst>
                  <a:ext uri="{FF2B5EF4-FFF2-40B4-BE49-F238E27FC236}">
                    <a16:creationId xmlns:a16="http://schemas.microsoft.com/office/drawing/2014/main" id="{D699073C-1195-AEB6-8EA9-A414262024C7}"/>
                  </a:ext>
                </a:extLst>
              </p:cNvPr>
              <p:cNvSpPr>
                <a:spLocks noChangeShapeType="1"/>
              </p:cNvSpPr>
              <p:nvPr/>
            </p:nvSpPr>
            <p:spPr bwMode="auto">
              <a:xfrm>
                <a:off x="1096" y="3332"/>
                <a:ext cx="398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499" name="Rectangle 778">
                <a:extLst>
                  <a:ext uri="{FF2B5EF4-FFF2-40B4-BE49-F238E27FC236}">
                    <a16:creationId xmlns:a16="http://schemas.microsoft.com/office/drawing/2014/main" id="{5FF38195-002D-1429-E911-4D5076399F1C}"/>
                  </a:ext>
                </a:extLst>
              </p:cNvPr>
              <p:cNvSpPr>
                <a:spLocks noChangeArrowheads="1"/>
              </p:cNvSpPr>
              <p:nvPr/>
            </p:nvSpPr>
            <p:spPr bwMode="auto">
              <a:xfrm>
                <a:off x="5083" y="3332"/>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00" name="Line 779">
                <a:extLst>
                  <a:ext uri="{FF2B5EF4-FFF2-40B4-BE49-F238E27FC236}">
                    <a16:creationId xmlns:a16="http://schemas.microsoft.com/office/drawing/2014/main" id="{08AA9A89-AA74-C173-7092-B699194AF1F6}"/>
                  </a:ext>
                </a:extLst>
              </p:cNvPr>
              <p:cNvSpPr>
                <a:spLocks noChangeShapeType="1"/>
              </p:cNvSpPr>
              <p:nvPr/>
            </p:nvSpPr>
            <p:spPr bwMode="auto">
              <a:xfrm>
                <a:off x="5083" y="3332"/>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01" name="Line 780">
                <a:extLst>
                  <a:ext uri="{FF2B5EF4-FFF2-40B4-BE49-F238E27FC236}">
                    <a16:creationId xmlns:a16="http://schemas.microsoft.com/office/drawing/2014/main" id="{F3EF5C9F-803C-B44A-86FA-2C5F1589BFF6}"/>
                  </a:ext>
                </a:extLst>
              </p:cNvPr>
              <p:cNvSpPr>
                <a:spLocks noChangeShapeType="1"/>
              </p:cNvSpPr>
              <p:nvPr/>
            </p:nvSpPr>
            <p:spPr bwMode="auto">
              <a:xfrm>
                <a:off x="5083" y="3332"/>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02" name="Rectangle 781">
                <a:extLst>
                  <a:ext uri="{FF2B5EF4-FFF2-40B4-BE49-F238E27FC236}">
                    <a16:creationId xmlns:a16="http://schemas.microsoft.com/office/drawing/2014/main" id="{FE7D6126-CA5B-F366-D19E-476DC5ED6F66}"/>
                  </a:ext>
                </a:extLst>
              </p:cNvPr>
              <p:cNvSpPr>
                <a:spLocks noChangeArrowheads="1"/>
              </p:cNvSpPr>
              <p:nvPr/>
            </p:nvSpPr>
            <p:spPr bwMode="auto">
              <a:xfrm>
                <a:off x="295" y="3336"/>
                <a:ext cx="5"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03" name="Line 782">
                <a:extLst>
                  <a:ext uri="{FF2B5EF4-FFF2-40B4-BE49-F238E27FC236}">
                    <a16:creationId xmlns:a16="http://schemas.microsoft.com/office/drawing/2014/main" id="{F561157C-2C7F-C0EA-5E9A-24E0B73779F0}"/>
                  </a:ext>
                </a:extLst>
              </p:cNvPr>
              <p:cNvSpPr>
                <a:spLocks noChangeShapeType="1"/>
              </p:cNvSpPr>
              <p:nvPr/>
            </p:nvSpPr>
            <p:spPr bwMode="auto">
              <a:xfrm>
                <a:off x="295" y="3336"/>
                <a:ext cx="0"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04" name="Rectangle 783">
                <a:extLst>
                  <a:ext uri="{FF2B5EF4-FFF2-40B4-BE49-F238E27FC236}">
                    <a16:creationId xmlns:a16="http://schemas.microsoft.com/office/drawing/2014/main" id="{0A369AB7-8D77-E5FC-8F4F-957873B70FB8}"/>
                  </a:ext>
                </a:extLst>
              </p:cNvPr>
              <p:cNvSpPr>
                <a:spLocks noChangeArrowheads="1"/>
              </p:cNvSpPr>
              <p:nvPr/>
            </p:nvSpPr>
            <p:spPr bwMode="auto">
              <a:xfrm>
                <a:off x="1091" y="3336"/>
                <a:ext cx="5"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05" name="Line 784">
                <a:extLst>
                  <a:ext uri="{FF2B5EF4-FFF2-40B4-BE49-F238E27FC236}">
                    <a16:creationId xmlns:a16="http://schemas.microsoft.com/office/drawing/2014/main" id="{313AC6E7-C916-9AAD-88AD-E1B63D35B1B4}"/>
                  </a:ext>
                </a:extLst>
              </p:cNvPr>
              <p:cNvSpPr>
                <a:spLocks noChangeShapeType="1"/>
              </p:cNvSpPr>
              <p:nvPr/>
            </p:nvSpPr>
            <p:spPr bwMode="auto">
              <a:xfrm>
                <a:off x="1091" y="3336"/>
                <a:ext cx="0"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06" name="Rectangle 785">
                <a:extLst>
                  <a:ext uri="{FF2B5EF4-FFF2-40B4-BE49-F238E27FC236}">
                    <a16:creationId xmlns:a16="http://schemas.microsoft.com/office/drawing/2014/main" id="{198ED44C-AA52-107E-2589-F3AE4C098F91}"/>
                  </a:ext>
                </a:extLst>
              </p:cNvPr>
              <p:cNvSpPr>
                <a:spLocks noChangeArrowheads="1"/>
              </p:cNvSpPr>
              <p:nvPr/>
            </p:nvSpPr>
            <p:spPr bwMode="auto">
              <a:xfrm>
                <a:off x="5083" y="3336"/>
                <a:ext cx="5" cy="4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07" name="Line 786">
                <a:extLst>
                  <a:ext uri="{FF2B5EF4-FFF2-40B4-BE49-F238E27FC236}">
                    <a16:creationId xmlns:a16="http://schemas.microsoft.com/office/drawing/2014/main" id="{1F2DC629-0E8B-04C4-F740-C860E5CB740C}"/>
                  </a:ext>
                </a:extLst>
              </p:cNvPr>
              <p:cNvSpPr>
                <a:spLocks noChangeShapeType="1"/>
              </p:cNvSpPr>
              <p:nvPr/>
            </p:nvSpPr>
            <p:spPr bwMode="auto">
              <a:xfrm>
                <a:off x="5083" y="3336"/>
                <a:ext cx="0" cy="40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08" name="Rectangle 787">
                <a:extLst>
                  <a:ext uri="{FF2B5EF4-FFF2-40B4-BE49-F238E27FC236}">
                    <a16:creationId xmlns:a16="http://schemas.microsoft.com/office/drawing/2014/main" id="{CC1605EA-926D-B354-085B-07BA7955500D}"/>
                  </a:ext>
                </a:extLst>
              </p:cNvPr>
              <p:cNvSpPr>
                <a:spLocks noChangeArrowheads="1"/>
              </p:cNvSpPr>
              <p:nvPr/>
            </p:nvSpPr>
            <p:spPr bwMode="auto">
              <a:xfrm>
                <a:off x="300" y="3741"/>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09" name="Rectangle 788">
                <a:extLst>
                  <a:ext uri="{FF2B5EF4-FFF2-40B4-BE49-F238E27FC236}">
                    <a16:creationId xmlns:a16="http://schemas.microsoft.com/office/drawing/2014/main" id="{7DE4CE2C-E6F9-CA03-D5AA-F740B43A1482}"/>
                  </a:ext>
                </a:extLst>
              </p:cNvPr>
              <p:cNvSpPr>
                <a:spLocks noChangeArrowheads="1"/>
              </p:cNvSpPr>
              <p:nvPr/>
            </p:nvSpPr>
            <p:spPr bwMode="auto">
              <a:xfrm>
                <a:off x="1042" y="3741"/>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10" name="Rectangle 789">
                <a:extLst>
                  <a:ext uri="{FF2B5EF4-FFF2-40B4-BE49-F238E27FC236}">
                    <a16:creationId xmlns:a16="http://schemas.microsoft.com/office/drawing/2014/main" id="{3CCEBA68-CB4B-64B3-6E1B-26B4ECB72FC0}"/>
                  </a:ext>
                </a:extLst>
              </p:cNvPr>
              <p:cNvSpPr>
                <a:spLocks noChangeArrowheads="1"/>
              </p:cNvSpPr>
              <p:nvPr/>
            </p:nvSpPr>
            <p:spPr bwMode="auto">
              <a:xfrm>
                <a:off x="349" y="3741"/>
                <a:ext cx="693"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11" name="Rectangle 790">
                <a:extLst>
                  <a:ext uri="{FF2B5EF4-FFF2-40B4-BE49-F238E27FC236}">
                    <a16:creationId xmlns:a16="http://schemas.microsoft.com/office/drawing/2014/main" id="{33BE1FC2-ECCB-021E-B42D-62461171B053}"/>
                  </a:ext>
                </a:extLst>
              </p:cNvPr>
              <p:cNvSpPr>
                <a:spLocks noChangeArrowheads="1"/>
              </p:cNvSpPr>
              <p:nvPr/>
            </p:nvSpPr>
            <p:spPr bwMode="auto">
              <a:xfrm>
                <a:off x="349" y="3729"/>
                <a:ext cx="39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Low (L)</a:t>
                </a:r>
                <a:endParaRPr lang="en-US" altLang="en-US"/>
              </a:p>
            </p:txBody>
          </p:sp>
          <p:sp>
            <p:nvSpPr>
              <p:cNvPr id="55512" name="Rectangle 791">
                <a:extLst>
                  <a:ext uri="{FF2B5EF4-FFF2-40B4-BE49-F238E27FC236}">
                    <a16:creationId xmlns:a16="http://schemas.microsoft.com/office/drawing/2014/main" id="{CC004E57-A47F-E066-D086-5AD1B664540F}"/>
                  </a:ext>
                </a:extLst>
              </p:cNvPr>
              <p:cNvSpPr>
                <a:spLocks noChangeArrowheads="1"/>
              </p:cNvSpPr>
              <p:nvPr/>
            </p:nvSpPr>
            <p:spPr bwMode="auto">
              <a:xfrm>
                <a:off x="749" y="3729"/>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b="1">
                    <a:solidFill>
                      <a:srgbClr val="000000"/>
                    </a:solidFill>
                    <a:latin typeface="Trebuchet MS" panose="020B0603020202020204" pitchFamily="34" charset="0"/>
                  </a:rPr>
                  <a:t> </a:t>
                </a:r>
                <a:endParaRPr lang="en-US" altLang="en-US"/>
              </a:p>
            </p:txBody>
          </p:sp>
          <p:sp>
            <p:nvSpPr>
              <p:cNvPr id="55513" name="Rectangle 792">
                <a:extLst>
                  <a:ext uri="{FF2B5EF4-FFF2-40B4-BE49-F238E27FC236}">
                    <a16:creationId xmlns:a16="http://schemas.microsoft.com/office/drawing/2014/main" id="{2A5A240B-CCF0-4AF2-64E1-9513CD6846D7}"/>
                  </a:ext>
                </a:extLst>
              </p:cNvPr>
              <p:cNvSpPr>
                <a:spLocks noChangeArrowheads="1"/>
              </p:cNvSpPr>
              <p:nvPr/>
            </p:nvSpPr>
            <p:spPr bwMode="auto">
              <a:xfrm>
                <a:off x="1096" y="3741"/>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14" name="Rectangle 793">
                <a:extLst>
                  <a:ext uri="{FF2B5EF4-FFF2-40B4-BE49-F238E27FC236}">
                    <a16:creationId xmlns:a16="http://schemas.microsoft.com/office/drawing/2014/main" id="{F6597C44-D6CA-3FAB-ED94-BC75AB8B18FC}"/>
                  </a:ext>
                </a:extLst>
              </p:cNvPr>
              <p:cNvSpPr>
                <a:spLocks noChangeArrowheads="1"/>
              </p:cNvSpPr>
              <p:nvPr/>
            </p:nvSpPr>
            <p:spPr bwMode="auto">
              <a:xfrm>
                <a:off x="5034" y="3741"/>
                <a:ext cx="4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15" name="Rectangle 794">
                <a:extLst>
                  <a:ext uri="{FF2B5EF4-FFF2-40B4-BE49-F238E27FC236}">
                    <a16:creationId xmlns:a16="http://schemas.microsoft.com/office/drawing/2014/main" id="{0D11D3DC-5D10-3D3E-DB60-CBD7DB649A9C}"/>
                  </a:ext>
                </a:extLst>
              </p:cNvPr>
              <p:cNvSpPr>
                <a:spLocks noChangeArrowheads="1"/>
              </p:cNvSpPr>
              <p:nvPr/>
            </p:nvSpPr>
            <p:spPr bwMode="auto">
              <a:xfrm>
                <a:off x="1145" y="3741"/>
                <a:ext cx="3889" cy="133"/>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16" name="Rectangle 795">
                <a:extLst>
                  <a:ext uri="{FF2B5EF4-FFF2-40B4-BE49-F238E27FC236}">
                    <a16:creationId xmlns:a16="http://schemas.microsoft.com/office/drawing/2014/main" id="{79530187-8DEA-59FD-7257-A8EA829C7F1B}"/>
                  </a:ext>
                </a:extLst>
              </p:cNvPr>
              <p:cNvSpPr>
                <a:spLocks noChangeArrowheads="1"/>
              </p:cNvSpPr>
              <p:nvPr/>
            </p:nvSpPr>
            <p:spPr bwMode="auto">
              <a:xfrm>
                <a:off x="1145" y="3729"/>
                <a:ext cx="231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Can be managed through routine procedures. </a:t>
                </a:r>
                <a:endParaRPr lang="en-US" altLang="en-US"/>
              </a:p>
            </p:txBody>
          </p:sp>
          <p:sp>
            <p:nvSpPr>
              <p:cNvPr id="55517" name="Rectangle 796">
                <a:extLst>
                  <a:ext uri="{FF2B5EF4-FFF2-40B4-BE49-F238E27FC236}">
                    <a16:creationId xmlns:a16="http://schemas.microsoft.com/office/drawing/2014/main" id="{7EE5FEFE-42CF-94A5-64B8-BE6EC3CACA9A}"/>
                  </a:ext>
                </a:extLst>
              </p:cNvPr>
              <p:cNvSpPr>
                <a:spLocks noChangeArrowheads="1"/>
              </p:cNvSpPr>
              <p:nvPr/>
            </p:nvSpPr>
            <p:spPr bwMode="auto">
              <a:xfrm>
                <a:off x="3510" y="3729"/>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sp>
            <p:nvSpPr>
              <p:cNvPr id="55518" name="Rectangle 797">
                <a:extLst>
                  <a:ext uri="{FF2B5EF4-FFF2-40B4-BE49-F238E27FC236}">
                    <a16:creationId xmlns:a16="http://schemas.microsoft.com/office/drawing/2014/main" id="{753A8EA6-DCEB-2B4C-6E80-A6F6B7607508}"/>
                  </a:ext>
                </a:extLst>
              </p:cNvPr>
              <p:cNvSpPr>
                <a:spLocks noChangeArrowheads="1"/>
              </p:cNvSpPr>
              <p:nvPr/>
            </p:nvSpPr>
            <p:spPr bwMode="auto">
              <a:xfrm>
                <a:off x="295" y="3737"/>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19" name="Line 798">
                <a:extLst>
                  <a:ext uri="{FF2B5EF4-FFF2-40B4-BE49-F238E27FC236}">
                    <a16:creationId xmlns:a16="http://schemas.microsoft.com/office/drawing/2014/main" id="{F44B2B12-7AF7-1474-27C7-6AD0506AD813}"/>
                  </a:ext>
                </a:extLst>
              </p:cNvPr>
              <p:cNvSpPr>
                <a:spLocks noChangeShapeType="1"/>
              </p:cNvSpPr>
              <p:nvPr/>
            </p:nvSpPr>
            <p:spPr bwMode="auto">
              <a:xfrm>
                <a:off x="295" y="3737"/>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20" name="Line 799">
                <a:extLst>
                  <a:ext uri="{FF2B5EF4-FFF2-40B4-BE49-F238E27FC236}">
                    <a16:creationId xmlns:a16="http://schemas.microsoft.com/office/drawing/2014/main" id="{C5B7CB26-31D3-CFDC-A8F9-EDF8D3F30B88}"/>
                  </a:ext>
                </a:extLst>
              </p:cNvPr>
              <p:cNvSpPr>
                <a:spLocks noChangeShapeType="1"/>
              </p:cNvSpPr>
              <p:nvPr/>
            </p:nvSpPr>
            <p:spPr bwMode="auto">
              <a:xfrm>
                <a:off x="295" y="3737"/>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21" name="Rectangle 800">
                <a:extLst>
                  <a:ext uri="{FF2B5EF4-FFF2-40B4-BE49-F238E27FC236}">
                    <a16:creationId xmlns:a16="http://schemas.microsoft.com/office/drawing/2014/main" id="{1B36BF16-0BA5-0676-9FD2-917D844CB122}"/>
                  </a:ext>
                </a:extLst>
              </p:cNvPr>
              <p:cNvSpPr>
                <a:spLocks noChangeArrowheads="1"/>
              </p:cNvSpPr>
              <p:nvPr/>
            </p:nvSpPr>
            <p:spPr bwMode="auto">
              <a:xfrm>
                <a:off x="300" y="3737"/>
                <a:ext cx="791"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22" name="Line 801">
                <a:extLst>
                  <a:ext uri="{FF2B5EF4-FFF2-40B4-BE49-F238E27FC236}">
                    <a16:creationId xmlns:a16="http://schemas.microsoft.com/office/drawing/2014/main" id="{3B25AE88-86AF-1521-DFA1-DA0689B5A239}"/>
                  </a:ext>
                </a:extLst>
              </p:cNvPr>
              <p:cNvSpPr>
                <a:spLocks noChangeShapeType="1"/>
              </p:cNvSpPr>
              <p:nvPr/>
            </p:nvSpPr>
            <p:spPr bwMode="auto">
              <a:xfrm>
                <a:off x="300" y="3737"/>
                <a:ext cx="791"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23" name="Rectangle 802">
                <a:extLst>
                  <a:ext uri="{FF2B5EF4-FFF2-40B4-BE49-F238E27FC236}">
                    <a16:creationId xmlns:a16="http://schemas.microsoft.com/office/drawing/2014/main" id="{BAAC5E35-C743-50E5-D21A-A4F73137F88A}"/>
                  </a:ext>
                </a:extLst>
              </p:cNvPr>
              <p:cNvSpPr>
                <a:spLocks noChangeArrowheads="1"/>
              </p:cNvSpPr>
              <p:nvPr/>
            </p:nvSpPr>
            <p:spPr bwMode="auto">
              <a:xfrm>
                <a:off x="1091" y="3737"/>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24" name="Line 803">
                <a:extLst>
                  <a:ext uri="{FF2B5EF4-FFF2-40B4-BE49-F238E27FC236}">
                    <a16:creationId xmlns:a16="http://schemas.microsoft.com/office/drawing/2014/main" id="{6940E658-5AD7-F17F-CD00-5B4063D7D01C}"/>
                  </a:ext>
                </a:extLst>
              </p:cNvPr>
              <p:cNvSpPr>
                <a:spLocks noChangeShapeType="1"/>
              </p:cNvSpPr>
              <p:nvPr/>
            </p:nvSpPr>
            <p:spPr bwMode="auto">
              <a:xfrm>
                <a:off x="1091" y="3737"/>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25" name="Line 804">
                <a:extLst>
                  <a:ext uri="{FF2B5EF4-FFF2-40B4-BE49-F238E27FC236}">
                    <a16:creationId xmlns:a16="http://schemas.microsoft.com/office/drawing/2014/main" id="{1B4FB338-040D-DBBE-BF30-D627A514236E}"/>
                  </a:ext>
                </a:extLst>
              </p:cNvPr>
              <p:cNvSpPr>
                <a:spLocks noChangeShapeType="1"/>
              </p:cNvSpPr>
              <p:nvPr/>
            </p:nvSpPr>
            <p:spPr bwMode="auto">
              <a:xfrm>
                <a:off x="1091" y="3737"/>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26" name="Rectangle 805">
                <a:extLst>
                  <a:ext uri="{FF2B5EF4-FFF2-40B4-BE49-F238E27FC236}">
                    <a16:creationId xmlns:a16="http://schemas.microsoft.com/office/drawing/2014/main" id="{0A8858BF-3F20-F90E-B9EC-3F33662A531D}"/>
                  </a:ext>
                </a:extLst>
              </p:cNvPr>
              <p:cNvSpPr>
                <a:spLocks noChangeArrowheads="1"/>
              </p:cNvSpPr>
              <p:nvPr/>
            </p:nvSpPr>
            <p:spPr bwMode="auto">
              <a:xfrm>
                <a:off x="1096" y="3737"/>
                <a:ext cx="398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27" name="Line 806">
                <a:extLst>
                  <a:ext uri="{FF2B5EF4-FFF2-40B4-BE49-F238E27FC236}">
                    <a16:creationId xmlns:a16="http://schemas.microsoft.com/office/drawing/2014/main" id="{923C19D2-1581-B516-2C12-246E749ADB6F}"/>
                  </a:ext>
                </a:extLst>
              </p:cNvPr>
              <p:cNvSpPr>
                <a:spLocks noChangeShapeType="1"/>
              </p:cNvSpPr>
              <p:nvPr/>
            </p:nvSpPr>
            <p:spPr bwMode="auto">
              <a:xfrm>
                <a:off x="1096" y="3737"/>
                <a:ext cx="398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28" name="Rectangle 807">
                <a:extLst>
                  <a:ext uri="{FF2B5EF4-FFF2-40B4-BE49-F238E27FC236}">
                    <a16:creationId xmlns:a16="http://schemas.microsoft.com/office/drawing/2014/main" id="{EDCEAF24-48C0-7529-95EA-19153EDB7AC9}"/>
                  </a:ext>
                </a:extLst>
              </p:cNvPr>
              <p:cNvSpPr>
                <a:spLocks noChangeArrowheads="1"/>
              </p:cNvSpPr>
              <p:nvPr/>
            </p:nvSpPr>
            <p:spPr bwMode="auto">
              <a:xfrm>
                <a:off x="5083" y="3737"/>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529" name="Line 808">
                <a:extLst>
                  <a:ext uri="{FF2B5EF4-FFF2-40B4-BE49-F238E27FC236}">
                    <a16:creationId xmlns:a16="http://schemas.microsoft.com/office/drawing/2014/main" id="{1A1A7F07-9913-15D8-AE42-EDA56D5C5986}"/>
                  </a:ext>
                </a:extLst>
              </p:cNvPr>
              <p:cNvSpPr>
                <a:spLocks noChangeShapeType="1"/>
              </p:cNvSpPr>
              <p:nvPr/>
            </p:nvSpPr>
            <p:spPr bwMode="auto">
              <a:xfrm>
                <a:off x="5083" y="3737"/>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530" name="Line 809">
                <a:extLst>
                  <a:ext uri="{FF2B5EF4-FFF2-40B4-BE49-F238E27FC236}">
                    <a16:creationId xmlns:a16="http://schemas.microsoft.com/office/drawing/2014/main" id="{62B9A274-0963-5D25-2D9F-033D6D395B09}"/>
                  </a:ext>
                </a:extLst>
              </p:cNvPr>
              <p:cNvSpPr>
                <a:spLocks noChangeShapeType="1"/>
              </p:cNvSpPr>
              <p:nvPr/>
            </p:nvSpPr>
            <p:spPr bwMode="auto">
              <a:xfrm>
                <a:off x="5083" y="3737"/>
                <a:ext cx="0"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5305" name="Rectangle 811">
              <a:extLst>
                <a:ext uri="{FF2B5EF4-FFF2-40B4-BE49-F238E27FC236}">
                  <a16:creationId xmlns:a16="http://schemas.microsoft.com/office/drawing/2014/main" id="{C799650C-8168-C5F9-A73C-2913C208D28B}"/>
                </a:ext>
              </a:extLst>
            </p:cNvPr>
            <p:cNvSpPr>
              <a:spLocks noChangeArrowheads="1"/>
            </p:cNvSpPr>
            <p:nvPr/>
          </p:nvSpPr>
          <p:spPr bwMode="auto">
            <a:xfrm>
              <a:off x="295" y="3741"/>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06" name="Line 812">
              <a:extLst>
                <a:ext uri="{FF2B5EF4-FFF2-40B4-BE49-F238E27FC236}">
                  <a16:creationId xmlns:a16="http://schemas.microsoft.com/office/drawing/2014/main" id="{2E2E6287-C570-2185-9378-2BD235882C4B}"/>
                </a:ext>
              </a:extLst>
            </p:cNvPr>
            <p:cNvSpPr>
              <a:spLocks noChangeShapeType="1"/>
            </p:cNvSpPr>
            <p:nvPr/>
          </p:nvSpPr>
          <p:spPr bwMode="auto">
            <a:xfrm>
              <a:off x="295" y="3741"/>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7" name="Rectangle 813">
              <a:extLst>
                <a:ext uri="{FF2B5EF4-FFF2-40B4-BE49-F238E27FC236}">
                  <a16:creationId xmlns:a16="http://schemas.microsoft.com/office/drawing/2014/main" id="{6B57C24D-AE4B-5741-72DF-BC4EC51DFCA1}"/>
                </a:ext>
              </a:extLst>
            </p:cNvPr>
            <p:cNvSpPr>
              <a:spLocks noChangeArrowheads="1"/>
            </p:cNvSpPr>
            <p:nvPr/>
          </p:nvSpPr>
          <p:spPr bwMode="auto">
            <a:xfrm>
              <a:off x="295" y="3874"/>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08" name="Line 814">
              <a:extLst>
                <a:ext uri="{FF2B5EF4-FFF2-40B4-BE49-F238E27FC236}">
                  <a16:creationId xmlns:a16="http://schemas.microsoft.com/office/drawing/2014/main" id="{74E3E386-4ED6-3A22-B5EE-3E3FF5602491}"/>
                </a:ext>
              </a:extLst>
            </p:cNvPr>
            <p:cNvSpPr>
              <a:spLocks noChangeShapeType="1"/>
            </p:cNvSpPr>
            <p:nvPr/>
          </p:nvSpPr>
          <p:spPr bwMode="auto">
            <a:xfrm>
              <a:off x="295" y="3874"/>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9" name="Line 815">
              <a:extLst>
                <a:ext uri="{FF2B5EF4-FFF2-40B4-BE49-F238E27FC236}">
                  <a16:creationId xmlns:a16="http://schemas.microsoft.com/office/drawing/2014/main" id="{2A1F02BB-75D5-7AF4-ED2D-DCFC47EFC061}"/>
                </a:ext>
              </a:extLst>
            </p:cNvPr>
            <p:cNvSpPr>
              <a:spLocks noChangeShapeType="1"/>
            </p:cNvSpPr>
            <p:nvPr/>
          </p:nvSpPr>
          <p:spPr bwMode="auto">
            <a:xfrm>
              <a:off x="295" y="3874"/>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0" name="Rectangle 816">
              <a:extLst>
                <a:ext uri="{FF2B5EF4-FFF2-40B4-BE49-F238E27FC236}">
                  <a16:creationId xmlns:a16="http://schemas.microsoft.com/office/drawing/2014/main" id="{182E2483-F664-0558-34B0-9D23D9556B3C}"/>
                </a:ext>
              </a:extLst>
            </p:cNvPr>
            <p:cNvSpPr>
              <a:spLocks noChangeArrowheads="1"/>
            </p:cNvSpPr>
            <p:nvPr/>
          </p:nvSpPr>
          <p:spPr bwMode="auto">
            <a:xfrm>
              <a:off x="295" y="3874"/>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11" name="Line 817">
              <a:extLst>
                <a:ext uri="{FF2B5EF4-FFF2-40B4-BE49-F238E27FC236}">
                  <a16:creationId xmlns:a16="http://schemas.microsoft.com/office/drawing/2014/main" id="{2DE66DF0-7D86-3E3A-AB3E-7D133875D98C}"/>
                </a:ext>
              </a:extLst>
            </p:cNvPr>
            <p:cNvSpPr>
              <a:spLocks noChangeShapeType="1"/>
            </p:cNvSpPr>
            <p:nvPr/>
          </p:nvSpPr>
          <p:spPr bwMode="auto">
            <a:xfrm>
              <a:off x="295" y="3874"/>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2" name="Line 818">
              <a:extLst>
                <a:ext uri="{FF2B5EF4-FFF2-40B4-BE49-F238E27FC236}">
                  <a16:creationId xmlns:a16="http://schemas.microsoft.com/office/drawing/2014/main" id="{4C675220-638A-B27C-34E6-6F9E9D9FA1AF}"/>
                </a:ext>
              </a:extLst>
            </p:cNvPr>
            <p:cNvSpPr>
              <a:spLocks noChangeShapeType="1"/>
            </p:cNvSpPr>
            <p:nvPr/>
          </p:nvSpPr>
          <p:spPr bwMode="auto">
            <a:xfrm>
              <a:off x="295" y="3874"/>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3" name="Rectangle 819">
              <a:extLst>
                <a:ext uri="{FF2B5EF4-FFF2-40B4-BE49-F238E27FC236}">
                  <a16:creationId xmlns:a16="http://schemas.microsoft.com/office/drawing/2014/main" id="{C6E58962-A06E-D62F-3148-030797FEB0C2}"/>
                </a:ext>
              </a:extLst>
            </p:cNvPr>
            <p:cNvSpPr>
              <a:spLocks noChangeArrowheads="1"/>
            </p:cNvSpPr>
            <p:nvPr/>
          </p:nvSpPr>
          <p:spPr bwMode="auto">
            <a:xfrm>
              <a:off x="300" y="3874"/>
              <a:ext cx="79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14" name="Line 820">
              <a:extLst>
                <a:ext uri="{FF2B5EF4-FFF2-40B4-BE49-F238E27FC236}">
                  <a16:creationId xmlns:a16="http://schemas.microsoft.com/office/drawing/2014/main" id="{7656FB08-74B4-F526-ACC3-DFE4ECD330F4}"/>
                </a:ext>
              </a:extLst>
            </p:cNvPr>
            <p:cNvSpPr>
              <a:spLocks noChangeShapeType="1"/>
            </p:cNvSpPr>
            <p:nvPr/>
          </p:nvSpPr>
          <p:spPr bwMode="auto">
            <a:xfrm>
              <a:off x="300" y="3874"/>
              <a:ext cx="791"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5" name="Rectangle 821">
              <a:extLst>
                <a:ext uri="{FF2B5EF4-FFF2-40B4-BE49-F238E27FC236}">
                  <a16:creationId xmlns:a16="http://schemas.microsoft.com/office/drawing/2014/main" id="{3D75CEC8-0CAC-832C-EF89-3D5B56A6AEA9}"/>
                </a:ext>
              </a:extLst>
            </p:cNvPr>
            <p:cNvSpPr>
              <a:spLocks noChangeArrowheads="1"/>
            </p:cNvSpPr>
            <p:nvPr/>
          </p:nvSpPr>
          <p:spPr bwMode="auto">
            <a:xfrm>
              <a:off x="1091" y="3741"/>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16" name="Line 822">
              <a:extLst>
                <a:ext uri="{FF2B5EF4-FFF2-40B4-BE49-F238E27FC236}">
                  <a16:creationId xmlns:a16="http://schemas.microsoft.com/office/drawing/2014/main" id="{26F9AD68-A5CE-CA95-84E5-6CC0ADF7D201}"/>
                </a:ext>
              </a:extLst>
            </p:cNvPr>
            <p:cNvSpPr>
              <a:spLocks noChangeShapeType="1"/>
            </p:cNvSpPr>
            <p:nvPr/>
          </p:nvSpPr>
          <p:spPr bwMode="auto">
            <a:xfrm>
              <a:off x="1091" y="3741"/>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7" name="Rectangle 823">
              <a:extLst>
                <a:ext uri="{FF2B5EF4-FFF2-40B4-BE49-F238E27FC236}">
                  <a16:creationId xmlns:a16="http://schemas.microsoft.com/office/drawing/2014/main" id="{80868183-12B0-77DD-0612-AAD7053803ED}"/>
                </a:ext>
              </a:extLst>
            </p:cNvPr>
            <p:cNvSpPr>
              <a:spLocks noChangeArrowheads="1"/>
            </p:cNvSpPr>
            <p:nvPr/>
          </p:nvSpPr>
          <p:spPr bwMode="auto">
            <a:xfrm>
              <a:off x="1091" y="3874"/>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18" name="Line 824">
              <a:extLst>
                <a:ext uri="{FF2B5EF4-FFF2-40B4-BE49-F238E27FC236}">
                  <a16:creationId xmlns:a16="http://schemas.microsoft.com/office/drawing/2014/main" id="{218DF206-5E40-9BBA-4705-845EC23D4C5B}"/>
                </a:ext>
              </a:extLst>
            </p:cNvPr>
            <p:cNvSpPr>
              <a:spLocks noChangeShapeType="1"/>
            </p:cNvSpPr>
            <p:nvPr/>
          </p:nvSpPr>
          <p:spPr bwMode="auto">
            <a:xfrm>
              <a:off x="1091" y="3874"/>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9" name="Line 825">
              <a:extLst>
                <a:ext uri="{FF2B5EF4-FFF2-40B4-BE49-F238E27FC236}">
                  <a16:creationId xmlns:a16="http://schemas.microsoft.com/office/drawing/2014/main" id="{312DE749-0746-3E54-A0F7-ADE5E9ECA89E}"/>
                </a:ext>
              </a:extLst>
            </p:cNvPr>
            <p:cNvSpPr>
              <a:spLocks noChangeShapeType="1"/>
            </p:cNvSpPr>
            <p:nvPr/>
          </p:nvSpPr>
          <p:spPr bwMode="auto">
            <a:xfrm>
              <a:off x="1091" y="3874"/>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0" name="Rectangle 826">
              <a:extLst>
                <a:ext uri="{FF2B5EF4-FFF2-40B4-BE49-F238E27FC236}">
                  <a16:creationId xmlns:a16="http://schemas.microsoft.com/office/drawing/2014/main" id="{D31BA868-358F-0E83-B0D2-C7245435EC76}"/>
                </a:ext>
              </a:extLst>
            </p:cNvPr>
            <p:cNvSpPr>
              <a:spLocks noChangeArrowheads="1"/>
            </p:cNvSpPr>
            <p:nvPr/>
          </p:nvSpPr>
          <p:spPr bwMode="auto">
            <a:xfrm>
              <a:off x="1096" y="3874"/>
              <a:ext cx="398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21" name="Line 827">
              <a:extLst>
                <a:ext uri="{FF2B5EF4-FFF2-40B4-BE49-F238E27FC236}">
                  <a16:creationId xmlns:a16="http://schemas.microsoft.com/office/drawing/2014/main" id="{54F8DF5C-B58C-9C9E-74C3-43A01DDB3A2B}"/>
                </a:ext>
              </a:extLst>
            </p:cNvPr>
            <p:cNvSpPr>
              <a:spLocks noChangeShapeType="1"/>
            </p:cNvSpPr>
            <p:nvPr/>
          </p:nvSpPr>
          <p:spPr bwMode="auto">
            <a:xfrm>
              <a:off x="1096" y="3874"/>
              <a:ext cx="3987"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2" name="Rectangle 828">
              <a:extLst>
                <a:ext uri="{FF2B5EF4-FFF2-40B4-BE49-F238E27FC236}">
                  <a16:creationId xmlns:a16="http://schemas.microsoft.com/office/drawing/2014/main" id="{0C02169E-1957-6778-509B-CF8A3DE711FA}"/>
                </a:ext>
              </a:extLst>
            </p:cNvPr>
            <p:cNvSpPr>
              <a:spLocks noChangeArrowheads="1"/>
            </p:cNvSpPr>
            <p:nvPr/>
          </p:nvSpPr>
          <p:spPr bwMode="auto">
            <a:xfrm>
              <a:off x="5083" y="3741"/>
              <a:ext cx="5" cy="13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23" name="Line 829">
              <a:extLst>
                <a:ext uri="{FF2B5EF4-FFF2-40B4-BE49-F238E27FC236}">
                  <a16:creationId xmlns:a16="http://schemas.microsoft.com/office/drawing/2014/main" id="{35D00B33-E77D-B91C-0F5A-236EFB373D53}"/>
                </a:ext>
              </a:extLst>
            </p:cNvPr>
            <p:cNvSpPr>
              <a:spLocks noChangeShapeType="1"/>
            </p:cNvSpPr>
            <p:nvPr/>
          </p:nvSpPr>
          <p:spPr bwMode="auto">
            <a:xfrm>
              <a:off x="5083" y="3741"/>
              <a:ext cx="0" cy="1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4" name="Rectangle 830">
              <a:extLst>
                <a:ext uri="{FF2B5EF4-FFF2-40B4-BE49-F238E27FC236}">
                  <a16:creationId xmlns:a16="http://schemas.microsoft.com/office/drawing/2014/main" id="{B6C10068-D1AD-4431-03E9-D7445CDDA91B}"/>
                </a:ext>
              </a:extLst>
            </p:cNvPr>
            <p:cNvSpPr>
              <a:spLocks noChangeArrowheads="1"/>
            </p:cNvSpPr>
            <p:nvPr/>
          </p:nvSpPr>
          <p:spPr bwMode="auto">
            <a:xfrm>
              <a:off x="5083" y="3874"/>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25" name="Line 831">
              <a:extLst>
                <a:ext uri="{FF2B5EF4-FFF2-40B4-BE49-F238E27FC236}">
                  <a16:creationId xmlns:a16="http://schemas.microsoft.com/office/drawing/2014/main" id="{B48F9DE5-9A37-95F7-ABEC-15E4B29F09E3}"/>
                </a:ext>
              </a:extLst>
            </p:cNvPr>
            <p:cNvSpPr>
              <a:spLocks noChangeShapeType="1"/>
            </p:cNvSpPr>
            <p:nvPr/>
          </p:nvSpPr>
          <p:spPr bwMode="auto">
            <a:xfrm>
              <a:off x="5083" y="3874"/>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6" name="Line 832">
              <a:extLst>
                <a:ext uri="{FF2B5EF4-FFF2-40B4-BE49-F238E27FC236}">
                  <a16:creationId xmlns:a16="http://schemas.microsoft.com/office/drawing/2014/main" id="{8DADB975-AF85-2B9A-E980-D13F6E47EE0D}"/>
                </a:ext>
              </a:extLst>
            </p:cNvPr>
            <p:cNvSpPr>
              <a:spLocks noChangeShapeType="1"/>
            </p:cNvSpPr>
            <p:nvPr/>
          </p:nvSpPr>
          <p:spPr bwMode="auto">
            <a:xfrm>
              <a:off x="5083" y="3874"/>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7" name="Rectangle 833">
              <a:extLst>
                <a:ext uri="{FF2B5EF4-FFF2-40B4-BE49-F238E27FC236}">
                  <a16:creationId xmlns:a16="http://schemas.microsoft.com/office/drawing/2014/main" id="{78B20ABC-CE63-7666-1D60-B4D53B048995}"/>
                </a:ext>
              </a:extLst>
            </p:cNvPr>
            <p:cNvSpPr>
              <a:spLocks noChangeArrowheads="1"/>
            </p:cNvSpPr>
            <p:nvPr/>
          </p:nvSpPr>
          <p:spPr bwMode="auto">
            <a:xfrm>
              <a:off x="5083" y="3874"/>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endParaRPr lang="en-US" altLang="en-US"/>
            </a:p>
          </p:txBody>
        </p:sp>
        <p:sp>
          <p:nvSpPr>
            <p:cNvPr id="55328" name="Line 834">
              <a:extLst>
                <a:ext uri="{FF2B5EF4-FFF2-40B4-BE49-F238E27FC236}">
                  <a16:creationId xmlns:a16="http://schemas.microsoft.com/office/drawing/2014/main" id="{383029AE-7BA9-5ED1-F319-9039F0EEE487}"/>
                </a:ext>
              </a:extLst>
            </p:cNvPr>
            <p:cNvSpPr>
              <a:spLocks noChangeShapeType="1"/>
            </p:cNvSpPr>
            <p:nvPr/>
          </p:nvSpPr>
          <p:spPr bwMode="auto">
            <a:xfrm>
              <a:off x="5083" y="3874"/>
              <a:ext cx="5"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9" name="Line 835">
              <a:extLst>
                <a:ext uri="{FF2B5EF4-FFF2-40B4-BE49-F238E27FC236}">
                  <a16:creationId xmlns:a16="http://schemas.microsoft.com/office/drawing/2014/main" id="{F926CA3D-40DD-0C93-95DF-37D78B1378E7}"/>
                </a:ext>
              </a:extLst>
            </p:cNvPr>
            <p:cNvSpPr>
              <a:spLocks noChangeShapeType="1"/>
            </p:cNvSpPr>
            <p:nvPr/>
          </p:nvSpPr>
          <p:spPr bwMode="auto">
            <a:xfrm>
              <a:off x="5083" y="3874"/>
              <a:ext cx="0"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0" name="Rectangle 836">
              <a:extLst>
                <a:ext uri="{FF2B5EF4-FFF2-40B4-BE49-F238E27FC236}">
                  <a16:creationId xmlns:a16="http://schemas.microsoft.com/office/drawing/2014/main" id="{1C914E6C-CD99-7463-4017-F1AAF233395F}"/>
                </a:ext>
              </a:extLst>
            </p:cNvPr>
            <p:cNvSpPr>
              <a:spLocks noChangeArrowheads="1"/>
            </p:cNvSpPr>
            <p:nvPr/>
          </p:nvSpPr>
          <p:spPr bwMode="auto">
            <a:xfrm>
              <a:off x="349" y="3867"/>
              <a:ext cx="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600">
                  <a:solidFill>
                    <a:schemeClr val="tx1"/>
                  </a:solidFill>
                  <a:latin typeface="Arial" panose="020B0604020202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cs typeface="Lucida Sans Unicode" panose="020B0602030504020204" pitchFamily="34" charset="0"/>
                </a:defRPr>
              </a:lvl9pPr>
            </a:lstStyle>
            <a:p>
              <a:pPr eaLnBrk="1" hangingPunct="1"/>
              <a:r>
                <a:rPr lang="en-US" altLang="en-US" sz="1400">
                  <a:solidFill>
                    <a:srgbClr val="000000"/>
                  </a:solidFill>
                  <a:latin typeface="Trebuchet MS" panose="020B0603020202020204" pitchFamily="34" charset="0"/>
                </a:rPr>
                <a:t> </a:t>
              </a:r>
              <a:endParaRPr lang="en-US"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2C5780D-884D-4B75-E3F8-387A513806D8}"/>
              </a:ext>
            </a:extLst>
          </p:cNvPr>
          <p:cNvSpPr>
            <a:spLocks noGrp="1" noChangeArrowheads="1"/>
          </p:cNvSpPr>
          <p:nvPr>
            <p:ph type="title"/>
          </p:nvPr>
        </p:nvSpPr>
        <p:spPr>
          <a:xfrm>
            <a:off x="457200" y="277813"/>
            <a:ext cx="8305800" cy="1703387"/>
          </a:xfrm>
        </p:spPr>
        <p:txBody>
          <a:bodyPr/>
          <a:lstStyle/>
          <a:p>
            <a:r>
              <a:rPr lang="en-US" altLang="en-US"/>
              <a:t>Document in Risk Register</a:t>
            </a:r>
            <a:br>
              <a:rPr lang="en-US" altLang="en-US"/>
            </a:br>
            <a:r>
              <a:rPr lang="en-US" altLang="en-US"/>
              <a:t>and Evaluate Risks</a:t>
            </a:r>
          </a:p>
        </p:txBody>
      </p:sp>
      <p:graphicFrame>
        <p:nvGraphicFramePr>
          <p:cNvPr id="57347" name="Object 77">
            <a:extLst>
              <a:ext uri="{FF2B5EF4-FFF2-40B4-BE49-F238E27FC236}">
                <a16:creationId xmlns:a16="http://schemas.microsoft.com/office/drawing/2014/main" id="{88FA46FD-C52F-4479-C16F-2F28499850A0}"/>
              </a:ext>
            </a:extLst>
          </p:cNvPr>
          <p:cNvGraphicFramePr>
            <a:graphicFrameLocks noChangeAspect="1"/>
          </p:cNvGraphicFramePr>
          <p:nvPr/>
        </p:nvGraphicFramePr>
        <p:xfrm>
          <a:off x="149225" y="2435225"/>
          <a:ext cx="8845550" cy="2403475"/>
        </p:xfrm>
        <a:graphic>
          <a:graphicData uri="http://schemas.openxmlformats.org/presentationml/2006/ole">
            <mc:AlternateContent xmlns:mc="http://schemas.openxmlformats.org/markup-compatibility/2006">
              <mc:Choice xmlns:v="urn:schemas-microsoft-com:vml" Requires="v">
                <p:oleObj name="Document" r:id="rId3" imgW="6388947" imgH="1735133" progId="Word.Document.8">
                  <p:embed/>
                </p:oleObj>
              </mc:Choice>
              <mc:Fallback>
                <p:oleObj name="Document" r:id="rId3" imgW="6388947" imgH="1735133" progId="Word.Document.8">
                  <p:embed/>
                  <p:pic>
                    <p:nvPicPr>
                      <p:cNvPr id="57347" name="Object 77">
                        <a:extLst>
                          <a:ext uri="{FF2B5EF4-FFF2-40B4-BE49-F238E27FC236}">
                            <a16:creationId xmlns:a16="http://schemas.microsoft.com/office/drawing/2014/main" id="{88FA46FD-C52F-4479-C16F-2F28499850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225" y="2435225"/>
                        <a:ext cx="8845550" cy="240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CF2DF3F-2D2D-1C93-70E1-AC10F5B22F50}"/>
              </a:ext>
            </a:extLst>
          </p:cNvPr>
          <p:cNvSpPr>
            <a:spLocks noGrp="1" noChangeArrowheads="1"/>
          </p:cNvSpPr>
          <p:nvPr>
            <p:ph type="title"/>
          </p:nvPr>
        </p:nvSpPr>
        <p:spPr/>
        <p:txBody>
          <a:bodyPr/>
          <a:lstStyle/>
          <a:p>
            <a:r>
              <a:rPr lang="en-US" altLang="en-US"/>
              <a:t>Risk Treatment</a:t>
            </a:r>
          </a:p>
        </p:txBody>
      </p:sp>
      <p:pic>
        <p:nvPicPr>
          <p:cNvPr id="59395" name="Picture 4">
            <a:extLst>
              <a:ext uri="{FF2B5EF4-FFF2-40B4-BE49-F238E27FC236}">
                <a16:creationId xmlns:a16="http://schemas.microsoft.com/office/drawing/2014/main" id="{D2F71193-9CC1-47C5-9525-774FE3D27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529" t="17897" r="23161" b="42955"/>
          <a:stretch>
            <a:fillRect/>
          </a:stretch>
        </p:blipFill>
        <p:spPr bwMode="auto">
          <a:xfrm>
            <a:off x="2339975" y="1484313"/>
            <a:ext cx="4530725" cy="39370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9DC58B8-AB8C-AD27-4024-D237D1911B64}"/>
              </a:ext>
            </a:extLst>
          </p:cNvPr>
          <p:cNvSpPr>
            <a:spLocks noGrp="1" noChangeArrowheads="1"/>
          </p:cNvSpPr>
          <p:nvPr>
            <p:ph type="title"/>
          </p:nvPr>
        </p:nvSpPr>
        <p:spPr/>
        <p:txBody>
          <a:bodyPr/>
          <a:lstStyle/>
          <a:p>
            <a:r>
              <a:rPr lang="en-US" altLang="en-US"/>
              <a:t>Risk Treatment Alternatives</a:t>
            </a:r>
          </a:p>
        </p:txBody>
      </p:sp>
      <p:sp>
        <p:nvSpPr>
          <p:cNvPr id="61443" name="Rectangle 3">
            <a:extLst>
              <a:ext uri="{FF2B5EF4-FFF2-40B4-BE49-F238E27FC236}">
                <a16:creationId xmlns:a16="http://schemas.microsoft.com/office/drawing/2014/main" id="{C1D591D1-C176-7108-A7F7-1F58D121DA89}"/>
              </a:ext>
            </a:extLst>
          </p:cNvPr>
          <p:cNvSpPr>
            <a:spLocks noGrp="1" noChangeArrowheads="1"/>
          </p:cNvSpPr>
          <p:nvPr>
            <p:ph type="body" idx="1"/>
          </p:nvPr>
        </p:nvSpPr>
        <p:spPr>
          <a:xfrm>
            <a:off x="457200" y="1676400"/>
            <a:ext cx="8229600" cy="4876800"/>
          </a:xfrm>
        </p:spPr>
        <p:txBody>
          <a:bodyPr/>
          <a:lstStyle/>
          <a:p>
            <a:r>
              <a:rPr lang="en-US" altLang="en-US" b="1" dirty="0"/>
              <a:t>risk acceptance</a:t>
            </a:r>
            <a:r>
              <a:rPr lang="en-US" altLang="en-US" dirty="0"/>
              <a:t>: </a:t>
            </a:r>
            <a:r>
              <a:rPr lang="en-US" altLang="en-US" sz="2400" i="1" dirty="0"/>
              <a:t>accept risk (perhaps because of excessive cost of risk treatment)</a:t>
            </a:r>
          </a:p>
          <a:p>
            <a:r>
              <a:rPr lang="en-US" altLang="en-US" b="1" dirty="0"/>
              <a:t>risk avoidance</a:t>
            </a:r>
            <a:r>
              <a:rPr lang="en-US" altLang="en-US" dirty="0"/>
              <a:t>: </a:t>
            </a:r>
            <a:r>
              <a:rPr lang="en-US" altLang="en-US" sz="2400" i="1" dirty="0"/>
              <a:t>do not proceed with the activity that causes the risk (loss of convenience)</a:t>
            </a:r>
          </a:p>
          <a:p>
            <a:r>
              <a:rPr lang="en-US" altLang="en-US" b="1" dirty="0"/>
              <a:t>risk transfer</a:t>
            </a:r>
            <a:r>
              <a:rPr lang="en-US" altLang="en-US" dirty="0"/>
              <a:t>: </a:t>
            </a:r>
            <a:r>
              <a:rPr lang="en-US" altLang="en-US" sz="2400" dirty="0"/>
              <a:t>buy insurance; outsource</a:t>
            </a:r>
            <a:r>
              <a:rPr lang="en-US" altLang="en-US" dirty="0"/>
              <a:t> </a:t>
            </a:r>
          </a:p>
          <a:p>
            <a:r>
              <a:rPr lang="en-US" altLang="en-US" b="1" dirty="0"/>
              <a:t>reduce consequence</a:t>
            </a:r>
            <a:r>
              <a:rPr lang="en-US" altLang="en-US" dirty="0"/>
              <a:t>: </a:t>
            </a:r>
            <a:r>
              <a:rPr lang="en-US" altLang="en-US" sz="2400" i="1" dirty="0"/>
              <a:t>modify the uses of an asset to reduce risk impact (e.g., offsite backup)</a:t>
            </a:r>
          </a:p>
          <a:p>
            <a:r>
              <a:rPr lang="en-US" altLang="en-US" b="1" dirty="0"/>
              <a:t>reduce likelihood</a:t>
            </a:r>
            <a:r>
              <a:rPr lang="en-US" altLang="en-US" dirty="0"/>
              <a:t>: </a:t>
            </a:r>
            <a:r>
              <a:rPr lang="en-US" altLang="en-US" sz="2400" i="1" dirty="0"/>
              <a:t>implement suitable controls</a:t>
            </a:r>
          </a:p>
          <a:p>
            <a:endParaRPr lang="en-US" altLang="en-US" dirty="0"/>
          </a:p>
          <a:p>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6858000"/>
            <a:ext cx="8839200" cy="369332"/>
          </a:xfrm>
          <a:prstGeom prst="rect">
            <a:avLst/>
          </a:prstGeom>
          <a:noFill/>
        </p:spPr>
        <p:txBody>
          <a:bodyPr wrap="square" rtlCol="0">
            <a:spAutoFit/>
          </a:bodyPr>
          <a:lstStyle/>
          <a:p>
            <a:endParaRPr lang="en-US" dirty="0"/>
          </a:p>
        </p:txBody>
      </p:sp>
      <p:sp>
        <p:nvSpPr>
          <p:cNvPr id="6" name="TextBox 5"/>
          <p:cNvSpPr txBox="1"/>
          <p:nvPr/>
        </p:nvSpPr>
        <p:spPr>
          <a:xfrm>
            <a:off x="1" y="116632"/>
            <a:ext cx="9036496" cy="892552"/>
          </a:xfrm>
          <a:prstGeom prst="rect">
            <a:avLst/>
          </a:prstGeom>
          <a:noFill/>
        </p:spPr>
        <p:txBody>
          <a:bodyPr wrap="square" rtlCol="0">
            <a:spAutoFit/>
          </a:bodyPr>
          <a:lstStyle/>
          <a:p>
            <a:pPr algn="ctr"/>
            <a:r>
              <a:rPr lang="en-US" sz="2800" dirty="0">
                <a:solidFill>
                  <a:schemeClr val="tx2"/>
                </a:solidFill>
                <a:effectLst>
                  <a:outerShdw blurRad="63500" dist="38100" dir="5400000" algn="t" rotWithShape="0">
                    <a:prstClr val="black">
                      <a:alpha val="25000"/>
                    </a:prstClr>
                  </a:outerShdw>
                </a:effectLst>
                <a:latin typeface="+mn-lt"/>
                <a:ea typeface="+mj-ea"/>
                <a:cs typeface="+mj-cs"/>
              </a:rPr>
              <a:t>Table 14.1 </a:t>
            </a: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ISO/IEC 27000 Series of Standards on IT Security Techniques </a:t>
            </a:r>
          </a:p>
        </p:txBody>
      </p:sp>
      <p:pic>
        <p:nvPicPr>
          <p:cNvPr id="7" name="Picture 6"/>
          <p:cNvPicPr>
            <a:picLocks noChangeAspect="1"/>
          </p:cNvPicPr>
          <p:nvPr/>
        </p:nvPicPr>
        <p:blipFill>
          <a:blip r:embed="rId3"/>
          <a:stretch>
            <a:fillRect/>
          </a:stretch>
        </p:blipFill>
        <p:spPr>
          <a:xfrm>
            <a:off x="304800" y="1184682"/>
            <a:ext cx="8482788" cy="5673318"/>
          </a:xfrm>
          <a:prstGeom prst="rect">
            <a:avLst/>
          </a:prstGeom>
        </p:spPr>
      </p:pic>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idx="4294967295"/>
          </p:nvPr>
        </p:nvSpPr>
        <p:spPr>
          <a:xfrm>
            <a:off x="0" y="0"/>
            <a:ext cx="9144000" cy="1196752"/>
          </a:xfrm>
        </p:spPr>
        <p:txBody>
          <a:bodyPr/>
          <a:lstStyle/>
          <a:p>
            <a:r>
              <a:rPr lang="en-US" dirty="0">
                <a:ln w="18415" cmpd="sng">
                  <a:noFill/>
                  <a:prstDash val="solid"/>
                </a:ln>
                <a:solidFill>
                  <a:schemeClr val="accent6">
                    <a:lumMod val="40000"/>
                    <a:lumOff val="60000"/>
                  </a:schemeClr>
                </a:solidFill>
                <a:effectLst/>
              </a:rPr>
              <a:t>IT Security Management</a:t>
            </a:r>
            <a:endParaRPr lang="en-US" dirty="0">
              <a:ln w="18415" cmpd="sng">
                <a:noFill/>
                <a:prstDash val="solid"/>
              </a:ln>
              <a:solidFill>
                <a:schemeClr val="accent6">
                  <a:lumMod val="40000"/>
                  <a:lumOff val="60000"/>
                </a:schemeClr>
              </a:solidFill>
              <a:effectLst/>
              <a:latin typeface="Times" pitchFamily="-109" charset="0"/>
            </a:endParaRP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3705965191"/>
              </p:ext>
            </p:extLst>
          </p:nvPr>
        </p:nvGraphicFramePr>
        <p:xfrm>
          <a:off x="0" y="1524000"/>
          <a:ext cx="91440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1.pdf"/>
          <p:cNvPicPr>
            <a:picLocks noChangeAspect="1"/>
          </p:cNvPicPr>
          <p:nvPr/>
        </p:nvPicPr>
        <p:blipFill rotWithShape="1">
          <a:blip r:embed="rId3">
            <a:extLst>
              <a:ext uri="{28A0092B-C50C-407E-A947-70E740481C1C}">
                <a14:useLocalDpi xmlns:a14="http://schemas.microsoft.com/office/drawing/2010/main" val="0"/>
              </a:ext>
            </a:extLst>
          </a:blip>
          <a:srcRect t="10727" b="1818"/>
          <a:stretch/>
        </p:blipFill>
        <p:spPr>
          <a:xfrm>
            <a:off x="1547664" y="139321"/>
            <a:ext cx="5815616" cy="6581844"/>
          </a:xfrm>
          <a:prstGeom prst="rect">
            <a:avLst/>
          </a:prstGeom>
          <a:solidFill>
            <a:schemeClr val="tx1"/>
          </a:solidFill>
        </p:spPr>
      </p:pic>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2.pdf"/>
          <p:cNvPicPr>
            <a:picLocks noChangeAspect="1"/>
          </p:cNvPicPr>
          <p:nvPr/>
        </p:nvPicPr>
        <p:blipFill rotWithShape="1">
          <a:blip r:embed="rId3">
            <a:extLst>
              <a:ext uri="{28A0092B-C50C-407E-A947-70E740481C1C}">
                <a14:useLocalDpi xmlns:a14="http://schemas.microsoft.com/office/drawing/2010/main" val="0"/>
              </a:ext>
            </a:extLst>
          </a:blip>
          <a:srcRect t="16070" b="23628"/>
          <a:stretch/>
        </p:blipFill>
        <p:spPr>
          <a:xfrm>
            <a:off x="611559" y="260648"/>
            <a:ext cx="8105425" cy="6325331"/>
          </a:xfrm>
          <a:prstGeom prst="rect">
            <a:avLst/>
          </a:prstGeom>
          <a:solidFill>
            <a:schemeClr val="tx1"/>
          </a:solidFill>
        </p:spPr>
      </p:pic>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67544" y="188640"/>
            <a:ext cx="8305800" cy="1524000"/>
          </a:xfrm>
        </p:spPr>
        <p:txBody>
          <a:bodyPr>
            <a:normAutofit fontScale="90000"/>
          </a:bodyPr>
          <a:lstStyle/>
          <a:p>
            <a:r>
              <a:rPr lang="en-US" dirty="0">
                <a:ln w="18415" cmpd="sng">
                  <a:noFill/>
                  <a:prstDash val="solid"/>
                </a:ln>
                <a:solidFill>
                  <a:schemeClr val="accent6">
                    <a:lumMod val="40000"/>
                    <a:lumOff val="60000"/>
                  </a:schemeClr>
                </a:solidFill>
                <a:effectLst/>
              </a:rPr>
              <a:t>Organizational Context and Security Policy</a:t>
            </a:r>
          </a:p>
        </p:txBody>
      </p:sp>
      <p:sp>
        <p:nvSpPr>
          <p:cNvPr id="217091" name="Rectangle 3"/>
          <p:cNvSpPr>
            <a:spLocks noGrp="1" noChangeArrowheads="1"/>
          </p:cNvSpPr>
          <p:nvPr>
            <p:ph idx="1"/>
          </p:nvPr>
        </p:nvSpPr>
        <p:spPr>
          <a:xfrm>
            <a:off x="533400" y="2133600"/>
            <a:ext cx="4343400" cy="4994920"/>
          </a:xfrm>
        </p:spPr>
        <p:txBody>
          <a:bodyPr>
            <a:normAutofit/>
          </a:bodyPr>
          <a:lstStyle/>
          <a:p>
            <a:pPr>
              <a:buClr>
                <a:schemeClr val="accent6">
                  <a:lumMod val="60000"/>
                  <a:lumOff val="40000"/>
                </a:schemeClr>
              </a:buClr>
              <a:buSzPct val="140000"/>
              <a:buFont typeface="Arial"/>
              <a:buChar char="•"/>
            </a:pPr>
            <a:r>
              <a:rPr lang="en-US" sz="2800" dirty="0">
                <a:latin typeface="+mn-lt"/>
              </a:rPr>
              <a:t>Maintained and updated regularly</a:t>
            </a:r>
          </a:p>
          <a:p>
            <a:pPr lvl="1">
              <a:buClr>
                <a:schemeClr val="accent6">
                  <a:lumMod val="60000"/>
                  <a:lumOff val="40000"/>
                </a:schemeClr>
              </a:buClr>
              <a:buSzPct val="140000"/>
              <a:buFont typeface="Arial"/>
              <a:buChar char="•"/>
            </a:pPr>
            <a:r>
              <a:rPr lang="en-US" sz="2200" dirty="0">
                <a:latin typeface="+mn-lt"/>
              </a:rPr>
              <a:t>Using periodic security reviews</a:t>
            </a:r>
          </a:p>
          <a:p>
            <a:pPr lvl="1">
              <a:buClr>
                <a:schemeClr val="accent6">
                  <a:lumMod val="60000"/>
                  <a:lumOff val="40000"/>
                </a:schemeClr>
              </a:buClr>
              <a:buSzPct val="140000"/>
              <a:buFont typeface="Arial"/>
              <a:buChar char="•"/>
            </a:pPr>
            <a:r>
              <a:rPr lang="en-US" sz="2200" dirty="0">
                <a:latin typeface="+mn-lt"/>
              </a:rPr>
              <a:t>Reflect changing technical/risk environments</a:t>
            </a:r>
          </a:p>
          <a:p>
            <a:pPr>
              <a:buClr>
                <a:schemeClr val="accent6">
                  <a:lumMod val="60000"/>
                  <a:lumOff val="40000"/>
                </a:schemeClr>
              </a:buClr>
              <a:buSzPct val="140000"/>
              <a:buFont typeface="Arial"/>
              <a:buChar char="•"/>
            </a:pPr>
            <a:r>
              <a:rPr lang="en-US" sz="2800" dirty="0">
                <a:latin typeface="+mn-lt"/>
              </a:rPr>
              <a:t>Examine role and importance of IT systems in organization</a:t>
            </a:r>
          </a:p>
        </p:txBody>
      </p:sp>
      <p:graphicFrame>
        <p:nvGraphicFramePr>
          <p:cNvPr id="4" name="Diagram 3"/>
          <p:cNvGraphicFramePr/>
          <p:nvPr>
            <p:extLst>
              <p:ext uri="{D42A27DB-BD31-4B8C-83A1-F6EECF244321}">
                <p14:modId xmlns:p14="http://schemas.microsoft.com/office/powerpoint/2010/main" val="4123574289"/>
              </p:ext>
            </p:extLst>
          </p:nvPr>
        </p:nvGraphicFramePr>
        <p:xfrm>
          <a:off x="5638800" y="2125421"/>
          <a:ext cx="3048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395536" y="116632"/>
            <a:ext cx="8229600" cy="1124744"/>
          </a:xfrm>
        </p:spPr>
        <p:txBody>
          <a:bodyPr/>
          <a:lstStyle/>
          <a:p>
            <a:r>
              <a:rPr lang="en-US" dirty="0">
                <a:ln w="18415" cmpd="sng">
                  <a:noFill/>
                  <a:prstDash val="solid"/>
                </a:ln>
                <a:solidFill>
                  <a:schemeClr val="accent6">
                    <a:lumMod val="40000"/>
                    <a:lumOff val="60000"/>
                  </a:schemeClr>
                </a:solidFill>
                <a:effectLst/>
              </a:rPr>
              <a:t>Security Policy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92999735"/>
              </p:ext>
            </p:extLst>
          </p:nvPr>
        </p:nvGraphicFramePr>
        <p:xfrm>
          <a:off x="179512" y="1628800"/>
          <a:ext cx="8784976"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57200" y="0"/>
            <a:ext cx="8229600" cy="1143000"/>
          </a:xfrm>
        </p:spPr>
        <p:txBody>
          <a:bodyPr/>
          <a:lstStyle/>
          <a:p>
            <a:r>
              <a:rPr lang="en-US" dirty="0">
                <a:solidFill>
                  <a:schemeClr val="accent6">
                    <a:lumMod val="40000"/>
                    <a:lumOff val="60000"/>
                  </a:schemeClr>
                </a:solidFill>
                <a:effectLst>
                  <a:outerShdw blurRad="38100" dist="38100" dir="2700000" algn="tl">
                    <a:srgbClr val="000000">
                      <a:alpha val="43137"/>
                    </a:srgbClr>
                  </a:outerShdw>
                </a:effectLst>
              </a:rPr>
              <a:t>Management Support</a:t>
            </a:r>
          </a:p>
        </p:txBody>
      </p:sp>
      <p:sp>
        <p:nvSpPr>
          <p:cNvPr id="221187" name="Rectangle 3"/>
          <p:cNvSpPr>
            <a:spLocks noGrp="1" noChangeArrowheads="1"/>
          </p:cNvSpPr>
          <p:nvPr>
            <p:ph idx="1"/>
          </p:nvPr>
        </p:nvSpPr>
        <p:spPr>
          <a:xfrm>
            <a:off x="457200" y="1295400"/>
            <a:ext cx="8229600" cy="5410200"/>
          </a:xfrm>
        </p:spPr>
        <p:txBody>
          <a:bodyPr>
            <a:noAutofit/>
          </a:bodyPr>
          <a:lstStyle/>
          <a:p>
            <a:pPr>
              <a:buClr>
                <a:schemeClr val="accent6">
                  <a:lumMod val="60000"/>
                  <a:lumOff val="40000"/>
                </a:schemeClr>
              </a:buClr>
              <a:buSzPct val="140000"/>
              <a:buFont typeface="Arial"/>
              <a:buChar char="•"/>
            </a:pPr>
            <a:r>
              <a:rPr lang="en-US" sz="2600" dirty="0">
                <a:latin typeface="+mn-lt"/>
              </a:rPr>
              <a:t>IT security policy must be supported by senior management</a:t>
            </a:r>
          </a:p>
          <a:p>
            <a:pPr>
              <a:buClr>
                <a:schemeClr val="accent6">
                  <a:lumMod val="60000"/>
                  <a:lumOff val="40000"/>
                </a:schemeClr>
              </a:buClr>
              <a:buSzPct val="140000"/>
              <a:buFont typeface="Arial"/>
              <a:buChar char="•"/>
            </a:pPr>
            <a:r>
              <a:rPr lang="en-US" sz="2600" dirty="0">
                <a:latin typeface="+mn-lt"/>
              </a:rPr>
              <a:t>Need IT security officer</a:t>
            </a:r>
          </a:p>
          <a:p>
            <a:pPr lvl="1">
              <a:buClr>
                <a:schemeClr val="accent6">
                  <a:lumMod val="60000"/>
                  <a:lumOff val="40000"/>
                </a:schemeClr>
              </a:buClr>
              <a:buSzPct val="140000"/>
              <a:buFont typeface="Arial"/>
              <a:buChar char="•"/>
            </a:pPr>
            <a:r>
              <a:rPr lang="en-US" sz="2000" dirty="0">
                <a:latin typeface="+mn-lt"/>
              </a:rPr>
              <a:t>To provide consistent overall supervision</a:t>
            </a:r>
          </a:p>
          <a:p>
            <a:pPr lvl="1">
              <a:buClr>
                <a:schemeClr val="accent6">
                  <a:lumMod val="60000"/>
                  <a:lumOff val="40000"/>
                </a:schemeClr>
              </a:buClr>
              <a:buSzPct val="140000"/>
              <a:buFont typeface="Arial"/>
              <a:buChar char="•"/>
            </a:pPr>
            <a:r>
              <a:rPr lang="en-US" sz="2000" dirty="0">
                <a:latin typeface="+mn-lt"/>
              </a:rPr>
              <a:t>Liaison with senior management</a:t>
            </a:r>
          </a:p>
          <a:p>
            <a:pPr lvl="1">
              <a:buClr>
                <a:schemeClr val="accent6">
                  <a:lumMod val="60000"/>
                  <a:lumOff val="40000"/>
                </a:schemeClr>
              </a:buClr>
              <a:buSzPct val="140000"/>
              <a:buFont typeface="Arial"/>
              <a:buChar char="•"/>
            </a:pPr>
            <a:r>
              <a:rPr lang="en-US" sz="2000" dirty="0">
                <a:latin typeface="+mn-lt"/>
              </a:rPr>
              <a:t>Maintenance of IT security objectives, strategies, policies</a:t>
            </a:r>
          </a:p>
          <a:p>
            <a:pPr lvl="1">
              <a:buClr>
                <a:schemeClr val="accent6">
                  <a:lumMod val="60000"/>
                  <a:lumOff val="40000"/>
                </a:schemeClr>
              </a:buClr>
              <a:buSzPct val="140000"/>
              <a:buFont typeface="Arial"/>
              <a:buChar char="•"/>
            </a:pPr>
            <a:r>
              <a:rPr lang="en-US" sz="2000" dirty="0">
                <a:latin typeface="+mn-lt"/>
              </a:rPr>
              <a:t>Handle incidents</a:t>
            </a:r>
          </a:p>
          <a:p>
            <a:pPr lvl="1">
              <a:buClr>
                <a:schemeClr val="accent6">
                  <a:lumMod val="60000"/>
                  <a:lumOff val="40000"/>
                </a:schemeClr>
              </a:buClr>
              <a:buSzPct val="140000"/>
              <a:buFont typeface="Arial"/>
              <a:buChar char="•"/>
            </a:pPr>
            <a:r>
              <a:rPr lang="en-US" sz="2000" dirty="0">
                <a:latin typeface="+mn-lt"/>
              </a:rPr>
              <a:t>Management of IT security awareness and training programs</a:t>
            </a:r>
          </a:p>
          <a:p>
            <a:pPr lvl="1">
              <a:buClr>
                <a:schemeClr val="accent6">
                  <a:lumMod val="60000"/>
                  <a:lumOff val="40000"/>
                </a:schemeClr>
              </a:buClr>
              <a:buSzPct val="140000"/>
              <a:buFont typeface="Arial"/>
              <a:buChar char="•"/>
            </a:pPr>
            <a:r>
              <a:rPr lang="en-US" sz="2000" dirty="0">
                <a:latin typeface="+mn-lt"/>
              </a:rPr>
              <a:t>Interaction with IT project security officers</a:t>
            </a:r>
          </a:p>
          <a:p>
            <a:pPr>
              <a:buClr>
                <a:schemeClr val="accent6">
                  <a:lumMod val="60000"/>
                  <a:lumOff val="40000"/>
                </a:schemeClr>
              </a:buClr>
              <a:buSzPct val="140000"/>
              <a:buFont typeface="Arial"/>
              <a:buChar char="•"/>
            </a:pPr>
            <a:r>
              <a:rPr lang="en-US" sz="2600" dirty="0">
                <a:latin typeface="+mn-lt"/>
              </a:rPr>
              <a:t>Large organizations need separate IT project security officers associated with major projects and systems</a:t>
            </a:r>
          </a:p>
          <a:p>
            <a:pPr lvl="1">
              <a:buClr>
                <a:schemeClr val="accent6">
                  <a:lumMod val="60000"/>
                  <a:lumOff val="40000"/>
                </a:schemeClr>
              </a:buClr>
              <a:buSzPct val="140000"/>
              <a:buFont typeface="Arial"/>
              <a:buChar char="•"/>
            </a:pPr>
            <a:r>
              <a:rPr lang="en-US" sz="2000" dirty="0">
                <a:latin typeface="+mn-lt"/>
              </a:rPr>
              <a:t>Manage security policies within their area</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20170</TotalTime>
  <Words>8592</Words>
  <Application>Microsoft Office PowerPoint</Application>
  <PresentationFormat>On-screen Show (4:3)</PresentationFormat>
  <Paragraphs>678</Paragraphs>
  <Slides>29</Slides>
  <Notes>29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9" baseType="lpstr">
      <vt:lpstr>Arial</vt:lpstr>
      <vt:lpstr>Century Gothic</vt:lpstr>
      <vt:lpstr>Courier</vt:lpstr>
      <vt:lpstr>Courier New</vt:lpstr>
      <vt:lpstr>Palatino Linotype</vt:lpstr>
      <vt:lpstr>Symbol</vt:lpstr>
      <vt:lpstr>Times</vt:lpstr>
      <vt:lpstr>Trebuchet MS</vt:lpstr>
      <vt:lpstr>Executive</vt:lpstr>
      <vt:lpstr>Document</vt:lpstr>
      <vt:lpstr>Chapter 14</vt:lpstr>
      <vt:lpstr>IT Security Management Overview</vt:lpstr>
      <vt:lpstr>PowerPoint Presentation</vt:lpstr>
      <vt:lpstr>IT Security Management</vt:lpstr>
      <vt:lpstr>PowerPoint Presentation</vt:lpstr>
      <vt:lpstr>PowerPoint Presentation</vt:lpstr>
      <vt:lpstr>Organizational Context and Security Policy</vt:lpstr>
      <vt:lpstr>Security Policy</vt:lpstr>
      <vt:lpstr>Management Support</vt:lpstr>
      <vt:lpstr>Security Risk Assessment</vt:lpstr>
      <vt:lpstr>Baseline Approach</vt:lpstr>
      <vt:lpstr>Informal Approach</vt:lpstr>
      <vt:lpstr>Detailed Risk Analysis</vt:lpstr>
      <vt:lpstr>Combined Approach</vt:lpstr>
      <vt:lpstr>Detailed Risk Analysis Process</vt:lpstr>
      <vt:lpstr>Establish Context</vt:lpstr>
      <vt:lpstr>Asset Identification</vt:lpstr>
      <vt:lpstr>Terminology</vt:lpstr>
      <vt:lpstr>Threat Identification</vt:lpstr>
      <vt:lpstr>Threat Sources</vt:lpstr>
      <vt:lpstr>Threat Identification</vt:lpstr>
      <vt:lpstr>Vulnerability Identification</vt:lpstr>
      <vt:lpstr>Analyze Risks</vt:lpstr>
      <vt:lpstr>Determine Likelihood</vt:lpstr>
      <vt:lpstr>Determine Consequence</vt:lpstr>
      <vt:lpstr>Determine Resultant Risk</vt:lpstr>
      <vt:lpstr>Document in Risk Register and Evaluate Risks</vt:lpstr>
      <vt:lpstr>Risk Treatment</vt:lpstr>
      <vt:lpstr>Risk Treatment Alternatives</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16 Lecture Overheads</dc:subject>
  <dc:creator>Dr Lawrie Brown</dc:creator>
  <cp:keywords/>
  <dc:description/>
  <cp:lastModifiedBy>Dr. Abdul Aziz</cp:lastModifiedBy>
  <cp:revision>143</cp:revision>
  <cp:lastPrinted>2007-06-05T05:27:23Z</cp:lastPrinted>
  <dcterms:created xsi:type="dcterms:W3CDTF">2017-11-02T20:12:43Z</dcterms:created>
  <dcterms:modified xsi:type="dcterms:W3CDTF">2023-11-16T04:48:01Z</dcterms:modified>
  <cp:category/>
</cp:coreProperties>
</file>