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6"/>
  </p:notesMasterIdLst>
  <p:sldIdLst>
    <p:sldId id="307"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5" r:id="rId26"/>
    <p:sldId id="286" r:id="rId27"/>
    <p:sldId id="298" r:id="rId28"/>
    <p:sldId id="299" r:id="rId29"/>
    <p:sldId id="300" r:id="rId30"/>
    <p:sldId id="301" r:id="rId31"/>
    <p:sldId id="302" r:id="rId32"/>
    <p:sldId id="303" r:id="rId33"/>
    <p:sldId id="304" r:id="rId34"/>
    <p:sldId id="306" r:id="rId35"/>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jS5RVXdbHco5lxHYCB4PK8mDayG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AB7011F-B0A2-4A5B-895B-08202206261D}">
  <a:tblStyle styleId="{1AB7011F-B0A2-4A5B-895B-08202206261D}"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674" y="10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56" Type="http://customschemas.google.com/relationships/presentationmetadata" Target="meta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5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14373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2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2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2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7" name="Google Shape;367;p2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8" name="Google Shape;378;p2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9" name="Google Shape;389;p2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0" name="Google Shape;400;p2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2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1" name="Google Shape;411;p2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3" name="Google Shape;433;p3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3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3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p4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07" name="Google Shape;807;p4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4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2" name="Google Shape;812;p4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3" name="Google Shape;823;p4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p4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4" name="Google Shape;834;p4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7"/>
        <p:cNvGrpSpPr/>
        <p:nvPr/>
      </p:nvGrpSpPr>
      <p:grpSpPr>
        <a:xfrm>
          <a:off x="0" y="0"/>
          <a:ext cx="0" cy="0"/>
          <a:chOff x="0" y="0"/>
          <a:chExt cx="0" cy="0"/>
        </a:xfrm>
      </p:grpSpPr>
      <p:sp>
        <p:nvSpPr>
          <p:cNvPr id="928" name="Google Shape;928;p4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9" name="Google Shape;929;p4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4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0" name="Google Shape;940;p4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4"/>
        <p:cNvGrpSpPr/>
        <p:nvPr/>
      </p:nvGrpSpPr>
      <p:grpSpPr>
        <a:xfrm>
          <a:off x="0" y="0"/>
          <a:ext cx="0" cy="0"/>
          <a:chOff x="0" y="0"/>
          <a:chExt cx="0" cy="0"/>
        </a:xfrm>
      </p:grpSpPr>
      <p:sp>
        <p:nvSpPr>
          <p:cNvPr id="1055" name="Google Shape;1055;p4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6" name="Google Shape;1056;p4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51"/>
          <p:cNvSpPr txBox="1">
            <a:spLocks noGrp="1"/>
          </p:cNvSpPr>
          <p:nvPr>
            <p:ph type="title"/>
          </p:nvPr>
        </p:nvSpPr>
        <p:spPr>
          <a:xfrm>
            <a:off x="444500" y="359409"/>
            <a:ext cx="4084954" cy="7569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rgbClr val="04607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1"/>
          <p:cNvSpPr txBox="1">
            <a:spLocks noGrp="1"/>
          </p:cNvSpPr>
          <p:nvPr>
            <p:ph type="body" idx="1"/>
          </p:nvPr>
        </p:nvSpPr>
        <p:spPr>
          <a:xfrm>
            <a:off x="535940" y="1074576"/>
            <a:ext cx="7769225" cy="218694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600" b="0" i="0">
                <a:solidFill>
                  <a:schemeClr val="dk1"/>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 name="Google Shape;14;p51"/>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17"/>
        <p:cNvGrpSpPr/>
        <p:nvPr/>
      </p:nvGrpSpPr>
      <p:grpSpPr>
        <a:xfrm>
          <a:off x="0" y="0"/>
          <a:ext cx="0" cy="0"/>
          <a:chOff x="0" y="0"/>
          <a:chExt cx="0" cy="0"/>
        </a:xfrm>
      </p:grpSpPr>
      <p:sp>
        <p:nvSpPr>
          <p:cNvPr id="18" name="Google Shape;18;p52"/>
          <p:cNvSpPr/>
          <p:nvPr/>
        </p:nvSpPr>
        <p:spPr>
          <a:xfrm>
            <a:off x="0" y="0"/>
            <a:ext cx="9144000" cy="6858000"/>
          </a:xfrm>
          <a:prstGeom prst="rect">
            <a:avLst/>
          </a:prstGeom>
          <a:blipFill rotWithShape="1">
            <a:blip r:embed="rId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52"/>
          <p:cNvSpPr/>
          <p:nvPr/>
        </p:nvSpPr>
        <p:spPr>
          <a:xfrm>
            <a:off x="0" y="1247"/>
            <a:ext cx="9143999" cy="102615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52"/>
          <p:cNvSpPr/>
          <p:nvPr/>
        </p:nvSpPr>
        <p:spPr>
          <a:xfrm>
            <a:off x="4401357" y="0"/>
            <a:ext cx="4742641" cy="59994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 name="Google Shape;21;p52"/>
          <p:cNvSpPr/>
          <p:nvPr/>
        </p:nvSpPr>
        <p:spPr>
          <a:xfrm>
            <a:off x="0" y="0"/>
            <a:ext cx="9090762" cy="1019937"/>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 name="Google Shape;22;p52"/>
          <p:cNvSpPr/>
          <p:nvPr/>
        </p:nvSpPr>
        <p:spPr>
          <a:xfrm>
            <a:off x="-881" y="52959"/>
            <a:ext cx="9145643" cy="900811"/>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 name="Google Shape;23;p5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53"/>
          <p:cNvSpPr txBox="1">
            <a:spLocks noGrp="1"/>
          </p:cNvSpPr>
          <p:nvPr>
            <p:ph type="title"/>
          </p:nvPr>
        </p:nvSpPr>
        <p:spPr>
          <a:xfrm>
            <a:off x="444500" y="359409"/>
            <a:ext cx="4084954" cy="7569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rgbClr val="04607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5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1"/>
        <p:cNvGrpSpPr/>
        <p:nvPr/>
      </p:nvGrpSpPr>
      <p:grpSpPr>
        <a:xfrm>
          <a:off x="0" y="0"/>
          <a:ext cx="0" cy="0"/>
          <a:chOff x="0" y="0"/>
          <a:chExt cx="0" cy="0"/>
        </a:xfrm>
      </p:grpSpPr>
      <p:sp>
        <p:nvSpPr>
          <p:cNvPr id="32" name="Google Shape;32;p54"/>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4"/>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7"/>
        <p:cNvGrpSpPr/>
        <p:nvPr/>
      </p:nvGrpSpPr>
      <p:grpSpPr>
        <a:xfrm>
          <a:off x="0" y="0"/>
          <a:ext cx="0" cy="0"/>
          <a:chOff x="0" y="0"/>
          <a:chExt cx="0" cy="0"/>
        </a:xfrm>
      </p:grpSpPr>
      <p:sp>
        <p:nvSpPr>
          <p:cNvPr id="38" name="Google Shape;38;p55"/>
          <p:cNvSpPr txBox="1">
            <a:spLocks noGrp="1"/>
          </p:cNvSpPr>
          <p:nvPr>
            <p:ph type="title"/>
          </p:nvPr>
        </p:nvSpPr>
        <p:spPr>
          <a:xfrm>
            <a:off x="444500" y="359409"/>
            <a:ext cx="4084954" cy="756919"/>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rgbClr val="04607A"/>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5"/>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55"/>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55"/>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5"/>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0"/>
          <p:cNvSpPr txBox="1">
            <a:spLocks noGrp="1"/>
          </p:cNvSpPr>
          <p:nvPr>
            <p:ph type="title"/>
          </p:nvPr>
        </p:nvSpPr>
        <p:spPr>
          <a:xfrm>
            <a:off x="444500" y="359409"/>
            <a:ext cx="4084954" cy="756919"/>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0" i="0" u="none" strike="noStrike" cap="none">
                <a:solidFill>
                  <a:srgbClr val="04607A"/>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0"/>
          <p:cNvSpPr txBox="1">
            <a:spLocks noGrp="1"/>
          </p:cNvSpPr>
          <p:nvPr>
            <p:ph type="body" idx="1"/>
          </p:nvPr>
        </p:nvSpPr>
        <p:spPr>
          <a:xfrm>
            <a:off x="535940" y="1074576"/>
            <a:ext cx="7769225" cy="218694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6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8" name="Google Shape;8;p50"/>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7.pn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4.png"/><Relationship Id="rId7"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image" Target="../media/image31.jpg"/><Relationship Id="rId3" Type="http://schemas.openxmlformats.org/officeDocument/2006/relationships/image" Target="../media/image30.png"/><Relationship Id="rId7"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32.png"/><Relationship Id="rId7"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5.png"/><Relationship Id="rId7"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51.png"/><Relationship Id="rId3" Type="http://schemas.openxmlformats.org/officeDocument/2006/relationships/image" Target="../media/image40.png"/><Relationship Id="rId7" Type="http://schemas.openxmlformats.org/officeDocument/2006/relationships/image" Target="../media/image5.png"/><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notesSlide" Target="../notesSlides/notesSlide30.xml"/><Relationship Id="rId16"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44.png"/><Relationship Id="rId5" Type="http://schemas.openxmlformats.org/officeDocument/2006/relationships/image" Target="../media/image3.png"/><Relationship Id="rId15" Type="http://schemas.openxmlformats.org/officeDocument/2006/relationships/image" Target="../media/image48.png"/><Relationship Id="rId10" Type="http://schemas.openxmlformats.org/officeDocument/2006/relationships/image" Target="../media/image43.png"/><Relationship Id="rId19" Type="http://schemas.openxmlformats.org/officeDocument/2006/relationships/image" Target="../media/image52.png"/><Relationship Id="rId4" Type="http://schemas.openxmlformats.org/officeDocument/2006/relationships/image" Target="../media/image2.png"/><Relationship Id="rId9" Type="http://schemas.openxmlformats.org/officeDocument/2006/relationships/image" Target="../media/image42.png"/><Relationship Id="rId14" Type="http://schemas.openxmlformats.org/officeDocument/2006/relationships/image" Target="../media/image47.png"/></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8" Type="http://schemas.openxmlformats.org/officeDocument/2006/relationships/image" Target="../media/image55.png"/><Relationship Id="rId13" Type="http://schemas.openxmlformats.org/officeDocument/2006/relationships/image" Target="../media/image60.png"/><Relationship Id="rId18" Type="http://schemas.openxmlformats.org/officeDocument/2006/relationships/image" Target="../media/image47.png"/><Relationship Id="rId26" Type="http://schemas.openxmlformats.org/officeDocument/2006/relationships/image" Target="../media/image70.png"/><Relationship Id="rId3" Type="http://schemas.openxmlformats.org/officeDocument/2006/relationships/image" Target="../media/image54.png"/><Relationship Id="rId21" Type="http://schemas.openxmlformats.org/officeDocument/2006/relationships/image" Target="../media/image66.png"/><Relationship Id="rId7" Type="http://schemas.openxmlformats.org/officeDocument/2006/relationships/image" Target="../media/image5.png"/><Relationship Id="rId12" Type="http://schemas.openxmlformats.org/officeDocument/2006/relationships/image" Target="../media/image59.png"/><Relationship Id="rId17" Type="http://schemas.openxmlformats.org/officeDocument/2006/relationships/image" Target="../media/image45.png"/><Relationship Id="rId25" Type="http://schemas.openxmlformats.org/officeDocument/2006/relationships/image" Target="../media/image69.png"/><Relationship Id="rId2" Type="http://schemas.openxmlformats.org/officeDocument/2006/relationships/notesSlide" Target="../notesSlides/notesSlide32.xml"/><Relationship Id="rId16" Type="http://schemas.openxmlformats.org/officeDocument/2006/relationships/image" Target="../media/image63.png"/><Relationship Id="rId20" Type="http://schemas.openxmlformats.org/officeDocument/2006/relationships/image" Target="../media/image65.png"/><Relationship Id="rId29" Type="http://schemas.openxmlformats.org/officeDocument/2006/relationships/image" Target="../media/image73.png"/><Relationship Id="rId1" Type="http://schemas.openxmlformats.org/officeDocument/2006/relationships/slideLayout" Target="../slideLayouts/slideLayout1.xml"/><Relationship Id="rId6" Type="http://schemas.openxmlformats.org/officeDocument/2006/relationships/image" Target="../media/image7.png"/><Relationship Id="rId11" Type="http://schemas.openxmlformats.org/officeDocument/2006/relationships/image" Target="../media/image58.png"/><Relationship Id="rId24" Type="http://schemas.openxmlformats.org/officeDocument/2006/relationships/image" Target="../media/image68.png"/><Relationship Id="rId5" Type="http://schemas.openxmlformats.org/officeDocument/2006/relationships/image" Target="../media/image3.png"/><Relationship Id="rId15" Type="http://schemas.openxmlformats.org/officeDocument/2006/relationships/image" Target="../media/image62.png"/><Relationship Id="rId23" Type="http://schemas.openxmlformats.org/officeDocument/2006/relationships/image" Target="../media/image67.png"/><Relationship Id="rId28" Type="http://schemas.openxmlformats.org/officeDocument/2006/relationships/image" Target="../media/image72.png"/><Relationship Id="rId10" Type="http://schemas.openxmlformats.org/officeDocument/2006/relationships/image" Target="../media/image57.png"/><Relationship Id="rId19" Type="http://schemas.openxmlformats.org/officeDocument/2006/relationships/image" Target="../media/image64.png"/><Relationship Id="rId4" Type="http://schemas.openxmlformats.org/officeDocument/2006/relationships/image" Target="../media/image2.png"/><Relationship Id="rId9" Type="http://schemas.openxmlformats.org/officeDocument/2006/relationships/image" Target="../media/image56.png"/><Relationship Id="rId14" Type="http://schemas.openxmlformats.org/officeDocument/2006/relationships/image" Target="../media/image61.png"/><Relationship Id="rId22" Type="http://schemas.openxmlformats.org/officeDocument/2006/relationships/image" Target="../media/image48.png"/><Relationship Id="rId27" Type="http://schemas.openxmlformats.org/officeDocument/2006/relationships/image" Target="../media/image71.png"/><Relationship Id="rId30" Type="http://schemas.openxmlformats.org/officeDocument/2006/relationships/image" Target="../media/image74.png"/></Relationships>
</file>

<file path=ppt/slides/_rels/slide33.xml.rels><?xml version="1.0" encoding="UTF-8" standalone="yes"?>
<Relationships xmlns="http://schemas.openxmlformats.org/package/2006/relationships"><Relationship Id="rId3" Type="http://schemas.openxmlformats.org/officeDocument/2006/relationships/image" Target="../media/image75.png"/><Relationship Id="rId7"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8946" y="3111402"/>
            <a:ext cx="8295054" cy="756919"/>
          </a:xfrm>
        </p:spPr>
        <p:txBody>
          <a:bodyPr/>
          <a:lstStyle/>
          <a:p>
            <a:r>
              <a:rPr lang="en-US" dirty="0" smtClean="0"/>
              <a:t>Implementation Diagram</a:t>
            </a:r>
            <a:endParaRPr lang="en-US" dirty="0"/>
          </a:p>
        </p:txBody>
      </p:sp>
      <p:sp>
        <p:nvSpPr>
          <p:cNvPr id="3" name="Rectangle 2"/>
          <p:cNvSpPr/>
          <p:nvPr/>
        </p:nvSpPr>
        <p:spPr>
          <a:xfrm>
            <a:off x="701431" y="412095"/>
            <a:ext cx="8590084" cy="3077766"/>
          </a:xfrm>
          <a:prstGeom prst="rect">
            <a:avLst/>
          </a:prstGeom>
        </p:spPr>
        <p:txBody>
          <a:bodyPr wrap="square">
            <a:spAutoFit/>
          </a:bodyPr>
          <a:lstStyle/>
          <a:p>
            <a:r>
              <a:rPr lang="en-US" sz="6000" b="1" kern="1200" dirty="0">
                <a:solidFill>
                  <a:prstClr val="black"/>
                </a:solidFill>
                <a:latin typeface="Calibri Light" panose="020F0302020204030204"/>
                <a:ea typeface="+mj-ea"/>
                <a:cs typeface="+mj-cs"/>
              </a:rPr>
              <a:t>Software Design and Architecture (SE:2002)</a:t>
            </a:r>
            <a:br>
              <a:rPr lang="en-US" sz="6000" b="1" kern="1200" dirty="0">
                <a:solidFill>
                  <a:prstClr val="black"/>
                </a:solidFill>
                <a:latin typeface="Calibri Light" panose="020F0302020204030204"/>
                <a:ea typeface="+mj-ea"/>
                <a:cs typeface="+mj-cs"/>
              </a:rPr>
            </a:br>
            <a:r>
              <a:rPr lang="en-US" sz="6000" kern="1200" dirty="0">
                <a:solidFill>
                  <a:prstClr val="black"/>
                </a:solidFill>
                <a:latin typeface="Calibri Light" panose="020F0302020204030204"/>
                <a:ea typeface="+mj-ea"/>
                <a:cs typeface="+mj-cs"/>
              </a:rPr>
              <a:t/>
            </a:r>
            <a:br>
              <a:rPr lang="en-US" sz="6000" kern="1200" dirty="0">
                <a:solidFill>
                  <a:prstClr val="black"/>
                </a:solidFill>
                <a:latin typeface="Calibri Light" panose="020F0302020204030204"/>
                <a:ea typeface="+mj-ea"/>
                <a:cs typeface="+mj-cs"/>
              </a:rPr>
            </a:br>
            <a:endParaRPr lang="en-US" dirty="0"/>
          </a:p>
        </p:txBody>
      </p:sp>
    </p:spTree>
    <p:extLst>
      <p:ext uri="{BB962C8B-B14F-4D97-AF65-F5344CB8AC3E}">
        <p14:creationId xmlns:p14="http://schemas.microsoft.com/office/powerpoint/2010/main" val="3904783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sp>
        <p:nvSpPr>
          <p:cNvPr id="240" name="Google Shape;240;p14"/>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1" name="Google Shape;241;p14"/>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2" name="Google Shape;242;p14"/>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3" name="Google Shape;243;p14"/>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4" name="Google Shape;244;p14"/>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5" name="Google Shape;245;p14"/>
          <p:cNvSpPr txBox="1"/>
          <p:nvPr/>
        </p:nvSpPr>
        <p:spPr>
          <a:xfrm>
            <a:off x="535940" y="1076299"/>
            <a:ext cx="7687309" cy="4593590"/>
          </a:xfrm>
          <a:prstGeom prst="rect">
            <a:avLst/>
          </a:prstGeom>
          <a:noFill/>
          <a:ln>
            <a:noFill/>
          </a:ln>
        </p:spPr>
        <p:txBody>
          <a:bodyPr spcFirstLastPara="1" wrap="square" lIns="0" tIns="91425" rIns="0" bIns="0" anchor="t" anchorCtr="0">
            <a:spAutoFit/>
          </a:bodyPr>
          <a:lstStyle/>
          <a:p>
            <a:pPr marL="285115" marR="0" lvl="0" indent="-272415" algn="l" rtl="0">
              <a:lnSpc>
                <a:spcPct val="100000"/>
              </a:lnSpc>
              <a:spcBef>
                <a:spcPts val="0"/>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EVENT TRACING</a:t>
            </a:r>
            <a:endParaRPr sz="2600">
              <a:solidFill>
                <a:schemeClr val="dk1"/>
              </a:solidFill>
              <a:latin typeface="Times New Roman"/>
              <a:ea typeface="Times New Roman"/>
              <a:cs typeface="Times New Roman"/>
              <a:sym typeface="Times New Roman"/>
            </a:endParaRPr>
          </a:p>
          <a:p>
            <a:pPr marL="285115" marR="299720"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For every message on the sequence / collaboration  diagrams:</a:t>
            </a:r>
            <a:endParaRPr sz="2600">
              <a:solidFill>
                <a:schemeClr val="dk1"/>
              </a:solidFill>
              <a:latin typeface="Times New Roman"/>
              <a:ea typeface="Times New Roman"/>
              <a:cs typeface="Times New Roman"/>
              <a:sym typeface="Times New Roman"/>
            </a:endParaRPr>
          </a:p>
          <a:p>
            <a:pPr marL="652780" marR="465455" lvl="1" indent="-247015" algn="l" rtl="0">
              <a:lnSpc>
                <a:spcPct val="100000"/>
              </a:lnSpc>
              <a:spcBef>
                <a:spcPts val="59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Verify that an operation is responsible to </a:t>
            </a:r>
            <a:r>
              <a:rPr lang="en-US" sz="2400" b="1" i="0" u="sng" strike="noStrike" cap="none">
                <a:solidFill>
                  <a:schemeClr val="dk1"/>
                </a:solidFill>
                <a:latin typeface="Times New Roman"/>
                <a:ea typeface="Times New Roman"/>
                <a:cs typeface="Times New Roman"/>
                <a:sym typeface="Times New Roman"/>
              </a:rPr>
              <a:t>send</a:t>
            </a:r>
            <a:r>
              <a:rPr lang="en-US" sz="2400" b="1"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the  message in the sending class</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7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Verify that an operation is responsible to </a:t>
            </a:r>
            <a:r>
              <a:rPr lang="en-US" sz="2400" b="1" i="0" u="sng" strike="noStrike" cap="none">
                <a:solidFill>
                  <a:schemeClr val="dk1"/>
                </a:solidFill>
                <a:latin typeface="Times New Roman"/>
                <a:ea typeface="Times New Roman"/>
                <a:cs typeface="Times New Roman"/>
                <a:sym typeface="Times New Roman"/>
              </a:rPr>
              <a:t>receive</a:t>
            </a:r>
            <a:r>
              <a:rPr lang="en-US" sz="2400" b="1"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the</a:t>
            </a:r>
            <a:endParaRPr sz="2400" b="0" i="0" u="none" strike="noStrike" cap="none">
              <a:solidFill>
                <a:schemeClr val="dk1"/>
              </a:solidFill>
              <a:latin typeface="Times New Roman"/>
              <a:ea typeface="Times New Roman"/>
              <a:cs typeface="Times New Roman"/>
              <a:sym typeface="Times New Roman"/>
            </a:endParaRPr>
          </a:p>
          <a:p>
            <a:pPr marL="65278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message in the receiving class and handles it properly.</a:t>
            </a:r>
            <a:endParaRPr sz="2400">
              <a:solidFill>
                <a:schemeClr val="dk1"/>
              </a:solidFill>
              <a:latin typeface="Times New Roman"/>
              <a:ea typeface="Times New Roman"/>
              <a:cs typeface="Times New Roman"/>
              <a:sym typeface="Times New Roman"/>
            </a:endParaRPr>
          </a:p>
          <a:p>
            <a:pPr marL="652780" marR="440690" lvl="1" indent="-247015" algn="l" rtl="0">
              <a:lnSpc>
                <a:spcPct val="100000"/>
              </a:lnSpc>
              <a:spcBef>
                <a:spcPts val="57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Verify that there exists some kind of </a:t>
            </a:r>
            <a:r>
              <a:rPr lang="en-US" sz="2400" b="1" i="0" u="sng" strike="noStrike" cap="none">
                <a:solidFill>
                  <a:schemeClr val="dk1"/>
                </a:solidFill>
                <a:latin typeface="Times New Roman"/>
                <a:ea typeface="Times New Roman"/>
                <a:cs typeface="Times New Roman"/>
                <a:sym typeface="Times New Roman"/>
              </a:rPr>
              <a:t>association </a:t>
            </a:r>
            <a:r>
              <a:rPr lang="en-US" sz="2400" b="1"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between sending and receiving classes on the class  diagram.</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8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Verify each message in the </a:t>
            </a:r>
            <a:r>
              <a:rPr lang="en-US" sz="2400" b="1" i="0" u="sng" strike="noStrike" cap="none">
                <a:solidFill>
                  <a:schemeClr val="dk1"/>
                </a:solidFill>
                <a:latin typeface="Times New Roman"/>
                <a:ea typeface="Times New Roman"/>
                <a:cs typeface="Times New Roman"/>
                <a:sym typeface="Times New Roman"/>
              </a:rPr>
              <a:t>state transition</a:t>
            </a:r>
            <a:r>
              <a:rPr lang="en-US" sz="2400" b="1"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diagram.</a:t>
            </a:r>
            <a:endParaRPr sz="2400" b="0" i="0" u="none" strike="noStrike" cap="none">
              <a:solidFill>
                <a:schemeClr val="dk1"/>
              </a:solidFill>
              <a:latin typeface="Times New Roman"/>
              <a:ea typeface="Times New Roman"/>
              <a:cs typeface="Times New Roman"/>
              <a:sym typeface="Times New Roman"/>
            </a:endParaRPr>
          </a:p>
        </p:txBody>
      </p:sp>
      <p:sp>
        <p:nvSpPr>
          <p:cNvPr id="246" name="Google Shape;246;p14"/>
          <p:cNvSpPr txBox="1">
            <a:spLocks noGrp="1"/>
          </p:cNvSpPr>
          <p:nvPr>
            <p:ph type="title"/>
          </p:nvPr>
        </p:nvSpPr>
        <p:spPr>
          <a:xfrm>
            <a:off x="444500" y="359409"/>
            <a:ext cx="4084954" cy="7569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Homogenization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15"/>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Google Shape;252;p15"/>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3" name="Google Shape;253;p15"/>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4" name="Google Shape;254;p15"/>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5" name="Google Shape;255;p15"/>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6" name="Google Shape;256;p15"/>
          <p:cNvSpPr txBox="1"/>
          <p:nvPr/>
        </p:nvSpPr>
        <p:spPr>
          <a:xfrm>
            <a:off x="535940" y="1074576"/>
            <a:ext cx="7665084" cy="3357245"/>
          </a:xfrm>
          <a:prstGeom prst="rect">
            <a:avLst/>
          </a:prstGeom>
          <a:noFill/>
          <a:ln>
            <a:noFill/>
          </a:ln>
        </p:spPr>
        <p:txBody>
          <a:bodyPr spcFirstLastPara="1" wrap="square" lIns="0" tIns="93325" rIns="0" bIns="0" anchor="t" anchorCtr="0">
            <a:spAutoFit/>
          </a:bodyPr>
          <a:lstStyle/>
          <a:p>
            <a:pPr marL="285115" marR="0" lvl="0" indent="-272415" algn="l" rtl="0">
              <a:lnSpc>
                <a:spcPct val="100000"/>
              </a:lnSpc>
              <a:spcBef>
                <a:spcPts val="0"/>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DOCUMENTATION REVIEW</a:t>
            </a:r>
            <a:endParaRPr sz="2600">
              <a:solidFill>
                <a:schemeClr val="dk1"/>
              </a:solidFill>
              <a:latin typeface="Times New Roman"/>
              <a:ea typeface="Times New Roman"/>
              <a:cs typeface="Times New Roman"/>
              <a:sym typeface="Times New Roman"/>
            </a:endParaRPr>
          </a:p>
          <a:p>
            <a:pPr marL="652780" marR="0" lvl="1" indent="-247015" algn="l" rtl="0">
              <a:lnSpc>
                <a:spcPct val="100000"/>
              </a:lnSpc>
              <a:spcBef>
                <a:spcPts val="58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Each class should be documented.</a:t>
            </a:r>
            <a:endParaRPr sz="2400" b="0" i="0" u="none" strike="noStrike" cap="none">
              <a:solidFill>
                <a:schemeClr val="dk1"/>
              </a:solidFill>
              <a:latin typeface="Times New Roman"/>
              <a:ea typeface="Times New Roman"/>
              <a:cs typeface="Times New Roman"/>
              <a:sym typeface="Times New Roman"/>
            </a:endParaRPr>
          </a:p>
          <a:p>
            <a:pPr marL="652780" marR="713740" lvl="1" indent="-247015" algn="l" rtl="0">
              <a:lnSpc>
                <a:spcPct val="100000"/>
              </a:lnSpc>
              <a:spcBef>
                <a:spcPts val="58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Verify that each method and attribute is defined  properly.</a:t>
            </a:r>
            <a:endParaRPr sz="2400" b="0" i="0" u="none" strike="noStrike" cap="none">
              <a:solidFill>
                <a:schemeClr val="dk1"/>
              </a:solidFill>
              <a:latin typeface="Times New Roman"/>
              <a:ea typeface="Times New Roman"/>
              <a:cs typeface="Times New Roman"/>
              <a:sym typeface="Times New Roman"/>
            </a:endParaRPr>
          </a:p>
          <a:p>
            <a:pPr marL="652780" marR="5080" lvl="1" indent="-247015" algn="l" rtl="0">
              <a:lnSpc>
                <a:spcPct val="100000"/>
              </a:lnSpc>
              <a:spcBef>
                <a:spcPts val="57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Finally check for the establishment of documentation  standards, format specifications, and content rules.</a:t>
            </a:r>
            <a:endParaRPr sz="2400" b="0" i="0" u="none" strike="noStrike" cap="none">
              <a:solidFill>
                <a:schemeClr val="dk1"/>
              </a:solidFill>
              <a:latin typeface="Times New Roman"/>
              <a:ea typeface="Times New Roman"/>
              <a:cs typeface="Times New Roman"/>
              <a:sym typeface="Times New Roman"/>
            </a:endParaRPr>
          </a:p>
          <a:p>
            <a:pPr marL="652780" marR="808355" lvl="1" indent="-247015" algn="l" rtl="0">
              <a:lnSpc>
                <a:spcPct val="100000"/>
              </a:lnSpc>
              <a:spcBef>
                <a:spcPts val="57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Make sure that all the standards established are  followed.</a:t>
            </a:r>
            <a:endParaRPr sz="2400" b="0" i="0" u="none" strike="noStrike" cap="none">
              <a:solidFill>
                <a:schemeClr val="dk1"/>
              </a:solidFill>
              <a:latin typeface="Times New Roman"/>
              <a:ea typeface="Times New Roman"/>
              <a:cs typeface="Times New Roman"/>
              <a:sym typeface="Times New Roman"/>
            </a:endParaRPr>
          </a:p>
        </p:txBody>
      </p:sp>
      <p:sp>
        <p:nvSpPr>
          <p:cNvPr id="257" name="Google Shape;257;p15"/>
          <p:cNvSpPr txBox="1">
            <a:spLocks noGrp="1"/>
          </p:cNvSpPr>
          <p:nvPr>
            <p:ph type="title"/>
          </p:nvPr>
        </p:nvSpPr>
        <p:spPr>
          <a:xfrm>
            <a:off x="444500" y="359409"/>
            <a:ext cx="4084954" cy="7569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Homogenization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61"/>
        <p:cNvGrpSpPr/>
        <p:nvPr/>
      </p:nvGrpSpPr>
      <p:grpSpPr>
        <a:xfrm>
          <a:off x="0" y="0"/>
          <a:ext cx="0" cy="0"/>
          <a:chOff x="0" y="0"/>
          <a:chExt cx="0" cy="0"/>
        </a:xfrm>
      </p:grpSpPr>
      <p:sp>
        <p:nvSpPr>
          <p:cNvPr id="262" name="Google Shape;262;p16"/>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16"/>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16"/>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16"/>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p16"/>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7" name="Google Shape;267;p16"/>
          <p:cNvSpPr txBox="1"/>
          <p:nvPr/>
        </p:nvSpPr>
        <p:spPr>
          <a:xfrm>
            <a:off x="535940" y="1154938"/>
            <a:ext cx="7896859" cy="240411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2450">
                <a:solidFill>
                  <a:srgbClr val="0AD0D9"/>
                </a:solidFill>
                <a:latin typeface="Arial"/>
                <a:ea typeface="Arial"/>
                <a:cs typeface="Arial"/>
                <a:sym typeface="Arial"/>
              </a:rPr>
              <a:t> </a:t>
            </a:r>
            <a:r>
              <a:rPr lang="en-US" sz="2600">
                <a:solidFill>
                  <a:schemeClr val="dk1"/>
                </a:solidFill>
                <a:latin typeface="Times New Roman"/>
                <a:ea typeface="Times New Roman"/>
                <a:cs typeface="Times New Roman"/>
                <a:sym typeface="Times New Roman"/>
              </a:rPr>
              <a:t>A </a:t>
            </a:r>
            <a:r>
              <a:rPr lang="en-US" sz="2600" b="1">
                <a:solidFill>
                  <a:schemeClr val="dk1"/>
                </a:solidFill>
                <a:latin typeface="Times New Roman"/>
                <a:ea typeface="Times New Roman"/>
                <a:cs typeface="Times New Roman"/>
                <a:sym typeface="Times New Roman"/>
              </a:rPr>
              <a:t>component </a:t>
            </a:r>
            <a:r>
              <a:rPr lang="en-US" sz="2600">
                <a:solidFill>
                  <a:schemeClr val="dk1"/>
                </a:solidFill>
                <a:latin typeface="Times New Roman"/>
                <a:ea typeface="Times New Roman"/>
                <a:cs typeface="Times New Roman"/>
                <a:sym typeface="Times New Roman"/>
              </a:rPr>
              <a:t>in the Unified Modeling</a:t>
            </a:r>
            <a:endParaRPr sz="2600">
              <a:solidFill>
                <a:schemeClr val="dk1"/>
              </a:solidFill>
              <a:latin typeface="Times New Roman"/>
              <a:ea typeface="Times New Roman"/>
              <a:cs typeface="Times New Roman"/>
              <a:sym typeface="Times New Roman"/>
            </a:endParaRPr>
          </a:p>
          <a:p>
            <a:pPr marL="285115" marR="5080" lvl="0" indent="0" algn="l" rtl="0">
              <a:lnSpc>
                <a:spcPct val="100000"/>
              </a:lnSpc>
              <a:spcBef>
                <a:spcPts val="0"/>
              </a:spcBef>
              <a:spcAft>
                <a:spcPts val="0"/>
              </a:spcAft>
              <a:buNone/>
            </a:pPr>
            <a:r>
              <a:rPr lang="en-US" sz="2600">
                <a:solidFill>
                  <a:schemeClr val="dk1"/>
                </a:solidFill>
                <a:latin typeface="Times New Roman"/>
                <a:ea typeface="Times New Roman"/>
                <a:cs typeface="Times New Roman"/>
                <a:sym typeface="Times New Roman"/>
              </a:rPr>
              <a:t>Language "represents a modular part of a system, that  encapsulates its content and whose manifestation is  replaceable within its environment. A component  defines its behavior in terms of </a:t>
            </a:r>
            <a:r>
              <a:rPr lang="en-US" sz="2600" i="1">
                <a:solidFill>
                  <a:schemeClr val="dk1"/>
                </a:solidFill>
                <a:latin typeface="Georgia"/>
                <a:ea typeface="Georgia"/>
                <a:cs typeface="Georgia"/>
                <a:sym typeface="Georgia"/>
              </a:rPr>
              <a:t>provided </a:t>
            </a:r>
            <a:r>
              <a:rPr lang="en-US" sz="2600">
                <a:solidFill>
                  <a:schemeClr val="dk1"/>
                </a:solidFill>
                <a:latin typeface="Times New Roman"/>
                <a:ea typeface="Times New Roman"/>
                <a:cs typeface="Times New Roman"/>
                <a:sym typeface="Times New Roman"/>
              </a:rPr>
              <a:t>and</a:t>
            </a:r>
            <a:endParaRPr sz="2600">
              <a:solidFill>
                <a:schemeClr val="dk1"/>
              </a:solidFill>
              <a:latin typeface="Times New Roman"/>
              <a:ea typeface="Times New Roman"/>
              <a:cs typeface="Times New Roman"/>
              <a:sym typeface="Times New Roman"/>
            </a:endParaRPr>
          </a:p>
          <a:p>
            <a:pPr marL="285115" marR="0" lvl="0" indent="0" algn="l" rtl="0">
              <a:lnSpc>
                <a:spcPct val="100000"/>
              </a:lnSpc>
              <a:spcBef>
                <a:spcPts val="0"/>
              </a:spcBef>
              <a:spcAft>
                <a:spcPts val="0"/>
              </a:spcAft>
              <a:buNone/>
            </a:pPr>
            <a:r>
              <a:rPr lang="en-US" sz="2600" i="1">
                <a:solidFill>
                  <a:schemeClr val="dk1"/>
                </a:solidFill>
                <a:latin typeface="Georgia"/>
                <a:ea typeface="Georgia"/>
                <a:cs typeface="Georgia"/>
                <a:sym typeface="Georgia"/>
              </a:rPr>
              <a:t>required </a:t>
            </a:r>
            <a:r>
              <a:rPr lang="en-US" sz="2600">
                <a:solidFill>
                  <a:schemeClr val="dk1"/>
                </a:solidFill>
                <a:latin typeface="Times New Roman"/>
                <a:ea typeface="Times New Roman"/>
                <a:cs typeface="Times New Roman"/>
                <a:sym typeface="Times New Roman"/>
              </a:rPr>
              <a:t>interfaces".</a:t>
            </a:r>
            <a:r>
              <a:rPr lang="en-US" sz="2550" baseline="30000">
                <a:solidFill>
                  <a:schemeClr val="dk1"/>
                </a:solidFill>
                <a:latin typeface="Times New Roman"/>
                <a:ea typeface="Times New Roman"/>
                <a:cs typeface="Times New Roman"/>
                <a:sym typeface="Times New Roman"/>
              </a:rPr>
              <a:t>[1]</a:t>
            </a:r>
            <a:endParaRPr sz="2550" baseline="30000">
              <a:solidFill>
                <a:schemeClr val="dk1"/>
              </a:solidFill>
              <a:latin typeface="Times New Roman"/>
              <a:ea typeface="Times New Roman"/>
              <a:cs typeface="Times New Roman"/>
              <a:sym typeface="Times New Roman"/>
            </a:endParaRPr>
          </a:p>
        </p:txBody>
      </p:sp>
      <p:sp>
        <p:nvSpPr>
          <p:cNvPr id="268" name="Google Shape;268;p16"/>
          <p:cNvSpPr txBox="1">
            <a:spLocks noGrp="1"/>
          </p:cNvSpPr>
          <p:nvPr>
            <p:ph type="title"/>
          </p:nvPr>
        </p:nvSpPr>
        <p:spPr>
          <a:xfrm>
            <a:off x="444500" y="359409"/>
            <a:ext cx="6809154" cy="751488"/>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smtClean="0"/>
              <a:t>Component(UML</a:t>
            </a:r>
            <a:r>
              <a:rPr lang="en-US" dirty="0"/>
              <a:t>)</a:t>
            </a:r>
            <a:endParaRPr dirty="0"/>
          </a:p>
        </p:txBody>
      </p:sp>
      <p:sp>
        <p:nvSpPr>
          <p:cNvPr id="269" name="Google Shape;269;p16"/>
          <p:cNvSpPr/>
          <p:nvPr/>
        </p:nvSpPr>
        <p:spPr>
          <a:xfrm>
            <a:off x="4114800" y="3240023"/>
            <a:ext cx="4572000" cy="3617973"/>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0" name="Google Shape;270;p16"/>
          <p:cNvSpPr/>
          <p:nvPr/>
        </p:nvSpPr>
        <p:spPr>
          <a:xfrm>
            <a:off x="408431" y="4238294"/>
            <a:ext cx="1852930" cy="508838"/>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1" name="Google Shape;271;p16"/>
          <p:cNvSpPr txBox="1"/>
          <p:nvPr/>
        </p:nvSpPr>
        <p:spPr>
          <a:xfrm>
            <a:off x="539292" y="4295013"/>
            <a:ext cx="3276600" cy="1123315"/>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None/>
            </a:pPr>
            <a:r>
              <a:rPr lang="en-US" sz="1800">
                <a:solidFill>
                  <a:schemeClr val="dk1"/>
                </a:solidFill>
                <a:latin typeface="Arial"/>
                <a:ea typeface="Arial"/>
                <a:cs typeface="Arial"/>
                <a:sym typeface="Arial"/>
              </a:rPr>
              <a:t>Manifestation : an event, action,  or object that clearly shows or  embodies something abstract or  theoretical.</a:t>
            </a:r>
            <a:endParaRPr sz="18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75"/>
        <p:cNvGrpSpPr/>
        <p:nvPr/>
      </p:nvGrpSpPr>
      <p:grpSpPr>
        <a:xfrm>
          <a:off x="0" y="0"/>
          <a:ext cx="0" cy="0"/>
          <a:chOff x="0" y="0"/>
          <a:chExt cx="0" cy="0"/>
        </a:xfrm>
      </p:grpSpPr>
      <p:sp>
        <p:nvSpPr>
          <p:cNvPr id="276" name="Google Shape;276;p17"/>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7" name="Google Shape;277;p17"/>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8" name="Google Shape;278;p17"/>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Google Shape;279;p17"/>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17"/>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Google Shape;281;p17"/>
          <p:cNvSpPr txBox="1"/>
          <p:nvPr/>
        </p:nvSpPr>
        <p:spPr>
          <a:xfrm>
            <a:off x="535940" y="1154938"/>
            <a:ext cx="7914005" cy="4623435"/>
          </a:xfrm>
          <a:prstGeom prst="rect">
            <a:avLst/>
          </a:prstGeom>
          <a:noFill/>
          <a:ln>
            <a:noFill/>
          </a:ln>
        </p:spPr>
        <p:txBody>
          <a:bodyPr spcFirstLastPara="1" wrap="square" lIns="0" tIns="13325" rIns="0" bIns="0" anchor="t" anchorCtr="0">
            <a:spAutoFit/>
          </a:bodyPr>
          <a:lstStyle/>
          <a:p>
            <a:pPr marL="285115" marR="5080" lvl="0" indent="-272415" algn="l" rtl="0">
              <a:lnSpc>
                <a:spcPct val="100000"/>
              </a:lnSpc>
              <a:spcBef>
                <a:spcPts val="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A component may be </a:t>
            </a:r>
            <a:r>
              <a:rPr lang="en-US" sz="2600" b="1">
                <a:solidFill>
                  <a:schemeClr val="dk1"/>
                </a:solidFill>
                <a:latin typeface="Times New Roman"/>
                <a:ea typeface="Times New Roman"/>
                <a:cs typeface="Times New Roman"/>
                <a:sym typeface="Times New Roman"/>
              </a:rPr>
              <a:t>replaced </a:t>
            </a:r>
            <a:r>
              <a:rPr lang="en-US" sz="2600">
                <a:solidFill>
                  <a:schemeClr val="dk1"/>
                </a:solidFill>
                <a:latin typeface="Times New Roman"/>
                <a:ea typeface="Times New Roman"/>
                <a:cs typeface="Times New Roman"/>
                <a:sym typeface="Times New Roman"/>
              </a:rPr>
              <a:t>by another if and only  if their provided and required interfaces are identical.</a:t>
            </a:r>
            <a:endParaRPr sz="2600">
              <a:solidFill>
                <a:schemeClr val="dk1"/>
              </a:solidFill>
              <a:latin typeface="Times New Roman"/>
              <a:ea typeface="Times New Roman"/>
              <a:cs typeface="Times New Roman"/>
              <a:sym typeface="Times New Roman"/>
            </a:endParaRPr>
          </a:p>
          <a:p>
            <a:pPr marL="285115" marR="709295"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This idea is the underpinning for the </a:t>
            </a:r>
            <a:r>
              <a:rPr lang="en-US" sz="2600" b="1">
                <a:solidFill>
                  <a:schemeClr val="dk1"/>
                </a:solidFill>
                <a:latin typeface="Times New Roman"/>
                <a:ea typeface="Times New Roman"/>
                <a:cs typeface="Times New Roman"/>
                <a:sym typeface="Times New Roman"/>
              </a:rPr>
              <a:t>plug-and-  play </a:t>
            </a:r>
            <a:r>
              <a:rPr lang="en-US" sz="2600">
                <a:solidFill>
                  <a:schemeClr val="dk1"/>
                </a:solidFill>
                <a:latin typeface="Times New Roman"/>
                <a:ea typeface="Times New Roman"/>
                <a:cs typeface="Times New Roman"/>
                <a:sym typeface="Times New Roman"/>
              </a:rPr>
              <a:t>capability of component-based systems and  promotes </a:t>
            </a:r>
            <a:r>
              <a:rPr lang="en-US" sz="2600" b="1">
                <a:solidFill>
                  <a:schemeClr val="dk1"/>
                </a:solidFill>
                <a:latin typeface="Times New Roman"/>
                <a:ea typeface="Times New Roman"/>
                <a:cs typeface="Times New Roman"/>
                <a:sym typeface="Times New Roman"/>
              </a:rPr>
              <a:t>software reuse</a:t>
            </a:r>
            <a:r>
              <a:rPr lang="en-US" sz="2600">
                <a:solidFill>
                  <a:schemeClr val="dk1"/>
                </a:solidFill>
                <a:latin typeface="Times New Roman"/>
                <a:ea typeface="Times New Roman"/>
                <a:cs typeface="Times New Roman"/>
                <a:sym typeface="Times New Roman"/>
              </a:rPr>
              <a:t>.</a:t>
            </a:r>
            <a:endParaRPr sz="2600">
              <a:solidFill>
                <a:schemeClr val="dk1"/>
              </a:solidFill>
              <a:latin typeface="Times New Roman"/>
              <a:ea typeface="Times New Roman"/>
              <a:cs typeface="Times New Roman"/>
              <a:sym typeface="Times New Roman"/>
            </a:endParaRPr>
          </a:p>
          <a:p>
            <a:pPr marL="285115" marR="268605"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UML places </a:t>
            </a:r>
            <a:r>
              <a:rPr lang="en-US" sz="2600" b="1">
                <a:solidFill>
                  <a:schemeClr val="dk1"/>
                </a:solidFill>
                <a:latin typeface="Times New Roman"/>
                <a:ea typeface="Times New Roman"/>
                <a:cs typeface="Times New Roman"/>
                <a:sym typeface="Times New Roman"/>
              </a:rPr>
              <a:t>no restriction on the granularity </a:t>
            </a:r>
            <a:r>
              <a:rPr lang="en-US" sz="2600">
                <a:solidFill>
                  <a:schemeClr val="dk1"/>
                </a:solidFill>
                <a:latin typeface="Times New Roman"/>
                <a:ea typeface="Times New Roman"/>
                <a:cs typeface="Times New Roman"/>
                <a:sym typeface="Times New Roman"/>
              </a:rPr>
              <a:t>of a  component. Thus, a component may be as small as  a </a:t>
            </a:r>
            <a:r>
              <a:rPr lang="en-US" sz="2600" i="1">
                <a:solidFill>
                  <a:schemeClr val="dk1"/>
                </a:solidFill>
                <a:latin typeface="Georgia"/>
                <a:ea typeface="Georgia"/>
                <a:cs typeface="Georgia"/>
                <a:sym typeface="Georgia"/>
              </a:rPr>
              <a:t>figures-to-words converter</a:t>
            </a:r>
            <a:r>
              <a:rPr lang="en-US" sz="2600">
                <a:solidFill>
                  <a:schemeClr val="dk1"/>
                </a:solidFill>
                <a:latin typeface="Times New Roman"/>
                <a:ea typeface="Times New Roman"/>
                <a:cs typeface="Times New Roman"/>
                <a:sym typeface="Times New Roman"/>
              </a:rPr>
              <a:t>, or as large as an</a:t>
            </a:r>
            <a:endParaRPr sz="2600">
              <a:solidFill>
                <a:schemeClr val="dk1"/>
              </a:solidFill>
              <a:latin typeface="Times New Roman"/>
              <a:ea typeface="Times New Roman"/>
              <a:cs typeface="Times New Roman"/>
              <a:sym typeface="Times New Roman"/>
            </a:endParaRPr>
          </a:p>
          <a:p>
            <a:pPr marL="285115" marR="0" lvl="0" indent="0" algn="l" rtl="0">
              <a:lnSpc>
                <a:spcPct val="100000"/>
              </a:lnSpc>
              <a:spcBef>
                <a:spcPts val="0"/>
              </a:spcBef>
              <a:spcAft>
                <a:spcPts val="0"/>
              </a:spcAft>
              <a:buNone/>
            </a:pPr>
            <a:r>
              <a:rPr lang="en-US" sz="2600">
                <a:solidFill>
                  <a:schemeClr val="dk1"/>
                </a:solidFill>
                <a:latin typeface="Times New Roman"/>
                <a:ea typeface="Times New Roman"/>
                <a:cs typeface="Times New Roman"/>
                <a:sym typeface="Times New Roman"/>
              </a:rPr>
              <a:t>entire </a:t>
            </a:r>
            <a:r>
              <a:rPr lang="en-US" sz="2600" i="1">
                <a:solidFill>
                  <a:schemeClr val="dk1"/>
                </a:solidFill>
                <a:latin typeface="Georgia"/>
                <a:ea typeface="Georgia"/>
                <a:cs typeface="Georgia"/>
                <a:sym typeface="Georgia"/>
              </a:rPr>
              <a:t>document management system</a:t>
            </a:r>
            <a:r>
              <a:rPr lang="en-US" sz="2600">
                <a:solidFill>
                  <a:schemeClr val="dk1"/>
                </a:solidFill>
                <a:latin typeface="Times New Roman"/>
                <a:ea typeface="Times New Roman"/>
                <a:cs typeface="Times New Roman"/>
                <a:sym typeface="Times New Roman"/>
              </a:rPr>
              <a:t>.</a:t>
            </a:r>
            <a:endParaRPr sz="2600">
              <a:solidFill>
                <a:schemeClr val="dk1"/>
              </a:solidFill>
              <a:latin typeface="Times New Roman"/>
              <a:ea typeface="Times New Roman"/>
              <a:cs typeface="Times New Roman"/>
              <a:sym typeface="Times New Roman"/>
            </a:endParaRPr>
          </a:p>
          <a:p>
            <a:pPr marL="285115" marR="1856739"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Such assemblies are illustrated by means  of </a:t>
            </a:r>
            <a:r>
              <a:rPr lang="en-US" sz="2600" b="1">
                <a:solidFill>
                  <a:schemeClr val="dk1"/>
                </a:solidFill>
                <a:latin typeface="Times New Roman"/>
                <a:ea typeface="Times New Roman"/>
                <a:cs typeface="Times New Roman"/>
                <a:sym typeface="Times New Roman"/>
              </a:rPr>
              <a:t>component diagrams</a:t>
            </a:r>
            <a:r>
              <a:rPr lang="en-US" sz="2600">
                <a:solidFill>
                  <a:schemeClr val="dk1"/>
                </a:solidFill>
                <a:latin typeface="Times New Roman"/>
                <a:ea typeface="Times New Roman"/>
                <a:cs typeface="Times New Roman"/>
                <a:sym typeface="Times New Roman"/>
              </a:rPr>
              <a:t>.</a:t>
            </a:r>
            <a:endParaRPr sz="2600">
              <a:solidFill>
                <a:schemeClr val="dk1"/>
              </a:solidFill>
              <a:latin typeface="Times New Roman"/>
              <a:ea typeface="Times New Roman"/>
              <a:cs typeface="Times New Roman"/>
              <a:sym typeface="Times New Roman"/>
            </a:endParaRPr>
          </a:p>
        </p:txBody>
      </p:sp>
      <p:sp>
        <p:nvSpPr>
          <p:cNvPr id="282" name="Google Shape;282;p17"/>
          <p:cNvSpPr txBox="1">
            <a:spLocks noGrp="1"/>
          </p:cNvSpPr>
          <p:nvPr>
            <p:ph type="title"/>
          </p:nvPr>
        </p:nvSpPr>
        <p:spPr>
          <a:xfrm>
            <a:off x="444500" y="263397"/>
            <a:ext cx="5193030" cy="8483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400"/>
              <a:t>Component (UML)</a:t>
            </a:r>
            <a:endParaRPr sz="5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18"/>
          <p:cNvSpPr/>
          <p:nvPr/>
        </p:nvSpPr>
        <p:spPr>
          <a:xfrm>
            <a:off x="771144" y="2743225"/>
            <a:ext cx="7677784" cy="67497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91"/>
        <p:cNvGrpSpPr/>
        <p:nvPr/>
      </p:nvGrpSpPr>
      <p:grpSpPr>
        <a:xfrm>
          <a:off x="0" y="0"/>
          <a:ext cx="0" cy="0"/>
          <a:chOff x="0" y="0"/>
          <a:chExt cx="0" cy="0"/>
        </a:xfrm>
      </p:grpSpPr>
      <p:sp>
        <p:nvSpPr>
          <p:cNvPr id="292" name="Google Shape;292;p19"/>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 name="Google Shape;293;p19"/>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 name="Google Shape;294;p19"/>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 name="Google Shape;295;p19"/>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6" name="Google Shape;296;p19"/>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7" name="Google Shape;297;p19"/>
          <p:cNvSpPr txBox="1">
            <a:spLocks noGrp="1"/>
          </p:cNvSpPr>
          <p:nvPr>
            <p:ph type="title"/>
          </p:nvPr>
        </p:nvSpPr>
        <p:spPr>
          <a:xfrm>
            <a:off x="444500" y="327406"/>
            <a:ext cx="6723380"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a:t>Implementation Diagrams</a:t>
            </a:r>
            <a:endParaRPr sz="5000"/>
          </a:p>
        </p:txBody>
      </p:sp>
      <p:sp>
        <p:nvSpPr>
          <p:cNvPr id="298" name="Google Shape;298;p19"/>
          <p:cNvSpPr txBox="1"/>
          <p:nvPr/>
        </p:nvSpPr>
        <p:spPr>
          <a:xfrm>
            <a:off x="535940" y="1083310"/>
            <a:ext cx="6821170" cy="3846195"/>
          </a:xfrm>
          <a:prstGeom prst="rect">
            <a:avLst/>
          </a:prstGeom>
          <a:noFill/>
          <a:ln>
            <a:noFill/>
          </a:ln>
        </p:spPr>
        <p:txBody>
          <a:bodyPr spcFirstLastPara="1" wrap="square" lIns="0" tIns="85725" rIns="0" bIns="0" anchor="t" anchorCtr="0">
            <a:spAutoFit/>
          </a:bodyPr>
          <a:lstStyle/>
          <a:p>
            <a:pPr marL="285115" marR="0" lvl="0" indent="-272415" algn="l" rtl="0">
              <a:lnSpc>
                <a:spcPct val="100000"/>
              </a:lnSpc>
              <a:spcBef>
                <a:spcPts val="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Both are structural diagrams</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575"/>
              </a:spcBef>
              <a:spcAft>
                <a:spcPts val="0"/>
              </a:spcAft>
              <a:buClr>
                <a:srgbClr val="0AD0D9"/>
              </a:buClr>
              <a:buSzPts val="2250"/>
              <a:buFont typeface="Arial"/>
              <a:buChar char=""/>
            </a:pPr>
            <a:r>
              <a:rPr lang="en-US" sz="2400" b="1" u="sng">
                <a:solidFill>
                  <a:schemeClr val="dk1"/>
                </a:solidFill>
                <a:latin typeface="Times New Roman"/>
                <a:ea typeface="Times New Roman"/>
                <a:cs typeface="Times New Roman"/>
                <a:sym typeface="Times New Roman"/>
              </a:rPr>
              <a:t>Component Diagrams</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509"/>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set of </a:t>
            </a:r>
            <a:r>
              <a:rPr lang="en-US" sz="2000" b="1" i="0" u="sng" strike="noStrike" cap="none">
                <a:solidFill>
                  <a:schemeClr val="dk1"/>
                </a:solidFill>
                <a:latin typeface="Times New Roman"/>
                <a:ea typeface="Times New Roman"/>
                <a:cs typeface="Times New Roman"/>
                <a:sym typeface="Times New Roman"/>
              </a:rPr>
              <a:t>components</a:t>
            </a:r>
            <a:r>
              <a:rPr lang="en-US" sz="2000" b="1"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and their </a:t>
            </a:r>
            <a:r>
              <a:rPr lang="en-US" sz="2000" b="1" i="0" u="sng" strike="noStrike" cap="none">
                <a:solidFill>
                  <a:schemeClr val="dk1"/>
                </a:solidFill>
                <a:latin typeface="Times New Roman"/>
                <a:ea typeface="Times New Roman"/>
                <a:cs typeface="Times New Roman"/>
                <a:sym typeface="Times New Roman"/>
              </a:rPr>
              <a:t>relationships</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48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Illustrate </a:t>
            </a:r>
            <a:r>
              <a:rPr lang="en-US" sz="2000" b="1" i="0" u="sng" strike="noStrike" cap="none">
                <a:solidFill>
                  <a:schemeClr val="dk1"/>
                </a:solidFill>
                <a:latin typeface="Times New Roman"/>
                <a:ea typeface="Times New Roman"/>
                <a:cs typeface="Times New Roman"/>
                <a:sym typeface="Times New Roman"/>
              </a:rPr>
              <a:t>static</a:t>
            </a:r>
            <a:r>
              <a:rPr lang="en-US" sz="2000" b="1"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implementation view</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48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Component maps to one or more </a:t>
            </a:r>
            <a:r>
              <a:rPr lang="en-US" sz="2000" b="1" i="0" u="sng" strike="noStrike" cap="none">
                <a:solidFill>
                  <a:schemeClr val="dk1"/>
                </a:solidFill>
                <a:latin typeface="Times New Roman"/>
                <a:ea typeface="Times New Roman"/>
                <a:cs typeface="Times New Roman"/>
                <a:sym typeface="Times New Roman"/>
              </a:rPr>
              <a:t>classes</a:t>
            </a:r>
            <a:r>
              <a:rPr lang="en-US" sz="2000" b="0" i="0" u="none" strike="noStrike" cap="none">
                <a:solidFill>
                  <a:schemeClr val="dk1"/>
                </a:solidFill>
                <a:latin typeface="Times New Roman"/>
                <a:ea typeface="Times New Roman"/>
                <a:cs typeface="Times New Roman"/>
                <a:sym typeface="Times New Roman"/>
              </a:rPr>
              <a:t>, </a:t>
            </a:r>
            <a:r>
              <a:rPr lang="en-US" sz="2000" b="1" i="0" u="sng" strike="noStrike" cap="none">
                <a:solidFill>
                  <a:schemeClr val="dk1"/>
                </a:solidFill>
                <a:latin typeface="Times New Roman"/>
                <a:ea typeface="Times New Roman"/>
                <a:cs typeface="Times New Roman"/>
                <a:sym typeface="Times New Roman"/>
              </a:rPr>
              <a:t>interfaces</a:t>
            </a:r>
            <a:r>
              <a:rPr lang="en-US" sz="2000" b="0" i="0" u="none" strike="noStrike" cap="none">
                <a:solidFill>
                  <a:schemeClr val="dk1"/>
                </a:solidFill>
                <a:latin typeface="Times New Roman"/>
                <a:ea typeface="Times New Roman"/>
                <a:cs typeface="Times New Roman"/>
                <a:sym typeface="Times New Roman"/>
              </a:rPr>
              <a:t>, or</a:t>
            </a:r>
            <a:endParaRPr sz="2000" b="0" i="0" u="none" strike="noStrike" cap="none">
              <a:solidFill>
                <a:schemeClr val="dk1"/>
              </a:solidFill>
              <a:latin typeface="Times New Roman"/>
              <a:ea typeface="Times New Roman"/>
              <a:cs typeface="Times New Roman"/>
              <a:sym typeface="Times New Roman"/>
            </a:endParaRPr>
          </a:p>
          <a:p>
            <a:pPr marL="652780" marR="0" lvl="0" indent="0" algn="l" rtl="0">
              <a:lnSpc>
                <a:spcPct val="100000"/>
              </a:lnSpc>
              <a:spcBef>
                <a:spcPts val="0"/>
              </a:spcBef>
              <a:spcAft>
                <a:spcPts val="0"/>
              </a:spcAft>
              <a:buNone/>
            </a:pPr>
            <a:r>
              <a:rPr lang="en-US" sz="2000" b="1" u="sng">
                <a:solidFill>
                  <a:schemeClr val="dk1"/>
                </a:solidFill>
                <a:latin typeface="Times New Roman"/>
                <a:ea typeface="Times New Roman"/>
                <a:cs typeface="Times New Roman"/>
                <a:sym typeface="Times New Roman"/>
              </a:rPr>
              <a:t>collaborations</a:t>
            </a:r>
            <a:endParaRPr sz="2000">
              <a:solidFill>
                <a:schemeClr val="dk1"/>
              </a:solidFill>
              <a:latin typeface="Times New Roman"/>
              <a:ea typeface="Times New Roman"/>
              <a:cs typeface="Times New Roman"/>
              <a:sym typeface="Times New Roman"/>
            </a:endParaRPr>
          </a:p>
          <a:p>
            <a:pPr marL="285115" marR="0" lvl="0" indent="-272415" algn="l" rtl="0">
              <a:lnSpc>
                <a:spcPct val="100000"/>
              </a:lnSpc>
              <a:spcBef>
                <a:spcPts val="550"/>
              </a:spcBef>
              <a:spcAft>
                <a:spcPts val="0"/>
              </a:spcAft>
              <a:buClr>
                <a:srgbClr val="0AD0D9"/>
              </a:buClr>
              <a:buSzPts val="2250"/>
              <a:buFont typeface="Arial"/>
              <a:buChar char=""/>
            </a:pPr>
            <a:r>
              <a:rPr lang="en-US" sz="2400" b="1" u="sng">
                <a:solidFill>
                  <a:schemeClr val="dk1"/>
                </a:solidFill>
                <a:latin typeface="Times New Roman"/>
                <a:ea typeface="Times New Roman"/>
                <a:cs typeface="Times New Roman"/>
                <a:sym typeface="Times New Roman"/>
              </a:rPr>
              <a:t>Deployment Diagrams</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509"/>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Set of </a:t>
            </a:r>
            <a:r>
              <a:rPr lang="en-US" sz="2000" b="1" i="0" u="sng" strike="noStrike" cap="none">
                <a:solidFill>
                  <a:schemeClr val="dk1"/>
                </a:solidFill>
                <a:latin typeface="Times New Roman"/>
                <a:ea typeface="Times New Roman"/>
                <a:cs typeface="Times New Roman"/>
                <a:sym typeface="Times New Roman"/>
              </a:rPr>
              <a:t>nodes</a:t>
            </a:r>
            <a:r>
              <a:rPr lang="en-US" sz="2000" b="1"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and their </a:t>
            </a:r>
            <a:r>
              <a:rPr lang="en-US" sz="2000" b="1" i="0" u="sng" strike="noStrike" cap="none">
                <a:solidFill>
                  <a:schemeClr val="dk1"/>
                </a:solidFill>
                <a:latin typeface="Times New Roman"/>
                <a:ea typeface="Times New Roman"/>
                <a:cs typeface="Times New Roman"/>
                <a:sym typeface="Times New Roman"/>
              </a:rPr>
              <a:t>relationships</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48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Illustrate </a:t>
            </a:r>
            <a:r>
              <a:rPr lang="en-US" sz="2000" b="1" i="0" u="sng" strike="noStrike" cap="none">
                <a:solidFill>
                  <a:schemeClr val="dk1"/>
                </a:solidFill>
                <a:latin typeface="Times New Roman"/>
                <a:ea typeface="Times New Roman"/>
                <a:cs typeface="Times New Roman"/>
                <a:sym typeface="Times New Roman"/>
              </a:rPr>
              <a:t>static</a:t>
            </a:r>
            <a:r>
              <a:rPr lang="en-US" sz="2000" b="1"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deployment view of architecture</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480"/>
              </a:spcBef>
              <a:spcAft>
                <a:spcPts val="0"/>
              </a:spcAft>
              <a:buClr>
                <a:srgbClr val="0E6EC5"/>
              </a:buClr>
              <a:buSzPts val="1700"/>
              <a:buFont typeface="Arial"/>
              <a:buChar char=""/>
            </a:pPr>
            <a:r>
              <a:rPr lang="en-US" sz="2000" b="1" i="0" u="sng" strike="noStrike" cap="none">
                <a:solidFill>
                  <a:schemeClr val="dk1"/>
                </a:solidFill>
                <a:latin typeface="Times New Roman"/>
                <a:ea typeface="Times New Roman"/>
                <a:cs typeface="Times New Roman"/>
                <a:sym typeface="Times New Roman"/>
              </a:rPr>
              <a:t>Node</a:t>
            </a:r>
            <a:r>
              <a:rPr lang="en-US" sz="2000" b="1" i="0" u="none" strike="noStrike" cap="none">
                <a:solidFill>
                  <a:schemeClr val="dk1"/>
                </a:solidFill>
                <a:latin typeface="Times New Roman"/>
                <a:ea typeface="Times New Roman"/>
                <a:cs typeface="Times New Roman"/>
                <a:sym typeface="Times New Roman"/>
              </a:rPr>
              <a:t> </a:t>
            </a:r>
            <a:r>
              <a:rPr lang="en-US" sz="2000" b="0" i="0" u="none" strike="noStrike" cap="none">
                <a:solidFill>
                  <a:schemeClr val="dk1"/>
                </a:solidFill>
                <a:latin typeface="Times New Roman"/>
                <a:ea typeface="Times New Roman"/>
                <a:cs typeface="Times New Roman"/>
                <a:sym typeface="Times New Roman"/>
              </a:rPr>
              <a:t>typically encloses </a:t>
            </a:r>
            <a:r>
              <a:rPr lang="en-US" sz="2000" b="1" i="0" u="sng" strike="noStrike" cap="none">
                <a:solidFill>
                  <a:schemeClr val="dk1"/>
                </a:solidFill>
                <a:latin typeface="Times New Roman"/>
                <a:ea typeface="Times New Roman"/>
                <a:cs typeface="Times New Roman"/>
                <a:sym typeface="Times New Roman"/>
              </a:rPr>
              <a:t>one or more components</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302"/>
        <p:cNvGrpSpPr/>
        <p:nvPr/>
      </p:nvGrpSpPr>
      <p:grpSpPr>
        <a:xfrm>
          <a:off x="0" y="0"/>
          <a:ext cx="0" cy="0"/>
          <a:chOff x="0" y="0"/>
          <a:chExt cx="0" cy="0"/>
        </a:xfrm>
      </p:grpSpPr>
      <p:sp>
        <p:nvSpPr>
          <p:cNvPr id="303" name="Google Shape;303;p20"/>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4" name="Google Shape;304;p20"/>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5" name="Google Shape;305;p20"/>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6" name="Google Shape;306;p20"/>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7" name="Google Shape;307;p20"/>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8" name="Google Shape;308;p20"/>
          <p:cNvSpPr txBox="1">
            <a:spLocks noGrp="1"/>
          </p:cNvSpPr>
          <p:nvPr>
            <p:ph type="title"/>
          </p:nvPr>
        </p:nvSpPr>
        <p:spPr>
          <a:xfrm>
            <a:off x="444500" y="327406"/>
            <a:ext cx="2106295"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a:t>Package</a:t>
            </a:r>
            <a:endParaRPr sz="5000"/>
          </a:p>
        </p:txBody>
      </p:sp>
      <p:sp>
        <p:nvSpPr>
          <p:cNvPr id="309" name="Google Shape;309;p20"/>
          <p:cNvSpPr txBox="1"/>
          <p:nvPr/>
        </p:nvSpPr>
        <p:spPr>
          <a:xfrm>
            <a:off x="535940" y="1154938"/>
            <a:ext cx="7813675" cy="1294765"/>
          </a:xfrm>
          <a:prstGeom prst="rect">
            <a:avLst/>
          </a:prstGeom>
          <a:noFill/>
          <a:ln>
            <a:noFill/>
          </a:ln>
        </p:spPr>
        <p:txBody>
          <a:bodyPr spcFirstLastPara="1" wrap="square" lIns="0" tIns="13325" rIns="0" bIns="0" anchor="t" anchorCtr="0">
            <a:spAutoFit/>
          </a:bodyPr>
          <a:lstStyle/>
          <a:p>
            <a:pPr marL="285115" marR="5080" lvl="0" indent="-272415" algn="l" rtl="0">
              <a:lnSpc>
                <a:spcPct val="100000"/>
              </a:lnSpc>
              <a:spcBef>
                <a:spcPts val="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General purpose mechanism for organizing elements  into groups</a:t>
            </a:r>
            <a:endParaRPr sz="26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Can group classes or components.</a:t>
            </a:r>
            <a:endParaRPr sz="2600">
              <a:solidFill>
                <a:schemeClr val="dk1"/>
              </a:solidFill>
              <a:latin typeface="Times New Roman"/>
              <a:ea typeface="Times New Roman"/>
              <a:cs typeface="Times New Roman"/>
              <a:sym typeface="Times New Roman"/>
            </a:endParaRPr>
          </a:p>
        </p:txBody>
      </p:sp>
      <p:sp>
        <p:nvSpPr>
          <p:cNvPr id="310" name="Google Shape;310;p20"/>
          <p:cNvSpPr/>
          <p:nvPr/>
        </p:nvSpPr>
        <p:spPr>
          <a:xfrm>
            <a:off x="2057400" y="4149852"/>
            <a:ext cx="3962400" cy="2133600"/>
          </a:xfrm>
          <a:custGeom>
            <a:avLst/>
            <a:gdLst/>
            <a:ahLst/>
            <a:cxnLst/>
            <a:rect l="l" t="t" r="r" b="b"/>
            <a:pathLst>
              <a:path w="3962400" h="2133600" extrusionOk="0">
                <a:moveTo>
                  <a:pt x="0" y="2133600"/>
                </a:moveTo>
                <a:lnTo>
                  <a:pt x="3962400" y="2133600"/>
                </a:lnTo>
                <a:lnTo>
                  <a:pt x="3962400" y="0"/>
                </a:lnTo>
                <a:lnTo>
                  <a:pt x="0" y="0"/>
                </a:lnTo>
                <a:lnTo>
                  <a:pt x="0" y="21336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1" name="Google Shape;311;p20"/>
          <p:cNvSpPr/>
          <p:nvPr/>
        </p:nvSpPr>
        <p:spPr>
          <a:xfrm>
            <a:off x="2057400" y="4149852"/>
            <a:ext cx="3962400" cy="2133600"/>
          </a:xfrm>
          <a:custGeom>
            <a:avLst/>
            <a:gdLst/>
            <a:ahLst/>
            <a:cxnLst/>
            <a:rect l="l" t="t" r="r" b="b"/>
            <a:pathLst>
              <a:path w="3962400" h="2133600" extrusionOk="0">
                <a:moveTo>
                  <a:pt x="0" y="2133600"/>
                </a:moveTo>
                <a:lnTo>
                  <a:pt x="3962400" y="2133600"/>
                </a:lnTo>
                <a:lnTo>
                  <a:pt x="3962400" y="0"/>
                </a:lnTo>
                <a:lnTo>
                  <a:pt x="0" y="0"/>
                </a:lnTo>
                <a:lnTo>
                  <a:pt x="0" y="21336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2" name="Google Shape;312;p20"/>
          <p:cNvSpPr txBox="1"/>
          <p:nvPr/>
        </p:nvSpPr>
        <p:spPr>
          <a:xfrm>
            <a:off x="2057400" y="3845052"/>
            <a:ext cx="2133600" cy="304800"/>
          </a:xfrm>
          <a:prstGeom prst="rect">
            <a:avLst/>
          </a:prstGeom>
          <a:solidFill>
            <a:srgbClr val="FFFFFF"/>
          </a:solidFill>
          <a:ln w="12175" cap="flat" cmpd="sng">
            <a:solidFill>
              <a:srgbClr val="000000"/>
            </a:solidFill>
            <a:prstDash val="solid"/>
            <a:round/>
            <a:headEnd type="none" w="sm" len="sm"/>
            <a:tailEnd type="none" w="sm" len="sm"/>
          </a:ln>
        </p:spPr>
        <p:txBody>
          <a:bodyPr spcFirstLastPara="1" wrap="square" lIns="0" tIns="48875" rIns="0" bIns="0" anchor="t" anchorCtr="0">
            <a:spAutoFit/>
          </a:bodyPr>
          <a:lstStyle/>
          <a:p>
            <a:pPr marL="151765" marR="0" lvl="0" indent="0" algn="l" rtl="0">
              <a:lnSpc>
                <a:spcPct val="100000"/>
              </a:lnSpc>
              <a:spcBef>
                <a:spcPts val="0"/>
              </a:spcBef>
              <a:spcAft>
                <a:spcPts val="0"/>
              </a:spcAft>
              <a:buNone/>
            </a:pPr>
            <a:r>
              <a:rPr lang="en-US" sz="1600">
                <a:solidFill>
                  <a:schemeClr val="dk1"/>
                </a:solidFill>
                <a:latin typeface="Arial"/>
                <a:ea typeface="Arial"/>
                <a:cs typeface="Arial"/>
                <a:sym typeface="Arial"/>
              </a:rPr>
              <a:t>Package Name</a:t>
            </a:r>
            <a:endParaRPr sz="1600">
              <a:solidFill>
                <a:schemeClr val="dk1"/>
              </a:solidFill>
              <a:latin typeface="Arial"/>
              <a:ea typeface="Arial"/>
              <a:cs typeface="Arial"/>
              <a:sym typeface="Arial"/>
            </a:endParaRPr>
          </a:p>
        </p:txBody>
      </p:sp>
      <p:sp>
        <p:nvSpPr>
          <p:cNvPr id="313" name="Google Shape;313;p20"/>
          <p:cNvSpPr/>
          <p:nvPr/>
        </p:nvSpPr>
        <p:spPr>
          <a:xfrm>
            <a:off x="2667000" y="4759452"/>
            <a:ext cx="762000" cy="381000"/>
          </a:xfrm>
          <a:custGeom>
            <a:avLst/>
            <a:gdLst/>
            <a:ahLst/>
            <a:cxnLst/>
            <a:rect l="l" t="t" r="r" b="b"/>
            <a:pathLst>
              <a:path w="762000" h="381000" extrusionOk="0">
                <a:moveTo>
                  <a:pt x="0" y="381000"/>
                </a:moveTo>
                <a:lnTo>
                  <a:pt x="762000" y="381000"/>
                </a:lnTo>
                <a:lnTo>
                  <a:pt x="762000" y="0"/>
                </a:lnTo>
                <a:lnTo>
                  <a:pt x="0" y="0"/>
                </a:lnTo>
                <a:lnTo>
                  <a:pt x="0" y="3810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20"/>
          <p:cNvSpPr/>
          <p:nvPr/>
        </p:nvSpPr>
        <p:spPr>
          <a:xfrm>
            <a:off x="2667000" y="4759452"/>
            <a:ext cx="762000" cy="381000"/>
          </a:xfrm>
          <a:custGeom>
            <a:avLst/>
            <a:gdLst/>
            <a:ahLst/>
            <a:cxnLst/>
            <a:rect l="l" t="t" r="r" b="b"/>
            <a:pathLst>
              <a:path w="762000" h="381000" extrusionOk="0">
                <a:moveTo>
                  <a:pt x="0" y="381000"/>
                </a:moveTo>
                <a:lnTo>
                  <a:pt x="762000" y="381000"/>
                </a:lnTo>
                <a:lnTo>
                  <a:pt x="762000" y="0"/>
                </a:lnTo>
                <a:lnTo>
                  <a:pt x="0" y="0"/>
                </a:lnTo>
                <a:lnTo>
                  <a:pt x="0" y="3810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 name="Google Shape;315;p20"/>
          <p:cNvSpPr/>
          <p:nvPr/>
        </p:nvSpPr>
        <p:spPr>
          <a:xfrm>
            <a:off x="4114800" y="4759452"/>
            <a:ext cx="990600" cy="381000"/>
          </a:xfrm>
          <a:custGeom>
            <a:avLst/>
            <a:gdLst/>
            <a:ahLst/>
            <a:cxnLst/>
            <a:rect l="l" t="t" r="r" b="b"/>
            <a:pathLst>
              <a:path w="990600" h="381000" extrusionOk="0">
                <a:moveTo>
                  <a:pt x="0" y="381000"/>
                </a:moveTo>
                <a:lnTo>
                  <a:pt x="990600" y="381000"/>
                </a:lnTo>
                <a:lnTo>
                  <a:pt x="990600" y="0"/>
                </a:lnTo>
                <a:lnTo>
                  <a:pt x="0" y="0"/>
                </a:lnTo>
                <a:lnTo>
                  <a:pt x="0" y="3810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p20"/>
          <p:cNvSpPr/>
          <p:nvPr/>
        </p:nvSpPr>
        <p:spPr>
          <a:xfrm>
            <a:off x="4114800" y="4759452"/>
            <a:ext cx="990600" cy="381000"/>
          </a:xfrm>
          <a:custGeom>
            <a:avLst/>
            <a:gdLst/>
            <a:ahLst/>
            <a:cxnLst/>
            <a:rect l="l" t="t" r="r" b="b"/>
            <a:pathLst>
              <a:path w="990600" h="381000" extrusionOk="0">
                <a:moveTo>
                  <a:pt x="0" y="381000"/>
                </a:moveTo>
                <a:lnTo>
                  <a:pt x="990600" y="381000"/>
                </a:lnTo>
                <a:lnTo>
                  <a:pt x="990600" y="0"/>
                </a:lnTo>
                <a:lnTo>
                  <a:pt x="0" y="0"/>
                </a:lnTo>
                <a:lnTo>
                  <a:pt x="0" y="3810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7" name="Google Shape;317;p20"/>
          <p:cNvSpPr/>
          <p:nvPr/>
        </p:nvSpPr>
        <p:spPr>
          <a:xfrm>
            <a:off x="3429000" y="4911852"/>
            <a:ext cx="685800" cy="0"/>
          </a:xfrm>
          <a:custGeom>
            <a:avLst/>
            <a:gdLst/>
            <a:ahLst/>
            <a:cxnLst/>
            <a:rect l="l" t="t" r="r" b="b"/>
            <a:pathLst>
              <a:path w="685800" h="120000" extrusionOk="0">
                <a:moveTo>
                  <a:pt x="0" y="0"/>
                </a:moveTo>
                <a:lnTo>
                  <a:pt x="6858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8" name="Google Shape;318;p20"/>
          <p:cNvSpPr/>
          <p:nvPr/>
        </p:nvSpPr>
        <p:spPr>
          <a:xfrm>
            <a:off x="3581400" y="5597652"/>
            <a:ext cx="685800" cy="381000"/>
          </a:xfrm>
          <a:custGeom>
            <a:avLst/>
            <a:gdLst/>
            <a:ahLst/>
            <a:cxnLst/>
            <a:rect l="l" t="t" r="r" b="b"/>
            <a:pathLst>
              <a:path w="685800" h="381000" extrusionOk="0">
                <a:moveTo>
                  <a:pt x="0" y="381000"/>
                </a:moveTo>
                <a:lnTo>
                  <a:pt x="685800" y="381000"/>
                </a:lnTo>
                <a:lnTo>
                  <a:pt x="685800" y="0"/>
                </a:lnTo>
                <a:lnTo>
                  <a:pt x="0" y="0"/>
                </a:lnTo>
                <a:lnTo>
                  <a:pt x="0" y="3810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9" name="Google Shape;319;p20"/>
          <p:cNvSpPr/>
          <p:nvPr/>
        </p:nvSpPr>
        <p:spPr>
          <a:xfrm>
            <a:off x="3581400" y="5597652"/>
            <a:ext cx="685800" cy="381000"/>
          </a:xfrm>
          <a:custGeom>
            <a:avLst/>
            <a:gdLst/>
            <a:ahLst/>
            <a:cxnLst/>
            <a:rect l="l" t="t" r="r" b="b"/>
            <a:pathLst>
              <a:path w="685800" h="381000" extrusionOk="0">
                <a:moveTo>
                  <a:pt x="0" y="381000"/>
                </a:moveTo>
                <a:lnTo>
                  <a:pt x="685800" y="381000"/>
                </a:lnTo>
                <a:lnTo>
                  <a:pt x="685800" y="0"/>
                </a:lnTo>
                <a:lnTo>
                  <a:pt x="0" y="0"/>
                </a:lnTo>
                <a:lnTo>
                  <a:pt x="0" y="3810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0" name="Google Shape;320;p20"/>
          <p:cNvSpPr/>
          <p:nvPr/>
        </p:nvSpPr>
        <p:spPr>
          <a:xfrm>
            <a:off x="3048000" y="5140452"/>
            <a:ext cx="857250" cy="244475"/>
          </a:xfrm>
          <a:custGeom>
            <a:avLst/>
            <a:gdLst/>
            <a:ahLst/>
            <a:cxnLst/>
            <a:rect l="l" t="t" r="r" b="b"/>
            <a:pathLst>
              <a:path w="857250" h="244475" extrusionOk="0">
                <a:moveTo>
                  <a:pt x="0" y="0"/>
                </a:moveTo>
                <a:lnTo>
                  <a:pt x="0" y="92075"/>
                </a:lnTo>
                <a:lnTo>
                  <a:pt x="857250" y="92075"/>
                </a:lnTo>
                <a:lnTo>
                  <a:pt x="857250" y="244475"/>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 name="Google Shape;321;p20"/>
          <p:cNvSpPr/>
          <p:nvPr/>
        </p:nvSpPr>
        <p:spPr>
          <a:xfrm>
            <a:off x="3810000" y="5369052"/>
            <a:ext cx="228600" cy="304800"/>
          </a:xfrm>
          <a:custGeom>
            <a:avLst/>
            <a:gdLst/>
            <a:ahLst/>
            <a:cxnLst/>
            <a:rect l="l" t="t" r="r" b="b"/>
            <a:pathLst>
              <a:path w="228600" h="304800" extrusionOk="0">
                <a:moveTo>
                  <a:pt x="114300" y="0"/>
                </a:moveTo>
                <a:lnTo>
                  <a:pt x="0" y="152400"/>
                </a:lnTo>
                <a:lnTo>
                  <a:pt x="114300" y="304800"/>
                </a:lnTo>
                <a:lnTo>
                  <a:pt x="228600" y="152400"/>
                </a:lnTo>
                <a:lnTo>
                  <a:pt x="11430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Google Shape;322;p20"/>
          <p:cNvSpPr/>
          <p:nvPr/>
        </p:nvSpPr>
        <p:spPr>
          <a:xfrm>
            <a:off x="3810000" y="5369052"/>
            <a:ext cx="228600" cy="304800"/>
          </a:xfrm>
          <a:custGeom>
            <a:avLst/>
            <a:gdLst/>
            <a:ahLst/>
            <a:cxnLst/>
            <a:rect l="l" t="t" r="r" b="b"/>
            <a:pathLst>
              <a:path w="228600" h="304800" extrusionOk="0">
                <a:moveTo>
                  <a:pt x="0" y="152400"/>
                </a:moveTo>
                <a:lnTo>
                  <a:pt x="114300" y="0"/>
                </a:lnTo>
                <a:lnTo>
                  <a:pt x="228600" y="152400"/>
                </a:lnTo>
                <a:lnTo>
                  <a:pt x="114300" y="304800"/>
                </a:lnTo>
                <a:lnTo>
                  <a:pt x="0" y="1524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p20"/>
          <p:cNvSpPr/>
          <p:nvPr/>
        </p:nvSpPr>
        <p:spPr>
          <a:xfrm>
            <a:off x="3924300" y="5140452"/>
            <a:ext cx="685800" cy="228600"/>
          </a:xfrm>
          <a:custGeom>
            <a:avLst/>
            <a:gdLst/>
            <a:ahLst/>
            <a:cxnLst/>
            <a:rect l="l" t="t" r="r" b="b"/>
            <a:pathLst>
              <a:path w="685800" h="228600" extrusionOk="0">
                <a:moveTo>
                  <a:pt x="0" y="228600"/>
                </a:moveTo>
                <a:lnTo>
                  <a:pt x="0" y="114300"/>
                </a:lnTo>
                <a:lnTo>
                  <a:pt x="685800" y="114300"/>
                </a:lnTo>
                <a:lnTo>
                  <a:pt x="6858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327"/>
        <p:cNvGrpSpPr/>
        <p:nvPr/>
      </p:nvGrpSpPr>
      <p:grpSpPr>
        <a:xfrm>
          <a:off x="0" y="0"/>
          <a:ext cx="0" cy="0"/>
          <a:chOff x="0" y="0"/>
          <a:chExt cx="0" cy="0"/>
        </a:xfrm>
      </p:grpSpPr>
      <p:sp>
        <p:nvSpPr>
          <p:cNvPr id="328" name="Google Shape;328;p21"/>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9" name="Google Shape;329;p21"/>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0" name="Google Shape;330;p21"/>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1" name="Google Shape;331;p21"/>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2" name="Google Shape;332;p21"/>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3" name="Google Shape;333;p21"/>
          <p:cNvSpPr txBox="1">
            <a:spLocks noGrp="1"/>
          </p:cNvSpPr>
          <p:nvPr>
            <p:ph type="title"/>
          </p:nvPr>
        </p:nvSpPr>
        <p:spPr>
          <a:xfrm>
            <a:off x="444500" y="327406"/>
            <a:ext cx="5367655"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a:t>Component Diagram</a:t>
            </a:r>
            <a:endParaRPr sz="5000"/>
          </a:p>
        </p:txBody>
      </p:sp>
      <p:sp>
        <p:nvSpPr>
          <p:cNvPr id="334" name="Google Shape;334;p21"/>
          <p:cNvSpPr txBox="1"/>
          <p:nvPr/>
        </p:nvSpPr>
        <p:spPr>
          <a:xfrm>
            <a:off x="535940" y="1523998"/>
            <a:ext cx="7184390" cy="1819275"/>
          </a:xfrm>
          <a:prstGeom prst="rect">
            <a:avLst/>
          </a:prstGeom>
          <a:noFill/>
          <a:ln>
            <a:noFill/>
          </a:ln>
        </p:spPr>
        <p:txBody>
          <a:bodyPr spcFirstLastPara="1" wrap="square" lIns="0" tIns="55875" rIns="0" bIns="0" anchor="t" anchorCtr="0">
            <a:spAutoFit/>
          </a:bodyPr>
          <a:lstStyle/>
          <a:p>
            <a:pPr marL="285115" marR="0" lvl="0" indent="-272415" algn="l" rtl="0">
              <a:lnSpc>
                <a:spcPct val="100000"/>
              </a:lnSpc>
              <a:spcBef>
                <a:spcPts val="0"/>
              </a:spcBef>
              <a:spcAft>
                <a:spcPts val="0"/>
              </a:spcAft>
              <a:buClr>
                <a:srgbClr val="0AD0D9"/>
              </a:buClr>
              <a:buSzPts val="2650"/>
              <a:buFont typeface="Arial"/>
              <a:buChar char=""/>
            </a:pPr>
            <a:r>
              <a:rPr lang="en-US" sz="2800">
                <a:solidFill>
                  <a:schemeClr val="dk1"/>
                </a:solidFill>
                <a:latin typeface="Times New Roman"/>
                <a:ea typeface="Times New Roman"/>
                <a:cs typeface="Times New Roman"/>
                <a:sym typeface="Times New Roman"/>
              </a:rPr>
              <a:t>Classes</a:t>
            </a:r>
            <a:endParaRPr sz="2800">
              <a:solidFill>
                <a:schemeClr val="dk1"/>
              </a:solidFill>
              <a:latin typeface="Times New Roman"/>
              <a:ea typeface="Times New Roman"/>
              <a:cs typeface="Times New Roman"/>
              <a:sym typeface="Times New Roman"/>
            </a:endParaRPr>
          </a:p>
          <a:p>
            <a:pPr marL="285115" marR="0" lvl="0" indent="-272415" algn="l" rtl="0">
              <a:lnSpc>
                <a:spcPct val="100000"/>
              </a:lnSpc>
              <a:spcBef>
                <a:spcPts val="340"/>
              </a:spcBef>
              <a:spcAft>
                <a:spcPts val="0"/>
              </a:spcAft>
              <a:buClr>
                <a:srgbClr val="0AD0D9"/>
              </a:buClr>
              <a:buSzPts val="2650"/>
              <a:buFont typeface="Arial"/>
              <a:buChar char=""/>
            </a:pPr>
            <a:r>
              <a:rPr lang="en-US" sz="2800">
                <a:solidFill>
                  <a:schemeClr val="dk1"/>
                </a:solidFill>
                <a:latin typeface="Times New Roman"/>
                <a:ea typeface="Times New Roman"/>
                <a:cs typeface="Times New Roman"/>
                <a:sym typeface="Times New Roman"/>
              </a:rPr>
              <a:t>Interfaces</a:t>
            </a:r>
            <a:endParaRPr sz="2800">
              <a:solidFill>
                <a:schemeClr val="dk1"/>
              </a:solidFill>
              <a:latin typeface="Times New Roman"/>
              <a:ea typeface="Times New Roman"/>
              <a:cs typeface="Times New Roman"/>
              <a:sym typeface="Times New Roman"/>
            </a:endParaRPr>
          </a:p>
          <a:p>
            <a:pPr marL="285115" marR="5080" lvl="0" indent="-272415" algn="l" rtl="0">
              <a:lnSpc>
                <a:spcPct val="107857"/>
              </a:lnSpc>
              <a:spcBef>
                <a:spcPts val="720"/>
              </a:spcBef>
              <a:spcAft>
                <a:spcPts val="0"/>
              </a:spcAft>
              <a:buClr>
                <a:srgbClr val="0AD0D9"/>
              </a:buClr>
              <a:buSzPts val="2650"/>
              <a:buFont typeface="Arial"/>
              <a:buChar char=""/>
            </a:pPr>
            <a:r>
              <a:rPr lang="en-US" sz="2800">
                <a:solidFill>
                  <a:schemeClr val="dk1"/>
                </a:solidFill>
                <a:latin typeface="Times New Roman"/>
                <a:ea typeface="Times New Roman"/>
                <a:cs typeface="Times New Roman"/>
                <a:sym typeface="Times New Roman"/>
              </a:rPr>
              <a:t>Dependency, generalization, association, and  realization relationships</a:t>
            </a:r>
            <a:endParaRPr sz="2800">
              <a:solidFill>
                <a:schemeClr val="dk1"/>
              </a:solidFill>
              <a:latin typeface="Times New Roman"/>
              <a:ea typeface="Times New Roman"/>
              <a:cs typeface="Times New Roman"/>
              <a:sym typeface="Times New Roman"/>
            </a:endParaRPr>
          </a:p>
        </p:txBody>
      </p:sp>
      <p:sp>
        <p:nvSpPr>
          <p:cNvPr id="335" name="Google Shape;335;p21"/>
          <p:cNvSpPr txBox="1"/>
          <p:nvPr/>
        </p:nvSpPr>
        <p:spPr>
          <a:xfrm>
            <a:off x="535940" y="4768672"/>
            <a:ext cx="7611745" cy="836294"/>
          </a:xfrm>
          <a:prstGeom prst="rect">
            <a:avLst/>
          </a:prstGeom>
          <a:noFill/>
          <a:ln>
            <a:noFill/>
          </a:ln>
        </p:spPr>
        <p:txBody>
          <a:bodyPr spcFirstLastPara="1" wrap="square" lIns="0" tIns="60325" rIns="0" bIns="0" anchor="t" anchorCtr="0">
            <a:spAutoFit/>
          </a:bodyPr>
          <a:lstStyle/>
          <a:p>
            <a:pPr marL="285115" marR="5080" lvl="0" indent="-273050" algn="l" rtl="0">
              <a:lnSpc>
                <a:spcPct val="108214"/>
              </a:lnSpc>
              <a:spcBef>
                <a:spcPts val="0"/>
              </a:spcBef>
              <a:spcAft>
                <a:spcPts val="0"/>
              </a:spcAft>
              <a:buNone/>
            </a:pPr>
            <a:r>
              <a:rPr lang="en-US" sz="2800">
                <a:solidFill>
                  <a:schemeClr val="dk1"/>
                </a:solidFill>
                <a:latin typeface="Times New Roman"/>
                <a:ea typeface="Times New Roman"/>
                <a:cs typeface="Times New Roman"/>
                <a:sym typeface="Times New Roman"/>
              </a:rPr>
              <a:t>Special kind of class diagram focusing on system’s  components.</a:t>
            </a:r>
            <a:endParaRPr sz="2800">
              <a:solidFill>
                <a:schemeClr val="dk1"/>
              </a:solidFill>
              <a:latin typeface="Times New Roman"/>
              <a:ea typeface="Times New Roman"/>
              <a:cs typeface="Times New Roman"/>
              <a:sym typeface="Times New Roman"/>
            </a:endParaRPr>
          </a:p>
        </p:txBody>
      </p:sp>
      <p:sp>
        <p:nvSpPr>
          <p:cNvPr id="336" name="Google Shape;336;p21"/>
          <p:cNvSpPr/>
          <p:nvPr/>
        </p:nvSpPr>
        <p:spPr>
          <a:xfrm>
            <a:off x="4419600" y="3505200"/>
            <a:ext cx="2514600" cy="1219200"/>
          </a:xfrm>
          <a:custGeom>
            <a:avLst/>
            <a:gdLst/>
            <a:ahLst/>
            <a:cxnLst/>
            <a:rect l="l" t="t" r="r" b="b"/>
            <a:pathLst>
              <a:path w="2514600" h="1219200" extrusionOk="0">
                <a:moveTo>
                  <a:pt x="0" y="1219200"/>
                </a:moveTo>
                <a:lnTo>
                  <a:pt x="2514600" y="1219200"/>
                </a:lnTo>
                <a:lnTo>
                  <a:pt x="2514600" y="0"/>
                </a:lnTo>
                <a:lnTo>
                  <a:pt x="0" y="0"/>
                </a:lnTo>
                <a:lnTo>
                  <a:pt x="0" y="12192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7" name="Google Shape;337;p21"/>
          <p:cNvSpPr/>
          <p:nvPr/>
        </p:nvSpPr>
        <p:spPr>
          <a:xfrm>
            <a:off x="4055364" y="3733800"/>
            <a:ext cx="669290" cy="228600"/>
          </a:xfrm>
          <a:custGeom>
            <a:avLst/>
            <a:gdLst/>
            <a:ahLst/>
            <a:cxnLst/>
            <a:rect l="l" t="t" r="r" b="b"/>
            <a:pathLst>
              <a:path w="669289" h="228600" extrusionOk="0">
                <a:moveTo>
                  <a:pt x="0" y="228600"/>
                </a:moveTo>
                <a:lnTo>
                  <a:pt x="669036" y="228600"/>
                </a:lnTo>
                <a:lnTo>
                  <a:pt x="669036" y="0"/>
                </a:lnTo>
                <a:lnTo>
                  <a:pt x="0" y="0"/>
                </a:lnTo>
                <a:lnTo>
                  <a:pt x="0" y="2286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8" name="Google Shape;338;p21"/>
          <p:cNvSpPr/>
          <p:nvPr/>
        </p:nvSpPr>
        <p:spPr>
          <a:xfrm>
            <a:off x="4055364" y="3733800"/>
            <a:ext cx="669290" cy="228600"/>
          </a:xfrm>
          <a:custGeom>
            <a:avLst/>
            <a:gdLst/>
            <a:ahLst/>
            <a:cxnLst/>
            <a:rect l="l" t="t" r="r" b="b"/>
            <a:pathLst>
              <a:path w="669289" h="228600" extrusionOk="0">
                <a:moveTo>
                  <a:pt x="0" y="228600"/>
                </a:moveTo>
                <a:lnTo>
                  <a:pt x="669036" y="228600"/>
                </a:lnTo>
                <a:lnTo>
                  <a:pt x="669036" y="0"/>
                </a:lnTo>
                <a:lnTo>
                  <a:pt x="0" y="0"/>
                </a:lnTo>
                <a:lnTo>
                  <a:pt x="0" y="2286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9" name="Google Shape;339;p21"/>
          <p:cNvSpPr/>
          <p:nvPr/>
        </p:nvSpPr>
        <p:spPr>
          <a:xfrm>
            <a:off x="4055364" y="4191000"/>
            <a:ext cx="669290" cy="228600"/>
          </a:xfrm>
          <a:custGeom>
            <a:avLst/>
            <a:gdLst/>
            <a:ahLst/>
            <a:cxnLst/>
            <a:rect l="l" t="t" r="r" b="b"/>
            <a:pathLst>
              <a:path w="669289" h="228600" extrusionOk="0">
                <a:moveTo>
                  <a:pt x="0" y="228600"/>
                </a:moveTo>
                <a:lnTo>
                  <a:pt x="669036" y="228600"/>
                </a:lnTo>
                <a:lnTo>
                  <a:pt x="669036" y="0"/>
                </a:lnTo>
                <a:lnTo>
                  <a:pt x="0" y="0"/>
                </a:lnTo>
                <a:lnTo>
                  <a:pt x="0" y="2286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0" name="Google Shape;340;p21"/>
          <p:cNvSpPr/>
          <p:nvPr/>
        </p:nvSpPr>
        <p:spPr>
          <a:xfrm>
            <a:off x="4055364" y="4191000"/>
            <a:ext cx="669290" cy="228600"/>
          </a:xfrm>
          <a:custGeom>
            <a:avLst/>
            <a:gdLst/>
            <a:ahLst/>
            <a:cxnLst/>
            <a:rect l="l" t="t" r="r" b="b"/>
            <a:pathLst>
              <a:path w="669289" h="228600" extrusionOk="0">
                <a:moveTo>
                  <a:pt x="0" y="228600"/>
                </a:moveTo>
                <a:lnTo>
                  <a:pt x="669036" y="228600"/>
                </a:lnTo>
                <a:lnTo>
                  <a:pt x="669036" y="0"/>
                </a:lnTo>
                <a:lnTo>
                  <a:pt x="0" y="0"/>
                </a:lnTo>
                <a:lnTo>
                  <a:pt x="0" y="2286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1" name="Google Shape;341;p21"/>
          <p:cNvSpPr/>
          <p:nvPr/>
        </p:nvSpPr>
        <p:spPr>
          <a:xfrm>
            <a:off x="4901184" y="3476294"/>
            <a:ext cx="1670177" cy="508838"/>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2" name="Google Shape;342;p21"/>
          <p:cNvSpPr txBox="1"/>
          <p:nvPr/>
        </p:nvSpPr>
        <p:spPr>
          <a:xfrm>
            <a:off x="4425696" y="3532454"/>
            <a:ext cx="2502535" cy="300355"/>
          </a:xfrm>
          <a:prstGeom prst="rect">
            <a:avLst/>
          </a:prstGeom>
          <a:noFill/>
          <a:ln>
            <a:noFill/>
          </a:ln>
        </p:spPr>
        <p:txBody>
          <a:bodyPr spcFirstLastPara="1" wrap="square" lIns="0" tIns="12700" rIns="0" bIns="0" anchor="t" anchorCtr="0">
            <a:spAutoFit/>
          </a:bodyPr>
          <a:lstStyle/>
          <a:p>
            <a:pPr marL="619125"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Example.java</a:t>
            </a:r>
            <a:endParaRPr sz="1800">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46"/>
        <p:cNvGrpSpPr/>
        <p:nvPr/>
      </p:nvGrpSpPr>
      <p:grpSpPr>
        <a:xfrm>
          <a:off x="0" y="0"/>
          <a:ext cx="0" cy="0"/>
          <a:chOff x="0" y="0"/>
          <a:chExt cx="0" cy="0"/>
        </a:xfrm>
      </p:grpSpPr>
      <p:sp>
        <p:nvSpPr>
          <p:cNvPr id="347" name="Google Shape;347;p22"/>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8" name="Google Shape;348;p22"/>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49" name="Google Shape;349;p22"/>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0" name="Google Shape;350;p22"/>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1" name="Google Shape;351;p22"/>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2" name="Google Shape;352;p22"/>
          <p:cNvSpPr txBox="1">
            <a:spLocks noGrp="1"/>
          </p:cNvSpPr>
          <p:nvPr>
            <p:ph type="title"/>
          </p:nvPr>
        </p:nvSpPr>
        <p:spPr>
          <a:xfrm>
            <a:off x="444500" y="327406"/>
            <a:ext cx="2576195"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a:t>Interfaces</a:t>
            </a:r>
            <a:endParaRPr sz="5000"/>
          </a:p>
        </p:txBody>
      </p:sp>
      <p:sp>
        <p:nvSpPr>
          <p:cNvPr id="353" name="Google Shape;353;p22"/>
          <p:cNvSpPr txBox="1"/>
          <p:nvPr/>
        </p:nvSpPr>
        <p:spPr>
          <a:xfrm>
            <a:off x="688340" y="1548129"/>
            <a:ext cx="6821170" cy="3930015"/>
          </a:xfrm>
          <a:prstGeom prst="rect">
            <a:avLst/>
          </a:prstGeom>
          <a:noFill/>
          <a:ln>
            <a:noFill/>
          </a:ln>
        </p:spPr>
        <p:txBody>
          <a:bodyPr spcFirstLastPara="1" wrap="square" lIns="0" tIns="12700" rIns="0" bIns="0" anchor="t" anchorCtr="0">
            <a:spAutoFit/>
          </a:bodyPr>
          <a:lstStyle/>
          <a:p>
            <a:pPr marL="285750" marR="0" lvl="0" indent="-273050" algn="l" rtl="0">
              <a:lnSpc>
                <a:spcPct val="100000"/>
              </a:lnSpc>
              <a:spcBef>
                <a:spcPts val="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Definition:</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15"/>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Collection of operation signatures and/or attribute defns</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19500"/>
              </a:lnSpc>
              <a:spcBef>
                <a:spcPts val="5"/>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Defines a cohesive set of behaviors</a:t>
            </a:r>
            <a:endParaRPr sz="2000" b="0" i="0" u="none" strike="noStrike" cap="none">
              <a:solidFill>
                <a:schemeClr val="dk1"/>
              </a:solidFill>
              <a:latin typeface="Times New Roman"/>
              <a:ea typeface="Times New Roman"/>
              <a:cs typeface="Times New Roman"/>
              <a:sym typeface="Times New Roman"/>
            </a:endParaRPr>
          </a:p>
          <a:p>
            <a:pPr marL="285750" marR="0" lvl="0" indent="-273050" algn="l" rtl="0">
              <a:lnSpc>
                <a:spcPct val="119583"/>
              </a:lnSpc>
              <a:spcBef>
                <a:spcPts val="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Realized by:</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15"/>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Implemented by classes and components</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19500"/>
              </a:lnSpc>
              <a:spcBef>
                <a:spcPts val="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Implement operations/attributes defined by interface</a:t>
            </a:r>
            <a:endParaRPr sz="2000" b="0" i="0" u="none" strike="noStrike" cap="none">
              <a:solidFill>
                <a:schemeClr val="dk1"/>
              </a:solidFill>
              <a:latin typeface="Times New Roman"/>
              <a:ea typeface="Times New Roman"/>
              <a:cs typeface="Times New Roman"/>
              <a:sym typeface="Times New Roman"/>
            </a:endParaRPr>
          </a:p>
          <a:p>
            <a:pPr marL="285750" marR="0" lvl="0" indent="-273050" algn="l" rtl="0">
              <a:lnSpc>
                <a:spcPct val="119583"/>
              </a:lnSpc>
              <a:spcBef>
                <a:spcPts val="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Relationships:</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15"/>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A class can implement 0ne or more interfaces</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19500"/>
              </a:lnSpc>
              <a:spcBef>
                <a:spcPts val="0"/>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An interface can be implemented by 1 or more classes</a:t>
            </a:r>
            <a:endParaRPr sz="2000" b="0" i="0" u="none" strike="noStrike" cap="none">
              <a:solidFill>
                <a:schemeClr val="dk1"/>
              </a:solidFill>
              <a:latin typeface="Times New Roman"/>
              <a:ea typeface="Times New Roman"/>
              <a:cs typeface="Times New Roman"/>
              <a:sym typeface="Times New Roman"/>
            </a:endParaRPr>
          </a:p>
          <a:p>
            <a:pPr marL="285750" marR="0" lvl="0" indent="-273050" algn="l" rtl="0">
              <a:lnSpc>
                <a:spcPct val="119583"/>
              </a:lnSpc>
              <a:spcBef>
                <a:spcPts val="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Notation:</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15"/>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Lollipop</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
              </a:spcBef>
              <a:spcAft>
                <a:spcPts val="0"/>
              </a:spcAft>
              <a:buClr>
                <a:srgbClr val="0E6EC5"/>
              </a:buClr>
              <a:buSzPts val="1700"/>
              <a:buFont typeface="Arial"/>
              <a:buChar char=""/>
            </a:pPr>
            <a:r>
              <a:rPr lang="en-US" sz="2000" b="0" i="0" u="none" strike="noStrike" cap="none">
                <a:solidFill>
                  <a:schemeClr val="dk1"/>
                </a:solidFill>
                <a:latin typeface="Times New Roman"/>
                <a:ea typeface="Times New Roman"/>
                <a:cs typeface="Times New Roman"/>
                <a:sym typeface="Times New Roman"/>
              </a:rPr>
              <a:t>Dashed arrow</a:t>
            </a: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357"/>
        <p:cNvGrpSpPr/>
        <p:nvPr/>
      </p:nvGrpSpPr>
      <p:grpSpPr>
        <a:xfrm>
          <a:off x="0" y="0"/>
          <a:ext cx="0" cy="0"/>
          <a:chOff x="0" y="0"/>
          <a:chExt cx="0" cy="0"/>
        </a:xfrm>
      </p:grpSpPr>
      <p:sp>
        <p:nvSpPr>
          <p:cNvPr id="358" name="Google Shape;358;p23"/>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59" name="Google Shape;359;p23"/>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0" name="Google Shape;360;p23"/>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1" name="Google Shape;361;p23"/>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2" name="Google Shape;362;p23"/>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63" name="Google Shape;363;p23"/>
          <p:cNvSpPr txBox="1"/>
          <p:nvPr/>
        </p:nvSpPr>
        <p:spPr>
          <a:xfrm>
            <a:off x="535940" y="1154938"/>
            <a:ext cx="7882890" cy="4465320"/>
          </a:xfrm>
          <a:prstGeom prst="rect">
            <a:avLst/>
          </a:prstGeom>
          <a:noFill/>
          <a:ln>
            <a:noFill/>
          </a:ln>
        </p:spPr>
        <p:txBody>
          <a:bodyPr spcFirstLastPara="1" wrap="square" lIns="0" tIns="13325" rIns="0" bIns="0" anchor="t" anchorCtr="0">
            <a:spAutoFit/>
          </a:bodyPr>
          <a:lstStyle/>
          <a:p>
            <a:pPr marL="285115" marR="175895" lvl="0" indent="-272415" algn="l" rtl="0">
              <a:lnSpc>
                <a:spcPct val="100000"/>
              </a:lnSpc>
              <a:spcBef>
                <a:spcPts val="0"/>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Component diagram </a:t>
            </a:r>
            <a:r>
              <a:rPr lang="en-US" sz="2600">
                <a:solidFill>
                  <a:schemeClr val="dk1"/>
                </a:solidFill>
                <a:latin typeface="Times New Roman"/>
                <a:ea typeface="Times New Roman"/>
                <a:cs typeface="Times New Roman"/>
                <a:sym typeface="Times New Roman"/>
              </a:rPr>
              <a:t>shows components, provided  and required interfaces, ports, and relationships  between them. This type of diagrams is used</a:t>
            </a:r>
            <a:endParaRPr sz="2600">
              <a:solidFill>
                <a:schemeClr val="dk1"/>
              </a:solidFill>
              <a:latin typeface="Times New Roman"/>
              <a:ea typeface="Times New Roman"/>
              <a:cs typeface="Times New Roman"/>
              <a:sym typeface="Times New Roman"/>
            </a:endParaRPr>
          </a:p>
          <a:p>
            <a:pPr marL="285115" marR="740410" lvl="0" indent="0" algn="l" rtl="0">
              <a:lnSpc>
                <a:spcPct val="100000"/>
              </a:lnSpc>
              <a:spcBef>
                <a:spcPts val="0"/>
              </a:spcBef>
              <a:spcAft>
                <a:spcPts val="0"/>
              </a:spcAft>
              <a:buNone/>
            </a:pPr>
            <a:r>
              <a:rPr lang="en-US" sz="2600">
                <a:solidFill>
                  <a:schemeClr val="dk1"/>
                </a:solidFill>
                <a:latin typeface="Times New Roman"/>
                <a:ea typeface="Times New Roman"/>
                <a:cs typeface="Times New Roman"/>
                <a:sym typeface="Times New Roman"/>
              </a:rPr>
              <a:t>in </a:t>
            </a:r>
            <a:r>
              <a:rPr lang="en-US" sz="2600" b="1">
                <a:solidFill>
                  <a:schemeClr val="dk1"/>
                </a:solidFill>
                <a:latin typeface="Times New Roman"/>
                <a:ea typeface="Times New Roman"/>
                <a:cs typeface="Times New Roman"/>
                <a:sym typeface="Times New Roman"/>
              </a:rPr>
              <a:t>Component-Based Development </a:t>
            </a:r>
            <a:r>
              <a:rPr lang="en-US" sz="2600">
                <a:solidFill>
                  <a:schemeClr val="dk1"/>
                </a:solidFill>
                <a:latin typeface="Times New Roman"/>
                <a:ea typeface="Times New Roman"/>
                <a:cs typeface="Times New Roman"/>
                <a:sym typeface="Times New Roman"/>
              </a:rPr>
              <a:t>(</a:t>
            </a:r>
            <a:r>
              <a:rPr lang="en-US" sz="2600" b="1">
                <a:solidFill>
                  <a:schemeClr val="dk1"/>
                </a:solidFill>
                <a:latin typeface="Times New Roman"/>
                <a:ea typeface="Times New Roman"/>
                <a:cs typeface="Times New Roman"/>
                <a:sym typeface="Times New Roman"/>
              </a:rPr>
              <a:t>CBD</a:t>
            </a:r>
            <a:r>
              <a:rPr lang="en-US" sz="2600">
                <a:solidFill>
                  <a:schemeClr val="dk1"/>
                </a:solidFill>
                <a:latin typeface="Times New Roman"/>
                <a:ea typeface="Times New Roman"/>
                <a:cs typeface="Times New Roman"/>
                <a:sym typeface="Times New Roman"/>
              </a:rPr>
              <a:t>) to  describe systems with </a:t>
            </a:r>
            <a:r>
              <a:rPr lang="en-US" sz="2600" b="1">
                <a:solidFill>
                  <a:schemeClr val="dk1"/>
                </a:solidFill>
                <a:latin typeface="Times New Roman"/>
                <a:ea typeface="Times New Roman"/>
                <a:cs typeface="Times New Roman"/>
                <a:sym typeface="Times New Roman"/>
              </a:rPr>
              <a:t>Service-Oriented  Architecture </a:t>
            </a:r>
            <a:r>
              <a:rPr lang="en-US" sz="2600">
                <a:solidFill>
                  <a:schemeClr val="dk1"/>
                </a:solidFill>
                <a:latin typeface="Times New Roman"/>
                <a:ea typeface="Times New Roman"/>
                <a:cs typeface="Times New Roman"/>
                <a:sym typeface="Times New Roman"/>
              </a:rPr>
              <a:t>(</a:t>
            </a:r>
            <a:r>
              <a:rPr lang="en-US" sz="2600" b="1">
                <a:solidFill>
                  <a:schemeClr val="dk1"/>
                </a:solidFill>
                <a:latin typeface="Times New Roman"/>
                <a:ea typeface="Times New Roman"/>
                <a:cs typeface="Times New Roman"/>
                <a:sym typeface="Times New Roman"/>
              </a:rPr>
              <a:t>SOA</a:t>
            </a:r>
            <a:r>
              <a:rPr lang="en-US" sz="2600">
                <a:solidFill>
                  <a:schemeClr val="dk1"/>
                </a:solidFill>
                <a:latin typeface="Times New Roman"/>
                <a:ea typeface="Times New Roman"/>
                <a:cs typeface="Times New Roman"/>
                <a:sym typeface="Times New Roman"/>
              </a:rPr>
              <a:t>).</a:t>
            </a:r>
            <a:endParaRPr sz="2600">
              <a:solidFill>
                <a:schemeClr val="dk1"/>
              </a:solidFill>
              <a:latin typeface="Times New Roman"/>
              <a:ea typeface="Times New Roman"/>
              <a:cs typeface="Times New Roman"/>
              <a:sym typeface="Times New Roman"/>
            </a:endParaRPr>
          </a:p>
          <a:p>
            <a:pPr marL="285115" marR="5080"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Component-based development is based on  assumptions that previously constructed components  could be </a:t>
            </a:r>
            <a:r>
              <a:rPr lang="en-US" sz="2600" b="1" u="sng">
                <a:solidFill>
                  <a:schemeClr val="dk1"/>
                </a:solidFill>
                <a:latin typeface="Times New Roman"/>
                <a:ea typeface="Times New Roman"/>
                <a:cs typeface="Times New Roman"/>
                <a:sym typeface="Times New Roman"/>
              </a:rPr>
              <a:t>reused</a:t>
            </a:r>
            <a:r>
              <a:rPr lang="en-US" sz="2600" b="1">
                <a:solidFill>
                  <a:schemeClr val="dk1"/>
                </a:solidFill>
                <a:latin typeface="Times New Roman"/>
                <a:ea typeface="Times New Roman"/>
                <a:cs typeface="Times New Roman"/>
                <a:sym typeface="Times New Roman"/>
              </a:rPr>
              <a:t> </a:t>
            </a:r>
            <a:r>
              <a:rPr lang="en-US" sz="2600">
                <a:solidFill>
                  <a:schemeClr val="dk1"/>
                </a:solidFill>
                <a:latin typeface="Times New Roman"/>
                <a:ea typeface="Times New Roman"/>
                <a:cs typeface="Times New Roman"/>
                <a:sym typeface="Times New Roman"/>
              </a:rPr>
              <a:t>and that components could be </a:t>
            </a:r>
            <a:r>
              <a:rPr lang="en-US" sz="2600" u="sng">
                <a:solidFill>
                  <a:schemeClr val="dk1"/>
                </a:solidFill>
                <a:latin typeface="Times New Roman"/>
                <a:ea typeface="Times New Roman"/>
                <a:cs typeface="Times New Roman"/>
                <a:sym typeface="Times New Roman"/>
              </a:rPr>
              <a:t> </a:t>
            </a:r>
            <a:r>
              <a:rPr lang="en-US" sz="2600" b="1" u="sng">
                <a:solidFill>
                  <a:schemeClr val="dk1"/>
                </a:solidFill>
                <a:latin typeface="Times New Roman"/>
                <a:ea typeface="Times New Roman"/>
                <a:cs typeface="Times New Roman"/>
                <a:sym typeface="Times New Roman"/>
              </a:rPr>
              <a:t>replaced</a:t>
            </a:r>
            <a:r>
              <a:rPr lang="en-US" sz="2600" b="1">
                <a:solidFill>
                  <a:schemeClr val="dk1"/>
                </a:solidFill>
                <a:latin typeface="Times New Roman"/>
                <a:ea typeface="Times New Roman"/>
                <a:cs typeface="Times New Roman"/>
                <a:sym typeface="Times New Roman"/>
              </a:rPr>
              <a:t> </a:t>
            </a:r>
            <a:r>
              <a:rPr lang="en-US" sz="2600">
                <a:solidFill>
                  <a:schemeClr val="dk1"/>
                </a:solidFill>
                <a:latin typeface="Times New Roman"/>
                <a:ea typeface="Times New Roman"/>
                <a:cs typeface="Times New Roman"/>
                <a:sym typeface="Times New Roman"/>
              </a:rPr>
              <a:t>by some other "equivalent" or "conformant"  components, if needed.</a:t>
            </a:r>
            <a:endParaRPr sz="2600">
              <a:solidFill>
                <a:schemeClr val="dk1"/>
              </a:solidFill>
              <a:latin typeface="Times New Roman"/>
              <a:ea typeface="Times New Roman"/>
              <a:cs typeface="Times New Roman"/>
              <a:sym typeface="Times New Roman"/>
            </a:endParaRPr>
          </a:p>
        </p:txBody>
      </p:sp>
      <p:sp>
        <p:nvSpPr>
          <p:cNvPr id="364" name="Google Shape;364;p23"/>
          <p:cNvSpPr txBox="1">
            <a:spLocks noGrp="1"/>
          </p:cNvSpPr>
          <p:nvPr>
            <p:ph type="title"/>
          </p:nvPr>
        </p:nvSpPr>
        <p:spPr>
          <a:xfrm>
            <a:off x="444500" y="327406"/>
            <a:ext cx="6979284"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a:t>UML Component Diagrams</a:t>
            </a:r>
            <a:endParaRPr sz="5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51"/>
        <p:cNvGrpSpPr/>
        <p:nvPr/>
      </p:nvGrpSpPr>
      <p:grpSpPr>
        <a:xfrm>
          <a:off x="0" y="0"/>
          <a:ext cx="0" cy="0"/>
          <a:chOff x="0" y="0"/>
          <a:chExt cx="0" cy="0"/>
        </a:xfrm>
      </p:grpSpPr>
      <p:sp>
        <p:nvSpPr>
          <p:cNvPr id="152" name="Google Shape;152;p6"/>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6"/>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4" name="Google Shape;154;p6"/>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5" name="Google Shape;155;p6"/>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6" name="Google Shape;156;p6"/>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7" name="Google Shape;157;p6"/>
          <p:cNvSpPr txBox="1"/>
          <p:nvPr/>
        </p:nvSpPr>
        <p:spPr>
          <a:xfrm>
            <a:off x="535940" y="3691509"/>
            <a:ext cx="7859395" cy="818515"/>
          </a:xfrm>
          <a:prstGeom prst="rect">
            <a:avLst/>
          </a:prstGeom>
          <a:noFill/>
          <a:ln>
            <a:noFill/>
          </a:ln>
        </p:spPr>
        <p:txBody>
          <a:bodyPr spcFirstLastPara="1" wrap="square" lIns="0" tIns="12700" rIns="0" bIns="0" anchor="t" anchorCtr="0">
            <a:spAutoFit/>
          </a:bodyPr>
          <a:lstStyle/>
          <a:p>
            <a:pPr marL="285115" marR="5080" lvl="0" indent="-273050" algn="l" rtl="0">
              <a:lnSpc>
                <a:spcPct val="100000"/>
              </a:lnSpc>
              <a:spcBef>
                <a:spcPts val="0"/>
              </a:spcBef>
              <a:spcAft>
                <a:spcPts val="0"/>
              </a:spcAft>
              <a:buNone/>
            </a:pPr>
            <a:r>
              <a:rPr lang="en-US" sz="2450">
                <a:solidFill>
                  <a:srgbClr val="0AD0D9"/>
                </a:solidFill>
                <a:latin typeface="Arial"/>
                <a:ea typeface="Arial"/>
                <a:cs typeface="Arial"/>
                <a:sym typeface="Arial"/>
              </a:rPr>
              <a:t> </a:t>
            </a:r>
            <a:r>
              <a:rPr lang="en-US" sz="2600">
                <a:solidFill>
                  <a:schemeClr val="dk1"/>
                </a:solidFill>
                <a:latin typeface="Times New Roman"/>
                <a:ea typeface="Times New Roman"/>
                <a:cs typeface="Times New Roman"/>
                <a:sym typeface="Times New Roman"/>
              </a:rPr>
              <a:t>Homogenize - to change (something) so that its parts  are the same or similar.</a:t>
            </a:r>
            <a:endParaRPr sz="2600">
              <a:solidFill>
                <a:schemeClr val="dk1"/>
              </a:solidFill>
              <a:latin typeface="Times New Roman"/>
              <a:ea typeface="Times New Roman"/>
              <a:cs typeface="Times New Roman"/>
              <a:sym typeface="Times New Roman"/>
            </a:endParaRPr>
          </a:p>
        </p:txBody>
      </p:sp>
      <p:sp>
        <p:nvSpPr>
          <p:cNvPr id="158" name="Google Shape;158;p6"/>
          <p:cNvSpPr txBox="1">
            <a:spLocks noGrp="1"/>
          </p:cNvSpPr>
          <p:nvPr>
            <p:ph type="title"/>
          </p:nvPr>
        </p:nvSpPr>
        <p:spPr>
          <a:xfrm>
            <a:off x="444500" y="241422"/>
            <a:ext cx="7556500" cy="2921635"/>
          </a:xfrm>
          <a:prstGeom prst="rect">
            <a:avLst/>
          </a:prstGeom>
          <a:noFill/>
          <a:ln>
            <a:noFill/>
          </a:ln>
        </p:spPr>
        <p:txBody>
          <a:bodyPr spcFirstLastPara="1" wrap="square" lIns="0" tIns="130800" rIns="0" bIns="0" anchor="t" anchorCtr="0">
            <a:spAutoFit/>
          </a:bodyPr>
          <a:lstStyle/>
          <a:p>
            <a:pPr marL="12700" lvl="0" indent="0" algn="l" rtl="0">
              <a:lnSpc>
                <a:spcPct val="100000"/>
              </a:lnSpc>
              <a:spcBef>
                <a:spcPts val="0"/>
              </a:spcBef>
              <a:spcAft>
                <a:spcPts val="0"/>
              </a:spcAft>
              <a:buNone/>
            </a:pPr>
            <a:r>
              <a:rPr lang="en-US"/>
              <a:t>Homogenization of the system</a:t>
            </a:r>
            <a:endParaRPr/>
          </a:p>
          <a:p>
            <a:pPr marL="376555" marR="23495" lvl="0" indent="-273050" algn="l" rtl="0">
              <a:lnSpc>
                <a:spcPct val="100000"/>
              </a:lnSpc>
              <a:spcBef>
                <a:spcPts val="505"/>
              </a:spcBef>
              <a:spcAft>
                <a:spcPts val="0"/>
              </a:spcAft>
              <a:buNone/>
            </a:pPr>
            <a:r>
              <a:rPr lang="en-US" sz="2450">
                <a:solidFill>
                  <a:srgbClr val="0AD0D9"/>
                </a:solidFill>
              </a:rPr>
              <a:t> </a:t>
            </a:r>
            <a:r>
              <a:rPr lang="en-US" sz="2600">
                <a:solidFill>
                  <a:srgbClr val="000000"/>
                </a:solidFill>
                <a:latin typeface="Times New Roman"/>
                <a:ea typeface="Times New Roman"/>
                <a:cs typeface="Times New Roman"/>
                <a:sym typeface="Times New Roman"/>
              </a:rPr>
              <a:t>In parallel design process, several stimuli with the  same purpose or meaning are defined by several  designers. These stimuli should be consolidated to  obtain as few stimuli as possible. It is called  </a:t>
            </a:r>
            <a:r>
              <a:rPr lang="en-US" sz="2600" i="1">
                <a:solidFill>
                  <a:srgbClr val="000000"/>
                </a:solidFill>
                <a:latin typeface="Georgia"/>
                <a:ea typeface="Georgia"/>
                <a:cs typeface="Georgia"/>
                <a:sym typeface="Georgia"/>
              </a:rPr>
              <a:t>homogenization.</a:t>
            </a:r>
            <a:endParaRPr sz="2600">
              <a:latin typeface="Georgia"/>
              <a:ea typeface="Georgia"/>
              <a:cs typeface="Georgia"/>
              <a:sym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368"/>
        <p:cNvGrpSpPr/>
        <p:nvPr/>
      </p:nvGrpSpPr>
      <p:grpSpPr>
        <a:xfrm>
          <a:off x="0" y="0"/>
          <a:ext cx="0" cy="0"/>
          <a:chOff x="0" y="0"/>
          <a:chExt cx="0" cy="0"/>
        </a:xfrm>
      </p:grpSpPr>
      <p:sp>
        <p:nvSpPr>
          <p:cNvPr id="369" name="Google Shape;369;p24"/>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0" name="Google Shape;370;p24"/>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1" name="Google Shape;371;p24"/>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2" name="Google Shape;372;p24"/>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3" name="Google Shape;373;p24"/>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74" name="Google Shape;374;p24"/>
          <p:cNvSpPr txBox="1"/>
          <p:nvPr/>
        </p:nvSpPr>
        <p:spPr>
          <a:xfrm>
            <a:off x="535940" y="1154938"/>
            <a:ext cx="8039100" cy="3667125"/>
          </a:xfrm>
          <a:prstGeom prst="rect">
            <a:avLst/>
          </a:prstGeom>
          <a:noFill/>
          <a:ln>
            <a:noFill/>
          </a:ln>
        </p:spPr>
        <p:txBody>
          <a:bodyPr spcFirstLastPara="1" wrap="square" lIns="0" tIns="13325" rIns="0" bIns="0" anchor="t" anchorCtr="0">
            <a:spAutoFit/>
          </a:bodyPr>
          <a:lstStyle/>
          <a:p>
            <a:pPr marL="285115" marR="887730" lvl="0" indent="-272415" algn="l" rtl="0">
              <a:lnSpc>
                <a:spcPct val="100000"/>
              </a:lnSpc>
              <a:spcBef>
                <a:spcPts val="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Component are intended to be capable of being </a:t>
            </a:r>
            <a:r>
              <a:rPr lang="en-US" sz="2600" u="sng">
                <a:solidFill>
                  <a:schemeClr val="dk1"/>
                </a:solidFill>
                <a:latin typeface="Times New Roman"/>
                <a:ea typeface="Times New Roman"/>
                <a:cs typeface="Times New Roman"/>
                <a:sym typeface="Times New Roman"/>
              </a:rPr>
              <a:t> </a:t>
            </a:r>
            <a:r>
              <a:rPr lang="en-US" sz="2600" b="1" u="sng">
                <a:solidFill>
                  <a:schemeClr val="dk1"/>
                </a:solidFill>
                <a:latin typeface="Times New Roman"/>
                <a:ea typeface="Times New Roman"/>
                <a:cs typeface="Times New Roman"/>
                <a:sym typeface="Times New Roman"/>
              </a:rPr>
              <a:t>deployed</a:t>
            </a:r>
            <a:r>
              <a:rPr lang="en-US" sz="2600" b="1">
                <a:solidFill>
                  <a:schemeClr val="dk1"/>
                </a:solidFill>
                <a:latin typeface="Times New Roman"/>
                <a:ea typeface="Times New Roman"/>
                <a:cs typeface="Times New Roman"/>
                <a:sym typeface="Times New Roman"/>
              </a:rPr>
              <a:t> </a:t>
            </a:r>
            <a:r>
              <a:rPr lang="en-US" sz="2600">
                <a:solidFill>
                  <a:schemeClr val="dk1"/>
                </a:solidFill>
                <a:latin typeface="Times New Roman"/>
                <a:ea typeface="Times New Roman"/>
                <a:cs typeface="Times New Roman"/>
                <a:sym typeface="Times New Roman"/>
              </a:rPr>
              <a:t>and </a:t>
            </a:r>
            <a:r>
              <a:rPr lang="en-US" sz="2600" b="1" u="sng">
                <a:solidFill>
                  <a:schemeClr val="dk1"/>
                </a:solidFill>
                <a:latin typeface="Times New Roman"/>
                <a:ea typeface="Times New Roman"/>
                <a:cs typeface="Times New Roman"/>
                <a:sym typeface="Times New Roman"/>
              </a:rPr>
              <a:t>re-deployed</a:t>
            </a:r>
            <a:r>
              <a:rPr lang="en-US" sz="2600" b="1">
                <a:solidFill>
                  <a:schemeClr val="dk1"/>
                </a:solidFill>
                <a:latin typeface="Times New Roman"/>
                <a:ea typeface="Times New Roman"/>
                <a:cs typeface="Times New Roman"/>
                <a:sym typeface="Times New Roman"/>
              </a:rPr>
              <a:t> </a:t>
            </a:r>
            <a:r>
              <a:rPr lang="en-US" sz="2600" b="1" i="1">
                <a:solidFill>
                  <a:schemeClr val="dk1"/>
                </a:solidFill>
                <a:latin typeface="Times New Roman"/>
                <a:ea typeface="Times New Roman"/>
                <a:cs typeface="Times New Roman"/>
                <a:sym typeface="Times New Roman"/>
              </a:rPr>
              <a:t>independently</a:t>
            </a:r>
            <a:r>
              <a:rPr lang="en-US" sz="2600">
                <a:solidFill>
                  <a:schemeClr val="dk1"/>
                </a:solidFill>
                <a:latin typeface="Times New Roman"/>
                <a:ea typeface="Times New Roman"/>
                <a:cs typeface="Times New Roman"/>
                <a:sym typeface="Times New Roman"/>
              </a:rPr>
              <a:t>, for  instance to update an existing system.</a:t>
            </a:r>
            <a:endParaRPr sz="26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Components </a:t>
            </a:r>
            <a:r>
              <a:rPr lang="en-US" sz="2600">
                <a:solidFill>
                  <a:schemeClr val="dk1"/>
                </a:solidFill>
                <a:latin typeface="Times New Roman"/>
                <a:ea typeface="Times New Roman"/>
                <a:cs typeface="Times New Roman"/>
                <a:sym typeface="Times New Roman"/>
              </a:rPr>
              <a:t>in UML could represent</a:t>
            </a:r>
            <a:endParaRPr sz="2600">
              <a:solidFill>
                <a:schemeClr val="dk1"/>
              </a:solidFill>
              <a:latin typeface="Times New Roman"/>
              <a:ea typeface="Times New Roman"/>
              <a:cs typeface="Times New Roman"/>
              <a:sym typeface="Times New Roman"/>
            </a:endParaRPr>
          </a:p>
          <a:p>
            <a:pPr marL="652780" marR="875664" lvl="1" indent="-247015" algn="l" rtl="0">
              <a:lnSpc>
                <a:spcPct val="100000"/>
              </a:lnSpc>
              <a:spcBef>
                <a:spcPts val="585"/>
              </a:spcBef>
              <a:spcAft>
                <a:spcPts val="0"/>
              </a:spcAft>
              <a:buClr>
                <a:srgbClr val="0E6EC5"/>
              </a:buClr>
              <a:buSzPts val="2050"/>
              <a:buFont typeface="Arial"/>
              <a:buChar char=""/>
            </a:pPr>
            <a:r>
              <a:rPr lang="en-US" sz="2400" b="1" i="0" u="none" strike="noStrike" cap="none">
                <a:solidFill>
                  <a:schemeClr val="dk1"/>
                </a:solidFill>
                <a:latin typeface="Times New Roman"/>
                <a:ea typeface="Times New Roman"/>
                <a:cs typeface="Times New Roman"/>
                <a:sym typeface="Times New Roman"/>
              </a:rPr>
              <a:t>logical components </a:t>
            </a:r>
            <a:r>
              <a:rPr lang="en-US" sz="2400" b="0" i="0" u="none" strike="noStrike" cap="none">
                <a:solidFill>
                  <a:schemeClr val="dk1"/>
                </a:solidFill>
                <a:latin typeface="Times New Roman"/>
                <a:ea typeface="Times New Roman"/>
                <a:cs typeface="Times New Roman"/>
                <a:sym typeface="Times New Roman"/>
              </a:rPr>
              <a:t>(e.g., business components,  process components), and</a:t>
            </a:r>
            <a:endParaRPr sz="2400" b="0" i="0" u="none" strike="noStrike" cap="none">
              <a:solidFill>
                <a:schemeClr val="dk1"/>
              </a:solidFill>
              <a:latin typeface="Times New Roman"/>
              <a:ea typeface="Times New Roman"/>
              <a:cs typeface="Times New Roman"/>
              <a:sym typeface="Times New Roman"/>
            </a:endParaRPr>
          </a:p>
          <a:p>
            <a:pPr marL="652780" marR="5080" lvl="1" indent="-247015" algn="l" rtl="0">
              <a:lnSpc>
                <a:spcPct val="100000"/>
              </a:lnSpc>
              <a:spcBef>
                <a:spcPts val="575"/>
              </a:spcBef>
              <a:spcAft>
                <a:spcPts val="0"/>
              </a:spcAft>
              <a:buClr>
                <a:srgbClr val="0E6EC5"/>
              </a:buClr>
              <a:buSzPts val="2050"/>
              <a:buFont typeface="Arial"/>
              <a:buChar char=""/>
            </a:pPr>
            <a:r>
              <a:rPr lang="en-US" sz="2400" b="1" i="0" u="none" strike="noStrike" cap="none">
                <a:solidFill>
                  <a:schemeClr val="dk1"/>
                </a:solidFill>
                <a:latin typeface="Times New Roman"/>
                <a:ea typeface="Times New Roman"/>
                <a:cs typeface="Times New Roman"/>
                <a:sym typeface="Times New Roman"/>
              </a:rPr>
              <a:t>physical components </a:t>
            </a:r>
            <a:r>
              <a:rPr lang="en-US" sz="2400" b="0" i="0" u="none" strike="noStrike" cap="none">
                <a:solidFill>
                  <a:schemeClr val="dk1"/>
                </a:solidFill>
                <a:latin typeface="Times New Roman"/>
                <a:ea typeface="Times New Roman"/>
                <a:cs typeface="Times New Roman"/>
                <a:sym typeface="Times New Roman"/>
              </a:rPr>
              <a:t>(e.g., CORBA components, EJB  components, ATL, COM+ and .NET components, WSDL  (Web Service Definition Language) components, etc.),</a:t>
            </a:r>
            <a:endParaRPr sz="2400" b="0" i="0" u="none" strike="noStrike" cap="none">
              <a:solidFill>
                <a:schemeClr val="dk1"/>
              </a:solidFill>
              <a:latin typeface="Times New Roman"/>
              <a:ea typeface="Times New Roman"/>
              <a:cs typeface="Times New Roman"/>
              <a:sym typeface="Times New Roman"/>
            </a:endParaRPr>
          </a:p>
        </p:txBody>
      </p:sp>
      <p:sp>
        <p:nvSpPr>
          <p:cNvPr id="375" name="Google Shape;375;p24"/>
          <p:cNvSpPr txBox="1">
            <a:spLocks noGrp="1"/>
          </p:cNvSpPr>
          <p:nvPr>
            <p:ph type="title"/>
          </p:nvPr>
        </p:nvSpPr>
        <p:spPr>
          <a:xfrm>
            <a:off x="444500" y="327406"/>
            <a:ext cx="6979284"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a:t>UML Component Diagrams</a:t>
            </a:r>
            <a:endParaRPr sz="5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379"/>
        <p:cNvGrpSpPr/>
        <p:nvPr/>
      </p:nvGrpSpPr>
      <p:grpSpPr>
        <a:xfrm>
          <a:off x="0" y="0"/>
          <a:ext cx="0" cy="0"/>
          <a:chOff x="0" y="0"/>
          <a:chExt cx="0" cy="0"/>
        </a:xfrm>
      </p:grpSpPr>
      <p:sp>
        <p:nvSpPr>
          <p:cNvPr id="380" name="Google Shape;380;p25"/>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1" name="Google Shape;381;p25"/>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2" name="Google Shape;382;p25"/>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3" name="Google Shape;383;p25"/>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4" name="Google Shape;384;p25"/>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85" name="Google Shape;385;p25"/>
          <p:cNvSpPr txBox="1"/>
          <p:nvPr/>
        </p:nvSpPr>
        <p:spPr>
          <a:xfrm>
            <a:off x="535940" y="1154938"/>
            <a:ext cx="8013700" cy="4623435"/>
          </a:xfrm>
          <a:prstGeom prst="rect">
            <a:avLst/>
          </a:prstGeom>
          <a:noFill/>
          <a:ln>
            <a:noFill/>
          </a:ln>
        </p:spPr>
        <p:txBody>
          <a:bodyPr spcFirstLastPara="1" wrap="square" lIns="0" tIns="13325" rIns="0" bIns="0" anchor="t" anchorCtr="0">
            <a:spAutoFit/>
          </a:bodyPr>
          <a:lstStyle/>
          <a:p>
            <a:pPr marL="285115" marR="106045" lvl="0" indent="-272415" algn="l" rtl="0">
              <a:lnSpc>
                <a:spcPct val="100000"/>
              </a:lnSpc>
              <a:spcBef>
                <a:spcPts val="0"/>
              </a:spcBef>
              <a:spcAft>
                <a:spcPts val="0"/>
              </a:spcAft>
              <a:buClr>
                <a:srgbClr val="0AD0D9"/>
              </a:buClr>
              <a:buSzPts val="2450"/>
              <a:buFont typeface="Arial"/>
              <a:buChar char=""/>
            </a:pPr>
            <a:r>
              <a:rPr lang="en-US" sz="2600" b="1" i="1">
                <a:solidFill>
                  <a:schemeClr val="dk1"/>
                </a:solidFill>
                <a:latin typeface="Times New Roman"/>
                <a:ea typeface="Times New Roman"/>
                <a:cs typeface="Times New Roman"/>
                <a:sym typeface="Times New Roman"/>
              </a:rPr>
              <a:t>Summary</a:t>
            </a:r>
            <a:r>
              <a:rPr lang="en-US" sz="2600" i="1">
                <a:solidFill>
                  <a:schemeClr val="dk1"/>
                </a:solidFill>
                <a:latin typeface="Georgia"/>
                <a:ea typeface="Georgia"/>
                <a:cs typeface="Georgia"/>
                <a:sym typeface="Georgia"/>
              </a:rPr>
              <a:t>: The diagram shows "white-box" view of the  internal structure of three related </a:t>
            </a:r>
            <a:r>
              <a:rPr lang="en-US" sz="2600" b="1" i="1">
                <a:solidFill>
                  <a:schemeClr val="dk1"/>
                </a:solidFill>
                <a:latin typeface="Times New Roman"/>
                <a:ea typeface="Times New Roman"/>
                <a:cs typeface="Times New Roman"/>
                <a:sym typeface="Times New Roman"/>
              </a:rPr>
              <a:t>subsystems</a:t>
            </a:r>
            <a:r>
              <a:rPr lang="en-US" sz="2600" i="1">
                <a:solidFill>
                  <a:schemeClr val="dk1"/>
                </a:solidFill>
                <a:latin typeface="Georgia"/>
                <a:ea typeface="Georgia"/>
                <a:cs typeface="Georgia"/>
                <a:sym typeface="Georgia"/>
              </a:rPr>
              <a:t>:  WebStore, Warehouses, and Accounting.</a:t>
            </a:r>
            <a:endParaRPr sz="2600">
              <a:solidFill>
                <a:schemeClr val="dk1"/>
              </a:solidFill>
              <a:latin typeface="Georgia"/>
              <a:ea typeface="Georgia"/>
              <a:cs typeface="Georgia"/>
              <a:sym typeface="Georgia"/>
            </a:endParaRPr>
          </a:p>
          <a:p>
            <a:pPr marL="285115" marR="5080" lvl="0" indent="-272415" algn="l" rtl="0">
              <a:lnSpc>
                <a:spcPct val="100000"/>
              </a:lnSpc>
              <a:spcBef>
                <a:spcPts val="625"/>
              </a:spcBef>
              <a:spcAft>
                <a:spcPts val="0"/>
              </a:spcAft>
              <a:buClr>
                <a:srgbClr val="0AD0D9"/>
              </a:buClr>
              <a:buSzPts val="2450"/>
              <a:buFont typeface="Arial"/>
              <a:buChar char=""/>
            </a:pPr>
            <a:r>
              <a:rPr lang="en-US" sz="2600" b="1" i="1">
                <a:solidFill>
                  <a:schemeClr val="dk1"/>
                </a:solidFill>
                <a:latin typeface="Times New Roman"/>
                <a:ea typeface="Times New Roman"/>
                <a:cs typeface="Times New Roman"/>
                <a:sym typeface="Times New Roman"/>
              </a:rPr>
              <a:t>WebStore </a:t>
            </a:r>
            <a:r>
              <a:rPr lang="en-US" sz="2600" i="1">
                <a:solidFill>
                  <a:schemeClr val="dk1"/>
                </a:solidFill>
                <a:latin typeface="Georgia"/>
                <a:ea typeface="Georgia"/>
                <a:cs typeface="Georgia"/>
                <a:sym typeface="Georgia"/>
              </a:rPr>
              <a:t>subsystem contains three components  related to online shopping - </a:t>
            </a:r>
            <a:r>
              <a:rPr lang="en-US" sz="2600" b="1" i="1">
                <a:solidFill>
                  <a:schemeClr val="dk1"/>
                </a:solidFill>
                <a:latin typeface="Times New Roman"/>
                <a:ea typeface="Times New Roman"/>
                <a:cs typeface="Times New Roman"/>
                <a:sym typeface="Times New Roman"/>
              </a:rPr>
              <a:t>Search Engine</a:t>
            </a:r>
            <a:r>
              <a:rPr lang="en-US" sz="2600" i="1">
                <a:solidFill>
                  <a:schemeClr val="dk1"/>
                </a:solidFill>
                <a:latin typeface="Georgia"/>
                <a:ea typeface="Georgia"/>
                <a:cs typeface="Georgia"/>
                <a:sym typeface="Georgia"/>
              </a:rPr>
              <a:t>, </a:t>
            </a:r>
            <a:r>
              <a:rPr lang="en-US" sz="2600" b="1" i="1">
                <a:solidFill>
                  <a:schemeClr val="dk1"/>
                </a:solidFill>
                <a:latin typeface="Times New Roman"/>
                <a:ea typeface="Times New Roman"/>
                <a:cs typeface="Times New Roman"/>
                <a:sym typeface="Times New Roman"/>
              </a:rPr>
              <a:t>Shopping  Cart</a:t>
            </a:r>
            <a:r>
              <a:rPr lang="en-US" sz="2600" i="1">
                <a:solidFill>
                  <a:schemeClr val="dk1"/>
                </a:solidFill>
                <a:latin typeface="Georgia"/>
                <a:ea typeface="Georgia"/>
                <a:cs typeface="Georgia"/>
                <a:sym typeface="Georgia"/>
              </a:rPr>
              <a:t>, and </a:t>
            </a:r>
            <a:r>
              <a:rPr lang="en-US" sz="2600" b="1" i="1">
                <a:solidFill>
                  <a:schemeClr val="dk1"/>
                </a:solidFill>
                <a:latin typeface="Times New Roman"/>
                <a:ea typeface="Times New Roman"/>
                <a:cs typeface="Times New Roman"/>
                <a:sym typeface="Times New Roman"/>
              </a:rPr>
              <a:t>Authentication</a:t>
            </a:r>
            <a:r>
              <a:rPr lang="en-US" sz="2600" i="1">
                <a:solidFill>
                  <a:schemeClr val="dk1"/>
                </a:solidFill>
                <a:latin typeface="Georgia"/>
                <a:ea typeface="Georgia"/>
                <a:cs typeface="Georgia"/>
                <a:sym typeface="Georgia"/>
              </a:rPr>
              <a:t>.</a:t>
            </a:r>
            <a:endParaRPr sz="2600">
              <a:solidFill>
                <a:schemeClr val="dk1"/>
              </a:solidFill>
              <a:latin typeface="Georgia"/>
              <a:ea typeface="Georgia"/>
              <a:cs typeface="Georgia"/>
              <a:sym typeface="Georgia"/>
            </a:endParaRPr>
          </a:p>
          <a:p>
            <a:pPr marL="285115" marR="0" lvl="0" indent="-272415" algn="l" rtl="0">
              <a:lnSpc>
                <a:spcPct val="100000"/>
              </a:lnSpc>
              <a:spcBef>
                <a:spcPts val="625"/>
              </a:spcBef>
              <a:spcAft>
                <a:spcPts val="0"/>
              </a:spcAft>
              <a:buClr>
                <a:srgbClr val="0AD0D9"/>
              </a:buClr>
              <a:buSzPts val="2450"/>
              <a:buFont typeface="Arial"/>
              <a:buChar char=""/>
            </a:pPr>
            <a:r>
              <a:rPr lang="en-US" sz="2600" b="1" i="1">
                <a:solidFill>
                  <a:schemeClr val="dk1"/>
                </a:solidFill>
                <a:latin typeface="Times New Roman"/>
                <a:ea typeface="Times New Roman"/>
                <a:cs typeface="Times New Roman"/>
                <a:sym typeface="Times New Roman"/>
              </a:rPr>
              <a:t>Accounting </a:t>
            </a:r>
            <a:r>
              <a:rPr lang="en-US" sz="2600" i="1">
                <a:solidFill>
                  <a:schemeClr val="dk1"/>
                </a:solidFill>
                <a:latin typeface="Georgia"/>
                <a:ea typeface="Georgia"/>
                <a:cs typeface="Georgia"/>
                <a:sym typeface="Georgia"/>
              </a:rPr>
              <a:t>subsystem provides two</a:t>
            </a:r>
            <a:endParaRPr sz="2600">
              <a:solidFill>
                <a:schemeClr val="dk1"/>
              </a:solidFill>
              <a:latin typeface="Georgia"/>
              <a:ea typeface="Georgia"/>
              <a:cs typeface="Georgia"/>
              <a:sym typeface="Georgia"/>
            </a:endParaRPr>
          </a:p>
          <a:p>
            <a:pPr marL="285115" marR="0" lvl="0" indent="0" algn="l" rtl="0">
              <a:lnSpc>
                <a:spcPct val="100000"/>
              </a:lnSpc>
              <a:spcBef>
                <a:spcPts val="0"/>
              </a:spcBef>
              <a:spcAft>
                <a:spcPts val="0"/>
              </a:spcAft>
              <a:buNone/>
            </a:pPr>
            <a:r>
              <a:rPr lang="en-US" sz="2600" i="1">
                <a:solidFill>
                  <a:schemeClr val="dk1"/>
                </a:solidFill>
                <a:latin typeface="Georgia"/>
                <a:ea typeface="Georgia"/>
                <a:cs typeface="Georgia"/>
                <a:sym typeface="Georgia"/>
              </a:rPr>
              <a:t>interfaces: </a:t>
            </a:r>
            <a:r>
              <a:rPr lang="en-US" sz="2600" b="1" i="1">
                <a:solidFill>
                  <a:schemeClr val="dk1"/>
                </a:solidFill>
                <a:latin typeface="Times New Roman"/>
                <a:ea typeface="Times New Roman"/>
                <a:cs typeface="Times New Roman"/>
                <a:sym typeface="Times New Roman"/>
              </a:rPr>
              <a:t>Manage Orders </a:t>
            </a:r>
            <a:r>
              <a:rPr lang="en-US" sz="2600" i="1">
                <a:solidFill>
                  <a:schemeClr val="dk1"/>
                </a:solidFill>
                <a:latin typeface="Georgia"/>
                <a:ea typeface="Georgia"/>
                <a:cs typeface="Georgia"/>
                <a:sym typeface="Georgia"/>
              </a:rPr>
              <a:t>and </a:t>
            </a:r>
            <a:r>
              <a:rPr lang="en-US" sz="2600" b="1" i="1">
                <a:solidFill>
                  <a:schemeClr val="dk1"/>
                </a:solidFill>
                <a:latin typeface="Times New Roman"/>
                <a:ea typeface="Times New Roman"/>
                <a:cs typeface="Times New Roman"/>
                <a:sym typeface="Times New Roman"/>
              </a:rPr>
              <a:t>Manage Customers</a:t>
            </a:r>
            <a:r>
              <a:rPr lang="en-US" sz="2600" i="1">
                <a:solidFill>
                  <a:schemeClr val="dk1"/>
                </a:solidFill>
                <a:latin typeface="Georgia"/>
                <a:ea typeface="Georgia"/>
                <a:cs typeface="Georgia"/>
                <a:sym typeface="Georgia"/>
              </a:rPr>
              <a:t>.</a:t>
            </a:r>
            <a:endParaRPr sz="2600">
              <a:solidFill>
                <a:schemeClr val="dk1"/>
              </a:solidFill>
              <a:latin typeface="Georgia"/>
              <a:ea typeface="Georgia"/>
              <a:cs typeface="Georgia"/>
              <a:sym typeface="Georgia"/>
            </a:endParaRPr>
          </a:p>
          <a:p>
            <a:pPr marL="285115" marR="441325" lvl="0" indent="-272415" algn="l" rtl="0">
              <a:lnSpc>
                <a:spcPct val="100000"/>
              </a:lnSpc>
              <a:spcBef>
                <a:spcPts val="625"/>
              </a:spcBef>
              <a:spcAft>
                <a:spcPts val="0"/>
              </a:spcAft>
              <a:buClr>
                <a:srgbClr val="0AD0D9"/>
              </a:buClr>
              <a:buSzPts val="2450"/>
              <a:buFont typeface="Arial"/>
              <a:buChar char=""/>
            </a:pPr>
            <a:r>
              <a:rPr lang="en-US" sz="2600" b="1" i="1">
                <a:solidFill>
                  <a:schemeClr val="dk1"/>
                </a:solidFill>
                <a:latin typeface="Times New Roman"/>
                <a:ea typeface="Times New Roman"/>
                <a:cs typeface="Times New Roman"/>
                <a:sym typeface="Times New Roman"/>
              </a:rPr>
              <a:t>Warehouses </a:t>
            </a:r>
            <a:r>
              <a:rPr lang="en-US" sz="2600" i="1">
                <a:solidFill>
                  <a:schemeClr val="dk1"/>
                </a:solidFill>
                <a:latin typeface="Georgia"/>
                <a:ea typeface="Georgia"/>
                <a:cs typeface="Georgia"/>
                <a:sym typeface="Georgia"/>
              </a:rPr>
              <a:t>subsystem provides two interfaces:  </a:t>
            </a:r>
            <a:r>
              <a:rPr lang="en-US" sz="2600" b="1" i="1">
                <a:solidFill>
                  <a:schemeClr val="dk1"/>
                </a:solidFill>
                <a:latin typeface="Times New Roman"/>
                <a:ea typeface="Times New Roman"/>
                <a:cs typeface="Times New Roman"/>
                <a:sym typeface="Times New Roman"/>
              </a:rPr>
              <a:t>Search Inventory </a:t>
            </a:r>
            <a:r>
              <a:rPr lang="en-US" sz="2600" i="1">
                <a:solidFill>
                  <a:schemeClr val="dk1"/>
                </a:solidFill>
                <a:latin typeface="Georgia"/>
                <a:ea typeface="Georgia"/>
                <a:cs typeface="Georgia"/>
                <a:sym typeface="Georgia"/>
              </a:rPr>
              <a:t>and </a:t>
            </a:r>
            <a:r>
              <a:rPr lang="en-US" sz="2600" b="1" i="1">
                <a:solidFill>
                  <a:schemeClr val="dk1"/>
                </a:solidFill>
                <a:latin typeface="Times New Roman"/>
                <a:ea typeface="Times New Roman"/>
                <a:cs typeface="Times New Roman"/>
                <a:sym typeface="Times New Roman"/>
              </a:rPr>
              <a:t>Manage Inventory </a:t>
            </a:r>
            <a:r>
              <a:rPr lang="en-US" sz="2600" i="1">
                <a:solidFill>
                  <a:schemeClr val="dk1"/>
                </a:solidFill>
                <a:latin typeface="Georgia"/>
                <a:ea typeface="Georgia"/>
                <a:cs typeface="Georgia"/>
                <a:sym typeface="Georgia"/>
              </a:rPr>
              <a:t>used by  other subsystems.</a:t>
            </a:r>
            <a:endParaRPr sz="2600">
              <a:solidFill>
                <a:schemeClr val="dk1"/>
              </a:solidFill>
              <a:latin typeface="Georgia"/>
              <a:ea typeface="Georgia"/>
              <a:cs typeface="Georgia"/>
              <a:sym typeface="Georgia"/>
            </a:endParaRPr>
          </a:p>
        </p:txBody>
      </p:sp>
      <p:sp>
        <p:nvSpPr>
          <p:cNvPr id="386" name="Google Shape;386;p25"/>
          <p:cNvSpPr txBox="1">
            <a:spLocks noGrp="1"/>
          </p:cNvSpPr>
          <p:nvPr>
            <p:ph type="title"/>
          </p:nvPr>
        </p:nvSpPr>
        <p:spPr>
          <a:xfrm>
            <a:off x="444500" y="327406"/>
            <a:ext cx="8037830"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a:t>Online Shopping - Components</a:t>
            </a:r>
            <a:endParaRPr sz="5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390"/>
        <p:cNvGrpSpPr/>
        <p:nvPr/>
      </p:nvGrpSpPr>
      <p:grpSpPr>
        <a:xfrm>
          <a:off x="0" y="0"/>
          <a:ext cx="0" cy="0"/>
          <a:chOff x="0" y="0"/>
          <a:chExt cx="0" cy="0"/>
        </a:xfrm>
      </p:grpSpPr>
      <p:sp>
        <p:nvSpPr>
          <p:cNvPr id="392" name="Google Shape;392;p26"/>
          <p:cNvSpPr/>
          <p:nvPr/>
        </p:nvSpPr>
        <p:spPr>
          <a:xfrm>
            <a:off x="0" y="1247"/>
            <a:ext cx="9143999" cy="102615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3" name="Google Shape;393;p26"/>
          <p:cNvSpPr/>
          <p:nvPr/>
        </p:nvSpPr>
        <p:spPr>
          <a:xfrm>
            <a:off x="4401357" y="0"/>
            <a:ext cx="4742641" cy="59994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96" name="Google Shape;396;p26"/>
          <p:cNvSpPr txBox="1"/>
          <p:nvPr/>
        </p:nvSpPr>
        <p:spPr>
          <a:xfrm>
            <a:off x="535940" y="1156461"/>
            <a:ext cx="8061959" cy="5513070"/>
          </a:xfrm>
          <a:prstGeom prst="rect">
            <a:avLst/>
          </a:prstGeom>
          <a:noFill/>
          <a:ln>
            <a:noFill/>
          </a:ln>
        </p:spPr>
        <p:txBody>
          <a:bodyPr spcFirstLastPara="1" wrap="square" lIns="0" tIns="12700" rIns="0" bIns="0" anchor="t" anchorCtr="0">
            <a:spAutoFit/>
          </a:bodyPr>
          <a:lstStyle/>
          <a:p>
            <a:pPr marL="12700" marR="110489" lvl="0" indent="0" algn="l" rtl="0">
              <a:lnSpc>
                <a:spcPct val="100000"/>
              </a:lnSpc>
              <a:spcBef>
                <a:spcPts val="0"/>
              </a:spcBef>
              <a:spcAft>
                <a:spcPts val="0"/>
              </a:spcAft>
              <a:buNone/>
            </a:pPr>
            <a:r>
              <a:rPr lang="en-US" sz="2250">
                <a:solidFill>
                  <a:srgbClr val="0AD0D9"/>
                </a:solidFill>
                <a:latin typeface="Arial"/>
                <a:ea typeface="Arial"/>
                <a:cs typeface="Arial"/>
                <a:sym typeface="Arial"/>
              </a:rPr>
              <a:t></a:t>
            </a:r>
            <a:r>
              <a:rPr lang="en-US" sz="2400" b="1">
                <a:solidFill>
                  <a:schemeClr val="dk1"/>
                </a:solidFill>
                <a:latin typeface="Times New Roman"/>
                <a:ea typeface="Times New Roman"/>
                <a:cs typeface="Times New Roman"/>
                <a:sym typeface="Times New Roman"/>
              </a:rPr>
              <a:t>WebStore </a:t>
            </a:r>
            <a:r>
              <a:rPr lang="en-US" sz="2400">
                <a:solidFill>
                  <a:schemeClr val="dk1"/>
                </a:solidFill>
                <a:latin typeface="Times New Roman"/>
                <a:ea typeface="Times New Roman"/>
                <a:cs typeface="Times New Roman"/>
                <a:sym typeface="Times New Roman"/>
              </a:rPr>
              <a:t>subsystem contains three components related to  online shopping - </a:t>
            </a:r>
            <a:r>
              <a:rPr lang="en-US" sz="2400" b="1">
                <a:solidFill>
                  <a:schemeClr val="dk1"/>
                </a:solidFill>
                <a:latin typeface="Times New Roman"/>
                <a:ea typeface="Times New Roman"/>
                <a:cs typeface="Times New Roman"/>
                <a:sym typeface="Times New Roman"/>
              </a:rPr>
              <a:t>Search Engine</a:t>
            </a:r>
            <a:r>
              <a:rPr lang="en-US" sz="2400">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Shopping Cart</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and </a:t>
            </a:r>
            <a:r>
              <a:rPr lang="en-US" sz="2400" b="1">
                <a:solidFill>
                  <a:schemeClr val="dk1"/>
                </a:solidFill>
                <a:latin typeface="Times New Roman"/>
                <a:ea typeface="Times New Roman"/>
                <a:cs typeface="Times New Roman"/>
                <a:sym typeface="Times New Roman"/>
              </a:rPr>
              <a:t>Authentication</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12700" marR="5080" lvl="0" indent="0" algn="l" rtl="0">
              <a:lnSpc>
                <a:spcPct val="100000"/>
              </a:lnSpc>
              <a:spcBef>
                <a:spcPts val="0"/>
              </a:spcBef>
              <a:spcAft>
                <a:spcPts val="0"/>
              </a:spcAft>
              <a:buNone/>
            </a:pPr>
            <a:r>
              <a:rPr lang="en-US" sz="2250">
                <a:solidFill>
                  <a:srgbClr val="0AD0D9"/>
                </a:solidFill>
                <a:latin typeface="Arial"/>
                <a:ea typeface="Arial"/>
                <a:cs typeface="Arial"/>
                <a:sym typeface="Arial"/>
              </a:rPr>
              <a:t></a:t>
            </a:r>
            <a:r>
              <a:rPr lang="en-US" sz="2400" b="1">
                <a:solidFill>
                  <a:schemeClr val="dk1"/>
                </a:solidFill>
                <a:latin typeface="Times New Roman"/>
                <a:ea typeface="Times New Roman"/>
                <a:cs typeface="Times New Roman"/>
                <a:sym typeface="Times New Roman"/>
              </a:rPr>
              <a:t>Search Engine </a:t>
            </a:r>
            <a:r>
              <a:rPr lang="en-US" sz="2400">
                <a:solidFill>
                  <a:schemeClr val="dk1"/>
                </a:solidFill>
                <a:latin typeface="Times New Roman"/>
                <a:ea typeface="Times New Roman"/>
                <a:cs typeface="Times New Roman"/>
                <a:sym typeface="Times New Roman"/>
              </a:rPr>
              <a:t>component allows to search or browse  items by exposing </a:t>
            </a:r>
            <a:r>
              <a:rPr lang="en-US" sz="2400" b="1">
                <a:solidFill>
                  <a:schemeClr val="dk1"/>
                </a:solidFill>
                <a:latin typeface="Times New Roman"/>
                <a:ea typeface="Times New Roman"/>
                <a:cs typeface="Times New Roman"/>
                <a:sym typeface="Times New Roman"/>
              </a:rPr>
              <a:t>provided interface Product Search </a:t>
            </a:r>
            <a:r>
              <a:rPr lang="en-US" sz="2400">
                <a:solidFill>
                  <a:schemeClr val="dk1"/>
                </a:solidFill>
                <a:latin typeface="Times New Roman"/>
                <a:ea typeface="Times New Roman"/>
                <a:cs typeface="Times New Roman"/>
                <a:sym typeface="Times New Roman"/>
              </a:rPr>
              <a:t>and</a:t>
            </a:r>
            <a:endParaRPr sz="2400">
              <a:solidFill>
                <a:schemeClr val="dk1"/>
              </a:solidFill>
              <a:latin typeface="Times New Roman"/>
              <a:ea typeface="Times New Roman"/>
              <a:cs typeface="Times New Roman"/>
              <a:sym typeface="Times New Roman"/>
            </a:endParaRPr>
          </a:p>
          <a:p>
            <a:pPr marL="12700" marR="1053465" lvl="0" indent="0" algn="l" rtl="0">
              <a:lnSpc>
                <a:spcPct val="100000"/>
              </a:lnSpc>
              <a:spcBef>
                <a:spcPts val="0"/>
              </a:spcBef>
              <a:spcAft>
                <a:spcPts val="0"/>
              </a:spcAft>
              <a:buNone/>
            </a:pPr>
            <a:r>
              <a:rPr lang="en-US" sz="2400">
                <a:solidFill>
                  <a:schemeClr val="dk1"/>
                </a:solidFill>
                <a:latin typeface="Times New Roman"/>
                <a:ea typeface="Times New Roman"/>
                <a:cs typeface="Times New Roman"/>
                <a:sym typeface="Times New Roman"/>
              </a:rPr>
              <a:t>uses </a:t>
            </a:r>
            <a:r>
              <a:rPr lang="en-US" sz="2400" b="1">
                <a:solidFill>
                  <a:schemeClr val="dk1"/>
                </a:solidFill>
                <a:latin typeface="Times New Roman"/>
                <a:ea typeface="Times New Roman"/>
                <a:cs typeface="Times New Roman"/>
                <a:sym typeface="Times New Roman"/>
              </a:rPr>
              <a:t>required interface Search Inventory </a:t>
            </a:r>
            <a:r>
              <a:rPr lang="en-US" sz="2400">
                <a:solidFill>
                  <a:schemeClr val="dk1"/>
                </a:solidFill>
                <a:latin typeface="Times New Roman"/>
                <a:ea typeface="Times New Roman"/>
                <a:cs typeface="Times New Roman"/>
                <a:sym typeface="Times New Roman"/>
              </a:rPr>
              <a:t>provided  by </a:t>
            </a:r>
            <a:r>
              <a:rPr lang="en-US" sz="2400" b="1">
                <a:solidFill>
                  <a:schemeClr val="dk1"/>
                </a:solidFill>
                <a:latin typeface="Times New Roman"/>
                <a:ea typeface="Times New Roman"/>
                <a:cs typeface="Times New Roman"/>
                <a:sym typeface="Times New Roman"/>
              </a:rPr>
              <a:t>Inventory </a:t>
            </a:r>
            <a:r>
              <a:rPr lang="en-US" sz="2400">
                <a:solidFill>
                  <a:schemeClr val="dk1"/>
                </a:solidFill>
                <a:latin typeface="Times New Roman"/>
                <a:ea typeface="Times New Roman"/>
                <a:cs typeface="Times New Roman"/>
                <a:sym typeface="Times New Roman"/>
              </a:rPr>
              <a:t>component.</a:t>
            </a:r>
            <a:endParaRPr sz="2400">
              <a:solidFill>
                <a:schemeClr val="dk1"/>
              </a:solidFill>
              <a:latin typeface="Times New Roman"/>
              <a:ea typeface="Times New Roman"/>
              <a:cs typeface="Times New Roman"/>
              <a:sym typeface="Times New Roman"/>
            </a:endParaRPr>
          </a:p>
          <a:p>
            <a:pPr marL="12700" marR="0" lvl="0" indent="0" algn="l" rtl="0">
              <a:lnSpc>
                <a:spcPct val="100000"/>
              </a:lnSpc>
              <a:spcBef>
                <a:spcPts val="5"/>
              </a:spcBef>
              <a:spcAft>
                <a:spcPts val="0"/>
              </a:spcAft>
              <a:buNone/>
            </a:pPr>
            <a:r>
              <a:rPr lang="en-US" sz="2250">
                <a:solidFill>
                  <a:srgbClr val="0AD0D9"/>
                </a:solidFill>
                <a:latin typeface="Arial"/>
                <a:ea typeface="Arial"/>
                <a:cs typeface="Arial"/>
                <a:sym typeface="Arial"/>
              </a:rPr>
              <a:t></a:t>
            </a:r>
            <a:r>
              <a:rPr lang="en-US" sz="2400" b="1">
                <a:solidFill>
                  <a:schemeClr val="dk1"/>
                </a:solidFill>
                <a:latin typeface="Times New Roman"/>
                <a:ea typeface="Times New Roman"/>
                <a:cs typeface="Times New Roman"/>
                <a:sym typeface="Times New Roman"/>
              </a:rPr>
              <a:t>Shopping Cart </a:t>
            </a:r>
            <a:r>
              <a:rPr lang="en-US" sz="2400">
                <a:solidFill>
                  <a:schemeClr val="dk1"/>
                </a:solidFill>
                <a:latin typeface="Times New Roman"/>
                <a:ea typeface="Times New Roman"/>
                <a:cs typeface="Times New Roman"/>
                <a:sym typeface="Times New Roman"/>
              </a:rPr>
              <a:t>component uses </a:t>
            </a:r>
            <a:r>
              <a:rPr lang="en-US" sz="2400" b="1">
                <a:solidFill>
                  <a:schemeClr val="dk1"/>
                </a:solidFill>
                <a:latin typeface="Times New Roman"/>
                <a:ea typeface="Times New Roman"/>
                <a:cs typeface="Times New Roman"/>
                <a:sym typeface="Times New Roman"/>
              </a:rPr>
              <a:t>Manage</a:t>
            </a:r>
            <a:endParaRPr sz="2400">
              <a:solidFill>
                <a:schemeClr val="dk1"/>
              </a:solidFill>
              <a:latin typeface="Times New Roman"/>
              <a:ea typeface="Times New Roman"/>
              <a:cs typeface="Times New Roman"/>
              <a:sym typeface="Times New Roman"/>
            </a:endParaRPr>
          </a:p>
          <a:p>
            <a:pPr marL="12700" marR="454025" lvl="0" indent="0" algn="l" rtl="0">
              <a:lnSpc>
                <a:spcPct val="100000"/>
              </a:lnSpc>
              <a:spcBef>
                <a:spcPts val="0"/>
              </a:spcBef>
              <a:spcAft>
                <a:spcPts val="0"/>
              </a:spcAft>
              <a:buNone/>
            </a:pPr>
            <a:r>
              <a:rPr lang="en-US" sz="2400" b="1">
                <a:solidFill>
                  <a:schemeClr val="dk1"/>
                </a:solidFill>
                <a:latin typeface="Times New Roman"/>
                <a:ea typeface="Times New Roman"/>
                <a:cs typeface="Times New Roman"/>
                <a:sym typeface="Times New Roman"/>
              </a:rPr>
              <a:t>Orders interface </a:t>
            </a:r>
            <a:r>
              <a:rPr lang="en-US" sz="2400">
                <a:solidFill>
                  <a:schemeClr val="dk1"/>
                </a:solidFill>
                <a:latin typeface="Times New Roman"/>
                <a:ea typeface="Times New Roman"/>
                <a:cs typeface="Times New Roman"/>
                <a:sym typeface="Times New Roman"/>
              </a:rPr>
              <a:t>provided by </a:t>
            </a:r>
            <a:r>
              <a:rPr lang="en-US" sz="2400" b="1">
                <a:solidFill>
                  <a:schemeClr val="dk1"/>
                </a:solidFill>
                <a:latin typeface="Times New Roman"/>
                <a:ea typeface="Times New Roman"/>
                <a:cs typeface="Times New Roman"/>
                <a:sym typeface="Times New Roman"/>
              </a:rPr>
              <a:t>Orders </a:t>
            </a:r>
            <a:r>
              <a:rPr lang="en-US" sz="2400">
                <a:solidFill>
                  <a:schemeClr val="dk1"/>
                </a:solidFill>
                <a:latin typeface="Times New Roman"/>
                <a:ea typeface="Times New Roman"/>
                <a:cs typeface="Times New Roman"/>
                <a:sym typeface="Times New Roman"/>
              </a:rPr>
              <a:t>component during  checkout.</a:t>
            </a:r>
            <a:endParaRPr sz="2400">
              <a:solidFill>
                <a:schemeClr val="dk1"/>
              </a:solidFill>
              <a:latin typeface="Times New Roman"/>
              <a:ea typeface="Times New Roman"/>
              <a:cs typeface="Times New Roman"/>
              <a:sym typeface="Times New Roman"/>
            </a:endParaRPr>
          </a:p>
          <a:p>
            <a:pPr marL="12700" marR="610870" lvl="0" indent="0" algn="l" rtl="0">
              <a:lnSpc>
                <a:spcPct val="100000"/>
              </a:lnSpc>
              <a:spcBef>
                <a:spcPts val="0"/>
              </a:spcBef>
              <a:spcAft>
                <a:spcPts val="0"/>
              </a:spcAft>
              <a:buNone/>
            </a:pPr>
            <a:r>
              <a:rPr lang="en-US" sz="2250">
                <a:solidFill>
                  <a:srgbClr val="0AD0D9"/>
                </a:solidFill>
                <a:latin typeface="Arial"/>
                <a:ea typeface="Arial"/>
                <a:cs typeface="Arial"/>
                <a:sym typeface="Arial"/>
              </a:rPr>
              <a:t></a:t>
            </a:r>
            <a:r>
              <a:rPr lang="en-US" sz="2400" b="1">
                <a:solidFill>
                  <a:schemeClr val="dk1"/>
                </a:solidFill>
                <a:latin typeface="Times New Roman"/>
                <a:ea typeface="Times New Roman"/>
                <a:cs typeface="Times New Roman"/>
                <a:sym typeface="Times New Roman"/>
              </a:rPr>
              <a:t>Authentication </a:t>
            </a:r>
            <a:r>
              <a:rPr lang="en-US" sz="2400">
                <a:solidFill>
                  <a:schemeClr val="dk1"/>
                </a:solidFill>
                <a:latin typeface="Times New Roman"/>
                <a:ea typeface="Times New Roman"/>
                <a:cs typeface="Times New Roman"/>
                <a:sym typeface="Times New Roman"/>
              </a:rPr>
              <a:t>component allows customers to create  account, login, or logout and binds customer to some  account.</a:t>
            </a:r>
            <a:endParaRPr sz="2400">
              <a:solidFill>
                <a:schemeClr val="dk1"/>
              </a:solidFill>
              <a:latin typeface="Times New Roman"/>
              <a:ea typeface="Times New Roman"/>
              <a:cs typeface="Times New Roman"/>
              <a:sym typeface="Times New Roman"/>
            </a:endParaRPr>
          </a:p>
          <a:p>
            <a:pPr marL="12700" marR="330835" lvl="0" indent="0" algn="l" rtl="0">
              <a:lnSpc>
                <a:spcPct val="100000"/>
              </a:lnSpc>
              <a:spcBef>
                <a:spcPts val="0"/>
              </a:spcBef>
              <a:spcAft>
                <a:spcPts val="0"/>
              </a:spcAft>
              <a:buNone/>
            </a:pPr>
            <a:r>
              <a:rPr lang="en-US" sz="2250">
                <a:solidFill>
                  <a:srgbClr val="0AD0D9"/>
                </a:solidFill>
                <a:latin typeface="Arial"/>
                <a:ea typeface="Arial"/>
                <a:cs typeface="Arial"/>
                <a:sym typeface="Arial"/>
              </a:rPr>
              <a:t></a:t>
            </a:r>
            <a:r>
              <a:rPr lang="en-US" sz="2400" b="1">
                <a:solidFill>
                  <a:schemeClr val="dk1"/>
                </a:solidFill>
                <a:latin typeface="Times New Roman"/>
                <a:ea typeface="Times New Roman"/>
                <a:cs typeface="Times New Roman"/>
                <a:sym typeface="Times New Roman"/>
              </a:rPr>
              <a:t>Accounting </a:t>
            </a:r>
            <a:r>
              <a:rPr lang="en-US" sz="2400">
                <a:solidFill>
                  <a:schemeClr val="dk1"/>
                </a:solidFill>
                <a:latin typeface="Times New Roman"/>
                <a:ea typeface="Times New Roman"/>
                <a:cs typeface="Times New Roman"/>
                <a:sym typeface="Times New Roman"/>
              </a:rPr>
              <a:t>subsystem provides two interfaces - </a:t>
            </a:r>
            <a:r>
              <a:rPr lang="en-US" sz="2400" b="1">
                <a:solidFill>
                  <a:schemeClr val="dk1"/>
                </a:solidFill>
                <a:latin typeface="Times New Roman"/>
                <a:ea typeface="Times New Roman"/>
                <a:cs typeface="Times New Roman"/>
                <a:sym typeface="Times New Roman"/>
              </a:rPr>
              <a:t>Manage  Orders </a:t>
            </a:r>
            <a:r>
              <a:rPr lang="en-US" sz="2400">
                <a:solidFill>
                  <a:schemeClr val="dk1"/>
                </a:solidFill>
                <a:latin typeface="Times New Roman"/>
                <a:ea typeface="Times New Roman"/>
                <a:cs typeface="Times New Roman"/>
                <a:sym typeface="Times New Roman"/>
              </a:rPr>
              <a:t>and </a:t>
            </a:r>
            <a:r>
              <a:rPr lang="en-US" sz="2400" b="1">
                <a:solidFill>
                  <a:schemeClr val="dk1"/>
                </a:solidFill>
                <a:latin typeface="Times New Roman"/>
                <a:ea typeface="Times New Roman"/>
                <a:cs typeface="Times New Roman"/>
                <a:sym typeface="Times New Roman"/>
              </a:rPr>
              <a:t>Manage Customers</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397" name="Google Shape;397;p26"/>
          <p:cNvSpPr txBox="1">
            <a:spLocks noGrp="1"/>
          </p:cNvSpPr>
          <p:nvPr>
            <p:ph type="title"/>
          </p:nvPr>
        </p:nvSpPr>
        <p:spPr>
          <a:xfrm>
            <a:off x="444500" y="327406"/>
            <a:ext cx="8037830"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4400" dirty="0"/>
              <a:t>Online Shopping - </a:t>
            </a:r>
            <a:r>
              <a:rPr lang="en-US" sz="4400" dirty="0" smtClean="0"/>
              <a:t>Components</a:t>
            </a:r>
            <a:endParaRPr sz="4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401"/>
        <p:cNvGrpSpPr/>
        <p:nvPr/>
      </p:nvGrpSpPr>
      <p:grpSpPr>
        <a:xfrm>
          <a:off x="0" y="0"/>
          <a:ext cx="0" cy="0"/>
          <a:chOff x="0" y="0"/>
          <a:chExt cx="0" cy="0"/>
        </a:xfrm>
      </p:grpSpPr>
      <p:sp>
        <p:nvSpPr>
          <p:cNvPr id="402" name="Google Shape;402;p27"/>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3" name="Google Shape;403;p27"/>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4" name="Google Shape;404;p27"/>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5" name="Google Shape;405;p27"/>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6" name="Google Shape;406;p27"/>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07" name="Google Shape;407;p27"/>
          <p:cNvSpPr txBox="1">
            <a:spLocks noGrp="1"/>
          </p:cNvSpPr>
          <p:nvPr>
            <p:ph type="title"/>
          </p:nvPr>
        </p:nvSpPr>
        <p:spPr>
          <a:xfrm>
            <a:off x="444500" y="327406"/>
            <a:ext cx="6588125"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a:t>Ex1: Component Diagram</a:t>
            </a:r>
            <a:endParaRPr sz="5000"/>
          </a:p>
        </p:txBody>
      </p:sp>
      <p:sp>
        <p:nvSpPr>
          <p:cNvPr id="408" name="Google Shape;408;p27"/>
          <p:cNvSpPr/>
          <p:nvPr/>
        </p:nvSpPr>
        <p:spPr>
          <a:xfrm>
            <a:off x="477012" y="1142998"/>
            <a:ext cx="8189976" cy="5714998"/>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412"/>
        <p:cNvGrpSpPr/>
        <p:nvPr/>
      </p:nvGrpSpPr>
      <p:grpSpPr>
        <a:xfrm>
          <a:off x="0" y="0"/>
          <a:ext cx="0" cy="0"/>
          <a:chOff x="0" y="0"/>
          <a:chExt cx="0" cy="0"/>
        </a:xfrm>
      </p:grpSpPr>
      <p:sp>
        <p:nvSpPr>
          <p:cNvPr id="413" name="Google Shape;413;p28"/>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4" name="Google Shape;414;p28"/>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5" name="Google Shape;415;p28"/>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6" name="Google Shape;416;p28"/>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7" name="Google Shape;417;p28"/>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8" name="Google Shape;418;p28"/>
          <p:cNvSpPr txBox="1">
            <a:spLocks noGrp="1"/>
          </p:cNvSpPr>
          <p:nvPr>
            <p:ph type="title"/>
          </p:nvPr>
        </p:nvSpPr>
        <p:spPr>
          <a:xfrm>
            <a:off x="444500" y="327406"/>
            <a:ext cx="7948295"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a:t>Ex1: UML Component Diagram</a:t>
            </a:r>
            <a:endParaRPr sz="5000"/>
          </a:p>
        </p:txBody>
      </p:sp>
      <p:sp>
        <p:nvSpPr>
          <p:cNvPr id="419" name="Google Shape;419;p28"/>
          <p:cNvSpPr/>
          <p:nvPr/>
        </p:nvSpPr>
        <p:spPr>
          <a:xfrm>
            <a:off x="86868" y="1143000"/>
            <a:ext cx="9057131" cy="5038344"/>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434"/>
        <p:cNvGrpSpPr/>
        <p:nvPr/>
      </p:nvGrpSpPr>
      <p:grpSpPr>
        <a:xfrm>
          <a:off x="0" y="0"/>
          <a:ext cx="0" cy="0"/>
          <a:chOff x="0" y="0"/>
          <a:chExt cx="0" cy="0"/>
        </a:xfrm>
      </p:grpSpPr>
      <p:sp>
        <p:nvSpPr>
          <p:cNvPr id="435" name="Google Shape;435;p30"/>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6" name="Google Shape;436;p30"/>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7" name="Google Shape;437;p30"/>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8" name="Google Shape;438;p30"/>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9" name="Google Shape;439;p30"/>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0" name="Google Shape;440;p30"/>
          <p:cNvSpPr txBox="1"/>
          <p:nvPr/>
        </p:nvSpPr>
        <p:spPr>
          <a:xfrm>
            <a:off x="535940" y="699261"/>
            <a:ext cx="7822565" cy="5367020"/>
          </a:xfrm>
          <a:prstGeom prst="rect">
            <a:avLst/>
          </a:prstGeom>
          <a:noFill/>
          <a:ln>
            <a:noFill/>
          </a:ln>
        </p:spPr>
        <p:txBody>
          <a:bodyPr spcFirstLastPara="1" wrap="square" lIns="0" tIns="12700" rIns="0" bIns="0" anchor="t" anchorCtr="0">
            <a:spAutoFit/>
          </a:bodyPr>
          <a:lstStyle/>
          <a:p>
            <a:pPr marL="285115" marR="5080" lvl="0" indent="-272415" algn="l" rtl="0">
              <a:lnSpc>
                <a:spcPct val="100000"/>
              </a:lnSpc>
              <a:spcBef>
                <a:spcPts val="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Online </a:t>
            </a:r>
            <a:r>
              <a:rPr lang="en-US" sz="2400" b="1">
                <a:solidFill>
                  <a:schemeClr val="dk1"/>
                </a:solidFill>
                <a:latin typeface="Times New Roman"/>
                <a:ea typeface="Times New Roman"/>
                <a:cs typeface="Times New Roman"/>
                <a:sym typeface="Times New Roman"/>
              </a:rPr>
              <a:t>Ordering </a:t>
            </a:r>
            <a:r>
              <a:rPr lang="en-US" sz="2400">
                <a:solidFill>
                  <a:schemeClr val="dk1"/>
                </a:solidFill>
                <a:latin typeface="Times New Roman"/>
                <a:ea typeface="Times New Roman"/>
                <a:cs typeface="Times New Roman"/>
                <a:sym typeface="Times New Roman"/>
              </a:rPr>
              <a:t>and </a:t>
            </a:r>
            <a:r>
              <a:rPr lang="en-US" sz="2400" b="1">
                <a:solidFill>
                  <a:schemeClr val="dk1"/>
                </a:solidFill>
                <a:latin typeface="Times New Roman"/>
                <a:ea typeface="Times New Roman"/>
                <a:cs typeface="Times New Roman"/>
                <a:sym typeface="Times New Roman"/>
              </a:rPr>
              <a:t>Shipping </a:t>
            </a:r>
            <a:r>
              <a:rPr lang="en-US" sz="2400">
                <a:solidFill>
                  <a:schemeClr val="dk1"/>
                </a:solidFill>
                <a:latin typeface="Times New Roman"/>
                <a:ea typeface="Times New Roman"/>
                <a:cs typeface="Times New Roman"/>
                <a:sym typeface="Times New Roman"/>
              </a:rPr>
              <a:t>applications uses </a:t>
            </a:r>
            <a:r>
              <a:rPr lang="en-US" sz="2400" b="1">
                <a:solidFill>
                  <a:schemeClr val="dk1"/>
                </a:solidFill>
                <a:latin typeface="Times New Roman"/>
                <a:ea typeface="Times New Roman"/>
                <a:cs typeface="Times New Roman"/>
                <a:sym typeface="Times New Roman"/>
              </a:rPr>
              <a:t>Apache Struts  </a:t>
            </a:r>
            <a:r>
              <a:rPr lang="en-US" sz="2400">
                <a:solidFill>
                  <a:schemeClr val="dk1"/>
                </a:solidFill>
                <a:latin typeface="Times New Roman"/>
                <a:ea typeface="Times New Roman"/>
                <a:cs typeface="Times New Roman"/>
                <a:sym typeface="Times New Roman"/>
              </a:rPr>
              <a:t>framework forMVC. There isa </a:t>
            </a:r>
            <a:r>
              <a:rPr lang="en-US" sz="2400" b="1">
                <a:solidFill>
                  <a:schemeClr val="dk1"/>
                </a:solidFill>
                <a:latin typeface="Times New Roman"/>
                <a:ea typeface="Times New Roman"/>
                <a:cs typeface="Times New Roman"/>
                <a:sym typeface="Times New Roman"/>
              </a:rPr>
              <a:t>Customer </a:t>
            </a:r>
            <a:r>
              <a:rPr lang="en-US" sz="2400">
                <a:solidFill>
                  <a:schemeClr val="dk1"/>
                </a:solidFill>
                <a:latin typeface="Times New Roman"/>
                <a:ea typeface="Times New Roman"/>
                <a:cs typeface="Times New Roman"/>
                <a:sym typeface="Times New Roman"/>
              </a:rPr>
              <a:t>componentwhich  provides </a:t>
            </a:r>
            <a:r>
              <a:rPr lang="en-US" sz="2400">
                <a:solidFill>
                  <a:srgbClr val="006FC0"/>
                </a:solidFill>
                <a:latin typeface="Times New Roman"/>
                <a:ea typeface="Times New Roman"/>
                <a:cs typeface="Times New Roman"/>
                <a:sym typeface="Times New Roman"/>
              </a:rPr>
              <a:t>XML (data) </a:t>
            </a:r>
            <a:r>
              <a:rPr lang="en-US" sz="2400">
                <a:solidFill>
                  <a:schemeClr val="dk1"/>
                </a:solidFill>
                <a:latin typeface="Times New Roman"/>
                <a:ea typeface="Times New Roman"/>
                <a:cs typeface="Times New Roman"/>
                <a:sym typeface="Times New Roman"/>
              </a:rPr>
              <a:t>and </a:t>
            </a:r>
            <a:r>
              <a:rPr lang="en-US" sz="2400">
                <a:solidFill>
                  <a:srgbClr val="006FC0"/>
                </a:solidFill>
                <a:latin typeface="Times New Roman"/>
                <a:ea typeface="Times New Roman"/>
                <a:cs typeface="Times New Roman"/>
                <a:sym typeface="Times New Roman"/>
              </a:rPr>
              <a:t>ICustomer </a:t>
            </a:r>
            <a:r>
              <a:rPr lang="en-US" sz="2400">
                <a:solidFill>
                  <a:schemeClr val="dk1"/>
                </a:solidFill>
                <a:latin typeface="Times New Roman"/>
                <a:ea typeface="Times New Roman"/>
                <a:cs typeface="Times New Roman"/>
                <a:sym typeface="Times New Roman"/>
              </a:rPr>
              <a:t>interfaces. There isan </a:t>
            </a:r>
            <a:r>
              <a:rPr lang="en-US" sz="2400" b="1">
                <a:solidFill>
                  <a:schemeClr val="dk1"/>
                </a:solidFill>
                <a:latin typeface="Times New Roman"/>
                <a:ea typeface="Times New Roman"/>
                <a:cs typeface="Times New Roman"/>
                <a:sym typeface="Times New Roman"/>
              </a:rPr>
              <a:t>Orders  </a:t>
            </a:r>
            <a:r>
              <a:rPr lang="en-US" sz="2400">
                <a:solidFill>
                  <a:schemeClr val="dk1"/>
                </a:solidFill>
                <a:latin typeface="Times New Roman"/>
                <a:ea typeface="Times New Roman"/>
                <a:cs typeface="Times New Roman"/>
                <a:sym typeface="Times New Roman"/>
              </a:rPr>
              <a:t>componentwhich provides </a:t>
            </a:r>
            <a:r>
              <a:rPr lang="en-US" sz="2400">
                <a:solidFill>
                  <a:srgbClr val="006FC0"/>
                </a:solidFill>
                <a:latin typeface="Times New Roman"/>
                <a:ea typeface="Times New Roman"/>
                <a:cs typeface="Times New Roman"/>
                <a:sym typeface="Times New Roman"/>
              </a:rPr>
              <a:t>XML (data) </a:t>
            </a:r>
            <a:r>
              <a:rPr lang="en-US" sz="2400">
                <a:solidFill>
                  <a:schemeClr val="dk1"/>
                </a:solidFill>
                <a:latin typeface="Times New Roman"/>
                <a:ea typeface="Times New Roman"/>
                <a:cs typeface="Times New Roman"/>
                <a:sym typeface="Times New Roman"/>
              </a:rPr>
              <a:t>and </a:t>
            </a:r>
            <a:r>
              <a:rPr lang="en-US" sz="2400">
                <a:solidFill>
                  <a:srgbClr val="006FC0"/>
                </a:solidFill>
                <a:latin typeface="Times New Roman"/>
                <a:ea typeface="Times New Roman"/>
                <a:cs typeface="Times New Roman"/>
                <a:sym typeface="Times New Roman"/>
              </a:rPr>
              <a:t>IOrder</a:t>
            </a:r>
            <a:r>
              <a:rPr lang="en-US" sz="2400">
                <a:solidFill>
                  <a:schemeClr val="dk1"/>
                </a:solidFill>
                <a:latin typeface="Times New Roman"/>
                <a:ea typeface="Times New Roman"/>
                <a:cs typeface="Times New Roman"/>
                <a:sym typeface="Times New Roman"/>
              </a:rPr>
              <a:t>interfaces.</a:t>
            </a:r>
            <a:endParaRPr sz="2400">
              <a:solidFill>
                <a:schemeClr val="dk1"/>
              </a:solidFill>
              <a:latin typeface="Times New Roman"/>
              <a:ea typeface="Times New Roman"/>
              <a:cs typeface="Times New Roman"/>
              <a:sym typeface="Times New Roman"/>
            </a:endParaRPr>
          </a:p>
          <a:p>
            <a:pPr marL="285115" marR="60325" lvl="0" indent="-272415" algn="l" rtl="0">
              <a:lnSpc>
                <a:spcPct val="100000"/>
              </a:lnSpc>
              <a:spcBef>
                <a:spcPts val="575"/>
              </a:spcBef>
              <a:spcAft>
                <a:spcPts val="0"/>
              </a:spcAft>
              <a:buClr>
                <a:srgbClr val="0AD0D9"/>
              </a:buClr>
              <a:buSzPts val="2250"/>
              <a:buFont typeface="Arial"/>
              <a:buChar char=""/>
            </a:pPr>
            <a:r>
              <a:rPr lang="en-US" sz="2400" b="1">
                <a:solidFill>
                  <a:schemeClr val="dk1"/>
                </a:solidFill>
                <a:latin typeface="Times New Roman"/>
                <a:ea typeface="Times New Roman"/>
                <a:cs typeface="Times New Roman"/>
                <a:sym typeface="Times New Roman"/>
              </a:rPr>
              <a:t>Ordering </a:t>
            </a:r>
            <a:r>
              <a:rPr lang="en-US" sz="2400">
                <a:solidFill>
                  <a:schemeClr val="dk1"/>
                </a:solidFill>
                <a:latin typeface="Times New Roman"/>
                <a:ea typeface="Times New Roman"/>
                <a:cs typeface="Times New Roman"/>
                <a:sym typeface="Times New Roman"/>
              </a:rPr>
              <a:t>Appuses </a:t>
            </a:r>
            <a:r>
              <a:rPr lang="en-US" sz="2400">
                <a:solidFill>
                  <a:srgbClr val="006FC0"/>
                </a:solidFill>
                <a:latin typeface="Times New Roman"/>
                <a:ea typeface="Times New Roman"/>
                <a:cs typeface="Times New Roman"/>
                <a:sym typeface="Times New Roman"/>
              </a:rPr>
              <a:t>IOrder </a:t>
            </a:r>
            <a:r>
              <a:rPr lang="en-US" sz="2400">
                <a:solidFill>
                  <a:schemeClr val="dk1"/>
                </a:solidFill>
                <a:latin typeface="Times New Roman"/>
                <a:ea typeface="Times New Roman"/>
                <a:cs typeface="Times New Roman"/>
                <a:sym typeface="Times New Roman"/>
              </a:rPr>
              <a:t>&amp; </a:t>
            </a:r>
            <a:r>
              <a:rPr lang="en-US" sz="2400">
                <a:solidFill>
                  <a:srgbClr val="006FC0"/>
                </a:solidFill>
                <a:latin typeface="Times New Roman"/>
                <a:ea typeface="Times New Roman"/>
                <a:cs typeface="Times New Roman"/>
                <a:sym typeface="Times New Roman"/>
              </a:rPr>
              <a:t>ICustomer </a:t>
            </a:r>
            <a:r>
              <a:rPr lang="en-US" sz="2400">
                <a:solidFill>
                  <a:schemeClr val="dk1"/>
                </a:solidFill>
                <a:latin typeface="Times New Roman"/>
                <a:ea typeface="Times New Roman"/>
                <a:cs typeface="Times New Roman"/>
                <a:sym typeface="Times New Roman"/>
              </a:rPr>
              <a:t>interfaces toplaceorders.  </a:t>
            </a:r>
            <a:r>
              <a:rPr lang="en-US" sz="2400" b="1">
                <a:solidFill>
                  <a:schemeClr val="dk1"/>
                </a:solidFill>
                <a:latin typeface="Times New Roman"/>
                <a:ea typeface="Times New Roman"/>
                <a:cs typeface="Times New Roman"/>
                <a:sym typeface="Times New Roman"/>
              </a:rPr>
              <a:t>Shipping </a:t>
            </a:r>
            <a:r>
              <a:rPr lang="en-US" sz="2400">
                <a:solidFill>
                  <a:schemeClr val="dk1"/>
                </a:solidFill>
                <a:latin typeface="Times New Roman"/>
                <a:ea typeface="Times New Roman"/>
                <a:cs typeface="Times New Roman"/>
                <a:sym typeface="Times New Roman"/>
              </a:rPr>
              <a:t>Apprequires </a:t>
            </a:r>
            <a:r>
              <a:rPr lang="en-US" sz="2400">
                <a:solidFill>
                  <a:srgbClr val="006FC0"/>
                </a:solidFill>
                <a:latin typeface="Times New Roman"/>
                <a:ea typeface="Times New Roman"/>
                <a:cs typeface="Times New Roman"/>
                <a:sym typeface="Times New Roman"/>
              </a:rPr>
              <a:t>XML </a:t>
            </a:r>
            <a:r>
              <a:rPr lang="en-US" sz="2400">
                <a:solidFill>
                  <a:schemeClr val="dk1"/>
                </a:solidFill>
                <a:latin typeface="Times New Roman"/>
                <a:ea typeface="Times New Roman"/>
                <a:cs typeface="Times New Roman"/>
                <a:sym typeface="Times New Roman"/>
              </a:rPr>
              <a:t>data from </a:t>
            </a:r>
            <a:r>
              <a:rPr lang="en-US" sz="2400" b="1">
                <a:solidFill>
                  <a:schemeClr val="dk1"/>
                </a:solidFill>
                <a:latin typeface="Times New Roman"/>
                <a:ea typeface="Times New Roman"/>
                <a:cs typeface="Times New Roman"/>
                <a:sym typeface="Times New Roman"/>
              </a:rPr>
              <a:t>Customer </a:t>
            </a:r>
            <a:r>
              <a:rPr lang="en-US" sz="2400">
                <a:solidFill>
                  <a:schemeClr val="dk1"/>
                </a:solidFill>
                <a:latin typeface="Times New Roman"/>
                <a:ea typeface="Times New Roman"/>
                <a:cs typeface="Times New Roman"/>
                <a:sym typeface="Times New Roman"/>
              </a:rPr>
              <a:t>component &amp;  uses </a:t>
            </a:r>
            <a:r>
              <a:rPr lang="en-US" sz="2400">
                <a:solidFill>
                  <a:srgbClr val="006FC0"/>
                </a:solidFill>
                <a:latin typeface="Times New Roman"/>
                <a:ea typeface="Times New Roman"/>
                <a:cs typeface="Times New Roman"/>
                <a:sym typeface="Times New Roman"/>
              </a:rPr>
              <a:t>IOrder</a:t>
            </a:r>
            <a:r>
              <a:rPr lang="en-US" sz="2400">
                <a:solidFill>
                  <a:schemeClr val="dk1"/>
                </a:solidFill>
                <a:latin typeface="Times New Roman"/>
                <a:ea typeface="Times New Roman"/>
                <a:cs typeface="Times New Roman"/>
                <a:sym typeface="Times New Roman"/>
              </a:rPr>
              <a:t>to link respectiveorders forshipping.</a:t>
            </a:r>
            <a:endParaRPr sz="2400">
              <a:solidFill>
                <a:schemeClr val="dk1"/>
              </a:solidFill>
              <a:latin typeface="Times New Roman"/>
              <a:ea typeface="Times New Roman"/>
              <a:cs typeface="Times New Roman"/>
              <a:sym typeface="Times New Roman"/>
            </a:endParaRPr>
          </a:p>
          <a:p>
            <a:pPr marL="285115" marR="926464" lvl="0" indent="-272415" algn="l" rtl="0">
              <a:lnSpc>
                <a:spcPct val="100000"/>
              </a:lnSpc>
              <a:spcBef>
                <a:spcPts val="580"/>
              </a:spcBef>
              <a:spcAft>
                <a:spcPts val="0"/>
              </a:spcAft>
              <a:buClr>
                <a:srgbClr val="0AD0D9"/>
              </a:buClr>
              <a:buSzPts val="2250"/>
              <a:buFont typeface="Arial"/>
              <a:buChar char=""/>
            </a:pPr>
            <a:r>
              <a:rPr lang="en-US" sz="2400" b="1">
                <a:solidFill>
                  <a:schemeClr val="dk1"/>
                </a:solidFill>
                <a:latin typeface="Times New Roman"/>
                <a:ea typeface="Times New Roman"/>
                <a:cs typeface="Times New Roman"/>
                <a:sym typeface="Times New Roman"/>
              </a:rPr>
              <a:t>Security </a:t>
            </a:r>
            <a:r>
              <a:rPr lang="en-US" sz="2400">
                <a:solidFill>
                  <a:schemeClr val="dk1"/>
                </a:solidFill>
                <a:latin typeface="Times New Roman"/>
                <a:ea typeface="Times New Roman"/>
                <a:cs typeface="Times New Roman"/>
                <a:sym typeface="Times New Roman"/>
              </a:rPr>
              <a:t>infrastrure provides </a:t>
            </a:r>
            <a:r>
              <a:rPr lang="en-US" sz="2400">
                <a:solidFill>
                  <a:srgbClr val="006FC0"/>
                </a:solidFill>
                <a:latin typeface="Times New Roman"/>
                <a:ea typeface="Times New Roman"/>
                <a:cs typeface="Times New Roman"/>
                <a:sym typeface="Times New Roman"/>
              </a:rPr>
              <a:t>IAccesControl </a:t>
            </a:r>
            <a:r>
              <a:rPr lang="en-US" sz="2400">
                <a:solidFill>
                  <a:schemeClr val="dk1"/>
                </a:solidFill>
                <a:latin typeface="Times New Roman"/>
                <a:ea typeface="Times New Roman"/>
                <a:cs typeface="Times New Roman"/>
                <a:sym typeface="Times New Roman"/>
              </a:rPr>
              <a:t>&amp; </a:t>
            </a:r>
            <a:r>
              <a:rPr lang="en-US" sz="2400">
                <a:solidFill>
                  <a:srgbClr val="006FC0"/>
                </a:solidFill>
                <a:latin typeface="Times New Roman"/>
                <a:ea typeface="Times New Roman"/>
                <a:cs typeface="Times New Roman"/>
                <a:sym typeface="Times New Roman"/>
              </a:rPr>
              <a:t>IEncryption </a:t>
            </a:r>
            <a:r>
              <a:rPr lang="en-US" sz="2400">
                <a:solidFill>
                  <a:schemeClr val="dk1"/>
                </a:solidFill>
                <a:latin typeface="Times New Roman"/>
                <a:ea typeface="Times New Roman"/>
                <a:cs typeface="Times New Roman"/>
                <a:sym typeface="Times New Roman"/>
              </a:rPr>
              <a:t> interfaces. </a:t>
            </a:r>
            <a:r>
              <a:rPr lang="en-US" sz="2400">
                <a:solidFill>
                  <a:srgbClr val="006FC0"/>
                </a:solidFill>
                <a:latin typeface="Times New Roman"/>
                <a:ea typeface="Times New Roman"/>
                <a:cs typeface="Times New Roman"/>
                <a:sym typeface="Times New Roman"/>
              </a:rPr>
              <a:t>IAccesControl </a:t>
            </a:r>
            <a:r>
              <a:rPr lang="en-US" sz="2400">
                <a:solidFill>
                  <a:schemeClr val="dk1"/>
                </a:solidFill>
                <a:latin typeface="Times New Roman"/>
                <a:ea typeface="Times New Roman"/>
                <a:cs typeface="Times New Roman"/>
                <a:sym typeface="Times New Roman"/>
              </a:rPr>
              <a:t>isused by </a:t>
            </a:r>
            <a:r>
              <a:rPr lang="en-US" sz="2400" b="1">
                <a:solidFill>
                  <a:schemeClr val="dk1"/>
                </a:solidFill>
                <a:latin typeface="Times New Roman"/>
                <a:ea typeface="Times New Roman"/>
                <a:cs typeface="Times New Roman"/>
                <a:sym typeface="Times New Roman"/>
              </a:rPr>
              <a:t>Ordering</a:t>
            </a:r>
            <a:r>
              <a:rPr lang="en-US" sz="2400">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Shipping</a:t>
            </a:r>
            <a:r>
              <a:rPr lang="en-US" sz="2400">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Customers </a:t>
            </a:r>
            <a:r>
              <a:rPr lang="en-US" sz="2400">
                <a:solidFill>
                  <a:schemeClr val="dk1"/>
                </a:solidFill>
                <a:latin typeface="Times New Roman"/>
                <a:ea typeface="Times New Roman"/>
                <a:cs typeface="Times New Roman"/>
                <a:sym typeface="Times New Roman"/>
              </a:rPr>
              <a:t>and </a:t>
            </a:r>
            <a:r>
              <a:rPr lang="en-US" sz="2400" b="1">
                <a:solidFill>
                  <a:schemeClr val="dk1"/>
                </a:solidFill>
                <a:latin typeface="Times New Roman"/>
                <a:ea typeface="Times New Roman"/>
                <a:cs typeface="Times New Roman"/>
                <a:sym typeface="Times New Roman"/>
              </a:rPr>
              <a:t>Orders</a:t>
            </a:r>
            <a:r>
              <a:rPr lang="en-US"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marL="285115" marR="294005" lvl="0" indent="-272415" algn="l" rtl="0">
              <a:lnSpc>
                <a:spcPct val="100000"/>
              </a:lnSpc>
              <a:spcBef>
                <a:spcPts val="575"/>
              </a:spcBef>
              <a:spcAft>
                <a:spcPts val="0"/>
              </a:spcAft>
              <a:buClr>
                <a:srgbClr val="0AD0D9"/>
              </a:buClr>
              <a:buSzPts val="2250"/>
              <a:buFont typeface="Arial"/>
              <a:buChar char=""/>
            </a:pPr>
            <a:r>
              <a:rPr lang="en-US" sz="2400" b="1">
                <a:solidFill>
                  <a:schemeClr val="dk1"/>
                </a:solidFill>
                <a:latin typeface="Times New Roman"/>
                <a:ea typeface="Times New Roman"/>
                <a:cs typeface="Times New Roman"/>
                <a:sym typeface="Times New Roman"/>
              </a:rPr>
              <a:t>Persistence </a:t>
            </a:r>
            <a:r>
              <a:rPr lang="en-US" sz="2400">
                <a:solidFill>
                  <a:schemeClr val="dk1"/>
                </a:solidFill>
                <a:latin typeface="Times New Roman"/>
                <a:ea typeface="Times New Roman"/>
                <a:cs typeface="Times New Roman"/>
                <a:sym typeface="Times New Roman"/>
              </a:rPr>
              <a:t>infrastructure hasa </a:t>
            </a:r>
            <a:r>
              <a:rPr lang="en-US" sz="2400" i="1" u="sng">
                <a:solidFill>
                  <a:schemeClr val="dk1"/>
                </a:solidFill>
                <a:latin typeface="Georgia"/>
                <a:ea typeface="Georgia"/>
                <a:cs typeface="Georgia"/>
                <a:sym typeface="Georgia"/>
              </a:rPr>
              <a:t>dependency</a:t>
            </a:r>
            <a:r>
              <a:rPr lang="en-US" sz="2400" i="1">
                <a:solidFill>
                  <a:schemeClr val="dk1"/>
                </a:solidFill>
                <a:latin typeface="Georgia"/>
                <a:ea typeface="Georgia"/>
                <a:cs typeface="Georgia"/>
                <a:sym typeface="Georgia"/>
              </a:rPr>
              <a:t> </a:t>
            </a:r>
            <a:r>
              <a:rPr lang="en-US" sz="2400">
                <a:solidFill>
                  <a:schemeClr val="dk1"/>
                </a:solidFill>
                <a:latin typeface="Times New Roman"/>
                <a:ea typeface="Times New Roman"/>
                <a:cs typeface="Times New Roman"/>
                <a:sym typeface="Times New Roman"/>
              </a:rPr>
              <a:t>on </a:t>
            </a:r>
            <a:r>
              <a:rPr lang="en-US" sz="2400" b="1">
                <a:solidFill>
                  <a:schemeClr val="dk1"/>
                </a:solidFill>
                <a:latin typeface="Times New Roman"/>
                <a:ea typeface="Times New Roman"/>
                <a:cs typeface="Times New Roman"/>
                <a:sym typeface="Times New Roman"/>
              </a:rPr>
              <a:t>CorporateDB  </a:t>
            </a:r>
            <a:r>
              <a:rPr lang="en-US" sz="2400">
                <a:solidFill>
                  <a:schemeClr val="dk1"/>
                </a:solidFill>
                <a:latin typeface="Times New Roman"/>
                <a:ea typeface="Times New Roman"/>
                <a:cs typeface="Times New Roman"/>
                <a:sym typeface="Times New Roman"/>
              </a:rPr>
              <a:t>componentvia </a:t>
            </a:r>
            <a:r>
              <a:rPr lang="en-US" sz="2400">
                <a:solidFill>
                  <a:srgbClr val="006FC0"/>
                </a:solidFill>
                <a:latin typeface="Times New Roman"/>
                <a:ea typeface="Times New Roman"/>
                <a:cs typeface="Times New Roman"/>
                <a:sym typeface="Times New Roman"/>
              </a:rPr>
              <a:t>JDBC</a:t>
            </a:r>
            <a:r>
              <a:rPr lang="en-US" sz="2400">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Persistence </a:t>
            </a:r>
            <a:r>
              <a:rPr lang="en-US" sz="2400">
                <a:solidFill>
                  <a:schemeClr val="dk1"/>
                </a:solidFill>
                <a:latin typeface="Times New Roman"/>
                <a:ea typeface="Times New Roman"/>
                <a:cs typeface="Times New Roman"/>
                <a:sym typeface="Times New Roman"/>
              </a:rPr>
              <a:t>infrastructure provides </a:t>
            </a:r>
            <a:r>
              <a:rPr lang="en-US" sz="2400">
                <a:solidFill>
                  <a:srgbClr val="006FC0"/>
                </a:solidFill>
                <a:latin typeface="Times New Roman"/>
                <a:ea typeface="Times New Roman"/>
                <a:cs typeface="Times New Roman"/>
                <a:sym typeface="Times New Roman"/>
              </a:rPr>
              <a:t> IPersistence </a:t>
            </a:r>
            <a:r>
              <a:rPr lang="en-US" sz="2400">
                <a:solidFill>
                  <a:schemeClr val="dk1"/>
                </a:solidFill>
                <a:latin typeface="Times New Roman"/>
                <a:ea typeface="Times New Roman"/>
                <a:cs typeface="Times New Roman"/>
                <a:sym typeface="Times New Roman"/>
              </a:rPr>
              <a:t>used by </a:t>
            </a:r>
            <a:r>
              <a:rPr lang="en-US" sz="2400" b="1">
                <a:solidFill>
                  <a:schemeClr val="dk1"/>
                </a:solidFill>
                <a:latin typeface="Times New Roman"/>
                <a:ea typeface="Times New Roman"/>
                <a:cs typeface="Times New Roman"/>
                <a:sym typeface="Times New Roman"/>
              </a:rPr>
              <a:t>Customers </a:t>
            </a:r>
            <a:r>
              <a:rPr lang="en-US" sz="2400">
                <a:solidFill>
                  <a:schemeClr val="dk1"/>
                </a:solidFill>
                <a:latin typeface="Times New Roman"/>
                <a:ea typeface="Times New Roman"/>
                <a:cs typeface="Times New Roman"/>
                <a:sym typeface="Times New Roman"/>
              </a:rPr>
              <a:t>and </a:t>
            </a:r>
            <a:r>
              <a:rPr lang="en-US" sz="2400" b="1">
                <a:solidFill>
                  <a:schemeClr val="dk1"/>
                </a:solidFill>
                <a:latin typeface="Times New Roman"/>
                <a:ea typeface="Times New Roman"/>
                <a:cs typeface="Times New Roman"/>
                <a:sym typeface="Times New Roman"/>
              </a:rPr>
              <a:t>Orders</a:t>
            </a:r>
            <a:r>
              <a:rPr lang="en-US" sz="2400">
                <a:solidFill>
                  <a:schemeClr val="dk1"/>
                </a:solidFill>
                <a:latin typeface="Times New Roman"/>
                <a:ea typeface="Times New Roman"/>
                <a:cs typeface="Times New Roman"/>
                <a:sym typeface="Times New Roman"/>
              </a:rPr>
              <a:t>to providestorage  persistency for customerorders.</a:t>
            </a:r>
            <a:endParaRPr sz="2400">
              <a:solidFill>
                <a:schemeClr val="dk1"/>
              </a:solidFill>
              <a:latin typeface="Times New Roman"/>
              <a:ea typeface="Times New Roman"/>
              <a:cs typeface="Times New Roman"/>
              <a:sym typeface="Times New Roman"/>
            </a:endParaRPr>
          </a:p>
        </p:txBody>
      </p:sp>
      <p:sp>
        <p:nvSpPr>
          <p:cNvPr id="441" name="Google Shape;441;p30"/>
          <p:cNvSpPr txBox="1">
            <a:spLocks noGrp="1"/>
          </p:cNvSpPr>
          <p:nvPr>
            <p:ph type="title"/>
          </p:nvPr>
        </p:nvSpPr>
        <p:spPr>
          <a:xfrm>
            <a:off x="444500" y="31191"/>
            <a:ext cx="6661150" cy="635000"/>
          </a:xfrm>
          <a:prstGeom prst="rect">
            <a:avLst/>
          </a:prstGeom>
          <a:noFill/>
          <a:ln>
            <a:noFill/>
          </a:ln>
        </p:spPr>
        <p:txBody>
          <a:bodyPr spcFirstLastPara="1" wrap="square" lIns="0" tIns="12050" rIns="0" bIns="0" anchor="t" anchorCtr="0">
            <a:spAutoFit/>
          </a:bodyPr>
          <a:lstStyle/>
          <a:p>
            <a:pPr marL="12700" lvl="0" indent="0" algn="l" rtl="0">
              <a:lnSpc>
                <a:spcPct val="100000"/>
              </a:lnSpc>
              <a:spcBef>
                <a:spcPts val="0"/>
              </a:spcBef>
              <a:spcAft>
                <a:spcPts val="0"/>
              </a:spcAft>
              <a:buNone/>
            </a:pPr>
            <a:r>
              <a:rPr lang="en-US" sz="4000"/>
              <a:t>Online ordering / shipping</a:t>
            </a:r>
            <a:endParaRPr sz="4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445"/>
        <p:cNvGrpSpPr/>
        <p:nvPr/>
      </p:nvGrpSpPr>
      <p:grpSpPr>
        <a:xfrm>
          <a:off x="0" y="0"/>
          <a:ext cx="0" cy="0"/>
          <a:chOff x="0" y="0"/>
          <a:chExt cx="0" cy="0"/>
        </a:xfrm>
      </p:grpSpPr>
      <p:sp>
        <p:nvSpPr>
          <p:cNvPr id="446" name="Google Shape;446;p31"/>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7" name="Google Shape;447;p31"/>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8" name="Google Shape;448;p31"/>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9" name="Google Shape;449;p31"/>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0" name="Google Shape;450;p31"/>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1" name="Google Shape;451;p31"/>
          <p:cNvSpPr txBox="1">
            <a:spLocks noGrp="1"/>
          </p:cNvSpPr>
          <p:nvPr>
            <p:ph type="title"/>
          </p:nvPr>
        </p:nvSpPr>
        <p:spPr>
          <a:xfrm>
            <a:off x="444500" y="327406"/>
            <a:ext cx="6586220"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a:t>Ex3: Component Diagram</a:t>
            </a:r>
            <a:endParaRPr sz="5000"/>
          </a:p>
        </p:txBody>
      </p:sp>
      <p:sp>
        <p:nvSpPr>
          <p:cNvPr id="452" name="Google Shape;452;p31"/>
          <p:cNvSpPr/>
          <p:nvPr/>
        </p:nvSpPr>
        <p:spPr>
          <a:xfrm>
            <a:off x="0" y="1676400"/>
            <a:ext cx="8991600" cy="3459480"/>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43"/>
          <p:cNvSpPr/>
          <p:nvPr/>
        </p:nvSpPr>
        <p:spPr>
          <a:xfrm>
            <a:off x="1897379" y="2743225"/>
            <a:ext cx="6551549" cy="674979"/>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813"/>
        <p:cNvGrpSpPr/>
        <p:nvPr/>
      </p:nvGrpSpPr>
      <p:grpSpPr>
        <a:xfrm>
          <a:off x="0" y="0"/>
          <a:ext cx="0" cy="0"/>
          <a:chOff x="0" y="0"/>
          <a:chExt cx="0" cy="0"/>
        </a:xfrm>
      </p:grpSpPr>
      <p:sp>
        <p:nvSpPr>
          <p:cNvPr id="814" name="Google Shape;814;p44"/>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5" name="Google Shape;815;p44"/>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6" name="Google Shape;816;p44"/>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7" name="Google Shape;817;p44"/>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8" name="Google Shape;818;p44"/>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9" name="Google Shape;819;p44"/>
          <p:cNvSpPr txBox="1">
            <a:spLocks noGrp="1"/>
          </p:cNvSpPr>
          <p:nvPr>
            <p:ph type="title"/>
          </p:nvPr>
        </p:nvSpPr>
        <p:spPr>
          <a:xfrm>
            <a:off x="444499" y="327406"/>
            <a:ext cx="6721231"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Deployment Diagram</a:t>
            </a:r>
            <a:endParaRPr sz="5000" dirty="0"/>
          </a:p>
        </p:txBody>
      </p:sp>
      <p:sp>
        <p:nvSpPr>
          <p:cNvPr id="820" name="Google Shape;820;p44"/>
          <p:cNvSpPr txBox="1"/>
          <p:nvPr/>
        </p:nvSpPr>
        <p:spPr>
          <a:xfrm>
            <a:off x="535940" y="1074576"/>
            <a:ext cx="6251575" cy="2295525"/>
          </a:xfrm>
          <a:prstGeom prst="rect">
            <a:avLst/>
          </a:prstGeom>
          <a:noFill/>
          <a:ln>
            <a:noFill/>
          </a:ln>
        </p:spPr>
        <p:txBody>
          <a:bodyPr spcFirstLastPara="1" wrap="square" lIns="0" tIns="93325" rIns="0" bIns="0" anchor="t" anchorCtr="0">
            <a:spAutoFit/>
          </a:bodyPr>
          <a:lstStyle/>
          <a:p>
            <a:pPr marL="285115" marR="0" lvl="0" indent="-272415" algn="l" rtl="0">
              <a:lnSpc>
                <a:spcPct val="100000"/>
              </a:lnSpc>
              <a:spcBef>
                <a:spcPts val="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Shows the configuration of:</a:t>
            </a:r>
            <a:endParaRPr sz="2600">
              <a:solidFill>
                <a:schemeClr val="dk1"/>
              </a:solidFill>
              <a:latin typeface="Times New Roman"/>
              <a:ea typeface="Times New Roman"/>
              <a:cs typeface="Times New Roman"/>
              <a:sym typeface="Times New Roman"/>
            </a:endParaRPr>
          </a:p>
          <a:p>
            <a:pPr marL="652780" marR="0" lvl="1" indent="-247015" algn="l" rtl="0">
              <a:lnSpc>
                <a:spcPct val="100000"/>
              </a:lnSpc>
              <a:spcBef>
                <a:spcPts val="58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run time processing nodes and</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8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the components that live on them</a:t>
            </a:r>
            <a:endParaRPr sz="24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45"/>
              </a:spcBef>
              <a:spcAft>
                <a:spcPts val="0"/>
              </a:spcAft>
              <a:buClr>
                <a:srgbClr val="0E6EC5"/>
              </a:buClr>
              <a:buSzPts val="3500"/>
              <a:buFont typeface="Arial"/>
              <a:buNone/>
            </a:pPr>
            <a:endParaRPr sz="3500" b="0" i="0" u="none" strike="noStrike" cap="none">
              <a:solidFill>
                <a:schemeClr val="dk1"/>
              </a:solidFill>
              <a:latin typeface="Times New Roman"/>
              <a:ea typeface="Times New Roman"/>
              <a:cs typeface="Times New Roman"/>
              <a:sym typeface="Times New Roman"/>
            </a:endParaRPr>
          </a:p>
          <a:p>
            <a:pPr marL="285115" marR="0" lvl="0" indent="-272415" algn="l" rtl="0">
              <a:lnSpc>
                <a:spcPct val="100000"/>
              </a:lnSpc>
              <a:spcBef>
                <a:spcPts val="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Graphically: collection of vertices and arcs</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824"/>
        <p:cNvGrpSpPr/>
        <p:nvPr/>
      </p:nvGrpSpPr>
      <p:grpSpPr>
        <a:xfrm>
          <a:off x="0" y="0"/>
          <a:ext cx="0" cy="0"/>
          <a:chOff x="0" y="0"/>
          <a:chExt cx="0" cy="0"/>
        </a:xfrm>
      </p:grpSpPr>
      <p:sp>
        <p:nvSpPr>
          <p:cNvPr id="825" name="Google Shape;825;p45"/>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6" name="Google Shape;826;p45"/>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7" name="Google Shape;827;p45"/>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8" name="Google Shape;828;p45"/>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9" name="Google Shape;829;p45"/>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0" name="Google Shape;830;p45"/>
          <p:cNvSpPr txBox="1">
            <a:spLocks noGrp="1"/>
          </p:cNvSpPr>
          <p:nvPr>
            <p:ph type="title"/>
          </p:nvPr>
        </p:nvSpPr>
        <p:spPr>
          <a:xfrm>
            <a:off x="444500" y="327406"/>
            <a:ext cx="2339975"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a:t>Contents</a:t>
            </a:r>
            <a:endParaRPr sz="5000"/>
          </a:p>
        </p:txBody>
      </p:sp>
      <p:sp>
        <p:nvSpPr>
          <p:cNvPr id="831" name="Google Shape;831;p45"/>
          <p:cNvSpPr txBox="1">
            <a:spLocks noGrp="1"/>
          </p:cNvSpPr>
          <p:nvPr>
            <p:ph type="body" idx="1"/>
          </p:nvPr>
        </p:nvSpPr>
        <p:spPr>
          <a:xfrm>
            <a:off x="535940" y="1074576"/>
            <a:ext cx="7769225" cy="2186940"/>
          </a:xfrm>
          <a:prstGeom prst="rect">
            <a:avLst/>
          </a:prstGeom>
          <a:noFill/>
          <a:ln>
            <a:noFill/>
          </a:ln>
        </p:spPr>
        <p:txBody>
          <a:bodyPr spcFirstLastPara="1" wrap="square" lIns="0" tIns="93325" rIns="0" bIns="0" anchor="t" anchorCtr="0">
            <a:spAutoFit/>
          </a:bodyPr>
          <a:lstStyle/>
          <a:p>
            <a:pPr marL="285115" lvl="0" indent="-272415" algn="l" rtl="0">
              <a:lnSpc>
                <a:spcPct val="100000"/>
              </a:lnSpc>
              <a:spcBef>
                <a:spcPts val="0"/>
              </a:spcBef>
              <a:spcAft>
                <a:spcPts val="0"/>
              </a:spcAft>
              <a:buClr>
                <a:srgbClr val="0AD0D9"/>
              </a:buClr>
              <a:buSzPts val="2450"/>
              <a:buFont typeface="Arial"/>
              <a:buChar char=""/>
            </a:pPr>
            <a:r>
              <a:rPr lang="en-US"/>
              <a:t>Deployment diagrams contain:</a:t>
            </a:r>
            <a:endParaRPr/>
          </a:p>
          <a:p>
            <a:pPr marL="652780" lvl="1" indent="-247015" algn="l" rtl="0">
              <a:lnSpc>
                <a:spcPct val="100000"/>
              </a:lnSpc>
              <a:spcBef>
                <a:spcPts val="585"/>
              </a:spcBef>
              <a:spcAft>
                <a:spcPts val="0"/>
              </a:spcAft>
              <a:buClr>
                <a:srgbClr val="0E6EC5"/>
              </a:buClr>
              <a:buSzPts val="2050"/>
              <a:buFont typeface="Arial"/>
              <a:buChar char=""/>
            </a:pPr>
            <a:r>
              <a:rPr lang="en-US" sz="2400">
                <a:latin typeface="Times New Roman"/>
                <a:ea typeface="Times New Roman"/>
                <a:cs typeface="Times New Roman"/>
                <a:sym typeface="Times New Roman"/>
              </a:rPr>
              <a:t>Nodes</a:t>
            </a:r>
            <a:endParaRPr sz="2400">
              <a:latin typeface="Times New Roman"/>
              <a:ea typeface="Times New Roman"/>
              <a:cs typeface="Times New Roman"/>
              <a:sym typeface="Times New Roman"/>
            </a:endParaRPr>
          </a:p>
          <a:p>
            <a:pPr marL="652780" lvl="1" indent="-247015" algn="l" rtl="0">
              <a:lnSpc>
                <a:spcPct val="100000"/>
              </a:lnSpc>
              <a:spcBef>
                <a:spcPts val="580"/>
              </a:spcBef>
              <a:spcAft>
                <a:spcPts val="0"/>
              </a:spcAft>
              <a:buClr>
                <a:srgbClr val="0E6EC5"/>
              </a:buClr>
              <a:buSzPts val="2050"/>
              <a:buFont typeface="Arial"/>
              <a:buChar char=""/>
            </a:pPr>
            <a:r>
              <a:rPr lang="en-US" sz="2400">
                <a:latin typeface="Times New Roman"/>
                <a:ea typeface="Times New Roman"/>
                <a:cs typeface="Times New Roman"/>
                <a:sym typeface="Times New Roman"/>
              </a:rPr>
              <a:t>Dependency and association relationships</a:t>
            </a:r>
            <a:endParaRPr sz="2400">
              <a:latin typeface="Times New Roman"/>
              <a:ea typeface="Times New Roman"/>
              <a:cs typeface="Times New Roman"/>
              <a:sym typeface="Times New Roman"/>
            </a:endParaRPr>
          </a:p>
          <a:p>
            <a:pPr marL="652780" marR="5080" lvl="1" indent="-247015" algn="l" rtl="0">
              <a:lnSpc>
                <a:spcPct val="100000"/>
              </a:lnSpc>
              <a:spcBef>
                <a:spcPts val="575"/>
              </a:spcBef>
              <a:spcAft>
                <a:spcPts val="0"/>
              </a:spcAft>
              <a:buClr>
                <a:srgbClr val="0E6EC5"/>
              </a:buClr>
              <a:buSzPts val="2050"/>
              <a:buFont typeface="Arial"/>
              <a:buChar char=""/>
            </a:pPr>
            <a:r>
              <a:rPr lang="en-US" sz="2400">
                <a:latin typeface="Times New Roman"/>
                <a:ea typeface="Times New Roman"/>
                <a:cs typeface="Times New Roman"/>
                <a:sym typeface="Times New Roman"/>
              </a:rPr>
              <a:t>may also contain components, each of which must live  on some node.</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62"/>
        <p:cNvGrpSpPr/>
        <p:nvPr/>
      </p:nvGrpSpPr>
      <p:grpSpPr>
        <a:xfrm>
          <a:off x="0" y="0"/>
          <a:ext cx="0" cy="0"/>
          <a:chOff x="0" y="0"/>
          <a:chExt cx="0" cy="0"/>
        </a:xfrm>
      </p:grpSpPr>
      <p:sp>
        <p:nvSpPr>
          <p:cNvPr id="163" name="Google Shape;163;p7"/>
          <p:cNvSpPr/>
          <p:nvPr/>
        </p:nvSpPr>
        <p:spPr>
          <a:xfrm>
            <a:off x="0" y="8792"/>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7"/>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7"/>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6" name="Google Shape;166;p7"/>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7"/>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7"/>
          <p:cNvSpPr txBox="1"/>
          <p:nvPr/>
        </p:nvSpPr>
        <p:spPr>
          <a:xfrm>
            <a:off x="535940" y="1154938"/>
            <a:ext cx="7931150" cy="1804035"/>
          </a:xfrm>
          <a:prstGeom prst="rect">
            <a:avLst/>
          </a:prstGeom>
          <a:noFill/>
          <a:ln>
            <a:noFill/>
          </a:ln>
        </p:spPr>
        <p:txBody>
          <a:bodyPr spcFirstLastPara="1" wrap="square" lIns="0" tIns="13325" rIns="0" bIns="0" anchor="t" anchorCtr="0">
            <a:spAutoFit/>
          </a:bodyPr>
          <a:lstStyle/>
          <a:p>
            <a:pPr marL="285115" marR="5080" lvl="0" indent="-272415" algn="l" rtl="0">
              <a:lnSpc>
                <a:spcPct val="100000"/>
              </a:lnSpc>
              <a:spcBef>
                <a:spcPts val="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If different teams are working on different scenarios, a  class may be called by different names.</a:t>
            </a:r>
            <a:endParaRPr sz="26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These name conflicts must be resolved.</a:t>
            </a:r>
            <a:endParaRPr sz="26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50"/>
              </a:spcBef>
              <a:spcAft>
                <a:spcPts val="0"/>
              </a:spcAft>
              <a:buClr>
                <a:srgbClr val="0AD0D9"/>
              </a:buClr>
              <a:buSzPts val="2650"/>
              <a:buFont typeface="Arial"/>
              <a:buChar char=""/>
            </a:pPr>
            <a:r>
              <a:rPr lang="en-US" sz="2800">
                <a:solidFill>
                  <a:schemeClr val="dk1"/>
                </a:solidFill>
                <a:latin typeface="Times New Roman"/>
                <a:ea typeface="Times New Roman"/>
                <a:cs typeface="Times New Roman"/>
                <a:sym typeface="Times New Roman"/>
              </a:rPr>
              <a:t>Homogenization is an ongoing process.</a:t>
            </a:r>
            <a:endParaRPr sz="2800">
              <a:solidFill>
                <a:schemeClr val="dk1"/>
              </a:solidFill>
              <a:latin typeface="Times New Roman"/>
              <a:ea typeface="Times New Roman"/>
              <a:cs typeface="Times New Roman"/>
              <a:sym typeface="Times New Roman"/>
            </a:endParaRPr>
          </a:p>
        </p:txBody>
      </p:sp>
      <p:sp>
        <p:nvSpPr>
          <p:cNvPr id="169" name="Google Shape;169;p7"/>
          <p:cNvSpPr txBox="1">
            <a:spLocks noGrp="1"/>
          </p:cNvSpPr>
          <p:nvPr>
            <p:ph type="title"/>
          </p:nvPr>
        </p:nvSpPr>
        <p:spPr>
          <a:xfrm>
            <a:off x="444500" y="359409"/>
            <a:ext cx="8972062"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dirty="0"/>
              <a:t>Why is homogenization required</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835"/>
        <p:cNvGrpSpPr/>
        <p:nvPr/>
      </p:nvGrpSpPr>
      <p:grpSpPr>
        <a:xfrm>
          <a:off x="0" y="0"/>
          <a:ext cx="0" cy="0"/>
          <a:chOff x="0" y="0"/>
          <a:chExt cx="0" cy="0"/>
        </a:xfrm>
      </p:grpSpPr>
      <p:sp>
        <p:nvSpPr>
          <p:cNvPr id="836" name="Google Shape;836;p46"/>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7" name="Google Shape;837;p46"/>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8" name="Google Shape;838;p46"/>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9" name="Google Shape;839;p46"/>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0" name="Google Shape;840;p46"/>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1" name="Google Shape;841;p46"/>
          <p:cNvSpPr txBox="1">
            <a:spLocks noGrp="1"/>
          </p:cNvSpPr>
          <p:nvPr>
            <p:ph type="title"/>
          </p:nvPr>
        </p:nvSpPr>
        <p:spPr>
          <a:xfrm>
            <a:off x="444499" y="327406"/>
            <a:ext cx="7301523"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dirty="0"/>
              <a:t>A Deployment Diagram</a:t>
            </a:r>
            <a:endParaRPr sz="5000" dirty="0"/>
          </a:p>
        </p:txBody>
      </p:sp>
      <p:sp>
        <p:nvSpPr>
          <p:cNvPr id="842" name="Google Shape;842;p46"/>
          <p:cNvSpPr/>
          <p:nvPr/>
        </p:nvSpPr>
        <p:spPr>
          <a:xfrm>
            <a:off x="1064935" y="1908202"/>
            <a:ext cx="2212975" cy="991235"/>
          </a:xfrm>
          <a:custGeom>
            <a:avLst/>
            <a:gdLst/>
            <a:ahLst/>
            <a:cxnLst/>
            <a:rect l="l" t="t" r="r" b="b"/>
            <a:pathLst>
              <a:path w="2212975" h="991235" extrusionOk="0">
                <a:moveTo>
                  <a:pt x="1418588" y="897100"/>
                </a:moveTo>
                <a:lnTo>
                  <a:pt x="844890" y="897100"/>
                </a:lnTo>
                <a:lnTo>
                  <a:pt x="882103" y="925572"/>
                </a:lnTo>
                <a:lnTo>
                  <a:pt x="926376" y="949519"/>
                </a:lnTo>
                <a:lnTo>
                  <a:pt x="976674" y="968466"/>
                </a:lnTo>
                <a:lnTo>
                  <a:pt x="1031961" y="981936"/>
                </a:lnTo>
                <a:lnTo>
                  <a:pt x="1086871" y="989212"/>
                </a:lnTo>
                <a:lnTo>
                  <a:pt x="1141513" y="990964"/>
                </a:lnTo>
                <a:lnTo>
                  <a:pt x="1194999" y="987483"/>
                </a:lnTo>
                <a:lnTo>
                  <a:pt x="1246444" y="979058"/>
                </a:lnTo>
                <a:lnTo>
                  <a:pt x="1294962" y="965981"/>
                </a:lnTo>
                <a:lnTo>
                  <a:pt x="1339665" y="948542"/>
                </a:lnTo>
                <a:lnTo>
                  <a:pt x="1379669" y="927030"/>
                </a:lnTo>
                <a:lnTo>
                  <a:pt x="1414086" y="901737"/>
                </a:lnTo>
                <a:lnTo>
                  <a:pt x="1418588" y="897100"/>
                </a:lnTo>
                <a:close/>
              </a:path>
              <a:path w="2212975" h="991235" extrusionOk="0">
                <a:moveTo>
                  <a:pt x="554589" y="87314"/>
                </a:moveTo>
                <a:lnTo>
                  <a:pt x="497037" y="89126"/>
                </a:lnTo>
                <a:lnTo>
                  <a:pt x="436279" y="97579"/>
                </a:lnTo>
                <a:lnTo>
                  <a:pt x="380547" y="112077"/>
                </a:lnTo>
                <a:lnTo>
                  <a:pt x="330677" y="131948"/>
                </a:lnTo>
                <a:lnTo>
                  <a:pt x="287504" y="156520"/>
                </a:lnTo>
                <a:lnTo>
                  <a:pt x="251865" y="185120"/>
                </a:lnTo>
                <a:lnTo>
                  <a:pt x="224594" y="217076"/>
                </a:lnTo>
                <a:lnTo>
                  <a:pt x="206529" y="251716"/>
                </a:lnTo>
                <a:lnTo>
                  <a:pt x="198504" y="288369"/>
                </a:lnTo>
                <a:lnTo>
                  <a:pt x="201355" y="326362"/>
                </a:lnTo>
                <a:lnTo>
                  <a:pt x="199501" y="329410"/>
                </a:lnTo>
                <a:lnTo>
                  <a:pt x="148408" y="336434"/>
                </a:lnTo>
                <a:lnTo>
                  <a:pt x="102005" y="350365"/>
                </a:lnTo>
                <a:lnTo>
                  <a:pt x="62100" y="370486"/>
                </a:lnTo>
                <a:lnTo>
                  <a:pt x="30502" y="396085"/>
                </a:lnTo>
                <a:lnTo>
                  <a:pt x="7496" y="429836"/>
                </a:lnTo>
                <a:lnTo>
                  <a:pt x="0" y="464886"/>
                </a:lnTo>
                <a:lnTo>
                  <a:pt x="7256" y="499463"/>
                </a:lnTo>
                <a:lnTo>
                  <a:pt x="28510" y="531796"/>
                </a:lnTo>
                <a:lnTo>
                  <a:pt x="63003" y="560115"/>
                </a:lnTo>
                <a:lnTo>
                  <a:pt x="109979" y="582648"/>
                </a:lnTo>
                <a:lnTo>
                  <a:pt x="80805" y="606347"/>
                </a:lnTo>
                <a:lnTo>
                  <a:pt x="60944" y="632987"/>
                </a:lnTo>
                <a:lnTo>
                  <a:pt x="50932" y="661604"/>
                </a:lnTo>
                <a:lnTo>
                  <a:pt x="51305" y="691233"/>
                </a:lnTo>
                <a:lnTo>
                  <a:pt x="66125" y="726488"/>
                </a:lnTo>
                <a:lnTo>
                  <a:pt x="94662" y="757075"/>
                </a:lnTo>
                <a:lnTo>
                  <a:pt x="134556" y="781863"/>
                </a:lnTo>
                <a:lnTo>
                  <a:pt x="183449" y="799719"/>
                </a:lnTo>
                <a:lnTo>
                  <a:pt x="238980" y="809510"/>
                </a:lnTo>
                <a:lnTo>
                  <a:pt x="298790" y="810105"/>
                </a:lnTo>
                <a:lnTo>
                  <a:pt x="300187" y="811629"/>
                </a:lnTo>
                <a:lnTo>
                  <a:pt x="301584" y="813026"/>
                </a:lnTo>
                <a:lnTo>
                  <a:pt x="302981" y="814550"/>
                </a:lnTo>
                <a:lnTo>
                  <a:pt x="333684" y="841526"/>
                </a:lnTo>
                <a:lnTo>
                  <a:pt x="369166" y="865176"/>
                </a:lnTo>
                <a:lnTo>
                  <a:pt x="408781" y="885402"/>
                </a:lnTo>
                <a:lnTo>
                  <a:pt x="451886" y="902104"/>
                </a:lnTo>
                <a:lnTo>
                  <a:pt x="497833" y="915186"/>
                </a:lnTo>
                <a:lnTo>
                  <a:pt x="545979" y="924548"/>
                </a:lnTo>
                <a:lnTo>
                  <a:pt x="595678" y="930091"/>
                </a:lnTo>
                <a:lnTo>
                  <a:pt x="646285" y="931719"/>
                </a:lnTo>
                <a:lnTo>
                  <a:pt x="697155" y="929332"/>
                </a:lnTo>
                <a:lnTo>
                  <a:pt x="747642" y="922832"/>
                </a:lnTo>
                <a:lnTo>
                  <a:pt x="797102" y="912121"/>
                </a:lnTo>
                <a:lnTo>
                  <a:pt x="844890" y="897100"/>
                </a:lnTo>
                <a:lnTo>
                  <a:pt x="1418588" y="897100"/>
                </a:lnTo>
                <a:lnTo>
                  <a:pt x="1442031" y="872952"/>
                </a:lnTo>
                <a:lnTo>
                  <a:pt x="1462618" y="840966"/>
                </a:lnTo>
                <a:lnTo>
                  <a:pt x="1774647" y="840966"/>
                </a:lnTo>
                <a:lnTo>
                  <a:pt x="1826854" y="816518"/>
                </a:lnTo>
                <a:lnTo>
                  <a:pt x="1863337" y="789992"/>
                </a:lnTo>
                <a:lnTo>
                  <a:pt x="1891028" y="759471"/>
                </a:lnTo>
                <a:lnTo>
                  <a:pt x="1908730" y="725677"/>
                </a:lnTo>
                <a:lnTo>
                  <a:pt x="1915246" y="689328"/>
                </a:lnTo>
                <a:lnTo>
                  <a:pt x="1958783" y="683803"/>
                </a:lnTo>
                <a:lnTo>
                  <a:pt x="2000653" y="674945"/>
                </a:lnTo>
                <a:lnTo>
                  <a:pt x="2040333" y="662896"/>
                </a:lnTo>
                <a:lnTo>
                  <a:pt x="2077298" y="647799"/>
                </a:lnTo>
                <a:lnTo>
                  <a:pt x="2123293" y="621946"/>
                </a:lnTo>
                <a:lnTo>
                  <a:pt x="2159983" y="592361"/>
                </a:lnTo>
                <a:lnTo>
                  <a:pt x="2187186" y="559882"/>
                </a:lnTo>
                <a:lnTo>
                  <a:pt x="2204721" y="525349"/>
                </a:lnTo>
                <a:lnTo>
                  <a:pt x="2212407" y="489602"/>
                </a:lnTo>
                <a:lnTo>
                  <a:pt x="2210064" y="453479"/>
                </a:lnTo>
                <a:lnTo>
                  <a:pt x="2197511" y="417821"/>
                </a:lnTo>
                <a:lnTo>
                  <a:pt x="2174567" y="383466"/>
                </a:lnTo>
                <a:lnTo>
                  <a:pt x="2141052" y="351254"/>
                </a:lnTo>
                <a:lnTo>
                  <a:pt x="2146005" y="344142"/>
                </a:lnTo>
                <a:lnTo>
                  <a:pt x="2150196" y="336903"/>
                </a:lnTo>
                <a:lnTo>
                  <a:pt x="2153498" y="329410"/>
                </a:lnTo>
                <a:lnTo>
                  <a:pt x="2162990" y="291344"/>
                </a:lnTo>
                <a:lnTo>
                  <a:pt x="2158272" y="254166"/>
                </a:lnTo>
                <a:lnTo>
                  <a:pt x="2140501" y="219109"/>
                </a:lnTo>
                <a:lnTo>
                  <a:pt x="2110832" y="187401"/>
                </a:lnTo>
                <a:lnTo>
                  <a:pt x="2070418" y="160274"/>
                </a:lnTo>
                <a:lnTo>
                  <a:pt x="2020416" y="138959"/>
                </a:lnTo>
                <a:lnTo>
                  <a:pt x="1961982" y="124686"/>
                </a:lnTo>
                <a:lnTo>
                  <a:pt x="1958127" y="116050"/>
                </a:lnTo>
                <a:lnTo>
                  <a:pt x="718271" y="116050"/>
                </a:lnTo>
                <a:lnTo>
                  <a:pt x="666361" y="100931"/>
                </a:lnTo>
                <a:lnTo>
                  <a:pt x="611416" y="91301"/>
                </a:lnTo>
                <a:lnTo>
                  <a:pt x="554589" y="87314"/>
                </a:lnTo>
                <a:close/>
              </a:path>
              <a:path w="2212975" h="991235" extrusionOk="0">
                <a:moveTo>
                  <a:pt x="1774647" y="840966"/>
                </a:moveTo>
                <a:lnTo>
                  <a:pt x="1462618" y="840966"/>
                </a:lnTo>
                <a:lnTo>
                  <a:pt x="1498551" y="852644"/>
                </a:lnTo>
                <a:lnTo>
                  <a:pt x="1536627" y="861143"/>
                </a:lnTo>
                <a:lnTo>
                  <a:pt x="1576275" y="866380"/>
                </a:lnTo>
                <a:lnTo>
                  <a:pt x="1616923" y="868271"/>
                </a:lnTo>
                <a:lnTo>
                  <a:pt x="1676612" y="864926"/>
                </a:lnTo>
                <a:lnTo>
                  <a:pt x="1732294" y="854706"/>
                </a:lnTo>
                <a:lnTo>
                  <a:pt x="1774647" y="840966"/>
                </a:lnTo>
                <a:close/>
              </a:path>
              <a:path w="2212975" h="991235" extrusionOk="0">
                <a:moveTo>
                  <a:pt x="983339" y="28217"/>
                </a:moveTo>
                <a:lnTo>
                  <a:pt x="930601" y="28502"/>
                </a:lnTo>
                <a:lnTo>
                  <a:pt x="879307" y="34897"/>
                </a:lnTo>
                <a:lnTo>
                  <a:pt x="830941" y="47126"/>
                </a:lnTo>
                <a:lnTo>
                  <a:pt x="786989" y="64912"/>
                </a:lnTo>
                <a:lnTo>
                  <a:pt x="748938" y="87979"/>
                </a:lnTo>
                <a:lnTo>
                  <a:pt x="718271" y="116050"/>
                </a:lnTo>
                <a:lnTo>
                  <a:pt x="1958127" y="116050"/>
                </a:lnTo>
                <a:lnTo>
                  <a:pt x="1950722" y="99460"/>
                </a:lnTo>
                <a:lnTo>
                  <a:pt x="1932676" y="75949"/>
                </a:lnTo>
                <a:lnTo>
                  <a:pt x="1932203" y="75537"/>
                </a:lnTo>
                <a:lnTo>
                  <a:pt x="1150579" y="75537"/>
                </a:lnTo>
                <a:lnTo>
                  <a:pt x="1136015" y="67377"/>
                </a:lnTo>
                <a:lnTo>
                  <a:pt x="1120559" y="59884"/>
                </a:lnTo>
                <a:lnTo>
                  <a:pt x="1104269" y="53105"/>
                </a:lnTo>
                <a:lnTo>
                  <a:pt x="1087206" y="47089"/>
                </a:lnTo>
                <a:lnTo>
                  <a:pt x="1036036" y="34321"/>
                </a:lnTo>
                <a:lnTo>
                  <a:pt x="983339" y="28217"/>
                </a:lnTo>
                <a:close/>
              </a:path>
              <a:path w="2212975" h="991235" extrusionOk="0">
                <a:moveTo>
                  <a:pt x="1352031" y="0"/>
                </a:moveTo>
                <a:lnTo>
                  <a:pt x="1303161" y="3106"/>
                </a:lnTo>
                <a:lnTo>
                  <a:pt x="1256781" y="12575"/>
                </a:lnTo>
                <a:lnTo>
                  <a:pt x="1214691" y="28045"/>
                </a:lnTo>
                <a:lnTo>
                  <a:pt x="1178690" y="49153"/>
                </a:lnTo>
                <a:lnTo>
                  <a:pt x="1150579" y="75537"/>
                </a:lnTo>
                <a:lnTo>
                  <a:pt x="1932203" y="75537"/>
                </a:lnTo>
                <a:lnTo>
                  <a:pt x="1908296" y="54677"/>
                </a:lnTo>
                <a:lnTo>
                  <a:pt x="1906687" y="53693"/>
                </a:lnTo>
                <a:lnTo>
                  <a:pt x="1527896" y="53693"/>
                </a:lnTo>
                <a:lnTo>
                  <a:pt x="1511284" y="41844"/>
                </a:lnTo>
                <a:lnTo>
                  <a:pt x="1492637" y="31293"/>
                </a:lnTo>
                <a:lnTo>
                  <a:pt x="1472156" y="22099"/>
                </a:lnTo>
                <a:lnTo>
                  <a:pt x="1450045" y="14323"/>
                </a:lnTo>
                <a:lnTo>
                  <a:pt x="1401592" y="3618"/>
                </a:lnTo>
                <a:lnTo>
                  <a:pt x="1352031" y="0"/>
                </a:lnTo>
                <a:close/>
              </a:path>
              <a:path w="2212975" h="991235" extrusionOk="0">
                <a:moveTo>
                  <a:pt x="1697012" y="734"/>
                </a:moveTo>
                <a:lnTo>
                  <a:pt x="1650101" y="5865"/>
                </a:lnTo>
                <a:lnTo>
                  <a:pt x="1605340" y="16450"/>
                </a:lnTo>
                <a:lnTo>
                  <a:pt x="1564136" y="32416"/>
                </a:lnTo>
                <a:lnTo>
                  <a:pt x="1527896" y="53693"/>
                </a:lnTo>
                <a:lnTo>
                  <a:pt x="1906687" y="53693"/>
                </a:lnTo>
                <a:lnTo>
                  <a:pt x="1836585" y="18772"/>
                </a:lnTo>
                <a:lnTo>
                  <a:pt x="1791661" y="7115"/>
                </a:lnTo>
                <a:lnTo>
                  <a:pt x="1744667" y="1127"/>
                </a:lnTo>
                <a:lnTo>
                  <a:pt x="1697012" y="734"/>
                </a:lnTo>
                <a:close/>
              </a:path>
            </a:pathLst>
          </a:custGeom>
          <a:solidFill>
            <a:srgbClr val="F491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3" name="Google Shape;843;p46"/>
          <p:cNvSpPr/>
          <p:nvPr/>
        </p:nvSpPr>
        <p:spPr>
          <a:xfrm>
            <a:off x="1177391" y="3066160"/>
            <a:ext cx="55244" cy="55244"/>
          </a:xfrm>
          <a:custGeom>
            <a:avLst/>
            <a:gdLst/>
            <a:ahLst/>
            <a:cxnLst/>
            <a:rect l="l" t="t" r="r" b="b"/>
            <a:pathLst>
              <a:path w="55244" h="55244" extrusionOk="0">
                <a:moveTo>
                  <a:pt x="27520" y="0"/>
                </a:moveTo>
                <a:lnTo>
                  <a:pt x="16807" y="2162"/>
                </a:lnTo>
                <a:lnTo>
                  <a:pt x="8059" y="8064"/>
                </a:lnTo>
                <a:lnTo>
                  <a:pt x="2162" y="16823"/>
                </a:lnTo>
                <a:lnTo>
                  <a:pt x="0" y="27559"/>
                </a:lnTo>
                <a:lnTo>
                  <a:pt x="2162" y="38294"/>
                </a:lnTo>
                <a:lnTo>
                  <a:pt x="8059" y="47053"/>
                </a:lnTo>
                <a:lnTo>
                  <a:pt x="16807" y="52955"/>
                </a:lnTo>
                <a:lnTo>
                  <a:pt x="27520" y="55117"/>
                </a:lnTo>
                <a:lnTo>
                  <a:pt x="38234" y="52955"/>
                </a:lnTo>
                <a:lnTo>
                  <a:pt x="46982" y="47053"/>
                </a:lnTo>
                <a:lnTo>
                  <a:pt x="52879" y="38294"/>
                </a:lnTo>
                <a:lnTo>
                  <a:pt x="55041" y="27559"/>
                </a:lnTo>
                <a:lnTo>
                  <a:pt x="52879" y="16823"/>
                </a:lnTo>
                <a:lnTo>
                  <a:pt x="46982" y="8064"/>
                </a:lnTo>
                <a:lnTo>
                  <a:pt x="38234" y="2162"/>
                </a:lnTo>
                <a:lnTo>
                  <a:pt x="27520" y="0"/>
                </a:lnTo>
                <a:close/>
              </a:path>
            </a:pathLst>
          </a:custGeom>
          <a:solidFill>
            <a:srgbClr val="F491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4" name="Google Shape;844;p46"/>
          <p:cNvSpPr/>
          <p:nvPr/>
        </p:nvSpPr>
        <p:spPr>
          <a:xfrm>
            <a:off x="1262037" y="2958210"/>
            <a:ext cx="110070" cy="110109"/>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5" name="Google Shape;845;p46"/>
          <p:cNvSpPr/>
          <p:nvPr/>
        </p:nvSpPr>
        <p:spPr>
          <a:xfrm>
            <a:off x="1391411" y="2818257"/>
            <a:ext cx="165100" cy="165100"/>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6" name="Google Shape;846;p46"/>
          <p:cNvSpPr/>
          <p:nvPr/>
        </p:nvSpPr>
        <p:spPr>
          <a:xfrm>
            <a:off x="1064935" y="1908202"/>
            <a:ext cx="2212975" cy="991235"/>
          </a:xfrm>
          <a:custGeom>
            <a:avLst/>
            <a:gdLst/>
            <a:ahLst/>
            <a:cxnLst/>
            <a:rect l="l" t="t" r="r" b="b"/>
            <a:pathLst>
              <a:path w="2212975" h="991235" extrusionOk="0">
                <a:moveTo>
                  <a:pt x="201355" y="326362"/>
                </a:moveTo>
                <a:lnTo>
                  <a:pt x="206529" y="251716"/>
                </a:lnTo>
                <a:lnTo>
                  <a:pt x="224594" y="217076"/>
                </a:lnTo>
                <a:lnTo>
                  <a:pt x="251865" y="185120"/>
                </a:lnTo>
                <a:lnTo>
                  <a:pt x="287504" y="156520"/>
                </a:lnTo>
                <a:lnTo>
                  <a:pt x="330677" y="131948"/>
                </a:lnTo>
                <a:lnTo>
                  <a:pt x="380547" y="112077"/>
                </a:lnTo>
                <a:lnTo>
                  <a:pt x="436279" y="97579"/>
                </a:lnTo>
                <a:lnTo>
                  <a:pt x="497037" y="89126"/>
                </a:lnTo>
                <a:lnTo>
                  <a:pt x="554589" y="87314"/>
                </a:lnTo>
                <a:lnTo>
                  <a:pt x="611416" y="91301"/>
                </a:lnTo>
                <a:lnTo>
                  <a:pt x="666361" y="100931"/>
                </a:lnTo>
                <a:lnTo>
                  <a:pt x="718271" y="116050"/>
                </a:lnTo>
                <a:lnTo>
                  <a:pt x="748938" y="87979"/>
                </a:lnTo>
                <a:lnTo>
                  <a:pt x="786989" y="64912"/>
                </a:lnTo>
                <a:lnTo>
                  <a:pt x="830941" y="47126"/>
                </a:lnTo>
                <a:lnTo>
                  <a:pt x="879307" y="34897"/>
                </a:lnTo>
                <a:lnTo>
                  <a:pt x="930601" y="28502"/>
                </a:lnTo>
                <a:lnTo>
                  <a:pt x="983339" y="28217"/>
                </a:lnTo>
                <a:lnTo>
                  <a:pt x="1036036" y="34321"/>
                </a:lnTo>
                <a:lnTo>
                  <a:pt x="1087206" y="47089"/>
                </a:lnTo>
                <a:lnTo>
                  <a:pt x="1136015" y="67377"/>
                </a:lnTo>
                <a:lnTo>
                  <a:pt x="1150579" y="75537"/>
                </a:lnTo>
                <a:lnTo>
                  <a:pt x="1178690" y="49153"/>
                </a:lnTo>
                <a:lnTo>
                  <a:pt x="1214691" y="28045"/>
                </a:lnTo>
                <a:lnTo>
                  <a:pt x="1256781" y="12575"/>
                </a:lnTo>
                <a:lnTo>
                  <a:pt x="1303161" y="3106"/>
                </a:lnTo>
                <a:lnTo>
                  <a:pt x="1352031" y="0"/>
                </a:lnTo>
                <a:lnTo>
                  <a:pt x="1401592" y="3618"/>
                </a:lnTo>
                <a:lnTo>
                  <a:pt x="1450045" y="14323"/>
                </a:lnTo>
                <a:lnTo>
                  <a:pt x="1492637" y="31293"/>
                </a:lnTo>
                <a:lnTo>
                  <a:pt x="1527896" y="53693"/>
                </a:lnTo>
                <a:lnTo>
                  <a:pt x="1564136" y="32416"/>
                </a:lnTo>
                <a:lnTo>
                  <a:pt x="1605340" y="16450"/>
                </a:lnTo>
                <a:lnTo>
                  <a:pt x="1650101" y="5865"/>
                </a:lnTo>
                <a:lnTo>
                  <a:pt x="1697012" y="734"/>
                </a:lnTo>
                <a:lnTo>
                  <a:pt x="1744667" y="1127"/>
                </a:lnTo>
                <a:lnTo>
                  <a:pt x="1791661" y="7115"/>
                </a:lnTo>
                <a:lnTo>
                  <a:pt x="1836585" y="18772"/>
                </a:lnTo>
                <a:lnTo>
                  <a:pt x="1878035" y="36167"/>
                </a:lnTo>
                <a:lnTo>
                  <a:pt x="1932676" y="75949"/>
                </a:lnTo>
                <a:lnTo>
                  <a:pt x="1961982" y="124686"/>
                </a:lnTo>
                <a:lnTo>
                  <a:pt x="2020416" y="138959"/>
                </a:lnTo>
                <a:lnTo>
                  <a:pt x="2070418" y="160274"/>
                </a:lnTo>
                <a:lnTo>
                  <a:pt x="2110832" y="187401"/>
                </a:lnTo>
                <a:lnTo>
                  <a:pt x="2140501" y="219109"/>
                </a:lnTo>
                <a:lnTo>
                  <a:pt x="2158272" y="254166"/>
                </a:lnTo>
                <a:lnTo>
                  <a:pt x="2162990" y="291344"/>
                </a:lnTo>
                <a:lnTo>
                  <a:pt x="2153498" y="329410"/>
                </a:lnTo>
                <a:lnTo>
                  <a:pt x="2150196" y="336903"/>
                </a:lnTo>
                <a:lnTo>
                  <a:pt x="2146005" y="344142"/>
                </a:lnTo>
                <a:lnTo>
                  <a:pt x="2141052" y="351254"/>
                </a:lnTo>
                <a:lnTo>
                  <a:pt x="2174567" y="383466"/>
                </a:lnTo>
                <a:lnTo>
                  <a:pt x="2197511" y="417821"/>
                </a:lnTo>
                <a:lnTo>
                  <a:pt x="2210064" y="453479"/>
                </a:lnTo>
                <a:lnTo>
                  <a:pt x="2212407" y="489602"/>
                </a:lnTo>
                <a:lnTo>
                  <a:pt x="2204721" y="525349"/>
                </a:lnTo>
                <a:lnTo>
                  <a:pt x="2187186" y="559882"/>
                </a:lnTo>
                <a:lnTo>
                  <a:pt x="2159983" y="592361"/>
                </a:lnTo>
                <a:lnTo>
                  <a:pt x="2123293" y="621946"/>
                </a:lnTo>
                <a:lnTo>
                  <a:pt x="2077298" y="647799"/>
                </a:lnTo>
                <a:lnTo>
                  <a:pt x="2040333" y="662896"/>
                </a:lnTo>
                <a:lnTo>
                  <a:pt x="2000653" y="674945"/>
                </a:lnTo>
                <a:lnTo>
                  <a:pt x="1958783" y="683803"/>
                </a:lnTo>
                <a:lnTo>
                  <a:pt x="1915246" y="689328"/>
                </a:lnTo>
                <a:lnTo>
                  <a:pt x="1908730" y="725677"/>
                </a:lnTo>
                <a:lnTo>
                  <a:pt x="1891028" y="759471"/>
                </a:lnTo>
                <a:lnTo>
                  <a:pt x="1863337" y="789992"/>
                </a:lnTo>
                <a:lnTo>
                  <a:pt x="1826854" y="816518"/>
                </a:lnTo>
                <a:lnTo>
                  <a:pt x="1782774" y="838329"/>
                </a:lnTo>
                <a:lnTo>
                  <a:pt x="1732294" y="854706"/>
                </a:lnTo>
                <a:lnTo>
                  <a:pt x="1676612" y="864926"/>
                </a:lnTo>
                <a:lnTo>
                  <a:pt x="1616923" y="868271"/>
                </a:lnTo>
                <a:lnTo>
                  <a:pt x="1576275" y="866380"/>
                </a:lnTo>
                <a:lnTo>
                  <a:pt x="1536627" y="861143"/>
                </a:lnTo>
                <a:lnTo>
                  <a:pt x="1498551" y="852644"/>
                </a:lnTo>
                <a:lnTo>
                  <a:pt x="1462618" y="840966"/>
                </a:lnTo>
                <a:lnTo>
                  <a:pt x="1442031" y="872952"/>
                </a:lnTo>
                <a:lnTo>
                  <a:pt x="1414086" y="901737"/>
                </a:lnTo>
                <a:lnTo>
                  <a:pt x="1379669" y="927030"/>
                </a:lnTo>
                <a:lnTo>
                  <a:pt x="1339665" y="948542"/>
                </a:lnTo>
                <a:lnTo>
                  <a:pt x="1294962" y="965981"/>
                </a:lnTo>
                <a:lnTo>
                  <a:pt x="1246444" y="979058"/>
                </a:lnTo>
                <a:lnTo>
                  <a:pt x="1194999" y="987483"/>
                </a:lnTo>
                <a:lnTo>
                  <a:pt x="1141513" y="990964"/>
                </a:lnTo>
                <a:lnTo>
                  <a:pt x="1086871" y="989212"/>
                </a:lnTo>
                <a:lnTo>
                  <a:pt x="1031961" y="981936"/>
                </a:lnTo>
                <a:lnTo>
                  <a:pt x="976674" y="968466"/>
                </a:lnTo>
                <a:lnTo>
                  <a:pt x="926376" y="949519"/>
                </a:lnTo>
                <a:lnTo>
                  <a:pt x="882103" y="925572"/>
                </a:lnTo>
                <a:lnTo>
                  <a:pt x="844890" y="897100"/>
                </a:lnTo>
                <a:lnTo>
                  <a:pt x="797102" y="912121"/>
                </a:lnTo>
                <a:lnTo>
                  <a:pt x="747642" y="922832"/>
                </a:lnTo>
                <a:lnTo>
                  <a:pt x="697155" y="929332"/>
                </a:lnTo>
                <a:lnTo>
                  <a:pt x="646285" y="931719"/>
                </a:lnTo>
                <a:lnTo>
                  <a:pt x="595678" y="930091"/>
                </a:lnTo>
                <a:lnTo>
                  <a:pt x="545979" y="924548"/>
                </a:lnTo>
                <a:lnTo>
                  <a:pt x="497833" y="915186"/>
                </a:lnTo>
                <a:lnTo>
                  <a:pt x="451886" y="902104"/>
                </a:lnTo>
                <a:lnTo>
                  <a:pt x="408781" y="885402"/>
                </a:lnTo>
                <a:lnTo>
                  <a:pt x="369166" y="865176"/>
                </a:lnTo>
                <a:lnTo>
                  <a:pt x="333684" y="841526"/>
                </a:lnTo>
                <a:lnTo>
                  <a:pt x="302981" y="814550"/>
                </a:lnTo>
                <a:lnTo>
                  <a:pt x="301584" y="813026"/>
                </a:lnTo>
                <a:lnTo>
                  <a:pt x="300187" y="811629"/>
                </a:lnTo>
                <a:lnTo>
                  <a:pt x="298790" y="810105"/>
                </a:lnTo>
                <a:lnTo>
                  <a:pt x="238980" y="809510"/>
                </a:lnTo>
                <a:lnTo>
                  <a:pt x="183449" y="799719"/>
                </a:lnTo>
                <a:lnTo>
                  <a:pt x="134556" y="781863"/>
                </a:lnTo>
                <a:lnTo>
                  <a:pt x="94662" y="757075"/>
                </a:lnTo>
                <a:lnTo>
                  <a:pt x="66125" y="726488"/>
                </a:lnTo>
                <a:lnTo>
                  <a:pt x="51305" y="691233"/>
                </a:lnTo>
                <a:lnTo>
                  <a:pt x="50932" y="661604"/>
                </a:lnTo>
                <a:lnTo>
                  <a:pt x="60944" y="632987"/>
                </a:lnTo>
                <a:lnTo>
                  <a:pt x="80805" y="606347"/>
                </a:lnTo>
                <a:lnTo>
                  <a:pt x="109979" y="582648"/>
                </a:lnTo>
                <a:lnTo>
                  <a:pt x="63003" y="560115"/>
                </a:lnTo>
                <a:lnTo>
                  <a:pt x="28510" y="531796"/>
                </a:lnTo>
                <a:lnTo>
                  <a:pt x="7256" y="499463"/>
                </a:lnTo>
                <a:lnTo>
                  <a:pt x="0" y="464886"/>
                </a:lnTo>
                <a:lnTo>
                  <a:pt x="7496" y="429836"/>
                </a:lnTo>
                <a:lnTo>
                  <a:pt x="30502" y="396085"/>
                </a:lnTo>
                <a:lnTo>
                  <a:pt x="62100" y="370486"/>
                </a:lnTo>
                <a:lnTo>
                  <a:pt x="102005" y="350365"/>
                </a:lnTo>
                <a:lnTo>
                  <a:pt x="148408" y="336434"/>
                </a:lnTo>
                <a:lnTo>
                  <a:pt x="199501" y="329410"/>
                </a:lnTo>
                <a:lnTo>
                  <a:pt x="201355" y="326362"/>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7" name="Google Shape;847;p46"/>
          <p:cNvSpPr/>
          <p:nvPr/>
        </p:nvSpPr>
        <p:spPr>
          <a:xfrm>
            <a:off x="1171295" y="2812160"/>
            <a:ext cx="391312" cy="315213"/>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8" name="Google Shape;848;p46"/>
          <p:cNvSpPr/>
          <p:nvPr/>
        </p:nvSpPr>
        <p:spPr>
          <a:xfrm>
            <a:off x="1177289" y="2486914"/>
            <a:ext cx="129539" cy="18415"/>
          </a:xfrm>
          <a:custGeom>
            <a:avLst/>
            <a:gdLst/>
            <a:ahLst/>
            <a:cxnLst/>
            <a:rect l="l" t="t" r="r" b="b"/>
            <a:pathLst>
              <a:path w="129540" h="18414" extrusionOk="0">
                <a:moveTo>
                  <a:pt x="129540" y="18287"/>
                </a:moveTo>
                <a:lnTo>
                  <a:pt x="95738" y="18323"/>
                </a:lnTo>
                <a:lnTo>
                  <a:pt x="62498" y="15239"/>
                </a:lnTo>
                <a:lnTo>
                  <a:pt x="30393" y="9108"/>
                </a:lnTo>
                <a:lnTo>
                  <a:pt x="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9" name="Google Shape;849;p46"/>
          <p:cNvSpPr/>
          <p:nvPr/>
        </p:nvSpPr>
        <p:spPr>
          <a:xfrm>
            <a:off x="1364488" y="2705226"/>
            <a:ext cx="57150" cy="8890"/>
          </a:xfrm>
          <a:custGeom>
            <a:avLst/>
            <a:gdLst/>
            <a:ahLst/>
            <a:cxnLst/>
            <a:rect l="l" t="t" r="r" b="b"/>
            <a:pathLst>
              <a:path w="57150" h="8889" extrusionOk="0">
                <a:moveTo>
                  <a:pt x="56642" y="0"/>
                </a:moveTo>
                <a:lnTo>
                  <a:pt x="42862" y="3048"/>
                </a:lnTo>
                <a:lnTo>
                  <a:pt x="28797" y="5524"/>
                </a:lnTo>
                <a:lnTo>
                  <a:pt x="14493" y="7429"/>
                </a:lnTo>
                <a:lnTo>
                  <a:pt x="0" y="8762"/>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0" name="Google Shape;850;p46"/>
          <p:cNvSpPr/>
          <p:nvPr/>
        </p:nvSpPr>
        <p:spPr>
          <a:xfrm>
            <a:off x="1875535" y="2761488"/>
            <a:ext cx="34290" cy="40005"/>
          </a:xfrm>
          <a:custGeom>
            <a:avLst/>
            <a:gdLst/>
            <a:ahLst/>
            <a:cxnLst/>
            <a:rect l="l" t="t" r="r" b="b"/>
            <a:pathLst>
              <a:path w="34289" h="40005" extrusionOk="0">
                <a:moveTo>
                  <a:pt x="34162" y="39877"/>
                </a:moveTo>
                <a:lnTo>
                  <a:pt x="24306" y="30307"/>
                </a:lnTo>
                <a:lnTo>
                  <a:pt x="15319" y="20462"/>
                </a:lnTo>
                <a:lnTo>
                  <a:pt x="7213" y="10356"/>
                </a:lnTo>
                <a:lnTo>
                  <a:pt x="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1" name="Google Shape;851;p46"/>
          <p:cNvSpPr/>
          <p:nvPr/>
        </p:nvSpPr>
        <p:spPr>
          <a:xfrm>
            <a:off x="2527680" y="2701798"/>
            <a:ext cx="13970" cy="43815"/>
          </a:xfrm>
          <a:custGeom>
            <a:avLst/>
            <a:gdLst/>
            <a:ahLst/>
            <a:cxnLst/>
            <a:rect l="l" t="t" r="r" b="b"/>
            <a:pathLst>
              <a:path w="13969" h="43814" extrusionOk="0">
                <a:moveTo>
                  <a:pt x="13716" y="0"/>
                </a:moveTo>
                <a:lnTo>
                  <a:pt x="11715" y="11114"/>
                </a:lnTo>
                <a:lnTo>
                  <a:pt x="8762" y="22145"/>
                </a:lnTo>
                <a:lnTo>
                  <a:pt x="4857" y="33057"/>
                </a:lnTo>
                <a:lnTo>
                  <a:pt x="0" y="43814"/>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2" name="Google Shape;852;p46"/>
          <p:cNvSpPr/>
          <p:nvPr/>
        </p:nvSpPr>
        <p:spPr>
          <a:xfrm>
            <a:off x="2812542" y="2431288"/>
            <a:ext cx="166370" cy="163830"/>
          </a:xfrm>
          <a:custGeom>
            <a:avLst/>
            <a:gdLst/>
            <a:ahLst/>
            <a:cxnLst/>
            <a:rect l="l" t="t" r="r" b="b"/>
            <a:pathLst>
              <a:path w="166369" h="163830" extrusionOk="0">
                <a:moveTo>
                  <a:pt x="0" y="0"/>
                </a:moveTo>
                <a:lnTo>
                  <a:pt x="56792" y="22048"/>
                </a:lnTo>
                <a:lnTo>
                  <a:pt x="103148" y="50747"/>
                </a:lnTo>
                <a:lnTo>
                  <a:pt x="137745" y="84792"/>
                </a:lnTo>
                <a:lnTo>
                  <a:pt x="159260" y="122879"/>
                </a:lnTo>
                <a:lnTo>
                  <a:pt x="166369" y="163702"/>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3" name="Google Shape;853;p46"/>
          <p:cNvSpPr/>
          <p:nvPr/>
        </p:nvSpPr>
        <p:spPr>
          <a:xfrm>
            <a:off x="3130804" y="2257044"/>
            <a:ext cx="74295" cy="61594"/>
          </a:xfrm>
          <a:custGeom>
            <a:avLst/>
            <a:gdLst/>
            <a:ahLst/>
            <a:cxnLst/>
            <a:rect l="l" t="t" r="r" b="b"/>
            <a:pathLst>
              <a:path w="74294" h="61594" extrusionOk="0">
                <a:moveTo>
                  <a:pt x="74040" y="0"/>
                </a:moveTo>
                <a:lnTo>
                  <a:pt x="60025" y="17264"/>
                </a:lnTo>
                <a:lnTo>
                  <a:pt x="42878" y="33337"/>
                </a:lnTo>
                <a:lnTo>
                  <a:pt x="22802" y="48077"/>
                </a:lnTo>
                <a:lnTo>
                  <a:pt x="0" y="6134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4" name="Google Shape;854;p46"/>
          <p:cNvSpPr/>
          <p:nvPr/>
        </p:nvSpPr>
        <p:spPr>
          <a:xfrm>
            <a:off x="3027172" y="2029460"/>
            <a:ext cx="4445" cy="29209"/>
          </a:xfrm>
          <a:custGeom>
            <a:avLst/>
            <a:gdLst/>
            <a:ahLst/>
            <a:cxnLst/>
            <a:rect l="l" t="t" r="r" b="b"/>
            <a:pathLst>
              <a:path w="4444" h="29210" extrusionOk="0">
                <a:moveTo>
                  <a:pt x="0" y="0"/>
                </a:moveTo>
                <a:lnTo>
                  <a:pt x="1829" y="7167"/>
                </a:lnTo>
                <a:lnTo>
                  <a:pt x="3111" y="14382"/>
                </a:lnTo>
                <a:lnTo>
                  <a:pt x="3821" y="21645"/>
                </a:lnTo>
                <a:lnTo>
                  <a:pt x="3936" y="28955"/>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5" name="Google Shape;855;p46"/>
          <p:cNvSpPr/>
          <p:nvPr/>
        </p:nvSpPr>
        <p:spPr>
          <a:xfrm>
            <a:off x="2554223" y="1958720"/>
            <a:ext cx="38100" cy="37465"/>
          </a:xfrm>
          <a:custGeom>
            <a:avLst/>
            <a:gdLst/>
            <a:ahLst/>
            <a:cxnLst/>
            <a:rect l="l" t="t" r="r" b="b"/>
            <a:pathLst>
              <a:path w="38100" h="37464" extrusionOk="0">
                <a:moveTo>
                  <a:pt x="0" y="36956"/>
                </a:moveTo>
                <a:lnTo>
                  <a:pt x="7826" y="27056"/>
                </a:lnTo>
                <a:lnTo>
                  <a:pt x="16795" y="17573"/>
                </a:lnTo>
                <a:lnTo>
                  <a:pt x="26860" y="8542"/>
                </a:lnTo>
                <a:lnTo>
                  <a:pt x="37973"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6" name="Google Shape;856;p46"/>
          <p:cNvSpPr/>
          <p:nvPr/>
        </p:nvSpPr>
        <p:spPr>
          <a:xfrm>
            <a:off x="2199385" y="1981326"/>
            <a:ext cx="18415" cy="32384"/>
          </a:xfrm>
          <a:custGeom>
            <a:avLst/>
            <a:gdLst/>
            <a:ahLst/>
            <a:cxnLst/>
            <a:rect l="l" t="t" r="r" b="b"/>
            <a:pathLst>
              <a:path w="18414" h="32385" extrusionOk="0">
                <a:moveTo>
                  <a:pt x="0" y="31876"/>
                </a:moveTo>
                <a:lnTo>
                  <a:pt x="3377" y="23663"/>
                </a:lnTo>
                <a:lnTo>
                  <a:pt x="7588" y="15605"/>
                </a:lnTo>
                <a:lnTo>
                  <a:pt x="12608" y="7713"/>
                </a:lnTo>
                <a:lnTo>
                  <a:pt x="18414"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7" name="Google Shape;857;p46"/>
          <p:cNvSpPr/>
          <p:nvPr/>
        </p:nvSpPr>
        <p:spPr>
          <a:xfrm>
            <a:off x="1782952" y="2023998"/>
            <a:ext cx="66675" cy="31115"/>
          </a:xfrm>
          <a:custGeom>
            <a:avLst/>
            <a:gdLst/>
            <a:ahLst/>
            <a:cxnLst/>
            <a:rect l="l" t="t" r="r" b="b"/>
            <a:pathLst>
              <a:path w="66675" h="31114" extrusionOk="0">
                <a:moveTo>
                  <a:pt x="0" y="0"/>
                </a:moveTo>
                <a:lnTo>
                  <a:pt x="17754" y="6806"/>
                </a:lnTo>
                <a:lnTo>
                  <a:pt x="34782" y="14255"/>
                </a:lnTo>
                <a:lnTo>
                  <a:pt x="51024" y="22324"/>
                </a:lnTo>
                <a:lnTo>
                  <a:pt x="66421" y="30987"/>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8" name="Google Shape;858;p46"/>
          <p:cNvSpPr/>
          <p:nvPr/>
        </p:nvSpPr>
        <p:spPr>
          <a:xfrm>
            <a:off x="1266304" y="2234564"/>
            <a:ext cx="12065" cy="33020"/>
          </a:xfrm>
          <a:custGeom>
            <a:avLst/>
            <a:gdLst/>
            <a:ahLst/>
            <a:cxnLst/>
            <a:rect l="l" t="t" r="r" b="b"/>
            <a:pathLst>
              <a:path w="12065" h="33019" extrusionOk="0">
                <a:moveTo>
                  <a:pt x="11569" y="32512"/>
                </a:moveTo>
                <a:lnTo>
                  <a:pt x="7909" y="24467"/>
                </a:lnTo>
                <a:lnTo>
                  <a:pt x="4751" y="16351"/>
                </a:lnTo>
                <a:lnTo>
                  <a:pt x="2109" y="8187"/>
                </a:lnTo>
                <a:lnTo>
                  <a:pt x="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9" name="Google Shape;859;p46"/>
          <p:cNvSpPr/>
          <p:nvPr/>
        </p:nvSpPr>
        <p:spPr>
          <a:xfrm>
            <a:off x="1066800" y="2743200"/>
            <a:ext cx="762000" cy="685800"/>
          </a:xfrm>
          <a:custGeom>
            <a:avLst/>
            <a:gdLst/>
            <a:ahLst/>
            <a:cxnLst/>
            <a:rect l="l" t="t" r="r" b="b"/>
            <a:pathLst>
              <a:path w="762000" h="685800" extrusionOk="0">
                <a:moveTo>
                  <a:pt x="0" y="685800"/>
                </a:moveTo>
                <a:lnTo>
                  <a:pt x="762000" y="685800"/>
                </a:lnTo>
                <a:lnTo>
                  <a:pt x="762000" y="0"/>
                </a:lnTo>
                <a:lnTo>
                  <a:pt x="0" y="0"/>
                </a:lnTo>
                <a:lnTo>
                  <a:pt x="0" y="68580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0" name="Google Shape;860;p46"/>
          <p:cNvSpPr/>
          <p:nvPr/>
        </p:nvSpPr>
        <p:spPr>
          <a:xfrm>
            <a:off x="5029200" y="1905000"/>
            <a:ext cx="1143000" cy="533400"/>
          </a:xfrm>
          <a:custGeom>
            <a:avLst/>
            <a:gdLst/>
            <a:ahLst/>
            <a:cxnLst/>
            <a:rect l="l" t="t" r="r" b="b"/>
            <a:pathLst>
              <a:path w="1143000" h="533400" extrusionOk="0">
                <a:moveTo>
                  <a:pt x="0" y="0"/>
                </a:moveTo>
                <a:lnTo>
                  <a:pt x="285750" y="533400"/>
                </a:lnTo>
                <a:lnTo>
                  <a:pt x="857250" y="533400"/>
                </a:lnTo>
                <a:lnTo>
                  <a:pt x="1143000" y="0"/>
                </a:lnTo>
                <a:lnTo>
                  <a:pt x="0" y="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1" name="Google Shape;861;p46"/>
          <p:cNvSpPr/>
          <p:nvPr/>
        </p:nvSpPr>
        <p:spPr>
          <a:xfrm>
            <a:off x="1371600" y="4324350"/>
            <a:ext cx="5886450" cy="400050"/>
          </a:xfrm>
          <a:custGeom>
            <a:avLst/>
            <a:gdLst/>
            <a:ahLst/>
            <a:cxnLst/>
            <a:rect l="l" t="t" r="r" b="b"/>
            <a:pathLst>
              <a:path w="5886450" h="400050" extrusionOk="0">
                <a:moveTo>
                  <a:pt x="0" y="400050"/>
                </a:moveTo>
                <a:lnTo>
                  <a:pt x="5886450" y="400050"/>
                </a:lnTo>
                <a:lnTo>
                  <a:pt x="5886450" y="0"/>
                </a:lnTo>
                <a:lnTo>
                  <a:pt x="0" y="0"/>
                </a:lnTo>
                <a:lnTo>
                  <a:pt x="0" y="400050"/>
                </a:lnTo>
                <a:close/>
              </a:path>
            </a:pathLst>
          </a:custGeom>
          <a:solidFill>
            <a:srgbClr val="0E6EC5"/>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2" name="Google Shape;862;p46"/>
          <p:cNvSpPr/>
          <p:nvPr/>
        </p:nvSpPr>
        <p:spPr>
          <a:xfrm>
            <a:off x="7258050" y="4191000"/>
            <a:ext cx="133350" cy="533400"/>
          </a:xfrm>
          <a:custGeom>
            <a:avLst/>
            <a:gdLst/>
            <a:ahLst/>
            <a:cxnLst/>
            <a:rect l="l" t="t" r="r" b="b"/>
            <a:pathLst>
              <a:path w="133350" h="533400" extrusionOk="0">
                <a:moveTo>
                  <a:pt x="133350" y="0"/>
                </a:moveTo>
                <a:lnTo>
                  <a:pt x="0" y="133350"/>
                </a:lnTo>
                <a:lnTo>
                  <a:pt x="0" y="533400"/>
                </a:lnTo>
                <a:lnTo>
                  <a:pt x="133350" y="400050"/>
                </a:lnTo>
                <a:lnTo>
                  <a:pt x="133350" y="0"/>
                </a:lnTo>
                <a:close/>
              </a:path>
            </a:pathLst>
          </a:custGeom>
          <a:solidFill>
            <a:srgbClr val="0C589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3" name="Google Shape;863;p46"/>
          <p:cNvSpPr/>
          <p:nvPr/>
        </p:nvSpPr>
        <p:spPr>
          <a:xfrm>
            <a:off x="1371600" y="4191000"/>
            <a:ext cx="6019800" cy="133350"/>
          </a:xfrm>
          <a:custGeom>
            <a:avLst/>
            <a:gdLst/>
            <a:ahLst/>
            <a:cxnLst/>
            <a:rect l="l" t="t" r="r" b="b"/>
            <a:pathLst>
              <a:path w="6019800" h="133350" extrusionOk="0">
                <a:moveTo>
                  <a:pt x="6019800" y="0"/>
                </a:moveTo>
                <a:lnTo>
                  <a:pt x="133350" y="0"/>
                </a:lnTo>
                <a:lnTo>
                  <a:pt x="0" y="133350"/>
                </a:lnTo>
                <a:lnTo>
                  <a:pt x="5886450" y="133350"/>
                </a:lnTo>
                <a:lnTo>
                  <a:pt x="6019800" y="0"/>
                </a:lnTo>
                <a:close/>
              </a:path>
            </a:pathLst>
          </a:custGeom>
          <a:solidFill>
            <a:srgbClr val="3D8A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4" name="Google Shape;864;p46"/>
          <p:cNvSpPr/>
          <p:nvPr/>
        </p:nvSpPr>
        <p:spPr>
          <a:xfrm>
            <a:off x="1371600" y="4191000"/>
            <a:ext cx="6019800" cy="533400"/>
          </a:xfrm>
          <a:custGeom>
            <a:avLst/>
            <a:gdLst/>
            <a:ahLst/>
            <a:cxnLst/>
            <a:rect l="l" t="t" r="r" b="b"/>
            <a:pathLst>
              <a:path w="6019800" h="533400" extrusionOk="0">
                <a:moveTo>
                  <a:pt x="0" y="133350"/>
                </a:moveTo>
                <a:lnTo>
                  <a:pt x="133350" y="0"/>
                </a:lnTo>
                <a:lnTo>
                  <a:pt x="6019800" y="0"/>
                </a:lnTo>
                <a:lnTo>
                  <a:pt x="6019800" y="400050"/>
                </a:lnTo>
                <a:lnTo>
                  <a:pt x="5886450" y="533400"/>
                </a:lnTo>
                <a:lnTo>
                  <a:pt x="0" y="533400"/>
                </a:lnTo>
                <a:lnTo>
                  <a:pt x="0" y="13335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5" name="Google Shape;865;p46"/>
          <p:cNvSpPr/>
          <p:nvPr/>
        </p:nvSpPr>
        <p:spPr>
          <a:xfrm>
            <a:off x="1371600" y="4191000"/>
            <a:ext cx="6019800" cy="133350"/>
          </a:xfrm>
          <a:custGeom>
            <a:avLst/>
            <a:gdLst/>
            <a:ahLst/>
            <a:cxnLst/>
            <a:rect l="l" t="t" r="r" b="b"/>
            <a:pathLst>
              <a:path w="6019800" h="133350" extrusionOk="0">
                <a:moveTo>
                  <a:pt x="0" y="133350"/>
                </a:moveTo>
                <a:lnTo>
                  <a:pt x="5886450" y="133350"/>
                </a:lnTo>
                <a:lnTo>
                  <a:pt x="60198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6" name="Google Shape;866;p46"/>
          <p:cNvSpPr/>
          <p:nvPr/>
        </p:nvSpPr>
        <p:spPr>
          <a:xfrm>
            <a:off x="7258050" y="4324350"/>
            <a:ext cx="0" cy="400050"/>
          </a:xfrm>
          <a:custGeom>
            <a:avLst/>
            <a:gdLst/>
            <a:ahLst/>
            <a:cxnLst/>
            <a:rect l="l" t="t" r="r" b="b"/>
            <a:pathLst>
              <a:path w="120000" h="400050" extrusionOk="0">
                <a:moveTo>
                  <a:pt x="0" y="0"/>
                </a:moveTo>
                <a:lnTo>
                  <a:pt x="0" y="40005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7" name="Google Shape;867;p46"/>
          <p:cNvSpPr/>
          <p:nvPr/>
        </p:nvSpPr>
        <p:spPr>
          <a:xfrm>
            <a:off x="2808732" y="4312970"/>
            <a:ext cx="3027934" cy="508838"/>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8" name="Google Shape;868;p46"/>
          <p:cNvSpPr txBox="1"/>
          <p:nvPr/>
        </p:nvSpPr>
        <p:spPr>
          <a:xfrm>
            <a:off x="1371600" y="4369434"/>
            <a:ext cx="5880735" cy="299720"/>
          </a:xfrm>
          <a:prstGeom prst="rect">
            <a:avLst/>
          </a:prstGeom>
          <a:noFill/>
          <a:ln>
            <a:noFill/>
          </a:ln>
        </p:spPr>
        <p:txBody>
          <a:bodyPr spcFirstLastPara="1" wrap="square" lIns="0" tIns="12700" rIns="0" bIns="0" anchor="t" anchorCtr="0">
            <a:spAutoFit/>
          </a:bodyPr>
          <a:lstStyle/>
          <a:p>
            <a:pPr marL="158115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&lt;&lt;network&gt;&gt; local network</a:t>
            </a:r>
            <a:endParaRPr sz="1800">
              <a:solidFill>
                <a:schemeClr val="dk1"/>
              </a:solidFill>
              <a:latin typeface="Arial"/>
              <a:ea typeface="Arial"/>
              <a:cs typeface="Arial"/>
              <a:sym typeface="Arial"/>
            </a:endParaRPr>
          </a:p>
        </p:txBody>
      </p:sp>
      <p:sp>
        <p:nvSpPr>
          <p:cNvPr id="869" name="Google Shape;869;p46"/>
          <p:cNvSpPr/>
          <p:nvPr/>
        </p:nvSpPr>
        <p:spPr>
          <a:xfrm>
            <a:off x="990600" y="5257800"/>
            <a:ext cx="1371600" cy="1219200"/>
          </a:xfrm>
          <a:custGeom>
            <a:avLst/>
            <a:gdLst/>
            <a:ahLst/>
            <a:cxnLst/>
            <a:rect l="l" t="t" r="r" b="b"/>
            <a:pathLst>
              <a:path w="1371600" h="1219200" extrusionOk="0">
                <a:moveTo>
                  <a:pt x="0" y="304800"/>
                </a:moveTo>
                <a:lnTo>
                  <a:pt x="304800" y="0"/>
                </a:lnTo>
                <a:lnTo>
                  <a:pt x="1371600" y="0"/>
                </a:lnTo>
                <a:lnTo>
                  <a:pt x="1371600" y="914400"/>
                </a:lnTo>
                <a:lnTo>
                  <a:pt x="1066800" y="1219200"/>
                </a:lnTo>
                <a:lnTo>
                  <a:pt x="0" y="1219200"/>
                </a:lnTo>
                <a:lnTo>
                  <a:pt x="0" y="3048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0" name="Google Shape;870;p46"/>
          <p:cNvSpPr/>
          <p:nvPr/>
        </p:nvSpPr>
        <p:spPr>
          <a:xfrm>
            <a:off x="990600" y="5257800"/>
            <a:ext cx="1371600" cy="304800"/>
          </a:xfrm>
          <a:custGeom>
            <a:avLst/>
            <a:gdLst/>
            <a:ahLst/>
            <a:cxnLst/>
            <a:rect l="l" t="t" r="r" b="b"/>
            <a:pathLst>
              <a:path w="1371600" h="304800" extrusionOk="0">
                <a:moveTo>
                  <a:pt x="0" y="304800"/>
                </a:moveTo>
                <a:lnTo>
                  <a:pt x="1066800" y="304800"/>
                </a:lnTo>
                <a:lnTo>
                  <a:pt x="1371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1" name="Google Shape;871;p46"/>
          <p:cNvSpPr/>
          <p:nvPr/>
        </p:nvSpPr>
        <p:spPr>
          <a:xfrm>
            <a:off x="2057400" y="5562600"/>
            <a:ext cx="0" cy="914400"/>
          </a:xfrm>
          <a:custGeom>
            <a:avLst/>
            <a:gdLst/>
            <a:ahLst/>
            <a:cxnLst/>
            <a:rect l="l" t="t" r="r" b="b"/>
            <a:pathLst>
              <a:path w="120000" h="914400" extrusionOk="0">
                <a:moveTo>
                  <a:pt x="0" y="0"/>
                </a:moveTo>
                <a:lnTo>
                  <a:pt x="0" y="9144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2" name="Google Shape;872;p46"/>
          <p:cNvSpPr/>
          <p:nvPr/>
        </p:nvSpPr>
        <p:spPr>
          <a:xfrm>
            <a:off x="893063" y="5548884"/>
            <a:ext cx="1513077" cy="399046"/>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3" name="Google Shape;873;p46"/>
          <p:cNvSpPr/>
          <p:nvPr/>
        </p:nvSpPr>
        <p:spPr>
          <a:xfrm>
            <a:off x="893063" y="5853684"/>
            <a:ext cx="1474977" cy="399046"/>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4" name="Google Shape;874;p46"/>
          <p:cNvSpPr txBox="1"/>
          <p:nvPr/>
        </p:nvSpPr>
        <p:spPr>
          <a:xfrm>
            <a:off x="993444" y="5499912"/>
            <a:ext cx="1301750" cy="635000"/>
          </a:xfrm>
          <a:prstGeom prst="rect">
            <a:avLst/>
          </a:prstGeom>
          <a:noFill/>
          <a:ln>
            <a:noFill/>
          </a:ln>
        </p:spPr>
        <p:txBody>
          <a:bodyPr spcFirstLastPara="1" wrap="square" lIns="0" tIns="12050" rIns="0" bIns="0" anchor="t" anchorCtr="0">
            <a:spAutoFit/>
          </a:bodyPr>
          <a:lstStyle/>
          <a:p>
            <a:pPr marL="12700" marR="5080" lvl="0" indent="0" algn="l" rtl="0">
              <a:lnSpc>
                <a:spcPct val="142900"/>
              </a:lnSpc>
              <a:spcBef>
                <a:spcPts val="0"/>
              </a:spcBef>
              <a:spcAft>
                <a:spcPts val="0"/>
              </a:spcAft>
              <a:buNone/>
            </a:pPr>
            <a:r>
              <a:rPr lang="en-US" sz="1400" b="1">
                <a:solidFill>
                  <a:schemeClr val="dk1"/>
                </a:solidFill>
                <a:latin typeface="Arial"/>
                <a:ea typeface="Arial"/>
                <a:cs typeface="Arial"/>
                <a:sym typeface="Arial"/>
              </a:rPr>
              <a:t>&lt;&lt;processor&gt;&gt;  primary server</a:t>
            </a:r>
            <a:endParaRPr sz="1400">
              <a:solidFill>
                <a:schemeClr val="dk1"/>
              </a:solidFill>
              <a:latin typeface="Arial"/>
              <a:ea typeface="Arial"/>
              <a:cs typeface="Arial"/>
              <a:sym typeface="Arial"/>
            </a:endParaRPr>
          </a:p>
        </p:txBody>
      </p:sp>
      <p:sp>
        <p:nvSpPr>
          <p:cNvPr id="875" name="Google Shape;875;p46"/>
          <p:cNvSpPr/>
          <p:nvPr/>
        </p:nvSpPr>
        <p:spPr>
          <a:xfrm>
            <a:off x="5867400" y="2819400"/>
            <a:ext cx="1371600" cy="1219200"/>
          </a:xfrm>
          <a:custGeom>
            <a:avLst/>
            <a:gdLst/>
            <a:ahLst/>
            <a:cxnLst/>
            <a:rect l="l" t="t" r="r" b="b"/>
            <a:pathLst>
              <a:path w="1371600" h="1219200" extrusionOk="0">
                <a:moveTo>
                  <a:pt x="0" y="304800"/>
                </a:moveTo>
                <a:lnTo>
                  <a:pt x="304800" y="0"/>
                </a:lnTo>
                <a:lnTo>
                  <a:pt x="1371600" y="0"/>
                </a:lnTo>
                <a:lnTo>
                  <a:pt x="1371600" y="914400"/>
                </a:lnTo>
                <a:lnTo>
                  <a:pt x="1066800" y="1219200"/>
                </a:lnTo>
                <a:lnTo>
                  <a:pt x="0" y="1219200"/>
                </a:lnTo>
                <a:lnTo>
                  <a:pt x="0" y="3048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6" name="Google Shape;876;p46"/>
          <p:cNvSpPr/>
          <p:nvPr/>
        </p:nvSpPr>
        <p:spPr>
          <a:xfrm>
            <a:off x="5867400" y="2819400"/>
            <a:ext cx="1371600" cy="304800"/>
          </a:xfrm>
          <a:custGeom>
            <a:avLst/>
            <a:gdLst/>
            <a:ahLst/>
            <a:cxnLst/>
            <a:rect l="l" t="t" r="r" b="b"/>
            <a:pathLst>
              <a:path w="1371600" h="304800" extrusionOk="0">
                <a:moveTo>
                  <a:pt x="0" y="304800"/>
                </a:moveTo>
                <a:lnTo>
                  <a:pt x="1066800" y="304800"/>
                </a:lnTo>
                <a:lnTo>
                  <a:pt x="1371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7" name="Google Shape;877;p46"/>
          <p:cNvSpPr/>
          <p:nvPr/>
        </p:nvSpPr>
        <p:spPr>
          <a:xfrm>
            <a:off x="6934200" y="3124200"/>
            <a:ext cx="0" cy="914400"/>
          </a:xfrm>
          <a:custGeom>
            <a:avLst/>
            <a:gdLst/>
            <a:ahLst/>
            <a:cxnLst/>
            <a:rect l="l" t="t" r="r" b="b"/>
            <a:pathLst>
              <a:path w="120000" h="914400" extrusionOk="0">
                <a:moveTo>
                  <a:pt x="0" y="0"/>
                </a:moveTo>
                <a:lnTo>
                  <a:pt x="0" y="9144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8" name="Google Shape;878;p46"/>
          <p:cNvSpPr/>
          <p:nvPr/>
        </p:nvSpPr>
        <p:spPr>
          <a:xfrm>
            <a:off x="5769864" y="3110471"/>
            <a:ext cx="1513078" cy="399046"/>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9" name="Google Shape;879;p46"/>
          <p:cNvSpPr/>
          <p:nvPr/>
        </p:nvSpPr>
        <p:spPr>
          <a:xfrm>
            <a:off x="5769864" y="3415271"/>
            <a:ext cx="1522221" cy="399046"/>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0" name="Google Shape;880;p46"/>
          <p:cNvSpPr txBox="1"/>
          <p:nvPr/>
        </p:nvSpPr>
        <p:spPr>
          <a:xfrm>
            <a:off x="5870828" y="3061387"/>
            <a:ext cx="1308735" cy="635000"/>
          </a:xfrm>
          <a:prstGeom prst="rect">
            <a:avLst/>
          </a:prstGeom>
          <a:noFill/>
          <a:ln>
            <a:noFill/>
          </a:ln>
        </p:spPr>
        <p:txBody>
          <a:bodyPr spcFirstLastPara="1" wrap="square" lIns="0" tIns="1035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&lt;&lt;processor&gt;&gt;</a:t>
            </a:r>
            <a:endParaRPr sz="1400">
              <a:solidFill>
                <a:schemeClr val="dk1"/>
              </a:solidFill>
              <a:latin typeface="Arial"/>
              <a:ea typeface="Arial"/>
              <a:cs typeface="Arial"/>
              <a:sym typeface="Arial"/>
            </a:endParaRPr>
          </a:p>
          <a:p>
            <a:pPr marL="12700" marR="0" lvl="0" indent="0" algn="l" rtl="0">
              <a:lnSpc>
                <a:spcPct val="100000"/>
              </a:lnSpc>
              <a:spcBef>
                <a:spcPts val="720"/>
              </a:spcBef>
              <a:spcAft>
                <a:spcPts val="0"/>
              </a:spcAft>
              <a:buNone/>
            </a:pPr>
            <a:r>
              <a:rPr lang="en-US" sz="1400" b="1">
                <a:solidFill>
                  <a:schemeClr val="dk1"/>
                </a:solidFill>
                <a:latin typeface="Arial"/>
                <a:ea typeface="Arial"/>
                <a:cs typeface="Arial"/>
                <a:sym typeface="Arial"/>
              </a:rPr>
              <a:t>Caching server</a:t>
            </a:r>
            <a:endParaRPr sz="1400">
              <a:solidFill>
                <a:schemeClr val="dk1"/>
              </a:solidFill>
              <a:latin typeface="Arial"/>
              <a:ea typeface="Arial"/>
              <a:cs typeface="Arial"/>
              <a:sym typeface="Arial"/>
            </a:endParaRPr>
          </a:p>
        </p:txBody>
      </p:sp>
      <p:sp>
        <p:nvSpPr>
          <p:cNvPr id="881" name="Google Shape;881;p46"/>
          <p:cNvSpPr/>
          <p:nvPr/>
        </p:nvSpPr>
        <p:spPr>
          <a:xfrm>
            <a:off x="3733800" y="2819400"/>
            <a:ext cx="1371600" cy="1219200"/>
          </a:xfrm>
          <a:custGeom>
            <a:avLst/>
            <a:gdLst/>
            <a:ahLst/>
            <a:cxnLst/>
            <a:rect l="l" t="t" r="r" b="b"/>
            <a:pathLst>
              <a:path w="1371600" h="1219200" extrusionOk="0">
                <a:moveTo>
                  <a:pt x="0" y="304800"/>
                </a:moveTo>
                <a:lnTo>
                  <a:pt x="304800" y="0"/>
                </a:lnTo>
                <a:lnTo>
                  <a:pt x="1371600" y="0"/>
                </a:lnTo>
                <a:lnTo>
                  <a:pt x="1371600" y="914400"/>
                </a:lnTo>
                <a:lnTo>
                  <a:pt x="1066800" y="1219200"/>
                </a:lnTo>
                <a:lnTo>
                  <a:pt x="0" y="1219200"/>
                </a:lnTo>
                <a:lnTo>
                  <a:pt x="0" y="3048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2" name="Google Shape;882;p46"/>
          <p:cNvSpPr/>
          <p:nvPr/>
        </p:nvSpPr>
        <p:spPr>
          <a:xfrm>
            <a:off x="3733800" y="2819400"/>
            <a:ext cx="1371600" cy="304800"/>
          </a:xfrm>
          <a:custGeom>
            <a:avLst/>
            <a:gdLst/>
            <a:ahLst/>
            <a:cxnLst/>
            <a:rect l="l" t="t" r="r" b="b"/>
            <a:pathLst>
              <a:path w="1371600" h="304800" extrusionOk="0">
                <a:moveTo>
                  <a:pt x="0" y="304800"/>
                </a:moveTo>
                <a:lnTo>
                  <a:pt x="1066800" y="304800"/>
                </a:lnTo>
                <a:lnTo>
                  <a:pt x="1371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3" name="Google Shape;883;p46"/>
          <p:cNvSpPr/>
          <p:nvPr/>
        </p:nvSpPr>
        <p:spPr>
          <a:xfrm>
            <a:off x="4800600" y="3124200"/>
            <a:ext cx="0" cy="914400"/>
          </a:xfrm>
          <a:custGeom>
            <a:avLst/>
            <a:gdLst/>
            <a:ahLst/>
            <a:cxnLst/>
            <a:rect l="l" t="t" r="r" b="b"/>
            <a:pathLst>
              <a:path w="120000" h="914400" extrusionOk="0">
                <a:moveTo>
                  <a:pt x="0" y="0"/>
                </a:moveTo>
                <a:lnTo>
                  <a:pt x="0" y="9144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4" name="Google Shape;884;p46"/>
          <p:cNvSpPr/>
          <p:nvPr/>
        </p:nvSpPr>
        <p:spPr>
          <a:xfrm>
            <a:off x="3636264" y="3110471"/>
            <a:ext cx="1513077" cy="399046"/>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5" name="Google Shape;885;p46"/>
          <p:cNvSpPr/>
          <p:nvPr/>
        </p:nvSpPr>
        <p:spPr>
          <a:xfrm>
            <a:off x="3636264" y="3415271"/>
            <a:ext cx="1522222" cy="399046"/>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6" name="Google Shape;886;p46"/>
          <p:cNvSpPr txBox="1"/>
          <p:nvPr/>
        </p:nvSpPr>
        <p:spPr>
          <a:xfrm>
            <a:off x="3736975" y="3061387"/>
            <a:ext cx="1308735" cy="635000"/>
          </a:xfrm>
          <a:prstGeom prst="rect">
            <a:avLst/>
          </a:prstGeom>
          <a:noFill/>
          <a:ln>
            <a:noFill/>
          </a:ln>
        </p:spPr>
        <p:txBody>
          <a:bodyPr spcFirstLastPara="1" wrap="square" lIns="0" tIns="1035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&lt;&lt;processor&gt;&gt;</a:t>
            </a:r>
            <a:endParaRPr sz="1400">
              <a:solidFill>
                <a:schemeClr val="dk1"/>
              </a:solidFill>
              <a:latin typeface="Arial"/>
              <a:ea typeface="Arial"/>
              <a:cs typeface="Arial"/>
              <a:sym typeface="Arial"/>
            </a:endParaRPr>
          </a:p>
          <a:p>
            <a:pPr marL="12700" marR="0" lvl="0" indent="0" algn="l" rtl="0">
              <a:lnSpc>
                <a:spcPct val="100000"/>
              </a:lnSpc>
              <a:spcBef>
                <a:spcPts val="720"/>
              </a:spcBef>
              <a:spcAft>
                <a:spcPts val="0"/>
              </a:spcAft>
              <a:buNone/>
            </a:pPr>
            <a:r>
              <a:rPr lang="en-US" sz="1400" b="1">
                <a:solidFill>
                  <a:schemeClr val="dk1"/>
                </a:solidFill>
                <a:latin typeface="Arial"/>
                <a:ea typeface="Arial"/>
                <a:cs typeface="Arial"/>
                <a:sym typeface="Arial"/>
              </a:rPr>
              <a:t>Caching server</a:t>
            </a:r>
            <a:endParaRPr sz="1400">
              <a:solidFill>
                <a:schemeClr val="dk1"/>
              </a:solidFill>
              <a:latin typeface="Arial"/>
              <a:ea typeface="Arial"/>
              <a:cs typeface="Arial"/>
              <a:sym typeface="Arial"/>
            </a:endParaRPr>
          </a:p>
        </p:txBody>
      </p:sp>
      <p:sp>
        <p:nvSpPr>
          <p:cNvPr id="887" name="Google Shape;887;p46"/>
          <p:cNvSpPr/>
          <p:nvPr/>
        </p:nvSpPr>
        <p:spPr>
          <a:xfrm>
            <a:off x="2895600" y="5257800"/>
            <a:ext cx="1371600" cy="1219200"/>
          </a:xfrm>
          <a:custGeom>
            <a:avLst/>
            <a:gdLst/>
            <a:ahLst/>
            <a:cxnLst/>
            <a:rect l="l" t="t" r="r" b="b"/>
            <a:pathLst>
              <a:path w="1371600" h="1219200" extrusionOk="0">
                <a:moveTo>
                  <a:pt x="0" y="304800"/>
                </a:moveTo>
                <a:lnTo>
                  <a:pt x="304800" y="0"/>
                </a:lnTo>
                <a:lnTo>
                  <a:pt x="1371600" y="0"/>
                </a:lnTo>
                <a:lnTo>
                  <a:pt x="1371600" y="914400"/>
                </a:lnTo>
                <a:lnTo>
                  <a:pt x="1066800" y="1219200"/>
                </a:lnTo>
                <a:lnTo>
                  <a:pt x="0" y="1219200"/>
                </a:lnTo>
                <a:lnTo>
                  <a:pt x="0" y="3048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8" name="Google Shape;888;p46"/>
          <p:cNvSpPr/>
          <p:nvPr/>
        </p:nvSpPr>
        <p:spPr>
          <a:xfrm>
            <a:off x="2895600" y="5257800"/>
            <a:ext cx="1371600" cy="304800"/>
          </a:xfrm>
          <a:custGeom>
            <a:avLst/>
            <a:gdLst/>
            <a:ahLst/>
            <a:cxnLst/>
            <a:rect l="l" t="t" r="r" b="b"/>
            <a:pathLst>
              <a:path w="1371600" h="304800" extrusionOk="0">
                <a:moveTo>
                  <a:pt x="0" y="304800"/>
                </a:moveTo>
                <a:lnTo>
                  <a:pt x="1066800" y="304800"/>
                </a:lnTo>
                <a:lnTo>
                  <a:pt x="1371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9" name="Google Shape;889;p46"/>
          <p:cNvSpPr/>
          <p:nvPr/>
        </p:nvSpPr>
        <p:spPr>
          <a:xfrm>
            <a:off x="3962400" y="5562600"/>
            <a:ext cx="0" cy="914400"/>
          </a:xfrm>
          <a:custGeom>
            <a:avLst/>
            <a:gdLst/>
            <a:ahLst/>
            <a:cxnLst/>
            <a:rect l="l" t="t" r="r" b="b"/>
            <a:pathLst>
              <a:path w="120000" h="914400" extrusionOk="0">
                <a:moveTo>
                  <a:pt x="0" y="0"/>
                </a:moveTo>
                <a:lnTo>
                  <a:pt x="0" y="9144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0" name="Google Shape;890;p46"/>
          <p:cNvSpPr/>
          <p:nvPr/>
        </p:nvSpPr>
        <p:spPr>
          <a:xfrm>
            <a:off x="2798064" y="5548884"/>
            <a:ext cx="1513077" cy="399046"/>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1" name="Google Shape;891;p46"/>
          <p:cNvSpPr txBox="1"/>
          <p:nvPr/>
        </p:nvSpPr>
        <p:spPr>
          <a:xfrm>
            <a:off x="2898394" y="5590743"/>
            <a:ext cx="1305560" cy="2393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&lt;&lt;processor&gt;&gt;</a:t>
            </a:r>
            <a:endParaRPr sz="1400">
              <a:solidFill>
                <a:schemeClr val="dk1"/>
              </a:solidFill>
              <a:latin typeface="Arial"/>
              <a:ea typeface="Arial"/>
              <a:cs typeface="Arial"/>
              <a:sym typeface="Arial"/>
            </a:endParaRPr>
          </a:p>
        </p:txBody>
      </p:sp>
      <p:sp>
        <p:nvSpPr>
          <p:cNvPr id="892" name="Google Shape;892;p46"/>
          <p:cNvSpPr/>
          <p:nvPr/>
        </p:nvSpPr>
        <p:spPr>
          <a:xfrm>
            <a:off x="3043427" y="5853684"/>
            <a:ext cx="774014" cy="399046"/>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3" name="Google Shape;893;p46"/>
          <p:cNvSpPr txBox="1"/>
          <p:nvPr/>
        </p:nvSpPr>
        <p:spPr>
          <a:xfrm>
            <a:off x="3144139" y="5895543"/>
            <a:ext cx="559435" cy="2393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server</a:t>
            </a:r>
            <a:endParaRPr sz="1400">
              <a:solidFill>
                <a:schemeClr val="dk1"/>
              </a:solidFill>
              <a:latin typeface="Arial"/>
              <a:ea typeface="Arial"/>
              <a:cs typeface="Arial"/>
              <a:sym typeface="Arial"/>
            </a:endParaRPr>
          </a:p>
        </p:txBody>
      </p:sp>
      <p:sp>
        <p:nvSpPr>
          <p:cNvPr id="894" name="Google Shape;894;p46"/>
          <p:cNvSpPr/>
          <p:nvPr/>
        </p:nvSpPr>
        <p:spPr>
          <a:xfrm>
            <a:off x="4648200" y="5257800"/>
            <a:ext cx="1371600" cy="1219200"/>
          </a:xfrm>
          <a:custGeom>
            <a:avLst/>
            <a:gdLst/>
            <a:ahLst/>
            <a:cxnLst/>
            <a:rect l="l" t="t" r="r" b="b"/>
            <a:pathLst>
              <a:path w="1371600" h="1219200" extrusionOk="0">
                <a:moveTo>
                  <a:pt x="0" y="304800"/>
                </a:moveTo>
                <a:lnTo>
                  <a:pt x="304800" y="0"/>
                </a:lnTo>
                <a:lnTo>
                  <a:pt x="1371600" y="0"/>
                </a:lnTo>
                <a:lnTo>
                  <a:pt x="1371600" y="914400"/>
                </a:lnTo>
                <a:lnTo>
                  <a:pt x="1066800" y="1219200"/>
                </a:lnTo>
                <a:lnTo>
                  <a:pt x="0" y="1219200"/>
                </a:lnTo>
                <a:lnTo>
                  <a:pt x="0" y="3048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5" name="Google Shape;895;p46"/>
          <p:cNvSpPr/>
          <p:nvPr/>
        </p:nvSpPr>
        <p:spPr>
          <a:xfrm>
            <a:off x="4648200" y="5257800"/>
            <a:ext cx="1371600" cy="304800"/>
          </a:xfrm>
          <a:custGeom>
            <a:avLst/>
            <a:gdLst/>
            <a:ahLst/>
            <a:cxnLst/>
            <a:rect l="l" t="t" r="r" b="b"/>
            <a:pathLst>
              <a:path w="1371600" h="304800" extrusionOk="0">
                <a:moveTo>
                  <a:pt x="0" y="304800"/>
                </a:moveTo>
                <a:lnTo>
                  <a:pt x="1066800" y="304800"/>
                </a:lnTo>
                <a:lnTo>
                  <a:pt x="1371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6" name="Google Shape;896;p46"/>
          <p:cNvSpPr/>
          <p:nvPr/>
        </p:nvSpPr>
        <p:spPr>
          <a:xfrm>
            <a:off x="5715000" y="5562600"/>
            <a:ext cx="0" cy="914400"/>
          </a:xfrm>
          <a:custGeom>
            <a:avLst/>
            <a:gdLst/>
            <a:ahLst/>
            <a:cxnLst/>
            <a:rect l="l" t="t" r="r" b="b"/>
            <a:pathLst>
              <a:path w="120000" h="914400" extrusionOk="0">
                <a:moveTo>
                  <a:pt x="0" y="0"/>
                </a:moveTo>
                <a:lnTo>
                  <a:pt x="0" y="9144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7" name="Google Shape;897;p46"/>
          <p:cNvSpPr/>
          <p:nvPr/>
        </p:nvSpPr>
        <p:spPr>
          <a:xfrm>
            <a:off x="4550664" y="5548884"/>
            <a:ext cx="1513077" cy="399046"/>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8" name="Google Shape;898;p46"/>
          <p:cNvSpPr txBox="1"/>
          <p:nvPr/>
        </p:nvSpPr>
        <p:spPr>
          <a:xfrm>
            <a:off x="4651375" y="5590743"/>
            <a:ext cx="1301750" cy="2393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&lt;&lt;processor&gt;&gt;</a:t>
            </a:r>
            <a:endParaRPr sz="1400">
              <a:solidFill>
                <a:schemeClr val="dk1"/>
              </a:solidFill>
              <a:latin typeface="Arial"/>
              <a:ea typeface="Arial"/>
              <a:cs typeface="Arial"/>
              <a:sym typeface="Arial"/>
            </a:endParaRPr>
          </a:p>
        </p:txBody>
      </p:sp>
      <p:sp>
        <p:nvSpPr>
          <p:cNvPr id="899" name="Google Shape;899;p46"/>
          <p:cNvSpPr/>
          <p:nvPr/>
        </p:nvSpPr>
        <p:spPr>
          <a:xfrm>
            <a:off x="4796028" y="5853684"/>
            <a:ext cx="774014" cy="399046"/>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0" name="Google Shape;900;p46"/>
          <p:cNvSpPr txBox="1"/>
          <p:nvPr/>
        </p:nvSpPr>
        <p:spPr>
          <a:xfrm>
            <a:off x="4896739" y="5895543"/>
            <a:ext cx="559435" cy="2393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server</a:t>
            </a:r>
            <a:endParaRPr sz="1400">
              <a:solidFill>
                <a:schemeClr val="dk1"/>
              </a:solidFill>
              <a:latin typeface="Arial"/>
              <a:ea typeface="Arial"/>
              <a:cs typeface="Arial"/>
              <a:sym typeface="Arial"/>
            </a:endParaRPr>
          </a:p>
        </p:txBody>
      </p:sp>
      <p:sp>
        <p:nvSpPr>
          <p:cNvPr id="901" name="Google Shape;901;p46"/>
          <p:cNvSpPr/>
          <p:nvPr/>
        </p:nvSpPr>
        <p:spPr>
          <a:xfrm>
            <a:off x="6553200" y="5257800"/>
            <a:ext cx="1371600" cy="1219200"/>
          </a:xfrm>
          <a:custGeom>
            <a:avLst/>
            <a:gdLst/>
            <a:ahLst/>
            <a:cxnLst/>
            <a:rect l="l" t="t" r="r" b="b"/>
            <a:pathLst>
              <a:path w="1371600" h="1219200" extrusionOk="0">
                <a:moveTo>
                  <a:pt x="0" y="304800"/>
                </a:moveTo>
                <a:lnTo>
                  <a:pt x="304800" y="0"/>
                </a:lnTo>
                <a:lnTo>
                  <a:pt x="1371600" y="0"/>
                </a:lnTo>
                <a:lnTo>
                  <a:pt x="1371600" y="914400"/>
                </a:lnTo>
                <a:lnTo>
                  <a:pt x="1066800" y="1219200"/>
                </a:lnTo>
                <a:lnTo>
                  <a:pt x="0" y="1219200"/>
                </a:lnTo>
                <a:lnTo>
                  <a:pt x="0" y="3048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2" name="Google Shape;902;p46"/>
          <p:cNvSpPr/>
          <p:nvPr/>
        </p:nvSpPr>
        <p:spPr>
          <a:xfrm>
            <a:off x="6553200" y="5257800"/>
            <a:ext cx="1371600" cy="304800"/>
          </a:xfrm>
          <a:custGeom>
            <a:avLst/>
            <a:gdLst/>
            <a:ahLst/>
            <a:cxnLst/>
            <a:rect l="l" t="t" r="r" b="b"/>
            <a:pathLst>
              <a:path w="1371600" h="304800" extrusionOk="0">
                <a:moveTo>
                  <a:pt x="0" y="304800"/>
                </a:moveTo>
                <a:lnTo>
                  <a:pt x="1066800" y="304800"/>
                </a:lnTo>
                <a:lnTo>
                  <a:pt x="1371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3" name="Google Shape;903;p46"/>
          <p:cNvSpPr/>
          <p:nvPr/>
        </p:nvSpPr>
        <p:spPr>
          <a:xfrm>
            <a:off x="7620000" y="5562600"/>
            <a:ext cx="0" cy="914400"/>
          </a:xfrm>
          <a:custGeom>
            <a:avLst/>
            <a:gdLst/>
            <a:ahLst/>
            <a:cxnLst/>
            <a:rect l="l" t="t" r="r" b="b"/>
            <a:pathLst>
              <a:path w="120000" h="914400" extrusionOk="0">
                <a:moveTo>
                  <a:pt x="0" y="0"/>
                </a:moveTo>
                <a:lnTo>
                  <a:pt x="0" y="9144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4" name="Google Shape;904;p46"/>
          <p:cNvSpPr/>
          <p:nvPr/>
        </p:nvSpPr>
        <p:spPr>
          <a:xfrm>
            <a:off x="6455664" y="5548884"/>
            <a:ext cx="1513078" cy="399046"/>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5" name="Google Shape;905;p46"/>
          <p:cNvSpPr txBox="1"/>
          <p:nvPr/>
        </p:nvSpPr>
        <p:spPr>
          <a:xfrm>
            <a:off x="6556629" y="5590743"/>
            <a:ext cx="1301750" cy="2393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&lt;&lt;processor&gt;&gt;</a:t>
            </a:r>
            <a:endParaRPr sz="1400">
              <a:solidFill>
                <a:schemeClr val="dk1"/>
              </a:solidFill>
              <a:latin typeface="Arial"/>
              <a:ea typeface="Arial"/>
              <a:cs typeface="Arial"/>
              <a:sym typeface="Arial"/>
            </a:endParaRPr>
          </a:p>
        </p:txBody>
      </p:sp>
      <p:sp>
        <p:nvSpPr>
          <p:cNvPr id="906" name="Google Shape;906;p46"/>
          <p:cNvSpPr/>
          <p:nvPr/>
        </p:nvSpPr>
        <p:spPr>
          <a:xfrm>
            <a:off x="6701028" y="5853684"/>
            <a:ext cx="774014" cy="399046"/>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7" name="Google Shape;907;p46"/>
          <p:cNvSpPr txBox="1"/>
          <p:nvPr/>
        </p:nvSpPr>
        <p:spPr>
          <a:xfrm>
            <a:off x="6801993" y="5895543"/>
            <a:ext cx="559435" cy="2393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400" b="1">
                <a:solidFill>
                  <a:schemeClr val="dk1"/>
                </a:solidFill>
                <a:latin typeface="Arial"/>
                <a:ea typeface="Arial"/>
                <a:cs typeface="Arial"/>
                <a:sym typeface="Arial"/>
              </a:rPr>
              <a:t>server</a:t>
            </a:r>
            <a:endParaRPr sz="1400">
              <a:solidFill>
                <a:schemeClr val="dk1"/>
              </a:solidFill>
              <a:latin typeface="Arial"/>
              <a:ea typeface="Arial"/>
              <a:cs typeface="Arial"/>
              <a:sym typeface="Arial"/>
            </a:endParaRPr>
          </a:p>
        </p:txBody>
      </p:sp>
      <p:sp>
        <p:nvSpPr>
          <p:cNvPr id="908" name="Google Shape;908;p46"/>
          <p:cNvSpPr/>
          <p:nvPr/>
        </p:nvSpPr>
        <p:spPr>
          <a:xfrm>
            <a:off x="4572000" y="2362200"/>
            <a:ext cx="762000" cy="457200"/>
          </a:xfrm>
          <a:custGeom>
            <a:avLst/>
            <a:gdLst/>
            <a:ahLst/>
            <a:cxnLst/>
            <a:rect l="l" t="t" r="r" b="b"/>
            <a:pathLst>
              <a:path w="762000" h="457200" extrusionOk="0">
                <a:moveTo>
                  <a:pt x="762000" y="0"/>
                </a:moveTo>
                <a:lnTo>
                  <a:pt x="0" y="4572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9" name="Google Shape;909;p46"/>
          <p:cNvSpPr/>
          <p:nvPr/>
        </p:nvSpPr>
        <p:spPr>
          <a:xfrm>
            <a:off x="6019800" y="2209800"/>
            <a:ext cx="609600" cy="609600"/>
          </a:xfrm>
          <a:custGeom>
            <a:avLst/>
            <a:gdLst/>
            <a:ahLst/>
            <a:cxnLst/>
            <a:rect l="l" t="t" r="r" b="b"/>
            <a:pathLst>
              <a:path w="609600" h="609600" extrusionOk="0">
                <a:moveTo>
                  <a:pt x="0" y="0"/>
                </a:moveTo>
                <a:lnTo>
                  <a:pt x="609600" y="609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0" name="Google Shape;910;p46"/>
          <p:cNvSpPr/>
          <p:nvPr/>
        </p:nvSpPr>
        <p:spPr>
          <a:xfrm>
            <a:off x="4267200" y="4038600"/>
            <a:ext cx="0" cy="228600"/>
          </a:xfrm>
          <a:custGeom>
            <a:avLst/>
            <a:gdLst/>
            <a:ahLst/>
            <a:cxnLst/>
            <a:rect l="l" t="t" r="r" b="b"/>
            <a:pathLst>
              <a:path w="120000" h="228600" extrusionOk="0">
                <a:moveTo>
                  <a:pt x="0" y="0"/>
                </a:moveTo>
                <a:lnTo>
                  <a:pt x="0" y="228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1" name="Google Shape;911;p46"/>
          <p:cNvSpPr/>
          <p:nvPr/>
        </p:nvSpPr>
        <p:spPr>
          <a:xfrm>
            <a:off x="6400800" y="4038600"/>
            <a:ext cx="0" cy="228600"/>
          </a:xfrm>
          <a:custGeom>
            <a:avLst/>
            <a:gdLst/>
            <a:ahLst/>
            <a:cxnLst/>
            <a:rect l="l" t="t" r="r" b="b"/>
            <a:pathLst>
              <a:path w="120000" h="228600" extrusionOk="0">
                <a:moveTo>
                  <a:pt x="0" y="0"/>
                </a:moveTo>
                <a:lnTo>
                  <a:pt x="0" y="228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2" name="Google Shape;912;p46"/>
          <p:cNvSpPr/>
          <p:nvPr/>
        </p:nvSpPr>
        <p:spPr>
          <a:xfrm>
            <a:off x="1752600" y="4724400"/>
            <a:ext cx="0" cy="609600"/>
          </a:xfrm>
          <a:custGeom>
            <a:avLst/>
            <a:gdLst/>
            <a:ahLst/>
            <a:cxnLst/>
            <a:rect l="l" t="t" r="r" b="b"/>
            <a:pathLst>
              <a:path w="120000" h="609600" extrusionOk="0">
                <a:moveTo>
                  <a:pt x="0" y="0"/>
                </a:moveTo>
                <a:lnTo>
                  <a:pt x="0" y="609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3" name="Google Shape;913;p46"/>
          <p:cNvSpPr/>
          <p:nvPr/>
        </p:nvSpPr>
        <p:spPr>
          <a:xfrm>
            <a:off x="7086600" y="4724400"/>
            <a:ext cx="0" cy="609600"/>
          </a:xfrm>
          <a:custGeom>
            <a:avLst/>
            <a:gdLst/>
            <a:ahLst/>
            <a:cxnLst/>
            <a:rect l="l" t="t" r="r" b="b"/>
            <a:pathLst>
              <a:path w="120000" h="609600" extrusionOk="0">
                <a:moveTo>
                  <a:pt x="0" y="0"/>
                </a:moveTo>
                <a:lnTo>
                  <a:pt x="0" y="609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4" name="Google Shape;914;p46"/>
          <p:cNvSpPr/>
          <p:nvPr/>
        </p:nvSpPr>
        <p:spPr>
          <a:xfrm>
            <a:off x="5410200" y="4724400"/>
            <a:ext cx="0" cy="609600"/>
          </a:xfrm>
          <a:custGeom>
            <a:avLst/>
            <a:gdLst/>
            <a:ahLst/>
            <a:cxnLst/>
            <a:rect l="l" t="t" r="r" b="b"/>
            <a:pathLst>
              <a:path w="120000" h="609600" extrusionOk="0">
                <a:moveTo>
                  <a:pt x="0" y="0"/>
                </a:moveTo>
                <a:lnTo>
                  <a:pt x="0" y="609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5" name="Google Shape;915;p46"/>
          <p:cNvSpPr/>
          <p:nvPr/>
        </p:nvSpPr>
        <p:spPr>
          <a:xfrm>
            <a:off x="3657600" y="4724400"/>
            <a:ext cx="0" cy="609600"/>
          </a:xfrm>
          <a:custGeom>
            <a:avLst/>
            <a:gdLst/>
            <a:ahLst/>
            <a:cxnLst/>
            <a:rect l="l" t="t" r="r" b="b"/>
            <a:pathLst>
              <a:path w="120000" h="609600" extrusionOk="0">
                <a:moveTo>
                  <a:pt x="0" y="0"/>
                </a:moveTo>
                <a:lnTo>
                  <a:pt x="0" y="6096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6" name="Google Shape;916;p46"/>
          <p:cNvSpPr/>
          <p:nvPr/>
        </p:nvSpPr>
        <p:spPr>
          <a:xfrm>
            <a:off x="5417820" y="1307642"/>
            <a:ext cx="1622932" cy="508838"/>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7" name="Google Shape;917;p46"/>
          <p:cNvSpPr/>
          <p:nvPr/>
        </p:nvSpPr>
        <p:spPr>
          <a:xfrm>
            <a:off x="1303019" y="1383842"/>
            <a:ext cx="1077290" cy="508838"/>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8" name="Google Shape;918;p46"/>
          <p:cNvSpPr txBox="1"/>
          <p:nvPr/>
        </p:nvSpPr>
        <p:spPr>
          <a:xfrm>
            <a:off x="1434846" y="1440307"/>
            <a:ext cx="80010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chemeClr val="dk1"/>
                </a:solidFill>
                <a:latin typeface="Arial"/>
                <a:ea typeface="Arial"/>
                <a:cs typeface="Arial"/>
                <a:sym typeface="Arial"/>
              </a:rPr>
              <a:t>Internet</a:t>
            </a:r>
            <a:endParaRPr sz="1800">
              <a:solidFill>
                <a:schemeClr val="dk1"/>
              </a:solidFill>
              <a:latin typeface="Arial"/>
              <a:ea typeface="Arial"/>
              <a:cs typeface="Arial"/>
              <a:sym typeface="Arial"/>
            </a:endParaRPr>
          </a:p>
        </p:txBody>
      </p:sp>
      <p:sp>
        <p:nvSpPr>
          <p:cNvPr id="919" name="Google Shape;919;p46"/>
          <p:cNvSpPr/>
          <p:nvPr/>
        </p:nvSpPr>
        <p:spPr>
          <a:xfrm>
            <a:off x="3360420" y="1307642"/>
            <a:ext cx="809028" cy="508838"/>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0" name="Google Shape;920;p46"/>
          <p:cNvSpPr txBox="1"/>
          <p:nvPr/>
        </p:nvSpPr>
        <p:spPr>
          <a:xfrm>
            <a:off x="4648200" y="1362658"/>
            <a:ext cx="3403600" cy="30035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FF5050"/>
                </a:solidFill>
                <a:latin typeface="Arial"/>
                <a:ea typeface="Arial"/>
                <a:cs typeface="Arial"/>
                <a:sym typeface="Arial"/>
              </a:rPr>
              <a:t>node	</a:t>
            </a:r>
            <a:r>
              <a:rPr lang="en-US" sz="1800">
                <a:solidFill>
                  <a:schemeClr val="dk1"/>
                </a:solidFill>
                <a:latin typeface="Arial"/>
                <a:ea typeface="Arial"/>
                <a:cs typeface="Arial"/>
                <a:sym typeface="Arial"/>
              </a:rPr>
              <a:t>Modem bank</a:t>
            </a:r>
            <a:endParaRPr sz="1800">
              <a:solidFill>
                <a:schemeClr val="dk1"/>
              </a:solidFill>
              <a:latin typeface="Arial"/>
              <a:ea typeface="Arial"/>
              <a:cs typeface="Arial"/>
              <a:sym typeface="Arial"/>
            </a:endParaRPr>
          </a:p>
        </p:txBody>
      </p:sp>
      <p:sp>
        <p:nvSpPr>
          <p:cNvPr id="921" name="Google Shape;921;p46"/>
          <p:cNvSpPr/>
          <p:nvPr/>
        </p:nvSpPr>
        <p:spPr>
          <a:xfrm>
            <a:off x="259079" y="3406190"/>
            <a:ext cx="1404874" cy="508838"/>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2" name="Google Shape;922;p46"/>
          <p:cNvSpPr txBox="1"/>
          <p:nvPr/>
        </p:nvSpPr>
        <p:spPr>
          <a:xfrm>
            <a:off x="389940" y="3462908"/>
            <a:ext cx="11290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800">
                <a:solidFill>
                  <a:srgbClr val="FF5050"/>
                </a:solidFill>
                <a:latin typeface="Arial"/>
                <a:ea typeface="Arial"/>
                <a:cs typeface="Arial"/>
                <a:sym typeface="Arial"/>
              </a:rPr>
              <a:t>connection</a:t>
            </a:r>
            <a:endParaRPr sz="1800">
              <a:solidFill>
                <a:schemeClr val="dk1"/>
              </a:solidFill>
              <a:latin typeface="Arial"/>
              <a:ea typeface="Arial"/>
              <a:cs typeface="Arial"/>
              <a:sym typeface="Arial"/>
            </a:endParaRPr>
          </a:p>
        </p:txBody>
      </p:sp>
      <p:sp>
        <p:nvSpPr>
          <p:cNvPr id="923" name="Google Shape;923;p46"/>
          <p:cNvSpPr/>
          <p:nvPr/>
        </p:nvSpPr>
        <p:spPr>
          <a:xfrm>
            <a:off x="1903983" y="3727577"/>
            <a:ext cx="2439670" cy="404495"/>
          </a:xfrm>
          <a:custGeom>
            <a:avLst/>
            <a:gdLst/>
            <a:ahLst/>
            <a:cxnLst/>
            <a:rect l="l" t="t" r="r" b="b"/>
            <a:pathLst>
              <a:path w="2439670" h="404495" extrusionOk="0">
                <a:moveTo>
                  <a:pt x="2032" y="0"/>
                </a:moveTo>
                <a:lnTo>
                  <a:pt x="0" y="12446"/>
                </a:lnTo>
                <a:lnTo>
                  <a:pt x="50165" y="20320"/>
                </a:lnTo>
                <a:lnTo>
                  <a:pt x="52197" y="7747"/>
                </a:lnTo>
                <a:lnTo>
                  <a:pt x="2032" y="0"/>
                </a:lnTo>
                <a:close/>
              </a:path>
              <a:path w="2439670" h="404495" extrusionOk="0">
                <a:moveTo>
                  <a:pt x="89789" y="13716"/>
                </a:moveTo>
                <a:lnTo>
                  <a:pt x="87884" y="26162"/>
                </a:lnTo>
                <a:lnTo>
                  <a:pt x="138049" y="34036"/>
                </a:lnTo>
                <a:lnTo>
                  <a:pt x="140081" y="21462"/>
                </a:lnTo>
                <a:lnTo>
                  <a:pt x="89789" y="13716"/>
                </a:lnTo>
                <a:close/>
              </a:path>
              <a:path w="2439670" h="404495" extrusionOk="0">
                <a:moveTo>
                  <a:pt x="177673" y="27431"/>
                </a:moveTo>
                <a:lnTo>
                  <a:pt x="175641" y="40005"/>
                </a:lnTo>
                <a:lnTo>
                  <a:pt x="225933" y="47752"/>
                </a:lnTo>
                <a:lnTo>
                  <a:pt x="227838" y="35179"/>
                </a:lnTo>
                <a:lnTo>
                  <a:pt x="177673" y="27431"/>
                </a:lnTo>
                <a:close/>
              </a:path>
              <a:path w="2439670" h="404495" extrusionOk="0">
                <a:moveTo>
                  <a:pt x="265557" y="41148"/>
                </a:moveTo>
                <a:lnTo>
                  <a:pt x="263525" y="53721"/>
                </a:lnTo>
                <a:lnTo>
                  <a:pt x="313690" y="61468"/>
                </a:lnTo>
                <a:lnTo>
                  <a:pt x="315722" y="49022"/>
                </a:lnTo>
                <a:lnTo>
                  <a:pt x="265557" y="41148"/>
                </a:lnTo>
                <a:close/>
              </a:path>
              <a:path w="2439670" h="404495" extrusionOk="0">
                <a:moveTo>
                  <a:pt x="353314" y="54864"/>
                </a:moveTo>
                <a:lnTo>
                  <a:pt x="351409" y="67437"/>
                </a:lnTo>
                <a:lnTo>
                  <a:pt x="401574" y="75184"/>
                </a:lnTo>
                <a:lnTo>
                  <a:pt x="403479" y="62737"/>
                </a:lnTo>
                <a:lnTo>
                  <a:pt x="353314" y="54864"/>
                </a:lnTo>
                <a:close/>
              </a:path>
              <a:path w="2439670" h="404495" extrusionOk="0">
                <a:moveTo>
                  <a:pt x="441198" y="68580"/>
                </a:moveTo>
                <a:lnTo>
                  <a:pt x="439166" y="81153"/>
                </a:lnTo>
                <a:lnTo>
                  <a:pt x="489458" y="88900"/>
                </a:lnTo>
                <a:lnTo>
                  <a:pt x="491363" y="76454"/>
                </a:lnTo>
                <a:lnTo>
                  <a:pt x="441198" y="68580"/>
                </a:lnTo>
                <a:close/>
              </a:path>
              <a:path w="2439670" h="404495" extrusionOk="0">
                <a:moveTo>
                  <a:pt x="528955" y="82296"/>
                </a:moveTo>
                <a:lnTo>
                  <a:pt x="527050" y="94868"/>
                </a:lnTo>
                <a:lnTo>
                  <a:pt x="577215" y="102743"/>
                </a:lnTo>
                <a:lnTo>
                  <a:pt x="579247" y="90170"/>
                </a:lnTo>
                <a:lnTo>
                  <a:pt x="528955" y="82296"/>
                </a:lnTo>
                <a:close/>
              </a:path>
              <a:path w="2439670" h="404495" extrusionOk="0">
                <a:moveTo>
                  <a:pt x="616839" y="96012"/>
                </a:moveTo>
                <a:lnTo>
                  <a:pt x="614934" y="108585"/>
                </a:lnTo>
                <a:lnTo>
                  <a:pt x="665099" y="116459"/>
                </a:lnTo>
                <a:lnTo>
                  <a:pt x="667004" y="103886"/>
                </a:lnTo>
                <a:lnTo>
                  <a:pt x="616839" y="96012"/>
                </a:lnTo>
                <a:close/>
              </a:path>
              <a:path w="2439670" h="404495" extrusionOk="0">
                <a:moveTo>
                  <a:pt x="704723" y="109728"/>
                </a:moveTo>
                <a:lnTo>
                  <a:pt x="702691" y="122300"/>
                </a:lnTo>
                <a:lnTo>
                  <a:pt x="752856" y="130175"/>
                </a:lnTo>
                <a:lnTo>
                  <a:pt x="754888" y="117602"/>
                </a:lnTo>
                <a:lnTo>
                  <a:pt x="704723" y="109728"/>
                </a:lnTo>
                <a:close/>
              </a:path>
              <a:path w="2439670" h="404495" extrusionOk="0">
                <a:moveTo>
                  <a:pt x="792480" y="123443"/>
                </a:moveTo>
                <a:lnTo>
                  <a:pt x="790575" y="136017"/>
                </a:lnTo>
                <a:lnTo>
                  <a:pt x="840740" y="143891"/>
                </a:lnTo>
                <a:lnTo>
                  <a:pt x="842645" y="131318"/>
                </a:lnTo>
                <a:lnTo>
                  <a:pt x="792480" y="123443"/>
                </a:lnTo>
                <a:close/>
              </a:path>
              <a:path w="2439670" h="404495" extrusionOk="0">
                <a:moveTo>
                  <a:pt x="880364" y="137160"/>
                </a:moveTo>
                <a:lnTo>
                  <a:pt x="878332" y="149733"/>
                </a:lnTo>
                <a:lnTo>
                  <a:pt x="928624" y="157606"/>
                </a:lnTo>
                <a:lnTo>
                  <a:pt x="930529" y="145034"/>
                </a:lnTo>
                <a:lnTo>
                  <a:pt x="880364" y="137160"/>
                </a:lnTo>
                <a:close/>
              </a:path>
              <a:path w="2439670" h="404495" extrusionOk="0">
                <a:moveTo>
                  <a:pt x="968121" y="150875"/>
                </a:moveTo>
                <a:lnTo>
                  <a:pt x="966216" y="163449"/>
                </a:lnTo>
                <a:lnTo>
                  <a:pt x="1016381" y="171323"/>
                </a:lnTo>
                <a:lnTo>
                  <a:pt x="1018413" y="158750"/>
                </a:lnTo>
                <a:lnTo>
                  <a:pt x="968121" y="150875"/>
                </a:lnTo>
                <a:close/>
              </a:path>
              <a:path w="2439670" h="404495" extrusionOk="0">
                <a:moveTo>
                  <a:pt x="1056005" y="164592"/>
                </a:moveTo>
                <a:lnTo>
                  <a:pt x="1054100" y="177165"/>
                </a:lnTo>
                <a:lnTo>
                  <a:pt x="1104265" y="185039"/>
                </a:lnTo>
                <a:lnTo>
                  <a:pt x="1106170" y="172466"/>
                </a:lnTo>
                <a:lnTo>
                  <a:pt x="1056005" y="164592"/>
                </a:lnTo>
                <a:close/>
              </a:path>
              <a:path w="2439670" h="404495" extrusionOk="0">
                <a:moveTo>
                  <a:pt x="1143889" y="178308"/>
                </a:moveTo>
                <a:lnTo>
                  <a:pt x="1141857" y="190881"/>
                </a:lnTo>
                <a:lnTo>
                  <a:pt x="1192022" y="198755"/>
                </a:lnTo>
                <a:lnTo>
                  <a:pt x="1194054" y="186181"/>
                </a:lnTo>
                <a:lnTo>
                  <a:pt x="1143889" y="178308"/>
                </a:lnTo>
                <a:close/>
              </a:path>
              <a:path w="2439670" h="404495" extrusionOk="0">
                <a:moveTo>
                  <a:pt x="1231646" y="192024"/>
                </a:moveTo>
                <a:lnTo>
                  <a:pt x="1229741" y="204597"/>
                </a:lnTo>
                <a:lnTo>
                  <a:pt x="1279906" y="212471"/>
                </a:lnTo>
                <a:lnTo>
                  <a:pt x="1281811" y="199898"/>
                </a:lnTo>
                <a:lnTo>
                  <a:pt x="1231646" y="192024"/>
                </a:lnTo>
                <a:close/>
              </a:path>
              <a:path w="2439670" h="404495" extrusionOk="0">
                <a:moveTo>
                  <a:pt x="1319530" y="205867"/>
                </a:moveTo>
                <a:lnTo>
                  <a:pt x="1317498" y="218312"/>
                </a:lnTo>
                <a:lnTo>
                  <a:pt x="1367790" y="226187"/>
                </a:lnTo>
                <a:lnTo>
                  <a:pt x="1369695" y="213614"/>
                </a:lnTo>
                <a:lnTo>
                  <a:pt x="1319530" y="205867"/>
                </a:lnTo>
                <a:close/>
              </a:path>
              <a:path w="2439670" h="404495" extrusionOk="0">
                <a:moveTo>
                  <a:pt x="1407287" y="219583"/>
                </a:moveTo>
                <a:lnTo>
                  <a:pt x="1405382" y="232029"/>
                </a:lnTo>
                <a:lnTo>
                  <a:pt x="1455546" y="239903"/>
                </a:lnTo>
                <a:lnTo>
                  <a:pt x="1457579" y="227330"/>
                </a:lnTo>
                <a:lnTo>
                  <a:pt x="1407287" y="219583"/>
                </a:lnTo>
                <a:close/>
              </a:path>
              <a:path w="2439670" h="404495" extrusionOk="0">
                <a:moveTo>
                  <a:pt x="1495170" y="233299"/>
                </a:moveTo>
                <a:lnTo>
                  <a:pt x="1493266" y="245745"/>
                </a:lnTo>
                <a:lnTo>
                  <a:pt x="1543431" y="253619"/>
                </a:lnTo>
                <a:lnTo>
                  <a:pt x="1545336" y="241046"/>
                </a:lnTo>
                <a:lnTo>
                  <a:pt x="1495170" y="233299"/>
                </a:lnTo>
                <a:close/>
              </a:path>
              <a:path w="2439670" h="404495" extrusionOk="0">
                <a:moveTo>
                  <a:pt x="1583055" y="247015"/>
                </a:moveTo>
                <a:lnTo>
                  <a:pt x="1581023" y="259587"/>
                </a:lnTo>
                <a:lnTo>
                  <a:pt x="1631188" y="267335"/>
                </a:lnTo>
                <a:lnTo>
                  <a:pt x="1633220" y="254762"/>
                </a:lnTo>
                <a:lnTo>
                  <a:pt x="1583055" y="247015"/>
                </a:lnTo>
                <a:close/>
              </a:path>
              <a:path w="2439670" h="404495" extrusionOk="0">
                <a:moveTo>
                  <a:pt x="1670812" y="260731"/>
                </a:moveTo>
                <a:lnTo>
                  <a:pt x="1668907" y="273304"/>
                </a:lnTo>
                <a:lnTo>
                  <a:pt x="1719071" y="281050"/>
                </a:lnTo>
                <a:lnTo>
                  <a:pt x="1720977" y="268605"/>
                </a:lnTo>
                <a:lnTo>
                  <a:pt x="1670812" y="260731"/>
                </a:lnTo>
                <a:close/>
              </a:path>
              <a:path w="2439670" h="404495" extrusionOk="0">
                <a:moveTo>
                  <a:pt x="1758695" y="274447"/>
                </a:moveTo>
                <a:lnTo>
                  <a:pt x="1756664" y="287020"/>
                </a:lnTo>
                <a:lnTo>
                  <a:pt x="1806956" y="294767"/>
                </a:lnTo>
                <a:lnTo>
                  <a:pt x="1808861" y="282321"/>
                </a:lnTo>
                <a:lnTo>
                  <a:pt x="1758695" y="274447"/>
                </a:lnTo>
                <a:close/>
              </a:path>
              <a:path w="2439670" h="404495" extrusionOk="0">
                <a:moveTo>
                  <a:pt x="1846453" y="288163"/>
                </a:moveTo>
                <a:lnTo>
                  <a:pt x="1844548" y="300736"/>
                </a:lnTo>
                <a:lnTo>
                  <a:pt x="1894713" y="308483"/>
                </a:lnTo>
                <a:lnTo>
                  <a:pt x="1896745" y="296037"/>
                </a:lnTo>
                <a:lnTo>
                  <a:pt x="1846453" y="288163"/>
                </a:lnTo>
                <a:close/>
              </a:path>
              <a:path w="2439670" h="404495" extrusionOk="0">
                <a:moveTo>
                  <a:pt x="1934337" y="301879"/>
                </a:moveTo>
                <a:lnTo>
                  <a:pt x="1932432" y="314452"/>
                </a:lnTo>
                <a:lnTo>
                  <a:pt x="1982596" y="322325"/>
                </a:lnTo>
                <a:lnTo>
                  <a:pt x="1984502" y="309753"/>
                </a:lnTo>
                <a:lnTo>
                  <a:pt x="1934337" y="301879"/>
                </a:lnTo>
                <a:close/>
              </a:path>
              <a:path w="2439670" h="404495" extrusionOk="0">
                <a:moveTo>
                  <a:pt x="2022220" y="315595"/>
                </a:moveTo>
                <a:lnTo>
                  <a:pt x="2020189" y="328168"/>
                </a:lnTo>
                <a:lnTo>
                  <a:pt x="2070354" y="336042"/>
                </a:lnTo>
                <a:lnTo>
                  <a:pt x="2072386" y="323469"/>
                </a:lnTo>
                <a:lnTo>
                  <a:pt x="2022220" y="315595"/>
                </a:lnTo>
                <a:close/>
              </a:path>
              <a:path w="2439670" h="404495" extrusionOk="0">
                <a:moveTo>
                  <a:pt x="2109978" y="329311"/>
                </a:moveTo>
                <a:lnTo>
                  <a:pt x="2108073" y="341884"/>
                </a:lnTo>
                <a:lnTo>
                  <a:pt x="2158238" y="349758"/>
                </a:lnTo>
                <a:lnTo>
                  <a:pt x="2160270" y="337185"/>
                </a:lnTo>
                <a:lnTo>
                  <a:pt x="2109978" y="329311"/>
                </a:lnTo>
                <a:close/>
              </a:path>
              <a:path w="2439670" h="404495" extrusionOk="0">
                <a:moveTo>
                  <a:pt x="2197862" y="343027"/>
                </a:moveTo>
                <a:lnTo>
                  <a:pt x="2195830" y="355600"/>
                </a:lnTo>
                <a:lnTo>
                  <a:pt x="2246122" y="363474"/>
                </a:lnTo>
                <a:lnTo>
                  <a:pt x="2248027" y="350900"/>
                </a:lnTo>
                <a:lnTo>
                  <a:pt x="2197862" y="343027"/>
                </a:lnTo>
                <a:close/>
              </a:path>
              <a:path w="2439670" h="404495" extrusionOk="0">
                <a:moveTo>
                  <a:pt x="2285746" y="356743"/>
                </a:moveTo>
                <a:lnTo>
                  <a:pt x="2283714" y="369316"/>
                </a:lnTo>
                <a:lnTo>
                  <a:pt x="2333879" y="377190"/>
                </a:lnTo>
                <a:lnTo>
                  <a:pt x="2335911" y="364617"/>
                </a:lnTo>
                <a:lnTo>
                  <a:pt x="2285746" y="356743"/>
                </a:lnTo>
                <a:close/>
              </a:path>
              <a:path w="2439670" h="404495" extrusionOk="0">
                <a:moveTo>
                  <a:pt x="2388273" y="385642"/>
                </a:moveTo>
                <a:lnTo>
                  <a:pt x="2385314" y="404495"/>
                </a:lnTo>
                <a:lnTo>
                  <a:pt x="2438222" y="387604"/>
                </a:lnTo>
                <a:lnTo>
                  <a:pt x="2400808" y="387604"/>
                </a:lnTo>
                <a:lnTo>
                  <a:pt x="2388273" y="385642"/>
                </a:lnTo>
                <a:close/>
              </a:path>
              <a:path w="2439670" h="404495" extrusionOk="0">
                <a:moveTo>
                  <a:pt x="2390245" y="373079"/>
                </a:moveTo>
                <a:lnTo>
                  <a:pt x="2388273" y="385642"/>
                </a:lnTo>
                <a:lnTo>
                  <a:pt x="2400808" y="387604"/>
                </a:lnTo>
                <a:lnTo>
                  <a:pt x="2402713" y="375031"/>
                </a:lnTo>
                <a:lnTo>
                  <a:pt x="2390245" y="373079"/>
                </a:lnTo>
                <a:close/>
              </a:path>
              <a:path w="2439670" h="404495" extrusionOk="0">
                <a:moveTo>
                  <a:pt x="2393188" y="354330"/>
                </a:moveTo>
                <a:lnTo>
                  <a:pt x="2390245" y="373079"/>
                </a:lnTo>
                <a:lnTo>
                  <a:pt x="2402713" y="375031"/>
                </a:lnTo>
                <a:lnTo>
                  <a:pt x="2400808" y="387604"/>
                </a:lnTo>
                <a:lnTo>
                  <a:pt x="2438222" y="387604"/>
                </a:lnTo>
                <a:lnTo>
                  <a:pt x="2439416" y="387223"/>
                </a:lnTo>
                <a:lnTo>
                  <a:pt x="2393188" y="354330"/>
                </a:lnTo>
                <a:close/>
              </a:path>
              <a:path w="2439670" h="404495" extrusionOk="0">
                <a:moveTo>
                  <a:pt x="2373503" y="370459"/>
                </a:moveTo>
                <a:lnTo>
                  <a:pt x="2371598" y="383031"/>
                </a:lnTo>
                <a:lnTo>
                  <a:pt x="2388273" y="385642"/>
                </a:lnTo>
                <a:lnTo>
                  <a:pt x="2390245" y="373079"/>
                </a:lnTo>
                <a:lnTo>
                  <a:pt x="2373503" y="370459"/>
                </a:lnTo>
                <a:close/>
              </a:path>
            </a:pathLst>
          </a:custGeom>
          <a:solidFill>
            <a:srgbClr val="FF505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4" name="Google Shape;924;p46"/>
          <p:cNvSpPr/>
          <p:nvPr/>
        </p:nvSpPr>
        <p:spPr>
          <a:xfrm>
            <a:off x="1066800" y="3886200"/>
            <a:ext cx="681355" cy="1441450"/>
          </a:xfrm>
          <a:custGeom>
            <a:avLst/>
            <a:gdLst/>
            <a:ahLst/>
            <a:cxnLst/>
            <a:rect l="l" t="t" r="r" b="b"/>
            <a:pathLst>
              <a:path w="681355" h="1441450" extrusionOk="0">
                <a:moveTo>
                  <a:pt x="0" y="0"/>
                </a:moveTo>
                <a:lnTo>
                  <a:pt x="0" y="1182624"/>
                </a:lnTo>
                <a:lnTo>
                  <a:pt x="681101" y="1182624"/>
                </a:lnTo>
                <a:lnTo>
                  <a:pt x="681101" y="1441450"/>
                </a:lnTo>
              </a:path>
            </a:pathLst>
          </a:custGeom>
          <a:noFill/>
          <a:ln w="12175" cap="flat" cmpd="sng">
            <a:solidFill>
              <a:srgbClr val="FF5050"/>
            </a:solidFill>
            <a:prstDash val="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5" name="Google Shape;925;p46"/>
          <p:cNvSpPr/>
          <p:nvPr/>
        </p:nvSpPr>
        <p:spPr>
          <a:xfrm>
            <a:off x="2971800" y="1676400"/>
            <a:ext cx="609600" cy="228600"/>
          </a:xfrm>
          <a:custGeom>
            <a:avLst/>
            <a:gdLst/>
            <a:ahLst/>
            <a:cxnLst/>
            <a:rect l="l" t="t" r="r" b="b"/>
            <a:pathLst>
              <a:path w="609600" h="228600" extrusionOk="0">
                <a:moveTo>
                  <a:pt x="609600" y="0"/>
                </a:moveTo>
                <a:lnTo>
                  <a:pt x="0" y="228600"/>
                </a:lnTo>
              </a:path>
            </a:pathLst>
          </a:custGeom>
          <a:noFill/>
          <a:ln w="12175" cap="flat" cmpd="sng">
            <a:solidFill>
              <a:srgbClr val="FF5050"/>
            </a:solidFill>
            <a:prstDash val="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26" name="Google Shape;926;p46"/>
          <p:cNvSpPr/>
          <p:nvPr/>
        </p:nvSpPr>
        <p:spPr>
          <a:xfrm>
            <a:off x="4038600" y="1600200"/>
            <a:ext cx="1219200" cy="304800"/>
          </a:xfrm>
          <a:custGeom>
            <a:avLst/>
            <a:gdLst/>
            <a:ahLst/>
            <a:cxnLst/>
            <a:rect l="l" t="t" r="r" b="b"/>
            <a:pathLst>
              <a:path w="1219200" h="304800" extrusionOk="0">
                <a:moveTo>
                  <a:pt x="0" y="0"/>
                </a:moveTo>
                <a:lnTo>
                  <a:pt x="1219200" y="304800"/>
                </a:lnTo>
              </a:path>
            </a:pathLst>
          </a:custGeom>
          <a:noFill/>
          <a:ln w="12175" cap="flat" cmpd="sng">
            <a:solidFill>
              <a:srgbClr val="FF5050"/>
            </a:solidFill>
            <a:prstDash val="dash"/>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930"/>
        <p:cNvGrpSpPr/>
        <p:nvPr/>
      </p:nvGrpSpPr>
      <p:grpSpPr>
        <a:xfrm>
          <a:off x="0" y="0"/>
          <a:ext cx="0" cy="0"/>
          <a:chOff x="0" y="0"/>
          <a:chExt cx="0" cy="0"/>
        </a:xfrm>
      </p:grpSpPr>
      <p:sp>
        <p:nvSpPr>
          <p:cNvPr id="931" name="Google Shape;931;p47"/>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2" name="Google Shape;932;p47"/>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3" name="Google Shape;933;p47"/>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4" name="Google Shape;934;p47"/>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5" name="Google Shape;935;p47"/>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36" name="Google Shape;936;p47"/>
          <p:cNvSpPr txBox="1">
            <a:spLocks noGrp="1"/>
          </p:cNvSpPr>
          <p:nvPr>
            <p:ph type="title"/>
          </p:nvPr>
        </p:nvSpPr>
        <p:spPr>
          <a:xfrm>
            <a:off x="444500" y="0"/>
            <a:ext cx="5955665" cy="1550670"/>
          </a:xfrm>
          <a:prstGeom prst="rect">
            <a:avLst/>
          </a:prstGeom>
          <a:noFill/>
          <a:ln>
            <a:noFill/>
          </a:ln>
        </p:spPr>
        <p:txBody>
          <a:bodyPr spcFirstLastPara="1" wrap="square" lIns="0" tIns="13325" rIns="0" bIns="0" anchor="t" anchorCtr="0">
            <a:spAutoFit/>
          </a:bodyPr>
          <a:lstStyle/>
          <a:p>
            <a:pPr marL="12700" marR="5080" lvl="0" indent="0" algn="l" rtl="0">
              <a:lnSpc>
                <a:spcPct val="100000"/>
              </a:lnSpc>
              <a:spcBef>
                <a:spcPts val="0"/>
              </a:spcBef>
              <a:spcAft>
                <a:spcPts val="0"/>
              </a:spcAft>
              <a:buNone/>
            </a:pPr>
            <a:r>
              <a:rPr lang="en-US" sz="5000"/>
              <a:t>Modeling Client-Server  Architecture</a:t>
            </a:r>
            <a:endParaRPr sz="5000"/>
          </a:p>
        </p:txBody>
      </p:sp>
      <p:sp>
        <p:nvSpPr>
          <p:cNvPr id="937" name="Google Shape;937;p47"/>
          <p:cNvSpPr txBox="1"/>
          <p:nvPr/>
        </p:nvSpPr>
        <p:spPr>
          <a:xfrm>
            <a:off x="535940" y="1383538"/>
            <a:ext cx="8058150" cy="2971165"/>
          </a:xfrm>
          <a:prstGeom prst="rect">
            <a:avLst/>
          </a:prstGeom>
          <a:noFill/>
          <a:ln>
            <a:noFill/>
          </a:ln>
        </p:spPr>
        <p:txBody>
          <a:bodyPr spcFirstLastPara="1" wrap="square" lIns="0" tIns="13325" rIns="0" bIns="0" anchor="t" anchorCtr="0">
            <a:spAutoFit/>
          </a:bodyPr>
          <a:lstStyle/>
          <a:p>
            <a:pPr marL="285115" marR="5080" lvl="0" indent="-272415" algn="l" rtl="0">
              <a:lnSpc>
                <a:spcPct val="100000"/>
              </a:lnSpc>
              <a:spcBef>
                <a:spcPts val="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Identify nodes that represent system’s client and server  processors</a:t>
            </a:r>
            <a:endParaRPr sz="2600">
              <a:solidFill>
                <a:schemeClr val="dk1"/>
              </a:solidFill>
              <a:latin typeface="Times New Roman"/>
              <a:ea typeface="Times New Roman"/>
              <a:cs typeface="Times New Roman"/>
              <a:sym typeface="Times New Roman"/>
            </a:endParaRPr>
          </a:p>
          <a:p>
            <a:pPr marL="285115" marR="1071245"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Highlight those devices that are essential to the  behavior</a:t>
            </a:r>
            <a:endParaRPr sz="2600">
              <a:solidFill>
                <a:schemeClr val="dk1"/>
              </a:solidFill>
              <a:latin typeface="Times New Roman"/>
              <a:ea typeface="Times New Roman"/>
              <a:cs typeface="Times New Roman"/>
              <a:sym typeface="Times New Roman"/>
            </a:endParaRPr>
          </a:p>
          <a:p>
            <a:pPr marL="652780" marR="182245" lvl="0" indent="-247650" algn="l" rtl="0">
              <a:lnSpc>
                <a:spcPct val="100000"/>
              </a:lnSpc>
              <a:spcBef>
                <a:spcPts val="585"/>
              </a:spcBef>
              <a:spcAft>
                <a:spcPts val="0"/>
              </a:spcAft>
              <a:buNone/>
            </a:pPr>
            <a:r>
              <a:rPr lang="en-US" sz="2050">
                <a:solidFill>
                  <a:srgbClr val="0E6EC5"/>
                </a:solidFill>
                <a:latin typeface="Arial"/>
                <a:ea typeface="Arial"/>
                <a:cs typeface="Arial"/>
                <a:sym typeface="Arial"/>
              </a:rPr>
              <a:t> </a:t>
            </a:r>
            <a:r>
              <a:rPr lang="en-US" sz="2400">
                <a:solidFill>
                  <a:schemeClr val="dk1"/>
                </a:solidFill>
                <a:latin typeface="Times New Roman"/>
                <a:ea typeface="Times New Roman"/>
                <a:cs typeface="Times New Roman"/>
                <a:sym typeface="Times New Roman"/>
              </a:rPr>
              <a:t>E.g.: special devices (credit card readers, badge readers,  special display devices)</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1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Use stereotyping to visually distinguish</a:t>
            </a:r>
            <a:endParaRPr sz="2600">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941"/>
        <p:cNvGrpSpPr/>
        <p:nvPr/>
      </p:nvGrpSpPr>
      <p:grpSpPr>
        <a:xfrm>
          <a:off x="0" y="0"/>
          <a:ext cx="0" cy="0"/>
          <a:chOff x="0" y="0"/>
          <a:chExt cx="0" cy="0"/>
        </a:xfrm>
      </p:grpSpPr>
      <p:sp>
        <p:nvSpPr>
          <p:cNvPr id="942" name="Google Shape;942;p48"/>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3" name="Google Shape;943;p48"/>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4" name="Google Shape;944;p48"/>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5" name="Google Shape;945;p48"/>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6" name="Google Shape;946;p48"/>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47" name="Google Shape;947;p48"/>
          <p:cNvSpPr txBox="1">
            <a:spLocks noGrp="1"/>
          </p:cNvSpPr>
          <p:nvPr>
            <p:ph type="title"/>
          </p:nvPr>
        </p:nvSpPr>
        <p:spPr>
          <a:xfrm>
            <a:off x="1206804" y="327406"/>
            <a:ext cx="5342255" cy="78803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000"/>
              <a:t>Client-Server System</a:t>
            </a:r>
            <a:endParaRPr sz="5000"/>
          </a:p>
        </p:txBody>
      </p:sp>
      <p:sp>
        <p:nvSpPr>
          <p:cNvPr id="948" name="Google Shape;948;p48"/>
          <p:cNvSpPr txBox="1"/>
          <p:nvPr/>
        </p:nvSpPr>
        <p:spPr>
          <a:xfrm>
            <a:off x="383540" y="1616011"/>
            <a:ext cx="3639185" cy="3251200"/>
          </a:xfrm>
          <a:prstGeom prst="rect">
            <a:avLst/>
          </a:prstGeom>
          <a:noFill/>
          <a:ln>
            <a:noFill/>
          </a:ln>
        </p:spPr>
        <p:txBody>
          <a:bodyPr spcFirstLastPara="1" wrap="square" lIns="0" tIns="86350" rIns="0" bIns="0" anchor="t" anchorCtr="0">
            <a:spAutoFit/>
          </a:bodyPr>
          <a:lstStyle/>
          <a:p>
            <a:pPr marL="285115" marR="0" lvl="0" indent="-272415" algn="l" rtl="0">
              <a:lnSpc>
                <a:spcPct val="100000"/>
              </a:lnSpc>
              <a:spcBef>
                <a:spcPts val="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Human resource system</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58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2 pkgs: client, server</a:t>
            </a:r>
            <a:endParaRPr sz="2400">
              <a:solidFill>
                <a:schemeClr val="dk1"/>
              </a:solidFill>
              <a:latin typeface="Times New Roman"/>
              <a:ea typeface="Times New Roman"/>
              <a:cs typeface="Times New Roman"/>
              <a:sym typeface="Times New Roman"/>
            </a:endParaRPr>
          </a:p>
          <a:p>
            <a:pPr marL="285115" marR="0" lvl="0" indent="-272415" algn="l" rtl="0">
              <a:lnSpc>
                <a:spcPct val="100000"/>
              </a:lnSpc>
              <a:spcBef>
                <a:spcPts val="575"/>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Client: 2 nodes</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520"/>
              </a:spcBef>
              <a:spcAft>
                <a:spcPts val="0"/>
              </a:spcAft>
              <a:buClr>
                <a:srgbClr val="0E6EC5"/>
              </a:buClr>
              <a:buSzPts val="1700"/>
              <a:buFont typeface="Arial"/>
              <a:buChar char=""/>
            </a:pPr>
            <a:r>
              <a:rPr lang="en-US" sz="2000" b="0" i="0" u="none" strike="noStrike" cap="none">
                <a:solidFill>
                  <a:srgbClr val="FF5050"/>
                </a:solidFill>
                <a:latin typeface="Times New Roman"/>
                <a:ea typeface="Times New Roman"/>
                <a:cs typeface="Times New Roman"/>
                <a:sym typeface="Times New Roman"/>
              </a:rPr>
              <a:t>console </a:t>
            </a:r>
            <a:r>
              <a:rPr lang="en-US" sz="2000" b="0" i="0" u="none" strike="noStrike" cap="none">
                <a:solidFill>
                  <a:schemeClr val="dk1"/>
                </a:solidFill>
                <a:latin typeface="Times New Roman"/>
                <a:ea typeface="Times New Roman"/>
                <a:cs typeface="Times New Roman"/>
                <a:sym typeface="Times New Roman"/>
              </a:rPr>
              <a:t>and </a:t>
            </a:r>
            <a:r>
              <a:rPr lang="en-US" sz="2000" b="0" i="0" u="none" strike="noStrike" cap="none">
                <a:solidFill>
                  <a:srgbClr val="FF5050"/>
                </a:solidFill>
                <a:latin typeface="Times New Roman"/>
                <a:ea typeface="Times New Roman"/>
                <a:cs typeface="Times New Roman"/>
                <a:sym typeface="Times New Roman"/>
              </a:rPr>
              <a:t>kiosk</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480"/>
              </a:spcBef>
              <a:spcAft>
                <a:spcPts val="0"/>
              </a:spcAft>
              <a:buClr>
                <a:srgbClr val="0E6EC5"/>
              </a:buClr>
              <a:buSzPts val="1700"/>
              <a:buFont typeface="Arial"/>
              <a:buChar char=""/>
            </a:pPr>
            <a:r>
              <a:rPr lang="en-US" sz="2000" b="0" i="0" u="none" strike="noStrike" cap="none">
                <a:solidFill>
                  <a:srgbClr val="FF5050"/>
                </a:solidFill>
                <a:latin typeface="Times New Roman"/>
                <a:ea typeface="Times New Roman"/>
                <a:cs typeface="Times New Roman"/>
                <a:sym typeface="Times New Roman"/>
              </a:rPr>
              <a:t>stereotyped</a:t>
            </a:r>
            <a:r>
              <a:rPr lang="en-US" sz="2000" b="0" i="0" u="none" strike="noStrike" cap="none">
                <a:solidFill>
                  <a:schemeClr val="dk1"/>
                </a:solidFill>
                <a:latin typeface="Times New Roman"/>
                <a:ea typeface="Times New Roman"/>
                <a:cs typeface="Times New Roman"/>
                <a:sym typeface="Times New Roman"/>
              </a:rPr>
              <a:t>, distinguishable</a:t>
            </a:r>
            <a:endParaRPr sz="2000" b="0" i="0" u="none" strike="noStrike" cap="none">
              <a:solidFill>
                <a:schemeClr val="dk1"/>
              </a:solidFill>
              <a:latin typeface="Times New Roman"/>
              <a:ea typeface="Times New Roman"/>
              <a:cs typeface="Times New Roman"/>
              <a:sym typeface="Times New Roman"/>
            </a:endParaRPr>
          </a:p>
          <a:p>
            <a:pPr marL="285115" marR="0" lvl="0" indent="-272415" algn="l" rtl="0">
              <a:lnSpc>
                <a:spcPct val="100000"/>
              </a:lnSpc>
              <a:spcBef>
                <a:spcPts val="540"/>
              </a:spcBef>
              <a:spcAft>
                <a:spcPts val="0"/>
              </a:spcAft>
              <a:buClr>
                <a:srgbClr val="0AD0D9"/>
              </a:buClr>
              <a:buSzPts val="2250"/>
              <a:buFont typeface="Arial"/>
              <a:buChar char=""/>
            </a:pPr>
            <a:r>
              <a:rPr lang="en-US" sz="2400">
                <a:solidFill>
                  <a:schemeClr val="dk1"/>
                </a:solidFill>
                <a:latin typeface="Times New Roman"/>
                <a:ea typeface="Times New Roman"/>
                <a:cs typeface="Times New Roman"/>
                <a:sym typeface="Times New Roman"/>
              </a:rPr>
              <a:t>Server: 2 nodes</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520"/>
              </a:spcBef>
              <a:spcAft>
                <a:spcPts val="0"/>
              </a:spcAft>
              <a:buClr>
                <a:srgbClr val="0E6EC5"/>
              </a:buClr>
              <a:buSzPts val="1700"/>
              <a:buFont typeface="Arial"/>
              <a:buChar char=""/>
            </a:pPr>
            <a:r>
              <a:rPr lang="en-US" sz="2000" b="0" i="0" u="none" strike="noStrike" cap="none">
                <a:solidFill>
                  <a:srgbClr val="FF5050"/>
                </a:solidFill>
                <a:latin typeface="Times New Roman"/>
                <a:ea typeface="Times New Roman"/>
                <a:cs typeface="Times New Roman"/>
                <a:sym typeface="Times New Roman"/>
              </a:rPr>
              <a:t>caching server </a:t>
            </a:r>
            <a:r>
              <a:rPr lang="en-US" sz="2000" b="0" i="0" u="none" strike="noStrike" cap="none">
                <a:solidFill>
                  <a:schemeClr val="dk1"/>
                </a:solidFill>
                <a:latin typeface="Times New Roman"/>
                <a:ea typeface="Times New Roman"/>
                <a:cs typeface="Times New Roman"/>
                <a:sym typeface="Times New Roman"/>
              </a:rPr>
              <a:t>and </a:t>
            </a:r>
            <a:r>
              <a:rPr lang="en-US" sz="2000" b="0" i="0" u="none" strike="noStrike" cap="none">
                <a:solidFill>
                  <a:srgbClr val="FF5050"/>
                </a:solidFill>
                <a:latin typeface="Times New Roman"/>
                <a:ea typeface="Times New Roman"/>
                <a:cs typeface="Times New Roman"/>
                <a:sym typeface="Times New Roman"/>
              </a:rPr>
              <a:t>server</a:t>
            </a:r>
            <a:endParaRPr sz="20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480"/>
              </a:spcBef>
              <a:spcAft>
                <a:spcPts val="0"/>
              </a:spcAft>
              <a:buClr>
                <a:srgbClr val="0E6EC5"/>
              </a:buClr>
              <a:buSzPts val="1700"/>
              <a:buFont typeface="Arial"/>
              <a:buChar char=""/>
            </a:pPr>
            <a:r>
              <a:rPr lang="en-US" sz="2000" b="0" i="0" u="none" strike="noStrike" cap="none">
                <a:solidFill>
                  <a:srgbClr val="FF5050"/>
                </a:solidFill>
                <a:latin typeface="Times New Roman"/>
                <a:ea typeface="Times New Roman"/>
                <a:cs typeface="Times New Roman"/>
                <a:sym typeface="Times New Roman"/>
              </a:rPr>
              <a:t>Multiplicities </a:t>
            </a:r>
            <a:r>
              <a:rPr lang="en-US" sz="2000" b="0" i="0" u="none" strike="noStrike" cap="none">
                <a:solidFill>
                  <a:schemeClr val="dk1"/>
                </a:solidFill>
                <a:latin typeface="Times New Roman"/>
                <a:ea typeface="Times New Roman"/>
                <a:cs typeface="Times New Roman"/>
                <a:sym typeface="Times New Roman"/>
              </a:rPr>
              <a:t>are used</a:t>
            </a:r>
            <a:endParaRPr sz="2000" b="0" i="0" u="none" strike="noStrike" cap="none">
              <a:solidFill>
                <a:schemeClr val="dk1"/>
              </a:solidFill>
              <a:latin typeface="Times New Roman"/>
              <a:ea typeface="Times New Roman"/>
              <a:cs typeface="Times New Roman"/>
              <a:sym typeface="Times New Roman"/>
            </a:endParaRPr>
          </a:p>
        </p:txBody>
      </p:sp>
      <p:sp>
        <p:nvSpPr>
          <p:cNvPr id="949" name="Google Shape;949;p48"/>
          <p:cNvSpPr/>
          <p:nvPr/>
        </p:nvSpPr>
        <p:spPr>
          <a:xfrm>
            <a:off x="5270010" y="2369122"/>
            <a:ext cx="758825" cy="843280"/>
          </a:xfrm>
          <a:custGeom>
            <a:avLst/>
            <a:gdLst/>
            <a:ahLst/>
            <a:cxnLst/>
            <a:rect l="l" t="t" r="r" b="b"/>
            <a:pathLst>
              <a:path w="758825" h="843280" extrusionOk="0">
                <a:moveTo>
                  <a:pt x="313309" y="0"/>
                </a:moveTo>
                <a:lnTo>
                  <a:pt x="297986" y="1971"/>
                </a:lnTo>
                <a:lnTo>
                  <a:pt x="10599" y="146685"/>
                </a:lnTo>
                <a:lnTo>
                  <a:pt x="0" y="166820"/>
                </a:lnTo>
                <a:lnTo>
                  <a:pt x="70092" y="434547"/>
                </a:lnTo>
                <a:lnTo>
                  <a:pt x="96173" y="452148"/>
                </a:lnTo>
                <a:lnTo>
                  <a:pt x="73937" y="463571"/>
                </a:lnTo>
                <a:lnTo>
                  <a:pt x="114256" y="647782"/>
                </a:lnTo>
                <a:lnTo>
                  <a:pt x="431934" y="843102"/>
                </a:lnTo>
                <a:lnTo>
                  <a:pt x="433903" y="842375"/>
                </a:lnTo>
                <a:lnTo>
                  <a:pt x="477084" y="823533"/>
                </a:lnTo>
                <a:lnTo>
                  <a:pt x="515070" y="803342"/>
                </a:lnTo>
                <a:lnTo>
                  <a:pt x="560581" y="775054"/>
                </a:lnTo>
                <a:lnTo>
                  <a:pt x="610979" y="737942"/>
                </a:lnTo>
                <a:lnTo>
                  <a:pt x="663672" y="691326"/>
                </a:lnTo>
                <a:lnTo>
                  <a:pt x="715987" y="634546"/>
                </a:lnTo>
                <a:lnTo>
                  <a:pt x="741243" y="602108"/>
                </a:lnTo>
                <a:lnTo>
                  <a:pt x="750597" y="441667"/>
                </a:lnTo>
                <a:lnTo>
                  <a:pt x="722800" y="430033"/>
                </a:lnTo>
                <a:lnTo>
                  <a:pt x="746799" y="409167"/>
                </a:lnTo>
                <a:lnTo>
                  <a:pt x="758333" y="108738"/>
                </a:lnTo>
                <a:lnTo>
                  <a:pt x="631149" y="71107"/>
                </a:lnTo>
                <a:lnTo>
                  <a:pt x="555490" y="71107"/>
                </a:lnTo>
                <a:lnTo>
                  <a:pt x="313309" y="0"/>
                </a:lnTo>
                <a:close/>
              </a:path>
              <a:path w="758825" h="843280" extrusionOk="0">
                <a:moveTo>
                  <a:pt x="602566" y="62650"/>
                </a:moveTo>
                <a:lnTo>
                  <a:pt x="555490" y="71107"/>
                </a:lnTo>
                <a:lnTo>
                  <a:pt x="631149" y="71107"/>
                </a:lnTo>
                <a:lnTo>
                  <a:pt x="602566" y="6265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0" name="Google Shape;950;p48"/>
          <p:cNvSpPr/>
          <p:nvPr/>
        </p:nvSpPr>
        <p:spPr>
          <a:xfrm>
            <a:off x="5327632" y="2390137"/>
            <a:ext cx="455930" cy="186055"/>
          </a:xfrm>
          <a:custGeom>
            <a:avLst/>
            <a:gdLst/>
            <a:ahLst/>
            <a:cxnLst/>
            <a:rect l="l" t="t" r="r" b="b"/>
            <a:pathLst>
              <a:path w="455929" h="186055" extrusionOk="0">
                <a:moveTo>
                  <a:pt x="252205" y="0"/>
                </a:moveTo>
                <a:lnTo>
                  <a:pt x="0" y="125978"/>
                </a:lnTo>
                <a:lnTo>
                  <a:pt x="195987" y="185724"/>
                </a:lnTo>
                <a:lnTo>
                  <a:pt x="196867" y="184888"/>
                </a:lnTo>
                <a:lnTo>
                  <a:pt x="199574" y="182661"/>
                </a:lnTo>
                <a:lnTo>
                  <a:pt x="241973" y="153021"/>
                </a:lnTo>
                <a:lnTo>
                  <a:pt x="292371" y="124939"/>
                </a:lnTo>
                <a:lnTo>
                  <a:pt x="337161" y="103862"/>
                </a:lnTo>
                <a:lnTo>
                  <a:pt x="391401" y="82064"/>
                </a:lnTo>
                <a:lnTo>
                  <a:pt x="455470" y="60476"/>
                </a:lnTo>
                <a:lnTo>
                  <a:pt x="252205" y="0"/>
                </a:lnTo>
                <a:close/>
              </a:path>
            </a:pathLst>
          </a:custGeom>
          <a:solidFill>
            <a:srgbClr val="B18A3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1" name="Google Shape;951;p48"/>
          <p:cNvSpPr/>
          <p:nvPr/>
        </p:nvSpPr>
        <p:spPr>
          <a:xfrm>
            <a:off x="5304562" y="2537034"/>
            <a:ext cx="234950" cy="329565"/>
          </a:xfrm>
          <a:custGeom>
            <a:avLst/>
            <a:gdLst/>
            <a:ahLst/>
            <a:cxnLst/>
            <a:rect l="l" t="t" r="r" b="b"/>
            <a:pathLst>
              <a:path w="234950" h="329564" extrusionOk="0">
                <a:moveTo>
                  <a:pt x="8988" y="0"/>
                </a:moveTo>
                <a:lnTo>
                  <a:pt x="0" y="13649"/>
                </a:lnTo>
                <a:lnTo>
                  <a:pt x="60741" y="247538"/>
                </a:lnTo>
                <a:lnTo>
                  <a:pt x="234697" y="329497"/>
                </a:lnTo>
                <a:lnTo>
                  <a:pt x="8988" y="0"/>
                </a:lnTo>
                <a:close/>
              </a:path>
            </a:pathLst>
          </a:custGeom>
          <a:solidFill>
            <a:srgbClr val="4F3D0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2" name="Google Shape;952;p48"/>
          <p:cNvSpPr/>
          <p:nvPr/>
        </p:nvSpPr>
        <p:spPr>
          <a:xfrm>
            <a:off x="5400687" y="2865387"/>
            <a:ext cx="305435" cy="283210"/>
          </a:xfrm>
          <a:custGeom>
            <a:avLst/>
            <a:gdLst/>
            <a:ahLst/>
            <a:cxnLst/>
            <a:rect l="l" t="t" r="r" b="b"/>
            <a:pathLst>
              <a:path w="305435" h="283210" extrusionOk="0">
                <a:moveTo>
                  <a:pt x="0" y="0"/>
                </a:moveTo>
                <a:lnTo>
                  <a:pt x="69729" y="154421"/>
                </a:lnTo>
                <a:lnTo>
                  <a:pt x="286136" y="282733"/>
                </a:lnTo>
                <a:lnTo>
                  <a:pt x="281354" y="233061"/>
                </a:lnTo>
                <a:lnTo>
                  <a:pt x="304018" y="233061"/>
                </a:lnTo>
                <a:lnTo>
                  <a:pt x="296580" y="148657"/>
                </a:lnTo>
                <a:lnTo>
                  <a:pt x="0" y="0"/>
                </a:lnTo>
                <a:close/>
              </a:path>
              <a:path w="305435" h="283210" extrusionOk="0">
                <a:moveTo>
                  <a:pt x="304018" y="233061"/>
                </a:moveTo>
                <a:lnTo>
                  <a:pt x="281354" y="233061"/>
                </a:lnTo>
                <a:lnTo>
                  <a:pt x="305098" y="245312"/>
                </a:lnTo>
                <a:lnTo>
                  <a:pt x="304018" y="233061"/>
                </a:lnTo>
                <a:close/>
              </a:path>
            </a:pathLst>
          </a:custGeom>
          <a:solidFill>
            <a:srgbClr val="3B398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3" name="Google Shape;953;p48"/>
          <p:cNvSpPr/>
          <p:nvPr/>
        </p:nvSpPr>
        <p:spPr>
          <a:xfrm>
            <a:off x="5664117" y="2499140"/>
            <a:ext cx="344170" cy="452120"/>
          </a:xfrm>
          <a:custGeom>
            <a:avLst/>
            <a:gdLst/>
            <a:ahLst/>
            <a:cxnLst/>
            <a:rect l="l" t="t" r="r" b="b"/>
            <a:pathLst>
              <a:path w="344170" h="452119" extrusionOk="0">
                <a:moveTo>
                  <a:pt x="343708" y="0"/>
                </a:moveTo>
                <a:lnTo>
                  <a:pt x="309001" y="20821"/>
                </a:lnTo>
                <a:lnTo>
                  <a:pt x="275279" y="39813"/>
                </a:lnTo>
                <a:lnTo>
                  <a:pt x="211105" y="72462"/>
                </a:lnTo>
                <a:lnTo>
                  <a:pt x="152812" y="98573"/>
                </a:lnTo>
                <a:lnTo>
                  <a:pt x="101737" y="118656"/>
                </a:lnTo>
                <a:lnTo>
                  <a:pt x="59444" y="133300"/>
                </a:lnTo>
                <a:lnTo>
                  <a:pt x="15691" y="146271"/>
                </a:lnTo>
                <a:lnTo>
                  <a:pt x="0" y="150214"/>
                </a:lnTo>
                <a:lnTo>
                  <a:pt x="29924" y="451998"/>
                </a:lnTo>
                <a:lnTo>
                  <a:pt x="95970" y="425368"/>
                </a:lnTo>
                <a:lnTo>
                  <a:pt x="155300" y="396151"/>
                </a:lnTo>
                <a:lnTo>
                  <a:pt x="207264" y="366150"/>
                </a:lnTo>
                <a:lnTo>
                  <a:pt x="251166" y="337338"/>
                </a:lnTo>
                <a:lnTo>
                  <a:pt x="286444" y="311596"/>
                </a:lnTo>
                <a:lnTo>
                  <a:pt x="321730" y="282942"/>
                </a:lnTo>
                <a:lnTo>
                  <a:pt x="333994" y="271986"/>
                </a:lnTo>
                <a:lnTo>
                  <a:pt x="343708" y="0"/>
                </a:lnTo>
                <a:close/>
              </a:path>
            </a:pathLst>
          </a:custGeom>
          <a:solidFill>
            <a:srgbClr val="D7A92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4" name="Google Shape;954;p48"/>
          <p:cNvSpPr/>
          <p:nvPr/>
        </p:nvSpPr>
        <p:spPr>
          <a:xfrm>
            <a:off x="5692019" y="2812655"/>
            <a:ext cx="302260" cy="176530"/>
          </a:xfrm>
          <a:custGeom>
            <a:avLst/>
            <a:gdLst/>
            <a:ahLst/>
            <a:cxnLst/>
            <a:rect l="l" t="t" r="r" b="b"/>
            <a:pathLst>
              <a:path w="302260" h="176530" extrusionOk="0">
                <a:moveTo>
                  <a:pt x="286602" y="0"/>
                </a:moveTo>
                <a:lnTo>
                  <a:pt x="250700" y="29587"/>
                </a:lnTo>
                <a:lnTo>
                  <a:pt x="219105" y="53198"/>
                </a:lnTo>
                <a:lnTo>
                  <a:pt x="179669" y="79934"/>
                </a:lnTo>
                <a:lnTo>
                  <a:pt x="133789" y="107497"/>
                </a:lnTo>
                <a:lnTo>
                  <a:pt x="82872" y="133449"/>
                </a:lnTo>
                <a:lnTo>
                  <a:pt x="28262" y="155459"/>
                </a:lnTo>
                <a:lnTo>
                  <a:pt x="0" y="164277"/>
                </a:lnTo>
                <a:lnTo>
                  <a:pt x="23480" y="176378"/>
                </a:lnTo>
                <a:lnTo>
                  <a:pt x="67127" y="160176"/>
                </a:lnTo>
                <a:lnTo>
                  <a:pt x="118624" y="134796"/>
                </a:lnTo>
                <a:lnTo>
                  <a:pt x="162579" y="109204"/>
                </a:lnTo>
                <a:lnTo>
                  <a:pt x="213496" y="75419"/>
                </a:lnTo>
                <a:lnTo>
                  <a:pt x="270804" y="32438"/>
                </a:lnTo>
                <a:lnTo>
                  <a:pt x="301669" y="7216"/>
                </a:lnTo>
                <a:lnTo>
                  <a:pt x="286602" y="0"/>
                </a:lnTo>
                <a:close/>
              </a:path>
            </a:pathLst>
          </a:custGeom>
          <a:solidFill>
            <a:srgbClr val="4162A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5" name="Google Shape;955;p48"/>
          <p:cNvSpPr/>
          <p:nvPr/>
        </p:nvSpPr>
        <p:spPr>
          <a:xfrm>
            <a:off x="5718726" y="2835237"/>
            <a:ext cx="283210" cy="220345"/>
          </a:xfrm>
          <a:custGeom>
            <a:avLst/>
            <a:gdLst/>
            <a:ahLst/>
            <a:cxnLst/>
            <a:rect l="l" t="t" r="r" b="b"/>
            <a:pathLst>
              <a:path w="283210" h="220344" extrusionOk="0">
                <a:moveTo>
                  <a:pt x="283121" y="0"/>
                </a:moveTo>
                <a:lnTo>
                  <a:pt x="246330" y="31813"/>
                </a:lnTo>
                <a:lnTo>
                  <a:pt x="214279" y="57141"/>
                </a:lnTo>
                <a:lnTo>
                  <a:pt x="174737" y="85848"/>
                </a:lnTo>
                <a:lnTo>
                  <a:pt x="129218" y="115276"/>
                </a:lnTo>
                <a:lnTo>
                  <a:pt x="79390" y="142945"/>
                </a:lnTo>
                <a:lnTo>
                  <a:pt x="26812" y="166196"/>
                </a:lnTo>
                <a:lnTo>
                  <a:pt x="0" y="175436"/>
                </a:lnTo>
                <a:lnTo>
                  <a:pt x="4158" y="220177"/>
                </a:lnTo>
                <a:lnTo>
                  <a:pt x="39849" y="206061"/>
                </a:lnTo>
                <a:lnTo>
                  <a:pt x="89368" y="181825"/>
                </a:lnTo>
                <a:lnTo>
                  <a:pt x="130932" y="157897"/>
                </a:lnTo>
                <a:lnTo>
                  <a:pt x="177541" y="127060"/>
                </a:lnTo>
                <a:lnTo>
                  <a:pt x="227579" y="88752"/>
                </a:lnTo>
                <a:lnTo>
                  <a:pt x="279639" y="42506"/>
                </a:lnTo>
                <a:lnTo>
                  <a:pt x="283121" y="0"/>
                </a:lnTo>
                <a:close/>
              </a:path>
            </a:pathLst>
          </a:custGeom>
          <a:solidFill>
            <a:srgbClr val="87A4C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6" name="Google Shape;956;p48"/>
          <p:cNvSpPr/>
          <p:nvPr/>
        </p:nvSpPr>
        <p:spPr>
          <a:xfrm>
            <a:off x="5723350" y="2890354"/>
            <a:ext cx="276225" cy="214629"/>
          </a:xfrm>
          <a:custGeom>
            <a:avLst/>
            <a:gdLst/>
            <a:ahLst/>
            <a:cxnLst/>
            <a:rect l="l" t="t" r="r" b="b"/>
            <a:pathLst>
              <a:path w="276225" h="214630" extrusionOk="0">
                <a:moveTo>
                  <a:pt x="276158" y="0"/>
                </a:moveTo>
                <a:lnTo>
                  <a:pt x="242436" y="31355"/>
                </a:lnTo>
                <a:lnTo>
                  <a:pt x="212512" y="56577"/>
                </a:lnTo>
                <a:lnTo>
                  <a:pt x="174895" y="85443"/>
                </a:lnTo>
                <a:lnTo>
                  <a:pt x="130826" y="115443"/>
                </a:lnTo>
                <a:lnTo>
                  <a:pt x="81421" y="144247"/>
                </a:lnTo>
                <a:lnTo>
                  <a:pt x="27902" y="169478"/>
                </a:lnTo>
                <a:lnTo>
                  <a:pt x="0" y="179959"/>
                </a:lnTo>
                <a:lnTo>
                  <a:pt x="2962" y="214325"/>
                </a:lnTo>
                <a:lnTo>
                  <a:pt x="40737" y="199892"/>
                </a:lnTo>
                <a:lnTo>
                  <a:pt x="91707" y="175753"/>
                </a:lnTo>
                <a:lnTo>
                  <a:pt x="133270" y="152238"/>
                </a:lnTo>
                <a:lnTo>
                  <a:pt x="178631" y="122343"/>
                </a:lnTo>
                <a:lnTo>
                  <a:pt x="225707" y="85592"/>
                </a:lnTo>
                <a:lnTo>
                  <a:pt x="272624" y="41634"/>
                </a:lnTo>
                <a:lnTo>
                  <a:pt x="276158" y="0"/>
                </a:lnTo>
                <a:close/>
              </a:path>
            </a:pathLst>
          </a:custGeom>
          <a:solidFill>
            <a:srgbClr val="87A4C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7" name="Google Shape;957;p48"/>
          <p:cNvSpPr/>
          <p:nvPr/>
        </p:nvSpPr>
        <p:spPr>
          <a:xfrm>
            <a:off x="5902448" y="2875719"/>
            <a:ext cx="73660" cy="71120"/>
          </a:xfrm>
          <a:custGeom>
            <a:avLst/>
            <a:gdLst/>
            <a:ahLst/>
            <a:cxnLst/>
            <a:rect l="l" t="t" r="r" b="b"/>
            <a:pathLst>
              <a:path w="73660" h="71119" extrusionOk="0">
                <a:moveTo>
                  <a:pt x="73580" y="0"/>
                </a:moveTo>
                <a:lnTo>
                  <a:pt x="0" y="52582"/>
                </a:lnTo>
                <a:lnTo>
                  <a:pt x="0" y="71107"/>
                </a:lnTo>
                <a:lnTo>
                  <a:pt x="73580"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8" name="Google Shape;958;p48"/>
          <p:cNvSpPr/>
          <p:nvPr/>
        </p:nvSpPr>
        <p:spPr>
          <a:xfrm>
            <a:off x="5907547" y="2916104"/>
            <a:ext cx="74930" cy="65405"/>
          </a:xfrm>
          <a:custGeom>
            <a:avLst/>
            <a:gdLst/>
            <a:ahLst/>
            <a:cxnLst/>
            <a:rect l="l" t="t" r="r" b="b"/>
            <a:pathLst>
              <a:path w="74929" h="65405" extrusionOk="0">
                <a:moveTo>
                  <a:pt x="74344" y="0"/>
                </a:moveTo>
                <a:lnTo>
                  <a:pt x="71540" y="2437"/>
                </a:lnTo>
                <a:lnTo>
                  <a:pt x="47435" y="23769"/>
                </a:lnTo>
                <a:lnTo>
                  <a:pt x="10698" y="55900"/>
                </a:lnTo>
                <a:lnTo>
                  <a:pt x="2540" y="62852"/>
                </a:lnTo>
                <a:lnTo>
                  <a:pt x="0" y="64929"/>
                </a:lnTo>
                <a:lnTo>
                  <a:pt x="518" y="64515"/>
                </a:lnTo>
                <a:lnTo>
                  <a:pt x="42917" y="34356"/>
                </a:lnTo>
                <a:lnTo>
                  <a:pt x="65518" y="17072"/>
                </a:lnTo>
                <a:lnTo>
                  <a:pt x="73011" y="17072"/>
                </a:lnTo>
                <a:lnTo>
                  <a:pt x="74344" y="0"/>
                </a:lnTo>
                <a:close/>
              </a:path>
              <a:path w="74929" h="65405" extrusionOk="0">
                <a:moveTo>
                  <a:pt x="73011" y="17072"/>
                </a:moveTo>
                <a:lnTo>
                  <a:pt x="65518" y="17072"/>
                </a:lnTo>
                <a:lnTo>
                  <a:pt x="72736" y="20601"/>
                </a:lnTo>
                <a:lnTo>
                  <a:pt x="73011" y="17072"/>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9" name="Google Shape;959;p48"/>
          <p:cNvSpPr/>
          <p:nvPr/>
        </p:nvSpPr>
        <p:spPr>
          <a:xfrm>
            <a:off x="5705004" y="3072496"/>
            <a:ext cx="163098" cy="90417"/>
          </a:xfrm>
          <a:prstGeom prst="rect">
            <a:avLst/>
          </a:prstGeom>
          <a:blipFill rotWithShape="1">
            <a:blip r:embed="rId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0" name="Google Shape;960;p48"/>
          <p:cNvSpPr/>
          <p:nvPr/>
        </p:nvSpPr>
        <p:spPr>
          <a:xfrm>
            <a:off x="5718885" y="2884282"/>
            <a:ext cx="222250" cy="135890"/>
          </a:xfrm>
          <a:custGeom>
            <a:avLst/>
            <a:gdLst/>
            <a:ahLst/>
            <a:cxnLst/>
            <a:rect l="l" t="t" r="r" b="b"/>
            <a:pathLst>
              <a:path w="222250" h="135889" extrusionOk="0">
                <a:moveTo>
                  <a:pt x="222173" y="0"/>
                </a:moveTo>
                <a:lnTo>
                  <a:pt x="176240" y="34312"/>
                </a:lnTo>
                <a:lnTo>
                  <a:pt x="134000" y="62183"/>
                </a:lnTo>
                <a:lnTo>
                  <a:pt x="96225" y="84193"/>
                </a:lnTo>
                <a:lnTo>
                  <a:pt x="49457" y="107391"/>
                </a:lnTo>
                <a:lnTo>
                  <a:pt x="9608" y="123126"/>
                </a:lnTo>
                <a:lnTo>
                  <a:pt x="0" y="126180"/>
                </a:lnTo>
                <a:lnTo>
                  <a:pt x="879" y="135684"/>
                </a:lnTo>
                <a:lnTo>
                  <a:pt x="48736" y="114299"/>
                </a:lnTo>
                <a:lnTo>
                  <a:pt x="91803" y="91665"/>
                </a:lnTo>
                <a:lnTo>
                  <a:pt x="129578" y="68986"/>
                </a:lnTo>
                <a:lnTo>
                  <a:pt x="161639" y="47548"/>
                </a:lnTo>
                <a:lnTo>
                  <a:pt x="197752" y="20557"/>
                </a:lnTo>
                <a:lnTo>
                  <a:pt x="221136" y="888"/>
                </a:lnTo>
                <a:lnTo>
                  <a:pt x="222173"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1" name="Google Shape;961;p48"/>
          <p:cNvSpPr/>
          <p:nvPr/>
        </p:nvSpPr>
        <p:spPr>
          <a:xfrm>
            <a:off x="5664380" y="2517981"/>
            <a:ext cx="311150" cy="139700"/>
          </a:xfrm>
          <a:custGeom>
            <a:avLst/>
            <a:gdLst/>
            <a:ahLst/>
            <a:cxnLst/>
            <a:rect l="l" t="t" r="r" b="b"/>
            <a:pathLst>
              <a:path w="311150" h="139700" extrusionOk="0">
                <a:moveTo>
                  <a:pt x="310601" y="0"/>
                </a:moveTo>
                <a:lnTo>
                  <a:pt x="251420" y="32966"/>
                </a:lnTo>
                <a:lnTo>
                  <a:pt x="194684" y="60678"/>
                </a:lnTo>
                <a:lnTo>
                  <a:pt x="142158" y="83472"/>
                </a:lnTo>
                <a:lnTo>
                  <a:pt x="95443" y="101530"/>
                </a:lnTo>
                <a:lnTo>
                  <a:pt x="56165" y="115127"/>
                </a:lnTo>
                <a:lnTo>
                  <a:pt x="6751" y="129973"/>
                </a:lnTo>
                <a:lnTo>
                  <a:pt x="1714" y="131275"/>
                </a:lnTo>
                <a:lnTo>
                  <a:pt x="0" y="131742"/>
                </a:lnTo>
                <a:lnTo>
                  <a:pt x="63382" y="118972"/>
                </a:lnTo>
                <a:lnTo>
                  <a:pt x="121789" y="96338"/>
                </a:lnTo>
                <a:lnTo>
                  <a:pt x="174526" y="73087"/>
                </a:lnTo>
                <a:lnTo>
                  <a:pt x="220353" y="50716"/>
                </a:lnTo>
                <a:lnTo>
                  <a:pt x="258022" y="30731"/>
                </a:lnTo>
                <a:lnTo>
                  <a:pt x="296782" y="8518"/>
                </a:lnTo>
                <a:lnTo>
                  <a:pt x="310601"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2" name="Google Shape;962;p48"/>
          <p:cNvSpPr/>
          <p:nvPr/>
        </p:nvSpPr>
        <p:spPr>
          <a:xfrm>
            <a:off x="5725689" y="3015083"/>
            <a:ext cx="170008" cy="89693"/>
          </a:xfrm>
          <a:prstGeom prst="rect">
            <a:avLst/>
          </a:prstGeom>
          <a:blipFill rotWithShape="1">
            <a:blip r:embed="rId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3" name="Google Shape;963;p48"/>
          <p:cNvSpPr/>
          <p:nvPr/>
        </p:nvSpPr>
        <p:spPr>
          <a:xfrm>
            <a:off x="5715711" y="2563092"/>
            <a:ext cx="255270" cy="323850"/>
          </a:xfrm>
          <a:custGeom>
            <a:avLst/>
            <a:gdLst/>
            <a:ahLst/>
            <a:cxnLst/>
            <a:rect l="l" t="t" r="r" b="b"/>
            <a:pathLst>
              <a:path w="255270" h="323850" extrusionOk="0">
                <a:moveTo>
                  <a:pt x="255016" y="0"/>
                </a:moveTo>
                <a:lnTo>
                  <a:pt x="199211" y="31399"/>
                </a:lnTo>
                <a:lnTo>
                  <a:pt x="149331" y="56991"/>
                </a:lnTo>
                <a:lnTo>
                  <a:pt x="105737" y="77285"/>
                </a:lnTo>
                <a:lnTo>
                  <a:pt x="68947" y="92809"/>
                </a:lnTo>
                <a:lnTo>
                  <a:pt x="27691" y="108122"/>
                </a:lnTo>
                <a:lnTo>
                  <a:pt x="0" y="116684"/>
                </a:lnTo>
                <a:lnTo>
                  <a:pt x="18294" y="323582"/>
                </a:lnTo>
                <a:lnTo>
                  <a:pt x="64376" y="304477"/>
                </a:lnTo>
                <a:lnTo>
                  <a:pt x="107662" y="282933"/>
                </a:lnTo>
                <a:lnTo>
                  <a:pt x="147151" y="260510"/>
                </a:lnTo>
                <a:lnTo>
                  <a:pt x="181805" y="238764"/>
                </a:lnTo>
                <a:lnTo>
                  <a:pt x="222331" y="210629"/>
                </a:lnTo>
                <a:lnTo>
                  <a:pt x="251016" y="188725"/>
                </a:lnTo>
                <a:lnTo>
                  <a:pt x="255016"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4" name="Google Shape;964;p48"/>
          <p:cNvSpPr/>
          <p:nvPr/>
        </p:nvSpPr>
        <p:spPr>
          <a:xfrm>
            <a:off x="5911749" y="2588006"/>
            <a:ext cx="29209" cy="194945"/>
          </a:xfrm>
          <a:custGeom>
            <a:avLst/>
            <a:gdLst/>
            <a:ahLst/>
            <a:cxnLst/>
            <a:rect l="l" t="t" r="r" b="b"/>
            <a:pathLst>
              <a:path w="29210" h="194944" extrusionOk="0">
                <a:moveTo>
                  <a:pt x="28632" y="0"/>
                </a:moveTo>
                <a:lnTo>
                  <a:pt x="28368" y="105"/>
                </a:lnTo>
                <a:lnTo>
                  <a:pt x="27796" y="466"/>
                </a:lnTo>
                <a:lnTo>
                  <a:pt x="26812" y="1038"/>
                </a:lnTo>
                <a:lnTo>
                  <a:pt x="25564" y="1812"/>
                </a:lnTo>
                <a:lnTo>
                  <a:pt x="24008" y="2701"/>
                </a:lnTo>
                <a:lnTo>
                  <a:pt x="22188" y="3784"/>
                </a:lnTo>
                <a:lnTo>
                  <a:pt x="0" y="15779"/>
                </a:lnTo>
                <a:lnTo>
                  <a:pt x="1142" y="194850"/>
                </a:lnTo>
                <a:lnTo>
                  <a:pt x="1978" y="194278"/>
                </a:lnTo>
                <a:lnTo>
                  <a:pt x="2962" y="193662"/>
                </a:lnTo>
                <a:lnTo>
                  <a:pt x="4316" y="192879"/>
                </a:lnTo>
                <a:lnTo>
                  <a:pt x="5925" y="191840"/>
                </a:lnTo>
                <a:lnTo>
                  <a:pt x="27542" y="176167"/>
                </a:lnTo>
                <a:lnTo>
                  <a:pt x="28632"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5" name="Google Shape;965;p48"/>
          <p:cNvSpPr/>
          <p:nvPr/>
        </p:nvSpPr>
        <p:spPr>
          <a:xfrm>
            <a:off x="5540973" y="2617074"/>
            <a:ext cx="129539" cy="330200"/>
          </a:xfrm>
          <a:custGeom>
            <a:avLst/>
            <a:gdLst/>
            <a:ahLst/>
            <a:cxnLst/>
            <a:rect l="l" t="t" r="r" b="b"/>
            <a:pathLst>
              <a:path w="129539" h="330200" extrusionOk="0">
                <a:moveTo>
                  <a:pt x="0" y="0"/>
                </a:moveTo>
                <a:lnTo>
                  <a:pt x="44271" y="287501"/>
                </a:lnTo>
                <a:lnTo>
                  <a:pt x="129376" y="329963"/>
                </a:lnTo>
                <a:lnTo>
                  <a:pt x="96128" y="35192"/>
                </a:lnTo>
                <a:lnTo>
                  <a:pt x="0" y="0"/>
                </a:lnTo>
                <a:close/>
              </a:path>
            </a:pathLst>
          </a:custGeom>
          <a:solidFill>
            <a:srgbClr val="8266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6" name="Google Shape;966;p48"/>
          <p:cNvSpPr/>
          <p:nvPr/>
        </p:nvSpPr>
        <p:spPr>
          <a:xfrm>
            <a:off x="5468026" y="2437792"/>
            <a:ext cx="316230" cy="138430"/>
          </a:xfrm>
          <a:custGeom>
            <a:avLst/>
            <a:gdLst/>
            <a:ahLst/>
            <a:cxnLst/>
            <a:rect l="l" t="t" r="r" b="b"/>
            <a:pathLst>
              <a:path w="316229" h="138430" extrusionOk="0">
                <a:moveTo>
                  <a:pt x="271692" y="0"/>
                </a:moveTo>
                <a:lnTo>
                  <a:pt x="225601" y="9759"/>
                </a:lnTo>
                <a:lnTo>
                  <a:pt x="188345" y="19880"/>
                </a:lnTo>
                <a:lnTo>
                  <a:pt x="145428" y="34048"/>
                </a:lnTo>
                <a:lnTo>
                  <a:pt x="100278" y="52635"/>
                </a:lnTo>
                <a:lnTo>
                  <a:pt x="56323" y="75991"/>
                </a:lnTo>
                <a:lnTo>
                  <a:pt x="16887" y="104487"/>
                </a:lnTo>
                <a:lnTo>
                  <a:pt x="0" y="120785"/>
                </a:lnTo>
                <a:lnTo>
                  <a:pt x="56059" y="138377"/>
                </a:lnTo>
                <a:lnTo>
                  <a:pt x="59435" y="135526"/>
                </a:lnTo>
                <a:lnTo>
                  <a:pt x="63804" y="132094"/>
                </a:lnTo>
                <a:lnTo>
                  <a:pt x="100638" y="107444"/>
                </a:lnTo>
                <a:lnTo>
                  <a:pt x="150571" y="79934"/>
                </a:lnTo>
                <a:lnTo>
                  <a:pt x="195519" y="58707"/>
                </a:lnTo>
                <a:lnTo>
                  <a:pt x="250436" y="35967"/>
                </a:lnTo>
                <a:lnTo>
                  <a:pt x="315955" y="12611"/>
                </a:lnTo>
                <a:lnTo>
                  <a:pt x="271692" y="0"/>
                </a:lnTo>
                <a:close/>
              </a:path>
            </a:pathLst>
          </a:custGeom>
          <a:solidFill>
            <a:srgbClr val="81662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7" name="Google Shape;967;p48"/>
          <p:cNvSpPr/>
          <p:nvPr/>
        </p:nvSpPr>
        <p:spPr>
          <a:xfrm>
            <a:off x="5327032" y="2392184"/>
            <a:ext cx="448982" cy="181420"/>
          </a:xfrm>
          <a:prstGeom prst="rect">
            <a:avLst/>
          </a:prstGeom>
          <a:blipFill rotWithShape="1">
            <a:blip r:embed="rId1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8" name="Google Shape;968;p48"/>
          <p:cNvSpPr/>
          <p:nvPr/>
        </p:nvSpPr>
        <p:spPr>
          <a:xfrm>
            <a:off x="5539778" y="2450350"/>
            <a:ext cx="454659" cy="182880"/>
          </a:xfrm>
          <a:custGeom>
            <a:avLst/>
            <a:gdLst/>
            <a:ahLst/>
            <a:cxnLst/>
            <a:rect l="l" t="t" r="r" b="b"/>
            <a:pathLst>
              <a:path w="454660" h="182880" extrusionOk="0">
                <a:moveTo>
                  <a:pt x="334926" y="0"/>
                </a:moveTo>
                <a:lnTo>
                  <a:pt x="264317" y="17856"/>
                </a:lnTo>
                <a:lnTo>
                  <a:pt x="199993" y="39601"/>
                </a:lnTo>
                <a:lnTo>
                  <a:pt x="142940" y="63327"/>
                </a:lnTo>
                <a:lnTo>
                  <a:pt x="94045" y="87044"/>
                </a:lnTo>
                <a:lnTo>
                  <a:pt x="54354" y="108843"/>
                </a:lnTo>
                <a:lnTo>
                  <a:pt x="14135" y="133810"/>
                </a:lnTo>
                <a:lnTo>
                  <a:pt x="0" y="143570"/>
                </a:lnTo>
                <a:lnTo>
                  <a:pt x="109271" y="182292"/>
                </a:lnTo>
                <a:lnTo>
                  <a:pt x="168241" y="164488"/>
                </a:lnTo>
                <a:lnTo>
                  <a:pt x="228098" y="142276"/>
                </a:lnTo>
                <a:lnTo>
                  <a:pt x="286030" y="117828"/>
                </a:lnTo>
                <a:lnTo>
                  <a:pt x="339444" y="93117"/>
                </a:lnTo>
                <a:lnTo>
                  <a:pt x="385588" y="70280"/>
                </a:lnTo>
                <a:lnTo>
                  <a:pt x="422002" y="51332"/>
                </a:lnTo>
                <a:lnTo>
                  <a:pt x="454175" y="33793"/>
                </a:lnTo>
                <a:lnTo>
                  <a:pt x="334926" y="0"/>
                </a:lnTo>
                <a:close/>
              </a:path>
            </a:pathLst>
          </a:custGeom>
          <a:solidFill>
            <a:srgbClr val="FDDB4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69" name="Google Shape;969;p48"/>
          <p:cNvSpPr/>
          <p:nvPr/>
        </p:nvSpPr>
        <p:spPr>
          <a:xfrm>
            <a:off x="5400476" y="2865757"/>
            <a:ext cx="163830" cy="208915"/>
          </a:xfrm>
          <a:custGeom>
            <a:avLst/>
            <a:gdLst/>
            <a:ahLst/>
            <a:cxnLst/>
            <a:rect l="l" t="t" r="r" b="b"/>
            <a:pathLst>
              <a:path w="163829" h="208914" extrusionOk="0">
                <a:moveTo>
                  <a:pt x="0" y="0"/>
                </a:moveTo>
                <a:lnTo>
                  <a:pt x="31436" y="135473"/>
                </a:lnTo>
                <a:lnTo>
                  <a:pt x="163669" y="208394"/>
                </a:lnTo>
                <a:lnTo>
                  <a:pt x="0" y="0"/>
                </a:lnTo>
                <a:close/>
              </a:path>
            </a:pathLst>
          </a:custGeom>
          <a:solidFill>
            <a:srgbClr val="2D2C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0" name="Google Shape;970;p48"/>
          <p:cNvSpPr/>
          <p:nvPr/>
        </p:nvSpPr>
        <p:spPr>
          <a:xfrm>
            <a:off x="5403492" y="2887555"/>
            <a:ext cx="196850" cy="99695"/>
          </a:xfrm>
          <a:custGeom>
            <a:avLst/>
            <a:gdLst/>
            <a:ahLst/>
            <a:cxnLst/>
            <a:rect l="l" t="t" r="r" b="b"/>
            <a:pathLst>
              <a:path w="196850" h="99694" extrusionOk="0">
                <a:moveTo>
                  <a:pt x="0" y="0"/>
                </a:moveTo>
                <a:lnTo>
                  <a:pt x="196714" y="9908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1" name="Google Shape;971;p48"/>
          <p:cNvSpPr/>
          <p:nvPr/>
        </p:nvSpPr>
        <p:spPr>
          <a:xfrm>
            <a:off x="5409522" y="2911070"/>
            <a:ext cx="206375" cy="107950"/>
          </a:xfrm>
          <a:custGeom>
            <a:avLst/>
            <a:gdLst/>
            <a:ahLst/>
            <a:cxnLst/>
            <a:rect l="l" t="t" r="r" b="b"/>
            <a:pathLst>
              <a:path w="206375" h="107950" extrusionOk="0">
                <a:moveTo>
                  <a:pt x="0" y="0"/>
                </a:moveTo>
                <a:lnTo>
                  <a:pt x="205857" y="107497"/>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2" name="Google Shape;972;p48"/>
          <p:cNvSpPr/>
          <p:nvPr/>
        </p:nvSpPr>
        <p:spPr>
          <a:xfrm>
            <a:off x="5415491" y="2934576"/>
            <a:ext cx="212725" cy="111760"/>
          </a:xfrm>
          <a:custGeom>
            <a:avLst/>
            <a:gdLst/>
            <a:ahLst/>
            <a:cxnLst/>
            <a:rect l="l" t="t" r="r" b="b"/>
            <a:pathLst>
              <a:path w="212725" h="111760" extrusionOk="0">
                <a:moveTo>
                  <a:pt x="0" y="0"/>
                </a:moveTo>
                <a:lnTo>
                  <a:pt x="212512" y="11144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3" name="Google Shape;973;p48"/>
          <p:cNvSpPr/>
          <p:nvPr/>
        </p:nvSpPr>
        <p:spPr>
          <a:xfrm>
            <a:off x="5332464" y="2706302"/>
            <a:ext cx="102235" cy="44450"/>
          </a:xfrm>
          <a:custGeom>
            <a:avLst/>
            <a:gdLst/>
            <a:ahLst/>
            <a:cxnLst/>
            <a:rect l="l" t="t" r="r" b="b"/>
            <a:pathLst>
              <a:path w="102235" h="44450" extrusionOk="0">
                <a:moveTo>
                  <a:pt x="0" y="0"/>
                </a:moveTo>
                <a:lnTo>
                  <a:pt x="102200" y="4442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4" name="Google Shape;974;p48"/>
          <p:cNvSpPr/>
          <p:nvPr/>
        </p:nvSpPr>
        <p:spPr>
          <a:xfrm>
            <a:off x="5338543" y="2727528"/>
            <a:ext cx="115570" cy="50165"/>
          </a:xfrm>
          <a:custGeom>
            <a:avLst/>
            <a:gdLst/>
            <a:ahLst/>
            <a:cxnLst/>
            <a:rect l="l" t="t" r="r" b="b"/>
            <a:pathLst>
              <a:path w="115570" h="50164" extrusionOk="0">
                <a:moveTo>
                  <a:pt x="0" y="0"/>
                </a:moveTo>
                <a:lnTo>
                  <a:pt x="115188" y="5014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5" name="Google Shape;975;p48"/>
          <p:cNvSpPr/>
          <p:nvPr/>
        </p:nvSpPr>
        <p:spPr>
          <a:xfrm>
            <a:off x="5348777" y="2749952"/>
            <a:ext cx="126364" cy="57150"/>
          </a:xfrm>
          <a:custGeom>
            <a:avLst/>
            <a:gdLst/>
            <a:ahLst/>
            <a:cxnLst/>
            <a:rect l="l" t="t" r="r" b="b"/>
            <a:pathLst>
              <a:path w="126364" h="57150" extrusionOk="0">
                <a:moveTo>
                  <a:pt x="0" y="0"/>
                </a:moveTo>
                <a:lnTo>
                  <a:pt x="126053" y="56833"/>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6" name="Google Shape;976;p48"/>
          <p:cNvSpPr/>
          <p:nvPr/>
        </p:nvSpPr>
        <p:spPr>
          <a:xfrm>
            <a:off x="5325034" y="2664200"/>
            <a:ext cx="69215" cy="28575"/>
          </a:xfrm>
          <a:custGeom>
            <a:avLst/>
            <a:gdLst/>
            <a:ahLst/>
            <a:cxnLst/>
            <a:rect l="l" t="t" r="r" b="b"/>
            <a:pathLst>
              <a:path w="69214" h="28575" extrusionOk="0">
                <a:moveTo>
                  <a:pt x="0" y="0"/>
                </a:moveTo>
                <a:lnTo>
                  <a:pt x="68637" y="28293"/>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7" name="Google Shape;977;p48"/>
          <p:cNvSpPr/>
          <p:nvPr/>
        </p:nvSpPr>
        <p:spPr>
          <a:xfrm>
            <a:off x="5329190" y="2686624"/>
            <a:ext cx="86360" cy="35560"/>
          </a:xfrm>
          <a:custGeom>
            <a:avLst/>
            <a:gdLst/>
            <a:ahLst/>
            <a:cxnLst/>
            <a:rect l="l" t="t" r="r" b="b"/>
            <a:pathLst>
              <a:path w="86360" h="35560" extrusionOk="0">
                <a:moveTo>
                  <a:pt x="0" y="0"/>
                </a:moveTo>
                <a:lnTo>
                  <a:pt x="86098" y="3499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8" name="Google Shape;978;p48"/>
          <p:cNvSpPr/>
          <p:nvPr/>
        </p:nvSpPr>
        <p:spPr>
          <a:xfrm>
            <a:off x="5420950" y="2956225"/>
            <a:ext cx="218440" cy="118110"/>
          </a:xfrm>
          <a:custGeom>
            <a:avLst/>
            <a:gdLst/>
            <a:ahLst/>
            <a:cxnLst/>
            <a:rect l="l" t="t" r="r" b="b"/>
            <a:pathLst>
              <a:path w="218439" h="118110" extrusionOk="0">
                <a:moveTo>
                  <a:pt x="0" y="0"/>
                </a:moveTo>
                <a:lnTo>
                  <a:pt x="217909" y="11767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79" name="Google Shape;979;p48"/>
          <p:cNvSpPr/>
          <p:nvPr/>
        </p:nvSpPr>
        <p:spPr>
          <a:xfrm>
            <a:off x="5426717" y="2979740"/>
            <a:ext cx="222885" cy="121920"/>
          </a:xfrm>
          <a:custGeom>
            <a:avLst/>
            <a:gdLst/>
            <a:ahLst/>
            <a:cxnLst/>
            <a:rect l="l" t="t" r="r" b="b"/>
            <a:pathLst>
              <a:path w="222885" h="121919" extrusionOk="0">
                <a:moveTo>
                  <a:pt x="0" y="0"/>
                </a:moveTo>
                <a:lnTo>
                  <a:pt x="222490" y="12156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0" name="Google Shape;980;p48"/>
          <p:cNvSpPr/>
          <p:nvPr/>
        </p:nvSpPr>
        <p:spPr>
          <a:xfrm>
            <a:off x="5604831" y="2640272"/>
            <a:ext cx="38100" cy="293370"/>
          </a:xfrm>
          <a:custGeom>
            <a:avLst/>
            <a:gdLst/>
            <a:ahLst/>
            <a:cxnLst/>
            <a:rect l="l" t="t" r="r" b="b"/>
            <a:pathLst>
              <a:path w="38100" h="293369" extrusionOk="0">
                <a:moveTo>
                  <a:pt x="37669" y="292755"/>
                </a:moveTo>
                <a:lnTo>
                  <a:pt x="0" y="0"/>
                </a:lnTo>
              </a:path>
            </a:pathLst>
          </a:custGeom>
          <a:noFill/>
          <a:ln w="9525" cap="flat" cmpd="sng">
            <a:solidFill>
              <a:srgbClr val="46380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1" name="Google Shape;981;p48"/>
          <p:cNvSpPr/>
          <p:nvPr/>
        </p:nvSpPr>
        <p:spPr>
          <a:xfrm>
            <a:off x="5615019" y="2474226"/>
            <a:ext cx="346710" cy="146685"/>
          </a:xfrm>
          <a:custGeom>
            <a:avLst/>
            <a:gdLst/>
            <a:ahLst/>
            <a:cxnLst/>
            <a:rect l="l" t="t" r="r" b="b"/>
            <a:pathLst>
              <a:path w="346710" h="146685" extrusionOk="0">
                <a:moveTo>
                  <a:pt x="0" y="146430"/>
                </a:moveTo>
                <a:lnTo>
                  <a:pt x="1916" y="145699"/>
                </a:lnTo>
                <a:lnTo>
                  <a:pt x="7683" y="143622"/>
                </a:lnTo>
                <a:lnTo>
                  <a:pt x="16931" y="140252"/>
                </a:lnTo>
                <a:lnTo>
                  <a:pt x="63488" y="122704"/>
                </a:lnTo>
                <a:lnTo>
                  <a:pt x="107653" y="105367"/>
                </a:lnTo>
                <a:lnTo>
                  <a:pt x="159977" y="83982"/>
                </a:lnTo>
                <a:lnTo>
                  <a:pt x="218586" y="59015"/>
                </a:lnTo>
                <a:lnTo>
                  <a:pt x="281512" y="30889"/>
                </a:lnTo>
                <a:lnTo>
                  <a:pt x="313933" y="15726"/>
                </a:lnTo>
                <a:lnTo>
                  <a:pt x="346714" y="0"/>
                </a:lnTo>
              </a:path>
            </a:pathLst>
          </a:custGeom>
          <a:noFill/>
          <a:ln w="9525" cap="flat" cmpd="sng">
            <a:solidFill>
              <a:srgbClr val="9778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2" name="Google Shape;982;p48"/>
          <p:cNvSpPr/>
          <p:nvPr/>
        </p:nvSpPr>
        <p:spPr>
          <a:xfrm>
            <a:off x="5733170" y="2562415"/>
            <a:ext cx="237970" cy="324304"/>
          </a:xfrm>
          <a:prstGeom prst="rect">
            <a:avLst/>
          </a:prstGeom>
          <a:blipFill rotWithShape="1">
            <a:blip r:embed="rId1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3" name="Google Shape;983;p48"/>
          <p:cNvSpPr/>
          <p:nvPr/>
        </p:nvSpPr>
        <p:spPr>
          <a:xfrm>
            <a:off x="4353144" y="2139130"/>
            <a:ext cx="605790" cy="674370"/>
          </a:xfrm>
          <a:custGeom>
            <a:avLst/>
            <a:gdLst/>
            <a:ahLst/>
            <a:cxnLst/>
            <a:rect l="l" t="t" r="r" b="b"/>
            <a:pathLst>
              <a:path w="605789" h="674369" extrusionOk="0">
                <a:moveTo>
                  <a:pt x="250039" y="0"/>
                </a:moveTo>
                <a:lnTo>
                  <a:pt x="237811" y="1575"/>
                </a:lnTo>
                <a:lnTo>
                  <a:pt x="8458" y="117244"/>
                </a:lnTo>
                <a:lnTo>
                  <a:pt x="0" y="133338"/>
                </a:lnTo>
                <a:lnTo>
                  <a:pt x="55937" y="347330"/>
                </a:lnTo>
                <a:lnTo>
                  <a:pt x="76751" y="361398"/>
                </a:lnTo>
                <a:lnTo>
                  <a:pt x="59006" y="370529"/>
                </a:lnTo>
                <a:lnTo>
                  <a:pt x="91183" y="517767"/>
                </a:lnTo>
                <a:lnTo>
                  <a:pt x="344710" y="673885"/>
                </a:lnTo>
                <a:lnTo>
                  <a:pt x="350968" y="671520"/>
                </a:lnTo>
                <a:lnTo>
                  <a:pt x="395005" y="650942"/>
                </a:lnTo>
                <a:lnTo>
                  <a:pt x="428639" y="631650"/>
                </a:lnTo>
                <a:lnTo>
                  <a:pt x="467155" y="605595"/>
                </a:lnTo>
                <a:lnTo>
                  <a:pt x="508541" y="572197"/>
                </a:lnTo>
                <a:lnTo>
                  <a:pt x="550670" y="530921"/>
                </a:lnTo>
                <a:lnTo>
                  <a:pt x="591557" y="481260"/>
                </a:lnTo>
                <a:lnTo>
                  <a:pt x="599022" y="353021"/>
                </a:lnTo>
                <a:lnTo>
                  <a:pt x="576838" y="343722"/>
                </a:lnTo>
                <a:lnTo>
                  <a:pt x="595991" y="327044"/>
                </a:lnTo>
                <a:lnTo>
                  <a:pt x="605196" y="86913"/>
                </a:lnTo>
                <a:lnTo>
                  <a:pt x="503696" y="56835"/>
                </a:lnTo>
                <a:lnTo>
                  <a:pt x="443315" y="56835"/>
                </a:lnTo>
                <a:lnTo>
                  <a:pt x="250039" y="0"/>
                </a:lnTo>
                <a:close/>
              </a:path>
              <a:path w="605789" h="674369" extrusionOk="0">
                <a:moveTo>
                  <a:pt x="480884" y="50076"/>
                </a:moveTo>
                <a:lnTo>
                  <a:pt x="443315" y="56835"/>
                </a:lnTo>
                <a:lnTo>
                  <a:pt x="503696" y="56835"/>
                </a:lnTo>
                <a:lnTo>
                  <a:pt x="480884" y="5007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4" name="Google Shape;984;p48"/>
          <p:cNvSpPr/>
          <p:nvPr/>
        </p:nvSpPr>
        <p:spPr>
          <a:xfrm>
            <a:off x="4399130" y="2155928"/>
            <a:ext cx="363855" cy="148590"/>
          </a:xfrm>
          <a:custGeom>
            <a:avLst/>
            <a:gdLst/>
            <a:ahLst/>
            <a:cxnLst/>
            <a:rect l="l" t="t" r="r" b="b"/>
            <a:pathLst>
              <a:path w="363854" h="148589" extrusionOk="0">
                <a:moveTo>
                  <a:pt x="201275" y="0"/>
                </a:moveTo>
                <a:lnTo>
                  <a:pt x="0" y="100693"/>
                </a:lnTo>
                <a:lnTo>
                  <a:pt x="156410" y="148447"/>
                </a:lnTo>
                <a:lnTo>
                  <a:pt x="157111" y="147779"/>
                </a:lnTo>
                <a:lnTo>
                  <a:pt x="159272" y="146000"/>
                </a:lnTo>
                <a:lnTo>
                  <a:pt x="193109" y="122309"/>
                </a:lnTo>
                <a:lnTo>
                  <a:pt x="233330" y="99863"/>
                </a:lnTo>
                <a:lnTo>
                  <a:pt x="269075" y="83016"/>
                </a:lnTo>
                <a:lnTo>
                  <a:pt x="312362" y="65593"/>
                </a:lnTo>
                <a:lnTo>
                  <a:pt x="363493" y="48338"/>
                </a:lnTo>
                <a:lnTo>
                  <a:pt x="201275" y="0"/>
                </a:lnTo>
                <a:close/>
              </a:path>
            </a:pathLst>
          </a:custGeom>
          <a:solidFill>
            <a:srgbClr val="B18A3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5" name="Google Shape;985;p48"/>
          <p:cNvSpPr/>
          <p:nvPr/>
        </p:nvSpPr>
        <p:spPr>
          <a:xfrm>
            <a:off x="4380719" y="2273341"/>
            <a:ext cx="187325" cy="263525"/>
          </a:xfrm>
          <a:custGeom>
            <a:avLst/>
            <a:gdLst/>
            <a:ahLst/>
            <a:cxnLst/>
            <a:rect l="l" t="t" r="r" b="b"/>
            <a:pathLst>
              <a:path w="187325" h="263525" extrusionOk="0">
                <a:moveTo>
                  <a:pt x="7173" y="0"/>
                </a:moveTo>
                <a:lnTo>
                  <a:pt x="0" y="10909"/>
                </a:lnTo>
                <a:lnTo>
                  <a:pt x="48475" y="197855"/>
                </a:lnTo>
                <a:lnTo>
                  <a:pt x="187302" y="263364"/>
                </a:lnTo>
                <a:lnTo>
                  <a:pt x="7173" y="0"/>
                </a:lnTo>
                <a:close/>
              </a:path>
            </a:pathLst>
          </a:custGeom>
          <a:solidFill>
            <a:srgbClr val="4F3D0D"/>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6" name="Google Shape;986;p48"/>
          <p:cNvSpPr/>
          <p:nvPr/>
        </p:nvSpPr>
        <p:spPr>
          <a:xfrm>
            <a:off x="4457433" y="2535791"/>
            <a:ext cx="243487" cy="225986"/>
          </a:xfrm>
          <a:prstGeom prst="rect">
            <a:avLst/>
          </a:prstGeom>
          <a:blipFill rotWithShape="1">
            <a:blip r:embed="rId1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7" name="Google Shape;987;p48"/>
          <p:cNvSpPr/>
          <p:nvPr/>
        </p:nvSpPr>
        <p:spPr>
          <a:xfrm>
            <a:off x="4667665" y="2243053"/>
            <a:ext cx="274320" cy="361315"/>
          </a:xfrm>
          <a:custGeom>
            <a:avLst/>
            <a:gdLst/>
            <a:ahLst/>
            <a:cxnLst/>
            <a:rect l="l" t="t" r="r" b="b"/>
            <a:pathLst>
              <a:path w="274320" h="361314" extrusionOk="0">
                <a:moveTo>
                  <a:pt x="274300" y="0"/>
                </a:moveTo>
                <a:lnTo>
                  <a:pt x="219689" y="31822"/>
                </a:lnTo>
                <a:lnTo>
                  <a:pt x="168475" y="57918"/>
                </a:lnTo>
                <a:lnTo>
                  <a:pt x="121954" y="78789"/>
                </a:lnTo>
                <a:lnTo>
                  <a:pt x="81192" y="94840"/>
                </a:lnTo>
                <a:lnTo>
                  <a:pt x="33549" y="110899"/>
                </a:lnTo>
                <a:lnTo>
                  <a:pt x="0" y="120065"/>
                </a:lnTo>
                <a:lnTo>
                  <a:pt x="23881" y="361279"/>
                </a:lnTo>
                <a:lnTo>
                  <a:pt x="76590" y="339993"/>
                </a:lnTo>
                <a:lnTo>
                  <a:pt x="123939" y="316640"/>
                </a:lnTo>
                <a:lnTo>
                  <a:pt x="165409" y="292661"/>
                </a:lnTo>
                <a:lnTo>
                  <a:pt x="200445" y="269631"/>
                </a:lnTo>
                <a:lnTo>
                  <a:pt x="239923" y="240172"/>
                </a:lnTo>
                <a:lnTo>
                  <a:pt x="266547" y="217396"/>
                </a:lnTo>
                <a:lnTo>
                  <a:pt x="274300" y="0"/>
                </a:lnTo>
                <a:close/>
              </a:path>
            </a:pathLst>
          </a:custGeom>
          <a:solidFill>
            <a:srgbClr val="D7A92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8" name="Google Shape;988;p48"/>
          <p:cNvSpPr/>
          <p:nvPr/>
        </p:nvSpPr>
        <p:spPr>
          <a:xfrm>
            <a:off x="4689933" y="2493643"/>
            <a:ext cx="241300" cy="141605"/>
          </a:xfrm>
          <a:custGeom>
            <a:avLst/>
            <a:gdLst/>
            <a:ahLst/>
            <a:cxnLst/>
            <a:rect l="l" t="t" r="r" b="b"/>
            <a:pathLst>
              <a:path w="241300" h="141605" extrusionOk="0">
                <a:moveTo>
                  <a:pt x="228726" y="0"/>
                </a:moveTo>
                <a:lnTo>
                  <a:pt x="188336" y="32652"/>
                </a:lnTo>
                <a:lnTo>
                  <a:pt x="143387" y="63890"/>
                </a:lnTo>
                <a:lnTo>
                  <a:pt x="106772" y="85921"/>
                </a:lnTo>
                <a:lnTo>
                  <a:pt x="66137" y="106665"/>
                </a:lnTo>
                <a:lnTo>
                  <a:pt x="22555" y="124257"/>
                </a:lnTo>
                <a:lnTo>
                  <a:pt x="0" y="131305"/>
                </a:lnTo>
                <a:lnTo>
                  <a:pt x="18738" y="140977"/>
                </a:lnTo>
                <a:lnTo>
                  <a:pt x="65638" y="122513"/>
                </a:lnTo>
                <a:lnTo>
                  <a:pt x="111500" y="98280"/>
                </a:lnTo>
                <a:lnTo>
                  <a:pt x="149399" y="74638"/>
                </a:lnTo>
                <a:lnTo>
                  <a:pt x="192651" y="44061"/>
                </a:lnTo>
                <a:lnTo>
                  <a:pt x="240751" y="5767"/>
                </a:lnTo>
                <a:lnTo>
                  <a:pt x="228726" y="0"/>
                </a:lnTo>
                <a:close/>
              </a:path>
            </a:pathLst>
          </a:custGeom>
          <a:solidFill>
            <a:srgbClr val="4162A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9" name="Google Shape;989;p48"/>
          <p:cNvSpPr/>
          <p:nvPr/>
        </p:nvSpPr>
        <p:spPr>
          <a:xfrm>
            <a:off x="4711247" y="2511692"/>
            <a:ext cx="226060" cy="176530"/>
          </a:xfrm>
          <a:custGeom>
            <a:avLst/>
            <a:gdLst/>
            <a:ahLst/>
            <a:cxnLst/>
            <a:rect l="l" t="t" r="r" b="b"/>
            <a:pathLst>
              <a:path w="226060" h="176530" extrusionOk="0">
                <a:moveTo>
                  <a:pt x="225947" y="0"/>
                </a:moveTo>
                <a:lnTo>
                  <a:pt x="196587" y="25428"/>
                </a:lnTo>
                <a:lnTo>
                  <a:pt x="155910" y="56962"/>
                </a:lnTo>
                <a:lnTo>
                  <a:pt x="121785" y="80442"/>
                </a:lnTo>
                <a:lnTo>
                  <a:pt x="83592" y="103506"/>
                </a:lnTo>
                <a:lnTo>
                  <a:pt x="42585" y="124130"/>
                </a:lnTo>
                <a:lnTo>
                  <a:pt x="0" y="140224"/>
                </a:lnTo>
                <a:lnTo>
                  <a:pt x="3318" y="175986"/>
                </a:lnTo>
                <a:lnTo>
                  <a:pt x="43413" y="159392"/>
                </a:lnTo>
                <a:lnTo>
                  <a:pt x="87324" y="136405"/>
                </a:lnTo>
                <a:lnTo>
                  <a:pt x="122655" y="114585"/>
                </a:lnTo>
                <a:lnTo>
                  <a:pt x="161382" y="87040"/>
                </a:lnTo>
                <a:lnTo>
                  <a:pt x="202269" y="53269"/>
                </a:lnTo>
                <a:lnTo>
                  <a:pt x="223169" y="33974"/>
                </a:lnTo>
                <a:lnTo>
                  <a:pt x="225947" y="0"/>
                </a:lnTo>
                <a:close/>
              </a:path>
            </a:pathLst>
          </a:custGeom>
          <a:solidFill>
            <a:srgbClr val="87A4C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0" name="Google Shape;990;p48"/>
          <p:cNvSpPr/>
          <p:nvPr/>
        </p:nvSpPr>
        <p:spPr>
          <a:xfrm>
            <a:off x="4714938" y="2555747"/>
            <a:ext cx="220979" cy="171450"/>
          </a:xfrm>
          <a:custGeom>
            <a:avLst/>
            <a:gdLst/>
            <a:ahLst/>
            <a:cxnLst/>
            <a:rect l="l" t="t" r="r" b="b"/>
            <a:pathLst>
              <a:path w="220979" h="171450" extrusionOk="0">
                <a:moveTo>
                  <a:pt x="220391" y="0"/>
                </a:moveTo>
                <a:lnTo>
                  <a:pt x="182366" y="34685"/>
                </a:lnTo>
                <a:lnTo>
                  <a:pt x="139577" y="68294"/>
                </a:lnTo>
                <a:lnTo>
                  <a:pt x="104407" y="92273"/>
                </a:lnTo>
                <a:lnTo>
                  <a:pt x="64979" y="115296"/>
                </a:lnTo>
                <a:lnTo>
                  <a:pt x="22267" y="135462"/>
                </a:lnTo>
                <a:lnTo>
                  <a:pt x="0" y="143840"/>
                </a:lnTo>
                <a:lnTo>
                  <a:pt x="2364" y="171308"/>
                </a:lnTo>
                <a:lnTo>
                  <a:pt x="44577" y="154462"/>
                </a:lnTo>
                <a:lnTo>
                  <a:pt x="89274" y="131685"/>
                </a:lnTo>
                <a:lnTo>
                  <a:pt x="124192" y="110400"/>
                </a:lnTo>
                <a:lnTo>
                  <a:pt x="161263" y="83804"/>
                </a:lnTo>
                <a:lnTo>
                  <a:pt x="198951" y="51574"/>
                </a:lnTo>
                <a:lnTo>
                  <a:pt x="217571" y="33278"/>
                </a:lnTo>
                <a:lnTo>
                  <a:pt x="220391" y="0"/>
                </a:lnTo>
                <a:close/>
              </a:path>
            </a:pathLst>
          </a:custGeom>
          <a:solidFill>
            <a:srgbClr val="87A4C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1" name="Google Shape;991;p48"/>
          <p:cNvSpPr/>
          <p:nvPr/>
        </p:nvSpPr>
        <p:spPr>
          <a:xfrm>
            <a:off x="4857868" y="2544049"/>
            <a:ext cx="59055" cy="57150"/>
          </a:xfrm>
          <a:custGeom>
            <a:avLst/>
            <a:gdLst/>
            <a:ahLst/>
            <a:cxnLst/>
            <a:rect l="l" t="t" r="r" b="b"/>
            <a:pathLst>
              <a:path w="59054" h="57150" extrusionOk="0">
                <a:moveTo>
                  <a:pt x="58721" y="0"/>
                </a:moveTo>
                <a:lnTo>
                  <a:pt x="0" y="42028"/>
                </a:lnTo>
                <a:lnTo>
                  <a:pt x="0" y="56835"/>
                </a:lnTo>
                <a:lnTo>
                  <a:pt x="58721"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2" name="Google Shape;992;p48"/>
          <p:cNvSpPr/>
          <p:nvPr/>
        </p:nvSpPr>
        <p:spPr>
          <a:xfrm>
            <a:off x="4861938" y="2576329"/>
            <a:ext cx="59690" cy="52069"/>
          </a:xfrm>
          <a:custGeom>
            <a:avLst/>
            <a:gdLst/>
            <a:ahLst/>
            <a:cxnLst/>
            <a:rect l="l" t="t" r="r" b="b"/>
            <a:pathLst>
              <a:path w="59689" h="52069" extrusionOk="0">
                <a:moveTo>
                  <a:pt x="59331" y="0"/>
                </a:moveTo>
                <a:lnTo>
                  <a:pt x="57093" y="1948"/>
                </a:lnTo>
                <a:lnTo>
                  <a:pt x="37856" y="18999"/>
                </a:lnTo>
                <a:lnTo>
                  <a:pt x="8538" y="44680"/>
                </a:lnTo>
                <a:lnTo>
                  <a:pt x="2027" y="50237"/>
                </a:lnTo>
                <a:lnTo>
                  <a:pt x="0" y="51897"/>
                </a:lnTo>
                <a:lnTo>
                  <a:pt x="413" y="51567"/>
                </a:lnTo>
                <a:lnTo>
                  <a:pt x="38474" y="24352"/>
                </a:lnTo>
                <a:lnTo>
                  <a:pt x="52288" y="13646"/>
                </a:lnTo>
                <a:lnTo>
                  <a:pt x="58267" y="13646"/>
                </a:lnTo>
                <a:lnTo>
                  <a:pt x="59331" y="0"/>
                </a:lnTo>
                <a:close/>
              </a:path>
              <a:path w="59689" h="52069" extrusionOk="0">
                <a:moveTo>
                  <a:pt x="58267" y="13646"/>
                </a:moveTo>
                <a:lnTo>
                  <a:pt x="52288" y="13646"/>
                </a:lnTo>
                <a:lnTo>
                  <a:pt x="58047" y="16466"/>
                </a:lnTo>
                <a:lnTo>
                  <a:pt x="58267" y="13646"/>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3" name="Google Shape;993;p48"/>
          <p:cNvSpPr/>
          <p:nvPr/>
        </p:nvSpPr>
        <p:spPr>
          <a:xfrm>
            <a:off x="4700296" y="2701332"/>
            <a:ext cx="130175" cy="72390"/>
          </a:xfrm>
          <a:custGeom>
            <a:avLst/>
            <a:gdLst/>
            <a:ahLst/>
            <a:cxnLst/>
            <a:rect l="l" t="t" r="r" b="b"/>
            <a:pathLst>
              <a:path w="130175" h="72389" extrusionOk="0">
                <a:moveTo>
                  <a:pt x="0" y="51525"/>
                </a:moveTo>
                <a:lnTo>
                  <a:pt x="1410" y="72269"/>
                </a:lnTo>
                <a:lnTo>
                  <a:pt x="11821" y="69572"/>
                </a:lnTo>
                <a:lnTo>
                  <a:pt x="22562" y="65922"/>
                </a:lnTo>
                <a:lnTo>
                  <a:pt x="33464" y="61400"/>
                </a:lnTo>
                <a:lnTo>
                  <a:pt x="41203" y="57749"/>
                </a:lnTo>
                <a:lnTo>
                  <a:pt x="12565" y="57749"/>
                </a:lnTo>
                <a:lnTo>
                  <a:pt x="0" y="51525"/>
                </a:lnTo>
                <a:close/>
              </a:path>
              <a:path w="130175" h="72389" extrusionOk="0">
                <a:moveTo>
                  <a:pt x="130162" y="0"/>
                </a:moveTo>
                <a:lnTo>
                  <a:pt x="86665" y="25969"/>
                </a:lnTo>
                <a:lnTo>
                  <a:pt x="45826" y="46586"/>
                </a:lnTo>
                <a:lnTo>
                  <a:pt x="12565" y="57749"/>
                </a:lnTo>
                <a:lnTo>
                  <a:pt x="41203" y="57749"/>
                </a:lnTo>
                <a:lnTo>
                  <a:pt x="76344" y="38167"/>
                </a:lnTo>
                <a:lnTo>
                  <a:pt x="111255" y="14476"/>
                </a:lnTo>
                <a:lnTo>
                  <a:pt x="129292" y="661"/>
                </a:lnTo>
                <a:lnTo>
                  <a:pt x="130162" y="0"/>
                </a:lnTo>
                <a:close/>
              </a:path>
            </a:pathLst>
          </a:custGeom>
          <a:solidFill>
            <a:srgbClr val="3C5A97"/>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4" name="Google Shape;994;p48"/>
          <p:cNvSpPr/>
          <p:nvPr/>
        </p:nvSpPr>
        <p:spPr>
          <a:xfrm>
            <a:off x="4711374" y="2550893"/>
            <a:ext cx="177800" cy="108585"/>
          </a:xfrm>
          <a:custGeom>
            <a:avLst/>
            <a:gdLst/>
            <a:ahLst/>
            <a:cxnLst/>
            <a:rect l="l" t="t" r="r" b="b"/>
            <a:pathLst>
              <a:path w="177800" h="108585" extrusionOk="0">
                <a:moveTo>
                  <a:pt x="177308" y="0"/>
                </a:moveTo>
                <a:lnTo>
                  <a:pt x="140650" y="27426"/>
                </a:lnTo>
                <a:lnTo>
                  <a:pt x="106940" y="49703"/>
                </a:lnTo>
                <a:lnTo>
                  <a:pt x="63190" y="74427"/>
                </a:lnTo>
                <a:lnTo>
                  <a:pt x="20731" y="93680"/>
                </a:lnTo>
                <a:lnTo>
                  <a:pt x="0" y="100855"/>
                </a:lnTo>
                <a:lnTo>
                  <a:pt x="701" y="108451"/>
                </a:lnTo>
                <a:lnTo>
                  <a:pt x="38895" y="91359"/>
                </a:lnTo>
                <a:lnTo>
                  <a:pt x="73265" y="73267"/>
                </a:lnTo>
                <a:lnTo>
                  <a:pt x="116804" y="46382"/>
                </a:lnTo>
                <a:lnTo>
                  <a:pt x="149525" y="22903"/>
                </a:lnTo>
                <a:lnTo>
                  <a:pt x="176480" y="710"/>
                </a:lnTo>
                <a:lnTo>
                  <a:pt x="177308"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5" name="Google Shape;995;p48"/>
          <p:cNvSpPr/>
          <p:nvPr/>
        </p:nvSpPr>
        <p:spPr>
          <a:xfrm>
            <a:off x="4667876" y="2258112"/>
            <a:ext cx="247879" cy="111560"/>
          </a:xfrm>
          <a:prstGeom prst="rect">
            <a:avLst/>
          </a:prstGeom>
          <a:blipFill rotWithShape="1">
            <a:blip r:embed="rId1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6" name="Google Shape;996;p48"/>
          <p:cNvSpPr/>
          <p:nvPr/>
        </p:nvSpPr>
        <p:spPr>
          <a:xfrm>
            <a:off x="4716804" y="2655441"/>
            <a:ext cx="135890" cy="71755"/>
          </a:xfrm>
          <a:custGeom>
            <a:avLst/>
            <a:gdLst/>
            <a:ahLst/>
            <a:cxnLst/>
            <a:rect l="l" t="t" r="r" b="b"/>
            <a:pathLst>
              <a:path w="135889" h="71755" extrusionOk="0">
                <a:moveTo>
                  <a:pt x="135676" y="0"/>
                </a:moveTo>
                <a:lnTo>
                  <a:pt x="90025" y="27137"/>
                </a:lnTo>
                <a:lnTo>
                  <a:pt x="53529" y="45848"/>
                </a:lnTo>
                <a:lnTo>
                  <a:pt x="13477" y="62237"/>
                </a:lnTo>
                <a:lnTo>
                  <a:pt x="0" y="66176"/>
                </a:lnTo>
                <a:lnTo>
                  <a:pt x="456" y="71691"/>
                </a:lnTo>
                <a:lnTo>
                  <a:pt x="45987" y="52446"/>
                </a:lnTo>
                <a:lnTo>
                  <a:pt x="82392" y="34066"/>
                </a:lnTo>
                <a:lnTo>
                  <a:pt x="116355" y="13695"/>
                </a:lnTo>
                <a:lnTo>
                  <a:pt x="135094" y="415"/>
                </a:lnTo>
                <a:lnTo>
                  <a:pt x="135676"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7" name="Google Shape;997;p48"/>
          <p:cNvSpPr/>
          <p:nvPr/>
        </p:nvSpPr>
        <p:spPr>
          <a:xfrm>
            <a:off x="4708841" y="2294169"/>
            <a:ext cx="203835" cy="259079"/>
          </a:xfrm>
          <a:custGeom>
            <a:avLst/>
            <a:gdLst/>
            <a:ahLst/>
            <a:cxnLst/>
            <a:rect l="l" t="t" r="r" b="b"/>
            <a:pathLst>
              <a:path w="203835" h="259080" extrusionOk="0">
                <a:moveTo>
                  <a:pt x="203518" y="0"/>
                </a:moveTo>
                <a:lnTo>
                  <a:pt x="158983" y="25097"/>
                </a:lnTo>
                <a:lnTo>
                  <a:pt x="119175" y="45552"/>
                </a:lnTo>
                <a:lnTo>
                  <a:pt x="84384" y="61773"/>
                </a:lnTo>
                <a:lnTo>
                  <a:pt x="42543" y="79077"/>
                </a:lnTo>
                <a:lnTo>
                  <a:pt x="3606" y="92266"/>
                </a:lnTo>
                <a:lnTo>
                  <a:pt x="0" y="93265"/>
                </a:lnTo>
                <a:lnTo>
                  <a:pt x="14599" y="258637"/>
                </a:lnTo>
                <a:lnTo>
                  <a:pt x="51376" y="243366"/>
                </a:lnTo>
                <a:lnTo>
                  <a:pt x="85921" y="226146"/>
                </a:lnTo>
                <a:lnTo>
                  <a:pt x="131783" y="199389"/>
                </a:lnTo>
                <a:lnTo>
                  <a:pt x="167977" y="175163"/>
                </a:lnTo>
                <a:lnTo>
                  <a:pt x="200326" y="150846"/>
                </a:lnTo>
                <a:lnTo>
                  <a:pt x="203518" y="0"/>
                </a:lnTo>
                <a:close/>
              </a:path>
            </a:pathLst>
          </a:custGeom>
          <a:solidFill>
            <a:srgbClr val="0000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8" name="Google Shape;998;p48"/>
          <p:cNvSpPr/>
          <p:nvPr/>
        </p:nvSpPr>
        <p:spPr>
          <a:xfrm>
            <a:off x="4865291" y="2314083"/>
            <a:ext cx="22860" cy="156210"/>
          </a:xfrm>
          <a:custGeom>
            <a:avLst/>
            <a:gdLst/>
            <a:ahLst/>
            <a:cxnLst/>
            <a:rect l="l" t="t" r="r" b="b"/>
            <a:pathLst>
              <a:path w="22860" h="156210" extrusionOk="0">
                <a:moveTo>
                  <a:pt x="22850" y="0"/>
                </a:moveTo>
                <a:lnTo>
                  <a:pt x="22639" y="84"/>
                </a:lnTo>
                <a:lnTo>
                  <a:pt x="20401" y="1449"/>
                </a:lnTo>
                <a:lnTo>
                  <a:pt x="14431" y="4937"/>
                </a:lnTo>
                <a:lnTo>
                  <a:pt x="0" y="12612"/>
                </a:lnTo>
                <a:lnTo>
                  <a:pt x="912" y="155742"/>
                </a:lnTo>
                <a:lnTo>
                  <a:pt x="1578" y="155285"/>
                </a:lnTo>
                <a:lnTo>
                  <a:pt x="2364" y="154792"/>
                </a:lnTo>
                <a:lnTo>
                  <a:pt x="3444" y="154166"/>
                </a:lnTo>
                <a:lnTo>
                  <a:pt x="6180" y="152429"/>
                </a:lnTo>
                <a:lnTo>
                  <a:pt x="21980" y="140808"/>
                </a:lnTo>
                <a:lnTo>
                  <a:pt x="22850"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99" name="Google Shape;999;p48"/>
          <p:cNvSpPr/>
          <p:nvPr/>
        </p:nvSpPr>
        <p:spPr>
          <a:xfrm>
            <a:off x="4569389" y="2337317"/>
            <a:ext cx="103505" cy="264160"/>
          </a:xfrm>
          <a:custGeom>
            <a:avLst/>
            <a:gdLst/>
            <a:ahLst/>
            <a:cxnLst/>
            <a:rect l="l" t="t" r="r" b="b"/>
            <a:pathLst>
              <a:path w="103504" h="264160" extrusionOk="0">
                <a:moveTo>
                  <a:pt x="0" y="0"/>
                </a:moveTo>
                <a:lnTo>
                  <a:pt x="35331" y="229797"/>
                </a:lnTo>
                <a:lnTo>
                  <a:pt x="103250" y="263737"/>
                </a:lnTo>
                <a:lnTo>
                  <a:pt x="76716" y="28129"/>
                </a:lnTo>
                <a:lnTo>
                  <a:pt x="0" y="0"/>
                </a:lnTo>
                <a:close/>
              </a:path>
            </a:pathLst>
          </a:custGeom>
          <a:solidFill>
            <a:srgbClr val="82661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0" name="Google Shape;1000;p48"/>
          <p:cNvSpPr/>
          <p:nvPr/>
        </p:nvSpPr>
        <p:spPr>
          <a:xfrm>
            <a:off x="4398648" y="2157564"/>
            <a:ext cx="364676" cy="147058"/>
          </a:xfrm>
          <a:prstGeom prst="rect">
            <a:avLst/>
          </a:prstGeom>
          <a:blipFill rotWithShape="1">
            <a:blip r:embed="rId1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1" name="Google Shape;1001;p48"/>
          <p:cNvSpPr/>
          <p:nvPr/>
        </p:nvSpPr>
        <p:spPr>
          <a:xfrm>
            <a:off x="4568435" y="2204055"/>
            <a:ext cx="362585" cy="146050"/>
          </a:xfrm>
          <a:custGeom>
            <a:avLst/>
            <a:gdLst/>
            <a:ahLst/>
            <a:cxnLst/>
            <a:rect l="l" t="t" r="r" b="b"/>
            <a:pathLst>
              <a:path w="362585" h="146050" extrusionOk="0">
                <a:moveTo>
                  <a:pt x="267291" y="0"/>
                </a:moveTo>
                <a:lnTo>
                  <a:pt x="210941" y="14272"/>
                </a:lnTo>
                <a:lnTo>
                  <a:pt x="159607" y="31653"/>
                </a:lnTo>
                <a:lnTo>
                  <a:pt x="114075" y="50617"/>
                </a:lnTo>
                <a:lnTo>
                  <a:pt x="75054" y="69574"/>
                </a:lnTo>
                <a:lnTo>
                  <a:pt x="30518" y="94679"/>
                </a:lnTo>
                <a:lnTo>
                  <a:pt x="0" y="114754"/>
                </a:lnTo>
                <a:lnTo>
                  <a:pt x="87205" y="145704"/>
                </a:lnTo>
                <a:lnTo>
                  <a:pt x="134266" y="131474"/>
                </a:lnTo>
                <a:lnTo>
                  <a:pt x="182036" y="113720"/>
                </a:lnTo>
                <a:lnTo>
                  <a:pt x="228270" y="94179"/>
                </a:lnTo>
                <a:lnTo>
                  <a:pt x="270897" y="74427"/>
                </a:lnTo>
                <a:lnTo>
                  <a:pt x="307723" y="56174"/>
                </a:lnTo>
                <a:lnTo>
                  <a:pt x="347572" y="35226"/>
                </a:lnTo>
                <a:lnTo>
                  <a:pt x="362459" y="27011"/>
                </a:lnTo>
                <a:lnTo>
                  <a:pt x="267291" y="0"/>
                </a:lnTo>
                <a:close/>
              </a:path>
            </a:pathLst>
          </a:custGeom>
          <a:solidFill>
            <a:srgbClr val="FDDB4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2" name="Google Shape;1002;p48"/>
          <p:cNvSpPr/>
          <p:nvPr/>
        </p:nvSpPr>
        <p:spPr>
          <a:xfrm>
            <a:off x="4457264" y="2536086"/>
            <a:ext cx="130810" cy="167005"/>
          </a:xfrm>
          <a:custGeom>
            <a:avLst/>
            <a:gdLst/>
            <a:ahLst/>
            <a:cxnLst/>
            <a:rect l="l" t="t" r="r" b="b"/>
            <a:pathLst>
              <a:path w="130810" h="167005" extrusionOk="0">
                <a:moveTo>
                  <a:pt x="0" y="0"/>
                </a:moveTo>
                <a:lnTo>
                  <a:pt x="25088" y="108283"/>
                </a:lnTo>
                <a:lnTo>
                  <a:pt x="130618" y="166567"/>
                </a:lnTo>
                <a:lnTo>
                  <a:pt x="0" y="0"/>
                </a:lnTo>
                <a:close/>
              </a:path>
            </a:pathLst>
          </a:custGeom>
          <a:solidFill>
            <a:srgbClr val="2D2C66"/>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3" name="Google Shape;1003;p48"/>
          <p:cNvSpPr/>
          <p:nvPr/>
        </p:nvSpPr>
        <p:spPr>
          <a:xfrm>
            <a:off x="4459671" y="2553510"/>
            <a:ext cx="157480" cy="79375"/>
          </a:xfrm>
          <a:custGeom>
            <a:avLst/>
            <a:gdLst/>
            <a:ahLst/>
            <a:cxnLst/>
            <a:rect l="l" t="t" r="r" b="b"/>
            <a:pathLst>
              <a:path w="157479" h="79375" extrusionOk="0">
                <a:moveTo>
                  <a:pt x="0" y="0"/>
                </a:moveTo>
                <a:lnTo>
                  <a:pt x="156990" y="79197"/>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4" name="Google Shape;1004;p48"/>
          <p:cNvSpPr/>
          <p:nvPr/>
        </p:nvSpPr>
        <p:spPr>
          <a:xfrm>
            <a:off x="4464484" y="2572305"/>
            <a:ext cx="164465" cy="86360"/>
          </a:xfrm>
          <a:custGeom>
            <a:avLst/>
            <a:gdLst/>
            <a:ahLst/>
            <a:cxnLst/>
            <a:rect l="l" t="t" r="r" b="b"/>
            <a:pathLst>
              <a:path w="164464" h="86360" extrusionOk="0">
                <a:moveTo>
                  <a:pt x="0" y="0"/>
                </a:moveTo>
                <a:lnTo>
                  <a:pt x="164286" y="85921"/>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5" name="Google Shape;1005;p48"/>
          <p:cNvSpPr/>
          <p:nvPr/>
        </p:nvSpPr>
        <p:spPr>
          <a:xfrm>
            <a:off x="4469247" y="2591093"/>
            <a:ext cx="170180" cy="89535"/>
          </a:xfrm>
          <a:custGeom>
            <a:avLst/>
            <a:gdLst/>
            <a:ahLst/>
            <a:cxnLst/>
            <a:rect l="l" t="t" r="r" b="b"/>
            <a:pathLst>
              <a:path w="170179" h="89535" extrusionOk="0">
                <a:moveTo>
                  <a:pt x="0" y="0"/>
                </a:moveTo>
                <a:lnTo>
                  <a:pt x="169597" y="8908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6" name="Google Shape;1006;p48"/>
          <p:cNvSpPr/>
          <p:nvPr/>
        </p:nvSpPr>
        <p:spPr>
          <a:xfrm>
            <a:off x="4402987" y="2408635"/>
            <a:ext cx="81915" cy="35560"/>
          </a:xfrm>
          <a:custGeom>
            <a:avLst/>
            <a:gdLst/>
            <a:ahLst/>
            <a:cxnLst/>
            <a:rect l="l" t="t" r="r" b="b"/>
            <a:pathLst>
              <a:path w="81914" h="35560" extrusionOk="0">
                <a:moveTo>
                  <a:pt x="0" y="0"/>
                </a:moveTo>
                <a:lnTo>
                  <a:pt x="81561" y="35508"/>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7" name="Google Shape;1007;p48"/>
          <p:cNvSpPr/>
          <p:nvPr/>
        </p:nvSpPr>
        <p:spPr>
          <a:xfrm>
            <a:off x="4407838" y="2425602"/>
            <a:ext cx="92075" cy="40640"/>
          </a:xfrm>
          <a:custGeom>
            <a:avLst/>
            <a:gdLst/>
            <a:ahLst/>
            <a:cxnLst/>
            <a:rect l="l" t="t" r="r" b="b"/>
            <a:pathLst>
              <a:path w="92075" h="40639" extrusionOk="0">
                <a:moveTo>
                  <a:pt x="0" y="0"/>
                </a:moveTo>
                <a:lnTo>
                  <a:pt x="91927" y="40080"/>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8" name="Google Shape;1008;p48"/>
          <p:cNvSpPr/>
          <p:nvPr/>
        </p:nvSpPr>
        <p:spPr>
          <a:xfrm>
            <a:off x="4416005" y="2443525"/>
            <a:ext cx="100965" cy="45720"/>
          </a:xfrm>
          <a:custGeom>
            <a:avLst/>
            <a:gdLst/>
            <a:ahLst/>
            <a:cxnLst/>
            <a:rect l="l" t="t" r="r" b="b"/>
            <a:pathLst>
              <a:path w="100964" h="45719" extrusionOk="0">
                <a:moveTo>
                  <a:pt x="0" y="0"/>
                </a:moveTo>
                <a:lnTo>
                  <a:pt x="100598" y="45426"/>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09" name="Google Shape;1009;p48"/>
          <p:cNvSpPr/>
          <p:nvPr/>
        </p:nvSpPr>
        <p:spPr>
          <a:xfrm>
            <a:off x="4397057" y="2374984"/>
            <a:ext cx="55244" cy="22860"/>
          </a:xfrm>
          <a:custGeom>
            <a:avLst/>
            <a:gdLst/>
            <a:ahLst/>
            <a:cxnLst/>
            <a:rect l="l" t="t" r="r" b="b"/>
            <a:pathLst>
              <a:path w="55245" h="22860" extrusionOk="0">
                <a:moveTo>
                  <a:pt x="0" y="0"/>
                </a:moveTo>
                <a:lnTo>
                  <a:pt x="54777" y="22614"/>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0" name="Google Shape;1010;p48"/>
          <p:cNvSpPr/>
          <p:nvPr/>
        </p:nvSpPr>
        <p:spPr>
          <a:xfrm>
            <a:off x="4400374" y="2392907"/>
            <a:ext cx="69215" cy="28575"/>
          </a:xfrm>
          <a:custGeom>
            <a:avLst/>
            <a:gdLst/>
            <a:ahLst/>
            <a:cxnLst/>
            <a:rect l="l" t="t" r="r" b="b"/>
            <a:pathLst>
              <a:path w="69214" h="28575" extrusionOk="0">
                <a:moveTo>
                  <a:pt x="0" y="0"/>
                </a:moveTo>
                <a:lnTo>
                  <a:pt x="68711" y="27967"/>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1" name="Google Shape;1011;p48"/>
          <p:cNvSpPr/>
          <p:nvPr/>
        </p:nvSpPr>
        <p:spPr>
          <a:xfrm>
            <a:off x="4473604" y="2608397"/>
            <a:ext cx="173990" cy="94615"/>
          </a:xfrm>
          <a:custGeom>
            <a:avLst/>
            <a:gdLst/>
            <a:ahLst/>
            <a:cxnLst/>
            <a:rect l="l" t="t" r="r" b="b"/>
            <a:pathLst>
              <a:path w="173989" h="94614" extrusionOk="0">
                <a:moveTo>
                  <a:pt x="0" y="0"/>
                </a:moveTo>
                <a:lnTo>
                  <a:pt x="173905" y="94053"/>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2" name="Google Shape;1012;p48"/>
          <p:cNvSpPr/>
          <p:nvPr/>
        </p:nvSpPr>
        <p:spPr>
          <a:xfrm>
            <a:off x="4478206" y="2627192"/>
            <a:ext cx="177800" cy="97790"/>
          </a:xfrm>
          <a:custGeom>
            <a:avLst/>
            <a:gdLst/>
            <a:ahLst/>
            <a:cxnLst/>
            <a:rect l="l" t="t" r="r" b="b"/>
            <a:pathLst>
              <a:path w="177800" h="97789" extrusionOk="0">
                <a:moveTo>
                  <a:pt x="0" y="0"/>
                </a:moveTo>
                <a:lnTo>
                  <a:pt x="177560" y="97162"/>
                </a:lnTo>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3" name="Google Shape;1013;p48"/>
          <p:cNvSpPr/>
          <p:nvPr/>
        </p:nvSpPr>
        <p:spPr>
          <a:xfrm>
            <a:off x="4620352" y="2355858"/>
            <a:ext cx="30480" cy="234315"/>
          </a:xfrm>
          <a:custGeom>
            <a:avLst/>
            <a:gdLst/>
            <a:ahLst/>
            <a:cxnLst/>
            <a:rect l="l" t="t" r="r" b="b"/>
            <a:pathLst>
              <a:path w="30479" h="234314" extrusionOk="0">
                <a:moveTo>
                  <a:pt x="30062" y="233996"/>
                </a:moveTo>
                <a:lnTo>
                  <a:pt x="0" y="0"/>
                </a:lnTo>
              </a:path>
            </a:pathLst>
          </a:custGeom>
          <a:noFill/>
          <a:ln w="9525" cap="flat" cmpd="sng">
            <a:solidFill>
              <a:srgbClr val="46380D"/>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4" name="Google Shape;1014;p48"/>
          <p:cNvSpPr/>
          <p:nvPr/>
        </p:nvSpPr>
        <p:spPr>
          <a:xfrm>
            <a:off x="4628483" y="2223139"/>
            <a:ext cx="276860" cy="117475"/>
          </a:xfrm>
          <a:custGeom>
            <a:avLst/>
            <a:gdLst/>
            <a:ahLst/>
            <a:cxnLst/>
            <a:rect l="l" t="t" r="r" b="b"/>
            <a:pathLst>
              <a:path w="276860" h="117475" extrusionOk="0">
                <a:moveTo>
                  <a:pt x="0" y="117040"/>
                </a:moveTo>
                <a:lnTo>
                  <a:pt x="1529" y="116456"/>
                </a:lnTo>
                <a:lnTo>
                  <a:pt x="6131" y="114796"/>
                </a:lnTo>
                <a:lnTo>
                  <a:pt x="13512" y="112102"/>
                </a:lnTo>
                <a:lnTo>
                  <a:pt x="50667" y="98076"/>
                </a:lnTo>
                <a:lnTo>
                  <a:pt x="106070" y="76052"/>
                </a:lnTo>
                <a:lnTo>
                  <a:pt x="150557" y="57503"/>
                </a:lnTo>
                <a:lnTo>
                  <a:pt x="199239" y="36218"/>
                </a:lnTo>
                <a:lnTo>
                  <a:pt x="250538" y="12569"/>
                </a:lnTo>
                <a:lnTo>
                  <a:pt x="276699" y="0"/>
                </a:lnTo>
              </a:path>
            </a:pathLst>
          </a:custGeom>
          <a:noFill/>
          <a:ln w="9525" cap="flat" cmpd="sng">
            <a:solidFill>
              <a:srgbClr val="97782A"/>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5" name="Google Shape;1015;p48"/>
          <p:cNvSpPr/>
          <p:nvPr/>
        </p:nvSpPr>
        <p:spPr>
          <a:xfrm>
            <a:off x="4722774" y="2293628"/>
            <a:ext cx="189915" cy="259214"/>
          </a:xfrm>
          <a:prstGeom prst="rect">
            <a:avLst/>
          </a:prstGeom>
          <a:blipFill rotWithShape="1">
            <a:blip r:embed="rId1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6" name="Google Shape;1016;p48"/>
          <p:cNvSpPr/>
          <p:nvPr/>
        </p:nvSpPr>
        <p:spPr>
          <a:xfrm>
            <a:off x="4114800" y="1981200"/>
            <a:ext cx="2209800" cy="1447800"/>
          </a:xfrm>
          <a:custGeom>
            <a:avLst/>
            <a:gdLst/>
            <a:ahLst/>
            <a:cxnLst/>
            <a:rect l="l" t="t" r="r" b="b"/>
            <a:pathLst>
              <a:path w="2209800" h="1447800" extrusionOk="0">
                <a:moveTo>
                  <a:pt x="0" y="1447800"/>
                </a:moveTo>
                <a:lnTo>
                  <a:pt x="2209800" y="1447800"/>
                </a:lnTo>
                <a:lnTo>
                  <a:pt x="2209800" y="0"/>
                </a:lnTo>
                <a:lnTo>
                  <a:pt x="0" y="0"/>
                </a:lnTo>
                <a:lnTo>
                  <a:pt x="0" y="14478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7" name="Google Shape;1017;p48"/>
          <p:cNvSpPr/>
          <p:nvPr/>
        </p:nvSpPr>
        <p:spPr>
          <a:xfrm>
            <a:off x="4114800" y="1752600"/>
            <a:ext cx="1066800" cy="228600"/>
          </a:xfrm>
          <a:custGeom>
            <a:avLst/>
            <a:gdLst/>
            <a:ahLst/>
            <a:cxnLst/>
            <a:rect l="l" t="t" r="r" b="b"/>
            <a:pathLst>
              <a:path w="1066800" h="228600" extrusionOk="0">
                <a:moveTo>
                  <a:pt x="0" y="228600"/>
                </a:moveTo>
                <a:lnTo>
                  <a:pt x="1066800" y="228600"/>
                </a:lnTo>
                <a:lnTo>
                  <a:pt x="1066800" y="0"/>
                </a:lnTo>
                <a:lnTo>
                  <a:pt x="0" y="0"/>
                </a:lnTo>
                <a:lnTo>
                  <a:pt x="0" y="2286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8" name="Google Shape;1018;p48"/>
          <p:cNvSpPr/>
          <p:nvPr/>
        </p:nvSpPr>
        <p:spPr>
          <a:xfrm>
            <a:off x="5410200" y="3989832"/>
            <a:ext cx="3505200" cy="2106295"/>
          </a:xfrm>
          <a:custGeom>
            <a:avLst/>
            <a:gdLst/>
            <a:ahLst/>
            <a:cxnLst/>
            <a:rect l="l" t="t" r="r" b="b"/>
            <a:pathLst>
              <a:path w="3505200" h="2106295" extrusionOk="0">
                <a:moveTo>
                  <a:pt x="0" y="2106168"/>
                </a:moveTo>
                <a:lnTo>
                  <a:pt x="3505200" y="2106168"/>
                </a:lnTo>
                <a:lnTo>
                  <a:pt x="3505200" y="0"/>
                </a:lnTo>
                <a:lnTo>
                  <a:pt x="0" y="0"/>
                </a:lnTo>
                <a:lnTo>
                  <a:pt x="0" y="2106168"/>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9" name="Google Shape;1019;p48"/>
          <p:cNvSpPr/>
          <p:nvPr/>
        </p:nvSpPr>
        <p:spPr>
          <a:xfrm>
            <a:off x="5410200" y="3657600"/>
            <a:ext cx="1691639" cy="332740"/>
          </a:xfrm>
          <a:custGeom>
            <a:avLst/>
            <a:gdLst/>
            <a:ahLst/>
            <a:cxnLst/>
            <a:rect l="l" t="t" r="r" b="b"/>
            <a:pathLst>
              <a:path w="1691640" h="332739" extrusionOk="0">
                <a:moveTo>
                  <a:pt x="0" y="332231"/>
                </a:moveTo>
                <a:lnTo>
                  <a:pt x="1691640" y="332231"/>
                </a:lnTo>
                <a:lnTo>
                  <a:pt x="1691640" y="0"/>
                </a:lnTo>
                <a:lnTo>
                  <a:pt x="0" y="0"/>
                </a:lnTo>
                <a:lnTo>
                  <a:pt x="0" y="332231"/>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0" name="Google Shape;1020;p48"/>
          <p:cNvSpPr/>
          <p:nvPr/>
        </p:nvSpPr>
        <p:spPr>
          <a:xfrm>
            <a:off x="4154423" y="1655000"/>
            <a:ext cx="798372" cy="452437"/>
          </a:xfrm>
          <a:prstGeom prst="rect">
            <a:avLst/>
          </a:prstGeom>
          <a:blipFill rotWithShape="1">
            <a:blip r:embed="rId1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1" name="Google Shape;1021;p48"/>
          <p:cNvSpPr txBox="1"/>
          <p:nvPr/>
        </p:nvSpPr>
        <p:spPr>
          <a:xfrm>
            <a:off x="4114800" y="1752600"/>
            <a:ext cx="1066800" cy="228600"/>
          </a:xfrm>
          <a:prstGeom prst="rect">
            <a:avLst/>
          </a:prstGeom>
          <a:noFill/>
          <a:ln w="12175" cap="flat" cmpd="sng">
            <a:solidFill>
              <a:srgbClr val="000000"/>
            </a:solidFill>
            <a:prstDash val="solid"/>
            <a:round/>
            <a:headEnd type="none" w="sm" len="sm"/>
            <a:tailEnd type="none" w="sm" len="sm"/>
          </a:ln>
        </p:spPr>
        <p:txBody>
          <a:bodyPr spcFirstLastPara="1" wrap="square" lIns="0" tIns="0" rIns="0" bIns="0" anchor="t" anchorCtr="0">
            <a:spAutoFit/>
          </a:bodyPr>
          <a:lstStyle/>
          <a:p>
            <a:pPr marL="168275" marR="0" lvl="0" indent="0" algn="l" rtl="0">
              <a:lnSpc>
                <a:spcPct val="102437"/>
              </a:lnSpc>
              <a:spcBef>
                <a:spcPts val="0"/>
              </a:spcBef>
              <a:spcAft>
                <a:spcPts val="0"/>
              </a:spcAft>
              <a:buNone/>
            </a:pPr>
            <a:r>
              <a:rPr lang="en-US" sz="1600" b="1">
                <a:solidFill>
                  <a:schemeClr val="dk1"/>
                </a:solidFill>
                <a:latin typeface="Arial"/>
                <a:ea typeface="Arial"/>
                <a:cs typeface="Arial"/>
                <a:sym typeface="Arial"/>
              </a:rPr>
              <a:t>client</a:t>
            </a:r>
            <a:endParaRPr sz="1600">
              <a:solidFill>
                <a:schemeClr val="dk1"/>
              </a:solidFill>
              <a:latin typeface="Arial"/>
              <a:ea typeface="Arial"/>
              <a:cs typeface="Arial"/>
              <a:sym typeface="Arial"/>
            </a:endParaRPr>
          </a:p>
        </p:txBody>
      </p:sp>
      <p:sp>
        <p:nvSpPr>
          <p:cNvPr id="1022" name="Google Shape;1022;p48"/>
          <p:cNvSpPr/>
          <p:nvPr/>
        </p:nvSpPr>
        <p:spPr>
          <a:xfrm>
            <a:off x="5562600" y="4191000"/>
            <a:ext cx="1371600" cy="1447800"/>
          </a:xfrm>
          <a:custGeom>
            <a:avLst/>
            <a:gdLst/>
            <a:ahLst/>
            <a:cxnLst/>
            <a:rect l="l" t="t" r="r" b="b"/>
            <a:pathLst>
              <a:path w="1371600" h="1447800" extrusionOk="0">
                <a:moveTo>
                  <a:pt x="0" y="342900"/>
                </a:moveTo>
                <a:lnTo>
                  <a:pt x="342900" y="0"/>
                </a:lnTo>
                <a:lnTo>
                  <a:pt x="1371600" y="0"/>
                </a:lnTo>
                <a:lnTo>
                  <a:pt x="1371600" y="1104900"/>
                </a:lnTo>
                <a:lnTo>
                  <a:pt x="1028700" y="1447800"/>
                </a:lnTo>
                <a:lnTo>
                  <a:pt x="0" y="1447800"/>
                </a:lnTo>
                <a:lnTo>
                  <a:pt x="0" y="3429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3" name="Google Shape;1023;p48"/>
          <p:cNvSpPr/>
          <p:nvPr/>
        </p:nvSpPr>
        <p:spPr>
          <a:xfrm>
            <a:off x="5562600" y="4191000"/>
            <a:ext cx="1371600" cy="342900"/>
          </a:xfrm>
          <a:custGeom>
            <a:avLst/>
            <a:gdLst/>
            <a:ahLst/>
            <a:cxnLst/>
            <a:rect l="l" t="t" r="r" b="b"/>
            <a:pathLst>
              <a:path w="1371600" h="342900" extrusionOk="0">
                <a:moveTo>
                  <a:pt x="0" y="342900"/>
                </a:moveTo>
                <a:lnTo>
                  <a:pt x="1028700" y="342900"/>
                </a:lnTo>
                <a:lnTo>
                  <a:pt x="1371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4" name="Google Shape;1024;p48"/>
          <p:cNvSpPr/>
          <p:nvPr/>
        </p:nvSpPr>
        <p:spPr>
          <a:xfrm>
            <a:off x="6591300" y="4533900"/>
            <a:ext cx="0" cy="1104900"/>
          </a:xfrm>
          <a:custGeom>
            <a:avLst/>
            <a:gdLst/>
            <a:ahLst/>
            <a:cxnLst/>
            <a:rect l="l" t="t" r="r" b="b"/>
            <a:pathLst>
              <a:path w="120000" h="1104900" extrusionOk="0">
                <a:moveTo>
                  <a:pt x="0" y="0"/>
                </a:moveTo>
                <a:lnTo>
                  <a:pt x="0" y="11049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5" name="Google Shape;1025;p48"/>
          <p:cNvSpPr/>
          <p:nvPr/>
        </p:nvSpPr>
        <p:spPr>
          <a:xfrm>
            <a:off x="5465064" y="4482071"/>
            <a:ext cx="1513078" cy="399046"/>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6" name="Google Shape;1026;p48"/>
          <p:cNvSpPr/>
          <p:nvPr/>
        </p:nvSpPr>
        <p:spPr>
          <a:xfrm>
            <a:off x="5465064" y="4710671"/>
            <a:ext cx="1522221" cy="399046"/>
          </a:xfrm>
          <a:prstGeom prst="rect">
            <a:avLst/>
          </a:prstGeom>
          <a:blipFill rotWithShape="1">
            <a:blip r:embed="rId1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7" name="Google Shape;1027;p48"/>
          <p:cNvSpPr/>
          <p:nvPr/>
        </p:nvSpPr>
        <p:spPr>
          <a:xfrm>
            <a:off x="5562600" y="5029200"/>
            <a:ext cx="1066800" cy="0"/>
          </a:xfrm>
          <a:custGeom>
            <a:avLst/>
            <a:gdLst/>
            <a:ahLst/>
            <a:cxnLst/>
            <a:rect l="l" t="t" r="r" b="b"/>
            <a:pathLst>
              <a:path w="1066800" h="120000" extrusionOk="0">
                <a:moveTo>
                  <a:pt x="0" y="0"/>
                </a:moveTo>
                <a:lnTo>
                  <a:pt x="10668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8" name="Google Shape;1028;p48"/>
          <p:cNvSpPr/>
          <p:nvPr/>
        </p:nvSpPr>
        <p:spPr>
          <a:xfrm>
            <a:off x="5632703" y="5021579"/>
            <a:ext cx="795337" cy="342645"/>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9" name="Google Shape;1029;p48"/>
          <p:cNvSpPr/>
          <p:nvPr/>
        </p:nvSpPr>
        <p:spPr>
          <a:xfrm>
            <a:off x="5632703" y="5250179"/>
            <a:ext cx="807516" cy="342646"/>
          </a:xfrm>
          <a:prstGeom prst="rect">
            <a:avLst/>
          </a:prstGeom>
          <a:blipFill rotWithShape="1">
            <a:blip r:embed="rId2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0" name="Google Shape;1030;p48"/>
          <p:cNvSpPr/>
          <p:nvPr/>
        </p:nvSpPr>
        <p:spPr>
          <a:xfrm>
            <a:off x="5632703" y="5433059"/>
            <a:ext cx="842581" cy="342646"/>
          </a:xfrm>
          <a:prstGeom prst="rect">
            <a:avLst/>
          </a:prstGeom>
          <a:blipFill rotWithShape="1">
            <a:blip r:embed="rId21">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1" name="Google Shape;1031;p48"/>
          <p:cNvSpPr/>
          <p:nvPr/>
        </p:nvSpPr>
        <p:spPr>
          <a:xfrm>
            <a:off x="7543800" y="4191000"/>
            <a:ext cx="1371600" cy="1447800"/>
          </a:xfrm>
          <a:custGeom>
            <a:avLst/>
            <a:gdLst/>
            <a:ahLst/>
            <a:cxnLst/>
            <a:rect l="l" t="t" r="r" b="b"/>
            <a:pathLst>
              <a:path w="1371600" h="1447800" extrusionOk="0">
                <a:moveTo>
                  <a:pt x="0" y="342900"/>
                </a:moveTo>
                <a:lnTo>
                  <a:pt x="342900" y="0"/>
                </a:lnTo>
                <a:lnTo>
                  <a:pt x="1371600" y="0"/>
                </a:lnTo>
                <a:lnTo>
                  <a:pt x="1371600" y="1104900"/>
                </a:lnTo>
                <a:lnTo>
                  <a:pt x="1028700" y="1447800"/>
                </a:lnTo>
                <a:lnTo>
                  <a:pt x="0" y="1447800"/>
                </a:lnTo>
                <a:lnTo>
                  <a:pt x="0" y="342900"/>
                </a:lnTo>
                <a:close/>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2" name="Google Shape;1032;p48"/>
          <p:cNvSpPr/>
          <p:nvPr/>
        </p:nvSpPr>
        <p:spPr>
          <a:xfrm>
            <a:off x="7543800" y="4191000"/>
            <a:ext cx="1371600" cy="342900"/>
          </a:xfrm>
          <a:custGeom>
            <a:avLst/>
            <a:gdLst/>
            <a:ahLst/>
            <a:cxnLst/>
            <a:rect l="l" t="t" r="r" b="b"/>
            <a:pathLst>
              <a:path w="1371600" h="342900" extrusionOk="0">
                <a:moveTo>
                  <a:pt x="0" y="342900"/>
                </a:moveTo>
                <a:lnTo>
                  <a:pt x="1028700" y="342900"/>
                </a:lnTo>
                <a:lnTo>
                  <a:pt x="13716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3" name="Google Shape;1033;p48"/>
          <p:cNvSpPr/>
          <p:nvPr/>
        </p:nvSpPr>
        <p:spPr>
          <a:xfrm>
            <a:off x="8572500" y="4533900"/>
            <a:ext cx="0" cy="1104900"/>
          </a:xfrm>
          <a:custGeom>
            <a:avLst/>
            <a:gdLst/>
            <a:ahLst/>
            <a:cxnLst/>
            <a:rect l="l" t="t" r="r" b="b"/>
            <a:pathLst>
              <a:path w="120000" h="1104900" extrusionOk="0">
                <a:moveTo>
                  <a:pt x="0" y="0"/>
                </a:moveTo>
                <a:lnTo>
                  <a:pt x="0" y="11049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4" name="Google Shape;1034;p48"/>
          <p:cNvSpPr/>
          <p:nvPr/>
        </p:nvSpPr>
        <p:spPr>
          <a:xfrm>
            <a:off x="7446264" y="4482071"/>
            <a:ext cx="1513077" cy="399046"/>
          </a:xfrm>
          <a:prstGeom prst="rect">
            <a:avLst/>
          </a:prstGeom>
          <a:blipFill rotWithShape="1">
            <a:blip r:embed="rId1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5" name="Google Shape;1035;p48"/>
          <p:cNvSpPr/>
          <p:nvPr/>
        </p:nvSpPr>
        <p:spPr>
          <a:xfrm>
            <a:off x="7644383" y="4710671"/>
            <a:ext cx="774014" cy="399046"/>
          </a:xfrm>
          <a:prstGeom prst="rect">
            <a:avLst/>
          </a:prstGeom>
          <a:blipFill rotWithShape="1">
            <a:blip r:embed="rId22">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6" name="Google Shape;1036;p48"/>
          <p:cNvSpPr/>
          <p:nvPr/>
        </p:nvSpPr>
        <p:spPr>
          <a:xfrm>
            <a:off x="7543800" y="4953000"/>
            <a:ext cx="1066800" cy="0"/>
          </a:xfrm>
          <a:custGeom>
            <a:avLst/>
            <a:gdLst/>
            <a:ahLst/>
            <a:cxnLst/>
            <a:rect l="l" t="t" r="r" b="b"/>
            <a:pathLst>
              <a:path w="1066800" h="120000" extrusionOk="0">
                <a:moveTo>
                  <a:pt x="0" y="0"/>
                </a:moveTo>
                <a:lnTo>
                  <a:pt x="10668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7" name="Google Shape;1037;p48"/>
          <p:cNvSpPr/>
          <p:nvPr/>
        </p:nvSpPr>
        <p:spPr>
          <a:xfrm>
            <a:off x="7613904" y="4869179"/>
            <a:ext cx="795337" cy="342645"/>
          </a:xfrm>
          <a:prstGeom prst="rect">
            <a:avLst/>
          </a:prstGeom>
          <a:blipFill rotWithShape="1">
            <a:blip r:embed="rId1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8" name="Google Shape;1038;p48"/>
          <p:cNvSpPr/>
          <p:nvPr/>
        </p:nvSpPr>
        <p:spPr>
          <a:xfrm>
            <a:off x="7613904" y="5097779"/>
            <a:ext cx="1139748" cy="342645"/>
          </a:xfrm>
          <a:prstGeom prst="rect">
            <a:avLst/>
          </a:prstGeom>
          <a:blipFill rotWithShape="1">
            <a:blip r:embed="rId2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9" name="Google Shape;1039;p48"/>
          <p:cNvSpPr/>
          <p:nvPr/>
        </p:nvSpPr>
        <p:spPr>
          <a:xfrm>
            <a:off x="7613904" y="5280659"/>
            <a:ext cx="1011758" cy="342646"/>
          </a:xfrm>
          <a:prstGeom prst="rect">
            <a:avLst/>
          </a:prstGeom>
          <a:blipFill rotWithShape="1">
            <a:blip r:embed="rId2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0" name="Google Shape;1040;p48"/>
          <p:cNvSpPr/>
          <p:nvPr/>
        </p:nvSpPr>
        <p:spPr>
          <a:xfrm>
            <a:off x="7613904" y="5463540"/>
            <a:ext cx="987348" cy="342646"/>
          </a:xfrm>
          <a:prstGeom prst="rect">
            <a:avLst/>
          </a:prstGeom>
          <a:blipFill rotWithShape="1">
            <a:blip r:embed="rId2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1" name="Google Shape;1041;p48"/>
          <p:cNvSpPr/>
          <p:nvPr/>
        </p:nvSpPr>
        <p:spPr>
          <a:xfrm>
            <a:off x="6858000" y="4800600"/>
            <a:ext cx="762000" cy="0"/>
          </a:xfrm>
          <a:custGeom>
            <a:avLst/>
            <a:gdLst/>
            <a:ahLst/>
            <a:cxnLst/>
            <a:rect l="l" t="t" r="r" b="b"/>
            <a:pathLst>
              <a:path w="762000" h="120000" extrusionOk="0">
                <a:moveTo>
                  <a:pt x="0" y="0"/>
                </a:moveTo>
                <a:lnTo>
                  <a:pt x="762000" y="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2" name="Google Shape;1042;p48"/>
          <p:cNvSpPr/>
          <p:nvPr/>
        </p:nvSpPr>
        <p:spPr>
          <a:xfrm>
            <a:off x="4154423" y="2721800"/>
            <a:ext cx="1034605" cy="452437"/>
          </a:xfrm>
          <a:prstGeom prst="rect">
            <a:avLst/>
          </a:prstGeom>
          <a:blipFill rotWithShape="1">
            <a:blip r:embed="rId2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3" name="Google Shape;1043;p48"/>
          <p:cNvSpPr txBox="1"/>
          <p:nvPr/>
        </p:nvSpPr>
        <p:spPr>
          <a:xfrm>
            <a:off x="4283075" y="2772282"/>
            <a:ext cx="777875" cy="269240"/>
          </a:xfrm>
          <a:prstGeom prst="rect">
            <a:avLst/>
          </a:prstGeom>
          <a:noFill/>
          <a:ln>
            <a:noFill/>
          </a:ln>
        </p:spPr>
        <p:txBody>
          <a:bodyPr spcFirstLastPara="1" wrap="square" lIns="0" tIns="12050" rIns="0" bIns="0" anchor="t" anchorCtr="0">
            <a:spAutoFit/>
          </a:bodyPr>
          <a:lstStyle/>
          <a:p>
            <a:pPr marL="0" marR="0" lvl="0" indent="0" algn="l" rtl="0">
              <a:lnSpc>
                <a:spcPct val="100000"/>
              </a:lnSpc>
              <a:spcBef>
                <a:spcPts val="0"/>
              </a:spcBef>
              <a:spcAft>
                <a:spcPts val="0"/>
              </a:spcAft>
              <a:buNone/>
            </a:pPr>
            <a:r>
              <a:rPr lang="en-US" sz="1600" b="1">
                <a:solidFill>
                  <a:srgbClr val="FF5050"/>
                </a:solidFill>
                <a:latin typeface="Arial"/>
                <a:ea typeface="Arial"/>
                <a:cs typeface="Arial"/>
                <a:sym typeface="Arial"/>
              </a:rPr>
              <a:t>console</a:t>
            </a:r>
            <a:endParaRPr sz="1600">
              <a:solidFill>
                <a:schemeClr val="dk1"/>
              </a:solidFill>
              <a:latin typeface="Arial"/>
              <a:ea typeface="Arial"/>
              <a:cs typeface="Arial"/>
              <a:sym typeface="Arial"/>
            </a:endParaRPr>
          </a:p>
        </p:txBody>
      </p:sp>
      <p:sp>
        <p:nvSpPr>
          <p:cNvPr id="1044" name="Google Shape;1044;p48"/>
          <p:cNvSpPr/>
          <p:nvPr/>
        </p:nvSpPr>
        <p:spPr>
          <a:xfrm>
            <a:off x="5341620" y="3133394"/>
            <a:ext cx="886802" cy="508838"/>
          </a:xfrm>
          <a:prstGeom prst="rect">
            <a:avLst/>
          </a:prstGeom>
          <a:blipFill rotWithShape="1">
            <a:blip r:embed="rId2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5" name="Google Shape;1045;p48"/>
          <p:cNvSpPr txBox="1"/>
          <p:nvPr/>
        </p:nvSpPr>
        <p:spPr>
          <a:xfrm>
            <a:off x="5486653" y="3189859"/>
            <a:ext cx="597535" cy="299720"/>
          </a:xfrm>
          <a:prstGeom prst="rect">
            <a:avLst/>
          </a:prstGeom>
          <a:noFill/>
          <a:ln>
            <a:noFill/>
          </a:ln>
        </p:spPr>
        <p:txBody>
          <a:bodyPr spcFirstLastPara="1" wrap="square" lIns="0" tIns="12700" rIns="0" bIns="0" anchor="t" anchorCtr="0">
            <a:spAutoFit/>
          </a:bodyPr>
          <a:lstStyle/>
          <a:p>
            <a:pPr marL="0" marR="0" lvl="0" indent="0" algn="l" rtl="0">
              <a:lnSpc>
                <a:spcPct val="100000"/>
              </a:lnSpc>
              <a:spcBef>
                <a:spcPts val="0"/>
              </a:spcBef>
              <a:spcAft>
                <a:spcPts val="0"/>
              </a:spcAft>
              <a:buNone/>
            </a:pPr>
            <a:r>
              <a:rPr lang="en-US" sz="1800" b="1">
                <a:solidFill>
                  <a:srgbClr val="FF5050"/>
                </a:solidFill>
                <a:latin typeface="Arial"/>
                <a:ea typeface="Arial"/>
                <a:cs typeface="Arial"/>
                <a:sym typeface="Arial"/>
              </a:rPr>
              <a:t>kiosk</a:t>
            </a:r>
            <a:endParaRPr sz="1800">
              <a:solidFill>
                <a:schemeClr val="dk1"/>
              </a:solidFill>
              <a:latin typeface="Arial"/>
              <a:ea typeface="Arial"/>
              <a:cs typeface="Arial"/>
              <a:sym typeface="Arial"/>
            </a:endParaRPr>
          </a:p>
        </p:txBody>
      </p:sp>
      <p:sp>
        <p:nvSpPr>
          <p:cNvPr id="1046" name="Google Shape;1046;p48"/>
          <p:cNvSpPr/>
          <p:nvPr/>
        </p:nvSpPr>
        <p:spPr>
          <a:xfrm>
            <a:off x="5417820" y="3590594"/>
            <a:ext cx="981290" cy="508838"/>
          </a:xfrm>
          <a:prstGeom prst="rect">
            <a:avLst/>
          </a:prstGeom>
          <a:blipFill rotWithShape="1">
            <a:blip r:embed="rId28">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7" name="Google Shape;1047;p48"/>
          <p:cNvSpPr txBox="1"/>
          <p:nvPr/>
        </p:nvSpPr>
        <p:spPr>
          <a:xfrm>
            <a:off x="5410200" y="3657600"/>
            <a:ext cx="1691639" cy="332740"/>
          </a:xfrm>
          <a:prstGeom prst="rect">
            <a:avLst/>
          </a:prstGeom>
          <a:noFill/>
          <a:ln w="12175" cap="flat" cmpd="sng">
            <a:solidFill>
              <a:srgbClr val="000000"/>
            </a:solidFill>
            <a:prstDash val="solid"/>
            <a:round/>
            <a:headEnd type="none" w="sm" len="sm"/>
            <a:tailEnd type="none" w="sm" len="sm"/>
          </a:ln>
        </p:spPr>
        <p:txBody>
          <a:bodyPr spcFirstLastPara="1" wrap="square" lIns="0" tIns="2525" rIns="0" bIns="0" anchor="t" anchorCtr="0">
            <a:spAutoFit/>
          </a:bodyPr>
          <a:lstStyle/>
          <a:p>
            <a:pPr marL="152400" marR="0" lvl="0" indent="0" algn="l" rtl="0">
              <a:lnSpc>
                <a:spcPct val="100000"/>
              </a:lnSpc>
              <a:spcBef>
                <a:spcPts val="0"/>
              </a:spcBef>
              <a:spcAft>
                <a:spcPts val="0"/>
              </a:spcAft>
              <a:buNone/>
            </a:pPr>
            <a:r>
              <a:rPr lang="en-US" sz="1800" b="1">
                <a:solidFill>
                  <a:schemeClr val="dk1"/>
                </a:solidFill>
                <a:latin typeface="Arial"/>
                <a:ea typeface="Arial"/>
                <a:cs typeface="Arial"/>
                <a:sym typeface="Arial"/>
              </a:rPr>
              <a:t>server</a:t>
            </a:r>
            <a:endParaRPr sz="1800">
              <a:solidFill>
                <a:schemeClr val="dk1"/>
              </a:solidFill>
              <a:latin typeface="Arial"/>
              <a:ea typeface="Arial"/>
              <a:cs typeface="Arial"/>
              <a:sym typeface="Arial"/>
            </a:endParaRPr>
          </a:p>
        </p:txBody>
      </p:sp>
      <p:sp>
        <p:nvSpPr>
          <p:cNvPr id="1048" name="Google Shape;1048;p48"/>
          <p:cNvSpPr/>
          <p:nvPr/>
        </p:nvSpPr>
        <p:spPr>
          <a:xfrm>
            <a:off x="6135623" y="4245800"/>
            <a:ext cx="574370" cy="452437"/>
          </a:xfrm>
          <a:prstGeom prst="rect">
            <a:avLst/>
          </a:prstGeom>
          <a:blipFill rotWithShape="1">
            <a:blip r:embed="rId29">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9" name="Google Shape;1049;p48"/>
          <p:cNvSpPr txBox="1"/>
          <p:nvPr/>
        </p:nvSpPr>
        <p:spPr>
          <a:xfrm>
            <a:off x="5578728" y="4296536"/>
            <a:ext cx="1295400" cy="1382395"/>
          </a:xfrm>
          <a:prstGeom prst="rect">
            <a:avLst/>
          </a:prstGeom>
          <a:noFill/>
          <a:ln>
            <a:noFill/>
          </a:ln>
        </p:spPr>
        <p:txBody>
          <a:bodyPr spcFirstLastPara="1" wrap="square" lIns="0" tIns="12050" rIns="0" bIns="0" anchor="t" anchorCtr="0">
            <a:spAutoFit/>
          </a:bodyPr>
          <a:lstStyle/>
          <a:p>
            <a:pPr marL="685800" marR="0" lvl="0" indent="0" algn="l" rtl="0">
              <a:lnSpc>
                <a:spcPct val="116250"/>
              </a:lnSpc>
              <a:spcBef>
                <a:spcPts val="0"/>
              </a:spcBef>
              <a:spcAft>
                <a:spcPts val="0"/>
              </a:spcAft>
              <a:buNone/>
            </a:pPr>
            <a:r>
              <a:rPr lang="en-US" sz="1600" b="1">
                <a:solidFill>
                  <a:srgbClr val="FF5050"/>
                </a:solidFill>
                <a:latin typeface="Arial"/>
                <a:ea typeface="Arial"/>
                <a:cs typeface="Arial"/>
                <a:sym typeface="Arial"/>
              </a:rPr>
              <a:t>2..*</a:t>
            </a:r>
            <a:endParaRPr sz="1600">
              <a:solidFill>
                <a:schemeClr val="dk1"/>
              </a:solidFill>
              <a:latin typeface="Arial"/>
              <a:ea typeface="Arial"/>
              <a:cs typeface="Arial"/>
              <a:sym typeface="Arial"/>
            </a:endParaRPr>
          </a:p>
          <a:p>
            <a:pPr marL="0" marR="0" lvl="0" indent="0" algn="l" rtl="0">
              <a:lnSpc>
                <a:spcPct val="115714"/>
              </a:lnSpc>
              <a:spcBef>
                <a:spcPts val="0"/>
              </a:spcBef>
              <a:spcAft>
                <a:spcPts val="0"/>
              </a:spcAft>
              <a:buNone/>
            </a:pPr>
            <a:r>
              <a:rPr lang="en-US" sz="1400" b="1">
                <a:solidFill>
                  <a:srgbClr val="FF5050"/>
                </a:solidFill>
                <a:latin typeface="Arial"/>
                <a:ea typeface="Arial"/>
                <a:cs typeface="Arial"/>
                <a:sym typeface="Arial"/>
              </a:rPr>
              <a:t>&lt;&lt;processor&gt;&gt;</a:t>
            </a:r>
            <a:endParaRPr sz="1400">
              <a:solidFill>
                <a:schemeClr val="dk1"/>
              </a:solidFill>
              <a:latin typeface="Arial"/>
              <a:ea typeface="Arial"/>
              <a:cs typeface="Arial"/>
              <a:sym typeface="Arial"/>
            </a:endParaRPr>
          </a:p>
          <a:p>
            <a:pPr marL="0" marR="0" lvl="0" indent="0" algn="l" rtl="0">
              <a:lnSpc>
                <a:spcPct val="100000"/>
              </a:lnSpc>
              <a:spcBef>
                <a:spcPts val="120"/>
              </a:spcBef>
              <a:spcAft>
                <a:spcPts val="0"/>
              </a:spcAft>
              <a:buNone/>
            </a:pPr>
            <a:r>
              <a:rPr lang="en-US" sz="1400" b="1">
                <a:solidFill>
                  <a:srgbClr val="FF5050"/>
                </a:solidFill>
                <a:latin typeface="Arial"/>
                <a:ea typeface="Arial"/>
                <a:cs typeface="Arial"/>
                <a:sym typeface="Arial"/>
              </a:rPr>
              <a:t>Caching server</a:t>
            </a:r>
            <a:endParaRPr sz="1400">
              <a:solidFill>
                <a:schemeClr val="dk1"/>
              </a:solidFill>
              <a:latin typeface="Arial"/>
              <a:ea typeface="Arial"/>
              <a:cs typeface="Arial"/>
              <a:sym typeface="Arial"/>
            </a:endParaRPr>
          </a:p>
          <a:p>
            <a:pPr marL="152400" marR="0" lvl="0" indent="0" algn="l" rtl="0">
              <a:lnSpc>
                <a:spcPct val="100000"/>
              </a:lnSpc>
              <a:spcBef>
                <a:spcPts val="730"/>
              </a:spcBef>
              <a:spcAft>
                <a:spcPts val="0"/>
              </a:spcAft>
              <a:buNone/>
            </a:pPr>
            <a:r>
              <a:rPr lang="en-US" sz="1200" b="1">
                <a:solidFill>
                  <a:schemeClr val="dk1"/>
                </a:solidFill>
                <a:latin typeface="Arial"/>
                <a:ea typeface="Arial"/>
                <a:cs typeface="Arial"/>
                <a:sym typeface="Arial"/>
              </a:rPr>
              <a:t>Deploys</a:t>
            </a:r>
            <a:endParaRPr sz="1200">
              <a:solidFill>
                <a:schemeClr val="dk1"/>
              </a:solidFill>
              <a:latin typeface="Arial"/>
              <a:ea typeface="Arial"/>
              <a:cs typeface="Arial"/>
              <a:sym typeface="Arial"/>
            </a:endParaRPr>
          </a:p>
          <a:p>
            <a:pPr marL="152400" marR="498475" lvl="0" indent="0" algn="l" rtl="0">
              <a:lnSpc>
                <a:spcPct val="100000"/>
              </a:lnSpc>
              <a:spcBef>
                <a:spcPts val="360"/>
              </a:spcBef>
              <a:spcAft>
                <a:spcPts val="0"/>
              </a:spcAft>
              <a:buNone/>
            </a:pPr>
            <a:r>
              <a:rPr lang="en-US" sz="1200" b="1">
                <a:solidFill>
                  <a:schemeClr val="dk1"/>
                </a:solidFill>
                <a:latin typeface="Arial"/>
                <a:ea typeface="Arial"/>
                <a:cs typeface="Arial"/>
                <a:sym typeface="Arial"/>
              </a:rPr>
              <a:t>Http.exe  rting.exe</a:t>
            </a:r>
            <a:endParaRPr sz="1200">
              <a:solidFill>
                <a:schemeClr val="dk1"/>
              </a:solidFill>
              <a:latin typeface="Arial"/>
              <a:ea typeface="Arial"/>
              <a:cs typeface="Arial"/>
              <a:sym typeface="Arial"/>
            </a:endParaRPr>
          </a:p>
        </p:txBody>
      </p:sp>
      <p:sp>
        <p:nvSpPr>
          <p:cNvPr id="1050" name="Google Shape;1050;p48"/>
          <p:cNvSpPr/>
          <p:nvPr/>
        </p:nvSpPr>
        <p:spPr>
          <a:xfrm>
            <a:off x="8116823" y="4169600"/>
            <a:ext cx="574370" cy="452437"/>
          </a:xfrm>
          <a:prstGeom prst="rect">
            <a:avLst/>
          </a:prstGeom>
          <a:blipFill rotWithShape="1">
            <a:blip r:embed="rId30">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1" name="Google Shape;1051;p48"/>
          <p:cNvSpPr txBox="1"/>
          <p:nvPr/>
        </p:nvSpPr>
        <p:spPr>
          <a:xfrm>
            <a:off x="7560309" y="4152080"/>
            <a:ext cx="1289050" cy="1557655"/>
          </a:xfrm>
          <a:prstGeom prst="rect">
            <a:avLst/>
          </a:prstGeom>
          <a:noFill/>
          <a:ln>
            <a:noFill/>
          </a:ln>
        </p:spPr>
        <p:txBody>
          <a:bodyPr spcFirstLastPara="1" wrap="square" lIns="0" tIns="80000" rIns="0" bIns="0" anchor="t" anchorCtr="0">
            <a:spAutoFit/>
          </a:bodyPr>
          <a:lstStyle/>
          <a:p>
            <a:pPr marL="685800" marR="0" lvl="0" indent="0" algn="l" rtl="0">
              <a:lnSpc>
                <a:spcPct val="100000"/>
              </a:lnSpc>
              <a:spcBef>
                <a:spcPts val="0"/>
              </a:spcBef>
              <a:spcAft>
                <a:spcPts val="0"/>
              </a:spcAft>
              <a:buNone/>
            </a:pPr>
            <a:r>
              <a:rPr lang="en-US" sz="1600" b="1">
                <a:solidFill>
                  <a:srgbClr val="FF5050"/>
                </a:solidFill>
                <a:latin typeface="Arial"/>
                <a:ea typeface="Arial"/>
                <a:cs typeface="Arial"/>
                <a:sym typeface="Arial"/>
              </a:rPr>
              <a:t>4..*</a:t>
            </a:r>
            <a:endParaRPr sz="1600">
              <a:solidFill>
                <a:schemeClr val="dk1"/>
              </a:solidFill>
              <a:latin typeface="Arial"/>
              <a:ea typeface="Arial"/>
              <a:cs typeface="Arial"/>
              <a:sym typeface="Arial"/>
            </a:endParaRPr>
          </a:p>
          <a:p>
            <a:pPr marL="198120" marR="5080" lvl="0" indent="-198120" algn="l" rtl="0">
              <a:lnSpc>
                <a:spcPct val="128571"/>
              </a:lnSpc>
              <a:spcBef>
                <a:spcPts val="439"/>
              </a:spcBef>
              <a:spcAft>
                <a:spcPts val="0"/>
              </a:spcAft>
              <a:buNone/>
            </a:pPr>
            <a:r>
              <a:rPr lang="en-US" sz="1400" b="1">
                <a:solidFill>
                  <a:srgbClr val="FF5050"/>
                </a:solidFill>
                <a:latin typeface="Arial"/>
                <a:ea typeface="Arial"/>
                <a:cs typeface="Arial"/>
                <a:sym typeface="Arial"/>
              </a:rPr>
              <a:t>&lt;&lt;processor&gt;&gt;  server</a:t>
            </a:r>
            <a:endParaRPr sz="1400">
              <a:solidFill>
                <a:schemeClr val="dk1"/>
              </a:solidFill>
              <a:latin typeface="Arial"/>
              <a:ea typeface="Arial"/>
              <a:cs typeface="Arial"/>
              <a:sym typeface="Arial"/>
            </a:endParaRPr>
          </a:p>
          <a:p>
            <a:pPr marL="152400" marR="0" lvl="0" indent="0" algn="l" rtl="0">
              <a:lnSpc>
                <a:spcPct val="74166"/>
              </a:lnSpc>
              <a:spcBef>
                <a:spcPts val="0"/>
              </a:spcBef>
              <a:spcAft>
                <a:spcPts val="0"/>
              </a:spcAft>
              <a:buNone/>
            </a:pPr>
            <a:r>
              <a:rPr lang="en-US" sz="1200" b="1">
                <a:solidFill>
                  <a:schemeClr val="dk1"/>
                </a:solidFill>
                <a:latin typeface="Arial"/>
                <a:ea typeface="Arial"/>
                <a:cs typeface="Arial"/>
                <a:sym typeface="Arial"/>
              </a:rPr>
              <a:t>Deploys</a:t>
            </a:r>
            <a:endParaRPr sz="1200">
              <a:solidFill>
                <a:schemeClr val="dk1"/>
              </a:solidFill>
              <a:latin typeface="Arial"/>
              <a:ea typeface="Arial"/>
              <a:cs typeface="Arial"/>
              <a:sym typeface="Arial"/>
            </a:endParaRPr>
          </a:p>
          <a:p>
            <a:pPr marL="152400" marR="195580" lvl="0" indent="0" algn="l" rtl="0">
              <a:lnSpc>
                <a:spcPct val="100000"/>
              </a:lnSpc>
              <a:spcBef>
                <a:spcPts val="359"/>
              </a:spcBef>
              <a:spcAft>
                <a:spcPts val="0"/>
              </a:spcAft>
              <a:buNone/>
            </a:pPr>
            <a:r>
              <a:rPr lang="en-US" sz="1200" b="1">
                <a:solidFill>
                  <a:schemeClr val="dk1"/>
                </a:solidFill>
                <a:latin typeface="Arial"/>
                <a:ea typeface="Arial"/>
                <a:cs typeface="Arial"/>
                <a:sym typeface="Arial"/>
              </a:rPr>
              <a:t>dbadmin.exe  tktmstr.exe  logexc.exe</a:t>
            </a:r>
            <a:endParaRPr sz="1200">
              <a:solidFill>
                <a:schemeClr val="dk1"/>
              </a:solidFill>
              <a:latin typeface="Arial"/>
              <a:ea typeface="Arial"/>
              <a:cs typeface="Arial"/>
              <a:sym typeface="Arial"/>
            </a:endParaRPr>
          </a:p>
        </p:txBody>
      </p:sp>
      <p:sp>
        <p:nvSpPr>
          <p:cNvPr id="1052" name="Google Shape;1052;p48"/>
          <p:cNvSpPr/>
          <p:nvPr/>
        </p:nvSpPr>
        <p:spPr>
          <a:xfrm>
            <a:off x="4572000" y="2971800"/>
            <a:ext cx="838200" cy="1905000"/>
          </a:xfrm>
          <a:custGeom>
            <a:avLst/>
            <a:gdLst/>
            <a:ahLst/>
            <a:cxnLst/>
            <a:rect l="l" t="t" r="r" b="b"/>
            <a:pathLst>
              <a:path w="838200" h="1905000" extrusionOk="0">
                <a:moveTo>
                  <a:pt x="0" y="0"/>
                </a:moveTo>
                <a:lnTo>
                  <a:pt x="838200" y="19050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3" name="Google Shape;1053;p48"/>
          <p:cNvSpPr/>
          <p:nvPr/>
        </p:nvSpPr>
        <p:spPr>
          <a:xfrm>
            <a:off x="6019800" y="3124200"/>
            <a:ext cx="2133600" cy="838200"/>
          </a:xfrm>
          <a:custGeom>
            <a:avLst/>
            <a:gdLst/>
            <a:ahLst/>
            <a:cxnLst/>
            <a:rect l="l" t="t" r="r" b="b"/>
            <a:pathLst>
              <a:path w="2133600" h="838200" extrusionOk="0">
                <a:moveTo>
                  <a:pt x="0" y="0"/>
                </a:moveTo>
                <a:lnTo>
                  <a:pt x="2133600" y="838200"/>
                </a:lnTo>
              </a:path>
            </a:pathLst>
          </a:custGeom>
          <a:noFill/>
          <a:ln w="1217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1057"/>
        <p:cNvGrpSpPr/>
        <p:nvPr/>
      </p:nvGrpSpPr>
      <p:grpSpPr>
        <a:xfrm>
          <a:off x="0" y="0"/>
          <a:ext cx="0" cy="0"/>
          <a:chOff x="0" y="0"/>
          <a:chExt cx="0" cy="0"/>
        </a:xfrm>
      </p:grpSpPr>
      <p:sp>
        <p:nvSpPr>
          <p:cNvPr id="1058" name="Google Shape;1058;p49"/>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9" name="Google Shape;1059;p49"/>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0" name="Google Shape;1060;p49"/>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1" name="Google Shape;1061;p49"/>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2" name="Google Shape;1062;p49"/>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3" name="Google Shape;1063;p49"/>
          <p:cNvSpPr txBox="1">
            <a:spLocks noGrp="1"/>
          </p:cNvSpPr>
          <p:nvPr>
            <p:ph type="title"/>
          </p:nvPr>
        </p:nvSpPr>
        <p:spPr>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3600"/>
              <a:t>Guidelines for Deployment Diagrams</a:t>
            </a:r>
            <a:endParaRPr sz="3600"/>
          </a:p>
        </p:txBody>
      </p:sp>
      <p:sp>
        <p:nvSpPr>
          <p:cNvPr id="1064" name="Google Shape;1064;p49"/>
          <p:cNvSpPr txBox="1"/>
          <p:nvPr/>
        </p:nvSpPr>
        <p:spPr>
          <a:xfrm>
            <a:off x="764540" y="1471929"/>
            <a:ext cx="7357745" cy="4927600"/>
          </a:xfrm>
          <a:prstGeom prst="rect">
            <a:avLst/>
          </a:prstGeom>
          <a:noFill/>
          <a:ln>
            <a:noFill/>
          </a:ln>
        </p:spPr>
        <p:txBody>
          <a:bodyPr spcFirstLastPara="1" wrap="square" lIns="0" tIns="12700" rIns="0" bIns="0" anchor="t" anchorCtr="0">
            <a:spAutoFit/>
          </a:bodyPr>
          <a:lstStyle/>
          <a:p>
            <a:pPr marL="285750" marR="0" lvl="0" indent="-273050" algn="l" rtl="0">
              <a:lnSpc>
                <a:spcPct val="100000"/>
              </a:lnSpc>
              <a:spcBef>
                <a:spcPts val="0"/>
              </a:spcBef>
              <a:spcAft>
                <a:spcPts val="0"/>
              </a:spcAft>
              <a:buClr>
                <a:srgbClr val="0AD0D9"/>
              </a:buClr>
              <a:buSzPts val="2250"/>
              <a:buFont typeface="Arial"/>
              <a:buChar char=""/>
            </a:pPr>
            <a:r>
              <a:rPr lang="en-US" sz="2400" b="1">
                <a:solidFill>
                  <a:schemeClr val="dk1"/>
                </a:solidFill>
                <a:latin typeface="Times New Roman"/>
                <a:ea typeface="Times New Roman"/>
                <a:cs typeface="Times New Roman"/>
                <a:sym typeface="Times New Roman"/>
              </a:rPr>
              <a:t>General </a:t>
            </a:r>
            <a:r>
              <a:rPr lang="en-US" sz="2400">
                <a:solidFill>
                  <a:schemeClr val="dk1"/>
                </a:solidFill>
                <a:latin typeface="Times New Roman"/>
                <a:ea typeface="Times New Roman"/>
                <a:cs typeface="Times New Roman"/>
                <a:sym typeface="Times New Roman"/>
              </a:rPr>
              <a:t>[Ambler 2002-2005]</a:t>
            </a:r>
            <a:endParaRPr sz="2400">
              <a:solidFill>
                <a:schemeClr val="dk1"/>
              </a:solidFill>
              <a:latin typeface="Times New Roman"/>
              <a:ea typeface="Times New Roman"/>
              <a:cs typeface="Times New Roman"/>
              <a:sym typeface="Times New Roman"/>
            </a:endParaRPr>
          </a:p>
          <a:p>
            <a:pPr marL="652780" marR="0" lvl="1" indent="-247015" algn="l" rtl="0">
              <a:lnSpc>
                <a:spcPct val="108124"/>
              </a:lnSpc>
              <a:spcBef>
                <a:spcPts val="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Indicate Software Components on Project-Specific</a:t>
            </a:r>
            <a:endParaRPr sz="2400" b="0" i="0" u="none" strike="noStrike" cap="none">
              <a:solidFill>
                <a:schemeClr val="dk1"/>
              </a:solidFill>
              <a:latin typeface="Times New Roman"/>
              <a:ea typeface="Times New Roman"/>
              <a:cs typeface="Times New Roman"/>
              <a:sym typeface="Times New Roman"/>
            </a:endParaRPr>
          </a:p>
          <a:p>
            <a:pPr marL="652780" marR="0" lvl="0" indent="0" algn="l" rtl="0">
              <a:lnSpc>
                <a:spcPct val="108124"/>
              </a:lnSpc>
              <a:spcBef>
                <a:spcPts val="0"/>
              </a:spcBef>
              <a:spcAft>
                <a:spcPts val="0"/>
              </a:spcAft>
              <a:buNone/>
            </a:pPr>
            <a:r>
              <a:rPr lang="en-US" sz="2400">
                <a:solidFill>
                  <a:schemeClr val="dk1"/>
                </a:solidFill>
                <a:latin typeface="Times New Roman"/>
                <a:ea typeface="Times New Roman"/>
                <a:cs typeface="Times New Roman"/>
                <a:sym typeface="Times New Roman"/>
              </a:rPr>
              <a:t>Diagrams</a:t>
            </a:r>
            <a:endParaRPr sz="2400">
              <a:solidFill>
                <a:schemeClr val="dk1"/>
              </a:solidFill>
              <a:latin typeface="Times New Roman"/>
              <a:ea typeface="Times New Roman"/>
              <a:cs typeface="Times New Roman"/>
              <a:sym typeface="Times New Roman"/>
            </a:endParaRPr>
          </a:p>
          <a:p>
            <a:pPr marL="652780" marR="128904" lvl="1" indent="-247015" algn="l" rtl="0">
              <a:lnSpc>
                <a:spcPct val="80000"/>
              </a:lnSpc>
              <a:spcBef>
                <a:spcPts val="57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Focus on Nodes and Communication Associations  on Enterprise-Level Diagrams</a:t>
            </a:r>
            <a:endParaRPr sz="2400" b="0" i="0" u="none" strike="noStrike" cap="none">
              <a:solidFill>
                <a:schemeClr val="dk1"/>
              </a:solidFill>
              <a:latin typeface="Times New Roman"/>
              <a:ea typeface="Times New Roman"/>
              <a:cs typeface="Times New Roman"/>
              <a:sym typeface="Times New Roman"/>
            </a:endParaRPr>
          </a:p>
          <a:p>
            <a:pPr marL="285750" marR="0" lvl="0" indent="-273050" algn="l" rtl="0">
              <a:lnSpc>
                <a:spcPct val="100000"/>
              </a:lnSpc>
              <a:spcBef>
                <a:spcPts val="0"/>
              </a:spcBef>
              <a:spcAft>
                <a:spcPts val="0"/>
              </a:spcAft>
              <a:buClr>
                <a:srgbClr val="0AD0D9"/>
              </a:buClr>
              <a:buSzPts val="2250"/>
              <a:buFont typeface="Arial"/>
              <a:buChar char=""/>
            </a:pPr>
            <a:r>
              <a:rPr lang="en-US" sz="2400" b="1">
                <a:solidFill>
                  <a:schemeClr val="dk1"/>
                </a:solidFill>
                <a:latin typeface="Times New Roman"/>
                <a:ea typeface="Times New Roman"/>
                <a:cs typeface="Times New Roman"/>
                <a:sym typeface="Times New Roman"/>
              </a:rPr>
              <a:t>Nodes and Components</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Name Nodes With Descriptive Terms</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Model Only Vital Software Components</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Apply Consistent Stereotypes to Components</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Apply Visual Stereotypes to Nodes</a:t>
            </a:r>
            <a:endParaRPr sz="2400" b="0" i="0" u="none" strike="noStrike" cap="none">
              <a:solidFill>
                <a:schemeClr val="dk1"/>
              </a:solidFill>
              <a:latin typeface="Times New Roman"/>
              <a:ea typeface="Times New Roman"/>
              <a:cs typeface="Times New Roman"/>
              <a:sym typeface="Times New Roman"/>
            </a:endParaRPr>
          </a:p>
          <a:p>
            <a:pPr marL="285750" marR="0" lvl="0" indent="-273050" algn="l" rtl="0">
              <a:lnSpc>
                <a:spcPct val="100000"/>
              </a:lnSpc>
              <a:spcBef>
                <a:spcPts val="0"/>
              </a:spcBef>
              <a:spcAft>
                <a:spcPts val="0"/>
              </a:spcAft>
              <a:buClr>
                <a:srgbClr val="0AD0D9"/>
              </a:buClr>
              <a:buSzPts val="2250"/>
              <a:buFont typeface="Arial"/>
              <a:buChar char=""/>
            </a:pPr>
            <a:r>
              <a:rPr lang="en-US" sz="2400" b="1">
                <a:solidFill>
                  <a:schemeClr val="dk1"/>
                </a:solidFill>
                <a:latin typeface="Times New Roman"/>
                <a:ea typeface="Times New Roman"/>
                <a:cs typeface="Times New Roman"/>
                <a:sym typeface="Times New Roman"/>
              </a:rPr>
              <a:t>Dependencies and Communication Associations</a:t>
            </a:r>
            <a:endParaRPr sz="2400">
              <a:solidFill>
                <a:schemeClr val="dk1"/>
              </a:solidFill>
              <a:latin typeface="Times New Roman"/>
              <a:ea typeface="Times New Roman"/>
              <a:cs typeface="Times New Roman"/>
              <a:sym typeface="Times New Roman"/>
            </a:endParaRPr>
          </a:p>
          <a:p>
            <a:pPr marL="652780" marR="0" lvl="1" indent="-247015" algn="l" rtl="0">
              <a:lnSpc>
                <a:spcPct val="100000"/>
              </a:lnSpc>
              <a:spcBef>
                <a:spcPts val="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Indicate Communication Protocols Via Stereotypes</a:t>
            </a:r>
            <a:endParaRPr sz="2400" b="0" i="0" u="none" strike="noStrike" cap="none">
              <a:solidFill>
                <a:schemeClr val="dk1"/>
              </a:solidFill>
              <a:latin typeface="Times New Roman"/>
              <a:ea typeface="Times New Roman"/>
              <a:cs typeface="Times New Roman"/>
              <a:sym typeface="Times New Roman"/>
            </a:endParaRPr>
          </a:p>
          <a:p>
            <a:pPr marL="652780" marR="965200" lvl="1" indent="-247015" algn="l" rtl="0">
              <a:lnSpc>
                <a:spcPct val="95833"/>
              </a:lnSpc>
              <a:spcBef>
                <a:spcPts val="56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Model Only Critical Dependencies Between  Components</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7008" y="817685"/>
            <a:ext cx="8185638" cy="2246769"/>
          </a:xfrm>
          <a:prstGeom prst="rect">
            <a:avLst/>
          </a:prstGeom>
        </p:spPr>
        <p:txBody>
          <a:bodyPr wrap="square">
            <a:spAutoFit/>
          </a:bodyPr>
          <a:lstStyle/>
          <a:p>
            <a:r>
              <a:rPr lang="en-US" dirty="0"/>
              <a:t>Assuming Chawla Super store consists one main database that holds information about products, </a:t>
            </a:r>
            <a:r>
              <a:rPr lang="en-US" dirty="0" smtClean="0"/>
              <a:t>sales, purchases</a:t>
            </a:r>
            <a:r>
              <a:rPr lang="en-US" dirty="0"/>
              <a:t>, inventory and customers. The Chawla Store Point of Sales (POS) counter is where the </a:t>
            </a:r>
            <a:r>
              <a:rPr lang="en-US" dirty="0" smtClean="0"/>
              <a:t>customer arrives </a:t>
            </a:r>
            <a:r>
              <a:rPr lang="en-US" dirty="0"/>
              <a:t>with the items to be purchased. The cashier records each item, price and adds the item </a:t>
            </a:r>
            <a:r>
              <a:rPr lang="en-US" dirty="0" smtClean="0"/>
              <a:t>information to </a:t>
            </a:r>
            <a:r>
              <a:rPr lang="en-US" dirty="0"/>
              <a:t>the running sales transaction. The description and price of the current item are displayed on screen.</a:t>
            </a:r>
          </a:p>
          <a:p>
            <a:r>
              <a:rPr lang="en-US" dirty="0"/>
              <a:t>On completion of the item entry the cashier informs about the total to customer. The customer can </a:t>
            </a:r>
            <a:r>
              <a:rPr lang="en-US" dirty="0" smtClean="0"/>
              <a:t>pay via </a:t>
            </a:r>
            <a:r>
              <a:rPr lang="en-US" dirty="0"/>
              <a:t>card or cash. After the payment is made, the system automatically generates a receipt through </a:t>
            </a:r>
            <a:r>
              <a:rPr lang="en-US" dirty="0" smtClean="0"/>
              <a:t>a printer </a:t>
            </a:r>
            <a:r>
              <a:rPr lang="en-US" dirty="0"/>
              <a:t>and updates the inventory in the database. The entire system is connected through Local </a:t>
            </a:r>
            <a:r>
              <a:rPr lang="en-US" dirty="0" smtClean="0"/>
              <a:t>Area Network </a:t>
            </a:r>
            <a:r>
              <a:rPr lang="en-US" dirty="0"/>
              <a:t>(LAN) and the card machines are connected through WIFI that process transactions on behalf </a:t>
            </a:r>
            <a:r>
              <a:rPr lang="en-US" dirty="0" smtClean="0"/>
              <a:t>of the </a:t>
            </a:r>
            <a:r>
              <a:rPr lang="en-US" dirty="0"/>
              <a:t>banks. Draw deployment diagram for Chawla super store sales system.</a:t>
            </a:r>
          </a:p>
        </p:txBody>
      </p:sp>
    </p:spTree>
    <p:extLst>
      <p:ext uri="{BB962C8B-B14F-4D97-AF65-F5344CB8AC3E}">
        <p14:creationId xmlns:p14="http://schemas.microsoft.com/office/powerpoint/2010/main" val="480050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p8"/>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5" name="Google Shape;175;p8"/>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6" name="Google Shape;176;p8"/>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8"/>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8"/>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8"/>
          <p:cNvSpPr txBox="1"/>
          <p:nvPr/>
        </p:nvSpPr>
        <p:spPr>
          <a:xfrm>
            <a:off x="535940" y="1551406"/>
            <a:ext cx="4838700" cy="2879725"/>
          </a:xfrm>
          <a:prstGeom prst="rect">
            <a:avLst/>
          </a:prstGeom>
          <a:noFill/>
          <a:ln>
            <a:noFill/>
          </a:ln>
        </p:spPr>
        <p:txBody>
          <a:bodyPr spcFirstLastPara="1" wrap="square" lIns="0" tIns="92075" rIns="0" bIns="0" anchor="t" anchorCtr="0">
            <a:spAutoFit/>
          </a:bodyPr>
          <a:lstStyle/>
          <a:p>
            <a:pPr marL="285115" marR="0" lvl="0" indent="-272415" algn="l" rtl="0">
              <a:lnSpc>
                <a:spcPct val="100000"/>
              </a:lnSpc>
              <a:spcBef>
                <a:spcPts val="0"/>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COMBINING CLASSES</a:t>
            </a:r>
            <a:endParaRPr sz="26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SPLITTING CLASSES</a:t>
            </a:r>
            <a:endParaRPr sz="26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ELIMINATING CLASSES</a:t>
            </a:r>
            <a:endParaRPr sz="26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SCENARIO WALK THROUGH</a:t>
            </a:r>
            <a:endParaRPr sz="26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EVENT TRACING</a:t>
            </a:r>
            <a:endParaRPr sz="26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DOCUMENTATION REVIEW</a:t>
            </a:r>
            <a:endParaRPr sz="2600">
              <a:solidFill>
                <a:schemeClr val="dk1"/>
              </a:solidFill>
              <a:latin typeface="Times New Roman"/>
              <a:ea typeface="Times New Roman"/>
              <a:cs typeface="Times New Roman"/>
              <a:sym typeface="Times New Roman"/>
            </a:endParaRPr>
          </a:p>
        </p:txBody>
      </p:sp>
      <p:sp>
        <p:nvSpPr>
          <p:cNvPr id="180" name="Google Shape;180;p8"/>
          <p:cNvSpPr txBox="1">
            <a:spLocks noGrp="1"/>
          </p:cNvSpPr>
          <p:nvPr>
            <p:ph type="title"/>
          </p:nvPr>
        </p:nvSpPr>
        <p:spPr>
          <a:xfrm>
            <a:off x="444500" y="359409"/>
            <a:ext cx="7155180"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Elements of Homogenization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9"/>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6" name="Google Shape;186;p9"/>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7" name="Google Shape;187;p9"/>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8" name="Google Shape;188;p9"/>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9" name="Google Shape;189;p9"/>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9"/>
          <p:cNvSpPr txBox="1"/>
          <p:nvPr/>
        </p:nvSpPr>
        <p:spPr>
          <a:xfrm>
            <a:off x="535940" y="1076299"/>
            <a:ext cx="7586980" cy="3195955"/>
          </a:xfrm>
          <a:prstGeom prst="rect">
            <a:avLst/>
          </a:prstGeom>
          <a:noFill/>
          <a:ln>
            <a:noFill/>
          </a:ln>
        </p:spPr>
        <p:txBody>
          <a:bodyPr spcFirstLastPara="1" wrap="square" lIns="0" tIns="91425" rIns="0" bIns="0" anchor="t" anchorCtr="0">
            <a:spAutoFit/>
          </a:bodyPr>
          <a:lstStyle/>
          <a:p>
            <a:pPr marL="285115" marR="0" lvl="0" indent="-272415" algn="l" rtl="0">
              <a:lnSpc>
                <a:spcPct val="100000"/>
              </a:lnSpc>
              <a:spcBef>
                <a:spcPts val="0"/>
              </a:spcBef>
              <a:spcAft>
                <a:spcPts val="0"/>
              </a:spcAft>
              <a:buClr>
                <a:srgbClr val="0AD0D9"/>
              </a:buClr>
              <a:buSzPts val="2450"/>
              <a:buFont typeface="Arial"/>
              <a:buChar char=""/>
            </a:pPr>
            <a:r>
              <a:rPr lang="en-US" sz="2600" b="1" dirty="0">
                <a:solidFill>
                  <a:schemeClr val="dk1"/>
                </a:solidFill>
                <a:latin typeface="Times New Roman"/>
                <a:ea typeface="Times New Roman"/>
                <a:cs typeface="Times New Roman"/>
                <a:sym typeface="Times New Roman"/>
              </a:rPr>
              <a:t>COMBINING CLASSES</a:t>
            </a:r>
            <a:endParaRPr sz="2600" dirty="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dirty="0">
                <a:solidFill>
                  <a:schemeClr val="dk1"/>
                </a:solidFill>
                <a:latin typeface="Times New Roman"/>
                <a:ea typeface="Times New Roman"/>
                <a:cs typeface="Times New Roman"/>
                <a:sym typeface="Times New Roman"/>
              </a:rPr>
              <a:t>examine each class with its definition.</a:t>
            </a:r>
            <a:endParaRPr sz="2600" dirty="0">
              <a:solidFill>
                <a:schemeClr val="dk1"/>
              </a:solidFill>
              <a:latin typeface="Times New Roman"/>
              <a:ea typeface="Times New Roman"/>
              <a:cs typeface="Times New Roman"/>
              <a:sym typeface="Times New Roman"/>
            </a:endParaRPr>
          </a:p>
          <a:p>
            <a:pPr marL="285115" marR="0" lvl="0" indent="-272415" algn="l" rtl="0">
              <a:lnSpc>
                <a:spcPct val="100000"/>
              </a:lnSpc>
              <a:spcBef>
                <a:spcPts val="630"/>
              </a:spcBef>
              <a:spcAft>
                <a:spcPts val="0"/>
              </a:spcAft>
              <a:buClr>
                <a:srgbClr val="0AD0D9"/>
              </a:buClr>
              <a:buSzPts val="2450"/>
              <a:buFont typeface="Arial"/>
              <a:buChar char=""/>
            </a:pPr>
            <a:r>
              <a:rPr lang="en-US" sz="2600" dirty="0">
                <a:solidFill>
                  <a:schemeClr val="dk1"/>
                </a:solidFill>
                <a:latin typeface="Times New Roman"/>
                <a:ea typeface="Times New Roman"/>
                <a:cs typeface="Times New Roman"/>
                <a:sym typeface="Times New Roman"/>
              </a:rPr>
              <a:t>Examine attributes and functions of the classes.</a:t>
            </a:r>
            <a:endParaRPr sz="2600" dirty="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0"/>
              </a:spcBef>
              <a:spcAft>
                <a:spcPts val="0"/>
              </a:spcAft>
              <a:buClr>
                <a:srgbClr val="0AD0D9"/>
              </a:buClr>
              <a:buSzPts val="2450"/>
              <a:buFont typeface="Arial"/>
              <a:buChar char=""/>
            </a:pPr>
            <a:r>
              <a:rPr lang="en-US" sz="2600" dirty="0">
                <a:solidFill>
                  <a:schemeClr val="dk1"/>
                </a:solidFill>
                <a:latin typeface="Times New Roman"/>
                <a:ea typeface="Times New Roman"/>
                <a:cs typeface="Times New Roman"/>
                <a:sym typeface="Times New Roman"/>
              </a:rPr>
              <a:t>Look for the use of synonyms.</a:t>
            </a:r>
            <a:endParaRPr sz="2600" dirty="0">
              <a:solidFill>
                <a:schemeClr val="dk1"/>
              </a:solidFill>
              <a:latin typeface="Times New Roman"/>
              <a:ea typeface="Times New Roman"/>
              <a:cs typeface="Times New Roman"/>
              <a:sym typeface="Times New Roman"/>
            </a:endParaRPr>
          </a:p>
          <a:p>
            <a:pPr marL="285115" marR="5080" lvl="0" indent="-272415" algn="l" rtl="0">
              <a:lnSpc>
                <a:spcPct val="100000"/>
              </a:lnSpc>
              <a:spcBef>
                <a:spcPts val="625"/>
              </a:spcBef>
              <a:spcAft>
                <a:spcPts val="0"/>
              </a:spcAft>
              <a:buClr>
                <a:srgbClr val="0AD0D9"/>
              </a:buClr>
              <a:buSzPts val="2450"/>
              <a:buFont typeface="Arial"/>
              <a:buChar char=""/>
            </a:pPr>
            <a:r>
              <a:rPr lang="en-US" sz="2600" dirty="0">
                <a:solidFill>
                  <a:schemeClr val="dk1"/>
                </a:solidFill>
                <a:latin typeface="Times New Roman"/>
                <a:ea typeface="Times New Roman"/>
                <a:cs typeface="Times New Roman"/>
                <a:sym typeface="Times New Roman"/>
              </a:rPr>
              <a:t>Once you determine that the 2 classes are doing the  same thing, choose the name that is closest to the  language used by the customer.</a:t>
            </a:r>
            <a:endParaRPr sz="2600" dirty="0">
              <a:solidFill>
                <a:schemeClr val="dk1"/>
              </a:solidFill>
              <a:latin typeface="Times New Roman"/>
              <a:ea typeface="Times New Roman"/>
              <a:cs typeface="Times New Roman"/>
              <a:sym typeface="Times New Roman"/>
            </a:endParaRPr>
          </a:p>
        </p:txBody>
      </p:sp>
      <p:sp>
        <p:nvSpPr>
          <p:cNvPr id="191" name="Google Shape;191;p9"/>
          <p:cNvSpPr txBox="1">
            <a:spLocks noGrp="1"/>
          </p:cNvSpPr>
          <p:nvPr>
            <p:ph type="title"/>
          </p:nvPr>
        </p:nvSpPr>
        <p:spPr>
          <a:xfrm>
            <a:off x="444500" y="263397"/>
            <a:ext cx="5384800" cy="84836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5400" dirty="0"/>
              <a:t>Homogenization</a:t>
            </a:r>
            <a:endParaRPr sz="5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95"/>
        <p:cNvGrpSpPr/>
        <p:nvPr/>
      </p:nvGrpSpPr>
      <p:grpSpPr>
        <a:xfrm>
          <a:off x="0" y="0"/>
          <a:ext cx="0" cy="0"/>
          <a:chOff x="0" y="0"/>
          <a:chExt cx="0" cy="0"/>
        </a:xfrm>
      </p:grpSpPr>
      <p:sp>
        <p:nvSpPr>
          <p:cNvPr id="196" name="Google Shape;196;p10"/>
          <p:cNvSpPr/>
          <p:nvPr/>
        </p:nvSpPr>
        <p:spPr>
          <a:xfrm>
            <a:off x="0" y="8792"/>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7" name="Google Shape;197;p10"/>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8" name="Google Shape;198;p10"/>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9" name="Google Shape;199;p10"/>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0" name="Google Shape;200;p10"/>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1" name="Google Shape;201;p10"/>
          <p:cNvSpPr txBox="1"/>
          <p:nvPr/>
        </p:nvSpPr>
        <p:spPr>
          <a:xfrm>
            <a:off x="535940" y="1074576"/>
            <a:ext cx="7637145" cy="4519295"/>
          </a:xfrm>
          <a:prstGeom prst="rect">
            <a:avLst/>
          </a:prstGeom>
          <a:noFill/>
          <a:ln>
            <a:noFill/>
          </a:ln>
        </p:spPr>
        <p:txBody>
          <a:bodyPr spcFirstLastPara="1" wrap="square" lIns="0" tIns="93325" rIns="0" bIns="0" anchor="t" anchorCtr="0">
            <a:spAutoFit/>
          </a:bodyPr>
          <a:lstStyle/>
          <a:p>
            <a:pPr marL="285115" marR="0" lvl="0" indent="-272415" algn="l" rtl="0">
              <a:lnSpc>
                <a:spcPct val="100000"/>
              </a:lnSpc>
              <a:spcBef>
                <a:spcPts val="0"/>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SPLITTING CLASSES</a:t>
            </a:r>
            <a:endParaRPr sz="2600">
              <a:solidFill>
                <a:schemeClr val="dk1"/>
              </a:solidFill>
              <a:latin typeface="Times New Roman"/>
              <a:ea typeface="Times New Roman"/>
              <a:cs typeface="Times New Roman"/>
              <a:sym typeface="Times New Roman"/>
            </a:endParaRPr>
          </a:p>
          <a:p>
            <a:pPr marL="652780" marR="5080" lvl="1" indent="-247015" algn="l" rtl="0">
              <a:lnSpc>
                <a:spcPct val="100000"/>
              </a:lnSpc>
              <a:spcBef>
                <a:spcPts val="58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Classes should be examined if they are following the  golden rule of OO, that is A class should do one thing  and it should do really well.</a:t>
            </a:r>
            <a:endParaRPr sz="2400" b="0" i="0" u="none" strike="noStrike" cap="none">
              <a:solidFill>
                <a:schemeClr val="dk1"/>
              </a:solidFill>
              <a:latin typeface="Times New Roman"/>
              <a:ea typeface="Times New Roman"/>
              <a:cs typeface="Times New Roman"/>
              <a:sym typeface="Times New Roman"/>
            </a:endParaRPr>
          </a:p>
          <a:p>
            <a:pPr marL="457200" marR="0" lvl="1" indent="0" algn="l" rtl="0">
              <a:lnSpc>
                <a:spcPct val="100000"/>
              </a:lnSpc>
              <a:spcBef>
                <a:spcPts val="10"/>
              </a:spcBef>
              <a:spcAft>
                <a:spcPts val="0"/>
              </a:spcAft>
              <a:buClr>
                <a:srgbClr val="0E6EC5"/>
              </a:buClr>
              <a:buSzPts val="3500"/>
              <a:buFont typeface="Arial"/>
              <a:buNone/>
            </a:pPr>
            <a:endParaRPr sz="35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Example :</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8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A StudentInformation class contains:</a:t>
            </a:r>
            <a:endParaRPr sz="2400" b="0" i="0" u="none" strike="noStrike" cap="none">
              <a:solidFill>
                <a:schemeClr val="dk1"/>
              </a:solidFill>
              <a:latin typeface="Times New Roman"/>
              <a:ea typeface="Times New Roman"/>
              <a:cs typeface="Times New Roman"/>
              <a:sym typeface="Times New Roman"/>
            </a:endParaRPr>
          </a:p>
          <a:p>
            <a:pPr marL="927100" marR="0" lvl="2" indent="-247015" algn="l" rtl="0">
              <a:lnSpc>
                <a:spcPct val="100000"/>
              </a:lnSpc>
              <a:spcBef>
                <a:spcPts val="525"/>
              </a:spcBef>
              <a:spcAft>
                <a:spcPts val="0"/>
              </a:spcAft>
              <a:buClr>
                <a:srgbClr val="009DD9"/>
              </a:buClr>
              <a:buSzPts val="1450"/>
              <a:buFont typeface="Arial"/>
              <a:buChar char=""/>
            </a:pPr>
            <a:r>
              <a:rPr lang="en-US" sz="2100" b="0" i="0" u="none" strike="noStrike" cap="none">
                <a:solidFill>
                  <a:schemeClr val="dk1"/>
                </a:solidFill>
                <a:latin typeface="Times New Roman"/>
                <a:ea typeface="Times New Roman"/>
                <a:cs typeface="Times New Roman"/>
                <a:sym typeface="Times New Roman"/>
              </a:rPr>
              <a:t>Info about student Actor</a:t>
            </a:r>
            <a:endParaRPr sz="2100" b="0" i="0" u="none" strike="noStrike" cap="none">
              <a:solidFill>
                <a:schemeClr val="dk1"/>
              </a:solidFill>
              <a:latin typeface="Times New Roman"/>
              <a:ea typeface="Times New Roman"/>
              <a:cs typeface="Times New Roman"/>
              <a:sym typeface="Times New Roman"/>
            </a:endParaRPr>
          </a:p>
          <a:p>
            <a:pPr marL="927100" marR="302260" lvl="2" indent="-247015" algn="l" rtl="0">
              <a:lnSpc>
                <a:spcPct val="100000"/>
              </a:lnSpc>
              <a:spcBef>
                <a:spcPts val="505"/>
              </a:spcBef>
              <a:spcAft>
                <a:spcPts val="0"/>
              </a:spcAft>
              <a:buClr>
                <a:srgbClr val="009DD9"/>
              </a:buClr>
              <a:buSzPts val="1450"/>
              <a:buFont typeface="Arial"/>
              <a:buChar char=""/>
            </a:pPr>
            <a:r>
              <a:rPr lang="en-US" sz="2100" b="0" i="0" u="none" strike="noStrike" cap="none">
                <a:solidFill>
                  <a:schemeClr val="dk1"/>
                </a:solidFill>
                <a:latin typeface="Times New Roman"/>
                <a:ea typeface="Times New Roman"/>
                <a:cs typeface="Times New Roman"/>
                <a:sym typeface="Times New Roman"/>
              </a:rPr>
              <a:t>And info about the courses that student has successfully  completed.</a:t>
            </a:r>
            <a:endParaRPr sz="21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5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Resolve into 2 classes: StudentInfo and Transcript.</a:t>
            </a:r>
            <a:endParaRPr sz="2400" b="0" i="0" u="none" strike="noStrike" cap="none">
              <a:solidFill>
                <a:schemeClr val="dk1"/>
              </a:solidFill>
              <a:latin typeface="Times New Roman"/>
              <a:ea typeface="Times New Roman"/>
              <a:cs typeface="Times New Roman"/>
              <a:sym typeface="Times New Roman"/>
            </a:endParaRPr>
          </a:p>
        </p:txBody>
      </p:sp>
      <p:sp>
        <p:nvSpPr>
          <p:cNvPr id="202" name="Google Shape;202;p10"/>
          <p:cNvSpPr txBox="1">
            <a:spLocks noGrp="1"/>
          </p:cNvSpPr>
          <p:nvPr>
            <p:ph type="title"/>
          </p:nvPr>
        </p:nvSpPr>
        <p:spPr>
          <a:xfrm>
            <a:off x="444500" y="359409"/>
            <a:ext cx="4084954" cy="7569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Homogenization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206"/>
        <p:cNvGrpSpPr/>
        <p:nvPr/>
      </p:nvGrpSpPr>
      <p:grpSpPr>
        <a:xfrm>
          <a:off x="0" y="0"/>
          <a:ext cx="0" cy="0"/>
          <a:chOff x="0" y="0"/>
          <a:chExt cx="0" cy="0"/>
        </a:xfrm>
      </p:grpSpPr>
      <p:sp>
        <p:nvSpPr>
          <p:cNvPr id="207" name="Google Shape;207;p11"/>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1"/>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11"/>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0" name="Google Shape;210;p11"/>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1" name="Google Shape;211;p11"/>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2" name="Google Shape;212;p11"/>
          <p:cNvSpPr txBox="1"/>
          <p:nvPr/>
        </p:nvSpPr>
        <p:spPr>
          <a:xfrm>
            <a:off x="535940" y="1074576"/>
            <a:ext cx="7799070" cy="4347845"/>
          </a:xfrm>
          <a:prstGeom prst="rect">
            <a:avLst/>
          </a:prstGeom>
          <a:noFill/>
          <a:ln>
            <a:noFill/>
          </a:ln>
        </p:spPr>
        <p:txBody>
          <a:bodyPr spcFirstLastPara="1" wrap="square" lIns="0" tIns="93325" rIns="0" bIns="0" anchor="t" anchorCtr="0">
            <a:spAutoFit/>
          </a:bodyPr>
          <a:lstStyle/>
          <a:p>
            <a:pPr marL="285115" marR="0" lvl="0" indent="-272415" algn="l" rtl="0">
              <a:lnSpc>
                <a:spcPct val="100000"/>
              </a:lnSpc>
              <a:spcBef>
                <a:spcPts val="0"/>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ELIMINATING CLASSES</a:t>
            </a:r>
            <a:endParaRPr sz="2600">
              <a:solidFill>
                <a:schemeClr val="dk1"/>
              </a:solidFill>
              <a:latin typeface="Times New Roman"/>
              <a:ea typeface="Times New Roman"/>
              <a:cs typeface="Times New Roman"/>
              <a:sym typeface="Times New Roman"/>
            </a:endParaRPr>
          </a:p>
          <a:p>
            <a:pPr marL="652780" marR="0" lvl="1" indent="-247015" algn="l" rtl="0">
              <a:lnSpc>
                <a:spcPct val="100000"/>
              </a:lnSpc>
              <a:spcBef>
                <a:spcPts val="58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When?</a:t>
            </a:r>
            <a:endParaRPr sz="2400" b="0" i="0" u="none" strike="noStrike" cap="none">
              <a:solidFill>
                <a:schemeClr val="dk1"/>
              </a:solidFill>
              <a:latin typeface="Times New Roman"/>
              <a:ea typeface="Times New Roman"/>
              <a:cs typeface="Times New Roman"/>
              <a:sym typeface="Times New Roman"/>
            </a:endParaRPr>
          </a:p>
          <a:p>
            <a:pPr marL="927100" marR="0" lvl="2" indent="-247015" algn="l" rtl="0">
              <a:lnSpc>
                <a:spcPct val="100000"/>
              </a:lnSpc>
              <a:spcBef>
                <a:spcPts val="530"/>
              </a:spcBef>
              <a:spcAft>
                <a:spcPts val="0"/>
              </a:spcAft>
              <a:buClr>
                <a:srgbClr val="009DD9"/>
              </a:buClr>
              <a:buSzPts val="1450"/>
              <a:buFont typeface="Arial"/>
              <a:buChar char=""/>
            </a:pPr>
            <a:r>
              <a:rPr lang="en-US" sz="2100" b="0" i="0" u="none" strike="noStrike" cap="none">
                <a:solidFill>
                  <a:schemeClr val="dk1"/>
                </a:solidFill>
                <a:latin typeface="Times New Roman"/>
                <a:ea typeface="Times New Roman"/>
                <a:cs typeface="Times New Roman"/>
                <a:sym typeface="Times New Roman"/>
              </a:rPr>
              <a:t>A class does not have any structure or behavior</a:t>
            </a:r>
            <a:endParaRPr sz="2100" b="0" i="0" u="none" strike="noStrike" cap="none">
              <a:solidFill>
                <a:schemeClr val="dk1"/>
              </a:solidFill>
              <a:latin typeface="Times New Roman"/>
              <a:ea typeface="Times New Roman"/>
              <a:cs typeface="Times New Roman"/>
              <a:sym typeface="Times New Roman"/>
            </a:endParaRPr>
          </a:p>
          <a:p>
            <a:pPr marL="927100" marR="0" lvl="2" indent="-247015" algn="l" rtl="0">
              <a:lnSpc>
                <a:spcPct val="100000"/>
              </a:lnSpc>
              <a:spcBef>
                <a:spcPts val="505"/>
              </a:spcBef>
              <a:spcAft>
                <a:spcPts val="0"/>
              </a:spcAft>
              <a:buClr>
                <a:srgbClr val="009DD9"/>
              </a:buClr>
              <a:buSzPts val="1450"/>
              <a:buFont typeface="Arial"/>
              <a:buChar char=""/>
            </a:pPr>
            <a:r>
              <a:rPr lang="en-US" sz="2100" b="0" i="0" u="none" strike="noStrike" cap="none">
                <a:solidFill>
                  <a:schemeClr val="dk1"/>
                </a:solidFill>
                <a:latin typeface="Times New Roman"/>
                <a:ea typeface="Times New Roman"/>
                <a:cs typeface="Times New Roman"/>
                <a:sym typeface="Times New Roman"/>
              </a:rPr>
              <a:t>The class does not participate in any use cases</a:t>
            </a:r>
            <a:endParaRPr sz="2100" b="0" i="0" u="none" strike="noStrike" cap="none">
              <a:solidFill>
                <a:schemeClr val="dk1"/>
              </a:solidFill>
              <a:latin typeface="Times New Roman"/>
              <a:ea typeface="Times New Roman"/>
              <a:cs typeface="Times New Roman"/>
              <a:sym typeface="Times New Roman"/>
            </a:endParaRPr>
          </a:p>
          <a:p>
            <a:pPr marL="652780" marR="184785" lvl="1" indent="-247015" algn="l" rtl="0">
              <a:lnSpc>
                <a:spcPct val="100000"/>
              </a:lnSpc>
              <a:spcBef>
                <a:spcPts val="55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Guideline: Look for the control classes in	particular.  Lack of the sequencing responsibility may lead to the  deletion of the class.</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8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Example:</a:t>
            </a:r>
            <a:endParaRPr sz="2400" b="0" i="0" u="none" strike="noStrike" cap="none">
              <a:solidFill>
                <a:schemeClr val="dk1"/>
              </a:solidFill>
              <a:latin typeface="Times New Roman"/>
              <a:ea typeface="Times New Roman"/>
              <a:cs typeface="Times New Roman"/>
              <a:sym typeface="Times New Roman"/>
            </a:endParaRPr>
          </a:p>
          <a:p>
            <a:pPr marL="927100" marR="5080" lvl="2" indent="-247015" algn="l" rtl="0">
              <a:lnSpc>
                <a:spcPct val="100000"/>
              </a:lnSpc>
              <a:spcBef>
                <a:spcPts val="525"/>
              </a:spcBef>
              <a:spcAft>
                <a:spcPts val="0"/>
              </a:spcAft>
              <a:buClr>
                <a:srgbClr val="009DD9"/>
              </a:buClr>
              <a:buSzPts val="1450"/>
              <a:buFont typeface="Arial"/>
              <a:buChar char=""/>
            </a:pPr>
            <a:r>
              <a:rPr lang="en-US" sz="2100" b="0" i="0" u="none" strike="noStrike" cap="none">
                <a:solidFill>
                  <a:schemeClr val="dk1"/>
                </a:solidFill>
                <a:latin typeface="Times New Roman"/>
                <a:ea typeface="Times New Roman"/>
                <a:cs typeface="Times New Roman"/>
                <a:sym typeface="Times New Roman"/>
              </a:rPr>
              <a:t>A control class is only a pass through or a forwarder. I.e., it  received information from boundary class and only passes it  to the entity class without the need of sequencing logic.</a:t>
            </a:r>
            <a:endParaRPr sz="2100" b="0" i="0" u="none" strike="noStrike" cap="none">
              <a:solidFill>
                <a:schemeClr val="dk1"/>
              </a:solidFill>
              <a:latin typeface="Times New Roman"/>
              <a:ea typeface="Times New Roman"/>
              <a:cs typeface="Times New Roman"/>
              <a:sym typeface="Times New Roman"/>
            </a:endParaRPr>
          </a:p>
        </p:txBody>
      </p:sp>
      <p:sp>
        <p:nvSpPr>
          <p:cNvPr id="213" name="Google Shape;213;p11"/>
          <p:cNvSpPr txBox="1">
            <a:spLocks noGrp="1"/>
          </p:cNvSpPr>
          <p:nvPr>
            <p:ph type="title"/>
          </p:nvPr>
        </p:nvSpPr>
        <p:spPr>
          <a:xfrm>
            <a:off x="444500" y="359409"/>
            <a:ext cx="4084954" cy="7569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Homogenization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17"/>
        <p:cNvGrpSpPr/>
        <p:nvPr/>
      </p:nvGrpSpPr>
      <p:grpSpPr>
        <a:xfrm>
          <a:off x="0" y="0"/>
          <a:ext cx="0" cy="0"/>
          <a:chOff x="0" y="0"/>
          <a:chExt cx="0" cy="0"/>
        </a:xfrm>
      </p:grpSpPr>
      <p:sp>
        <p:nvSpPr>
          <p:cNvPr id="218" name="Google Shape;218;p12"/>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19" name="Google Shape;219;p12"/>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0" name="Google Shape;220;p12"/>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12"/>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12"/>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3" name="Google Shape;223;p12"/>
          <p:cNvSpPr txBox="1"/>
          <p:nvPr/>
        </p:nvSpPr>
        <p:spPr>
          <a:xfrm>
            <a:off x="535940" y="1076299"/>
            <a:ext cx="7934325" cy="5001895"/>
          </a:xfrm>
          <a:prstGeom prst="rect">
            <a:avLst/>
          </a:prstGeom>
          <a:noFill/>
          <a:ln>
            <a:noFill/>
          </a:ln>
        </p:spPr>
        <p:txBody>
          <a:bodyPr spcFirstLastPara="1" wrap="square" lIns="0" tIns="91425" rIns="0" bIns="0" anchor="t" anchorCtr="0">
            <a:spAutoFit/>
          </a:bodyPr>
          <a:lstStyle/>
          <a:p>
            <a:pPr marL="285115" marR="0" lvl="0" indent="-272415" algn="l" rtl="0">
              <a:lnSpc>
                <a:spcPct val="100000"/>
              </a:lnSpc>
              <a:spcBef>
                <a:spcPts val="0"/>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CONSISTENCY CHECKING</a:t>
            </a:r>
            <a:endParaRPr sz="2600">
              <a:solidFill>
                <a:schemeClr val="dk1"/>
              </a:solidFill>
              <a:latin typeface="Times New Roman"/>
              <a:ea typeface="Times New Roman"/>
              <a:cs typeface="Times New Roman"/>
              <a:sym typeface="Times New Roman"/>
            </a:endParaRPr>
          </a:p>
          <a:p>
            <a:pPr marL="285115" marR="0"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Why ?</a:t>
            </a:r>
            <a:endParaRPr sz="2600">
              <a:solidFill>
                <a:schemeClr val="dk1"/>
              </a:solidFill>
              <a:latin typeface="Times New Roman"/>
              <a:ea typeface="Times New Roman"/>
              <a:cs typeface="Times New Roman"/>
              <a:sym typeface="Times New Roman"/>
            </a:endParaRPr>
          </a:p>
          <a:p>
            <a:pPr marL="652780" marR="5080" lvl="1" indent="-247015" algn="l" rtl="0">
              <a:lnSpc>
                <a:spcPct val="100000"/>
              </a:lnSpc>
              <a:spcBef>
                <a:spcPts val="59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Because static view of the system and dynamic view of  the system and interaction view of the system are under  development in parallel.</a:t>
            </a:r>
            <a:endParaRPr sz="2400" b="0" i="0" u="none" strike="noStrike" cap="none">
              <a:solidFill>
                <a:schemeClr val="dk1"/>
              </a:solidFill>
              <a:latin typeface="Times New Roman"/>
              <a:ea typeface="Times New Roman"/>
              <a:cs typeface="Times New Roman"/>
              <a:sym typeface="Times New Roman"/>
            </a:endParaRPr>
          </a:p>
          <a:p>
            <a:pPr marL="652780" marR="294005" lvl="1" indent="-247015" algn="l" rtl="0">
              <a:lnSpc>
                <a:spcPct val="100000"/>
              </a:lnSpc>
              <a:spcBef>
                <a:spcPts val="57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Consistency checking is necessary to check if all the 3  views of the system has the same assumptions /  decisions and terminology used.</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7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Consistency Checking is done by forming a small team.</a:t>
            </a:r>
            <a:endParaRPr sz="2400" b="0" i="0" u="none" strike="noStrike" cap="none">
              <a:solidFill>
                <a:schemeClr val="dk1"/>
              </a:solidFill>
              <a:latin typeface="Times New Roman"/>
              <a:ea typeface="Times New Roman"/>
              <a:cs typeface="Times New Roman"/>
              <a:sym typeface="Times New Roman"/>
            </a:endParaRPr>
          </a:p>
          <a:p>
            <a:pPr marL="652780" marR="0" lvl="1" indent="-247015" algn="l" rtl="0">
              <a:lnSpc>
                <a:spcPct val="100000"/>
              </a:lnSpc>
              <a:spcBef>
                <a:spcPts val="580"/>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Team members 5-6.</a:t>
            </a:r>
            <a:endParaRPr sz="2400" b="0" i="0" u="none" strike="noStrike" cap="none">
              <a:solidFill>
                <a:schemeClr val="dk1"/>
              </a:solidFill>
              <a:latin typeface="Times New Roman"/>
              <a:ea typeface="Times New Roman"/>
              <a:cs typeface="Times New Roman"/>
              <a:sym typeface="Times New Roman"/>
            </a:endParaRPr>
          </a:p>
          <a:p>
            <a:pPr marL="652780" marR="130175" lvl="1" indent="-247015" algn="l" rtl="0">
              <a:lnSpc>
                <a:spcPct val="100000"/>
              </a:lnSpc>
              <a:spcBef>
                <a:spcPts val="575"/>
              </a:spcBef>
              <a:spcAft>
                <a:spcPts val="0"/>
              </a:spcAft>
              <a:buClr>
                <a:srgbClr val="0E6EC5"/>
              </a:buClr>
              <a:buSzPts val="2050"/>
              <a:buFont typeface="Arial"/>
              <a:buChar char=""/>
            </a:pPr>
            <a:r>
              <a:rPr lang="en-US" sz="2400" b="0" i="0" u="none" strike="noStrike" cap="none">
                <a:solidFill>
                  <a:schemeClr val="dk1"/>
                </a:solidFill>
                <a:latin typeface="Times New Roman"/>
                <a:ea typeface="Times New Roman"/>
                <a:cs typeface="Times New Roman"/>
                <a:sym typeface="Times New Roman"/>
              </a:rPr>
              <a:t>Analyst, Designer, Customer / Customer Rep., Domain  experts.</a:t>
            </a:r>
            <a:endParaRPr sz="2400" b="0" i="0" u="none" strike="noStrike" cap="none">
              <a:solidFill>
                <a:schemeClr val="dk1"/>
              </a:solidFill>
              <a:latin typeface="Times New Roman"/>
              <a:ea typeface="Times New Roman"/>
              <a:cs typeface="Times New Roman"/>
              <a:sym typeface="Times New Roman"/>
            </a:endParaRPr>
          </a:p>
        </p:txBody>
      </p:sp>
      <p:sp>
        <p:nvSpPr>
          <p:cNvPr id="224" name="Google Shape;224;p12"/>
          <p:cNvSpPr txBox="1">
            <a:spLocks noGrp="1"/>
          </p:cNvSpPr>
          <p:nvPr>
            <p:ph type="title"/>
          </p:nvPr>
        </p:nvSpPr>
        <p:spPr>
          <a:xfrm>
            <a:off x="444500" y="359409"/>
            <a:ext cx="4084954" cy="7569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Homogenization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28"/>
        <p:cNvGrpSpPr/>
        <p:nvPr/>
      </p:nvGrpSpPr>
      <p:grpSpPr>
        <a:xfrm>
          <a:off x="0" y="0"/>
          <a:ext cx="0" cy="0"/>
          <a:chOff x="0" y="0"/>
          <a:chExt cx="0" cy="0"/>
        </a:xfrm>
      </p:grpSpPr>
      <p:sp>
        <p:nvSpPr>
          <p:cNvPr id="229" name="Google Shape;229;p13"/>
          <p:cNvSpPr/>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0" name="Google Shape;230;p13"/>
          <p:cNvSpPr/>
          <p:nvPr/>
        </p:nvSpPr>
        <p:spPr>
          <a:xfrm>
            <a:off x="0" y="1247"/>
            <a:ext cx="9143999" cy="1026159"/>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1" name="Google Shape;231;p13"/>
          <p:cNvSpPr/>
          <p:nvPr/>
        </p:nvSpPr>
        <p:spPr>
          <a:xfrm>
            <a:off x="4401357" y="0"/>
            <a:ext cx="4742641" cy="599949"/>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2" name="Google Shape;232;p13"/>
          <p:cNvSpPr/>
          <p:nvPr/>
        </p:nvSpPr>
        <p:spPr>
          <a:xfrm>
            <a:off x="0" y="0"/>
            <a:ext cx="9090762" cy="1019937"/>
          </a:xfrm>
          <a:prstGeom prst="rect">
            <a:avLst/>
          </a:prstGeom>
          <a:blipFill rotWithShape="1">
            <a:blip r:embed="rId6">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3" name="Google Shape;233;p13"/>
          <p:cNvSpPr/>
          <p:nvPr/>
        </p:nvSpPr>
        <p:spPr>
          <a:xfrm>
            <a:off x="-881" y="52959"/>
            <a:ext cx="9145643" cy="900811"/>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13"/>
          <p:cNvSpPr txBox="1"/>
          <p:nvPr/>
        </p:nvSpPr>
        <p:spPr>
          <a:xfrm>
            <a:off x="535940" y="1076299"/>
            <a:ext cx="7784465" cy="5177790"/>
          </a:xfrm>
          <a:prstGeom prst="rect">
            <a:avLst/>
          </a:prstGeom>
          <a:noFill/>
          <a:ln>
            <a:noFill/>
          </a:ln>
        </p:spPr>
        <p:txBody>
          <a:bodyPr spcFirstLastPara="1" wrap="square" lIns="0" tIns="91425" rIns="0" bIns="0" anchor="t" anchorCtr="0">
            <a:spAutoFit/>
          </a:bodyPr>
          <a:lstStyle/>
          <a:p>
            <a:pPr marL="285115" marR="0" lvl="0" indent="-272415" algn="l" rtl="0">
              <a:lnSpc>
                <a:spcPct val="100000"/>
              </a:lnSpc>
              <a:spcBef>
                <a:spcPts val="0"/>
              </a:spcBef>
              <a:spcAft>
                <a:spcPts val="0"/>
              </a:spcAft>
              <a:buClr>
                <a:srgbClr val="0AD0D9"/>
              </a:buClr>
              <a:buSzPts val="2450"/>
              <a:buFont typeface="Arial"/>
              <a:buChar char=""/>
            </a:pPr>
            <a:r>
              <a:rPr lang="en-US" sz="2600" b="1">
                <a:solidFill>
                  <a:schemeClr val="dk1"/>
                </a:solidFill>
                <a:latin typeface="Times New Roman"/>
                <a:ea typeface="Times New Roman"/>
                <a:cs typeface="Times New Roman"/>
                <a:sym typeface="Times New Roman"/>
              </a:rPr>
              <a:t>SCENARIO WALK THROUGH</a:t>
            </a:r>
            <a:endParaRPr sz="2600">
              <a:solidFill>
                <a:schemeClr val="dk1"/>
              </a:solidFill>
              <a:latin typeface="Times New Roman"/>
              <a:ea typeface="Times New Roman"/>
              <a:cs typeface="Times New Roman"/>
              <a:sym typeface="Times New Roman"/>
            </a:endParaRPr>
          </a:p>
          <a:p>
            <a:pPr marL="285115" marR="570865" lvl="0" indent="-272415" algn="just"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A simple method of consistency checking is walk  through of </a:t>
            </a:r>
            <a:r>
              <a:rPr lang="en-US" sz="2600" b="1">
                <a:solidFill>
                  <a:schemeClr val="dk1"/>
                </a:solidFill>
                <a:latin typeface="Times New Roman"/>
                <a:ea typeface="Times New Roman"/>
                <a:cs typeface="Times New Roman"/>
                <a:sym typeface="Times New Roman"/>
              </a:rPr>
              <a:t>high risk scenario </a:t>
            </a:r>
            <a:r>
              <a:rPr lang="en-US" sz="2600">
                <a:solidFill>
                  <a:schemeClr val="dk1"/>
                </a:solidFill>
                <a:latin typeface="Times New Roman"/>
                <a:ea typeface="Times New Roman"/>
                <a:cs typeface="Times New Roman"/>
                <a:sym typeface="Times New Roman"/>
              </a:rPr>
              <a:t>as represented by  </a:t>
            </a:r>
            <a:r>
              <a:rPr lang="en-US" sz="2600" b="1">
                <a:solidFill>
                  <a:schemeClr val="dk1"/>
                </a:solidFill>
                <a:latin typeface="Times New Roman"/>
                <a:ea typeface="Times New Roman"/>
                <a:cs typeface="Times New Roman"/>
                <a:sym typeface="Times New Roman"/>
              </a:rPr>
              <a:t>sequence / collaboration </a:t>
            </a:r>
            <a:r>
              <a:rPr lang="en-US" sz="2600">
                <a:solidFill>
                  <a:schemeClr val="dk1"/>
                </a:solidFill>
                <a:latin typeface="Times New Roman"/>
                <a:ea typeface="Times New Roman"/>
                <a:cs typeface="Times New Roman"/>
                <a:sym typeface="Times New Roman"/>
              </a:rPr>
              <a:t>diagrams.</a:t>
            </a:r>
            <a:endParaRPr sz="2600">
              <a:solidFill>
                <a:schemeClr val="dk1"/>
              </a:solidFill>
              <a:latin typeface="Times New Roman"/>
              <a:ea typeface="Times New Roman"/>
              <a:cs typeface="Times New Roman"/>
              <a:sym typeface="Times New Roman"/>
            </a:endParaRPr>
          </a:p>
          <a:p>
            <a:pPr marL="285115" marR="5080" lvl="0" indent="-272415" algn="l" rtl="0">
              <a:lnSpc>
                <a:spcPct val="100000"/>
              </a:lnSpc>
              <a:spcBef>
                <a:spcPts val="630"/>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Specially check the </a:t>
            </a:r>
            <a:r>
              <a:rPr lang="en-US" sz="2600" b="1">
                <a:solidFill>
                  <a:schemeClr val="dk1"/>
                </a:solidFill>
                <a:latin typeface="Times New Roman"/>
                <a:ea typeface="Times New Roman"/>
                <a:cs typeface="Times New Roman"/>
                <a:sym typeface="Times New Roman"/>
              </a:rPr>
              <a:t>reflexive relationships </a:t>
            </a:r>
            <a:r>
              <a:rPr lang="en-US" sz="2600">
                <a:solidFill>
                  <a:schemeClr val="dk1"/>
                </a:solidFill>
                <a:latin typeface="Times New Roman"/>
                <a:ea typeface="Times New Roman"/>
                <a:cs typeface="Times New Roman"/>
                <a:sym typeface="Times New Roman"/>
              </a:rPr>
              <a:t>because  they are likely to miss during analysis.</a:t>
            </a:r>
            <a:endParaRPr sz="2600">
              <a:solidFill>
                <a:schemeClr val="dk1"/>
              </a:solidFill>
              <a:latin typeface="Times New Roman"/>
              <a:ea typeface="Times New Roman"/>
              <a:cs typeface="Times New Roman"/>
              <a:sym typeface="Times New Roman"/>
            </a:endParaRPr>
          </a:p>
          <a:p>
            <a:pPr marL="285115" marR="499744" lvl="0" indent="-272415" algn="just"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Reflexive relationships are needed when multiple  objects of the same class interacts during a single  scenario.</a:t>
            </a:r>
            <a:endParaRPr sz="2600">
              <a:solidFill>
                <a:schemeClr val="dk1"/>
              </a:solidFill>
              <a:latin typeface="Times New Roman"/>
              <a:ea typeface="Times New Roman"/>
              <a:cs typeface="Times New Roman"/>
              <a:sym typeface="Times New Roman"/>
            </a:endParaRPr>
          </a:p>
          <a:p>
            <a:pPr marL="285115" marR="136525" lvl="0" indent="-272415" algn="l" rtl="0">
              <a:lnSpc>
                <a:spcPct val="100000"/>
              </a:lnSpc>
              <a:spcBef>
                <a:spcPts val="625"/>
              </a:spcBef>
              <a:spcAft>
                <a:spcPts val="0"/>
              </a:spcAft>
              <a:buClr>
                <a:srgbClr val="0AD0D9"/>
              </a:buClr>
              <a:buSzPts val="2450"/>
              <a:buFont typeface="Arial"/>
              <a:buChar char=""/>
            </a:pPr>
            <a:r>
              <a:rPr lang="en-US" sz="2600">
                <a:solidFill>
                  <a:schemeClr val="dk1"/>
                </a:solidFill>
                <a:latin typeface="Times New Roman"/>
                <a:ea typeface="Times New Roman"/>
                <a:cs typeface="Times New Roman"/>
                <a:sym typeface="Times New Roman"/>
              </a:rPr>
              <a:t>Finally verify that each object in sequence /  collaboration diagram belongs to a class on the class  diagram.</a:t>
            </a:r>
            <a:endParaRPr sz="2600">
              <a:solidFill>
                <a:schemeClr val="dk1"/>
              </a:solidFill>
              <a:latin typeface="Times New Roman"/>
              <a:ea typeface="Times New Roman"/>
              <a:cs typeface="Times New Roman"/>
              <a:sym typeface="Times New Roman"/>
            </a:endParaRPr>
          </a:p>
        </p:txBody>
      </p:sp>
      <p:sp>
        <p:nvSpPr>
          <p:cNvPr id="235" name="Google Shape;235;p13"/>
          <p:cNvSpPr txBox="1">
            <a:spLocks noGrp="1"/>
          </p:cNvSpPr>
          <p:nvPr>
            <p:ph type="title"/>
          </p:nvPr>
        </p:nvSpPr>
        <p:spPr>
          <a:xfrm>
            <a:off x="444500" y="359409"/>
            <a:ext cx="4084954" cy="75691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t>Homogenization</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1685</Words>
  <Application>Microsoft Office PowerPoint</Application>
  <PresentationFormat>On-screen Show (4:3)</PresentationFormat>
  <Paragraphs>213</Paragraphs>
  <Slides>34</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Georgia</vt:lpstr>
      <vt:lpstr>Times New Roman</vt:lpstr>
      <vt:lpstr>Office Theme</vt:lpstr>
      <vt:lpstr>Implementation Diagram</vt:lpstr>
      <vt:lpstr>Homogenization of the system  In parallel design process, several stimuli with the  same purpose or meaning are defined by several  designers. These stimuli should be consolidated to  obtain as few stimuli as possible. It is called  homogenization.</vt:lpstr>
      <vt:lpstr>Why is homogenization required</vt:lpstr>
      <vt:lpstr>Elements of Homogenization</vt:lpstr>
      <vt:lpstr>Homogenization</vt:lpstr>
      <vt:lpstr>Homogenization</vt:lpstr>
      <vt:lpstr>Homogenization</vt:lpstr>
      <vt:lpstr>Homogenization</vt:lpstr>
      <vt:lpstr>Homogenization</vt:lpstr>
      <vt:lpstr>Homogenization</vt:lpstr>
      <vt:lpstr>Homogenization</vt:lpstr>
      <vt:lpstr>Component(UML)</vt:lpstr>
      <vt:lpstr>Component (UML)</vt:lpstr>
      <vt:lpstr>PowerPoint Presentation</vt:lpstr>
      <vt:lpstr>Implementation Diagrams</vt:lpstr>
      <vt:lpstr>Package</vt:lpstr>
      <vt:lpstr>Component Diagram</vt:lpstr>
      <vt:lpstr>Interfaces</vt:lpstr>
      <vt:lpstr>UML Component Diagrams</vt:lpstr>
      <vt:lpstr>UML Component Diagrams</vt:lpstr>
      <vt:lpstr>Online Shopping - Components</vt:lpstr>
      <vt:lpstr>Online Shopping - Components</vt:lpstr>
      <vt:lpstr>Ex1: Component Diagram</vt:lpstr>
      <vt:lpstr>Ex1: UML Component Diagram</vt:lpstr>
      <vt:lpstr>Online ordering / shipping</vt:lpstr>
      <vt:lpstr>Ex3: Component Diagram</vt:lpstr>
      <vt:lpstr>PowerPoint Presentation</vt:lpstr>
      <vt:lpstr>Deployment Diagram</vt:lpstr>
      <vt:lpstr>Contents</vt:lpstr>
      <vt:lpstr>A Deployment Diagram</vt:lpstr>
      <vt:lpstr>Modeling Client-Server  Architecture</vt:lpstr>
      <vt:lpstr>Client-Server System</vt:lpstr>
      <vt:lpstr>Guidelines for Deployment Diagrams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Analysis &amp;  Design</dc:title>
  <dc:creator>Lee Cottrell</dc:creator>
  <cp:lastModifiedBy>Romasha Khurshid</cp:lastModifiedBy>
  <cp:revision>9</cp:revision>
  <dcterms:created xsi:type="dcterms:W3CDTF">2018-08-03T06:59:23Z</dcterms:created>
  <dcterms:modified xsi:type="dcterms:W3CDTF">2022-05-12T06:43:50Z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2017-04-13T00:00:00Z</vt:filetime>
  </property>
  <property fmtid="{D5CDD505-2E9C-101B-9397-08002B2CF9AE}" pid="3" name="Creator">
    <vt:lpwstr>Microsoft® PowerPoint® 2016</vt:lpwstr>
  </property>
  <property fmtid="{D5CDD505-2E9C-101B-9397-08002B2CF9AE}" pid="4" name="LastSaved">
    <vt:filetime>2018-08-03T00:00:00Z</vt:filetime>
  </property>
</Properties>
</file>