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9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7DEA-0913-4945-9739-18085D32EB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4FF9-3DFA-42E9-A458-16500736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6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" y="447832"/>
            <a:ext cx="9073852" cy="59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1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789"/>
            <a:ext cx="9016346" cy="64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" y="229961"/>
            <a:ext cx="8995195" cy="66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4" y="283659"/>
            <a:ext cx="8615432" cy="64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9" y="0"/>
            <a:ext cx="8458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52387"/>
            <a:ext cx="83343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6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4" y="35669"/>
            <a:ext cx="7500219" cy="68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</dc:creator>
  <cp:lastModifiedBy>khan</cp:lastModifiedBy>
  <cp:revision>4</cp:revision>
  <dcterms:created xsi:type="dcterms:W3CDTF">2022-03-01T17:12:05Z</dcterms:created>
  <dcterms:modified xsi:type="dcterms:W3CDTF">2022-03-01T17:56:14Z</dcterms:modified>
</cp:coreProperties>
</file>