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6"/>
  </p:notesMasterIdLst>
  <p:sldIdLst>
    <p:sldId id="256" r:id="rId2"/>
    <p:sldId id="356" r:id="rId3"/>
    <p:sldId id="354" r:id="rId4"/>
    <p:sldId id="357" r:id="rId5"/>
    <p:sldId id="372" r:id="rId6"/>
    <p:sldId id="371" r:id="rId7"/>
    <p:sldId id="370" r:id="rId8"/>
    <p:sldId id="369" r:id="rId9"/>
    <p:sldId id="358" r:id="rId10"/>
    <p:sldId id="361" r:id="rId11"/>
    <p:sldId id="360" r:id="rId12"/>
    <p:sldId id="359" r:id="rId13"/>
    <p:sldId id="362" r:id="rId14"/>
    <p:sldId id="363" r:id="rId15"/>
    <p:sldId id="364" r:id="rId16"/>
    <p:sldId id="375" r:id="rId17"/>
    <p:sldId id="377" r:id="rId18"/>
    <p:sldId id="378" r:id="rId19"/>
    <p:sldId id="379" r:id="rId20"/>
    <p:sldId id="368" r:id="rId21"/>
    <p:sldId id="376" r:id="rId22"/>
    <p:sldId id="373" r:id="rId23"/>
    <p:sldId id="374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eha.sattar13@outlook.com" initials="a" lastIdx="1" clrIdx="0">
    <p:extLst>
      <p:ext uri="{19B8F6BF-5375-455C-9EA6-DF929625EA0E}">
        <p15:presenceInfo xmlns:p15="http://schemas.microsoft.com/office/powerpoint/2012/main" userId="0d445e45fa64e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5896" autoAdjust="0"/>
  </p:normalViewPr>
  <p:slideViewPr>
    <p:cSldViewPr snapToGrid="0">
      <p:cViewPr>
        <p:scale>
          <a:sx n="100" d="100"/>
          <a:sy n="100" d="100"/>
        </p:scale>
        <p:origin x="21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7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Design &amp;</a:t>
            </a:r>
            <a:br>
              <a:rPr lang="en-US" sz="6000" dirty="0"/>
            </a:br>
            <a:r>
              <a:rPr lang="en-US" sz="6000" dirty="0"/>
              <a:t>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7AF1E-0E01-4888-B93E-2F3409DB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3" y="0"/>
            <a:ext cx="7415213" cy="63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21A-2AFA-4F33-9B49-E34E42EB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Activity Diagrams?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284-FE72-4197-AEF5-A66C29F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To model the </a:t>
            </a:r>
            <a:r>
              <a:rPr lang="en-US" sz="2800" b="1" u="sng" dirty="0"/>
              <a:t>dynamic</a:t>
            </a:r>
            <a:r>
              <a:rPr lang="en-US" sz="2800" dirty="0"/>
              <a:t> aspects of 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It is essentially a </a:t>
            </a:r>
            <a:r>
              <a:rPr lang="en-US" sz="2800" b="1" u="sng" dirty="0"/>
              <a:t>flowchart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Showing </a:t>
            </a:r>
            <a:r>
              <a:rPr lang="en-US" sz="2400" b="1" u="sng" dirty="0"/>
              <a:t>flow of control </a:t>
            </a:r>
            <a:r>
              <a:rPr lang="en-US" sz="2400" dirty="0"/>
              <a:t>from activity to activity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Purpose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Model business workflows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Model operations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38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262-53A0-46AD-9C6F-20D7E5C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3AD0-A420-47B4-A0A2-8FC85C7E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Activity diagrams commonly contain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Activity states and action states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Transitions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Objects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80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C09-AD98-4C82-8BF3-BC20C752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D7CB-0440-443E-A615-172D5C89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Represents the execution of an atomic action,  typically the invocation of an operation.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Work of the action state is not interrupted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9AF-C059-4C1B-912D-75951820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58BD-D3B5-4142-8C0C-A11DCF7D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When the action or activity of a state  completes, flow of control passes immediately  to the next action or activity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flow of control has to start and end  someplace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initial state -- a solid ball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stop state -- a solid ball inside a circle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25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55A-A4AB-46E2-AF57-85F709D8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F083-DF54-47C6-AAC0-80DD4450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specifies alternate paths taken  based on some Boolean expression</a:t>
            </a:r>
          </a:p>
          <a:p>
            <a:r>
              <a:rPr lang="en-US" dirty="0"/>
              <a:t>A branch may have one incoming  transition and two or more outgoing  ones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75E6-877C-4958-BC79-2C5DC380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39" y="2982746"/>
            <a:ext cx="4475322" cy="33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E42D-CC44-47D6-A91E-7A04833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DDE-28D9-40DF-8224-BF211CB1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a synchronization bar to specify the  forking and joining of parallel flows of 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synchronization bar is rendered as a  thick horizontal or vertical 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39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E42D-CC44-47D6-A91E-7A04833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DDE-28D9-40DF-8224-BF211CB1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fork may have one incoming transitions 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two or more outgoing transitions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each transition represents an independent flow of 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conceptually, the activities of each of outgoing  transitions are concurrent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either truly concurrent (multiple nodes)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or sequential yet interleaved (one node)</a:t>
            </a:r>
          </a:p>
        </p:txBody>
      </p:sp>
    </p:spTree>
    <p:extLst>
      <p:ext uri="{BB962C8B-B14F-4D97-AF65-F5344CB8AC3E}">
        <p14:creationId xmlns:p14="http://schemas.microsoft.com/office/powerpoint/2010/main" val="197553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E42D-CC44-47D6-A91E-7A04833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DDE-28D9-40DF-8224-BF211CB1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join may have two or more incoming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transitions and one outgoing transition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above the join, the activities associated with each of  these paths continues in parallel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at the join, the concurrent flows synchronize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each waits until all incoming flows have reached the  join, at which point one flow of control continues on  below the join</a:t>
            </a:r>
          </a:p>
        </p:txBody>
      </p:sp>
    </p:spTree>
    <p:extLst>
      <p:ext uri="{BB962C8B-B14F-4D97-AF65-F5344CB8AC3E}">
        <p14:creationId xmlns:p14="http://schemas.microsoft.com/office/powerpoint/2010/main" val="189063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C205-A257-4599-B2A5-FC350EB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and Joining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D840F84-30C8-4BAF-ADA4-B701AAD15459}"/>
              </a:ext>
            </a:extLst>
          </p:cNvPr>
          <p:cNvSpPr/>
          <p:nvPr/>
        </p:nvSpPr>
        <p:spPr>
          <a:xfrm>
            <a:off x="914400" y="1905000"/>
            <a:ext cx="7315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178-AE33-4732-B45F-50552664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4AF8-6FCE-4E39-A57C-14EABFC58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Chapter # 9 </a:t>
            </a:r>
          </a:p>
          <a:p>
            <a:pPr algn="ctr"/>
            <a:r>
              <a:rPr lang="en-US" dirty="0"/>
              <a:t>(Applying UML and Patters, 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409500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417-836A-4127-B7E8-BADE311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Rake Symbol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25586-020A-4F05-8C8A-B4CB60D8F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62" y="2581275"/>
            <a:ext cx="6181725" cy="2552700"/>
          </a:xfrm>
        </p:spPr>
      </p:pic>
    </p:spTree>
    <p:extLst>
      <p:ext uri="{BB962C8B-B14F-4D97-AF65-F5344CB8AC3E}">
        <p14:creationId xmlns:p14="http://schemas.microsoft.com/office/powerpoint/2010/main" val="121559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1F6F-CC5E-4409-90A7-16D0C800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Signal Notation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2ADDF-248E-43B1-BA9F-EDE22A9C9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866" y="1846263"/>
            <a:ext cx="5336717" cy="4022725"/>
          </a:xfrm>
        </p:spPr>
      </p:pic>
    </p:spTree>
    <p:extLst>
      <p:ext uri="{BB962C8B-B14F-4D97-AF65-F5344CB8AC3E}">
        <p14:creationId xmlns:p14="http://schemas.microsoft.com/office/powerpoint/2010/main" val="309665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A961-A19A-43EA-8A99-8CEBF1AE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(Data Flow Diagram)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A04471-577F-4B23-A7E7-01C72538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69382"/>
            <a:ext cx="7543800" cy="3376486"/>
          </a:xfrm>
        </p:spPr>
      </p:pic>
    </p:spTree>
    <p:extLst>
      <p:ext uri="{BB962C8B-B14F-4D97-AF65-F5344CB8AC3E}">
        <p14:creationId xmlns:p14="http://schemas.microsoft.com/office/powerpoint/2010/main" val="190107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F712-8DC0-40F9-9359-2F7F42E3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B7A14-733E-44B2-AAAC-E5D19A4A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288" y="1846263"/>
            <a:ext cx="4895874" cy="4022725"/>
          </a:xfrm>
        </p:spPr>
      </p:pic>
    </p:spTree>
    <p:extLst>
      <p:ext uri="{BB962C8B-B14F-4D97-AF65-F5344CB8AC3E}">
        <p14:creationId xmlns:p14="http://schemas.microsoft.com/office/powerpoint/2010/main" val="243992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9E3B-21DB-44CC-B920-ECEC161F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B29B-A5CA-4F55-8871-304AC906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883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 the </a:t>
            </a:r>
            <a:r>
              <a:rPr lang="en-US" sz="2000" b="1" dirty="0"/>
              <a:t>dynamic (behavioral) </a:t>
            </a:r>
            <a:r>
              <a:rPr lang="en-US" sz="2000" dirty="0"/>
              <a:t>view of 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for </a:t>
            </a:r>
            <a:r>
              <a:rPr lang="en-US" sz="2000" b="1" dirty="0"/>
              <a:t>business (transaction) </a:t>
            </a:r>
            <a:r>
              <a:rPr lang="en-US" sz="2000" dirty="0"/>
              <a:t>process modeling and  modeling the logic captured by a single use-case or usage 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to </a:t>
            </a:r>
            <a:r>
              <a:rPr lang="en-US" sz="2000" b="1" dirty="0"/>
              <a:t>represent flow across use cases </a:t>
            </a:r>
            <a:r>
              <a:rPr lang="en-US" sz="2000" dirty="0"/>
              <a:t>or within a use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UML activity diagrams are the object oriented equivalent of  flow chart and DFDs in function-oriented design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Describes how activities are coordinated.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Records the </a:t>
            </a:r>
            <a:r>
              <a:rPr lang="en-US" sz="2000" b="1" dirty="0"/>
              <a:t>dependencies between activities</a:t>
            </a:r>
            <a:r>
              <a:rPr lang="en-US" sz="2000" dirty="0"/>
              <a:t>, such as  which things can happen in parallel and what must be  finished before something else can start.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the </a:t>
            </a:r>
            <a:r>
              <a:rPr lang="en-US" sz="2000" b="1" dirty="0"/>
              <a:t>workflow</a:t>
            </a:r>
            <a:r>
              <a:rPr lang="en-US" sz="2000" dirty="0"/>
              <a:t> of the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Activity diagram contains </a:t>
            </a:r>
            <a:r>
              <a:rPr lang="en-US" sz="2000" b="1" dirty="0"/>
              <a:t>activities, transitions between  activities, decision points, synchronization bars, swim  lanes </a:t>
            </a:r>
            <a:r>
              <a:rPr lang="en-US" sz="2000" dirty="0"/>
              <a:t>and many more.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0D2-3DE7-4C82-88AB-24526BE3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C2D40DA4-50B6-4993-8DB6-BF4D7D66DAB3}"/>
              </a:ext>
            </a:extLst>
          </p:cNvPr>
          <p:cNvSpPr/>
          <p:nvPr/>
        </p:nvSpPr>
        <p:spPr>
          <a:xfrm>
            <a:off x="1752600" y="3343275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4605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30"/>
                </a:lnTo>
                <a:lnTo>
                  <a:pt x="26936" y="780976"/>
                </a:lnTo>
                <a:lnTo>
                  <a:pt x="57168" y="811227"/>
                </a:lnTo>
                <a:lnTo>
                  <a:pt x="95520" y="831071"/>
                </a:lnTo>
                <a:lnTo>
                  <a:pt x="139700" y="838200"/>
                </a:lnTo>
                <a:lnTo>
                  <a:pt x="1460500" y="838200"/>
                </a:lnTo>
                <a:lnTo>
                  <a:pt x="1504679" y="831071"/>
                </a:lnTo>
                <a:lnTo>
                  <a:pt x="1543031" y="811227"/>
                </a:lnTo>
                <a:lnTo>
                  <a:pt x="1573263" y="780976"/>
                </a:lnTo>
                <a:lnTo>
                  <a:pt x="1593083" y="742630"/>
                </a:lnTo>
                <a:lnTo>
                  <a:pt x="1600200" y="698500"/>
                </a:lnTo>
                <a:lnTo>
                  <a:pt x="1600200" y="139700"/>
                </a:lnTo>
                <a:lnTo>
                  <a:pt x="1593083" y="95520"/>
                </a:lnTo>
                <a:lnTo>
                  <a:pt x="1573263" y="57168"/>
                </a:lnTo>
                <a:lnTo>
                  <a:pt x="1543031" y="26936"/>
                </a:lnTo>
                <a:lnTo>
                  <a:pt x="1504679" y="7116"/>
                </a:lnTo>
                <a:lnTo>
                  <a:pt x="146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5F378BE-2E9E-4462-8713-437317C2A4AC}"/>
              </a:ext>
            </a:extLst>
          </p:cNvPr>
          <p:cNvSpPr/>
          <p:nvPr/>
        </p:nvSpPr>
        <p:spPr>
          <a:xfrm>
            <a:off x="1752600" y="3343275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460500" y="0"/>
                </a:lnTo>
                <a:lnTo>
                  <a:pt x="1504679" y="7116"/>
                </a:lnTo>
                <a:lnTo>
                  <a:pt x="1543031" y="26936"/>
                </a:lnTo>
                <a:lnTo>
                  <a:pt x="1573263" y="57168"/>
                </a:lnTo>
                <a:lnTo>
                  <a:pt x="1593083" y="95520"/>
                </a:lnTo>
                <a:lnTo>
                  <a:pt x="1600200" y="139700"/>
                </a:lnTo>
                <a:lnTo>
                  <a:pt x="1600200" y="698500"/>
                </a:lnTo>
                <a:lnTo>
                  <a:pt x="1593083" y="742630"/>
                </a:lnTo>
                <a:lnTo>
                  <a:pt x="1573263" y="780976"/>
                </a:lnTo>
                <a:lnTo>
                  <a:pt x="1543031" y="811227"/>
                </a:lnTo>
                <a:lnTo>
                  <a:pt x="1504679" y="831071"/>
                </a:lnTo>
                <a:lnTo>
                  <a:pt x="14605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423E23D6-B3FC-4F44-BED4-683BC3A0E436}"/>
              </a:ext>
            </a:extLst>
          </p:cNvPr>
          <p:cNvSpPr/>
          <p:nvPr/>
        </p:nvSpPr>
        <p:spPr>
          <a:xfrm>
            <a:off x="1985772" y="3550539"/>
            <a:ext cx="115519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1062197C-7081-4433-8651-38E49C736CE9}"/>
              </a:ext>
            </a:extLst>
          </p:cNvPr>
          <p:cNvSpPr/>
          <p:nvPr/>
        </p:nvSpPr>
        <p:spPr>
          <a:xfrm>
            <a:off x="2833115" y="3550539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C5C464E6-F03C-44DD-B5EA-FC2CFD1D5DB8}"/>
              </a:ext>
            </a:extLst>
          </p:cNvPr>
          <p:cNvSpPr txBox="1"/>
          <p:nvPr/>
        </p:nvSpPr>
        <p:spPr>
          <a:xfrm>
            <a:off x="2116582" y="3607307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Activit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CD50B8F8-08B9-4A15-8B4F-3D9FAD448F8C}"/>
              </a:ext>
            </a:extLst>
          </p:cNvPr>
          <p:cNvSpPr/>
          <p:nvPr/>
        </p:nvSpPr>
        <p:spPr>
          <a:xfrm>
            <a:off x="5867400" y="3343275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4605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30"/>
                </a:lnTo>
                <a:lnTo>
                  <a:pt x="26936" y="780976"/>
                </a:lnTo>
                <a:lnTo>
                  <a:pt x="57168" y="811227"/>
                </a:lnTo>
                <a:lnTo>
                  <a:pt x="95520" y="831071"/>
                </a:lnTo>
                <a:lnTo>
                  <a:pt x="139700" y="838200"/>
                </a:lnTo>
                <a:lnTo>
                  <a:pt x="1460500" y="838200"/>
                </a:lnTo>
                <a:lnTo>
                  <a:pt x="1504679" y="831071"/>
                </a:lnTo>
                <a:lnTo>
                  <a:pt x="1543031" y="811227"/>
                </a:lnTo>
                <a:lnTo>
                  <a:pt x="1573263" y="780976"/>
                </a:lnTo>
                <a:lnTo>
                  <a:pt x="1593083" y="742630"/>
                </a:lnTo>
                <a:lnTo>
                  <a:pt x="1600200" y="698500"/>
                </a:lnTo>
                <a:lnTo>
                  <a:pt x="1600200" y="139700"/>
                </a:lnTo>
                <a:lnTo>
                  <a:pt x="1593083" y="95520"/>
                </a:lnTo>
                <a:lnTo>
                  <a:pt x="1573263" y="57168"/>
                </a:lnTo>
                <a:lnTo>
                  <a:pt x="1543031" y="26936"/>
                </a:lnTo>
                <a:lnTo>
                  <a:pt x="1504679" y="7116"/>
                </a:lnTo>
                <a:lnTo>
                  <a:pt x="146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45ACB8D-45D5-4A19-BCD2-034C05E03D2D}"/>
              </a:ext>
            </a:extLst>
          </p:cNvPr>
          <p:cNvSpPr/>
          <p:nvPr/>
        </p:nvSpPr>
        <p:spPr>
          <a:xfrm>
            <a:off x="5867400" y="3343275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460500" y="0"/>
                </a:lnTo>
                <a:lnTo>
                  <a:pt x="1504679" y="7116"/>
                </a:lnTo>
                <a:lnTo>
                  <a:pt x="1543031" y="26936"/>
                </a:lnTo>
                <a:lnTo>
                  <a:pt x="1573263" y="57168"/>
                </a:lnTo>
                <a:lnTo>
                  <a:pt x="1593083" y="95520"/>
                </a:lnTo>
                <a:lnTo>
                  <a:pt x="1600200" y="139700"/>
                </a:lnTo>
                <a:lnTo>
                  <a:pt x="1600200" y="698500"/>
                </a:lnTo>
                <a:lnTo>
                  <a:pt x="1593083" y="742630"/>
                </a:lnTo>
                <a:lnTo>
                  <a:pt x="1573263" y="780976"/>
                </a:lnTo>
                <a:lnTo>
                  <a:pt x="1543031" y="811227"/>
                </a:lnTo>
                <a:lnTo>
                  <a:pt x="1504679" y="831071"/>
                </a:lnTo>
                <a:lnTo>
                  <a:pt x="14605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3D9EF8C-F0CC-432E-AD63-FB5FE344A26D}"/>
              </a:ext>
            </a:extLst>
          </p:cNvPr>
          <p:cNvSpPr/>
          <p:nvPr/>
        </p:nvSpPr>
        <p:spPr>
          <a:xfrm>
            <a:off x="6100571" y="3550539"/>
            <a:ext cx="115519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38BA00B-0386-44FA-A6EB-1F7A4320C8B9}"/>
              </a:ext>
            </a:extLst>
          </p:cNvPr>
          <p:cNvSpPr/>
          <p:nvPr/>
        </p:nvSpPr>
        <p:spPr>
          <a:xfrm>
            <a:off x="6947916" y="3550539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480B47BC-9744-4008-9473-AF0F276A240B}"/>
              </a:ext>
            </a:extLst>
          </p:cNvPr>
          <p:cNvSpPr txBox="1"/>
          <p:nvPr/>
        </p:nvSpPr>
        <p:spPr>
          <a:xfrm>
            <a:off x="6232017" y="3607307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Activit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22C66E4F-FF66-46F5-A0F8-F4C72303F17A}"/>
              </a:ext>
            </a:extLst>
          </p:cNvPr>
          <p:cNvSpPr/>
          <p:nvPr/>
        </p:nvSpPr>
        <p:spPr>
          <a:xfrm>
            <a:off x="3352800" y="3734180"/>
            <a:ext cx="2515235" cy="132715"/>
          </a:xfrm>
          <a:custGeom>
            <a:avLst/>
            <a:gdLst/>
            <a:ahLst/>
            <a:cxnLst/>
            <a:rect l="l" t="t" r="r" b="b"/>
            <a:pathLst>
              <a:path w="2515235" h="132714">
                <a:moveTo>
                  <a:pt x="2458062" y="66294"/>
                </a:moveTo>
                <a:lnTo>
                  <a:pt x="2386584" y="107950"/>
                </a:lnTo>
                <a:lnTo>
                  <a:pt x="2384298" y="116713"/>
                </a:lnTo>
                <a:lnTo>
                  <a:pt x="2388235" y="123444"/>
                </a:lnTo>
                <a:lnTo>
                  <a:pt x="2392172" y="130302"/>
                </a:lnTo>
                <a:lnTo>
                  <a:pt x="2400935" y="132588"/>
                </a:lnTo>
                <a:lnTo>
                  <a:pt x="2490334" y="80518"/>
                </a:lnTo>
                <a:lnTo>
                  <a:pt x="2486279" y="80518"/>
                </a:lnTo>
                <a:lnTo>
                  <a:pt x="2486279" y="78613"/>
                </a:lnTo>
                <a:lnTo>
                  <a:pt x="2479166" y="78613"/>
                </a:lnTo>
                <a:lnTo>
                  <a:pt x="2458062" y="66294"/>
                </a:lnTo>
                <a:close/>
              </a:path>
              <a:path w="2515235" h="132714">
                <a:moveTo>
                  <a:pt x="24334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2433693" y="80518"/>
                </a:lnTo>
                <a:lnTo>
                  <a:pt x="2458062" y="66294"/>
                </a:lnTo>
                <a:lnTo>
                  <a:pt x="2433476" y="51943"/>
                </a:lnTo>
                <a:close/>
              </a:path>
              <a:path w="2515235" h="132714">
                <a:moveTo>
                  <a:pt x="2490116" y="51943"/>
                </a:moveTo>
                <a:lnTo>
                  <a:pt x="2486279" y="51943"/>
                </a:lnTo>
                <a:lnTo>
                  <a:pt x="2486279" y="80518"/>
                </a:lnTo>
                <a:lnTo>
                  <a:pt x="2490334" y="80518"/>
                </a:lnTo>
                <a:lnTo>
                  <a:pt x="2514727" y="66294"/>
                </a:lnTo>
                <a:lnTo>
                  <a:pt x="2490116" y="51943"/>
                </a:lnTo>
                <a:close/>
              </a:path>
              <a:path w="2515235" h="132714">
                <a:moveTo>
                  <a:pt x="2479166" y="53975"/>
                </a:moveTo>
                <a:lnTo>
                  <a:pt x="2458062" y="66294"/>
                </a:lnTo>
                <a:lnTo>
                  <a:pt x="2479166" y="78613"/>
                </a:lnTo>
                <a:lnTo>
                  <a:pt x="2479166" y="53975"/>
                </a:lnTo>
                <a:close/>
              </a:path>
              <a:path w="2515235" h="132714">
                <a:moveTo>
                  <a:pt x="2486279" y="53975"/>
                </a:moveTo>
                <a:lnTo>
                  <a:pt x="2479166" y="53975"/>
                </a:lnTo>
                <a:lnTo>
                  <a:pt x="2479166" y="78613"/>
                </a:lnTo>
                <a:lnTo>
                  <a:pt x="2486279" y="78613"/>
                </a:lnTo>
                <a:lnTo>
                  <a:pt x="2486279" y="53975"/>
                </a:lnTo>
                <a:close/>
              </a:path>
              <a:path w="2515235" h="132714">
                <a:moveTo>
                  <a:pt x="2400935" y="0"/>
                </a:moveTo>
                <a:lnTo>
                  <a:pt x="2392172" y="2286"/>
                </a:lnTo>
                <a:lnTo>
                  <a:pt x="2388235" y="9144"/>
                </a:lnTo>
                <a:lnTo>
                  <a:pt x="2384298" y="15875"/>
                </a:lnTo>
                <a:lnTo>
                  <a:pt x="2386584" y="24638"/>
                </a:lnTo>
                <a:lnTo>
                  <a:pt x="2458062" y="66294"/>
                </a:lnTo>
                <a:lnTo>
                  <a:pt x="2479166" y="53975"/>
                </a:lnTo>
                <a:lnTo>
                  <a:pt x="2486279" y="53975"/>
                </a:lnTo>
                <a:lnTo>
                  <a:pt x="2486279" y="51943"/>
                </a:lnTo>
                <a:lnTo>
                  <a:pt x="2490116" y="51943"/>
                </a:lnTo>
                <a:lnTo>
                  <a:pt x="2400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CFD354DE-BDC7-4913-BC00-A963CD080590}"/>
              </a:ext>
            </a:extLst>
          </p:cNvPr>
          <p:cNvSpPr/>
          <p:nvPr/>
        </p:nvSpPr>
        <p:spPr>
          <a:xfrm>
            <a:off x="1607820" y="5031866"/>
            <a:ext cx="144932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125977DE-AADF-40DC-BF11-1A6BE54CDEB5}"/>
              </a:ext>
            </a:extLst>
          </p:cNvPr>
          <p:cNvSpPr/>
          <p:nvPr/>
        </p:nvSpPr>
        <p:spPr>
          <a:xfrm>
            <a:off x="2749295" y="5031866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A66D5237-246F-4745-8B8B-71C87F640336}"/>
              </a:ext>
            </a:extLst>
          </p:cNvPr>
          <p:cNvSpPr txBox="1"/>
          <p:nvPr/>
        </p:nvSpPr>
        <p:spPr>
          <a:xfrm>
            <a:off x="1739645" y="5089016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9AF6C19E-4BC5-4375-9C7C-BD685E776BEB}"/>
              </a:ext>
            </a:extLst>
          </p:cNvPr>
          <p:cNvSpPr/>
          <p:nvPr/>
        </p:nvSpPr>
        <p:spPr>
          <a:xfrm>
            <a:off x="3986784" y="2095119"/>
            <a:ext cx="1551432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2C51D8BD-B650-4A4F-82C9-2A71C8D2132E}"/>
              </a:ext>
            </a:extLst>
          </p:cNvPr>
          <p:cNvSpPr/>
          <p:nvPr/>
        </p:nvSpPr>
        <p:spPr>
          <a:xfrm>
            <a:off x="5230367" y="2095119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1FF1A785-AB93-4162-8A4A-17E9E829824D}"/>
              </a:ext>
            </a:extLst>
          </p:cNvPr>
          <p:cNvSpPr txBox="1"/>
          <p:nvPr/>
        </p:nvSpPr>
        <p:spPr>
          <a:xfrm>
            <a:off x="4118228" y="2151634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E16D39DD-3997-4770-B427-A104C5239CBF}"/>
              </a:ext>
            </a:extLst>
          </p:cNvPr>
          <p:cNvSpPr/>
          <p:nvPr/>
        </p:nvSpPr>
        <p:spPr>
          <a:xfrm>
            <a:off x="2400300" y="4181475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4450" y="63500"/>
                </a:moveTo>
                <a:lnTo>
                  <a:pt x="31750" y="63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42DE9E71-054F-4D78-8ED3-964CCE7A0FE2}"/>
              </a:ext>
            </a:extLst>
          </p:cNvPr>
          <p:cNvSpPr/>
          <p:nvPr/>
        </p:nvSpPr>
        <p:spPr>
          <a:xfrm>
            <a:off x="2589276" y="4239133"/>
            <a:ext cx="3354704" cy="862965"/>
          </a:xfrm>
          <a:custGeom>
            <a:avLst/>
            <a:gdLst/>
            <a:ahLst/>
            <a:cxnLst/>
            <a:rect l="l" t="t" r="r" b="b"/>
            <a:pathLst>
              <a:path w="3354704" h="862964">
                <a:moveTo>
                  <a:pt x="3278875" y="30894"/>
                </a:moveTo>
                <a:lnTo>
                  <a:pt x="0" y="850519"/>
                </a:lnTo>
                <a:lnTo>
                  <a:pt x="3048" y="862965"/>
                </a:lnTo>
                <a:lnTo>
                  <a:pt x="3281958" y="43205"/>
                </a:lnTo>
                <a:lnTo>
                  <a:pt x="3278875" y="30894"/>
                </a:lnTo>
                <a:close/>
              </a:path>
              <a:path w="3354704" h="862964">
                <a:moveTo>
                  <a:pt x="3343525" y="27813"/>
                </a:moveTo>
                <a:lnTo>
                  <a:pt x="3291204" y="27813"/>
                </a:lnTo>
                <a:lnTo>
                  <a:pt x="3294253" y="40132"/>
                </a:lnTo>
                <a:lnTo>
                  <a:pt x="3281958" y="43205"/>
                </a:lnTo>
                <a:lnTo>
                  <a:pt x="3289681" y="74041"/>
                </a:lnTo>
                <a:lnTo>
                  <a:pt x="3343525" y="27813"/>
                </a:lnTo>
                <a:close/>
              </a:path>
              <a:path w="3354704" h="862964">
                <a:moveTo>
                  <a:pt x="3291204" y="27813"/>
                </a:moveTo>
                <a:lnTo>
                  <a:pt x="3278875" y="30894"/>
                </a:lnTo>
                <a:lnTo>
                  <a:pt x="3281958" y="43205"/>
                </a:lnTo>
                <a:lnTo>
                  <a:pt x="3294253" y="40132"/>
                </a:lnTo>
                <a:lnTo>
                  <a:pt x="3291204" y="27813"/>
                </a:lnTo>
                <a:close/>
              </a:path>
              <a:path w="3354704" h="862964">
                <a:moveTo>
                  <a:pt x="3271139" y="0"/>
                </a:moveTo>
                <a:lnTo>
                  <a:pt x="3278875" y="30894"/>
                </a:lnTo>
                <a:lnTo>
                  <a:pt x="3291204" y="27813"/>
                </a:lnTo>
                <a:lnTo>
                  <a:pt x="3343525" y="27813"/>
                </a:lnTo>
                <a:lnTo>
                  <a:pt x="3354324" y="18542"/>
                </a:lnTo>
                <a:lnTo>
                  <a:pt x="3271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EAE5AD8F-7E14-4A24-AF08-16AB862E0561}"/>
              </a:ext>
            </a:extLst>
          </p:cNvPr>
          <p:cNvSpPr/>
          <p:nvPr/>
        </p:nvSpPr>
        <p:spPr>
          <a:xfrm>
            <a:off x="4610100" y="2581275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175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1750" y="1003300"/>
                </a:lnTo>
                <a:lnTo>
                  <a:pt x="31750" y="990600"/>
                </a:lnTo>
                <a:close/>
              </a:path>
              <a:path w="76200" h="1066800">
                <a:moveTo>
                  <a:pt x="44450" y="0"/>
                </a:moveTo>
                <a:lnTo>
                  <a:pt x="31750" y="0"/>
                </a:lnTo>
                <a:lnTo>
                  <a:pt x="31750" y="1003300"/>
                </a:lnTo>
                <a:lnTo>
                  <a:pt x="44450" y="1003300"/>
                </a:lnTo>
                <a:lnTo>
                  <a:pt x="44450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4450" y="990600"/>
                </a:lnTo>
                <a:lnTo>
                  <a:pt x="44450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1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0D2-3DE7-4C82-88AB-24526BE3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3AAC167-92C7-42E4-A1C0-9131327DDEE5}"/>
              </a:ext>
            </a:extLst>
          </p:cNvPr>
          <p:cNvSpPr/>
          <p:nvPr/>
        </p:nvSpPr>
        <p:spPr>
          <a:xfrm>
            <a:off x="1524000" y="34290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4605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30"/>
                </a:lnTo>
                <a:lnTo>
                  <a:pt x="26936" y="780976"/>
                </a:lnTo>
                <a:lnTo>
                  <a:pt x="57168" y="811227"/>
                </a:lnTo>
                <a:lnTo>
                  <a:pt x="95520" y="831071"/>
                </a:lnTo>
                <a:lnTo>
                  <a:pt x="139700" y="838200"/>
                </a:lnTo>
                <a:lnTo>
                  <a:pt x="1460500" y="838200"/>
                </a:lnTo>
                <a:lnTo>
                  <a:pt x="1504679" y="831071"/>
                </a:lnTo>
                <a:lnTo>
                  <a:pt x="1543031" y="811227"/>
                </a:lnTo>
                <a:lnTo>
                  <a:pt x="1573263" y="780976"/>
                </a:lnTo>
                <a:lnTo>
                  <a:pt x="1593083" y="742630"/>
                </a:lnTo>
                <a:lnTo>
                  <a:pt x="1600200" y="698500"/>
                </a:lnTo>
                <a:lnTo>
                  <a:pt x="1600200" y="139700"/>
                </a:lnTo>
                <a:lnTo>
                  <a:pt x="1593083" y="95520"/>
                </a:lnTo>
                <a:lnTo>
                  <a:pt x="1573263" y="57168"/>
                </a:lnTo>
                <a:lnTo>
                  <a:pt x="1543031" y="26936"/>
                </a:lnTo>
                <a:lnTo>
                  <a:pt x="1504679" y="7116"/>
                </a:lnTo>
                <a:lnTo>
                  <a:pt x="146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7CDA841-F687-4EC6-9AEA-15565876E214}"/>
              </a:ext>
            </a:extLst>
          </p:cNvPr>
          <p:cNvSpPr/>
          <p:nvPr/>
        </p:nvSpPr>
        <p:spPr>
          <a:xfrm>
            <a:off x="1524000" y="34290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460500" y="0"/>
                </a:lnTo>
                <a:lnTo>
                  <a:pt x="1504679" y="7116"/>
                </a:lnTo>
                <a:lnTo>
                  <a:pt x="1543031" y="26936"/>
                </a:lnTo>
                <a:lnTo>
                  <a:pt x="1573263" y="57168"/>
                </a:lnTo>
                <a:lnTo>
                  <a:pt x="1593083" y="95520"/>
                </a:lnTo>
                <a:lnTo>
                  <a:pt x="1600200" y="139700"/>
                </a:lnTo>
                <a:lnTo>
                  <a:pt x="1600200" y="698500"/>
                </a:lnTo>
                <a:lnTo>
                  <a:pt x="1593083" y="742630"/>
                </a:lnTo>
                <a:lnTo>
                  <a:pt x="1573263" y="780976"/>
                </a:lnTo>
                <a:lnTo>
                  <a:pt x="1543031" y="811227"/>
                </a:lnTo>
                <a:lnTo>
                  <a:pt x="1504679" y="831071"/>
                </a:lnTo>
                <a:lnTo>
                  <a:pt x="14605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F894627-687A-4D91-91B0-29E07DA6BECC}"/>
              </a:ext>
            </a:extLst>
          </p:cNvPr>
          <p:cNvSpPr/>
          <p:nvPr/>
        </p:nvSpPr>
        <p:spPr>
          <a:xfrm>
            <a:off x="1757172" y="3636264"/>
            <a:ext cx="115519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9BCDE77-2F78-4A2C-B3C9-E027FF776FFB}"/>
              </a:ext>
            </a:extLst>
          </p:cNvPr>
          <p:cNvSpPr/>
          <p:nvPr/>
        </p:nvSpPr>
        <p:spPr>
          <a:xfrm>
            <a:off x="2604516" y="36362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A188814-DDF0-4382-8DE9-606EBA47BCD5}"/>
              </a:ext>
            </a:extLst>
          </p:cNvPr>
          <p:cNvSpPr txBox="1"/>
          <p:nvPr/>
        </p:nvSpPr>
        <p:spPr>
          <a:xfrm>
            <a:off x="1887727" y="3693032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Activit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BEBC36B-D90E-4172-AA89-86E80DF108DE}"/>
              </a:ext>
            </a:extLst>
          </p:cNvPr>
          <p:cNvSpPr/>
          <p:nvPr/>
        </p:nvSpPr>
        <p:spPr>
          <a:xfrm>
            <a:off x="2219705" y="4267200"/>
            <a:ext cx="132715" cy="991235"/>
          </a:xfrm>
          <a:custGeom>
            <a:avLst/>
            <a:gdLst/>
            <a:ahLst/>
            <a:cxnLst/>
            <a:rect l="l" t="t" r="r" b="b"/>
            <a:pathLst>
              <a:path w="132714" h="991235">
                <a:moveTo>
                  <a:pt x="15875" y="860298"/>
                </a:moveTo>
                <a:lnTo>
                  <a:pt x="9143" y="864235"/>
                </a:lnTo>
                <a:lnTo>
                  <a:pt x="2286" y="868172"/>
                </a:lnTo>
                <a:lnTo>
                  <a:pt x="0" y="876935"/>
                </a:lnTo>
                <a:lnTo>
                  <a:pt x="3937" y="883793"/>
                </a:lnTo>
                <a:lnTo>
                  <a:pt x="66293" y="990727"/>
                </a:lnTo>
                <a:lnTo>
                  <a:pt x="82883" y="962279"/>
                </a:lnTo>
                <a:lnTo>
                  <a:pt x="52069" y="962279"/>
                </a:lnTo>
                <a:lnTo>
                  <a:pt x="51949" y="909487"/>
                </a:lnTo>
                <a:lnTo>
                  <a:pt x="28575" y="869442"/>
                </a:lnTo>
                <a:lnTo>
                  <a:pt x="24637" y="862583"/>
                </a:lnTo>
                <a:lnTo>
                  <a:pt x="15875" y="860298"/>
                </a:lnTo>
                <a:close/>
              </a:path>
              <a:path w="132714" h="991235">
                <a:moveTo>
                  <a:pt x="52063" y="909681"/>
                </a:moveTo>
                <a:lnTo>
                  <a:pt x="52069" y="962279"/>
                </a:lnTo>
                <a:lnTo>
                  <a:pt x="80644" y="962279"/>
                </a:lnTo>
                <a:lnTo>
                  <a:pt x="80644" y="955167"/>
                </a:lnTo>
                <a:lnTo>
                  <a:pt x="53975" y="955167"/>
                </a:lnTo>
                <a:lnTo>
                  <a:pt x="66293" y="934062"/>
                </a:lnTo>
                <a:lnTo>
                  <a:pt x="52063" y="909681"/>
                </a:lnTo>
                <a:close/>
              </a:path>
              <a:path w="132714" h="991235">
                <a:moveTo>
                  <a:pt x="116712" y="860298"/>
                </a:moveTo>
                <a:lnTo>
                  <a:pt x="107950" y="862583"/>
                </a:lnTo>
                <a:lnTo>
                  <a:pt x="104012" y="869442"/>
                </a:lnTo>
                <a:lnTo>
                  <a:pt x="80638" y="909487"/>
                </a:lnTo>
                <a:lnTo>
                  <a:pt x="80644" y="962279"/>
                </a:lnTo>
                <a:lnTo>
                  <a:pt x="82883" y="962279"/>
                </a:lnTo>
                <a:lnTo>
                  <a:pt x="128650" y="883793"/>
                </a:lnTo>
                <a:lnTo>
                  <a:pt x="132587" y="876935"/>
                </a:lnTo>
                <a:lnTo>
                  <a:pt x="130301" y="868172"/>
                </a:lnTo>
                <a:lnTo>
                  <a:pt x="123443" y="864235"/>
                </a:lnTo>
                <a:lnTo>
                  <a:pt x="116712" y="860298"/>
                </a:lnTo>
                <a:close/>
              </a:path>
              <a:path w="132714" h="991235">
                <a:moveTo>
                  <a:pt x="66293" y="934062"/>
                </a:moveTo>
                <a:lnTo>
                  <a:pt x="53975" y="955167"/>
                </a:lnTo>
                <a:lnTo>
                  <a:pt x="78612" y="955167"/>
                </a:lnTo>
                <a:lnTo>
                  <a:pt x="66293" y="934062"/>
                </a:lnTo>
                <a:close/>
              </a:path>
              <a:path w="132714" h="991235">
                <a:moveTo>
                  <a:pt x="80638" y="909487"/>
                </a:moveTo>
                <a:lnTo>
                  <a:pt x="66293" y="934062"/>
                </a:lnTo>
                <a:lnTo>
                  <a:pt x="78612" y="955167"/>
                </a:lnTo>
                <a:lnTo>
                  <a:pt x="80644" y="955167"/>
                </a:lnTo>
                <a:lnTo>
                  <a:pt x="80638" y="909487"/>
                </a:lnTo>
                <a:close/>
              </a:path>
              <a:path w="132714" h="991235">
                <a:moveTo>
                  <a:pt x="80518" y="0"/>
                </a:moveTo>
                <a:lnTo>
                  <a:pt x="51943" y="0"/>
                </a:lnTo>
                <a:lnTo>
                  <a:pt x="52063" y="909681"/>
                </a:lnTo>
                <a:lnTo>
                  <a:pt x="66293" y="934062"/>
                </a:lnTo>
                <a:lnTo>
                  <a:pt x="80524" y="909681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BBA9596-19E4-4E24-A3B9-7F95BF353BBA}"/>
              </a:ext>
            </a:extLst>
          </p:cNvPr>
          <p:cNvSpPr/>
          <p:nvPr/>
        </p:nvSpPr>
        <p:spPr>
          <a:xfrm>
            <a:off x="2286000" y="2743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2B3EEA1-8A44-4B57-9EB7-D3E649705545}"/>
              </a:ext>
            </a:extLst>
          </p:cNvPr>
          <p:cNvSpPr/>
          <p:nvPr/>
        </p:nvSpPr>
        <p:spPr>
          <a:xfrm>
            <a:off x="2286000" y="2676905"/>
            <a:ext cx="1524635" cy="132715"/>
          </a:xfrm>
          <a:custGeom>
            <a:avLst/>
            <a:gdLst/>
            <a:ahLst/>
            <a:cxnLst/>
            <a:rect l="l" t="t" r="r" b="b"/>
            <a:pathLst>
              <a:path w="1524635" h="132714">
                <a:moveTo>
                  <a:pt x="1410335" y="0"/>
                </a:moveTo>
                <a:lnTo>
                  <a:pt x="1401572" y="2286"/>
                </a:lnTo>
                <a:lnTo>
                  <a:pt x="1397635" y="9144"/>
                </a:lnTo>
                <a:lnTo>
                  <a:pt x="1393698" y="15875"/>
                </a:lnTo>
                <a:lnTo>
                  <a:pt x="1395984" y="24638"/>
                </a:lnTo>
                <a:lnTo>
                  <a:pt x="1443085" y="52065"/>
                </a:lnTo>
                <a:lnTo>
                  <a:pt x="1495678" y="52070"/>
                </a:lnTo>
                <a:lnTo>
                  <a:pt x="1495678" y="80645"/>
                </a:lnTo>
                <a:lnTo>
                  <a:pt x="1442876" y="80645"/>
                </a:lnTo>
                <a:lnTo>
                  <a:pt x="1395984" y="107950"/>
                </a:lnTo>
                <a:lnTo>
                  <a:pt x="1393698" y="116713"/>
                </a:lnTo>
                <a:lnTo>
                  <a:pt x="1397635" y="123444"/>
                </a:lnTo>
                <a:lnTo>
                  <a:pt x="1401572" y="130302"/>
                </a:lnTo>
                <a:lnTo>
                  <a:pt x="1410335" y="132588"/>
                </a:lnTo>
                <a:lnTo>
                  <a:pt x="1499516" y="80645"/>
                </a:lnTo>
                <a:lnTo>
                  <a:pt x="1495678" y="80645"/>
                </a:lnTo>
                <a:lnTo>
                  <a:pt x="1499524" y="80640"/>
                </a:lnTo>
                <a:lnTo>
                  <a:pt x="1524127" y="66294"/>
                </a:lnTo>
                <a:lnTo>
                  <a:pt x="1410335" y="0"/>
                </a:lnTo>
                <a:close/>
              </a:path>
              <a:path w="1524635" h="132714">
                <a:moveTo>
                  <a:pt x="1467462" y="66294"/>
                </a:moveTo>
                <a:lnTo>
                  <a:pt x="1442883" y="80640"/>
                </a:lnTo>
                <a:lnTo>
                  <a:pt x="1495678" y="80645"/>
                </a:lnTo>
                <a:lnTo>
                  <a:pt x="1495678" y="78613"/>
                </a:lnTo>
                <a:lnTo>
                  <a:pt x="1488566" y="78613"/>
                </a:lnTo>
                <a:lnTo>
                  <a:pt x="1467462" y="66294"/>
                </a:lnTo>
                <a:close/>
              </a:path>
              <a:path w="1524635" h="132714">
                <a:moveTo>
                  <a:pt x="0" y="51943"/>
                </a:moveTo>
                <a:lnTo>
                  <a:pt x="0" y="80518"/>
                </a:lnTo>
                <a:lnTo>
                  <a:pt x="1442883" y="80640"/>
                </a:lnTo>
                <a:lnTo>
                  <a:pt x="1467462" y="66294"/>
                </a:lnTo>
                <a:lnTo>
                  <a:pt x="1443085" y="52065"/>
                </a:lnTo>
                <a:lnTo>
                  <a:pt x="0" y="51943"/>
                </a:lnTo>
                <a:close/>
              </a:path>
              <a:path w="1524635" h="132714">
                <a:moveTo>
                  <a:pt x="1488566" y="53975"/>
                </a:moveTo>
                <a:lnTo>
                  <a:pt x="1467462" y="66294"/>
                </a:lnTo>
                <a:lnTo>
                  <a:pt x="1488566" y="78613"/>
                </a:lnTo>
                <a:lnTo>
                  <a:pt x="1488566" y="53975"/>
                </a:lnTo>
                <a:close/>
              </a:path>
              <a:path w="1524635" h="132714">
                <a:moveTo>
                  <a:pt x="1495678" y="53975"/>
                </a:moveTo>
                <a:lnTo>
                  <a:pt x="1488566" y="53975"/>
                </a:lnTo>
                <a:lnTo>
                  <a:pt x="1488566" y="78613"/>
                </a:lnTo>
                <a:lnTo>
                  <a:pt x="1495678" y="78613"/>
                </a:lnTo>
                <a:lnTo>
                  <a:pt x="1495678" y="53975"/>
                </a:lnTo>
                <a:close/>
              </a:path>
              <a:path w="1524635" h="132714">
                <a:moveTo>
                  <a:pt x="1443085" y="52065"/>
                </a:moveTo>
                <a:lnTo>
                  <a:pt x="1467462" y="66294"/>
                </a:lnTo>
                <a:lnTo>
                  <a:pt x="1488566" y="53975"/>
                </a:lnTo>
                <a:lnTo>
                  <a:pt x="1495678" y="53975"/>
                </a:lnTo>
                <a:lnTo>
                  <a:pt x="1495678" y="52070"/>
                </a:lnTo>
                <a:lnTo>
                  <a:pt x="1443085" y="52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AE39D0E-723F-43FF-9210-51EF2FABEBF1}"/>
              </a:ext>
            </a:extLst>
          </p:cNvPr>
          <p:cNvSpPr/>
          <p:nvPr/>
        </p:nvSpPr>
        <p:spPr>
          <a:xfrm>
            <a:off x="3124200" y="3819905"/>
            <a:ext cx="991235" cy="132715"/>
          </a:xfrm>
          <a:custGeom>
            <a:avLst/>
            <a:gdLst/>
            <a:ahLst/>
            <a:cxnLst/>
            <a:rect l="l" t="t" r="r" b="b"/>
            <a:pathLst>
              <a:path w="991235" h="132714">
                <a:moveTo>
                  <a:pt x="934062" y="66294"/>
                </a:moveTo>
                <a:lnTo>
                  <a:pt x="862584" y="107950"/>
                </a:lnTo>
                <a:lnTo>
                  <a:pt x="860298" y="116713"/>
                </a:lnTo>
                <a:lnTo>
                  <a:pt x="864235" y="123444"/>
                </a:lnTo>
                <a:lnTo>
                  <a:pt x="868172" y="130302"/>
                </a:lnTo>
                <a:lnTo>
                  <a:pt x="876935" y="132588"/>
                </a:lnTo>
                <a:lnTo>
                  <a:pt x="966334" y="80518"/>
                </a:lnTo>
                <a:lnTo>
                  <a:pt x="962278" y="80518"/>
                </a:lnTo>
                <a:lnTo>
                  <a:pt x="962278" y="78613"/>
                </a:lnTo>
                <a:lnTo>
                  <a:pt x="955166" y="78613"/>
                </a:lnTo>
                <a:lnTo>
                  <a:pt x="934062" y="66294"/>
                </a:lnTo>
                <a:close/>
              </a:path>
              <a:path w="991235" h="132714">
                <a:moveTo>
                  <a:pt x="9094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909693" y="80518"/>
                </a:lnTo>
                <a:lnTo>
                  <a:pt x="934062" y="66294"/>
                </a:lnTo>
                <a:lnTo>
                  <a:pt x="909476" y="51943"/>
                </a:lnTo>
                <a:close/>
              </a:path>
              <a:path w="991235" h="132714">
                <a:moveTo>
                  <a:pt x="966116" y="51943"/>
                </a:moveTo>
                <a:lnTo>
                  <a:pt x="962278" y="51943"/>
                </a:lnTo>
                <a:lnTo>
                  <a:pt x="962278" y="80518"/>
                </a:lnTo>
                <a:lnTo>
                  <a:pt x="966334" y="80518"/>
                </a:lnTo>
                <a:lnTo>
                  <a:pt x="990726" y="66294"/>
                </a:lnTo>
                <a:lnTo>
                  <a:pt x="966116" y="51943"/>
                </a:lnTo>
                <a:close/>
              </a:path>
              <a:path w="991235" h="132714">
                <a:moveTo>
                  <a:pt x="955166" y="53975"/>
                </a:moveTo>
                <a:lnTo>
                  <a:pt x="934062" y="66294"/>
                </a:lnTo>
                <a:lnTo>
                  <a:pt x="955166" y="78613"/>
                </a:lnTo>
                <a:lnTo>
                  <a:pt x="955166" y="53975"/>
                </a:lnTo>
                <a:close/>
              </a:path>
              <a:path w="991235" h="132714">
                <a:moveTo>
                  <a:pt x="962278" y="53975"/>
                </a:moveTo>
                <a:lnTo>
                  <a:pt x="955166" y="53975"/>
                </a:lnTo>
                <a:lnTo>
                  <a:pt x="955166" y="78613"/>
                </a:lnTo>
                <a:lnTo>
                  <a:pt x="962278" y="78613"/>
                </a:lnTo>
                <a:lnTo>
                  <a:pt x="962278" y="53975"/>
                </a:lnTo>
                <a:close/>
              </a:path>
              <a:path w="991235" h="132714">
                <a:moveTo>
                  <a:pt x="876935" y="0"/>
                </a:moveTo>
                <a:lnTo>
                  <a:pt x="868172" y="2286"/>
                </a:lnTo>
                <a:lnTo>
                  <a:pt x="864235" y="9144"/>
                </a:lnTo>
                <a:lnTo>
                  <a:pt x="860298" y="15875"/>
                </a:lnTo>
                <a:lnTo>
                  <a:pt x="862584" y="24638"/>
                </a:lnTo>
                <a:lnTo>
                  <a:pt x="934062" y="66294"/>
                </a:lnTo>
                <a:lnTo>
                  <a:pt x="955166" y="53975"/>
                </a:lnTo>
                <a:lnTo>
                  <a:pt x="962278" y="53975"/>
                </a:lnTo>
                <a:lnTo>
                  <a:pt x="962278" y="51943"/>
                </a:lnTo>
                <a:lnTo>
                  <a:pt x="966116" y="51943"/>
                </a:lnTo>
                <a:lnTo>
                  <a:pt x="876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88CA0C8-282C-410F-9121-D8BBA3ED282E}"/>
              </a:ext>
            </a:extLst>
          </p:cNvPr>
          <p:cNvSpPr/>
          <p:nvPr/>
        </p:nvSpPr>
        <p:spPr>
          <a:xfrm>
            <a:off x="2293620" y="2676144"/>
            <a:ext cx="84734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A488ADD-07E3-4EBD-B0A1-8BAF688AF2CD}"/>
              </a:ext>
            </a:extLst>
          </p:cNvPr>
          <p:cNvSpPr/>
          <p:nvPr/>
        </p:nvSpPr>
        <p:spPr>
          <a:xfrm>
            <a:off x="2833116" y="26761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B729AC5-02D3-4319-8A82-CC725D5F81E7}"/>
              </a:ext>
            </a:extLst>
          </p:cNvPr>
          <p:cNvSpPr txBox="1"/>
          <p:nvPr/>
        </p:nvSpPr>
        <p:spPr>
          <a:xfrm>
            <a:off x="2425445" y="2732659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[x&gt;0]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D083E38D-7D79-40B2-9E03-B71F2EB1E9A8}"/>
              </a:ext>
            </a:extLst>
          </p:cNvPr>
          <p:cNvSpPr/>
          <p:nvPr/>
        </p:nvSpPr>
        <p:spPr>
          <a:xfrm>
            <a:off x="3224783" y="4009644"/>
            <a:ext cx="84734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D291A113-796B-4C29-9D56-772D5983D5E9}"/>
              </a:ext>
            </a:extLst>
          </p:cNvPr>
          <p:cNvSpPr/>
          <p:nvPr/>
        </p:nvSpPr>
        <p:spPr>
          <a:xfrm>
            <a:off x="3764279" y="40096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964C512F-1EF2-4F18-B8D0-38E309A38AAB}"/>
              </a:ext>
            </a:extLst>
          </p:cNvPr>
          <p:cNvSpPr txBox="1"/>
          <p:nvPr/>
        </p:nvSpPr>
        <p:spPr>
          <a:xfrm>
            <a:off x="3355975" y="4066413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[x=0]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46845B30-1978-49B8-916E-254EDEAA074E}"/>
              </a:ext>
            </a:extLst>
          </p:cNvPr>
          <p:cNvSpPr/>
          <p:nvPr/>
        </p:nvSpPr>
        <p:spPr>
          <a:xfrm>
            <a:off x="2310383" y="4390644"/>
            <a:ext cx="84734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91C9B35C-CFC4-48EC-9609-BBAB408B399D}"/>
              </a:ext>
            </a:extLst>
          </p:cNvPr>
          <p:cNvSpPr/>
          <p:nvPr/>
        </p:nvSpPr>
        <p:spPr>
          <a:xfrm>
            <a:off x="2849879" y="4390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333E7DE0-B282-4577-B231-037BFB7298B1}"/>
              </a:ext>
            </a:extLst>
          </p:cNvPr>
          <p:cNvSpPr txBox="1"/>
          <p:nvPr/>
        </p:nvSpPr>
        <p:spPr>
          <a:xfrm>
            <a:off x="2441194" y="4447413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[x&lt;0]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98056B2E-A750-4DFC-B388-3FC89628AC97}"/>
              </a:ext>
            </a:extLst>
          </p:cNvPr>
          <p:cNvSpPr/>
          <p:nvPr/>
        </p:nvSpPr>
        <p:spPr>
          <a:xfrm>
            <a:off x="6019800" y="3733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0" y="228600"/>
                </a:lnTo>
                <a:lnTo>
                  <a:pt x="381000" y="457200"/>
                </a:lnTo>
                <a:lnTo>
                  <a:pt x="762000" y="2286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507B97F9-EC6B-4EC1-B056-42802E8405B7}"/>
              </a:ext>
            </a:extLst>
          </p:cNvPr>
          <p:cNvSpPr/>
          <p:nvPr/>
        </p:nvSpPr>
        <p:spPr>
          <a:xfrm>
            <a:off x="6019800" y="3733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381000" y="0"/>
                </a:lnTo>
                <a:lnTo>
                  <a:pt x="762000" y="228600"/>
                </a:lnTo>
                <a:lnTo>
                  <a:pt x="381000" y="4572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F586A171-600A-4341-9D03-AB6E766567E7}"/>
              </a:ext>
            </a:extLst>
          </p:cNvPr>
          <p:cNvSpPr/>
          <p:nvPr/>
        </p:nvSpPr>
        <p:spPr>
          <a:xfrm>
            <a:off x="6400800" y="3048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A4F5340E-255F-4278-98EB-110044597D7B}"/>
              </a:ext>
            </a:extLst>
          </p:cNvPr>
          <p:cNvSpPr/>
          <p:nvPr/>
        </p:nvSpPr>
        <p:spPr>
          <a:xfrm>
            <a:off x="6400800" y="2981705"/>
            <a:ext cx="1524635" cy="132715"/>
          </a:xfrm>
          <a:custGeom>
            <a:avLst/>
            <a:gdLst/>
            <a:ahLst/>
            <a:cxnLst/>
            <a:rect l="l" t="t" r="r" b="b"/>
            <a:pathLst>
              <a:path w="1524634" h="132714">
                <a:moveTo>
                  <a:pt x="1410334" y="0"/>
                </a:moveTo>
                <a:lnTo>
                  <a:pt x="1401572" y="2286"/>
                </a:lnTo>
                <a:lnTo>
                  <a:pt x="1397634" y="9144"/>
                </a:lnTo>
                <a:lnTo>
                  <a:pt x="1393698" y="15875"/>
                </a:lnTo>
                <a:lnTo>
                  <a:pt x="1395983" y="24638"/>
                </a:lnTo>
                <a:lnTo>
                  <a:pt x="1443085" y="52065"/>
                </a:lnTo>
                <a:lnTo>
                  <a:pt x="1495678" y="52070"/>
                </a:lnTo>
                <a:lnTo>
                  <a:pt x="1495678" y="80645"/>
                </a:lnTo>
                <a:lnTo>
                  <a:pt x="1442876" y="80645"/>
                </a:lnTo>
                <a:lnTo>
                  <a:pt x="1395983" y="107950"/>
                </a:lnTo>
                <a:lnTo>
                  <a:pt x="1393698" y="116713"/>
                </a:lnTo>
                <a:lnTo>
                  <a:pt x="1397634" y="123444"/>
                </a:lnTo>
                <a:lnTo>
                  <a:pt x="1401572" y="130302"/>
                </a:lnTo>
                <a:lnTo>
                  <a:pt x="1410334" y="132588"/>
                </a:lnTo>
                <a:lnTo>
                  <a:pt x="1499516" y="80645"/>
                </a:lnTo>
                <a:lnTo>
                  <a:pt x="1495678" y="80645"/>
                </a:lnTo>
                <a:lnTo>
                  <a:pt x="1499524" y="80640"/>
                </a:lnTo>
                <a:lnTo>
                  <a:pt x="1524127" y="66294"/>
                </a:lnTo>
                <a:lnTo>
                  <a:pt x="1410334" y="0"/>
                </a:lnTo>
                <a:close/>
              </a:path>
              <a:path w="1524634" h="132714">
                <a:moveTo>
                  <a:pt x="1467462" y="66294"/>
                </a:moveTo>
                <a:lnTo>
                  <a:pt x="1442883" y="80640"/>
                </a:lnTo>
                <a:lnTo>
                  <a:pt x="1495678" y="80645"/>
                </a:lnTo>
                <a:lnTo>
                  <a:pt x="1495678" y="78613"/>
                </a:lnTo>
                <a:lnTo>
                  <a:pt x="1488567" y="78613"/>
                </a:lnTo>
                <a:lnTo>
                  <a:pt x="1467462" y="66294"/>
                </a:lnTo>
                <a:close/>
              </a:path>
              <a:path w="1524634" h="132714">
                <a:moveTo>
                  <a:pt x="0" y="51943"/>
                </a:moveTo>
                <a:lnTo>
                  <a:pt x="0" y="80518"/>
                </a:lnTo>
                <a:lnTo>
                  <a:pt x="1442883" y="80640"/>
                </a:lnTo>
                <a:lnTo>
                  <a:pt x="1467462" y="66294"/>
                </a:lnTo>
                <a:lnTo>
                  <a:pt x="1443085" y="52065"/>
                </a:lnTo>
                <a:lnTo>
                  <a:pt x="0" y="51943"/>
                </a:lnTo>
                <a:close/>
              </a:path>
              <a:path w="1524634" h="132714">
                <a:moveTo>
                  <a:pt x="1488567" y="53975"/>
                </a:moveTo>
                <a:lnTo>
                  <a:pt x="1467462" y="66294"/>
                </a:lnTo>
                <a:lnTo>
                  <a:pt x="1488567" y="78613"/>
                </a:lnTo>
                <a:lnTo>
                  <a:pt x="1488567" y="53975"/>
                </a:lnTo>
                <a:close/>
              </a:path>
              <a:path w="1524634" h="132714">
                <a:moveTo>
                  <a:pt x="1495678" y="53975"/>
                </a:moveTo>
                <a:lnTo>
                  <a:pt x="1488567" y="53975"/>
                </a:lnTo>
                <a:lnTo>
                  <a:pt x="1488567" y="78613"/>
                </a:lnTo>
                <a:lnTo>
                  <a:pt x="1495678" y="78613"/>
                </a:lnTo>
                <a:lnTo>
                  <a:pt x="1495678" y="53975"/>
                </a:lnTo>
                <a:close/>
              </a:path>
              <a:path w="1524634" h="132714">
                <a:moveTo>
                  <a:pt x="1443085" y="52065"/>
                </a:moveTo>
                <a:lnTo>
                  <a:pt x="1467462" y="66294"/>
                </a:lnTo>
                <a:lnTo>
                  <a:pt x="1488567" y="53975"/>
                </a:lnTo>
                <a:lnTo>
                  <a:pt x="1495678" y="53975"/>
                </a:lnTo>
                <a:lnTo>
                  <a:pt x="1495678" y="52070"/>
                </a:lnTo>
                <a:lnTo>
                  <a:pt x="1443085" y="52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F3E5DAD8-809B-4953-B68D-A4B42596AB58}"/>
              </a:ext>
            </a:extLst>
          </p:cNvPr>
          <p:cNvSpPr/>
          <p:nvPr/>
        </p:nvSpPr>
        <p:spPr>
          <a:xfrm>
            <a:off x="6408420" y="2980944"/>
            <a:ext cx="84734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F6AA4895-DE02-4FC0-B8F4-26E3E93BA767}"/>
              </a:ext>
            </a:extLst>
          </p:cNvPr>
          <p:cNvSpPr/>
          <p:nvPr/>
        </p:nvSpPr>
        <p:spPr>
          <a:xfrm>
            <a:off x="6947916" y="29809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0053567D-F908-4D0F-864A-32A8B27E4DFD}"/>
              </a:ext>
            </a:extLst>
          </p:cNvPr>
          <p:cNvSpPr txBox="1"/>
          <p:nvPr/>
        </p:nvSpPr>
        <p:spPr>
          <a:xfrm>
            <a:off x="6541134" y="3037459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[x&gt;0]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6009C367-8A75-4614-AEC1-4A48775FD9D1}"/>
              </a:ext>
            </a:extLst>
          </p:cNvPr>
          <p:cNvSpPr/>
          <p:nvPr/>
        </p:nvSpPr>
        <p:spPr>
          <a:xfrm>
            <a:off x="6781800" y="3896105"/>
            <a:ext cx="990600" cy="132715"/>
          </a:xfrm>
          <a:custGeom>
            <a:avLst/>
            <a:gdLst/>
            <a:ahLst/>
            <a:cxnLst/>
            <a:rect l="l" t="t" r="r" b="b"/>
            <a:pathLst>
              <a:path w="990600" h="132714">
                <a:moveTo>
                  <a:pt x="934062" y="66294"/>
                </a:moveTo>
                <a:lnTo>
                  <a:pt x="862583" y="107950"/>
                </a:lnTo>
                <a:lnTo>
                  <a:pt x="860298" y="116713"/>
                </a:lnTo>
                <a:lnTo>
                  <a:pt x="864234" y="123444"/>
                </a:lnTo>
                <a:lnTo>
                  <a:pt x="868172" y="130302"/>
                </a:lnTo>
                <a:lnTo>
                  <a:pt x="876934" y="132588"/>
                </a:lnTo>
                <a:lnTo>
                  <a:pt x="966236" y="80518"/>
                </a:lnTo>
                <a:lnTo>
                  <a:pt x="962278" y="80518"/>
                </a:lnTo>
                <a:lnTo>
                  <a:pt x="962278" y="78613"/>
                </a:lnTo>
                <a:lnTo>
                  <a:pt x="955167" y="78613"/>
                </a:lnTo>
                <a:lnTo>
                  <a:pt x="934062" y="66294"/>
                </a:lnTo>
                <a:close/>
              </a:path>
              <a:path w="990600" h="132714">
                <a:moveTo>
                  <a:pt x="9094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909693" y="80518"/>
                </a:lnTo>
                <a:lnTo>
                  <a:pt x="934062" y="66294"/>
                </a:lnTo>
                <a:lnTo>
                  <a:pt x="909476" y="51943"/>
                </a:lnTo>
                <a:close/>
              </a:path>
              <a:path w="990600" h="132714">
                <a:moveTo>
                  <a:pt x="966019" y="51943"/>
                </a:moveTo>
                <a:lnTo>
                  <a:pt x="962278" y="51943"/>
                </a:lnTo>
                <a:lnTo>
                  <a:pt x="962278" y="80518"/>
                </a:lnTo>
                <a:lnTo>
                  <a:pt x="966236" y="80518"/>
                </a:lnTo>
                <a:lnTo>
                  <a:pt x="990600" y="66294"/>
                </a:lnTo>
                <a:lnTo>
                  <a:pt x="966019" y="51943"/>
                </a:lnTo>
                <a:close/>
              </a:path>
              <a:path w="990600" h="132714">
                <a:moveTo>
                  <a:pt x="955167" y="53975"/>
                </a:moveTo>
                <a:lnTo>
                  <a:pt x="934062" y="66294"/>
                </a:lnTo>
                <a:lnTo>
                  <a:pt x="955167" y="78613"/>
                </a:lnTo>
                <a:lnTo>
                  <a:pt x="955167" y="53975"/>
                </a:lnTo>
                <a:close/>
              </a:path>
              <a:path w="990600" h="132714">
                <a:moveTo>
                  <a:pt x="962278" y="53975"/>
                </a:moveTo>
                <a:lnTo>
                  <a:pt x="955167" y="53975"/>
                </a:lnTo>
                <a:lnTo>
                  <a:pt x="955167" y="78613"/>
                </a:lnTo>
                <a:lnTo>
                  <a:pt x="962278" y="78613"/>
                </a:lnTo>
                <a:lnTo>
                  <a:pt x="962278" y="53975"/>
                </a:lnTo>
                <a:close/>
              </a:path>
              <a:path w="990600" h="132714">
                <a:moveTo>
                  <a:pt x="876934" y="0"/>
                </a:moveTo>
                <a:lnTo>
                  <a:pt x="868172" y="2286"/>
                </a:lnTo>
                <a:lnTo>
                  <a:pt x="864234" y="9144"/>
                </a:lnTo>
                <a:lnTo>
                  <a:pt x="860298" y="15875"/>
                </a:lnTo>
                <a:lnTo>
                  <a:pt x="862583" y="24638"/>
                </a:lnTo>
                <a:lnTo>
                  <a:pt x="934062" y="66294"/>
                </a:lnTo>
                <a:lnTo>
                  <a:pt x="955167" y="53975"/>
                </a:lnTo>
                <a:lnTo>
                  <a:pt x="962278" y="53975"/>
                </a:lnTo>
                <a:lnTo>
                  <a:pt x="962278" y="51943"/>
                </a:lnTo>
                <a:lnTo>
                  <a:pt x="966019" y="51943"/>
                </a:lnTo>
                <a:lnTo>
                  <a:pt x="876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772675E4-48BC-4585-A055-40A9D8C34F00}"/>
              </a:ext>
            </a:extLst>
          </p:cNvPr>
          <p:cNvSpPr/>
          <p:nvPr/>
        </p:nvSpPr>
        <p:spPr>
          <a:xfrm>
            <a:off x="6729983" y="3933444"/>
            <a:ext cx="84734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E4F040C4-835A-4B91-B446-9541F62E55D7}"/>
              </a:ext>
            </a:extLst>
          </p:cNvPr>
          <p:cNvSpPr/>
          <p:nvPr/>
        </p:nvSpPr>
        <p:spPr>
          <a:xfrm>
            <a:off x="7269480" y="39334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31025465-2EAE-457C-A15B-BFFEBE4FBA2B}"/>
              </a:ext>
            </a:extLst>
          </p:cNvPr>
          <p:cNvSpPr txBox="1"/>
          <p:nvPr/>
        </p:nvSpPr>
        <p:spPr>
          <a:xfrm>
            <a:off x="6861809" y="3990213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[x=0]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989ADC23-9AD7-49A0-A699-CF4DB19E852C}"/>
              </a:ext>
            </a:extLst>
          </p:cNvPr>
          <p:cNvSpPr/>
          <p:nvPr/>
        </p:nvSpPr>
        <p:spPr>
          <a:xfrm>
            <a:off x="6334505" y="4191000"/>
            <a:ext cx="132715" cy="991235"/>
          </a:xfrm>
          <a:custGeom>
            <a:avLst/>
            <a:gdLst/>
            <a:ahLst/>
            <a:cxnLst/>
            <a:rect l="l" t="t" r="r" b="b"/>
            <a:pathLst>
              <a:path w="132714" h="991235">
                <a:moveTo>
                  <a:pt x="15875" y="860298"/>
                </a:moveTo>
                <a:lnTo>
                  <a:pt x="9144" y="864235"/>
                </a:lnTo>
                <a:lnTo>
                  <a:pt x="2286" y="868172"/>
                </a:lnTo>
                <a:lnTo>
                  <a:pt x="0" y="876935"/>
                </a:lnTo>
                <a:lnTo>
                  <a:pt x="3937" y="883793"/>
                </a:lnTo>
                <a:lnTo>
                  <a:pt x="66294" y="990726"/>
                </a:lnTo>
                <a:lnTo>
                  <a:pt x="82883" y="962279"/>
                </a:lnTo>
                <a:lnTo>
                  <a:pt x="51943" y="962279"/>
                </a:lnTo>
                <a:lnTo>
                  <a:pt x="51943" y="909476"/>
                </a:lnTo>
                <a:lnTo>
                  <a:pt x="28575" y="869442"/>
                </a:lnTo>
                <a:lnTo>
                  <a:pt x="24638" y="862583"/>
                </a:lnTo>
                <a:lnTo>
                  <a:pt x="15875" y="860298"/>
                </a:lnTo>
                <a:close/>
              </a:path>
              <a:path w="132714" h="991235">
                <a:moveTo>
                  <a:pt x="51943" y="909476"/>
                </a:moveTo>
                <a:lnTo>
                  <a:pt x="51943" y="962279"/>
                </a:lnTo>
                <a:lnTo>
                  <a:pt x="80518" y="962279"/>
                </a:lnTo>
                <a:lnTo>
                  <a:pt x="80518" y="955167"/>
                </a:lnTo>
                <a:lnTo>
                  <a:pt x="53975" y="955167"/>
                </a:lnTo>
                <a:lnTo>
                  <a:pt x="66294" y="934062"/>
                </a:lnTo>
                <a:lnTo>
                  <a:pt x="51943" y="909476"/>
                </a:lnTo>
                <a:close/>
              </a:path>
              <a:path w="132714" h="991235">
                <a:moveTo>
                  <a:pt x="116713" y="860298"/>
                </a:moveTo>
                <a:lnTo>
                  <a:pt x="107950" y="862583"/>
                </a:lnTo>
                <a:lnTo>
                  <a:pt x="104013" y="869442"/>
                </a:lnTo>
                <a:lnTo>
                  <a:pt x="80645" y="909476"/>
                </a:lnTo>
                <a:lnTo>
                  <a:pt x="80518" y="962279"/>
                </a:lnTo>
                <a:lnTo>
                  <a:pt x="82883" y="962279"/>
                </a:lnTo>
                <a:lnTo>
                  <a:pt x="128651" y="883793"/>
                </a:lnTo>
                <a:lnTo>
                  <a:pt x="132588" y="876935"/>
                </a:lnTo>
                <a:lnTo>
                  <a:pt x="130302" y="868172"/>
                </a:lnTo>
                <a:lnTo>
                  <a:pt x="123444" y="864235"/>
                </a:lnTo>
                <a:lnTo>
                  <a:pt x="116713" y="860298"/>
                </a:lnTo>
                <a:close/>
              </a:path>
              <a:path w="132714" h="991235">
                <a:moveTo>
                  <a:pt x="66294" y="934062"/>
                </a:moveTo>
                <a:lnTo>
                  <a:pt x="53975" y="955167"/>
                </a:lnTo>
                <a:lnTo>
                  <a:pt x="78613" y="955167"/>
                </a:lnTo>
                <a:lnTo>
                  <a:pt x="66294" y="934062"/>
                </a:lnTo>
                <a:close/>
              </a:path>
              <a:path w="132714" h="991235">
                <a:moveTo>
                  <a:pt x="80518" y="909693"/>
                </a:moveTo>
                <a:lnTo>
                  <a:pt x="66294" y="934062"/>
                </a:lnTo>
                <a:lnTo>
                  <a:pt x="78613" y="955167"/>
                </a:lnTo>
                <a:lnTo>
                  <a:pt x="80518" y="955167"/>
                </a:lnTo>
                <a:lnTo>
                  <a:pt x="80518" y="909693"/>
                </a:lnTo>
                <a:close/>
              </a:path>
              <a:path w="132714" h="991235">
                <a:moveTo>
                  <a:pt x="80518" y="0"/>
                </a:moveTo>
                <a:lnTo>
                  <a:pt x="51943" y="0"/>
                </a:lnTo>
                <a:lnTo>
                  <a:pt x="52070" y="909693"/>
                </a:lnTo>
                <a:lnTo>
                  <a:pt x="66294" y="934062"/>
                </a:lnTo>
                <a:lnTo>
                  <a:pt x="80518" y="9096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2249A5E9-A8A2-4910-97D0-53E0A6E7FF70}"/>
              </a:ext>
            </a:extLst>
          </p:cNvPr>
          <p:cNvSpPr/>
          <p:nvPr/>
        </p:nvSpPr>
        <p:spPr>
          <a:xfrm>
            <a:off x="6272784" y="4466844"/>
            <a:ext cx="847343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57C0B1F4-1CFB-4B38-AE4D-381D9DFD5287}"/>
              </a:ext>
            </a:extLst>
          </p:cNvPr>
          <p:cNvSpPr/>
          <p:nvPr/>
        </p:nvSpPr>
        <p:spPr>
          <a:xfrm>
            <a:off x="6812280" y="4466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20B10848-D3F7-4ABA-9458-2AAF96BD9A98}"/>
              </a:ext>
            </a:extLst>
          </p:cNvPr>
          <p:cNvSpPr txBox="1"/>
          <p:nvPr/>
        </p:nvSpPr>
        <p:spPr>
          <a:xfrm>
            <a:off x="6404609" y="4523613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[x&lt;0]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C22A5976-CD16-4A80-BA72-9D5B37CA1BCD}"/>
              </a:ext>
            </a:extLst>
          </p:cNvPr>
          <p:cNvSpPr/>
          <p:nvPr/>
        </p:nvSpPr>
        <p:spPr>
          <a:xfrm>
            <a:off x="5334000" y="3896105"/>
            <a:ext cx="686435" cy="132715"/>
          </a:xfrm>
          <a:custGeom>
            <a:avLst/>
            <a:gdLst/>
            <a:ahLst/>
            <a:cxnLst/>
            <a:rect l="l" t="t" r="r" b="b"/>
            <a:pathLst>
              <a:path w="686435" h="132714">
                <a:moveTo>
                  <a:pt x="629262" y="66294"/>
                </a:moveTo>
                <a:lnTo>
                  <a:pt x="557784" y="107950"/>
                </a:lnTo>
                <a:lnTo>
                  <a:pt x="555498" y="116713"/>
                </a:lnTo>
                <a:lnTo>
                  <a:pt x="559435" y="123444"/>
                </a:lnTo>
                <a:lnTo>
                  <a:pt x="563372" y="130302"/>
                </a:lnTo>
                <a:lnTo>
                  <a:pt x="572135" y="132588"/>
                </a:lnTo>
                <a:lnTo>
                  <a:pt x="661534" y="80518"/>
                </a:lnTo>
                <a:lnTo>
                  <a:pt x="657478" y="80518"/>
                </a:lnTo>
                <a:lnTo>
                  <a:pt x="657478" y="78613"/>
                </a:lnTo>
                <a:lnTo>
                  <a:pt x="650366" y="78613"/>
                </a:lnTo>
                <a:lnTo>
                  <a:pt x="629262" y="66294"/>
                </a:lnTo>
                <a:close/>
              </a:path>
              <a:path w="686435" h="132714">
                <a:moveTo>
                  <a:pt x="6046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604893" y="80518"/>
                </a:lnTo>
                <a:lnTo>
                  <a:pt x="629262" y="66294"/>
                </a:lnTo>
                <a:lnTo>
                  <a:pt x="604676" y="51943"/>
                </a:lnTo>
                <a:close/>
              </a:path>
              <a:path w="686435" h="132714">
                <a:moveTo>
                  <a:pt x="661316" y="51943"/>
                </a:moveTo>
                <a:lnTo>
                  <a:pt x="657478" y="51943"/>
                </a:lnTo>
                <a:lnTo>
                  <a:pt x="657478" y="80518"/>
                </a:lnTo>
                <a:lnTo>
                  <a:pt x="661534" y="80518"/>
                </a:lnTo>
                <a:lnTo>
                  <a:pt x="685926" y="66294"/>
                </a:lnTo>
                <a:lnTo>
                  <a:pt x="661316" y="51943"/>
                </a:lnTo>
                <a:close/>
              </a:path>
              <a:path w="686435" h="132714">
                <a:moveTo>
                  <a:pt x="650366" y="53975"/>
                </a:moveTo>
                <a:lnTo>
                  <a:pt x="629262" y="66294"/>
                </a:lnTo>
                <a:lnTo>
                  <a:pt x="650366" y="78613"/>
                </a:lnTo>
                <a:lnTo>
                  <a:pt x="650366" y="53975"/>
                </a:lnTo>
                <a:close/>
              </a:path>
              <a:path w="686435" h="132714">
                <a:moveTo>
                  <a:pt x="657478" y="53975"/>
                </a:moveTo>
                <a:lnTo>
                  <a:pt x="650366" y="53975"/>
                </a:lnTo>
                <a:lnTo>
                  <a:pt x="650366" y="78613"/>
                </a:lnTo>
                <a:lnTo>
                  <a:pt x="657478" y="78613"/>
                </a:lnTo>
                <a:lnTo>
                  <a:pt x="657478" y="53975"/>
                </a:lnTo>
                <a:close/>
              </a:path>
              <a:path w="686435" h="132714">
                <a:moveTo>
                  <a:pt x="572135" y="0"/>
                </a:moveTo>
                <a:lnTo>
                  <a:pt x="563372" y="2286"/>
                </a:lnTo>
                <a:lnTo>
                  <a:pt x="559435" y="9144"/>
                </a:lnTo>
                <a:lnTo>
                  <a:pt x="555498" y="15875"/>
                </a:lnTo>
                <a:lnTo>
                  <a:pt x="557784" y="24638"/>
                </a:lnTo>
                <a:lnTo>
                  <a:pt x="629262" y="66294"/>
                </a:lnTo>
                <a:lnTo>
                  <a:pt x="650366" y="53975"/>
                </a:lnTo>
                <a:lnTo>
                  <a:pt x="657478" y="53975"/>
                </a:lnTo>
                <a:lnTo>
                  <a:pt x="657478" y="51943"/>
                </a:lnTo>
                <a:lnTo>
                  <a:pt x="661316" y="51943"/>
                </a:lnTo>
                <a:lnTo>
                  <a:pt x="572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25E51A81-1690-431A-91B3-09BA44F467FB}"/>
              </a:ext>
            </a:extLst>
          </p:cNvPr>
          <p:cNvSpPr/>
          <p:nvPr/>
        </p:nvSpPr>
        <p:spPr>
          <a:xfrm>
            <a:off x="4046220" y="5190744"/>
            <a:ext cx="25557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70BF14E2-FDFD-4901-AE8B-8D0AEF4956D8}"/>
              </a:ext>
            </a:extLst>
          </p:cNvPr>
          <p:cNvSpPr/>
          <p:nvPr/>
        </p:nvSpPr>
        <p:spPr>
          <a:xfrm>
            <a:off x="6294120" y="51907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3CA1B712-1CE5-4357-98EC-D5240E883E0E}"/>
              </a:ext>
            </a:extLst>
          </p:cNvPr>
          <p:cNvSpPr txBox="1"/>
          <p:nvPr/>
        </p:nvSpPr>
        <p:spPr>
          <a:xfrm>
            <a:off x="4178300" y="5247894"/>
            <a:ext cx="227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3. Decision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Diamond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2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0D2-3DE7-4C82-88AB-24526BE3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F71203CE-6403-4BA3-A9E5-C2FE152314B1}"/>
              </a:ext>
            </a:extLst>
          </p:cNvPr>
          <p:cNvSpPr/>
          <p:nvPr/>
        </p:nvSpPr>
        <p:spPr>
          <a:xfrm>
            <a:off x="1386458" y="4009644"/>
            <a:ext cx="2569464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466FE012-4B5A-4043-B5DC-0768AD38A704}"/>
              </a:ext>
            </a:extLst>
          </p:cNvPr>
          <p:cNvSpPr/>
          <p:nvPr/>
        </p:nvSpPr>
        <p:spPr>
          <a:xfrm>
            <a:off x="3648075" y="4009644"/>
            <a:ext cx="371855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DB646085-0525-4E0B-A5B8-1FAEAA230BE3}"/>
              </a:ext>
            </a:extLst>
          </p:cNvPr>
          <p:cNvSpPr txBox="1"/>
          <p:nvPr/>
        </p:nvSpPr>
        <p:spPr>
          <a:xfrm>
            <a:off x="1517269" y="4066108"/>
            <a:ext cx="228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4.1 Synch. Bar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(Join)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AEAC7A8-C68F-49E8-BAF3-985FF7B4AAC1}"/>
              </a:ext>
            </a:extLst>
          </p:cNvPr>
          <p:cNvSpPr/>
          <p:nvPr/>
        </p:nvSpPr>
        <p:spPr>
          <a:xfrm>
            <a:off x="2352675" y="2895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0FB906EB-E3F6-4811-B871-3A89FC24D12E}"/>
              </a:ext>
            </a:extLst>
          </p:cNvPr>
          <p:cNvSpPr/>
          <p:nvPr/>
        </p:nvSpPr>
        <p:spPr>
          <a:xfrm>
            <a:off x="1514475" y="29926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6" y="94234"/>
                </a:lnTo>
                <a:lnTo>
                  <a:pt x="732282" y="100075"/>
                </a:lnTo>
                <a:lnTo>
                  <a:pt x="737616" y="109220"/>
                </a:lnTo>
                <a:lnTo>
                  <a:pt x="743457" y="110744"/>
                </a:lnTo>
                <a:lnTo>
                  <a:pt x="747902" y="108076"/>
                </a:lnTo>
                <a:lnTo>
                  <a:pt x="821881" y="64897"/>
                </a:lnTo>
                <a:lnTo>
                  <a:pt x="819404" y="64897"/>
                </a:lnTo>
                <a:lnTo>
                  <a:pt x="819404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404" y="45847"/>
                </a:lnTo>
                <a:lnTo>
                  <a:pt x="819404" y="64897"/>
                </a:lnTo>
                <a:lnTo>
                  <a:pt x="821881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404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404" y="63626"/>
                </a:lnTo>
                <a:lnTo>
                  <a:pt x="819404" y="47117"/>
                </a:lnTo>
                <a:close/>
              </a:path>
              <a:path w="838200" h="111125">
                <a:moveTo>
                  <a:pt x="743457" y="0"/>
                </a:moveTo>
                <a:lnTo>
                  <a:pt x="737616" y="1524"/>
                </a:lnTo>
                <a:lnTo>
                  <a:pt x="732282" y="10668"/>
                </a:lnTo>
                <a:lnTo>
                  <a:pt x="733806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404" y="47117"/>
                </a:lnTo>
                <a:lnTo>
                  <a:pt x="819404" y="45847"/>
                </a:lnTo>
                <a:lnTo>
                  <a:pt x="821881" y="45847"/>
                </a:lnTo>
                <a:lnTo>
                  <a:pt x="747902" y="2667"/>
                </a:lnTo>
                <a:lnTo>
                  <a:pt x="743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5F300EC2-7233-40BC-B36E-A3ECA6B6A132}"/>
              </a:ext>
            </a:extLst>
          </p:cNvPr>
          <p:cNvSpPr/>
          <p:nvPr/>
        </p:nvSpPr>
        <p:spPr>
          <a:xfrm>
            <a:off x="1514475" y="35260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6" y="94234"/>
                </a:lnTo>
                <a:lnTo>
                  <a:pt x="732282" y="100075"/>
                </a:lnTo>
                <a:lnTo>
                  <a:pt x="737616" y="109220"/>
                </a:lnTo>
                <a:lnTo>
                  <a:pt x="743457" y="110744"/>
                </a:lnTo>
                <a:lnTo>
                  <a:pt x="747902" y="108076"/>
                </a:lnTo>
                <a:lnTo>
                  <a:pt x="821881" y="64897"/>
                </a:lnTo>
                <a:lnTo>
                  <a:pt x="819404" y="64897"/>
                </a:lnTo>
                <a:lnTo>
                  <a:pt x="819404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404" y="45847"/>
                </a:lnTo>
                <a:lnTo>
                  <a:pt x="819404" y="64897"/>
                </a:lnTo>
                <a:lnTo>
                  <a:pt x="821881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404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404" y="63626"/>
                </a:lnTo>
                <a:lnTo>
                  <a:pt x="819404" y="47117"/>
                </a:lnTo>
                <a:close/>
              </a:path>
              <a:path w="838200" h="111125">
                <a:moveTo>
                  <a:pt x="743457" y="0"/>
                </a:moveTo>
                <a:lnTo>
                  <a:pt x="737616" y="1524"/>
                </a:lnTo>
                <a:lnTo>
                  <a:pt x="732282" y="10668"/>
                </a:lnTo>
                <a:lnTo>
                  <a:pt x="733806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404" y="47117"/>
                </a:lnTo>
                <a:lnTo>
                  <a:pt x="819404" y="45847"/>
                </a:lnTo>
                <a:lnTo>
                  <a:pt x="821881" y="45847"/>
                </a:lnTo>
                <a:lnTo>
                  <a:pt x="747902" y="2667"/>
                </a:lnTo>
                <a:lnTo>
                  <a:pt x="743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24687FD-78B0-4AC2-AAD9-26242E2FFA2A}"/>
              </a:ext>
            </a:extLst>
          </p:cNvPr>
          <p:cNvSpPr/>
          <p:nvPr/>
        </p:nvSpPr>
        <p:spPr>
          <a:xfrm>
            <a:off x="2352675" y="32212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5" y="94234"/>
                </a:lnTo>
                <a:lnTo>
                  <a:pt x="732282" y="100075"/>
                </a:lnTo>
                <a:lnTo>
                  <a:pt x="737615" y="109220"/>
                </a:lnTo>
                <a:lnTo>
                  <a:pt x="743458" y="110744"/>
                </a:lnTo>
                <a:lnTo>
                  <a:pt x="747902" y="108076"/>
                </a:lnTo>
                <a:lnTo>
                  <a:pt x="821881" y="64897"/>
                </a:lnTo>
                <a:lnTo>
                  <a:pt x="819403" y="64897"/>
                </a:lnTo>
                <a:lnTo>
                  <a:pt x="819403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403" y="45847"/>
                </a:lnTo>
                <a:lnTo>
                  <a:pt x="819403" y="64897"/>
                </a:lnTo>
                <a:lnTo>
                  <a:pt x="821881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403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403" y="63626"/>
                </a:lnTo>
                <a:lnTo>
                  <a:pt x="819403" y="47117"/>
                </a:lnTo>
                <a:close/>
              </a:path>
              <a:path w="838200" h="111125">
                <a:moveTo>
                  <a:pt x="743458" y="0"/>
                </a:moveTo>
                <a:lnTo>
                  <a:pt x="737615" y="1524"/>
                </a:lnTo>
                <a:lnTo>
                  <a:pt x="732282" y="10668"/>
                </a:lnTo>
                <a:lnTo>
                  <a:pt x="733805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403" y="47117"/>
                </a:lnTo>
                <a:lnTo>
                  <a:pt x="819403" y="45847"/>
                </a:lnTo>
                <a:lnTo>
                  <a:pt x="821881" y="45847"/>
                </a:lnTo>
                <a:lnTo>
                  <a:pt x="747902" y="2667"/>
                </a:lnTo>
                <a:lnTo>
                  <a:pt x="743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3E3EDCFB-B0E0-44C5-A777-4F1035AE0C13}"/>
              </a:ext>
            </a:extLst>
          </p:cNvPr>
          <p:cNvSpPr/>
          <p:nvPr/>
        </p:nvSpPr>
        <p:spPr>
          <a:xfrm>
            <a:off x="5425059" y="4085844"/>
            <a:ext cx="2758440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869ACD91-A1CD-4336-B9AF-D2BC56719265}"/>
              </a:ext>
            </a:extLst>
          </p:cNvPr>
          <p:cNvSpPr/>
          <p:nvPr/>
        </p:nvSpPr>
        <p:spPr>
          <a:xfrm>
            <a:off x="7875651" y="4085844"/>
            <a:ext cx="371855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4396E734-061F-42D2-9B58-A2FB68F82828}"/>
              </a:ext>
            </a:extLst>
          </p:cNvPr>
          <p:cNvSpPr txBox="1"/>
          <p:nvPr/>
        </p:nvSpPr>
        <p:spPr>
          <a:xfrm>
            <a:off x="5556884" y="4142613"/>
            <a:ext cx="247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4.2 </a:t>
            </a:r>
            <a:r>
              <a:rPr sz="1800" b="1" dirty="0">
                <a:latin typeface="Arial"/>
                <a:cs typeface="Arial"/>
              </a:rPr>
              <a:t>Splitting </a:t>
            </a:r>
            <a:r>
              <a:rPr sz="1800" b="1" spc="-5" dirty="0">
                <a:latin typeface="Arial"/>
                <a:cs typeface="Arial"/>
              </a:rPr>
              <a:t>Bar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(Fork)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EF0F1038-E69E-41F3-A7ED-84BB06428871}"/>
              </a:ext>
            </a:extLst>
          </p:cNvPr>
          <p:cNvSpPr/>
          <p:nvPr/>
        </p:nvSpPr>
        <p:spPr>
          <a:xfrm>
            <a:off x="5857875" y="28194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3304306F-1FE4-4712-9029-1FECC2301160}"/>
              </a:ext>
            </a:extLst>
          </p:cNvPr>
          <p:cNvSpPr/>
          <p:nvPr/>
        </p:nvSpPr>
        <p:spPr>
          <a:xfrm>
            <a:off x="5019675" y="32212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5" y="94234"/>
                </a:lnTo>
                <a:lnTo>
                  <a:pt x="732282" y="100075"/>
                </a:lnTo>
                <a:lnTo>
                  <a:pt x="737615" y="109220"/>
                </a:lnTo>
                <a:lnTo>
                  <a:pt x="743330" y="110744"/>
                </a:lnTo>
                <a:lnTo>
                  <a:pt x="821880" y="64897"/>
                </a:lnTo>
                <a:lnTo>
                  <a:pt x="819276" y="64897"/>
                </a:lnTo>
                <a:lnTo>
                  <a:pt x="819276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276" y="45847"/>
                </a:lnTo>
                <a:lnTo>
                  <a:pt x="819276" y="64897"/>
                </a:lnTo>
                <a:lnTo>
                  <a:pt x="821880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276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276" y="63626"/>
                </a:lnTo>
                <a:lnTo>
                  <a:pt x="819276" y="47117"/>
                </a:lnTo>
                <a:close/>
              </a:path>
              <a:path w="838200" h="111125">
                <a:moveTo>
                  <a:pt x="743330" y="0"/>
                </a:moveTo>
                <a:lnTo>
                  <a:pt x="737615" y="1524"/>
                </a:lnTo>
                <a:lnTo>
                  <a:pt x="732282" y="10668"/>
                </a:lnTo>
                <a:lnTo>
                  <a:pt x="733805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276" y="47117"/>
                </a:lnTo>
                <a:lnTo>
                  <a:pt x="819276" y="45847"/>
                </a:lnTo>
                <a:lnTo>
                  <a:pt x="821881" y="45847"/>
                </a:lnTo>
                <a:lnTo>
                  <a:pt x="743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B080CBA6-4260-41A3-931F-ADA806008168}"/>
              </a:ext>
            </a:extLst>
          </p:cNvPr>
          <p:cNvSpPr/>
          <p:nvPr/>
        </p:nvSpPr>
        <p:spPr>
          <a:xfrm>
            <a:off x="5857875" y="34498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5" y="94234"/>
                </a:lnTo>
                <a:lnTo>
                  <a:pt x="732281" y="100075"/>
                </a:lnTo>
                <a:lnTo>
                  <a:pt x="737616" y="109220"/>
                </a:lnTo>
                <a:lnTo>
                  <a:pt x="743330" y="110744"/>
                </a:lnTo>
                <a:lnTo>
                  <a:pt x="821880" y="64897"/>
                </a:lnTo>
                <a:lnTo>
                  <a:pt x="819276" y="64897"/>
                </a:lnTo>
                <a:lnTo>
                  <a:pt x="819276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276" y="45847"/>
                </a:lnTo>
                <a:lnTo>
                  <a:pt x="819276" y="64897"/>
                </a:lnTo>
                <a:lnTo>
                  <a:pt x="821880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276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276" y="63626"/>
                </a:lnTo>
                <a:lnTo>
                  <a:pt x="819276" y="47117"/>
                </a:lnTo>
                <a:close/>
              </a:path>
              <a:path w="838200" h="111125">
                <a:moveTo>
                  <a:pt x="743330" y="0"/>
                </a:moveTo>
                <a:lnTo>
                  <a:pt x="737616" y="1524"/>
                </a:lnTo>
                <a:lnTo>
                  <a:pt x="732281" y="10668"/>
                </a:lnTo>
                <a:lnTo>
                  <a:pt x="733805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276" y="47117"/>
                </a:lnTo>
                <a:lnTo>
                  <a:pt x="819276" y="45847"/>
                </a:lnTo>
                <a:lnTo>
                  <a:pt x="821881" y="45847"/>
                </a:lnTo>
                <a:lnTo>
                  <a:pt x="743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51618217-041E-46AF-A810-B26466650352}"/>
              </a:ext>
            </a:extLst>
          </p:cNvPr>
          <p:cNvSpPr/>
          <p:nvPr/>
        </p:nvSpPr>
        <p:spPr>
          <a:xfrm>
            <a:off x="5857875" y="2992627"/>
            <a:ext cx="838200" cy="111125"/>
          </a:xfrm>
          <a:custGeom>
            <a:avLst/>
            <a:gdLst/>
            <a:ahLst/>
            <a:cxnLst/>
            <a:rect l="l" t="t" r="r" b="b"/>
            <a:pathLst>
              <a:path w="838200" h="111125">
                <a:moveTo>
                  <a:pt x="800426" y="55372"/>
                </a:moveTo>
                <a:lnTo>
                  <a:pt x="733805" y="94234"/>
                </a:lnTo>
                <a:lnTo>
                  <a:pt x="732281" y="100075"/>
                </a:lnTo>
                <a:lnTo>
                  <a:pt x="737616" y="109220"/>
                </a:lnTo>
                <a:lnTo>
                  <a:pt x="743330" y="110744"/>
                </a:lnTo>
                <a:lnTo>
                  <a:pt x="821880" y="64897"/>
                </a:lnTo>
                <a:lnTo>
                  <a:pt x="819276" y="64897"/>
                </a:lnTo>
                <a:lnTo>
                  <a:pt x="819276" y="63626"/>
                </a:lnTo>
                <a:lnTo>
                  <a:pt x="814577" y="63626"/>
                </a:lnTo>
                <a:lnTo>
                  <a:pt x="800426" y="55372"/>
                </a:lnTo>
                <a:close/>
              </a:path>
              <a:path w="838200" h="111125">
                <a:moveTo>
                  <a:pt x="7840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84098" y="64897"/>
                </a:lnTo>
                <a:lnTo>
                  <a:pt x="800426" y="55372"/>
                </a:lnTo>
                <a:lnTo>
                  <a:pt x="784098" y="45847"/>
                </a:lnTo>
                <a:close/>
              </a:path>
              <a:path w="838200" h="111125">
                <a:moveTo>
                  <a:pt x="821881" y="45847"/>
                </a:moveTo>
                <a:lnTo>
                  <a:pt x="819276" y="45847"/>
                </a:lnTo>
                <a:lnTo>
                  <a:pt x="819276" y="64897"/>
                </a:lnTo>
                <a:lnTo>
                  <a:pt x="821880" y="64897"/>
                </a:lnTo>
                <a:lnTo>
                  <a:pt x="838200" y="55372"/>
                </a:lnTo>
                <a:lnTo>
                  <a:pt x="821881" y="45847"/>
                </a:lnTo>
                <a:close/>
              </a:path>
              <a:path w="838200" h="111125">
                <a:moveTo>
                  <a:pt x="814577" y="47117"/>
                </a:moveTo>
                <a:lnTo>
                  <a:pt x="800426" y="55372"/>
                </a:lnTo>
                <a:lnTo>
                  <a:pt x="814577" y="63626"/>
                </a:lnTo>
                <a:lnTo>
                  <a:pt x="814577" y="47117"/>
                </a:lnTo>
                <a:close/>
              </a:path>
              <a:path w="838200" h="111125">
                <a:moveTo>
                  <a:pt x="819276" y="47117"/>
                </a:moveTo>
                <a:lnTo>
                  <a:pt x="814577" y="47117"/>
                </a:lnTo>
                <a:lnTo>
                  <a:pt x="814577" y="63626"/>
                </a:lnTo>
                <a:lnTo>
                  <a:pt x="819276" y="63626"/>
                </a:lnTo>
                <a:lnTo>
                  <a:pt x="819276" y="47117"/>
                </a:lnTo>
                <a:close/>
              </a:path>
              <a:path w="838200" h="111125">
                <a:moveTo>
                  <a:pt x="743330" y="0"/>
                </a:moveTo>
                <a:lnTo>
                  <a:pt x="737616" y="1524"/>
                </a:lnTo>
                <a:lnTo>
                  <a:pt x="732281" y="10668"/>
                </a:lnTo>
                <a:lnTo>
                  <a:pt x="733805" y="16510"/>
                </a:lnTo>
                <a:lnTo>
                  <a:pt x="800426" y="55372"/>
                </a:lnTo>
                <a:lnTo>
                  <a:pt x="814577" y="47117"/>
                </a:lnTo>
                <a:lnTo>
                  <a:pt x="819276" y="47117"/>
                </a:lnTo>
                <a:lnTo>
                  <a:pt x="819276" y="45847"/>
                </a:lnTo>
                <a:lnTo>
                  <a:pt x="821881" y="45847"/>
                </a:lnTo>
                <a:lnTo>
                  <a:pt x="743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0D2-3DE7-4C82-88AB-24526BE3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C92576BD-BC67-452D-95D0-707B7F49D00F}"/>
              </a:ext>
            </a:extLst>
          </p:cNvPr>
          <p:cNvSpPr/>
          <p:nvPr/>
        </p:nvSpPr>
        <p:spPr>
          <a:xfrm>
            <a:off x="3712845" y="4885944"/>
            <a:ext cx="28194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50B7344-6B04-4156-9E91-6689CAC619DF}"/>
              </a:ext>
            </a:extLst>
          </p:cNvPr>
          <p:cNvSpPr/>
          <p:nvPr/>
        </p:nvSpPr>
        <p:spPr>
          <a:xfrm>
            <a:off x="6224396" y="48859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C5F0D1D-D324-41B9-A310-79D1E18260BC}"/>
              </a:ext>
            </a:extLst>
          </p:cNvPr>
          <p:cNvSpPr txBox="1"/>
          <p:nvPr/>
        </p:nvSpPr>
        <p:spPr>
          <a:xfrm>
            <a:off x="3844925" y="4943094"/>
            <a:ext cx="253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5. Start &amp; </a:t>
            </a:r>
            <a:r>
              <a:rPr sz="1800" b="1" dirty="0">
                <a:latin typeface="Arial"/>
                <a:cs typeface="Arial"/>
              </a:rPr>
              <a:t>Stop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Markers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E02264B-ED74-4905-A722-015DBDBBF106}"/>
              </a:ext>
            </a:extLst>
          </p:cNvPr>
          <p:cNvSpPr/>
          <p:nvPr/>
        </p:nvSpPr>
        <p:spPr>
          <a:xfrm>
            <a:off x="2181225" y="251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1408669D-291D-4519-BF3A-B9CCCD4FC115}"/>
              </a:ext>
            </a:extLst>
          </p:cNvPr>
          <p:cNvSpPr/>
          <p:nvPr/>
        </p:nvSpPr>
        <p:spPr>
          <a:xfrm>
            <a:off x="2181225" y="251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EFAFB198-7809-4787-A5F4-2FCE7F3DD531}"/>
              </a:ext>
            </a:extLst>
          </p:cNvPr>
          <p:cNvSpPr/>
          <p:nvPr/>
        </p:nvSpPr>
        <p:spPr>
          <a:xfrm>
            <a:off x="591502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5C08A7B-E8A2-4E87-84D0-82A5151C7350}"/>
              </a:ext>
            </a:extLst>
          </p:cNvPr>
          <p:cNvSpPr/>
          <p:nvPr/>
        </p:nvSpPr>
        <p:spPr>
          <a:xfrm>
            <a:off x="591502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21A9BAE9-B6DC-4315-B682-FAB4C094236F}"/>
              </a:ext>
            </a:extLst>
          </p:cNvPr>
          <p:cNvSpPr/>
          <p:nvPr/>
        </p:nvSpPr>
        <p:spPr>
          <a:xfrm>
            <a:off x="5991225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06232128-EFE1-42C9-97C2-E2E323D239F7}"/>
              </a:ext>
            </a:extLst>
          </p:cNvPr>
          <p:cNvSpPr/>
          <p:nvPr/>
        </p:nvSpPr>
        <p:spPr>
          <a:xfrm>
            <a:off x="5991225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63C38AC-8712-4A9F-A99A-E75361D10DD8}"/>
              </a:ext>
            </a:extLst>
          </p:cNvPr>
          <p:cNvSpPr/>
          <p:nvPr/>
        </p:nvSpPr>
        <p:spPr>
          <a:xfrm>
            <a:off x="1672208" y="3476244"/>
            <a:ext cx="163829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631BDCC2-F07D-481A-B365-29A4AD5A04E8}"/>
              </a:ext>
            </a:extLst>
          </p:cNvPr>
          <p:cNvSpPr/>
          <p:nvPr/>
        </p:nvSpPr>
        <p:spPr>
          <a:xfrm>
            <a:off x="3002660" y="3476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FE96A72-EA3C-49B5-A958-63EB5285366A}"/>
              </a:ext>
            </a:extLst>
          </p:cNvPr>
          <p:cNvSpPr txBox="1"/>
          <p:nvPr/>
        </p:nvSpPr>
        <p:spPr>
          <a:xfrm>
            <a:off x="1803019" y="3533013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Start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9525547C-7291-455C-9442-28335F46752D}"/>
              </a:ext>
            </a:extLst>
          </p:cNvPr>
          <p:cNvSpPr/>
          <p:nvPr/>
        </p:nvSpPr>
        <p:spPr>
          <a:xfrm>
            <a:off x="5558409" y="3400044"/>
            <a:ext cx="162610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8F73CDD-8FD8-408D-8D71-ECA578D5CE19}"/>
              </a:ext>
            </a:extLst>
          </p:cNvPr>
          <p:cNvSpPr/>
          <p:nvPr/>
        </p:nvSpPr>
        <p:spPr>
          <a:xfrm>
            <a:off x="6876668" y="34000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E488C17E-6F10-453B-8998-02A3959AF76D}"/>
              </a:ext>
            </a:extLst>
          </p:cNvPr>
          <p:cNvSpPr txBox="1"/>
          <p:nvPr/>
        </p:nvSpPr>
        <p:spPr>
          <a:xfrm>
            <a:off x="5690234" y="3456813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Stop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Marker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0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0D2-3DE7-4C82-88AB-24526BE3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7DF2BE1-9243-4D58-AA5A-A43FB4C3A734}"/>
              </a:ext>
            </a:extLst>
          </p:cNvPr>
          <p:cNvSpPr/>
          <p:nvPr/>
        </p:nvSpPr>
        <p:spPr>
          <a:xfrm>
            <a:off x="2558033" y="5800344"/>
            <a:ext cx="55153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7A9E565-1E6E-4B15-9B72-3CACDD981FF9}"/>
              </a:ext>
            </a:extLst>
          </p:cNvPr>
          <p:cNvSpPr/>
          <p:nvPr/>
        </p:nvSpPr>
        <p:spPr>
          <a:xfrm>
            <a:off x="7765542" y="58003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FAB8B5B2-7AE5-4A57-8C1C-88A858ADFF84}"/>
              </a:ext>
            </a:extLst>
          </p:cNvPr>
          <p:cNvSpPr txBox="1"/>
          <p:nvPr/>
        </p:nvSpPr>
        <p:spPr>
          <a:xfrm>
            <a:off x="2689225" y="5857443"/>
            <a:ext cx="523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Application/Department/Group/Role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Boundaries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077D11F-AA0E-4925-A43F-259358589AD9}"/>
              </a:ext>
            </a:extLst>
          </p:cNvPr>
          <p:cNvSpPr/>
          <p:nvPr/>
        </p:nvSpPr>
        <p:spPr>
          <a:xfrm>
            <a:off x="3067050" y="20955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1B178A51-8DD3-47D3-9417-625F418B8155}"/>
              </a:ext>
            </a:extLst>
          </p:cNvPr>
          <p:cNvSpPr/>
          <p:nvPr/>
        </p:nvSpPr>
        <p:spPr>
          <a:xfrm>
            <a:off x="5353050" y="21717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D729483-25A2-484E-8580-B8E0DF1FE540}"/>
              </a:ext>
            </a:extLst>
          </p:cNvPr>
          <p:cNvSpPr/>
          <p:nvPr/>
        </p:nvSpPr>
        <p:spPr>
          <a:xfrm>
            <a:off x="7715250" y="21717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B67F271-263F-4B84-A95A-22893FFBF247}"/>
              </a:ext>
            </a:extLst>
          </p:cNvPr>
          <p:cNvSpPr/>
          <p:nvPr/>
        </p:nvSpPr>
        <p:spPr>
          <a:xfrm>
            <a:off x="1277874" y="1921764"/>
            <a:ext cx="1301496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D190BD6E-056F-40FD-A3C2-7E983D6648D2}"/>
              </a:ext>
            </a:extLst>
          </p:cNvPr>
          <p:cNvSpPr/>
          <p:nvPr/>
        </p:nvSpPr>
        <p:spPr>
          <a:xfrm>
            <a:off x="2305050" y="1921764"/>
            <a:ext cx="33070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4697A158-4662-445A-830D-CE15C9F83DE2}"/>
              </a:ext>
            </a:extLst>
          </p:cNvPr>
          <p:cNvSpPr txBox="1"/>
          <p:nvPr/>
        </p:nvSpPr>
        <p:spPr>
          <a:xfrm>
            <a:off x="1393444" y="1971801"/>
            <a:ext cx="1052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Developers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AEE28D68-2C56-4228-A324-99CD96651E99}"/>
              </a:ext>
            </a:extLst>
          </p:cNvPr>
          <p:cNvSpPr/>
          <p:nvPr/>
        </p:nvSpPr>
        <p:spPr>
          <a:xfrm>
            <a:off x="3335273" y="1921764"/>
            <a:ext cx="928115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771216E9-B355-4623-B70C-954E5800935B}"/>
              </a:ext>
            </a:extLst>
          </p:cNvPr>
          <p:cNvSpPr/>
          <p:nvPr/>
        </p:nvSpPr>
        <p:spPr>
          <a:xfrm>
            <a:off x="3989070" y="1921764"/>
            <a:ext cx="33070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0306E5A4-6D3F-4C25-954C-4B3EB16FBE32}"/>
              </a:ext>
            </a:extLst>
          </p:cNvPr>
          <p:cNvSpPr txBox="1"/>
          <p:nvPr/>
        </p:nvSpPr>
        <p:spPr>
          <a:xfrm>
            <a:off x="3451225" y="1971801"/>
            <a:ext cx="678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E4B49A6D-F059-4517-9F64-CF68C43F7B87}"/>
              </a:ext>
            </a:extLst>
          </p:cNvPr>
          <p:cNvSpPr/>
          <p:nvPr/>
        </p:nvSpPr>
        <p:spPr>
          <a:xfrm>
            <a:off x="5621273" y="1921764"/>
            <a:ext cx="1007364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72FDDD9-3391-4C3F-A269-C8D6B30BB2C1}"/>
              </a:ext>
            </a:extLst>
          </p:cNvPr>
          <p:cNvSpPr/>
          <p:nvPr/>
        </p:nvSpPr>
        <p:spPr>
          <a:xfrm>
            <a:off x="6354317" y="1921764"/>
            <a:ext cx="33070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9B1156D6-F7FE-4A79-94FC-DAFFD6D85FED}"/>
              </a:ext>
            </a:extLst>
          </p:cNvPr>
          <p:cNvSpPr txBox="1"/>
          <p:nvPr/>
        </p:nvSpPr>
        <p:spPr>
          <a:xfrm>
            <a:off x="5737478" y="1971801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Markers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B71DF533-4739-4B1A-AD5D-B3E188075810}"/>
              </a:ext>
            </a:extLst>
          </p:cNvPr>
          <p:cNvSpPr/>
          <p:nvPr/>
        </p:nvSpPr>
        <p:spPr>
          <a:xfrm>
            <a:off x="3472434" y="4657344"/>
            <a:ext cx="129082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D34D3E9-9958-45CE-A1E9-C0D899AD6184}"/>
              </a:ext>
            </a:extLst>
          </p:cNvPr>
          <p:cNvSpPr/>
          <p:nvPr/>
        </p:nvSpPr>
        <p:spPr>
          <a:xfrm>
            <a:off x="4455414" y="46573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40672344-64BF-4F97-BE8E-61859B9EF0EA}"/>
              </a:ext>
            </a:extLst>
          </p:cNvPr>
          <p:cNvSpPr txBox="1"/>
          <p:nvPr/>
        </p:nvSpPr>
        <p:spPr>
          <a:xfrm>
            <a:off x="3603625" y="4714113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90E102E9-C703-4175-BCE8-CC560CB2A19C}"/>
              </a:ext>
            </a:extLst>
          </p:cNvPr>
          <p:cNvSpPr/>
          <p:nvPr/>
        </p:nvSpPr>
        <p:spPr>
          <a:xfrm>
            <a:off x="5834634" y="4657344"/>
            <a:ext cx="129082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07DF6AF8-F14B-49A5-835F-485B8BC98033}"/>
              </a:ext>
            </a:extLst>
          </p:cNvPr>
          <p:cNvSpPr/>
          <p:nvPr/>
        </p:nvSpPr>
        <p:spPr>
          <a:xfrm>
            <a:off x="6817614" y="46573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45C0B85-1F55-4561-BF28-E3AA817EA053}"/>
              </a:ext>
            </a:extLst>
          </p:cNvPr>
          <p:cNvSpPr txBox="1"/>
          <p:nvPr/>
        </p:nvSpPr>
        <p:spPr>
          <a:xfrm>
            <a:off x="5966459" y="4714113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5EF8ECF7-81D4-4EA1-9A6A-C62094357F57}"/>
              </a:ext>
            </a:extLst>
          </p:cNvPr>
          <p:cNvSpPr/>
          <p:nvPr/>
        </p:nvSpPr>
        <p:spPr>
          <a:xfrm>
            <a:off x="1338833" y="4657344"/>
            <a:ext cx="129082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ED2A05F7-E5A7-4CCD-9F3F-A1AE1751164A}"/>
              </a:ext>
            </a:extLst>
          </p:cNvPr>
          <p:cNvSpPr/>
          <p:nvPr/>
        </p:nvSpPr>
        <p:spPr>
          <a:xfrm>
            <a:off x="2321814" y="46573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99972C87-E4C0-46D6-9543-C249E95B0644}"/>
              </a:ext>
            </a:extLst>
          </p:cNvPr>
          <p:cNvSpPr txBox="1"/>
          <p:nvPr/>
        </p:nvSpPr>
        <p:spPr>
          <a:xfrm>
            <a:off x="1469644" y="4714113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76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157-8F97-42B7-ACEE-60F2150EB5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34872"/>
            <a:ext cx="7543800" cy="844766"/>
          </a:xfrm>
        </p:spPr>
        <p:txBody>
          <a:bodyPr/>
          <a:lstStyle/>
          <a:p>
            <a:r>
              <a:rPr lang="en-US" dirty="0"/>
              <a:t>Activity Diagram for Library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E9D174C-0CD9-462F-8E3F-14573B319A2B}"/>
              </a:ext>
            </a:extLst>
          </p:cNvPr>
          <p:cNvSpPr/>
          <p:nvPr/>
        </p:nvSpPr>
        <p:spPr>
          <a:xfrm>
            <a:off x="4229864" y="1084429"/>
            <a:ext cx="0" cy="5105400"/>
          </a:xfrm>
          <a:custGeom>
            <a:avLst/>
            <a:gdLst/>
            <a:ahLst/>
            <a:cxnLst/>
            <a:rect l="l" t="t" r="r" b="b"/>
            <a:pathLst>
              <a:path h="5105400">
                <a:moveTo>
                  <a:pt x="0" y="0"/>
                </a:moveTo>
                <a:lnTo>
                  <a:pt x="0" y="51054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5A3F221-CAE8-4B93-A88B-D69AEAE3F086}"/>
              </a:ext>
            </a:extLst>
          </p:cNvPr>
          <p:cNvSpPr/>
          <p:nvPr/>
        </p:nvSpPr>
        <p:spPr>
          <a:xfrm>
            <a:off x="1221488" y="986892"/>
            <a:ext cx="1018032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1D86FDBF-E233-400A-A3EF-7C3984636C66}"/>
              </a:ext>
            </a:extLst>
          </p:cNvPr>
          <p:cNvSpPr/>
          <p:nvPr/>
        </p:nvSpPr>
        <p:spPr>
          <a:xfrm>
            <a:off x="1965199" y="986892"/>
            <a:ext cx="330707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98CB692-8140-4379-9F56-D9ADD801DAB2}"/>
              </a:ext>
            </a:extLst>
          </p:cNvPr>
          <p:cNvSpPr/>
          <p:nvPr/>
        </p:nvSpPr>
        <p:spPr>
          <a:xfrm>
            <a:off x="4955287" y="986892"/>
            <a:ext cx="106375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E55428AA-CBE3-4D8C-BA81-08AAFA5F6809}"/>
              </a:ext>
            </a:extLst>
          </p:cNvPr>
          <p:cNvSpPr/>
          <p:nvPr/>
        </p:nvSpPr>
        <p:spPr>
          <a:xfrm>
            <a:off x="5744719" y="986892"/>
            <a:ext cx="33070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2B7228CF-A416-478A-8669-17B12942D300}"/>
              </a:ext>
            </a:extLst>
          </p:cNvPr>
          <p:cNvSpPr txBox="1"/>
          <p:nvPr/>
        </p:nvSpPr>
        <p:spPr>
          <a:xfrm>
            <a:off x="5071492" y="1036931"/>
            <a:ext cx="814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Libra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FDAAC0C0-3D71-4237-AD55-45F8DE47F459}"/>
              </a:ext>
            </a:extLst>
          </p:cNvPr>
          <p:cNvSpPr/>
          <p:nvPr/>
        </p:nvSpPr>
        <p:spPr>
          <a:xfrm>
            <a:off x="872301" y="851066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ECCD81-07F8-4813-9D62-6F16B49AEF3B}"/>
              </a:ext>
            </a:extLst>
          </p:cNvPr>
          <p:cNvSpPr/>
          <p:nvPr/>
        </p:nvSpPr>
        <p:spPr>
          <a:xfrm>
            <a:off x="724664" y="154162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609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2C54AEE7-44D0-4168-9600-4FDF3B083272}"/>
              </a:ext>
            </a:extLst>
          </p:cNvPr>
          <p:cNvSpPr/>
          <p:nvPr/>
        </p:nvSpPr>
        <p:spPr>
          <a:xfrm>
            <a:off x="724664" y="154162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152400"/>
                </a:moveTo>
                <a:lnTo>
                  <a:pt x="304800" y="0"/>
                </a:lnTo>
                <a:lnTo>
                  <a:pt x="609600" y="152400"/>
                </a:lnTo>
                <a:lnTo>
                  <a:pt x="304800" y="30480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69EABA95-6591-428F-A789-6A43F4A6867E}"/>
              </a:ext>
            </a:extLst>
          </p:cNvPr>
          <p:cNvSpPr/>
          <p:nvPr/>
        </p:nvSpPr>
        <p:spPr>
          <a:xfrm>
            <a:off x="1029464" y="108442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4D8D3B91-A1BC-4F67-A5F4-34B688B1D32A}"/>
              </a:ext>
            </a:extLst>
          </p:cNvPr>
          <p:cNvSpPr/>
          <p:nvPr/>
        </p:nvSpPr>
        <p:spPr>
          <a:xfrm>
            <a:off x="1258064" y="1627734"/>
            <a:ext cx="1067435" cy="132715"/>
          </a:xfrm>
          <a:custGeom>
            <a:avLst/>
            <a:gdLst/>
            <a:ahLst/>
            <a:cxnLst/>
            <a:rect l="l" t="t" r="r" b="b"/>
            <a:pathLst>
              <a:path w="1067435" h="132714">
                <a:moveTo>
                  <a:pt x="1010262" y="66294"/>
                </a:moveTo>
                <a:lnTo>
                  <a:pt x="938783" y="107950"/>
                </a:lnTo>
                <a:lnTo>
                  <a:pt x="936498" y="116713"/>
                </a:lnTo>
                <a:lnTo>
                  <a:pt x="940435" y="123444"/>
                </a:lnTo>
                <a:lnTo>
                  <a:pt x="944372" y="130302"/>
                </a:lnTo>
                <a:lnTo>
                  <a:pt x="953135" y="132588"/>
                </a:lnTo>
                <a:lnTo>
                  <a:pt x="1042534" y="80518"/>
                </a:lnTo>
                <a:lnTo>
                  <a:pt x="1038479" y="80518"/>
                </a:lnTo>
                <a:lnTo>
                  <a:pt x="1038479" y="78613"/>
                </a:lnTo>
                <a:lnTo>
                  <a:pt x="1031367" y="78613"/>
                </a:lnTo>
                <a:lnTo>
                  <a:pt x="1010262" y="66294"/>
                </a:lnTo>
                <a:close/>
              </a:path>
              <a:path w="1067435" h="132714">
                <a:moveTo>
                  <a:pt x="9856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985893" y="80518"/>
                </a:lnTo>
                <a:lnTo>
                  <a:pt x="1010262" y="66294"/>
                </a:lnTo>
                <a:lnTo>
                  <a:pt x="985676" y="51943"/>
                </a:lnTo>
                <a:close/>
              </a:path>
              <a:path w="1067435" h="132714">
                <a:moveTo>
                  <a:pt x="1042316" y="51943"/>
                </a:moveTo>
                <a:lnTo>
                  <a:pt x="1038479" y="51943"/>
                </a:lnTo>
                <a:lnTo>
                  <a:pt x="1038479" y="80518"/>
                </a:lnTo>
                <a:lnTo>
                  <a:pt x="1042534" y="80518"/>
                </a:lnTo>
                <a:lnTo>
                  <a:pt x="1066927" y="66294"/>
                </a:lnTo>
                <a:lnTo>
                  <a:pt x="1042316" y="51943"/>
                </a:lnTo>
                <a:close/>
              </a:path>
              <a:path w="1067435" h="132714">
                <a:moveTo>
                  <a:pt x="1031367" y="53975"/>
                </a:moveTo>
                <a:lnTo>
                  <a:pt x="1010262" y="66294"/>
                </a:lnTo>
                <a:lnTo>
                  <a:pt x="1031367" y="78613"/>
                </a:lnTo>
                <a:lnTo>
                  <a:pt x="1031367" y="53975"/>
                </a:lnTo>
                <a:close/>
              </a:path>
              <a:path w="1067435" h="132714">
                <a:moveTo>
                  <a:pt x="1038479" y="53975"/>
                </a:moveTo>
                <a:lnTo>
                  <a:pt x="1031367" y="53975"/>
                </a:lnTo>
                <a:lnTo>
                  <a:pt x="1031367" y="78613"/>
                </a:lnTo>
                <a:lnTo>
                  <a:pt x="1038479" y="78613"/>
                </a:lnTo>
                <a:lnTo>
                  <a:pt x="1038479" y="53975"/>
                </a:lnTo>
                <a:close/>
              </a:path>
              <a:path w="1067435" h="132714">
                <a:moveTo>
                  <a:pt x="953135" y="0"/>
                </a:moveTo>
                <a:lnTo>
                  <a:pt x="944372" y="2286"/>
                </a:lnTo>
                <a:lnTo>
                  <a:pt x="940435" y="9144"/>
                </a:lnTo>
                <a:lnTo>
                  <a:pt x="936498" y="15875"/>
                </a:lnTo>
                <a:lnTo>
                  <a:pt x="938783" y="24638"/>
                </a:lnTo>
                <a:lnTo>
                  <a:pt x="1010262" y="66294"/>
                </a:lnTo>
                <a:lnTo>
                  <a:pt x="1031367" y="53975"/>
                </a:lnTo>
                <a:lnTo>
                  <a:pt x="1038479" y="53975"/>
                </a:lnTo>
                <a:lnTo>
                  <a:pt x="1038479" y="51943"/>
                </a:lnTo>
                <a:lnTo>
                  <a:pt x="1042316" y="51943"/>
                </a:lnTo>
                <a:lnTo>
                  <a:pt x="953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CC435D9C-0875-4C92-AEC4-1EF7A9A4F390}"/>
              </a:ext>
            </a:extLst>
          </p:cNvPr>
          <p:cNvSpPr/>
          <p:nvPr/>
        </p:nvSpPr>
        <p:spPr>
          <a:xfrm>
            <a:off x="1029464" y="1846429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AD3F8184-5AE1-4F79-AEF7-B76787938E08}"/>
              </a:ext>
            </a:extLst>
          </p:cNvPr>
          <p:cNvSpPr/>
          <p:nvPr/>
        </p:nvSpPr>
        <p:spPr>
          <a:xfrm>
            <a:off x="1221488" y="1291692"/>
            <a:ext cx="1184148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2D6B98C-21E2-46F5-A722-233D4852985F}"/>
              </a:ext>
            </a:extLst>
          </p:cNvPr>
          <p:cNvSpPr/>
          <p:nvPr/>
        </p:nvSpPr>
        <p:spPr>
          <a:xfrm>
            <a:off x="2131315" y="1291692"/>
            <a:ext cx="330707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8601DEA7-47E5-455B-8BB2-97DD50DD7098}"/>
              </a:ext>
            </a:extLst>
          </p:cNvPr>
          <p:cNvSpPr txBox="1"/>
          <p:nvPr/>
        </p:nvSpPr>
        <p:spPr>
          <a:xfrm>
            <a:off x="1337058" y="975361"/>
            <a:ext cx="935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member  [bor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er]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B21D6964-A943-47A2-9D66-E0FB4E0FE489}"/>
              </a:ext>
            </a:extLst>
          </p:cNvPr>
          <p:cNvSpPr/>
          <p:nvPr/>
        </p:nvSpPr>
        <p:spPr>
          <a:xfrm>
            <a:off x="1145288" y="2358493"/>
            <a:ext cx="1095756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16B9AB3C-CA37-4F56-B7B9-A72BA2890430}"/>
              </a:ext>
            </a:extLst>
          </p:cNvPr>
          <p:cNvSpPr/>
          <p:nvPr/>
        </p:nvSpPr>
        <p:spPr>
          <a:xfrm>
            <a:off x="1966724" y="2358493"/>
            <a:ext cx="330707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94481D1B-90C5-4EC9-9411-AA6D4BB938AB}"/>
              </a:ext>
            </a:extLst>
          </p:cNvPr>
          <p:cNvSpPr txBox="1"/>
          <p:nvPr/>
        </p:nvSpPr>
        <p:spPr>
          <a:xfrm>
            <a:off x="1260858" y="2408911"/>
            <a:ext cx="847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[retu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ner]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AB44022A-EEDB-4EB0-953D-053F1B34165F}"/>
              </a:ext>
            </a:extLst>
          </p:cNvPr>
          <p:cNvSpPr/>
          <p:nvPr/>
        </p:nvSpPr>
        <p:spPr>
          <a:xfrm>
            <a:off x="2324864" y="13892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35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435100" y="533400"/>
                </a:lnTo>
                <a:lnTo>
                  <a:pt x="1469725" y="526420"/>
                </a:lnTo>
                <a:lnTo>
                  <a:pt x="1497980" y="507380"/>
                </a:lnTo>
                <a:lnTo>
                  <a:pt x="1517020" y="479125"/>
                </a:lnTo>
                <a:lnTo>
                  <a:pt x="1524000" y="444500"/>
                </a:lnTo>
                <a:lnTo>
                  <a:pt x="1524000" y="88900"/>
                </a:lnTo>
                <a:lnTo>
                  <a:pt x="1517020" y="54274"/>
                </a:lnTo>
                <a:lnTo>
                  <a:pt x="1497980" y="26019"/>
                </a:lnTo>
                <a:lnTo>
                  <a:pt x="1469725" y="6979"/>
                </a:lnTo>
                <a:lnTo>
                  <a:pt x="143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E4D0A9B5-269F-42FB-BFA8-69828E7AD97A}"/>
              </a:ext>
            </a:extLst>
          </p:cNvPr>
          <p:cNvSpPr/>
          <p:nvPr/>
        </p:nvSpPr>
        <p:spPr>
          <a:xfrm>
            <a:off x="2324864" y="13892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435100" y="0"/>
                </a:lnTo>
                <a:lnTo>
                  <a:pt x="1469725" y="6979"/>
                </a:lnTo>
                <a:lnTo>
                  <a:pt x="1497980" y="26019"/>
                </a:lnTo>
                <a:lnTo>
                  <a:pt x="1517020" y="54274"/>
                </a:lnTo>
                <a:lnTo>
                  <a:pt x="1524000" y="88900"/>
                </a:lnTo>
                <a:lnTo>
                  <a:pt x="1524000" y="444500"/>
                </a:lnTo>
                <a:lnTo>
                  <a:pt x="1517020" y="479125"/>
                </a:lnTo>
                <a:lnTo>
                  <a:pt x="1497980" y="507380"/>
                </a:lnTo>
                <a:lnTo>
                  <a:pt x="1469725" y="526420"/>
                </a:lnTo>
                <a:lnTo>
                  <a:pt x="1435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FD7EDB14-34A7-48D5-A007-8B82197478C7}"/>
              </a:ext>
            </a:extLst>
          </p:cNvPr>
          <p:cNvSpPr/>
          <p:nvPr/>
        </p:nvSpPr>
        <p:spPr>
          <a:xfrm>
            <a:off x="2303528" y="1527912"/>
            <a:ext cx="1694688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FBA6F2F2-913E-4C28-A690-A035F8FC5194}"/>
              </a:ext>
            </a:extLst>
          </p:cNvPr>
          <p:cNvSpPr/>
          <p:nvPr/>
        </p:nvSpPr>
        <p:spPr>
          <a:xfrm>
            <a:off x="3754375" y="1527912"/>
            <a:ext cx="294132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88594CB0-2A5B-4F72-89AF-3E6EE79AE67E}"/>
              </a:ext>
            </a:extLst>
          </p:cNvPr>
          <p:cNvSpPr txBox="1"/>
          <p:nvPr/>
        </p:nvSpPr>
        <p:spPr>
          <a:xfrm>
            <a:off x="2404239" y="1568806"/>
            <a:ext cx="147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Find </a:t>
            </a:r>
            <a:r>
              <a:rPr sz="1400" dirty="0">
                <a:latin typeface="Arial"/>
                <a:cs typeface="Arial"/>
              </a:rPr>
              <a:t>book on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shelf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332DDD5A-206B-49D7-8B18-26CF0B8DFF66}"/>
              </a:ext>
            </a:extLst>
          </p:cNvPr>
          <p:cNvSpPr/>
          <p:nvPr/>
        </p:nvSpPr>
        <p:spPr>
          <a:xfrm>
            <a:off x="2324864" y="25322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35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435100" y="533400"/>
                </a:lnTo>
                <a:lnTo>
                  <a:pt x="1469725" y="526420"/>
                </a:lnTo>
                <a:lnTo>
                  <a:pt x="1497980" y="507380"/>
                </a:lnTo>
                <a:lnTo>
                  <a:pt x="1517020" y="479125"/>
                </a:lnTo>
                <a:lnTo>
                  <a:pt x="1524000" y="444500"/>
                </a:lnTo>
                <a:lnTo>
                  <a:pt x="1524000" y="88900"/>
                </a:lnTo>
                <a:lnTo>
                  <a:pt x="1517020" y="54274"/>
                </a:lnTo>
                <a:lnTo>
                  <a:pt x="1497980" y="26019"/>
                </a:lnTo>
                <a:lnTo>
                  <a:pt x="1469725" y="6979"/>
                </a:lnTo>
                <a:lnTo>
                  <a:pt x="143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4EDF7E41-45DA-4EA7-8BBD-D116DF4177BC}"/>
              </a:ext>
            </a:extLst>
          </p:cNvPr>
          <p:cNvSpPr/>
          <p:nvPr/>
        </p:nvSpPr>
        <p:spPr>
          <a:xfrm>
            <a:off x="2324864" y="25322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435100" y="0"/>
                </a:lnTo>
                <a:lnTo>
                  <a:pt x="1469725" y="6979"/>
                </a:lnTo>
                <a:lnTo>
                  <a:pt x="1497980" y="26019"/>
                </a:lnTo>
                <a:lnTo>
                  <a:pt x="1517020" y="54274"/>
                </a:lnTo>
                <a:lnTo>
                  <a:pt x="1524000" y="88900"/>
                </a:lnTo>
                <a:lnTo>
                  <a:pt x="1524000" y="444500"/>
                </a:lnTo>
                <a:lnTo>
                  <a:pt x="1517020" y="479125"/>
                </a:lnTo>
                <a:lnTo>
                  <a:pt x="1497980" y="507380"/>
                </a:lnTo>
                <a:lnTo>
                  <a:pt x="1469725" y="526420"/>
                </a:lnTo>
                <a:lnTo>
                  <a:pt x="1435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4436752D-39DF-4560-BFE8-33FF5CC0619E}"/>
              </a:ext>
            </a:extLst>
          </p:cNvPr>
          <p:cNvSpPr/>
          <p:nvPr/>
        </p:nvSpPr>
        <p:spPr>
          <a:xfrm>
            <a:off x="2455928" y="2670912"/>
            <a:ext cx="1324356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66D00C51-2131-4C7D-9C55-806F6DED39CF}"/>
              </a:ext>
            </a:extLst>
          </p:cNvPr>
          <p:cNvSpPr/>
          <p:nvPr/>
        </p:nvSpPr>
        <p:spPr>
          <a:xfrm>
            <a:off x="3536443" y="2670912"/>
            <a:ext cx="294132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8A185941-81EA-49DB-872F-256038A98B5D}"/>
              </a:ext>
            </a:extLst>
          </p:cNvPr>
          <p:cNvSpPr txBox="1"/>
          <p:nvPr/>
        </p:nvSpPr>
        <p:spPr>
          <a:xfrm>
            <a:off x="2556639" y="2712187"/>
            <a:ext cx="1106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Wait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8E793096-0FBC-47D1-9395-2D89CEF42F3D}"/>
              </a:ext>
            </a:extLst>
          </p:cNvPr>
          <p:cNvSpPr/>
          <p:nvPr/>
        </p:nvSpPr>
        <p:spPr>
          <a:xfrm>
            <a:off x="1029464" y="2770734"/>
            <a:ext cx="1296035" cy="132715"/>
          </a:xfrm>
          <a:custGeom>
            <a:avLst/>
            <a:gdLst/>
            <a:ahLst/>
            <a:cxnLst/>
            <a:rect l="l" t="t" r="r" b="b"/>
            <a:pathLst>
              <a:path w="1296035" h="132714">
                <a:moveTo>
                  <a:pt x="1181735" y="0"/>
                </a:moveTo>
                <a:lnTo>
                  <a:pt x="1172972" y="2286"/>
                </a:lnTo>
                <a:lnTo>
                  <a:pt x="1169035" y="9144"/>
                </a:lnTo>
                <a:lnTo>
                  <a:pt x="1165098" y="15875"/>
                </a:lnTo>
                <a:lnTo>
                  <a:pt x="1167383" y="24638"/>
                </a:lnTo>
                <a:lnTo>
                  <a:pt x="1214484" y="52064"/>
                </a:lnTo>
                <a:lnTo>
                  <a:pt x="1267079" y="52070"/>
                </a:lnTo>
                <a:lnTo>
                  <a:pt x="1267079" y="80645"/>
                </a:lnTo>
                <a:lnTo>
                  <a:pt x="1214276" y="80645"/>
                </a:lnTo>
                <a:lnTo>
                  <a:pt x="1167383" y="107950"/>
                </a:lnTo>
                <a:lnTo>
                  <a:pt x="1165098" y="116713"/>
                </a:lnTo>
                <a:lnTo>
                  <a:pt x="1169035" y="123444"/>
                </a:lnTo>
                <a:lnTo>
                  <a:pt x="1172972" y="130302"/>
                </a:lnTo>
                <a:lnTo>
                  <a:pt x="1181735" y="132588"/>
                </a:lnTo>
                <a:lnTo>
                  <a:pt x="1270916" y="80645"/>
                </a:lnTo>
                <a:lnTo>
                  <a:pt x="1267079" y="80645"/>
                </a:lnTo>
                <a:lnTo>
                  <a:pt x="1270926" y="80639"/>
                </a:lnTo>
                <a:lnTo>
                  <a:pt x="1295527" y="66294"/>
                </a:lnTo>
                <a:lnTo>
                  <a:pt x="1181735" y="0"/>
                </a:lnTo>
                <a:close/>
              </a:path>
              <a:path w="1296035" h="132714">
                <a:moveTo>
                  <a:pt x="1238862" y="66294"/>
                </a:moveTo>
                <a:lnTo>
                  <a:pt x="1214285" y="80639"/>
                </a:lnTo>
                <a:lnTo>
                  <a:pt x="1267079" y="80645"/>
                </a:lnTo>
                <a:lnTo>
                  <a:pt x="1267079" y="78613"/>
                </a:lnTo>
                <a:lnTo>
                  <a:pt x="1259967" y="78613"/>
                </a:lnTo>
                <a:lnTo>
                  <a:pt x="1238862" y="66294"/>
                </a:lnTo>
                <a:close/>
              </a:path>
              <a:path w="1296035" h="132714">
                <a:moveTo>
                  <a:pt x="0" y="51943"/>
                </a:moveTo>
                <a:lnTo>
                  <a:pt x="0" y="80518"/>
                </a:lnTo>
                <a:lnTo>
                  <a:pt x="1214285" y="80639"/>
                </a:lnTo>
                <a:lnTo>
                  <a:pt x="1238862" y="66294"/>
                </a:lnTo>
                <a:lnTo>
                  <a:pt x="1214484" y="52064"/>
                </a:lnTo>
                <a:lnTo>
                  <a:pt x="0" y="51943"/>
                </a:lnTo>
                <a:close/>
              </a:path>
              <a:path w="1296035" h="132714">
                <a:moveTo>
                  <a:pt x="1259967" y="53975"/>
                </a:moveTo>
                <a:lnTo>
                  <a:pt x="1238862" y="66294"/>
                </a:lnTo>
                <a:lnTo>
                  <a:pt x="1259967" y="78613"/>
                </a:lnTo>
                <a:lnTo>
                  <a:pt x="1259967" y="53975"/>
                </a:lnTo>
                <a:close/>
              </a:path>
              <a:path w="1296035" h="132714">
                <a:moveTo>
                  <a:pt x="1267079" y="53975"/>
                </a:moveTo>
                <a:lnTo>
                  <a:pt x="1259967" y="53975"/>
                </a:lnTo>
                <a:lnTo>
                  <a:pt x="1259967" y="78613"/>
                </a:lnTo>
                <a:lnTo>
                  <a:pt x="1267079" y="78613"/>
                </a:lnTo>
                <a:lnTo>
                  <a:pt x="1267079" y="53975"/>
                </a:lnTo>
                <a:close/>
              </a:path>
              <a:path w="1296035" h="132714">
                <a:moveTo>
                  <a:pt x="1214484" y="52064"/>
                </a:moveTo>
                <a:lnTo>
                  <a:pt x="1238862" y="66294"/>
                </a:lnTo>
                <a:lnTo>
                  <a:pt x="1259967" y="53975"/>
                </a:lnTo>
                <a:lnTo>
                  <a:pt x="1267079" y="53975"/>
                </a:lnTo>
                <a:lnTo>
                  <a:pt x="1267079" y="52070"/>
                </a:lnTo>
                <a:lnTo>
                  <a:pt x="1214484" y="5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027E4F22-3262-4D43-8FEF-6205DD7A527D}"/>
              </a:ext>
            </a:extLst>
          </p:cNvPr>
          <p:cNvSpPr/>
          <p:nvPr/>
        </p:nvSpPr>
        <p:spPr>
          <a:xfrm>
            <a:off x="3020569" y="1922629"/>
            <a:ext cx="132715" cy="610235"/>
          </a:xfrm>
          <a:custGeom>
            <a:avLst/>
            <a:gdLst/>
            <a:ahLst/>
            <a:cxnLst/>
            <a:rect l="l" t="t" r="r" b="b"/>
            <a:pathLst>
              <a:path w="132714" h="610235">
                <a:moveTo>
                  <a:pt x="15875" y="479298"/>
                </a:moveTo>
                <a:lnTo>
                  <a:pt x="9144" y="483235"/>
                </a:lnTo>
                <a:lnTo>
                  <a:pt x="2286" y="487172"/>
                </a:lnTo>
                <a:lnTo>
                  <a:pt x="0" y="495935"/>
                </a:lnTo>
                <a:lnTo>
                  <a:pt x="3937" y="502792"/>
                </a:lnTo>
                <a:lnTo>
                  <a:pt x="66294" y="609726"/>
                </a:lnTo>
                <a:lnTo>
                  <a:pt x="82883" y="581278"/>
                </a:lnTo>
                <a:lnTo>
                  <a:pt x="51943" y="581278"/>
                </a:lnTo>
                <a:lnTo>
                  <a:pt x="51943" y="528476"/>
                </a:lnTo>
                <a:lnTo>
                  <a:pt x="28575" y="488441"/>
                </a:lnTo>
                <a:lnTo>
                  <a:pt x="24638" y="481584"/>
                </a:lnTo>
                <a:lnTo>
                  <a:pt x="15875" y="479298"/>
                </a:lnTo>
                <a:close/>
              </a:path>
              <a:path w="132714" h="610235">
                <a:moveTo>
                  <a:pt x="51943" y="528476"/>
                </a:moveTo>
                <a:lnTo>
                  <a:pt x="51943" y="581278"/>
                </a:lnTo>
                <a:lnTo>
                  <a:pt x="80518" y="581278"/>
                </a:lnTo>
                <a:lnTo>
                  <a:pt x="80518" y="574166"/>
                </a:lnTo>
                <a:lnTo>
                  <a:pt x="53975" y="574166"/>
                </a:lnTo>
                <a:lnTo>
                  <a:pt x="66294" y="553062"/>
                </a:lnTo>
                <a:lnTo>
                  <a:pt x="51943" y="528476"/>
                </a:lnTo>
                <a:close/>
              </a:path>
              <a:path w="132714" h="610235">
                <a:moveTo>
                  <a:pt x="116713" y="479298"/>
                </a:moveTo>
                <a:lnTo>
                  <a:pt x="107950" y="481584"/>
                </a:lnTo>
                <a:lnTo>
                  <a:pt x="104013" y="488441"/>
                </a:lnTo>
                <a:lnTo>
                  <a:pt x="80645" y="528476"/>
                </a:lnTo>
                <a:lnTo>
                  <a:pt x="80518" y="581278"/>
                </a:lnTo>
                <a:lnTo>
                  <a:pt x="82883" y="581278"/>
                </a:lnTo>
                <a:lnTo>
                  <a:pt x="128651" y="502792"/>
                </a:lnTo>
                <a:lnTo>
                  <a:pt x="132588" y="495935"/>
                </a:lnTo>
                <a:lnTo>
                  <a:pt x="130302" y="487172"/>
                </a:lnTo>
                <a:lnTo>
                  <a:pt x="123444" y="483235"/>
                </a:lnTo>
                <a:lnTo>
                  <a:pt x="116713" y="479298"/>
                </a:lnTo>
                <a:close/>
              </a:path>
              <a:path w="132714" h="610235">
                <a:moveTo>
                  <a:pt x="66294" y="553062"/>
                </a:moveTo>
                <a:lnTo>
                  <a:pt x="53975" y="574166"/>
                </a:lnTo>
                <a:lnTo>
                  <a:pt x="78613" y="574166"/>
                </a:lnTo>
                <a:lnTo>
                  <a:pt x="66294" y="553062"/>
                </a:lnTo>
                <a:close/>
              </a:path>
              <a:path w="132714" h="610235">
                <a:moveTo>
                  <a:pt x="80518" y="528693"/>
                </a:moveTo>
                <a:lnTo>
                  <a:pt x="66294" y="553062"/>
                </a:lnTo>
                <a:lnTo>
                  <a:pt x="78613" y="574166"/>
                </a:lnTo>
                <a:lnTo>
                  <a:pt x="80518" y="574166"/>
                </a:lnTo>
                <a:lnTo>
                  <a:pt x="80518" y="528693"/>
                </a:lnTo>
                <a:close/>
              </a:path>
              <a:path w="132714" h="610235">
                <a:moveTo>
                  <a:pt x="80518" y="0"/>
                </a:moveTo>
                <a:lnTo>
                  <a:pt x="51943" y="0"/>
                </a:lnTo>
                <a:lnTo>
                  <a:pt x="52070" y="528693"/>
                </a:lnTo>
                <a:lnTo>
                  <a:pt x="66294" y="553062"/>
                </a:lnTo>
                <a:lnTo>
                  <a:pt x="80518" y="5286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44064BF7-4540-4B08-8C33-5961E163F556}"/>
              </a:ext>
            </a:extLst>
          </p:cNvPr>
          <p:cNvSpPr/>
          <p:nvPr/>
        </p:nvSpPr>
        <p:spPr>
          <a:xfrm>
            <a:off x="5601464" y="5123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35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03"/>
                </a:lnTo>
                <a:lnTo>
                  <a:pt x="26019" y="507361"/>
                </a:lnTo>
                <a:lnTo>
                  <a:pt x="54274" y="526413"/>
                </a:lnTo>
                <a:lnTo>
                  <a:pt x="88900" y="533400"/>
                </a:lnTo>
                <a:lnTo>
                  <a:pt x="1435100" y="533400"/>
                </a:lnTo>
                <a:lnTo>
                  <a:pt x="1469725" y="526413"/>
                </a:lnTo>
                <a:lnTo>
                  <a:pt x="1497980" y="507361"/>
                </a:lnTo>
                <a:lnTo>
                  <a:pt x="1517020" y="479103"/>
                </a:lnTo>
                <a:lnTo>
                  <a:pt x="1524000" y="444500"/>
                </a:lnTo>
                <a:lnTo>
                  <a:pt x="1524000" y="88900"/>
                </a:lnTo>
                <a:lnTo>
                  <a:pt x="1517020" y="54274"/>
                </a:lnTo>
                <a:lnTo>
                  <a:pt x="1497980" y="26019"/>
                </a:lnTo>
                <a:lnTo>
                  <a:pt x="1469725" y="6979"/>
                </a:lnTo>
                <a:lnTo>
                  <a:pt x="143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47C858D6-A0CF-4575-A4B6-6CCFE71C565D}"/>
              </a:ext>
            </a:extLst>
          </p:cNvPr>
          <p:cNvSpPr/>
          <p:nvPr/>
        </p:nvSpPr>
        <p:spPr>
          <a:xfrm>
            <a:off x="5601464" y="5123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435100" y="0"/>
                </a:lnTo>
                <a:lnTo>
                  <a:pt x="1469725" y="6979"/>
                </a:lnTo>
                <a:lnTo>
                  <a:pt x="1497980" y="26019"/>
                </a:lnTo>
                <a:lnTo>
                  <a:pt x="1517020" y="54274"/>
                </a:lnTo>
                <a:lnTo>
                  <a:pt x="1524000" y="88900"/>
                </a:lnTo>
                <a:lnTo>
                  <a:pt x="1524000" y="444500"/>
                </a:lnTo>
                <a:lnTo>
                  <a:pt x="1517020" y="479103"/>
                </a:lnTo>
                <a:lnTo>
                  <a:pt x="1497980" y="507361"/>
                </a:lnTo>
                <a:lnTo>
                  <a:pt x="1469725" y="526413"/>
                </a:lnTo>
                <a:lnTo>
                  <a:pt x="1435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86014B45-8605-4A6A-9062-182D8CD96E4E}"/>
              </a:ext>
            </a:extLst>
          </p:cNvPr>
          <p:cNvSpPr/>
          <p:nvPr/>
        </p:nvSpPr>
        <p:spPr>
          <a:xfrm>
            <a:off x="5732528" y="5109313"/>
            <a:ext cx="1563624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AF75BAB5-5356-4CE3-B7C9-93908E787B28}"/>
              </a:ext>
            </a:extLst>
          </p:cNvPr>
          <p:cNvSpPr/>
          <p:nvPr/>
        </p:nvSpPr>
        <p:spPr>
          <a:xfrm>
            <a:off x="7052311" y="5109313"/>
            <a:ext cx="294131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69CB3C5F-4D22-4FA4-B014-EA53D7A8F60B}"/>
              </a:ext>
            </a:extLst>
          </p:cNvPr>
          <p:cNvSpPr/>
          <p:nvPr/>
        </p:nvSpPr>
        <p:spPr>
          <a:xfrm>
            <a:off x="5732528" y="5322673"/>
            <a:ext cx="896112" cy="403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19A8ACE4-D053-4CA4-AF96-C121E13743A1}"/>
              </a:ext>
            </a:extLst>
          </p:cNvPr>
          <p:cNvSpPr/>
          <p:nvPr/>
        </p:nvSpPr>
        <p:spPr>
          <a:xfrm>
            <a:off x="6384799" y="5322673"/>
            <a:ext cx="294131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A1F8A9CF-9D87-4BC3-93C8-DD421E60D9EF}"/>
              </a:ext>
            </a:extLst>
          </p:cNvPr>
          <p:cNvSpPr/>
          <p:nvPr/>
        </p:nvSpPr>
        <p:spPr>
          <a:xfrm>
            <a:off x="6297170" y="5656429"/>
            <a:ext cx="132588" cy="2286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34CAE5A2-0EF4-4621-A817-D38C4BC84E35}"/>
              </a:ext>
            </a:extLst>
          </p:cNvPr>
          <p:cNvSpPr/>
          <p:nvPr/>
        </p:nvSpPr>
        <p:spPr>
          <a:xfrm>
            <a:off x="5753864" y="5885029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C933E3D8-67A7-4F6C-9F4D-53835053D4F6}"/>
              </a:ext>
            </a:extLst>
          </p:cNvPr>
          <p:cNvSpPr/>
          <p:nvPr/>
        </p:nvSpPr>
        <p:spPr>
          <a:xfrm>
            <a:off x="5982464" y="58850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1268C96C-75B3-4BBF-B121-A14A86005972}"/>
              </a:ext>
            </a:extLst>
          </p:cNvPr>
          <p:cNvSpPr/>
          <p:nvPr/>
        </p:nvSpPr>
        <p:spPr>
          <a:xfrm>
            <a:off x="6744464" y="58850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2A873049-D319-46C3-AA92-45AD824ED218}"/>
              </a:ext>
            </a:extLst>
          </p:cNvPr>
          <p:cNvSpPr/>
          <p:nvPr/>
        </p:nvSpPr>
        <p:spPr>
          <a:xfrm>
            <a:off x="2096264" y="6113629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38862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EFE12569-5D2D-4918-8E5E-32FF6E0DE083}"/>
              </a:ext>
            </a:extLst>
          </p:cNvPr>
          <p:cNvSpPr/>
          <p:nvPr/>
        </p:nvSpPr>
        <p:spPr>
          <a:xfrm>
            <a:off x="6744464" y="6113629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689627D7-844E-48D5-B5A9-1A7C57BA8470}"/>
              </a:ext>
            </a:extLst>
          </p:cNvPr>
          <p:cNvSpPr/>
          <p:nvPr/>
        </p:nvSpPr>
        <p:spPr>
          <a:xfrm>
            <a:off x="8116064" y="1770229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43434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1B7B592B-D71E-4C41-9433-90A7CD0AD2F5}"/>
              </a:ext>
            </a:extLst>
          </p:cNvPr>
          <p:cNvSpPr/>
          <p:nvPr/>
        </p:nvSpPr>
        <p:spPr>
          <a:xfrm>
            <a:off x="5144264" y="177022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2971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9D97A68F-79CD-4145-967E-DBF12A32B181}"/>
              </a:ext>
            </a:extLst>
          </p:cNvPr>
          <p:cNvSpPr/>
          <p:nvPr/>
        </p:nvSpPr>
        <p:spPr>
          <a:xfrm>
            <a:off x="4382264" y="207502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0BDFF0EB-0C8C-4587-B591-C2BC1955D505}"/>
              </a:ext>
            </a:extLst>
          </p:cNvPr>
          <p:cNvSpPr/>
          <p:nvPr/>
        </p:nvSpPr>
        <p:spPr>
          <a:xfrm>
            <a:off x="3848864" y="27608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ED9D5254-8745-4036-9A1B-A5205242461C}"/>
              </a:ext>
            </a:extLst>
          </p:cNvPr>
          <p:cNvSpPr/>
          <p:nvPr/>
        </p:nvSpPr>
        <p:spPr>
          <a:xfrm>
            <a:off x="4001264" y="1770229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5">
            <a:extLst>
              <a:ext uri="{FF2B5EF4-FFF2-40B4-BE49-F238E27FC236}">
                <a16:creationId xmlns:a16="http://schemas.microsoft.com/office/drawing/2014/main" id="{6CED0E5F-2705-4D72-8CAB-C9EA8C00F1B6}"/>
              </a:ext>
            </a:extLst>
          </p:cNvPr>
          <p:cNvSpPr/>
          <p:nvPr/>
        </p:nvSpPr>
        <p:spPr>
          <a:xfrm>
            <a:off x="4001264" y="177022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6">
            <a:extLst>
              <a:ext uri="{FF2B5EF4-FFF2-40B4-BE49-F238E27FC236}">
                <a16:creationId xmlns:a16="http://schemas.microsoft.com/office/drawing/2014/main" id="{335C8B37-D434-49A6-B23F-DB18B9A183A3}"/>
              </a:ext>
            </a:extLst>
          </p:cNvPr>
          <p:cNvSpPr/>
          <p:nvPr/>
        </p:nvSpPr>
        <p:spPr>
          <a:xfrm>
            <a:off x="4392169" y="1770229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4" h="305435">
                <a:moveTo>
                  <a:pt x="15875" y="174498"/>
                </a:moveTo>
                <a:lnTo>
                  <a:pt x="9144" y="178435"/>
                </a:lnTo>
                <a:lnTo>
                  <a:pt x="2286" y="182372"/>
                </a:lnTo>
                <a:lnTo>
                  <a:pt x="0" y="191135"/>
                </a:lnTo>
                <a:lnTo>
                  <a:pt x="3937" y="197992"/>
                </a:lnTo>
                <a:lnTo>
                  <a:pt x="66294" y="304926"/>
                </a:lnTo>
                <a:lnTo>
                  <a:pt x="82883" y="276478"/>
                </a:lnTo>
                <a:lnTo>
                  <a:pt x="51943" y="276478"/>
                </a:lnTo>
                <a:lnTo>
                  <a:pt x="51943" y="223676"/>
                </a:lnTo>
                <a:lnTo>
                  <a:pt x="28575" y="183641"/>
                </a:lnTo>
                <a:lnTo>
                  <a:pt x="24638" y="176784"/>
                </a:lnTo>
                <a:lnTo>
                  <a:pt x="15875" y="174498"/>
                </a:lnTo>
                <a:close/>
              </a:path>
              <a:path w="132714" h="305435">
                <a:moveTo>
                  <a:pt x="51943" y="223676"/>
                </a:moveTo>
                <a:lnTo>
                  <a:pt x="51943" y="276478"/>
                </a:lnTo>
                <a:lnTo>
                  <a:pt x="80518" y="276478"/>
                </a:lnTo>
                <a:lnTo>
                  <a:pt x="80518" y="269366"/>
                </a:lnTo>
                <a:lnTo>
                  <a:pt x="53975" y="269366"/>
                </a:lnTo>
                <a:lnTo>
                  <a:pt x="66294" y="248262"/>
                </a:lnTo>
                <a:lnTo>
                  <a:pt x="51943" y="223676"/>
                </a:lnTo>
                <a:close/>
              </a:path>
              <a:path w="132714" h="305435">
                <a:moveTo>
                  <a:pt x="116713" y="174498"/>
                </a:moveTo>
                <a:lnTo>
                  <a:pt x="107950" y="176784"/>
                </a:lnTo>
                <a:lnTo>
                  <a:pt x="104013" y="183641"/>
                </a:lnTo>
                <a:lnTo>
                  <a:pt x="80645" y="223676"/>
                </a:lnTo>
                <a:lnTo>
                  <a:pt x="80518" y="276478"/>
                </a:lnTo>
                <a:lnTo>
                  <a:pt x="82883" y="276478"/>
                </a:lnTo>
                <a:lnTo>
                  <a:pt x="128651" y="197992"/>
                </a:lnTo>
                <a:lnTo>
                  <a:pt x="132588" y="191135"/>
                </a:lnTo>
                <a:lnTo>
                  <a:pt x="130302" y="182372"/>
                </a:lnTo>
                <a:lnTo>
                  <a:pt x="123444" y="178435"/>
                </a:lnTo>
                <a:lnTo>
                  <a:pt x="116713" y="174498"/>
                </a:lnTo>
                <a:close/>
              </a:path>
              <a:path w="132714" h="305435">
                <a:moveTo>
                  <a:pt x="66294" y="248262"/>
                </a:moveTo>
                <a:lnTo>
                  <a:pt x="53975" y="269366"/>
                </a:lnTo>
                <a:lnTo>
                  <a:pt x="78613" y="269366"/>
                </a:lnTo>
                <a:lnTo>
                  <a:pt x="66294" y="248262"/>
                </a:lnTo>
                <a:close/>
              </a:path>
              <a:path w="132714" h="305435">
                <a:moveTo>
                  <a:pt x="80518" y="223893"/>
                </a:moveTo>
                <a:lnTo>
                  <a:pt x="66294" y="248262"/>
                </a:lnTo>
                <a:lnTo>
                  <a:pt x="78613" y="269366"/>
                </a:lnTo>
                <a:lnTo>
                  <a:pt x="80518" y="269366"/>
                </a:lnTo>
                <a:lnTo>
                  <a:pt x="80518" y="223893"/>
                </a:lnTo>
                <a:close/>
              </a:path>
              <a:path w="132714" h="305435">
                <a:moveTo>
                  <a:pt x="80518" y="0"/>
                </a:moveTo>
                <a:lnTo>
                  <a:pt x="51943" y="0"/>
                </a:lnTo>
                <a:lnTo>
                  <a:pt x="52070" y="223893"/>
                </a:lnTo>
                <a:lnTo>
                  <a:pt x="66294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7">
            <a:extLst>
              <a:ext uri="{FF2B5EF4-FFF2-40B4-BE49-F238E27FC236}">
                <a16:creationId xmlns:a16="http://schemas.microsoft.com/office/drawing/2014/main" id="{1E2D1A5A-CD3A-4F5E-A881-9146FC4F0F09}"/>
              </a:ext>
            </a:extLst>
          </p:cNvPr>
          <p:cNvSpPr/>
          <p:nvPr/>
        </p:nvSpPr>
        <p:spPr>
          <a:xfrm>
            <a:off x="5077969" y="1770229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4" h="305435">
                <a:moveTo>
                  <a:pt x="15875" y="174498"/>
                </a:moveTo>
                <a:lnTo>
                  <a:pt x="9144" y="178435"/>
                </a:lnTo>
                <a:lnTo>
                  <a:pt x="2286" y="182372"/>
                </a:lnTo>
                <a:lnTo>
                  <a:pt x="0" y="191135"/>
                </a:lnTo>
                <a:lnTo>
                  <a:pt x="3937" y="197992"/>
                </a:lnTo>
                <a:lnTo>
                  <a:pt x="66294" y="304926"/>
                </a:lnTo>
                <a:lnTo>
                  <a:pt x="82883" y="276478"/>
                </a:lnTo>
                <a:lnTo>
                  <a:pt x="51943" y="276478"/>
                </a:lnTo>
                <a:lnTo>
                  <a:pt x="51943" y="223676"/>
                </a:lnTo>
                <a:lnTo>
                  <a:pt x="28575" y="183641"/>
                </a:lnTo>
                <a:lnTo>
                  <a:pt x="24638" y="176784"/>
                </a:lnTo>
                <a:lnTo>
                  <a:pt x="15875" y="174498"/>
                </a:lnTo>
                <a:close/>
              </a:path>
              <a:path w="132714" h="305435">
                <a:moveTo>
                  <a:pt x="51943" y="223676"/>
                </a:moveTo>
                <a:lnTo>
                  <a:pt x="51943" y="276478"/>
                </a:lnTo>
                <a:lnTo>
                  <a:pt x="80518" y="276478"/>
                </a:lnTo>
                <a:lnTo>
                  <a:pt x="80518" y="269366"/>
                </a:lnTo>
                <a:lnTo>
                  <a:pt x="53975" y="269366"/>
                </a:lnTo>
                <a:lnTo>
                  <a:pt x="66294" y="248262"/>
                </a:lnTo>
                <a:lnTo>
                  <a:pt x="51943" y="223676"/>
                </a:lnTo>
                <a:close/>
              </a:path>
              <a:path w="132714" h="305435">
                <a:moveTo>
                  <a:pt x="116713" y="174498"/>
                </a:moveTo>
                <a:lnTo>
                  <a:pt x="107950" y="176784"/>
                </a:lnTo>
                <a:lnTo>
                  <a:pt x="104013" y="183641"/>
                </a:lnTo>
                <a:lnTo>
                  <a:pt x="80645" y="223676"/>
                </a:lnTo>
                <a:lnTo>
                  <a:pt x="80518" y="276478"/>
                </a:lnTo>
                <a:lnTo>
                  <a:pt x="82883" y="276478"/>
                </a:lnTo>
                <a:lnTo>
                  <a:pt x="128651" y="197992"/>
                </a:lnTo>
                <a:lnTo>
                  <a:pt x="132588" y="191135"/>
                </a:lnTo>
                <a:lnTo>
                  <a:pt x="130302" y="182372"/>
                </a:lnTo>
                <a:lnTo>
                  <a:pt x="123444" y="178435"/>
                </a:lnTo>
                <a:lnTo>
                  <a:pt x="116713" y="174498"/>
                </a:lnTo>
                <a:close/>
              </a:path>
              <a:path w="132714" h="305435">
                <a:moveTo>
                  <a:pt x="66294" y="248262"/>
                </a:moveTo>
                <a:lnTo>
                  <a:pt x="53975" y="269366"/>
                </a:lnTo>
                <a:lnTo>
                  <a:pt x="78613" y="269366"/>
                </a:lnTo>
                <a:lnTo>
                  <a:pt x="66294" y="248262"/>
                </a:lnTo>
                <a:close/>
              </a:path>
              <a:path w="132714" h="305435">
                <a:moveTo>
                  <a:pt x="80518" y="223893"/>
                </a:moveTo>
                <a:lnTo>
                  <a:pt x="66294" y="248262"/>
                </a:lnTo>
                <a:lnTo>
                  <a:pt x="78613" y="269366"/>
                </a:lnTo>
                <a:lnTo>
                  <a:pt x="80518" y="269366"/>
                </a:lnTo>
                <a:lnTo>
                  <a:pt x="80518" y="223893"/>
                </a:lnTo>
                <a:close/>
              </a:path>
              <a:path w="132714" h="305435">
                <a:moveTo>
                  <a:pt x="80518" y="0"/>
                </a:moveTo>
                <a:lnTo>
                  <a:pt x="51943" y="0"/>
                </a:lnTo>
                <a:lnTo>
                  <a:pt x="52070" y="223893"/>
                </a:lnTo>
                <a:lnTo>
                  <a:pt x="66294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1804B20A-479E-45C6-8D48-3DB88AFED2BE}"/>
              </a:ext>
            </a:extLst>
          </p:cNvPr>
          <p:cNvSpPr/>
          <p:nvPr/>
        </p:nvSpPr>
        <p:spPr>
          <a:xfrm>
            <a:off x="4382264" y="4361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35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435100" y="533400"/>
                </a:lnTo>
                <a:lnTo>
                  <a:pt x="1469725" y="526420"/>
                </a:lnTo>
                <a:lnTo>
                  <a:pt x="1497980" y="507380"/>
                </a:lnTo>
                <a:lnTo>
                  <a:pt x="1517020" y="479125"/>
                </a:lnTo>
                <a:lnTo>
                  <a:pt x="1524000" y="444500"/>
                </a:lnTo>
                <a:lnTo>
                  <a:pt x="1524000" y="88900"/>
                </a:lnTo>
                <a:lnTo>
                  <a:pt x="1517020" y="54274"/>
                </a:lnTo>
                <a:lnTo>
                  <a:pt x="1497980" y="26019"/>
                </a:lnTo>
                <a:lnTo>
                  <a:pt x="1469725" y="6979"/>
                </a:lnTo>
                <a:lnTo>
                  <a:pt x="143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3FD48C69-072B-4770-BFD0-0F7213A307FE}"/>
              </a:ext>
            </a:extLst>
          </p:cNvPr>
          <p:cNvSpPr/>
          <p:nvPr/>
        </p:nvSpPr>
        <p:spPr>
          <a:xfrm>
            <a:off x="4382264" y="4361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435100" y="0"/>
                </a:lnTo>
                <a:lnTo>
                  <a:pt x="1469725" y="6979"/>
                </a:lnTo>
                <a:lnTo>
                  <a:pt x="1497980" y="26019"/>
                </a:lnTo>
                <a:lnTo>
                  <a:pt x="1517020" y="54274"/>
                </a:lnTo>
                <a:lnTo>
                  <a:pt x="1524000" y="88900"/>
                </a:lnTo>
                <a:lnTo>
                  <a:pt x="1524000" y="444500"/>
                </a:lnTo>
                <a:lnTo>
                  <a:pt x="1517020" y="479125"/>
                </a:lnTo>
                <a:lnTo>
                  <a:pt x="1497980" y="507380"/>
                </a:lnTo>
                <a:lnTo>
                  <a:pt x="1469725" y="526420"/>
                </a:lnTo>
                <a:lnTo>
                  <a:pt x="1435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59328787-3C01-4A18-A369-4663BE2DBEA0}"/>
              </a:ext>
            </a:extLst>
          </p:cNvPr>
          <p:cNvSpPr/>
          <p:nvPr/>
        </p:nvSpPr>
        <p:spPr>
          <a:xfrm>
            <a:off x="4360928" y="4499713"/>
            <a:ext cx="1644395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A4E99E96-C47D-492A-B659-C77CD06C5529}"/>
              </a:ext>
            </a:extLst>
          </p:cNvPr>
          <p:cNvSpPr/>
          <p:nvPr/>
        </p:nvSpPr>
        <p:spPr>
          <a:xfrm>
            <a:off x="5761484" y="4499713"/>
            <a:ext cx="294132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2">
            <a:extLst>
              <a:ext uri="{FF2B5EF4-FFF2-40B4-BE49-F238E27FC236}">
                <a16:creationId xmlns:a16="http://schemas.microsoft.com/office/drawing/2014/main" id="{94F9D5B5-1467-4CD3-B1B9-BFCB9E9AC05A}"/>
              </a:ext>
            </a:extLst>
          </p:cNvPr>
          <p:cNvSpPr txBox="1"/>
          <p:nvPr/>
        </p:nvSpPr>
        <p:spPr>
          <a:xfrm>
            <a:off x="4461892" y="4541242"/>
            <a:ext cx="266763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Record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borrowing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3843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Prepare for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next  </a:t>
            </a:r>
            <a:r>
              <a:rPr sz="1400" spc="-5" dirty="0">
                <a:latin typeface="Arial"/>
                <a:cs typeface="Arial"/>
              </a:rPr>
              <a:t>member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63">
            <a:extLst>
              <a:ext uri="{FF2B5EF4-FFF2-40B4-BE49-F238E27FC236}">
                <a16:creationId xmlns:a16="http://schemas.microsoft.com/office/drawing/2014/main" id="{0EF08708-3364-499B-96E2-062158E63CAC}"/>
              </a:ext>
            </a:extLst>
          </p:cNvPr>
          <p:cNvSpPr/>
          <p:nvPr/>
        </p:nvSpPr>
        <p:spPr>
          <a:xfrm>
            <a:off x="4915664" y="321802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2827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282700" y="533400"/>
                </a:lnTo>
                <a:lnTo>
                  <a:pt x="1317325" y="526420"/>
                </a:lnTo>
                <a:lnTo>
                  <a:pt x="1345580" y="507380"/>
                </a:lnTo>
                <a:lnTo>
                  <a:pt x="1364620" y="479125"/>
                </a:lnTo>
                <a:lnTo>
                  <a:pt x="1371600" y="444500"/>
                </a:lnTo>
                <a:lnTo>
                  <a:pt x="1371600" y="88900"/>
                </a:lnTo>
                <a:lnTo>
                  <a:pt x="1364620" y="54274"/>
                </a:lnTo>
                <a:lnTo>
                  <a:pt x="1345580" y="26019"/>
                </a:lnTo>
                <a:lnTo>
                  <a:pt x="1317325" y="6979"/>
                </a:lnTo>
                <a:lnTo>
                  <a:pt x="128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4">
            <a:extLst>
              <a:ext uri="{FF2B5EF4-FFF2-40B4-BE49-F238E27FC236}">
                <a16:creationId xmlns:a16="http://schemas.microsoft.com/office/drawing/2014/main" id="{747E6E78-A622-49E5-B054-1C1722F44AE8}"/>
              </a:ext>
            </a:extLst>
          </p:cNvPr>
          <p:cNvSpPr/>
          <p:nvPr/>
        </p:nvSpPr>
        <p:spPr>
          <a:xfrm>
            <a:off x="4915664" y="321802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5">
            <a:extLst>
              <a:ext uri="{FF2B5EF4-FFF2-40B4-BE49-F238E27FC236}">
                <a16:creationId xmlns:a16="http://schemas.microsoft.com/office/drawing/2014/main" id="{3769B44C-DF80-4033-AD46-FB550D379CE8}"/>
              </a:ext>
            </a:extLst>
          </p:cNvPr>
          <p:cNvSpPr/>
          <p:nvPr/>
        </p:nvSpPr>
        <p:spPr>
          <a:xfrm>
            <a:off x="5046728" y="3280513"/>
            <a:ext cx="1330452" cy="403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6">
            <a:extLst>
              <a:ext uri="{FF2B5EF4-FFF2-40B4-BE49-F238E27FC236}">
                <a16:creationId xmlns:a16="http://schemas.microsoft.com/office/drawing/2014/main" id="{29DD7BEC-1602-4012-A0ED-33008188B3AD}"/>
              </a:ext>
            </a:extLst>
          </p:cNvPr>
          <p:cNvSpPr/>
          <p:nvPr/>
        </p:nvSpPr>
        <p:spPr>
          <a:xfrm>
            <a:off x="6133340" y="3280513"/>
            <a:ext cx="294131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D6927B26-F67E-4AAC-B0DA-8E3F7395C10F}"/>
              </a:ext>
            </a:extLst>
          </p:cNvPr>
          <p:cNvSpPr txBox="1"/>
          <p:nvPr/>
        </p:nvSpPr>
        <p:spPr>
          <a:xfrm>
            <a:off x="5147692" y="3321787"/>
            <a:ext cx="1111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Record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8">
            <a:extLst>
              <a:ext uri="{FF2B5EF4-FFF2-40B4-BE49-F238E27FC236}">
                <a16:creationId xmlns:a16="http://schemas.microsoft.com/office/drawing/2014/main" id="{401BE973-67BF-47F0-9526-A0A7B707D785}"/>
              </a:ext>
            </a:extLst>
          </p:cNvPr>
          <p:cNvSpPr/>
          <p:nvPr/>
        </p:nvSpPr>
        <p:spPr>
          <a:xfrm>
            <a:off x="6439664" y="3218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435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435100" y="533400"/>
                </a:lnTo>
                <a:lnTo>
                  <a:pt x="1469725" y="526420"/>
                </a:lnTo>
                <a:lnTo>
                  <a:pt x="1497980" y="507380"/>
                </a:lnTo>
                <a:lnTo>
                  <a:pt x="1517020" y="479125"/>
                </a:lnTo>
                <a:lnTo>
                  <a:pt x="1524000" y="444500"/>
                </a:lnTo>
                <a:lnTo>
                  <a:pt x="1524000" y="88900"/>
                </a:lnTo>
                <a:lnTo>
                  <a:pt x="1517020" y="54274"/>
                </a:lnTo>
                <a:lnTo>
                  <a:pt x="1497980" y="26019"/>
                </a:lnTo>
                <a:lnTo>
                  <a:pt x="1469725" y="6979"/>
                </a:lnTo>
                <a:lnTo>
                  <a:pt x="143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9">
            <a:extLst>
              <a:ext uri="{FF2B5EF4-FFF2-40B4-BE49-F238E27FC236}">
                <a16:creationId xmlns:a16="http://schemas.microsoft.com/office/drawing/2014/main" id="{41AAA337-1FE2-4747-B576-3703D894D813}"/>
              </a:ext>
            </a:extLst>
          </p:cNvPr>
          <p:cNvSpPr/>
          <p:nvPr/>
        </p:nvSpPr>
        <p:spPr>
          <a:xfrm>
            <a:off x="6439664" y="3218029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435100" y="0"/>
                </a:lnTo>
                <a:lnTo>
                  <a:pt x="1469725" y="6979"/>
                </a:lnTo>
                <a:lnTo>
                  <a:pt x="1497980" y="26019"/>
                </a:lnTo>
                <a:lnTo>
                  <a:pt x="1517020" y="54274"/>
                </a:lnTo>
                <a:lnTo>
                  <a:pt x="1524000" y="88900"/>
                </a:lnTo>
                <a:lnTo>
                  <a:pt x="1524000" y="444500"/>
                </a:lnTo>
                <a:lnTo>
                  <a:pt x="1517020" y="479125"/>
                </a:lnTo>
                <a:lnTo>
                  <a:pt x="1497980" y="507380"/>
                </a:lnTo>
                <a:lnTo>
                  <a:pt x="1469725" y="526420"/>
                </a:lnTo>
                <a:lnTo>
                  <a:pt x="1435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0">
            <a:extLst>
              <a:ext uri="{FF2B5EF4-FFF2-40B4-BE49-F238E27FC236}">
                <a16:creationId xmlns:a16="http://schemas.microsoft.com/office/drawing/2014/main" id="{86833796-FC21-42B5-84EB-287A91E62D85}"/>
              </a:ext>
            </a:extLst>
          </p:cNvPr>
          <p:cNvSpPr/>
          <p:nvPr/>
        </p:nvSpPr>
        <p:spPr>
          <a:xfrm>
            <a:off x="6433568" y="3362808"/>
            <a:ext cx="1216152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1">
            <a:extLst>
              <a:ext uri="{FF2B5EF4-FFF2-40B4-BE49-F238E27FC236}">
                <a16:creationId xmlns:a16="http://schemas.microsoft.com/office/drawing/2014/main" id="{D89E77FD-D006-41E6-9D0F-CB7E8768A3FE}"/>
              </a:ext>
            </a:extLst>
          </p:cNvPr>
          <p:cNvSpPr/>
          <p:nvPr/>
        </p:nvSpPr>
        <p:spPr>
          <a:xfrm>
            <a:off x="7439407" y="3362808"/>
            <a:ext cx="381000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2">
            <a:extLst>
              <a:ext uri="{FF2B5EF4-FFF2-40B4-BE49-F238E27FC236}">
                <a16:creationId xmlns:a16="http://schemas.microsoft.com/office/drawing/2014/main" id="{13792AA8-208D-4C84-849E-0F8BB00CFC6D}"/>
              </a:ext>
            </a:extLst>
          </p:cNvPr>
          <p:cNvSpPr/>
          <p:nvPr/>
        </p:nvSpPr>
        <p:spPr>
          <a:xfrm>
            <a:off x="7610095" y="3362808"/>
            <a:ext cx="534924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3">
            <a:extLst>
              <a:ext uri="{FF2B5EF4-FFF2-40B4-BE49-F238E27FC236}">
                <a16:creationId xmlns:a16="http://schemas.microsoft.com/office/drawing/2014/main" id="{1E4559FA-847A-4550-BFC2-109A2FD49D94}"/>
              </a:ext>
            </a:extLst>
          </p:cNvPr>
          <p:cNvSpPr/>
          <p:nvPr/>
        </p:nvSpPr>
        <p:spPr>
          <a:xfrm>
            <a:off x="7934707" y="3362808"/>
            <a:ext cx="252983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4">
            <a:extLst>
              <a:ext uri="{FF2B5EF4-FFF2-40B4-BE49-F238E27FC236}">
                <a16:creationId xmlns:a16="http://schemas.microsoft.com/office/drawing/2014/main" id="{45C47630-C090-4C89-B069-BC47F127B722}"/>
              </a:ext>
            </a:extLst>
          </p:cNvPr>
          <p:cNvSpPr txBox="1"/>
          <p:nvPr/>
        </p:nvSpPr>
        <p:spPr>
          <a:xfrm>
            <a:off x="6519673" y="3399511"/>
            <a:ext cx="1525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Put </a:t>
            </a:r>
            <a:r>
              <a:rPr sz="1200" spc="-5" dirty="0">
                <a:latin typeface="Arial"/>
                <a:cs typeface="Arial"/>
              </a:rPr>
              <a:t>book back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shelf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5">
            <a:extLst>
              <a:ext uri="{FF2B5EF4-FFF2-40B4-BE49-F238E27FC236}">
                <a16:creationId xmlns:a16="http://schemas.microsoft.com/office/drawing/2014/main" id="{557D91BE-5DB3-4FF1-9A81-185427C9E0E3}"/>
              </a:ext>
            </a:extLst>
          </p:cNvPr>
          <p:cNvSpPr/>
          <p:nvPr/>
        </p:nvSpPr>
        <p:spPr>
          <a:xfrm>
            <a:off x="4458464" y="230362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609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6">
            <a:extLst>
              <a:ext uri="{FF2B5EF4-FFF2-40B4-BE49-F238E27FC236}">
                <a16:creationId xmlns:a16="http://schemas.microsoft.com/office/drawing/2014/main" id="{74AEE5DB-44F4-4F38-A982-76530CDA2165}"/>
              </a:ext>
            </a:extLst>
          </p:cNvPr>
          <p:cNvSpPr/>
          <p:nvPr/>
        </p:nvSpPr>
        <p:spPr>
          <a:xfrm>
            <a:off x="4458464" y="230362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152400"/>
                </a:moveTo>
                <a:lnTo>
                  <a:pt x="304800" y="0"/>
                </a:lnTo>
                <a:lnTo>
                  <a:pt x="609600" y="152400"/>
                </a:lnTo>
                <a:lnTo>
                  <a:pt x="304800" y="30480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7">
            <a:extLst>
              <a:ext uri="{FF2B5EF4-FFF2-40B4-BE49-F238E27FC236}">
                <a16:creationId xmlns:a16="http://schemas.microsoft.com/office/drawing/2014/main" id="{448579DB-57FE-4124-B5AB-723DB7264B62}"/>
              </a:ext>
            </a:extLst>
          </p:cNvPr>
          <p:cNvSpPr/>
          <p:nvPr/>
        </p:nvSpPr>
        <p:spPr>
          <a:xfrm>
            <a:off x="5525264" y="2837029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8">
            <a:extLst>
              <a:ext uri="{FF2B5EF4-FFF2-40B4-BE49-F238E27FC236}">
                <a16:creationId xmlns:a16="http://schemas.microsoft.com/office/drawing/2014/main" id="{FF3680EF-2E13-4B6E-B8BD-CF3F7B5BE1A2}"/>
              </a:ext>
            </a:extLst>
          </p:cNvPr>
          <p:cNvSpPr/>
          <p:nvPr/>
        </p:nvSpPr>
        <p:spPr>
          <a:xfrm>
            <a:off x="5525264" y="4056229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9">
            <a:extLst>
              <a:ext uri="{FF2B5EF4-FFF2-40B4-BE49-F238E27FC236}">
                <a16:creationId xmlns:a16="http://schemas.microsoft.com/office/drawing/2014/main" id="{24CA94D4-12FE-4013-A2A7-87B558968264}"/>
              </a:ext>
            </a:extLst>
          </p:cNvPr>
          <p:cNvSpPr/>
          <p:nvPr/>
        </p:nvSpPr>
        <p:spPr>
          <a:xfrm>
            <a:off x="4763264" y="20750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0">
            <a:extLst>
              <a:ext uri="{FF2B5EF4-FFF2-40B4-BE49-F238E27FC236}">
                <a16:creationId xmlns:a16="http://schemas.microsoft.com/office/drawing/2014/main" id="{417332CA-54D3-4C14-8006-CE68A69D2579}"/>
              </a:ext>
            </a:extLst>
          </p:cNvPr>
          <p:cNvSpPr/>
          <p:nvPr/>
        </p:nvSpPr>
        <p:spPr>
          <a:xfrm>
            <a:off x="5068064" y="2456029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1">
            <a:extLst>
              <a:ext uri="{FF2B5EF4-FFF2-40B4-BE49-F238E27FC236}">
                <a16:creationId xmlns:a16="http://schemas.microsoft.com/office/drawing/2014/main" id="{8B975364-E2BF-42A6-8D1D-7AFD88E09489}"/>
              </a:ext>
            </a:extLst>
          </p:cNvPr>
          <p:cNvSpPr/>
          <p:nvPr/>
        </p:nvSpPr>
        <p:spPr>
          <a:xfrm>
            <a:off x="6220969" y="2456029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5" h="381635">
                <a:moveTo>
                  <a:pt x="15875" y="250698"/>
                </a:moveTo>
                <a:lnTo>
                  <a:pt x="9144" y="254635"/>
                </a:lnTo>
                <a:lnTo>
                  <a:pt x="2286" y="258572"/>
                </a:lnTo>
                <a:lnTo>
                  <a:pt x="0" y="267335"/>
                </a:lnTo>
                <a:lnTo>
                  <a:pt x="3937" y="274192"/>
                </a:lnTo>
                <a:lnTo>
                  <a:pt x="66294" y="381126"/>
                </a:lnTo>
                <a:lnTo>
                  <a:pt x="82883" y="352678"/>
                </a:lnTo>
                <a:lnTo>
                  <a:pt x="51943" y="352678"/>
                </a:lnTo>
                <a:lnTo>
                  <a:pt x="51943" y="299876"/>
                </a:lnTo>
                <a:lnTo>
                  <a:pt x="28575" y="259841"/>
                </a:lnTo>
                <a:lnTo>
                  <a:pt x="24638" y="252984"/>
                </a:lnTo>
                <a:lnTo>
                  <a:pt x="15875" y="250698"/>
                </a:lnTo>
                <a:close/>
              </a:path>
              <a:path w="132715" h="381635">
                <a:moveTo>
                  <a:pt x="51943" y="299876"/>
                </a:moveTo>
                <a:lnTo>
                  <a:pt x="51943" y="352678"/>
                </a:lnTo>
                <a:lnTo>
                  <a:pt x="80518" y="352678"/>
                </a:lnTo>
                <a:lnTo>
                  <a:pt x="80518" y="345566"/>
                </a:lnTo>
                <a:lnTo>
                  <a:pt x="53975" y="345566"/>
                </a:lnTo>
                <a:lnTo>
                  <a:pt x="66294" y="324462"/>
                </a:lnTo>
                <a:lnTo>
                  <a:pt x="51943" y="299876"/>
                </a:lnTo>
                <a:close/>
              </a:path>
              <a:path w="132715" h="381635">
                <a:moveTo>
                  <a:pt x="116713" y="250698"/>
                </a:moveTo>
                <a:lnTo>
                  <a:pt x="107950" y="252984"/>
                </a:lnTo>
                <a:lnTo>
                  <a:pt x="104013" y="259841"/>
                </a:lnTo>
                <a:lnTo>
                  <a:pt x="80645" y="299876"/>
                </a:lnTo>
                <a:lnTo>
                  <a:pt x="80518" y="352678"/>
                </a:lnTo>
                <a:lnTo>
                  <a:pt x="82883" y="352678"/>
                </a:lnTo>
                <a:lnTo>
                  <a:pt x="128650" y="274192"/>
                </a:lnTo>
                <a:lnTo>
                  <a:pt x="132588" y="267335"/>
                </a:lnTo>
                <a:lnTo>
                  <a:pt x="130301" y="258572"/>
                </a:lnTo>
                <a:lnTo>
                  <a:pt x="123444" y="254635"/>
                </a:lnTo>
                <a:lnTo>
                  <a:pt x="116713" y="250698"/>
                </a:lnTo>
                <a:close/>
              </a:path>
              <a:path w="132715" h="381635">
                <a:moveTo>
                  <a:pt x="66294" y="324462"/>
                </a:moveTo>
                <a:lnTo>
                  <a:pt x="53975" y="345566"/>
                </a:lnTo>
                <a:lnTo>
                  <a:pt x="78613" y="345566"/>
                </a:lnTo>
                <a:lnTo>
                  <a:pt x="66294" y="324462"/>
                </a:lnTo>
                <a:close/>
              </a:path>
              <a:path w="132715" h="381635">
                <a:moveTo>
                  <a:pt x="80518" y="300093"/>
                </a:moveTo>
                <a:lnTo>
                  <a:pt x="66294" y="324462"/>
                </a:lnTo>
                <a:lnTo>
                  <a:pt x="78613" y="345566"/>
                </a:lnTo>
                <a:lnTo>
                  <a:pt x="80518" y="345566"/>
                </a:lnTo>
                <a:lnTo>
                  <a:pt x="80518" y="300093"/>
                </a:lnTo>
                <a:close/>
              </a:path>
              <a:path w="132715" h="381635">
                <a:moveTo>
                  <a:pt x="80518" y="0"/>
                </a:moveTo>
                <a:lnTo>
                  <a:pt x="51943" y="0"/>
                </a:lnTo>
                <a:lnTo>
                  <a:pt x="52070" y="300093"/>
                </a:lnTo>
                <a:lnTo>
                  <a:pt x="66294" y="324462"/>
                </a:lnTo>
                <a:lnTo>
                  <a:pt x="80518" y="3000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2">
            <a:extLst>
              <a:ext uri="{FF2B5EF4-FFF2-40B4-BE49-F238E27FC236}">
                <a16:creationId xmlns:a16="http://schemas.microsoft.com/office/drawing/2014/main" id="{A7E59817-2CC5-4622-B709-95728FD6E9AE}"/>
              </a:ext>
            </a:extLst>
          </p:cNvPr>
          <p:cNvSpPr/>
          <p:nvPr/>
        </p:nvSpPr>
        <p:spPr>
          <a:xfrm>
            <a:off x="4696969" y="2608429"/>
            <a:ext cx="132715" cy="1753235"/>
          </a:xfrm>
          <a:custGeom>
            <a:avLst/>
            <a:gdLst/>
            <a:ahLst/>
            <a:cxnLst/>
            <a:rect l="l" t="t" r="r" b="b"/>
            <a:pathLst>
              <a:path w="132714" h="1753235">
                <a:moveTo>
                  <a:pt x="15875" y="1622298"/>
                </a:moveTo>
                <a:lnTo>
                  <a:pt x="9144" y="1626235"/>
                </a:lnTo>
                <a:lnTo>
                  <a:pt x="2286" y="1630172"/>
                </a:lnTo>
                <a:lnTo>
                  <a:pt x="0" y="1638935"/>
                </a:lnTo>
                <a:lnTo>
                  <a:pt x="3937" y="1645793"/>
                </a:lnTo>
                <a:lnTo>
                  <a:pt x="66294" y="1752727"/>
                </a:lnTo>
                <a:lnTo>
                  <a:pt x="82883" y="1724279"/>
                </a:lnTo>
                <a:lnTo>
                  <a:pt x="51943" y="1724279"/>
                </a:lnTo>
                <a:lnTo>
                  <a:pt x="51943" y="1671476"/>
                </a:lnTo>
                <a:lnTo>
                  <a:pt x="28575" y="1631442"/>
                </a:lnTo>
                <a:lnTo>
                  <a:pt x="24638" y="1624583"/>
                </a:lnTo>
                <a:lnTo>
                  <a:pt x="15875" y="1622298"/>
                </a:lnTo>
                <a:close/>
              </a:path>
              <a:path w="132714" h="1753235">
                <a:moveTo>
                  <a:pt x="51943" y="1671476"/>
                </a:moveTo>
                <a:lnTo>
                  <a:pt x="51943" y="1724279"/>
                </a:lnTo>
                <a:lnTo>
                  <a:pt x="80518" y="1724279"/>
                </a:lnTo>
                <a:lnTo>
                  <a:pt x="80518" y="1717167"/>
                </a:lnTo>
                <a:lnTo>
                  <a:pt x="53975" y="1717167"/>
                </a:lnTo>
                <a:lnTo>
                  <a:pt x="66294" y="1696062"/>
                </a:lnTo>
                <a:lnTo>
                  <a:pt x="51943" y="1671476"/>
                </a:lnTo>
                <a:close/>
              </a:path>
              <a:path w="132714" h="1753235">
                <a:moveTo>
                  <a:pt x="116713" y="1622298"/>
                </a:moveTo>
                <a:lnTo>
                  <a:pt x="107950" y="1624583"/>
                </a:lnTo>
                <a:lnTo>
                  <a:pt x="104013" y="1631442"/>
                </a:lnTo>
                <a:lnTo>
                  <a:pt x="80645" y="1671476"/>
                </a:lnTo>
                <a:lnTo>
                  <a:pt x="80518" y="1724279"/>
                </a:lnTo>
                <a:lnTo>
                  <a:pt x="82883" y="1724279"/>
                </a:lnTo>
                <a:lnTo>
                  <a:pt x="128651" y="1645793"/>
                </a:lnTo>
                <a:lnTo>
                  <a:pt x="132588" y="1638935"/>
                </a:lnTo>
                <a:lnTo>
                  <a:pt x="130302" y="1630172"/>
                </a:lnTo>
                <a:lnTo>
                  <a:pt x="123444" y="1626235"/>
                </a:lnTo>
                <a:lnTo>
                  <a:pt x="116713" y="1622298"/>
                </a:lnTo>
                <a:close/>
              </a:path>
              <a:path w="132714" h="1753235">
                <a:moveTo>
                  <a:pt x="66294" y="1696062"/>
                </a:moveTo>
                <a:lnTo>
                  <a:pt x="53975" y="1717167"/>
                </a:lnTo>
                <a:lnTo>
                  <a:pt x="78613" y="1717167"/>
                </a:lnTo>
                <a:lnTo>
                  <a:pt x="66294" y="1696062"/>
                </a:lnTo>
                <a:close/>
              </a:path>
              <a:path w="132714" h="1753235">
                <a:moveTo>
                  <a:pt x="80518" y="1671693"/>
                </a:moveTo>
                <a:lnTo>
                  <a:pt x="66294" y="1696062"/>
                </a:lnTo>
                <a:lnTo>
                  <a:pt x="78613" y="1717167"/>
                </a:lnTo>
                <a:lnTo>
                  <a:pt x="80518" y="1717167"/>
                </a:lnTo>
                <a:lnTo>
                  <a:pt x="80518" y="1671693"/>
                </a:lnTo>
                <a:close/>
              </a:path>
              <a:path w="132714" h="1753235">
                <a:moveTo>
                  <a:pt x="80518" y="0"/>
                </a:moveTo>
                <a:lnTo>
                  <a:pt x="51943" y="0"/>
                </a:lnTo>
                <a:lnTo>
                  <a:pt x="52070" y="1671693"/>
                </a:lnTo>
                <a:lnTo>
                  <a:pt x="66294" y="1696062"/>
                </a:lnTo>
                <a:lnTo>
                  <a:pt x="80518" y="16716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3">
            <a:extLst>
              <a:ext uri="{FF2B5EF4-FFF2-40B4-BE49-F238E27FC236}">
                <a16:creationId xmlns:a16="http://schemas.microsoft.com/office/drawing/2014/main" id="{8A0328F0-72F0-49DB-A822-1FABD16429BC}"/>
              </a:ext>
            </a:extLst>
          </p:cNvPr>
          <p:cNvSpPr/>
          <p:nvPr/>
        </p:nvSpPr>
        <p:spPr>
          <a:xfrm>
            <a:off x="6220969" y="4056229"/>
            <a:ext cx="132715" cy="1067435"/>
          </a:xfrm>
          <a:custGeom>
            <a:avLst/>
            <a:gdLst/>
            <a:ahLst/>
            <a:cxnLst/>
            <a:rect l="l" t="t" r="r" b="b"/>
            <a:pathLst>
              <a:path w="132715" h="1067435">
                <a:moveTo>
                  <a:pt x="15875" y="936498"/>
                </a:moveTo>
                <a:lnTo>
                  <a:pt x="9144" y="940435"/>
                </a:lnTo>
                <a:lnTo>
                  <a:pt x="2286" y="944372"/>
                </a:lnTo>
                <a:lnTo>
                  <a:pt x="0" y="953135"/>
                </a:lnTo>
                <a:lnTo>
                  <a:pt x="3937" y="959993"/>
                </a:lnTo>
                <a:lnTo>
                  <a:pt x="66294" y="1066927"/>
                </a:lnTo>
                <a:lnTo>
                  <a:pt x="82883" y="1038479"/>
                </a:lnTo>
                <a:lnTo>
                  <a:pt x="51943" y="1038479"/>
                </a:lnTo>
                <a:lnTo>
                  <a:pt x="51943" y="985676"/>
                </a:lnTo>
                <a:lnTo>
                  <a:pt x="28575" y="945642"/>
                </a:lnTo>
                <a:lnTo>
                  <a:pt x="24638" y="938783"/>
                </a:lnTo>
                <a:lnTo>
                  <a:pt x="15875" y="936498"/>
                </a:lnTo>
                <a:close/>
              </a:path>
              <a:path w="132715" h="1067435">
                <a:moveTo>
                  <a:pt x="51943" y="985676"/>
                </a:moveTo>
                <a:lnTo>
                  <a:pt x="51943" y="1038479"/>
                </a:lnTo>
                <a:lnTo>
                  <a:pt x="80518" y="1038479"/>
                </a:lnTo>
                <a:lnTo>
                  <a:pt x="80518" y="1031367"/>
                </a:lnTo>
                <a:lnTo>
                  <a:pt x="53975" y="1031367"/>
                </a:lnTo>
                <a:lnTo>
                  <a:pt x="66294" y="1010262"/>
                </a:lnTo>
                <a:lnTo>
                  <a:pt x="51943" y="985676"/>
                </a:lnTo>
                <a:close/>
              </a:path>
              <a:path w="132715" h="1067435">
                <a:moveTo>
                  <a:pt x="116713" y="936498"/>
                </a:moveTo>
                <a:lnTo>
                  <a:pt x="107950" y="938783"/>
                </a:lnTo>
                <a:lnTo>
                  <a:pt x="104013" y="945642"/>
                </a:lnTo>
                <a:lnTo>
                  <a:pt x="80645" y="985676"/>
                </a:lnTo>
                <a:lnTo>
                  <a:pt x="80518" y="1038479"/>
                </a:lnTo>
                <a:lnTo>
                  <a:pt x="82883" y="1038479"/>
                </a:lnTo>
                <a:lnTo>
                  <a:pt x="128650" y="959993"/>
                </a:lnTo>
                <a:lnTo>
                  <a:pt x="132588" y="953135"/>
                </a:lnTo>
                <a:lnTo>
                  <a:pt x="130301" y="944372"/>
                </a:lnTo>
                <a:lnTo>
                  <a:pt x="123444" y="940435"/>
                </a:lnTo>
                <a:lnTo>
                  <a:pt x="116713" y="936498"/>
                </a:lnTo>
                <a:close/>
              </a:path>
              <a:path w="132715" h="1067435">
                <a:moveTo>
                  <a:pt x="66294" y="1010262"/>
                </a:moveTo>
                <a:lnTo>
                  <a:pt x="53975" y="1031367"/>
                </a:lnTo>
                <a:lnTo>
                  <a:pt x="78613" y="1031367"/>
                </a:lnTo>
                <a:lnTo>
                  <a:pt x="66294" y="1010262"/>
                </a:lnTo>
                <a:close/>
              </a:path>
              <a:path w="132715" h="1067435">
                <a:moveTo>
                  <a:pt x="80518" y="985893"/>
                </a:moveTo>
                <a:lnTo>
                  <a:pt x="66294" y="1010262"/>
                </a:lnTo>
                <a:lnTo>
                  <a:pt x="78613" y="1031367"/>
                </a:lnTo>
                <a:lnTo>
                  <a:pt x="80518" y="1031367"/>
                </a:lnTo>
                <a:lnTo>
                  <a:pt x="80518" y="985893"/>
                </a:lnTo>
                <a:close/>
              </a:path>
              <a:path w="132715" h="1067435">
                <a:moveTo>
                  <a:pt x="80518" y="0"/>
                </a:moveTo>
                <a:lnTo>
                  <a:pt x="51943" y="0"/>
                </a:lnTo>
                <a:lnTo>
                  <a:pt x="52070" y="985893"/>
                </a:lnTo>
                <a:lnTo>
                  <a:pt x="66294" y="1010262"/>
                </a:lnTo>
                <a:lnTo>
                  <a:pt x="80518" y="985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4">
            <a:extLst>
              <a:ext uri="{FF2B5EF4-FFF2-40B4-BE49-F238E27FC236}">
                <a16:creationId xmlns:a16="http://schemas.microsoft.com/office/drawing/2014/main" id="{E0EB31F9-D21C-4066-9F82-0E88F2C52C8A}"/>
              </a:ext>
            </a:extLst>
          </p:cNvPr>
          <p:cNvSpPr/>
          <p:nvPr/>
        </p:nvSpPr>
        <p:spPr>
          <a:xfrm>
            <a:off x="6830570" y="2837029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5" h="381635">
                <a:moveTo>
                  <a:pt x="15875" y="250698"/>
                </a:moveTo>
                <a:lnTo>
                  <a:pt x="9144" y="254635"/>
                </a:lnTo>
                <a:lnTo>
                  <a:pt x="2286" y="258572"/>
                </a:lnTo>
                <a:lnTo>
                  <a:pt x="0" y="267335"/>
                </a:lnTo>
                <a:lnTo>
                  <a:pt x="3937" y="274192"/>
                </a:lnTo>
                <a:lnTo>
                  <a:pt x="66294" y="381126"/>
                </a:lnTo>
                <a:lnTo>
                  <a:pt x="82883" y="352678"/>
                </a:lnTo>
                <a:lnTo>
                  <a:pt x="51943" y="352678"/>
                </a:lnTo>
                <a:lnTo>
                  <a:pt x="51943" y="299876"/>
                </a:lnTo>
                <a:lnTo>
                  <a:pt x="28575" y="259841"/>
                </a:lnTo>
                <a:lnTo>
                  <a:pt x="24638" y="252984"/>
                </a:lnTo>
                <a:lnTo>
                  <a:pt x="15875" y="250698"/>
                </a:lnTo>
                <a:close/>
              </a:path>
              <a:path w="132715" h="381635">
                <a:moveTo>
                  <a:pt x="51943" y="299876"/>
                </a:moveTo>
                <a:lnTo>
                  <a:pt x="51943" y="352678"/>
                </a:lnTo>
                <a:lnTo>
                  <a:pt x="80518" y="352678"/>
                </a:lnTo>
                <a:lnTo>
                  <a:pt x="80518" y="345566"/>
                </a:lnTo>
                <a:lnTo>
                  <a:pt x="53975" y="345566"/>
                </a:lnTo>
                <a:lnTo>
                  <a:pt x="66294" y="324462"/>
                </a:lnTo>
                <a:lnTo>
                  <a:pt x="51943" y="299876"/>
                </a:lnTo>
                <a:close/>
              </a:path>
              <a:path w="132715" h="381635">
                <a:moveTo>
                  <a:pt x="116713" y="250698"/>
                </a:moveTo>
                <a:lnTo>
                  <a:pt x="107950" y="252984"/>
                </a:lnTo>
                <a:lnTo>
                  <a:pt x="104013" y="259841"/>
                </a:lnTo>
                <a:lnTo>
                  <a:pt x="80645" y="299876"/>
                </a:lnTo>
                <a:lnTo>
                  <a:pt x="80518" y="352678"/>
                </a:lnTo>
                <a:lnTo>
                  <a:pt x="82883" y="352678"/>
                </a:lnTo>
                <a:lnTo>
                  <a:pt x="128650" y="274192"/>
                </a:lnTo>
                <a:lnTo>
                  <a:pt x="132588" y="267335"/>
                </a:lnTo>
                <a:lnTo>
                  <a:pt x="130301" y="258572"/>
                </a:lnTo>
                <a:lnTo>
                  <a:pt x="123444" y="254635"/>
                </a:lnTo>
                <a:lnTo>
                  <a:pt x="116713" y="250698"/>
                </a:lnTo>
                <a:close/>
              </a:path>
              <a:path w="132715" h="381635">
                <a:moveTo>
                  <a:pt x="66294" y="324462"/>
                </a:moveTo>
                <a:lnTo>
                  <a:pt x="53975" y="345566"/>
                </a:lnTo>
                <a:lnTo>
                  <a:pt x="78613" y="345566"/>
                </a:lnTo>
                <a:lnTo>
                  <a:pt x="66294" y="324462"/>
                </a:lnTo>
                <a:close/>
              </a:path>
              <a:path w="132715" h="381635">
                <a:moveTo>
                  <a:pt x="80518" y="300093"/>
                </a:moveTo>
                <a:lnTo>
                  <a:pt x="66294" y="324462"/>
                </a:lnTo>
                <a:lnTo>
                  <a:pt x="78613" y="345566"/>
                </a:lnTo>
                <a:lnTo>
                  <a:pt x="80518" y="345566"/>
                </a:lnTo>
                <a:lnTo>
                  <a:pt x="80518" y="300093"/>
                </a:lnTo>
                <a:close/>
              </a:path>
              <a:path w="132715" h="381635">
                <a:moveTo>
                  <a:pt x="80518" y="0"/>
                </a:moveTo>
                <a:lnTo>
                  <a:pt x="51943" y="0"/>
                </a:lnTo>
                <a:lnTo>
                  <a:pt x="52070" y="300093"/>
                </a:lnTo>
                <a:lnTo>
                  <a:pt x="66294" y="324462"/>
                </a:lnTo>
                <a:lnTo>
                  <a:pt x="80518" y="3000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5">
            <a:extLst>
              <a:ext uri="{FF2B5EF4-FFF2-40B4-BE49-F238E27FC236}">
                <a16:creationId xmlns:a16="http://schemas.microsoft.com/office/drawing/2014/main" id="{4FA69184-4300-4E41-B31D-B5AE28FFA319}"/>
              </a:ext>
            </a:extLst>
          </p:cNvPr>
          <p:cNvSpPr/>
          <p:nvPr/>
        </p:nvSpPr>
        <p:spPr>
          <a:xfrm>
            <a:off x="5763769" y="2837029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4" h="381635">
                <a:moveTo>
                  <a:pt x="15875" y="250698"/>
                </a:moveTo>
                <a:lnTo>
                  <a:pt x="9144" y="254635"/>
                </a:lnTo>
                <a:lnTo>
                  <a:pt x="2286" y="258572"/>
                </a:lnTo>
                <a:lnTo>
                  <a:pt x="0" y="267335"/>
                </a:lnTo>
                <a:lnTo>
                  <a:pt x="3937" y="274192"/>
                </a:lnTo>
                <a:lnTo>
                  <a:pt x="66294" y="381126"/>
                </a:lnTo>
                <a:lnTo>
                  <a:pt x="82883" y="352678"/>
                </a:lnTo>
                <a:lnTo>
                  <a:pt x="51943" y="352678"/>
                </a:lnTo>
                <a:lnTo>
                  <a:pt x="51943" y="299876"/>
                </a:lnTo>
                <a:lnTo>
                  <a:pt x="28575" y="259841"/>
                </a:lnTo>
                <a:lnTo>
                  <a:pt x="24638" y="252984"/>
                </a:lnTo>
                <a:lnTo>
                  <a:pt x="15875" y="250698"/>
                </a:lnTo>
                <a:close/>
              </a:path>
              <a:path w="132714" h="381635">
                <a:moveTo>
                  <a:pt x="51943" y="299876"/>
                </a:moveTo>
                <a:lnTo>
                  <a:pt x="51943" y="352678"/>
                </a:lnTo>
                <a:lnTo>
                  <a:pt x="80518" y="352678"/>
                </a:lnTo>
                <a:lnTo>
                  <a:pt x="80518" y="345566"/>
                </a:lnTo>
                <a:lnTo>
                  <a:pt x="53975" y="345566"/>
                </a:lnTo>
                <a:lnTo>
                  <a:pt x="66294" y="324462"/>
                </a:lnTo>
                <a:lnTo>
                  <a:pt x="51943" y="299876"/>
                </a:lnTo>
                <a:close/>
              </a:path>
              <a:path w="132714" h="381635">
                <a:moveTo>
                  <a:pt x="116713" y="250698"/>
                </a:moveTo>
                <a:lnTo>
                  <a:pt x="107950" y="252984"/>
                </a:lnTo>
                <a:lnTo>
                  <a:pt x="104013" y="259841"/>
                </a:lnTo>
                <a:lnTo>
                  <a:pt x="80645" y="299876"/>
                </a:lnTo>
                <a:lnTo>
                  <a:pt x="80518" y="352678"/>
                </a:lnTo>
                <a:lnTo>
                  <a:pt x="82883" y="352678"/>
                </a:lnTo>
                <a:lnTo>
                  <a:pt x="128651" y="274192"/>
                </a:lnTo>
                <a:lnTo>
                  <a:pt x="132588" y="267335"/>
                </a:lnTo>
                <a:lnTo>
                  <a:pt x="130302" y="258572"/>
                </a:lnTo>
                <a:lnTo>
                  <a:pt x="123444" y="254635"/>
                </a:lnTo>
                <a:lnTo>
                  <a:pt x="116713" y="250698"/>
                </a:lnTo>
                <a:close/>
              </a:path>
              <a:path w="132714" h="381635">
                <a:moveTo>
                  <a:pt x="66294" y="324462"/>
                </a:moveTo>
                <a:lnTo>
                  <a:pt x="53975" y="345566"/>
                </a:lnTo>
                <a:lnTo>
                  <a:pt x="78613" y="345566"/>
                </a:lnTo>
                <a:lnTo>
                  <a:pt x="66294" y="324462"/>
                </a:lnTo>
                <a:close/>
              </a:path>
              <a:path w="132714" h="381635">
                <a:moveTo>
                  <a:pt x="80518" y="300093"/>
                </a:moveTo>
                <a:lnTo>
                  <a:pt x="66294" y="324462"/>
                </a:lnTo>
                <a:lnTo>
                  <a:pt x="78613" y="345566"/>
                </a:lnTo>
                <a:lnTo>
                  <a:pt x="80518" y="345566"/>
                </a:lnTo>
                <a:lnTo>
                  <a:pt x="80518" y="300093"/>
                </a:lnTo>
                <a:close/>
              </a:path>
              <a:path w="132714" h="381635">
                <a:moveTo>
                  <a:pt x="80518" y="0"/>
                </a:moveTo>
                <a:lnTo>
                  <a:pt x="51943" y="0"/>
                </a:lnTo>
                <a:lnTo>
                  <a:pt x="52070" y="300093"/>
                </a:lnTo>
                <a:lnTo>
                  <a:pt x="66294" y="324462"/>
                </a:lnTo>
                <a:lnTo>
                  <a:pt x="80518" y="3000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6">
            <a:extLst>
              <a:ext uri="{FF2B5EF4-FFF2-40B4-BE49-F238E27FC236}">
                <a16:creationId xmlns:a16="http://schemas.microsoft.com/office/drawing/2014/main" id="{40319E95-9D9A-4A87-9975-E5F879F8513B}"/>
              </a:ext>
            </a:extLst>
          </p:cNvPr>
          <p:cNvSpPr/>
          <p:nvPr/>
        </p:nvSpPr>
        <p:spPr>
          <a:xfrm>
            <a:off x="5687569" y="3751429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4" h="305435">
                <a:moveTo>
                  <a:pt x="15875" y="174498"/>
                </a:moveTo>
                <a:lnTo>
                  <a:pt x="9144" y="178435"/>
                </a:lnTo>
                <a:lnTo>
                  <a:pt x="2286" y="182372"/>
                </a:lnTo>
                <a:lnTo>
                  <a:pt x="0" y="191135"/>
                </a:lnTo>
                <a:lnTo>
                  <a:pt x="3937" y="197993"/>
                </a:lnTo>
                <a:lnTo>
                  <a:pt x="66294" y="304926"/>
                </a:lnTo>
                <a:lnTo>
                  <a:pt x="82883" y="276479"/>
                </a:lnTo>
                <a:lnTo>
                  <a:pt x="51943" y="276479"/>
                </a:lnTo>
                <a:lnTo>
                  <a:pt x="51943" y="223676"/>
                </a:lnTo>
                <a:lnTo>
                  <a:pt x="28575" y="183642"/>
                </a:lnTo>
                <a:lnTo>
                  <a:pt x="24638" y="176783"/>
                </a:lnTo>
                <a:lnTo>
                  <a:pt x="15875" y="174498"/>
                </a:lnTo>
                <a:close/>
              </a:path>
              <a:path w="132714" h="305435">
                <a:moveTo>
                  <a:pt x="51943" y="223676"/>
                </a:moveTo>
                <a:lnTo>
                  <a:pt x="51943" y="276479"/>
                </a:lnTo>
                <a:lnTo>
                  <a:pt x="80518" y="276479"/>
                </a:lnTo>
                <a:lnTo>
                  <a:pt x="80518" y="269367"/>
                </a:lnTo>
                <a:lnTo>
                  <a:pt x="53975" y="269367"/>
                </a:lnTo>
                <a:lnTo>
                  <a:pt x="66294" y="248262"/>
                </a:lnTo>
                <a:lnTo>
                  <a:pt x="51943" y="223676"/>
                </a:lnTo>
                <a:close/>
              </a:path>
              <a:path w="132714" h="305435">
                <a:moveTo>
                  <a:pt x="116713" y="174498"/>
                </a:moveTo>
                <a:lnTo>
                  <a:pt x="107950" y="176783"/>
                </a:lnTo>
                <a:lnTo>
                  <a:pt x="104013" y="183642"/>
                </a:lnTo>
                <a:lnTo>
                  <a:pt x="80645" y="223676"/>
                </a:lnTo>
                <a:lnTo>
                  <a:pt x="80518" y="276479"/>
                </a:lnTo>
                <a:lnTo>
                  <a:pt x="82883" y="276479"/>
                </a:lnTo>
                <a:lnTo>
                  <a:pt x="128651" y="197993"/>
                </a:lnTo>
                <a:lnTo>
                  <a:pt x="132588" y="191135"/>
                </a:lnTo>
                <a:lnTo>
                  <a:pt x="130302" y="182372"/>
                </a:lnTo>
                <a:lnTo>
                  <a:pt x="123444" y="178435"/>
                </a:lnTo>
                <a:lnTo>
                  <a:pt x="116713" y="174498"/>
                </a:lnTo>
                <a:close/>
              </a:path>
              <a:path w="132714" h="305435">
                <a:moveTo>
                  <a:pt x="66294" y="248262"/>
                </a:moveTo>
                <a:lnTo>
                  <a:pt x="53975" y="269367"/>
                </a:lnTo>
                <a:lnTo>
                  <a:pt x="78613" y="269367"/>
                </a:lnTo>
                <a:lnTo>
                  <a:pt x="66294" y="248262"/>
                </a:lnTo>
                <a:close/>
              </a:path>
              <a:path w="132714" h="305435">
                <a:moveTo>
                  <a:pt x="80518" y="223893"/>
                </a:moveTo>
                <a:lnTo>
                  <a:pt x="66294" y="248262"/>
                </a:lnTo>
                <a:lnTo>
                  <a:pt x="78613" y="269367"/>
                </a:lnTo>
                <a:lnTo>
                  <a:pt x="80518" y="269367"/>
                </a:lnTo>
                <a:lnTo>
                  <a:pt x="80518" y="223893"/>
                </a:lnTo>
                <a:close/>
              </a:path>
              <a:path w="132714" h="305435">
                <a:moveTo>
                  <a:pt x="80518" y="0"/>
                </a:moveTo>
                <a:lnTo>
                  <a:pt x="51943" y="0"/>
                </a:lnTo>
                <a:lnTo>
                  <a:pt x="52070" y="223893"/>
                </a:lnTo>
                <a:lnTo>
                  <a:pt x="66294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7">
            <a:extLst>
              <a:ext uri="{FF2B5EF4-FFF2-40B4-BE49-F238E27FC236}">
                <a16:creationId xmlns:a16="http://schemas.microsoft.com/office/drawing/2014/main" id="{6D370145-AA8A-488A-8A5E-93844E1B72EB}"/>
              </a:ext>
            </a:extLst>
          </p:cNvPr>
          <p:cNvSpPr/>
          <p:nvPr/>
        </p:nvSpPr>
        <p:spPr>
          <a:xfrm>
            <a:off x="6906770" y="3751429"/>
            <a:ext cx="132715" cy="305435"/>
          </a:xfrm>
          <a:custGeom>
            <a:avLst/>
            <a:gdLst/>
            <a:ahLst/>
            <a:cxnLst/>
            <a:rect l="l" t="t" r="r" b="b"/>
            <a:pathLst>
              <a:path w="132715" h="305435">
                <a:moveTo>
                  <a:pt x="15875" y="174498"/>
                </a:moveTo>
                <a:lnTo>
                  <a:pt x="9144" y="178435"/>
                </a:lnTo>
                <a:lnTo>
                  <a:pt x="2286" y="182372"/>
                </a:lnTo>
                <a:lnTo>
                  <a:pt x="0" y="191135"/>
                </a:lnTo>
                <a:lnTo>
                  <a:pt x="3937" y="197993"/>
                </a:lnTo>
                <a:lnTo>
                  <a:pt x="66294" y="304926"/>
                </a:lnTo>
                <a:lnTo>
                  <a:pt x="82883" y="276479"/>
                </a:lnTo>
                <a:lnTo>
                  <a:pt x="51943" y="276479"/>
                </a:lnTo>
                <a:lnTo>
                  <a:pt x="51943" y="223676"/>
                </a:lnTo>
                <a:lnTo>
                  <a:pt x="28575" y="183642"/>
                </a:lnTo>
                <a:lnTo>
                  <a:pt x="24638" y="176783"/>
                </a:lnTo>
                <a:lnTo>
                  <a:pt x="15875" y="174498"/>
                </a:lnTo>
                <a:close/>
              </a:path>
              <a:path w="132715" h="305435">
                <a:moveTo>
                  <a:pt x="51943" y="223676"/>
                </a:moveTo>
                <a:lnTo>
                  <a:pt x="51943" y="276479"/>
                </a:lnTo>
                <a:lnTo>
                  <a:pt x="80518" y="276479"/>
                </a:lnTo>
                <a:lnTo>
                  <a:pt x="80518" y="269367"/>
                </a:lnTo>
                <a:lnTo>
                  <a:pt x="53975" y="269367"/>
                </a:lnTo>
                <a:lnTo>
                  <a:pt x="66294" y="248262"/>
                </a:lnTo>
                <a:lnTo>
                  <a:pt x="51943" y="223676"/>
                </a:lnTo>
                <a:close/>
              </a:path>
              <a:path w="132715" h="305435">
                <a:moveTo>
                  <a:pt x="116713" y="174498"/>
                </a:moveTo>
                <a:lnTo>
                  <a:pt x="107950" y="176783"/>
                </a:lnTo>
                <a:lnTo>
                  <a:pt x="104013" y="183642"/>
                </a:lnTo>
                <a:lnTo>
                  <a:pt x="80645" y="223676"/>
                </a:lnTo>
                <a:lnTo>
                  <a:pt x="80518" y="276479"/>
                </a:lnTo>
                <a:lnTo>
                  <a:pt x="82883" y="276479"/>
                </a:lnTo>
                <a:lnTo>
                  <a:pt x="128650" y="197993"/>
                </a:lnTo>
                <a:lnTo>
                  <a:pt x="132588" y="191135"/>
                </a:lnTo>
                <a:lnTo>
                  <a:pt x="130301" y="182372"/>
                </a:lnTo>
                <a:lnTo>
                  <a:pt x="123444" y="178435"/>
                </a:lnTo>
                <a:lnTo>
                  <a:pt x="116713" y="174498"/>
                </a:lnTo>
                <a:close/>
              </a:path>
              <a:path w="132715" h="305435">
                <a:moveTo>
                  <a:pt x="66294" y="248262"/>
                </a:moveTo>
                <a:lnTo>
                  <a:pt x="53975" y="269367"/>
                </a:lnTo>
                <a:lnTo>
                  <a:pt x="78613" y="269367"/>
                </a:lnTo>
                <a:lnTo>
                  <a:pt x="66294" y="248262"/>
                </a:lnTo>
                <a:close/>
              </a:path>
              <a:path w="132715" h="305435">
                <a:moveTo>
                  <a:pt x="80518" y="223893"/>
                </a:moveTo>
                <a:lnTo>
                  <a:pt x="66294" y="248262"/>
                </a:lnTo>
                <a:lnTo>
                  <a:pt x="78613" y="269367"/>
                </a:lnTo>
                <a:lnTo>
                  <a:pt x="80518" y="269367"/>
                </a:lnTo>
                <a:lnTo>
                  <a:pt x="80518" y="223893"/>
                </a:lnTo>
                <a:close/>
              </a:path>
              <a:path w="132715" h="305435">
                <a:moveTo>
                  <a:pt x="80518" y="0"/>
                </a:moveTo>
                <a:lnTo>
                  <a:pt x="51943" y="0"/>
                </a:lnTo>
                <a:lnTo>
                  <a:pt x="52070" y="223893"/>
                </a:lnTo>
                <a:lnTo>
                  <a:pt x="66294" y="248262"/>
                </a:lnTo>
                <a:lnTo>
                  <a:pt x="80518" y="22389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8">
            <a:extLst>
              <a:ext uri="{FF2B5EF4-FFF2-40B4-BE49-F238E27FC236}">
                <a16:creationId xmlns:a16="http://schemas.microsoft.com/office/drawing/2014/main" id="{E4FC8CBB-9095-4BD8-A21C-92DDA648B533}"/>
              </a:ext>
            </a:extLst>
          </p:cNvPr>
          <p:cNvSpPr/>
          <p:nvPr/>
        </p:nvSpPr>
        <p:spPr>
          <a:xfrm>
            <a:off x="5412487" y="2053693"/>
            <a:ext cx="1187196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9">
            <a:extLst>
              <a:ext uri="{FF2B5EF4-FFF2-40B4-BE49-F238E27FC236}">
                <a16:creationId xmlns:a16="http://schemas.microsoft.com/office/drawing/2014/main" id="{3E9CA23C-7902-4865-AF6A-BEACCE930175}"/>
              </a:ext>
            </a:extLst>
          </p:cNvPr>
          <p:cNvSpPr/>
          <p:nvPr/>
        </p:nvSpPr>
        <p:spPr>
          <a:xfrm>
            <a:off x="6325364" y="2053693"/>
            <a:ext cx="330707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0">
            <a:extLst>
              <a:ext uri="{FF2B5EF4-FFF2-40B4-BE49-F238E27FC236}">
                <a16:creationId xmlns:a16="http://schemas.microsoft.com/office/drawing/2014/main" id="{84D0DBCC-7BBB-4C46-B215-F26DBD0BEC25}"/>
              </a:ext>
            </a:extLst>
          </p:cNvPr>
          <p:cNvSpPr txBox="1"/>
          <p:nvPr/>
        </p:nvSpPr>
        <p:spPr>
          <a:xfrm>
            <a:off x="5528692" y="2104111"/>
            <a:ext cx="938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[returning]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91">
            <a:extLst>
              <a:ext uri="{FF2B5EF4-FFF2-40B4-BE49-F238E27FC236}">
                <a16:creationId xmlns:a16="http://schemas.microsoft.com/office/drawing/2014/main" id="{6A7F026A-3557-4529-BBC2-70EBAB45FFE9}"/>
              </a:ext>
            </a:extLst>
          </p:cNvPr>
          <p:cNvSpPr/>
          <p:nvPr/>
        </p:nvSpPr>
        <p:spPr>
          <a:xfrm>
            <a:off x="4345687" y="2739493"/>
            <a:ext cx="1275588" cy="457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92">
            <a:extLst>
              <a:ext uri="{FF2B5EF4-FFF2-40B4-BE49-F238E27FC236}">
                <a16:creationId xmlns:a16="http://schemas.microsoft.com/office/drawing/2014/main" id="{3BAB2C2D-2732-472A-B91C-06CED3289968}"/>
              </a:ext>
            </a:extLst>
          </p:cNvPr>
          <p:cNvSpPr/>
          <p:nvPr/>
        </p:nvSpPr>
        <p:spPr>
          <a:xfrm>
            <a:off x="5346955" y="2739493"/>
            <a:ext cx="33070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3">
            <a:extLst>
              <a:ext uri="{FF2B5EF4-FFF2-40B4-BE49-F238E27FC236}">
                <a16:creationId xmlns:a16="http://schemas.microsoft.com/office/drawing/2014/main" id="{83844667-2FD3-4E0F-8BEE-79ABCA3B1EFE}"/>
              </a:ext>
            </a:extLst>
          </p:cNvPr>
          <p:cNvSpPr txBox="1"/>
          <p:nvPr/>
        </p:nvSpPr>
        <p:spPr>
          <a:xfrm>
            <a:off x="4461892" y="2789911"/>
            <a:ext cx="10267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[bor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ing]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4">
            <a:extLst>
              <a:ext uri="{FF2B5EF4-FFF2-40B4-BE49-F238E27FC236}">
                <a16:creationId xmlns:a16="http://schemas.microsoft.com/office/drawing/2014/main" id="{8F76C8D2-FCE6-46B6-904A-95F76BEA3A35}"/>
              </a:ext>
            </a:extLst>
          </p:cNvPr>
          <p:cNvSpPr/>
          <p:nvPr/>
        </p:nvSpPr>
        <p:spPr>
          <a:xfrm>
            <a:off x="1715264" y="58088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5">
            <a:extLst>
              <a:ext uri="{FF2B5EF4-FFF2-40B4-BE49-F238E27FC236}">
                <a16:creationId xmlns:a16="http://schemas.microsoft.com/office/drawing/2014/main" id="{91CA7F97-C279-4BC3-BA6E-627886F95302}"/>
              </a:ext>
            </a:extLst>
          </p:cNvPr>
          <p:cNvSpPr/>
          <p:nvPr/>
        </p:nvSpPr>
        <p:spPr>
          <a:xfrm>
            <a:off x="1715264" y="58088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6" y="139619"/>
                </a:lnTo>
                <a:lnTo>
                  <a:pt x="39045" y="100788"/>
                </a:lnTo>
                <a:lnTo>
                  <a:pt x="66960" y="66955"/>
                </a:lnTo>
                <a:lnTo>
                  <a:pt x="100793" y="39041"/>
                </a:lnTo>
                <a:lnTo>
                  <a:pt x="139624" y="17964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4"/>
                </a:lnTo>
                <a:lnTo>
                  <a:pt x="356406" y="39041"/>
                </a:lnTo>
                <a:lnTo>
                  <a:pt x="390239" y="66955"/>
                </a:lnTo>
                <a:lnTo>
                  <a:pt x="418154" y="100788"/>
                </a:lnTo>
                <a:lnTo>
                  <a:pt x="439233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6">
            <a:extLst>
              <a:ext uri="{FF2B5EF4-FFF2-40B4-BE49-F238E27FC236}">
                <a16:creationId xmlns:a16="http://schemas.microsoft.com/office/drawing/2014/main" id="{799C52A8-A7CC-4222-B9FD-64C639A7EFDE}"/>
              </a:ext>
            </a:extLst>
          </p:cNvPr>
          <p:cNvSpPr/>
          <p:nvPr/>
        </p:nvSpPr>
        <p:spPr>
          <a:xfrm>
            <a:off x="1791464" y="58850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7">
            <a:extLst>
              <a:ext uri="{FF2B5EF4-FFF2-40B4-BE49-F238E27FC236}">
                <a16:creationId xmlns:a16="http://schemas.microsoft.com/office/drawing/2014/main" id="{3CB33E18-014C-4D4B-B74E-0718766EEFFE}"/>
              </a:ext>
            </a:extLst>
          </p:cNvPr>
          <p:cNvSpPr/>
          <p:nvPr/>
        </p:nvSpPr>
        <p:spPr>
          <a:xfrm>
            <a:off x="1791464" y="58850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41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4131</TotalTime>
  <Words>574</Words>
  <Application>Microsoft Office PowerPoint</Application>
  <PresentationFormat>On-screen Show (4:3)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Retrospect</vt:lpstr>
      <vt:lpstr>Software Design &amp;  Architecture</vt:lpstr>
      <vt:lpstr>Activity Diagrams</vt:lpstr>
      <vt:lpstr>What is an Activity Diagram</vt:lpstr>
      <vt:lpstr>Notation</vt:lpstr>
      <vt:lpstr>Notation</vt:lpstr>
      <vt:lpstr>Notation</vt:lpstr>
      <vt:lpstr>Notation</vt:lpstr>
      <vt:lpstr>Notation</vt:lpstr>
      <vt:lpstr>Activity Diagram for Library</vt:lpstr>
      <vt:lpstr>PowerPoint Presentation</vt:lpstr>
      <vt:lpstr>Why Activity Diagrams?</vt:lpstr>
      <vt:lpstr>Activity Diagrams</vt:lpstr>
      <vt:lpstr>Action State</vt:lpstr>
      <vt:lpstr>Transition State</vt:lpstr>
      <vt:lpstr>Branching</vt:lpstr>
      <vt:lpstr>Forking and Joining</vt:lpstr>
      <vt:lpstr>Forking and Joining</vt:lpstr>
      <vt:lpstr>Forking and Joining</vt:lpstr>
      <vt:lpstr>Forking and Joining</vt:lpstr>
      <vt:lpstr>The Rake Symbol</vt:lpstr>
      <vt:lpstr>Time Signal Notation</vt:lpstr>
      <vt:lpstr>DFD (Data Flow Diagram)</vt:lpstr>
      <vt:lpstr>Activity Diagram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551</cp:revision>
  <dcterms:created xsi:type="dcterms:W3CDTF">2021-08-26T05:50:28Z</dcterms:created>
  <dcterms:modified xsi:type="dcterms:W3CDTF">2022-03-18T06:57:31Z</dcterms:modified>
</cp:coreProperties>
</file>