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83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C196-E2F0-4EDC-B5DE-9894692F20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F385C-CDE4-4B64-8B61-0D40D60B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0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1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1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3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0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F15C-5CDA-4D62-B2BC-971B54C6AB6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D1D0-817A-4818-99C0-5666ED9E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Design and Architecture (SE:2002)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State Diagram</a:t>
            </a:r>
            <a:endParaRPr 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25497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pwsN7hwl2JCfpJTVlP-1LFfnyoL3LHf2M1cKqSP5k98njfjWVC-ZRfyZqCWi9tembxNWXckMLppEXG0R6jN2RKPCFqd2X11syQ2Q8kqPd4xTKEVNjdrsqwyfIkfxQxtqEqahWzHWH7NkJgXeC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87" y="878559"/>
            <a:ext cx="927735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39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10546" cy="1325563"/>
          </a:xfrm>
        </p:spPr>
        <p:txBody>
          <a:bodyPr/>
          <a:lstStyle/>
          <a:p>
            <a:r>
              <a:rPr lang="en-US" b="1" dirty="0" smtClean="0"/>
              <a:t>State diagram/State chart / State Machine Diagram: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03" y="2470639"/>
            <a:ext cx="8760405" cy="12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0" y="2003914"/>
            <a:ext cx="7983416" cy="4191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64" y="165589"/>
            <a:ext cx="8405812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1" y="820280"/>
            <a:ext cx="9712494" cy="40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0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58" y="533156"/>
            <a:ext cx="7823927" cy="52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545" y="348517"/>
            <a:ext cx="7671855" cy="602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966" y="626512"/>
            <a:ext cx="8412984" cy="42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1218" y="603493"/>
            <a:ext cx="7308969" cy="52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car Rental company wants to develop an automated system that would handle car reservations, customer </a:t>
            </a:r>
            <a:r>
              <a:rPr lang="en-US" dirty="0" smtClean="0"/>
              <a:t>billing and </a:t>
            </a:r>
            <a:r>
              <a:rPr lang="en-US" dirty="0"/>
              <a:t>car auctions. Usually a customer reserves </a:t>
            </a:r>
            <a:r>
              <a:rPr lang="en-US" dirty="0" smtClean="0"/>
              <a:t>any available </a:t>
            </a:r>
            <a:r>
              <a:rPr lang="en-US" dirty="0"/>
              <a:t>car, picks it up and then returns it after a certain period of </a:t>
            </a:r>
            <a:r>
              <a:rPr lang="en-US" dirty="0" smtClean="0"/>
              <a:t>time. When </a:t>
            </a:r>
            <a:r>
              <a:rPr lang="en-US" dirty="0"/>
              <a:t>the car is returned, the customer receives a bill and pays the specified amount. In addition to renting </a:t>
            </a:r>
            <a:r>
              <a:rPr lang="en-US" dirty="0" smtClean="0"/>
              <a:t>out cars</a:t>
            </a:r>
            <a:r>
              <a:rPr lang="en-US" dirty="0"/>
              <a:t>, every year, the company auctions the cars which have accumulated over 30,000 kilometers. For a </a:t>
            </a:r>
            <a:r>
              <a:rPr lang="en-US" dirty="0" smtClean="0"/>
              <a:t>particular car</a:t>
            </a:r>
            <a:r>
              <a:rPr lang="en-US" dirty="0"/>
              <a:t>, there can be many reservations for different time periods and the company may make reservations for a car </a:t>
            </a:r>
            <a:r>
              <a:rPr lang="en-US" dirty="0" smtClean="0"/>
              <a:t>for future </a:t>
            </a:r>
            <a:r>
              <a:rPr lang="en-US" dirty="0"/>
              <a:t>time periods even while it is picked. There can be situations where a car may not have any reservations at </a:t>
            </a:r>
            <a:r>
              <a:rPr lang="en-US" dirty="0" smtClean="0"/>
              <a:t>all and </a:t>
            </a:r>
            <a:r>
              <a:rPr lang="en-US" dirty="0"/>
              <a:t>hence, the car would be truly available for reservations or auctioning.</a:t>
            </a:r>
          </a:p>
          <a:p>
            <a:pPr marL="0" indent="0">
              <a:buNone/>
            </a:pPr>
            <a:r>
              <a:rPr lang="en-US" dirty="0"/>
              <a:t>Draw a state diagram showing all the states and transitions of a car object to include the events which cause the</a:t>
            </a:r>
          </a:p>
          <a:p>
            <a:pPr marL="0" indent="0">
              <a:buNone/>
            </a:pPr>
            <a:r>
              <a:rPr lang="en-US" dirty="0"/>
              <a:t>transitions.</a:t>
            </a:r>
          </a:p>
        </p:txBody>
      </p:sp>
    </p:spTree>
    <p:extLst>
      <p:ext uri="{BB962C8B-B14F-4D97-AF65-F5344CB8AC3E}">
        <p14:creationId xmlns:p14="http://schemas.microsoft.com/office/powerpoint/2010/main" val="24427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186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Software Design and Architecture (SE:2002)  </vt:lpstr>
      <vt:lpstr>State diagram/State chart / State Machine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Scenario: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Miss. Romasha Khurshid</dc:creator>
  <cp:lastModifiedBy>Romasha Khurshid</cp:lastModifiedBy>
  <cp:revision>48</cp:revision>
  <dcterms:created xsi:type="dcterms:W3CDTF">2020-12-01T09:07:16Z</dcterms:created>
  <dcterms:modified xsi:type="dcterms:W3CDTF">2022-05-12T06:41:18Z</dcterms:modified>
</cp:coreProperties>
</file>