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65" r:id="rId6"/>
    <p:sldId id="266" r:id="rId7"/>
    <p:sldId id="267" r:id="rId8"/>
    <p:sldId id="268" r:id="rId9"/>
    <p:sldId id="269" r:id="rId10"/>
    <p:sldId id="270" r:id="rId1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9" d="100"/>
          <a:sy n="109" d="100"/>
        </p:scale>
        <p:origin x="1674"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4607A"/>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4607A"/>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rgbClr val="04607A"/>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19" name="bk object 19"/>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20" name="bk object 20"/>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44500" y="359409"/>
            <a:ext cx="4084954" cy="756919"/>
          </a:xfrm>
          <a:prstGeom prst="rect">
            <a:avLst/>
          </a:prstGeom>
        </p:spPr>
        <p:txBody>
          <a:bodyPr wrap="square" lIns="0" tIns="0" rIns="0" bIns="0">
            <a:spAutoFit/>
          </a:bodyPr>
          <a:lstStyle>
            <a:lvl1pPr>
              <a:defRPr sz="4800" b="0" i="0">
                <a:solidFill>
                  <a:srgbClr val="04607A"/>
                </a:solidFill>
                <a:latin typeface="Arial"/>
                <a:cs typeface="Arial"/>
              </a:defRPr>
            </a:lvl1pPr>
          </a:lstStyle>
          <a:p>
            <a:endParaRPr/>
          </a:p>
        </p:txBody>
      </p:sp>
      <p:sp>
        <p:nvSpPr>
          <p:cNvPr id="3" name="Holder 3"/>
          <p:cNvSpPr>
            <a:spLocks noGrp="1"/>
          </p:cNvSpPr>
          <p:nvPr>
            <p:ph type="body" idx="1"/>
          </p:nvPr>
        </p:nvSpPr>
        <p:spPr>
          <a:xfrm>
            <a:off x="535940" y="1074576"/>
            <a:ext cx="7769225" cy="2186940"/>
          </a:xfrm>
          <a:prstGeom prst="rect">
            <a:avLst/>
          </a:prstGeom>
        </p:spPr>
        <p:txBody>
          <a:bodyPr wrap="square" lIns="0" tIns="0" rIns="0" bIns="0">
            <a:spAutoFit/>
          </a:bodyPr>
          <a:lstStyle>
            <a:lvl1pPr>
              <a:defRPr sz="26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6/2/2022</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7.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3691509"/>
            <a:ext cx="7859395" cy="818515"/>
          </a:xfrm>
          <a:prstGeom prst="rect">
            <a:avLst/>
          </a:prstGeom>
        </p:spPr>
        <p:txBody>
          <a:bodyPr vert="horz" wrap="square" lIns="0" tIns="12700" rIns="0" bIns="0" rtlCol="0">
            <a:spAutoFit/>
          </a:bodyPr>
          <a:lstStyle/>
          <a:p>
            <a:pPr marL="285115" marR="5080" indent="-273050">
              <a:lnSpc>
                <a:spcPct val="100000"/>
              </a:lnSpc>
              <a:spcBef>
                <a:spcPts val="100"/>
              </a:spcBef>
            </a:pPr>
            <a:r>
              <a:rPr sz="2450" spc="-625" dirty="0">
                <a:solidFill>
                  <a:srgbClr val="0AD0D9"/>
                </a:solidFill>
                <a:latin typeface="Arial"/>
                <a:cs typeface="Arial"/>
              </a:rPr>
              <a:t> </a:t>
            </a:r>
            <a:r>
              <a:rPr sz="2600" spc="100" dirty="0">
                <a:latin typeface="Times New Roman"/>
                <a:cs typeface="Times New Roman"/>
              </a:rPr>
              <a:t>Homogenize </a:t>
            </a:r>
            <a:r>
              <a:rPr sz="2600" spc="70" dirty="0">
                <a:latin typeface="Times New Roman"/>
                <a:cs typeface="Times New Roman"/>
              </a:rPr>
              <a:t>- </a:t>
            </a:r>
            <a:r>
              <a:rPr sz="2600" spc="135" dirty="0">
                <a:latin typeface="Times New Roman"/>
                <a:cs typeface="Times New Roman"/>
              </a:rPr>
              <a:t>to </a:t>
            </a:r>
            <a:r>
              <a:rPr sz="2600" spc="100" dirty="0">
                <a:latin typeface="Times New Roman"/>
                <a:cs typeface="Times New Roman"/>
              </a:rPr>
              <a:t>change </a:t>
            </a:r>
            <a:r>
              <a:rPr sz="2600" spc="120" dirty="0">
                <a:latin typeface="Times New Roman"/>
                <a:cs typeface="Times New Roman"/>
              </a:rPr>
              <a:t>(something) </a:t>
            </a:r>
            <a:r>
              <a:rPr sz="2600" spc="70" dirty="0">
                <a:latin typeface="Times New Roman"/>
                <a:cs typeface="Times New Roman"/>
              </a:rPr>
              <a:t>so </a:t>
            </a:r>
            <a:r>
              <a:rPr sz="2600" spc="170" dirty="0">
                <a:latin typeface="Times New Roman"/>
                <a:cs typeface="Times New Roman"/>
              </a:rPr>
              <a:t>that </a:t>
            </a:r>
            <a:r>
              <a:rPr sz="2600" spc="80" dirty="0">
                <a:latin typeface="Times New Roman"/>
                <a:cs typeface="Times New Roman"/>
              </a:rPr>
              <a:t>its </a:t>
            </a:r>
            <a:r>
              <a:rPr sz="2600" spc="-290" dirty="0">
                <a:latin typeface="Times New Roman"/>
                <a:cs typeface="Times New Roman"/>
              </a:rPr>
              <a:t>parts  </a:t>
            </a:r>
            <a:r>
              <a:rPr sz="2600" spc="90" dirty="0">
                <a:latin typeface="Times New Roman"/>
                <a:cs typeface="Times New Roman"/>
              </a:rPr>
              <a:t>are</a:t>
            </a:r>
            <a:r>
              <a:rPr sz="2600" spc="-90" dirty="0">
                <a:latin typeface="Times New Roman"/>
                <a:cs typeface="Times New Roman"/>
              </a:rPr>
              <a:t> </a:t>
            </a:r>
            <a:r>
              <a:rPr sz="2600" spc="160" dirty="0">
                <a:latin typeface="Times New Roman"/>
                <a:cs typeface="Times New Roman"/>
              </a:rPr>
              <a:t>the</a:t>
            </a:r>
            <a:r>
              <a:rPr sz="2600" spc="-114" dirty="0">
                <a:latin typeface="Times New Roman"/>
                <a:cs typeface="Times New Roman"/>
              </a:rPr>
              <a:t> </a:t>
            </a:r>
            <a:r>
              <a:rPr sz="2600" spc="114" dirty="0">
                <a:latin typeface="Times New Roman"/>
                <a:cs typeface="Times New Roman"/>
              </a:rPr>
              <a:t>same</a:t>
            </a:r>
            <a:r>
              <a:rPr sz="2600" spc="-135" dirty="0">
                <a:latin typeface="Times New Roman"/>
                <a:cs typeface="Times New Roman"/>
              </a:rPr>
              <a:t> </a:t>
            </a:r>
            <a:r>
              <a:rPr sz="2600" spc="114" dirty="0">
                <a:latin typeface="Times New Roman"/>
                <a:cs typeface="Times New Roman"/>
              </a:rPr>
              <a:t>or</a:t>
            </a:r>
            <a:r>
              <a:rPr sz="2600" spc="-145" dirty="0">
                <a:latin typeface="Times New Roman"/>
                <a:cs typeface="Times New Roman"/>
              </a:rPr>
              <a:t> </a:t>
            </a:r>
            <a:r>
              <a:rPr sz="2600" spc="35" dirty="0">
                <a:latin typeface="Times New Roman"/>
                <a:cs typeface="Times New Roman"/>
              </a:rPr>
              <a:t>similar.</a:t>
            </a:r>
            <a:endParaRPr sz="2600">
              <a:latin typeface="Times New Roman"/>
              <a:cs typeface="Times New Roman"/>
            </a:endParaRPr>
          </a:p>
        </p:txBody>
      </p:sp>
      <p:sp>
        <p:nvSpPr>
          <p:cNvPr id="8" name="object 8"/>
          <p:cNvSpPr txBox="1">
            <a:spLocks noGrp="1"/>
          </p:cNvSpPr>
          <p:nvPr>
            <p:ph type="title"/>
          </p:nvPr>
        </p:nvSpPr>
        <p:spPr>
          <a:xfrm>
            <a:off x="444500" y="241422"/>
            <a:ext cx="7556500" cy="2921635"/>
          </a:xfrm>
          <a:prstGeom prst="rect">
            <a:avLst/>
          </a:prstGeom>
        </p:spPr>
        <p:txBody>
          <a:bodyPr vert="horz" wrap="square" lIns="0" tIns="130810" rIns="0" bIns="0" rtlCol="0">
            <a:spAutoFit/>
          </a:bodyPr>
          <a:lstStyle/>
          <a:p>
            <a:pPr marL="12700">
              <a:lnSpc>
                <a:spcPct val="100000"/>
              </a:lnSpc>
              <a:spcBef>
                <a:spcPts val="1030"/>
              </a:spcBef>
            </a:pPr>
            <a:r>
              <a:rPr spc="-200" dirty="0"/>
              <a:t>Homogenization </a:t>
            </a:r>
            <a:r>
              <a:rPr spc="-10" dirty="0"/>
              <a:t>of </a:t>
            </a:r>
            <a:r>
              <a:rPr spc="-55" dirty="0"/>
              <a:t>the</a:t>
            </a:r>
            <a:r>
              <a:rPr spc="-520" dirty="0"/>
              <a:t> </a:t>
            </a:r>
            <a:r>
              <a:rPr spc="-285" dirty="0"/>
              <a:t>system</a:t>
            </a:r>
          </a:p>
          <a:p>
            <a:pPr marL="376555" marR="23495" indent="-273050">
              <a:lnSpc>
                <a:spcPct val="100000"/>
              </a:lnSpc>
              <a:spcBef>
                <a:spcPts val="505"/>
              </a:spcBef>
            </a:pPr>
            <a:r>
              <a:rPr sz="2450" spc="-625" dirty="0">
                <a:solidFill>
                  <a:srgbClr val="0AD0D9"/>
                </a:solidFill>
              </a:rPr>
              <a:t></a:t>
            </a:r>
            <a:r>
              <a:rPr sz="2450" spc="-575" dirty="0">
                <a:solidFill>
                  <a:srgbClr val="0AD0D9"/>
                </a:solidFill>
              </a:rPr>
              <a:t> </a:t>
            </a:r>
            <a:r>
              <a:rPr sz="2600" spc="114" dirty="0">
                <a:solidFill>
                  <a:srgbClr val="000000"/>
                </a:solidFill>
                <a:latin typeface="Times New Roman"/>
                <a:cs typeface="Times New Roman"/>
              </a:rPr>
              <a:t>In</a:t>
            </a:r>
            <a:r>
              <a:rPr sz="2600" spc="-75" dirty="0">
                <a:solidFill>
                  <a:srgbClr val="000000"/>
                </a:solidFill>
                <a:latin typeface="Times New Roman"/>
                <a:cs typeface="Times New Roman"/>
              </a:rPr>
              <a:t> </a:t>
            </a:r>
            <a:r>
              <a:rPr sz="2600" spc="65" dirty="0">
                <a:solidFill>
                  <a:srgbClr val="000000"/>
                </a:solidFill>
                <a:latin typeface="Times New Roman"/>
                <a:cs typeface="Times New Roman"/>
              </a:rPr>
              <a:t>parallel</a:t>
            </a:r>
            <a:r>
              <a:rPr sz="2600" spc="-75" dirty="0">
                <a:solidFill>
                  <a:srgbClr val="000000"/>
                </a:solidFill>
                <a:latin typeface="Times New Roman"/>
                <a:cs typeface="Times New Roman"/>
              </a:rPr>
              <a:t> </a:t>
            </a:r>
            <a:r>
              <a:rPr sz="2600" spc="90" dirty="0">
                <a:solidFill>
                  <a:srgbClr val="000000"/>
                </a:solidFill>
                <a:latin typeface="Times New Roman"/>
                <a:cs typeface="Times New Roman"/>
              </a:rPr>
              <a:t>design</a:t>
            </a:r>
            <a:r>
              <a:rPr sz="2600" spc="-85" dirty="0">
                <a:solidFill>
                  <a:srgbClr val="000000"/>
                </a:solidFill>
                <a:latin typeface="Times New Roman"/>
                <a:cs typeface="Times New Roman"/>
              </a:rPr>
              <a:t> </a:t>
            </a:r>
            <a:r>
              <a:rPr sz="2600" spc="60" dirty="0">
                <a:solidFill>
                  <a:srgbClr val="000000"/>
                </a:solidFill>
                <a:latin typeface="Times New Roman"/>
                <a:cs typeface="Times New Roman"/>
              </a:rPr>
              <a:t>process,</a:t>
            </a:r>
            <a:r>
              <a:rPr sz="2600" spc="-70" dirty="0">
                <a:solidFill>
                  <a:srgbClr val="000000"/>
                </a:solidFill>
                <a:latin typeface="Times New Roman"/>
                <a:cs typeface="Times New Roman"/>
              </a:rPr>
              <a:t> </a:t>
            </a:r>
            <a:r>
              <a:rPr sz="2600" spc="45" dirty="0">
                <a:solidFill>
                  <a:srgbClr val="000000"/>
                </a:solidFill>
                <a:latin typeface="Times New Roman"/>
                <a:cs typeface="Times New Roman"/>
              </a:rPr>
              <a:t>several</a:t>
            </a:r>
            <a:r>
              <a:rPr sz="2600" spc="-65" dirty="0">
                <a:solidFill>
                  <a:srgbClr val="000000"/>
                </a:solidFill>
                <a:latin typeface="Times New Roman"/>
                <a:cs typeface="Times New Roman"/>
              </a:rPr>
              <a:t> </a:t>
            </a:r>
            <a:r>
              <a:rPr sz="2600" spc="95" dirty="0">
                <a:solidFill>
                  <a:srgbClr val="000000"/>
                </a:solidFill>
                <a:latin typeface="Times New Roman"/>
                <a:cs typeface="Times New Roman"/>
              </a:rPr>
              <a:t>stimuli</a:t>
            </a:r>
            <a:r>
              <a:rPr sz="2600" spc="-105" dirty="0">
                <a:solidFill>
                  <a:srgbClr val="000000"/>
                </a:solidFill>
                <a:latin typeface="Times New Roman"/>
                <a:cs typeface="Times New Roman"/>
              </a:rPr>
              <a:t> </a:t>
            </a:r>
            <a:r>
              <a:rPr sz="2600" spc="110" dirty="0">
                <a:solidFill>
                  <a:srgbClr val="000000"/>
                </a:solidFill>
                <a:latin typeface="Times New Roman"/>
                <a:cs typeface="Times New Roman"/>
              </a:rPr>
              <a:t>with</a:t>
            </a:r>
            <a:r>
              <a:rPr sz="2600" spc="-70" dirty="0">
                <a:solidFill>
                  <a:srgbClr val="000000"/>
                </a:solidFill>
                <a:latin typeface="Times New Roman"/>
                <a:cs typeface="Times New Roman"/>
              </a:rPr>
              <a:t> </a:t>
            </a:r>
            <a:r>
              <a:rPr sz="2600" spc="160" dirty="0">
                <a:solidFill>
                  <a:srgbClr val="000000"/>
                </a:solidFill>
                <a:latin typeface="Times New Roman"/>
                <a:cs typeface="Times New Roman"/>
              </a:rPr>
              <a:t>the  </a:t>
            </a:r>
            <a:r>
              <a:rPr sz="2600" spc="114" dirty="0">
                <a:solidFill>
                  <a:srgbClr val="000000"/>
                </a:solidFill>
                <a:latin typeface="Times New Roman"/>
                <a:cs typeface="Times New Roman"/>
              </a:rPr>
              <a:t>same </a:t>
            </a:r>
            <a:r>
              <a:rPr sz="2600" spc="120" dirty="0">
                <a:solidFill>
                  <a:srgbClr val="000000"/>
                </a:solidFill>
                <a:latin typeface="Times New Roman"/>
                <a:cs typeface="Times New Roman"/>
              </a:rPr>
              <a:t>purpose </a:t>
            </a:r>
            <a:r>
              <a:rPr sz="2600" spc="114" dirty="0">
                <a:solidFill>
                  <a:srgbClr val="000000"/>
                </a:solidFill>
                <a:latin typeface="Times New Roman"/>
                <a:cs typeface="Times New Roman"/>
              </a:rPr>
              <a:t>or </a:t>
            </a:r>
            <a:r>
              <a:rPr sz="2600" spc="120" dirty="0">
                <a:solidFill>
                  <a:srgbClr val="000000"/>
                </a:solidFill>
                <a:latin typeface="Times New Roman"/>
                <a:cs typeface="Times New Roman"/>
              </a:rPr>
              <a:t>meaning </a:t>
            </a:r>
            <a:r>
              <a:rPr sz="2600" spc="90" dirty="0">
                <a:solidFill>
                  <a:srgbClr val="000000"/>
                </a:solidFill>
                <a:latin typeface="Times New Roman"/>
                <a:cs typeface="Times New Roman"/>
              </a:rPr>
              <a:t>are </a:t>
            </a:r>
            <a:r>
              <a:rPr sz="2600" spc="105" dirty="0">
                <a:solidFill>
                  <a:srgbClr val="000000"/>
                </a:solidFill>
                <a:latin typeface="Times New Roman"/>
                <a:cs typeface="Times New Roman"/>
              </a:rPr>
              <a:t>defined </a:t>
            </a:r>
            <a:r>
              <a:rPr sz="2600" spc="40" dirty="0">
                <a:solidFill>
                  <a:srgbClr val="000000"/>
                </a:solidFill>
                <a:latin typeface="Times New Roman"/>
                <a:cs typeface="Times New Roman"/>
              </a:rPr>
              <a:t>by </a:t>
            </a:r>
            <a:r>
              <a:rPr sz="2600" spc="45" dirty="0">
                <a:solidFill>
                  <a:srgbClr val="000000"/>
                </a:solidFill>
                <a:latin typeface="Times New Roman"/>
                <a:cs typeface="Times New Roman"/>
              </a:rPr>
              <a:t>several  </a:t>
            </a:r>
            <a:r>
              <a:rPr sz="2600" spc="75" dirty="0">
                <a:solidFill>
                  <a:srgbClr val="000000"/>
                </a:solidFill>
                <a:latin typeface="Times New Roman"/>
                <a:cs typeface="Times New Roman"/>
              </a:rPr>
              <a:t>designers.</a:t>
            </a:r>
            <a:r>
              <a:rPr sz="2600" spc="-60" dirty="0">
                <a:solidFill>
                  <a:srgbClr val="000000"/>
                </a:solidFill>
                <a:latin typeface="Times New Roman"/>
                <a:cs typeface="Times New Roman"/>
              </a:rPr>
              <a:t> </a:t>
            </a:r>
            <a:r>
              <a:rPr sz="2600" spc="85" dirty="0">
                <a:solidFill>
                  <a:srgbClr val="000000"/>
                </a:solidFill>
                <a:latin typeface="Times New Roman"/>
                <a:cs typeface="Times New Roman"/>
              </a:rPr>
              <a:t>These</a:t>
            </a:r>
            <a:r>
              <a:rPr sz="2600" spc="-110" dirty="0">
                <a:solidFill>
                  <a:srgbClr val="000000"/>
                </a:solidFill>
                <a:latin typeface="Times New Roman"/>
                <a:cs typeface="Times New Roman"/>
              </a:rPr>
              <a:t> </a:t>
            </a:r>
            <a:r>
              <a:rPr sz="2600" spc="95" dirty="0">
                <a:solidFill>
                  <a:srgbClr val="000000"/>
                </a:solidFill>
                <a:latin typeface="Times New Roman"/>
                <a:cs typeface="Times New Roman"/>
              </a:rPr>
              <a:t>stimuli</a:t>
            </a:r>
            <a:r>
              <a:rPr sz="2600" spc="-80" dirty="0">
                <a:solidFill>
                  <a:srgbClr val="000000"/>
                </a:solidFill>
                <a:latin typeface="Times New Roman"/>
                <a:cs typeface="Times New Roman"/>
              </a:rPr>
              <a:t> </a:t>
            </a:r>
            <a:r>
              <a:rPr sz="2600" spc="120" dirty="0">
                <a:solidFill>
                  <a:srgbClr val="000000"/>
                </a:solidFill>
                <a:latin typeface="Times New Roman"/>
                <a:cs typeface="Times New Roman"/>
              </a:rPr>
              <a:t>should</a:t>
            </a:r>
            <a:r>
              <a:rPr sz="2600" spc="-30" dirty="0">
                <a:solidFill>
                  <a:srgbClr val="000000"/>
                </a:solidFill>
                <a:latin typeface="Times New Roman"/>
                <a:cs typeface="Times New Roman"/>
              </a:rPr>
              <a:t> </a:t>
            </a:r>
            <a:r>
              <a:rPr sz="2600" spc="114" dirty="0">
                <a:solidFill>
                  <a:srgbClr val="000000"/>
                </a:solidFill>
                <a:latin typeface="Times New Roman"/>
                <a:cs typeface="Times New Roman"/>
              </a:rPr>
              <a:t>be</a:t>
            </a:r>
            <a:r>
              <a:rPr sz="2600" spc="-120" dirty="0">
                <a:solidFill>
                  <a:srgbClr val="000000"/>
                </a:solidFill>
                <a:latin typeface="Times New Roman"/>
                <a:cs typeface="Times New Roman"/>
              </a:rPr>
              <a:t> </a:t>
            </a:r>
            <a:r>
              <a:rPr sz="2600" spc="95" dirty="0">
                <a:solidFill>
                  <a:srgbClr val="000000"/>
                </a:solidFill>
                <a:latin typeface="Times New Roman"/>
                <a:cs typeface="Times New Roman"/>
              </a:rPr>
              <a:t>consolidated</a:t>
            </a:r>
            <a:r>
              <a:rPr sz="2600" spc="-65" dirty="0">
                <a:solidFill>
                  <a:srgbClr val="000000"/>
                </a:solidFill>
                <a:latin typeface="Times New Roman"/>
                <a:cs typeface="Times New Roman"/>
              </a:rPr>
              <a:t> </a:t>
            </a:r>
            <a:r>
              <a:rPr sz="2600" spc="130" dirty="0">
                <a:solidFill>
                  <a:srgbClr val="000000"/>
                </a:solidFill>
                <a:latin typeface="Times New Roman"/>
                <a:cs typeface="Times New Roman"/>
              </a:rPr>
              <a:t>to  obtain </a:t>
            </a:r>
            <a:r>
              <a:rPr sz="2600" spc="65" dirty="0">
                <a:solidFill>
                  <a:srgbClr val="000000"/>
                </a:solidFill>
                <a:latin typeface="Times New Roman"/>
                <a:cs typeface="Times New Roman"/>
              </a:rPr>
              <a:t>as </a:t>
            </a:r>
            <a:r>
              <a:rPr sz="2600" spc="10" dirty="0">
                <a:solidFill>
                  <a:srgbClr val="000000"/>
                </a:solidFill>
                <a:latin typeface="Times New Roman"/>
                <a:cs typeface="Times New Roman"/>
              </a:rPr>
              <a:t>few </a:t>
            </a:r>
            <a:r>
              <a:rPr sz="2600" spc="95" dirty="0">
                <a:solidFill>
                  <a:srgbClr val="000000"/>
                </a:solidFill>
                <a:latin typeface="Times New Roman"/>
                <a:cs typeface="Times New Roman"/>
              </a:rPr>
              <a:t>stimuli </a:t>
            </a:r>
            <a:r>
              <a:rPr sz="2600" spc="65" dirty="0">
                <a:solidFill>
                  <a:srgbClr val="000000"/>
                </a:solidFill>
                <a:latin typeface="Times New Roman"/>
                <a:cs typeface="Times New Roman"/>
              </a:rPr>
              <a:t>as possible. </a:t>
            </a:r>
            <a:r>
              <a:rPr sz="2600" spc="75" dirty="0">
                <a:solidFill>
                  <a:srgbClr val="000000"/>
                </a:solidFill>
                <a:latin typeface="Times New Roman"/>
                <a:cs typeface="Times New Roman"/>
              </a:rPr>
              <a:t>It </a:t>
            </a:r>
            <a:r>
              <a:rPr sz="2600" spc="25" dirty="0">
                <a:solidFill>
                  <a:srgbClr val="000000"/>
                </a:solidFill>
                <a:latin typeface="Times New Roman"/>
                <a:cs typeface="Times New Roman"/>
              </a:rPr>
              <a:t>is </a:t>
            </a:r>
            <a:r>
              <a:rPr sz="2600" spc="65" dirty="0">
                <a:solidFill>
                  <a:srgbClr val="000000"/>
                </a:solidFill>
                <a:latin typeface="Times New Roman"/>
                <a:cs typeface="Times New Roman"/>
              </a:rPr>
              <a:t>called  </a:t>
            </a:r>
            <a:r>
              <a:rPr sz="2600" i="1" spc="-60" dirty="0">
                <a:solidFill>
                  <a:srgbClr val="000000"/>
                </a:solidFill>
                <a:latin typeface="Georgia"/>
                <a:cs typeface="Georgia"/>
              </a:rPr>
              <a:t>homogenization.</a:t>
            </a:r>
            <a:endParaRPr sz="260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074576"/>
            <a:ext cx="7665084" cy="3357245"/>
          </a:xfrm>
          <a:prstGeom prst="rect">
            <a:avLst/>
          </a:prstGeom>
        </p:spPr>
        <p:txBody>
          <a:bodyPr vert="horz" wrap="square" lIns="0" tIns="93345" rIns="0" bIns="0" rtlCol="0">
            <a:spAutoFit/>
          </a:bodyPr>
          <a:lstStyle/>
          <a:p>
            <a:pPr marL="285115" indent="-272415">
              <a:lnSpc>
                <a:spcPct val="100000"/>
              </a:lnSpc>
              <a:spcBef>
                <a:spcPts val="735"/>
              </a:spcBef>
              <a:buClr>
                <a:srgbClr val="0AD0D9"/>
              </a:buClr>
              <a:buSzPct val="94230"/>
              <a:buFont typeface="Arial"/>
              <a:buChar char=""/>
              <a:tabLst>
                <a:tab pos="285750" algn="l"/>
              </a:tabLst>
            </a:pPr>
            <a:r>
              <a:rPr sz="2600" b="1" spc="-25" dirty="0">
                <a:latin typeface="Times New Roman"/>
                <a:cs typeface="Times New Roman"/>
              </a:rPr>
              <a:t>DOCUMENTATION</a:t>
            </a:r>
            <a:r>
              <a:rPr sz="2600" b="1" spc="-45" dirty="0">
                <a:latin typeface="Times New Roman"/>
                <a:cs typeface="Times New Roman"/>
              </a:rPr>
              <a:t> </a:t>
            </a:r>
            <a:r>
              <a:rPr sz="2600" b="1" spc="-114" dirty="0">
                <a:latin typeface="Times New Roman"/>
                <a:cs typeface="Times New Roman"/>
              </a:rPr>
              <a:t>REVIEW</a:t>
            </a:r>
            <a:endParaRPr sz="2600">
              <a:latin typeface="Times New Roman"/>
              <a:cs typeface="Times New Roman"/>
            </a:endParaRPr>
          </a:p>
          <a:p>
            <a:pPr marL="652780" lvl="1" indent="-247015">
              <a:lnSpc>
                <a:spcPct val="100000"/>
              </a:lnSpc>
              <a:spcBef>
                <a:spcPts val="585"/>
              </a:spcBef>
              <a:buClr>
                <a:srgbClr val="0E6EC5"/>
              </a:buClr>
              <a:buSzPct val="85416"/>
              <a:buFont typeface="Arial"/>
              <a:buChar char=""/>
              <a:tabLst>
                <a:tab pos="653415" algn="l"/>
              </a:tabLst>
            </a:pPr>
            <a:r>
              <a:rPr sz="2400" spc="60" dirty="0">
                <a:latin typeface="Times New Roman"/>
                <a:cs typeface="Times New Roman"/>
              </a:rPr>
              <a:t>Each</a:t>
            </a:r>
            <a:r>
              <a:rPr sz="2400" spc="-105" dirty="0">
                <a:latin typeface="Times New Roman"/>
                <a:cs typeface="Times New Roman"/>
              </a:rPr>
              <a:t> </a:t>
            </a:r>
            <a:r>
              <a:rPr sz="2400" spc="35" dirty="0">
                <a:latin typeface="Times New Roman"/>
                <a:cs typeface="Times New Roman"/>
              </a:rPr>
              <a:t>class</a:t>
            </a:r>
            <a:r>
              <a:rPr sz="2400" spc="-90" dirty="0">
                <a:latin typeface="Times New Roman"/>
                <a:cs typeface="Times New Roman"/>
              </a:rPr>
              <a:t> </a:t>
            </a:r>
            <a:r>
              <a:rPr sz="2400" spc="110" dirty="0">
                <a:latin typeface="Times New Roman"/>
                <a:cs typeface="Times New Roman"/>
              </a:rPr>
              <a:t>should</a:t>
            </a:r>
            <a:r>
              <a:rPr sz="2400" dirty="0">
                <a:latin typeface="Times New Roman"/>
                <a:cs typeface="Times New Roman"/>
              </a:rPr>
              <a:t> </a:t>
            </a:r>
            <a:r>
              <a:rPr sz="2400" spc="105" dirty="0">
                <a:latin typeface="Times New Roman"/>
                <a:cs typeface="Times New Roman"/>
              </a:rPr>
              <a:t>be</a:t>
            </a:r>
            <a:r>
              <a:rPr sz="2400" spc="-114" dirty="0">
                <a:latin typeface="Times New Roman"/>
                <a:cs typeface="Times New Roman"/>
              </a:rPr>
              <a:t> </a:t>
            </a:r>
            <a:r>
              <a:rPr sz="2400" spc="120" dirty="0">
                <a:latin typeface="Times New Roman"/>
                <a:cs typeface="Times New Roman"/>
              </a:rPr>
              <a:t>documented.</a:t>
            </a:r>
            <a:endParaRPr sz="2400">
              <a:latin typeface="Times New Roman"/>
              <a:cs typeface="Times New Roman"/>
            </a:endParaRPr>
          </a:p>
          <a:p>
            <a:pPr marL="652780" marR="713740" lvl="1" indent="-247015">
              <a:lnSpc>
                <a:spcPct val="100000"/>
              </a:lnSpc>
              <a:spcBef>
                <a:spcPts val="580"/>
              </a:spcBef>
              <a:buClr>
                <a:srgbClr val="0E6EC5"/>
              </a:buClr>
              <a:buSzPct val="85416"/>
              <a:buFont typeface="Arial"/>
              <a:buChar char=""/>
              <a:tabLst>
                <a:tab pos="653415" algn="l"/>
              </a:tabLst>
            </a:pPr>
            <a:r>
              <a:rPr sz="2400" spc="-20" dirty="0">
                <a:latin typeface="Times New Roman"/>
                <a:cs typeface="Times New Roman"/>
              </a:rPr>
              <a:t>Verify</a:t>
            </a:r>
            <a:r>
              <a:rPr sz="2400" spc="-105" dirty="0">
                <a:latin typeface="Times New Roman"/>
                <a:cs typeface="Times New Roman"/>
              </a:rPr>
              <a:t> </a:t>
            </a:r>
            <a:r>
              <a:rPr sz="2400" spc="155" dirty="0">
                <a:latin typeface="Times New Roman"/>
                <a:cs typeface="Times New Roman"/>
              </a:rPr>
              <a:t>that</a:t>
            </a:r>
            <a:r>
              <a:rPr sz="2400" spc="-114" dirty="0">
                <a:latin typeface="Times New Roman"/>
                <a:cs typeface="Times New Roman"/>
              </a:rPr>
              <a:t> </a:t>
            </a:r>
            <a:r>
              <a:rPr sz="2400" spc="100" dirty="0">
                <a:latin typeface="Times New Roman"/>
                <a:cs typeface="Times New Roman"/>
              </a:rPr>
              <a:t>each</a:t>
            </a:r>
            <a:r>
              <a:rPr sz="2400" spc="-35" dirty="0">
                <a:latin typeface="Times New Roman"/>
                <a:cs typeface="Times New Roman"/>
              </a:rPr>
              <a:t> </a:t>
            </a:r>
            <a:r>
              <a:rPr sz="2400" spc="150" dirty="0">
                <a:latin typeface="Times New Roman"/>
                <a:cs typeface="Times New Roman"/>
              </a:rPr>
              <a:t>method</a:t>
            </a:r>
            <a:r>
              <a:rPr sz="2400" spc="-75" dirty="0">
                <a:latin typeface="Times New Roman"/>
                <a:cs typeface="Times New Roman"/>
              </a:rPr>
              <a:t> </a:t>
            </a:r>
            <a:r>
              <a:rPr sz="2400" spc="145" dirty="0">
                <a:latin typeface="Times New Roman"/>
                <a:cs typeface="Times New Roman"/>
              </a:rPr>
              <a:t>and</a:t>
            </a:r>
            <a:r>
              <a:rPr sz="2400" spc="-60" dirty="0">
                <a:latin typeface="Times New Roman"/>
                <a:cs typeface="Times New Roman"/>
              </a:rPr>
              <a:t> </a:t>
            </a:r>
            <a:r>
              <a:rPr sz="2400" spc="114" dirty="0">
                <a:latin typeface="Times New Roman"/>
                <a:cs typeface="Times New Roman"/>
              </a:rPr>
              <a:t>attribute</a:t>
            </a:r>
            <a:r>
              <a:rPr sz="2400" spc="-75" dirty="0">
                <a:latin typeface="Times New Roman"/>
                <a:cs typeface="Times New Roman"/>
              </a:rPr>
              <a:t> </a:t>
            </a:r>
            <a:r>
              <a:rPr sz="2400" spc="20" dirty="0">
                <a:latin typeface="Times New Roman"/>
                <a:cs typeface="Times New Roman"/>
              </a:rPr>
              <a:t>is</a:t>
            </a:r>
            <a:r>
              <a:rPr sz="2400" spc="-105" dirty="0">
                <a:latin typeface="Times New Roman"/>
                <a:cs typeface="Times New Roman"/>
              </a:rPr>
              <a:t> </a:t>
            </a:r>
            <a:r>
              <a:rPr sz="2400" spc="75" dirty="0">
                <a:latin typeface="Times New Roman"/>
                <a:cs typeface="Times New Roman"/>
              </a:rPr>
              <a:t>defined  </a:t>
            </a:r>
            <a:r>
              <a:rPr sz="2400" spc="35" dirty="0">
                <a:latin typeface="Times New Roman"/>
                <a:cs typeface="Times New Roman"/>
              </a:rPr>
              <a:t>properly.</a:t>
            </a:r>
            <a:endParaRPr sz="2400">
              <a:latin typeface="Times New Roman"/>
              <a:cs typeface="Times New Roman"/>
            </a:endParaRPr>
          </a:p>
          <a:p>
            <a:pPr marL="652780" marR="5080" lvl="1" indent="-247015">
              <a:lnSpc>
                <a:spcPct val="100000"/>
              </a:lnSpc>
              <a:spcBef>
                <a:spcPts val="575"/>
              </a:spcBef>
              <a:buClr>
                <a:srgbClr val="0E6EC5"/>
              </a:buClr>
              <a:buSzPct val="85416"/>
              <a:buFont typeface="Arial"/>
              <a:buChar char=""/>
              <a:tabLst>
                <a:tab pos="653415" algn="l"/>
              </a:tabLst>
            </a:pPr>
            <a:r>
              <a:rPr sz="2400" spc="20" dirty="0">
                <a:latin typeface="Times New Roman"/>
                <a:cs typeface="Times New Roman"/>
              </a:rPr>
              <a:t>Finally</a:t>
            </a:r>
            <a:r>
              <a:rPr sz="2400" spc="-110" dirty="0">
                <a:latin typeface="Times New Roman"/>
                <a:cs typeface="Times New Roman"/>
              </a:rPr>
              <a:t> </a:t>
            </a:r>
            <a:r>
              <a:rPr sz="2400" spc="80" dirty="0">
                <a:latin typeface="Times New Roman"/>
                <a:cs typeface="Times New Roman"/>
              </a:rPr>
              <a:t>check</a:t>
            </a:r>
            <a:r>
              <a:rPr sz="2400" spc="-15" dirty="0">
                <a:latin typeface="Times New Roman"/>
                <a:cs typeface="Times New Roman"/>
              </a:rPr>
              <a:t> </a:t>
            </a:r>
            <a:r>
              <a:rPr sz="2400" spc="45" dirty="0">
                <a:latin typeface="Times New Roman"/>
                <a:cs typeface="Times New Roman"/>
              </a:rPr>
              <a:t>for</a:t>
            </a:r>
            <a:r>
              <a:rPr sz="2400" spc="-100" dirty="0">
                <a:latin typeface="Times New Roman"/>
                <a:cs typeface="Times New Roman"/>
              </a:rPr>
              <a:t> </a:t>
            </a:r>
            <a:r>
              <a:rPr sz="2400" spc="145" dirty="0">
                <a:latin typeface="Times New Roman"/>
                <a:cs typeface="Times New Roman"/>
              </a:rPr>
              <a:t>the</a:t>
            </a:r>
            <a:r>
              <a:rPr sz="2400" spc="-120" dirty="0">
                <a:latin typeface="Times New Roman"/>
                <a:cs typeface="Times New Roman"/>
              </a:rPr>
              <a:t> </a:t>
            </a:r>
            <a:r>
              <a:rPr sz="2400" spc="105" dirty="0">
                <a:latin typeface="Times New Roman"/>
                <a:cs typeface="Times New Roman"/>
              </a:rPr>
              <a:t>establishment</a:t>
            </a:r>
            <a:r>
              <a:rPr sz="2400" spc="-110" dirty="0">
                <a:latin typeface="Times New Roman"/>
                <a:cs typeface="Times New Roman"/>
              </a:rPr>
              <a:t> </a:t>
            </a:r>
            <a:r>
              <a:rPr sz="2400" spc="20" dirty="0">
                <a:latin typeface="Times New Roman"/>
                <a:cs typeface="Times New Roman"/>
              </a:rPr>
              <a:t>of</a:t>
            </a:r>
            <a:r>
              <a:rPr sz="2400" dirty="0">
                <a:latin typeface="Times New Roman"/>
                <a:cs typeface="Times New Roman"/>
              </a:rPr>
              <a:t> </a:t>
            </a:r>
            <a:r>
              <a:rPr sz="2400" spc="105" dirty="0">
                <a:latin typeface="Times New Roman"/>
                <a:cs typeface="Times New Roman"/>
              </a:rPr>
              <a:t>documentation  </a:t>
            </a:r>
            <a:r>
              <a:rPr sz="2400" spc="100" dirty="0">
                <a:latin typeface="Times New Roman"/>
                <a:cs typeface="Times New Roman"/>
              </a:rPr>
              <a:t>standards,</a:t>
            </a:r>
            <a:r>
              <a:rPr sz="2400" dirty="0">
                <a:latin typeface="Times New Roman"/>
                <a:cs typeface="Times New Roman"/>
              </a:rPr>
              <a:t> </a:t>
            </a:r>
            <a:r>
              <a:rPr sz="2400" spc="100" dirty="0">
                <a:latin typeface="Times New Roman"/>
                <a:cs typeface="Times New Roman"/>
              </a:rPr>
              <a:t>format</a:t>
            </a:r>
            <a:r>
              <a:rPr sz="2400" spc="-114" dirty="0">
                <a:latin typeface="Times New Roman"/>
                <a:cs typeface="Times New Roman"/>
              </a:rPr>
              <a:t> </a:t>
            </a:r>
            <a:r>
              <a:rPr sz="2400" spc="60" dirty="0">
                <a:latin typeface="Times New Roman"/>
                <a:cs typeface="Times New Roman"/>
              </a:rPr>
              <a:t>specifications,</a:t>
            </a:r>
            <a:r>
              <a:rPr sz="2400" spc="-75" dirty="0">
                <a:latin typeface="Times New Roman"/>
                <a:cs typeface="Times New Roman"/>
              </a:rPr>
              <a:t> </a:t>
            </a:r>
            <a:r>
              <a:rPr sz="2400" spc="145" dirty="0">
                <a:latin typeface="Times New Roman"/>
                <a:cs typeface="Times New Roman"/>
              </a:rPr>
              <a:t>and</a:t>
            </a:r>
            <a:r>
              <a:rPr sz="2400" spc="-40" dirty="0">
                <a:latin typeface="Times New Roman"/>
                <a:cs typeface="Times New Roman"/>
              </a:rPr>
              <a:t> </a:t>
            </a:r>
            <a:r>
              <a:rPr sz="2400" spc="125" dirty="0">
                <a:latin typeface="Times New Roman"/>
                <a:cs typeface="Times New Roman"/>
              </a:rPr>
              <a:t>content</a:t>
            </a:r>
            <a:r>
              <a:rPr sz="2400" spc="-75" dirty="0">
                <a:latin typeface="Times New Roman"/>
                <a:cs typeface="Times New Roman"/>
              </a:rPr>
              <a:t> </a:t>
            </a:r>
            <a:r>
              <a:rPr sz="2400" spc="60" dirty="0">
                <a:latin typeface="Times New Roman"/>
                <a:cs typeface="Times New Roman"/>
              </a:rPr>
              <a:t>rules.</a:t>
            </a:r>
            <a:endParaRPr sz="2400">
              <a:latin typeface="Times New Roman"/>
              <a:cs typeface="Times New Roman"/>
            </a:endParaRPr>
          </a:p>
          <a:p>
            <a:pPr marL="652780" marR="808355" lvl="1" indent="-247015">
              <a:lnSpc>
                <a:spcPct val="100000"/>
              </a:lnSpc>
              <a:spcBef>
                <a:spcPts val="575"/>
              </a:spcBef>
              <a:buClr>
                <a:srgbClr val="0E6EC5"/>
              </a:buClr>
              <a:buSzPct val="85416"/>
              <a:buFont typeface="Arial"/>
              <a:buChar char=""/>
              <a:tabLst>
                <a:tab pos="653415" algn="l"/>
              </a:tabLst>
            </a:pPr>
            <a:r>
              <a:rPr sz="2400" spc="55" dirty="0">
                <a:latin typeface="Times New Roman"/>
                <a:cs typeface="Times New Roman"/>
              </a:rPr>
              <a:t>Make</a:t>
            </a:r>
            <a:r>
              <a:rPr sz="2400" spc="-110" dirty="0">
                <a:latin typeface="Times New Roman"/>
                <a:cs typeface="Times New Roman"/>
              </a:rPr>
              <a:t> </a:t>
            </a:r>
            <a:r>
              <a:rPr sz="2400" spc="90" dirty="0">
                <a:latin typeface="Times New Roman"/>
                <a:cs typeface="Times New Roman"/>
              </a:rPr>
              <a:t>sure</a:t>
            </a:r>
            <a:r>
              <a:rPr sz="2400" spc="-85" dirty="0">
                <a:latin typeface="Times New Roman"/>
                <a:cs typeface="Times New Roman"/>
              </a:rPr>
              <a:t> </a:t>
            </a:r>
            <a:r>
              <a:rPr sz="2400" spc="155" dirty="0">
                <a:latin typeface="Times New Roman"/>
                <a:cs typeface="Times New Roman"/>
              </a:rPr>
              <a:t>that</a:t>
            </a:r>
            <a:r>
              <a:rPr sz="2400" spc="-125" dirty="0">
                <a:latin typeface="Times New Roman"/>
                <a:cs typeface="Times New Roman"/>
              </a:rPr>
              <a:t> </a:t>
            </a:r>
            <a:r>
              <a:rPr sz="2400" spc="30" dirty="0">
                <a:latin typeface="Times New Roman"/>
                <a:cs typeface="Times New Roman"/>
              </a:rPr>
              <a:t>all</a:t>
            </a:r>
            <a:r>
              <a:rPr sz="2400" spc="-30" dirty="0">
                <a:latin typeface="Times New Roman"/>
                <a:cs typeface="Times New Roman"/>
              </a:rPr>
              <a:t> </a:t>
            </a:r>
            <a:r>
              <a:rPr sz="2400" spc="145" dirty="0">
                <a:latin typeface="Times New Roman"/>
                <a:cs typeface="Times New Roman"/>
              </a:rPr>
              <a:t>the</a:t>
            </a:r>
            <a:r>
              <a:rPr sz="2400" spc="-100" dirty="0">
                <a:latin typeface="Times New Roman"/>
                <a:cs typeface="Times New Roman"/>
              </a:rPr>
              <a:t> </a:t>
            </a:r>
            <a:r>
              <a:rPr sz="2400" spc="110" dirty="0">
                <a:latin typeface="Times New Roman"/>
                <a:cs typeface="Times New Roman"/>
              </a:rPr>
              <a:t>standards</a:t>
            </a:r>
            <a:r>
              <a:rPr sz="2400" spc="-90" dirty="0">
                <a:latin typeface="Times New Roman"/>
                <a:cs typeface="Times New Roman"/>
              </a:rPr>
              <a:t> </a:t>
            </a:r>
            <a:r>
              <a:rPr sz="2400" spc="90" dirty="0">
                <a:latin typeface="Times New Roman"/>
                <a:cs typeface="Times New Roman"/>
              </a:rPr>
              <a:t>established</a:t>
            </a:r>
            <a:r>
              <a:rPr sz="2400" spc="-70" dirty="0">
                <a:latin typeface="Times New Roman"/>
                <a:cs typeface="Times New Roman"/>
              </a:rPr>
              <a:t> </a:t>
            </a:r>
            <a:r>
              <a:rPr sz="2400" spc="-25" dirty="0">
                <a:latin typeface="Times New Roman"/>
                <a:cs typeface="Times New Roman"/>
              </a:rPr>
              <a:t>are  </a:t>
            </a:r>
            <a:r>
              <a:rPr sz="2400" spc="30" dirty="0">
                <a:latin typeface="Times New Roman"/>
                <a:cs typeface="Times New Roman"/>
              </a:rPr>
              <a:t>followed.</a:t>
            </a:r>
            <a:endParaRPr sz="2400">
              <a:latin typeface="Times New Roman"/>
              <a:cs typeface="Times New Roman"/>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0" dirty="0"/>
              <a:t>Homogenization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154938"/>
            <a:ext cx="7931150" cy="1804035"/>
          </a:xfrm>
          <a:prstGeom prst="rect">
            <a:avLst/>
          </a:prstGeom>
        </p:spPr>
        <p:txBody>
          <a:bodyPr vert="horz" wrap="square" lIns="0" tIns="13335" rIns="0" bIns="0" rtlCol="0">
            <a:spAutoFit/>
          </a:bodyPr>
          <a:lstStyle/>
          <a:p>
            <a:pPr marL="285115" marR="5080" indent="-272415">
              <a:lnSpc>
                <a:spcPct val="100000"/>
              </a:lnSpc>
              <a:spcBef>
                <a:spcPts val="105"/>
              </a:spcBef>
              <a:buClr>
                <a:srgbClr val="0AD0D9"/>
              </a:buClr>
              <a:buSzPct val="94230"/>
              <a:buFont typeface="Arial"/>
              <a:buChar char=""/>
              <a:tabLst>
                <a:tab pos="285750" algn="l"/>
              </a:tabLst>
            </a:pPr>
            <a:r>
              <a:rPr sz="2600" spc="-25" dirty="0">
                <a:latin typeface="Times New Roman"/>
                <a:cs typeface="Times New Roman"/>
              </a:rPr>
              <a:t>If</a:t>
            </a:r>
            <a:r>
              <a:rPr sz="2600" spc="-10" dirty="0">
                <a:latin typeface="Times New Roman"/>
                <a:cs typeface="Times New Roman"/>
              </a:rPr>
              <a:t> </a:t>
            </a:r>
            <a:r>
              <a:rPr sz="2600" spc="80" dirty="0">
                <a:latin typeface="Times New Roman"/>
                <a:cs typeface="Times New Roman"/>
              </a:rPr>
              <a:t>different</a:t>
            </a:r>
            <a:r>
              <a:rPr sz="2600" spc="-105" dirty="0">
                <a:latin typeface="Times New Roman"/>
                <a:cs typeface="Times New Roman"/>
              </a:rPr>
              <a:t> </a:t>
            </a:r>
            <a:r>
              <a:rPr sz="2600" spc="125" dirty="0">
                <a:latin typeface="Times New Roman"/>
                <a:cs typeface="Times New Roman"/>
              </a:rPr>
              <a:t>teams</a:t>
            </a:r>
            <a:r>
              <a:rPr sz="2600" spc="-135" dirty="0">
                <a:latin typeface="Times New Roman"/>
                <a:cs typeface="Times New Roman"/>
              </a:rPr>
              <a:t> </a:t>
            </a:r>
            <a:r>
              <a:rPr sz="2600" spc="90" dirty="0">
                <a:latin typeface="Times New Roman"/>
                <a:cs typeface="Times New Roman"/>
              </a:rPr>
              <a:t>are</a:t>
            </a:r>
            <a:r>
              <a:rPr sz="2600" spc="-125" dirty="0">
                <a:latin typeface="Times New Roman"/>
                <a:cs typeface="Times New Roman"/>
              </a:rPr>
              <a:t> </a:t>
            </a:r>
            <a:r>
              <a:rPr sz="2600" spc="70" dirty="0">
                <a:latin typeface="Times New Roman"/>
                <a:cs typeface="Times New Roman"/>
              </a:rPr>
              <a:t>working</a:t>
            </a:r>
            <a:r>
              <a:rPr sz="2600" spc="-70" dirty="0">
                <a:latin typeface="Times New Roman"/>
                <a:cs typeface="Times New Roman"/>
              </a:rPr>
              <a:t> </a:t>
            </a:r>
            <a:r>
              <a:rPr sz="2600" spc="160" dirty="0">
                <a:latin typeface="Times New Roman"/>
                <a:cs typeface="Times New Roman"/>
              </a:rPr>
              <a:t>on</a:t>
            </a:r>
            <a:r>
              <a:rPr sz="2600" spc="-125" dirty="0">
                <a:latin typeface="Times New Roman"/>
                <a:cs typeface="Times New Roman"/>
              </a:rPr>
              <a:t> </a:t>
            </a:r>
            <a:r>
              <a:rPr sz="2600" spc="80" dirty="0">
                <a:latin typeface="Times New Roman"/>
                <a:cs typeface="Times New Roman"/>
              </a:rPr>
              <a:t>different</a:t>
            </a:r>
            <a:r>
              <a:rPr sz="2600" spc="-120" dirty="0">
                <a:latin typeface="Times New Roman"/>
                <a:cs typeface="Times New Roman"/>
              </a:rPr>
              <a:t> </a:t>
            </a:r>
            <a:r>
              <a:rPr sz="2600" spc="70" dirty="0">
                <a:latin typeface="Times New Roman"/>
                <a:cs typeface="Times New Roman"/>
              </a:rPr>
              <a:t>scenarios,</a:t>
            </a:r>
            <a:r>
              <a:rPr sz="2600" spc="-75" dirty="0">
                <a:latin typeface="Times New Roman"/>
                <a:cs typeface="Times New Roman"/>
              </a:rPr>
              <a:t> </a:t>
            </a:r>
            <a:r>
              <a:rPr sz="2600" spc="-330" dirty="0">
                <a:latin typeface="Times New Roman"/>
                <a:cs typeface="Times New Roman"/>
              </a:rPr>
              <a:t>a  </a:t>
            </a:r>
            <a:r>
              <a:rPr sz="2600" spc="40" dirty="0">
                <a:latin typeface="Times New Roman"/>
                <a:cs typeface="Times New Roman"/>
              </a:rPr>
              <a:t>class</a:t>
            </a:r>
            <a:r>
              <a:rPr sz="2600" spc="-80" dirty="0">
                <a:latin typeface="Times New Roman"/>
                <a:cs typeface="Times New Roman"/>
              </a:rPr>
              <a:t> </a:t>
            </a:r>
            <a:r>
              <a:rPr sz="2600" spc="75" dirty="0">
                <a:latin typeface="Times New Roman"/>
                <a:cs typeface="Times New Roman"/>
              </a:rPr>
              <a:t>may</a:t>
            </a:r>
            <a:r>
              <a:rPr sz="2600" spc="-65" dirty="0">
                <a:latin typeface="Times New Roman"/>
                <a:cs typeface="Times New Roman"/>
              </a:rPr>
              <a:t> </a:t>
            </a:r>
            <a:r>
              <a:rPr sz="2600" spc="114" dirty="0">
                <a:latin typeface="Times New Roman"/>
                <a:cs typeface="Times New Roman"/>
              </a:rPr>
              <a:t>be</a:t>
            </a:r>
            <a:r>
              <a:rPr sz="2600" spc="-125" dirty="0">
                <a:latin typeface="Times New Roman"/>
                <a:cs typeface="Times New Roman"/>
              </a:rPr>
              <a:t> </a:t>
            </a:r>
            <a:r>
              <a:rPr sz="2600" spc="65" dirty="0">
                <a:latin typeface="Times New Roman"/>
                <a:cs typeface="Times New Roman"/>
              </a:rPr>
              <a:t>called</a:t>
            </a:r>
            <a:r>
              <a:rPr sz="2600" spc="-20" dirty="0">
                <a:latin typeface="Times New Roman"/>
                <a:cs typeface="Times New Roman"/>
              </a:rPr>
              <a:t> </a:t>
            </a:r>
            <a:r>
              <a:rPr sz="2600" spc="35" dirty="0">
                <a:latin typeface="Times New Roman"/>
                <a:cs typeface="Times New Roman"/>
              </a:rPr>
              <a:t>by</a:t>
            </a:r>
            <a:r>
              <a:rPr sz="2600" spc="-145" dirty="0">
                <a:latin typeface="Times New Roman"/>
                <a:cs typeface="Times New Roman"/>
              </a:rPr>
              <a:t> </a:t>
            </a:r>
            <a:r>
              <a:rPr sz="2600" spc="80" dirty="0">
                <a:latin typeface="Times New Roman"/>
                <a:cs typeface="Times New Roman"/>
              </a:rPr>
              <a:t>different</a:t>
            </a:r>
            <a:r>
              <a:rPr sz="2600" spc="-55" dirty="0">
                <a:latin typeface="Times New Roman"/>
                <a:cs typeface="Times New Roman"/>
              </a:rPr>
              <a:t> </a:t>
            </a:r>
            <a:r>
              <a:rPr sz="2600" spc="105" dirty="0">
                <a:latin typeface="Times New Roman"/>
                <a:cs typeface="Times New Roman"/>
              </a:rPr>
              <a:t>names.</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spc="85" dirty="0">
                <a:latin typeface="Times New Roman"/>
                <a:cs typeface="Times New Roman"/>
              </a:rPr>
              <a:t>These</a:t>
            </a:r>
            <a:r>
              <a:rPr sz="2600" spc="-60" dirty="0">
                <a:latin typeface="Times New Roman"/>
                <a:cs typeface="Times New Roman"/>
              </a:rPr>
              <a:t> </a:t>
            </a:r>
            <a:r>
              <a:rPr sz="2600" spc="155" dirty="0">
                <a:latin typeface="Times New Roman"/>
                <a:cs typeface="Times New Roman"/>
              </a:rPr>
              <a:t>name</a:t>
            </a:r>
            <a:r>
              <a:rPr sz="2600" spc="-120" dirty="0">
                <a:latin typeface="Times New Roman"/>
                <a:cs typeface="Times New Roman"/>
              </a:rPr>
              <a:t> </a:t>
            </a:r>
            <a:r>
              <a:rPr sz="2600" spc="80" dirty="0">
                <a:latin typeface="Times New Roman"/>
                <a:cs typeface="Times New Roman"/>
              </a:rPr>
              <a:t>conflicts</a:t>
            </a:r>
            <a:r>
              <a:rPr sz="2600" spc="-85" dirty="0">
                <a:latin typeface="Times New Roman"/>
                <a:cs typeface="Times New Roman"/>
              </a:rPr>
              <a:t> </a:t>
            </a:r>
            <a:r>
              <a:rPr sz="2600" spc="160" dirty="0">
                <a:latin typeface="Times New Roman"/>
                <a:cs typeface="Times New Roman"/>
              </a:rPr>
              <a:t>must</a:t>
            </a:r>
            <a:r>
              <a:rPr sz="2600" spc="-95" dirty="0">
                <a:latin typeface="Times New Roman"/>
                <a:cs typeface="Times New Roman"/>
              </a:rPr>
              <a:t> </a:t>
            </a:r>
            <a:r>
              <a:rPr sz="2600" spc="114" dirty="0">
                <a:latin typeface="Times New Roman"/>
                <a:cs typeface="Times New Roman"/>
              </a:rPr>
              <a:t>be</a:t>
            </a:r>
            <a:r>
              <a:rPr sz="2600" spc="-114" dirty="0">
                <a:latin typeface="Times New Roman"/>
                <a:cs typeface="Times New Roman"/>
              </a:rPr>
              <a:t> </a:t>
            </a:r>
            <a:r>
              <a:rPr sz="2600" spc="55" dirty="0">
                <a:latin typeface="Times New Roman"/>
                <a:cs typeface="Times New Roman"/>
              </a:rPr>
              <a:t>resolved.</a:t>
            </a:r>
            <a:endParaRPr sz="2600">
              <a:latin typeface="Times New Roman"/>
              <a:cs typeface="Times New Roman"/>
            </a:endParaRPr>
          </a:p>
          <a:p>
            <a:pPr marL="285115" indent="-272415">
              <a:lnSpc>
                <a:spcPct val="100000"/>
              </a:lnSpc>
              <a:spcBef>
                <a:spcPts val="650"/>
              </a:spcBef>
              <a:buClr>
                <a:srgbClr val="0AD0D9"/>
              </a:buClr>
              <a:buSzPct val="94642"/>
              <a:buFont typeface="Arial"/>
              <a:buChar char=""/>
              <a:tabLst>
                <a:tab pos="285750" algn="l"/>
              </a:tabLst>
            </a:pPr>
            <a:r>
              <a:rPr sz="2800" spc="110" dirty="0">
                <a:latin typeface="Times New Roman"/>
                <a:cs typeface="Times New Roman"/>
              </a:rPr>
              <a:t>Homogenization </a:t>
            </a:r>
            <a:r>
              <a:rPr sz="2800" spc="25" dirty="0">
                <a:latin typeface="Times New Roman"/>
                <a:cs typeface="Times New Roman"/>
              </a:rPr>
              <a:t>is </a:t>
            </a:r>
            <a:r>
              <a:rPr sz="2800" spc="160" dirty="0">
                <a:latin typeface="Times New Roman"/>
                <a:cs typeface="Times New Roman"/>
              </a:rPr>
              <a:t>an</a:t>
            </a:r>
            <a:r>
              <a:rPr sz="2800" spc="-515" dirty="0">
                <a:latin typeface="Times New Roman"/>
                <a:cs typeface="Times New Roman"/>
              </a:rPr>
              <a:t> </a:t>
            </a:r>
            <a:r>
              <a:rPr sz="2800" spc="90" dirty="0">
                <a:latin typeface="Times New Roman"/>
                <a:cs typeface="Times New Roman"/>
              </a:rPr>
              <a:t>ongoing </a:t>
            </a:r>
            <a:r>
              <a:rPr sz="2800" spc="60" dirty="0">
                <a:latin typeface="Times New Roman"/>
                <a:cs typeface="Times New Roman"/>
              </a:rPr>
              <a:t>process.</a:t>
            </a:r>
            <a:endParaRPr sz="2800">
              <a:latin typeface="Times New Roman"/>
              <a:cs typeface="Times New Roman"/>
            </a:endParaRPr>
          </a:p>
        </p:txBody>
      </p:sp>
      <p:sp>
        <p:nvSpPr>
          <p:cNvPr id="8" name="object 8"/>
          <p:cNvSpPr txBox="1">
            <a:spLocks noGrp="1"/>
          </p:cNvSpPr>
          <p:nvPr>
            <p:ph type="title"/>
          </p:nvPr>
        </p:nvSpPr>
        <p:spPr>
          <a:xfrm>
            <a:off x="444500" y="359409"/>
            <a:ext cx="8067675" cy="756920"/>
          </a:xfrm>
          <a:prstGeom prst="rect">
            <a:avLst/>
          </a:prstGeom>
        </p:spPr>
        <p:txBody>
          <a:bodyPr vert="horz" wrap="square" lIns="0" tIns="12700" rIns="0" bIns="0" rtlCol="0">
            <a:spAutoFit/>
          </a:bodyPr>
          <a:lstStyle/>
          <a:p>
            <a:pPr marL="12700">
              <a:lnSpc>
                <a:spcPct val="100000"/>
              </a:lnSpc>
              <a:spcBef>
                <a:spcPts val="100"/>
              </a:spcBef>
            </a:pPr>
            <a:r>
              <a:rPr spc="-240" dirty="0"/>
              <a:t>Why </a:t>
            </a:r>
            <a:r>
              <a:rPr spc="-245" dirty="0"/>
              <a:t>is </a:t>
            </a:r>
            <a:r>
              <a:rPr spc="-175" dirty="0"/>
              <a:t>homogenization</a:t>
            </a:r>
            <a:r>
              <a:rPr spc="-300" dirty="0"/>
              <a:t> </a:t>
            </a:r>
            <a:r>
              <a:rPr spc="-120" dirty="0"/>
              <a:t>required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551406"/>
            <a:ext cx="4838700" cy="2879725"/>
          </a:xfrm>
          <a:prstGeom prst="rect">
            <a:avLst/>
          </a:prstGeom>
        </p:spPr>
        <p:txBody>
          <a:bodyPr vert="horz" wrap="square" lIns="0" tIns="92075" rIns="0" bIns="0" rtlCol="0">
            <a:spAutoFit/>
          </a:bodyPr>
          <a:lstStyle/>
          <a:p>
            <a:pPr marL="285115" indent="-272415">
              <a:lnSpc>
                <a:spcPct val="100000"/>
              </a:lnSpc>
              <a:spcBef>
                <a:spcPts val="725"/>
              </a:spcBef>
              <a:buClr>
                <a:srgbClr val="0AD0D9"/>
              </a:buClr>
              <a:buSzPct val="94230"/>
              <a:buFont typeface="Arial"/>
              <a:buChar char=""/>
              <a:tabLst>
                <a:tab pos="285750" algn="l"/>
              </a:tabLst>
            </a:pPr>
            <a:r>
              <a:rPr sz="2600" b="1" spc="-10" dirty="0">
                <a:latin typeface="Times New Roman"/>
                <a:cs typeface="Times New Roman"/>
              </a:rPr>
              <a:t>COMBINING</a:t>
            </a:r>
            <a:r>
              <a:rPr sz="2600" b="1" spc="-60" dirty="0">
                <a:latin typeface="Times New Roman"/>
                <a:cs typeface="Times New Roman"/>
              </a:rPr>
              <a:t> </a:t>
            </a:r>
            <a:r>
              <a:rPr sz="2600" b="1" spc="-130" dirty="0">
                <a:latin typeface="Times New Roman"/>
                <a:cs typeface="Times New Roman"/>
              </a:rPr>
              <a:t>CLASSES</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b="1" spc="-60" dirty="0">
                <a:latin typeface="Times New Roman"/>
                <a:cs typeface="Times New Roman"/>
              </a:rPr>
              <a:t>SPLITTING</a:t>
            </a:r>
            <a:r>
              <a:rPr sz="2600" b="1" spc="-80" dirty="0">
                <a:latin typeface="Times New Roman"/>
                <a:cs typeface="Times New Roman"/>
              </a:rPr>
              <a:t> </a:t>
            </a:r>
            <a:r>
              <a:rPr sz="2600" b="1" spc="-130" dirty="0">
                <a:latin typeface="Times New Roman"/>
                <a:cs typeface="Times New Roman"/>
              </a:rPr>
              <a:t>CLASSES</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b="1" spc="-70" dirty="0">
                <a:latin typeface="Times New Roman"/>
                <a:cs typeface="Times New Roman"/>
              </a:rPr>
              <a:t>ELIMINATING </a:t>
            </a:r>
            <a:r>
              <a:rPr sz="2600" b="1" spc="-130" dirty="0">
                <a:latin typeface="Times New Roman"/>
                <a:cs typeface="Times New Roman"/>
              </a:rPr>
              <a:t>CLASSES</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b="1" spc="-50" dirty="0">
                <a:latin typeface="Times New Roman"/>
                <a:cs typeface="Times New Roman"/>
              </a:rPr>
              <a:t>SCENARIO </a:t>
            </a:r>
            <a:r>
              <a:rPr sz="2600" b="1" spc="-190" dirty="0">
                <a:latin typeface="Times New Roman"/>
                <a:cs typeface="Times New Roman"/>
              </a:rPr>
              <a:t>WALK</a:t>
            </a:r>
            <a:r>
              <a:rPr sz="2600" b="1" spc="-195" dirty="0">
                <a:latin typeface="Times New Roman"/>
                <a:cs typeface="Times New Roman"/>
              </a:rPr>
              <a:t> </a:t>
            </a:r>
            <a:r>
              <a:rPr sz="2600" b="1" spc="-25" dirty="0">
                <a:latin typeface="Times New Roman"/>
                <a:cs typeface="Times New Roman"/>
              </a:rPr>
              <a:t>THROUGH</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b="1" spc="-114" dirty="0">
                <a:latin typeface="Times New Roman"/>
                <a:cs typeface="Times New Roman"/>
              </a:rPr>
              <a:t>EVENT</a:t>
            </a:r>
            <a:r>
              <a:rPr sz="2600" b="1" spc="-175" dirty="0">
                <a:latin typeface="Times New Roman"/>
                <a:cs typeface="Times New Roman"/>
              </a:rPr>
              <a:t> </a:t>
            </a:r>
            <a:r>
              <a:rPr sz="2600" b="1" spc="-80" dirty="0">
                <a:latin typeface="Times New Roman"/>
                <a:cs typeface="Times New Roman"/>
              </a:rPr>
              <a:t>TRACING</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b="1" spc="-25" dirty="0">
                <a:latin typeface="Times New Roman"/>
                <a:cs typeface="Times New Roman"/>
              </a:rPr>
              <a:t>DOCUMENTATION</a:t>
            </a:r>
            <a:r>
              <a:rPr sz="2600" b="1" spc="-50" dirty="0">
                <a:latin typeface="Times New Roman"/>
                <a:cs typeface="Times New Roman"/>
              </a:rPr>
              <a:t> </a:t>
            </a:r>
            <a:r>
              <a:rPr sz="2600" b="1" spc="-114" dirty="0">
                <a:latin typeface="Times New Roman"/>
                <a:cs typeface="Times New Roman"/>
              </a:rPr>
              <a:t>REVIEW</a:t>
            </a:r>
            <a:endParaRPr sz="2600">
              <a:latin typeface="Times New Roman"/>
              <a:cs typeface="Times New Roman"/>
            </a:endParaRPr>
          </a:p>
        </p:txBody>
      </p:sp>
      <p:sp>
        <p:nvSpPr>
          <p:cNvPr id="8" name="object 8"/>
          <p:cNvSpPr txBox="1">
            <a:spLocks noGrp="1"/>
          </p:cNvSpPr>
          <p:nvPr>
            <p:ph type="title"/>
          </p:nvPr>
        </p:nvSpPr>
        <p:spPr>
          <a:xfrm>
            <a:off x="444500" y="359409"/>
            <a:ext cx="7155180" cy="756920"/>
          </a:xfrm>
          <a:prstGeom prst="rect">
            <a:avLst/>
          </a:prstGeom>
        </p:spPr>
        <p:txBody>
          <a:bodyPr vert="horz" wrap="square" lIns="0" tIns="12700" rIns="0" bIns="0" rtlCol="0">
            <a:spAutoFit/>
          </a:bodyPr>
          <a:lstStyle/>
          <a:p>
            <a:pPr marL="12700">
              <a:lnSpc>
                <a:spcPct val="100000"/>
              </a:lnSpc>
              <a:spcBef>
                <a:spcPts val="100"/>
              </a:spcBef>
            </a:pPr>
            <a:r>
              <a:rPr spc="-254" dirty="0"/>
              <a:t>Elements </a:t>
            </a:r>
            <a:r>
              <a:rPr spc="-10" dirty="0"/>
              <a:t>of</a:t>
            </a:r>
            <a:r>
              <a:rPr spc="-270" dirty="0"/>
              <a:t> </a:t>
            </a:r>
            <a:r>
              <a:rPr spc="-200" dirty="0"/>
              <a:t>Homogenization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076299"/>
            <a:ext cx="7586980" cy="3195955"/>
          </a:xfrm>
          <a:prstGeom prst="rect">
            <a:avLst/>
          </a:prstGeom>
        </p:spPr>
        <p:txBody>
          <a:bodyPr vert="horz" wrap="square" lIns="0" tIns="91440" rIns="0" bIns="0" rtlCol="0">
            <a:spAutoFit/>
          </a:bodyPr>
          <a:lstStyle/>
          <a:p>
            <a:pPr marL="285115" indent="-272415">
              <a:lnSpc>
                <a:spcPct val="100000"/>
              </a:lnSpc>
              <a:spcBef>
                <a:spcPts val="720"/>
              </a:spcBef>
              <a:buClr>
                <a:srgbClr val="0AD0D9"/>
              </a:buClr>
              <a:buSzPct val="94230"/>
              <a:buFont typeface="Arial"/>
              <a:buChar char=""/>
              <a:tabLst>
                <a:tab pos="285750" algn="l"/>
              </a:tabLst>
            </a:pPr>
            <a:r>
              <a:rPr sz="2600" b="1" spc="-10" dirty="0">
                <a:latin typeface="Times New Roman"/>
                <a:cs typeface="Times New Roman"/>
              </a:rPr>
              <a:t>COMBINING</a:t>
            </a:r>
            <a:r>
              <a:rPr sz="2600" b="1" spc="-60" dirty="0">
                <a:latin typeface="Times New Roman"/>
                <a:cs typeface="Times New Roman"/>
              </a:rPr>
              <a:t> </a:t>
            </a:r>
            <a:r>
              <a:rPr sz="2600" b="1" spc="-130" dirty="0">
                <a:latin typeface="Times New Roman"/>
                <a:cs typeface="Times New Roman"/>
              </a:rPr>
              <a:t>CLASSES</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spc="95" dirty="0">
                <a:latin typeface="Times New Roman"/>
                <a:cs typeface="Times New Roman"/>
              </a:rPr>
              <a:t>examine</a:t>
            </a:r>
            <a:r>
              <a:rPr sz="2600" spc="-125" dirty="0">
                <a:latin typeface="Times New Roman"/>
                <a:cs typeface="Times New Roman"/>
              </a:rPr>
              <a:t> </a:t>
            </a:r>
            <a:r>
              <a:rPr sz="2600" spc="110" dirty="0">
                <a:latin typeface="Times New Roman"/>
                <a:cs typeface="Times New Roman"/>
              </a:rPr>
              <a:t>each</a:t>
            </a:r>
            <a:r>
              <a:rPr sz="2600" spc="-100" dirty="0">
                <a:latin typeface="Times New Roman"/>
                <a:cs typeface="Times New Roman"/>
              </a:rPr>
              <a:t> </a:t>
            </a:r>
            <a:r>
              <a:rPr sz="2600" spc="40" dirty="0">
                <a:latin typeface="Times New Roman"/>
                <a:cs typeface="Times New Roman"/>
              </a:rPr>
              <a:t>class</a:t>
            </a:r>
            <a:r>
              <a:rPr sz="2600" spc="-140" dirty="0">
                <a:latin typeface="Times New Roman"/>
                <a:cs typeface="Times New Roman"/>
              </a:rPr>
              <a:t> </a:t>
            </a:r>
            <a:r>
              <a:rPr sz="2600" spc="110" dirty="0">
                <a:latin typeface="Times New Roman"/>
                <a:cs typeface="Times New Roman"/>
              </a:rPr>
              <a:t>with</a:t>
            </a:r>
            <a:r>
              <a:rPr sz="2600" spc="-50" dirty="0">
                <a:latin typeface="Times New Roman"/>
                <a:cs typeface="Times New Roman"/>
              </a:rPr>
              <a:t> </a:t>
            </a:r>
            <a:r>
              <a:rPr sz="2600" spc="80" dirty="0">
                <a:latin typeface="Times New Roman"/>
                <a:cs typeface="Times New Roman"/>
              </a:rPr>
              <a:t>its</a:t>
            </a:r>
            <a:r>
              <a:rPr sz="2600" spc="-135" dirty="0">
                <a:latin typeface="Times New Roman"/>
                <a:cs typeface="Times New Roman"/>
              </a:rPr>
              <a:t> </a:t>
            </a:r>
            <a:r>
              <a:rPr sz="2600" spc="90" dirty="0">
                <a:latin typeface="Times New Roman"/>
                <a:cs typeface="Times New Roman"/>
              </a:rPr>
              <a:t>definition.</a:t>
            </a:r>
            <a:endParaRPr sz="2600">
              <a:latin typeface="Times New Roman"/>
              <a:cs typeface="Times New Roman"/>
            </a:endParaRPr>
          </a:p>
          <a:p>
            <a:pPr marL="285115" indent="-272415">
              <a:lnSpc>
                <a:spcPct val="100000"/>
              </a:lnSpc>
              <a:spcBef>
                <a:spcPts val="630"/>
              </a:spcBef>
              <a:buClr>
                <a:srgbClr val="0AD0D9"/>
              </a:buClr>
              <a:buSzPct val="94230"/>
              <a:buFont typeface="Arial"/>
              <a:buChar char=""/>
              <a:tabLst>
                <a:tab pos="285750" algn="l"/>
              </a:tabLst>
            </a:pPr>
            <a:r>
              <a:rPr sz="2600" spc="70" dirty="0">
                <a:latin typeface="Times New Roman"/>
                <a:cs typeface="Times New Roman"/>
              </a:rPr>
              <a:t>Examine</a:t>
            </a:r>
            <a:r>
              <a:rPr sz="2600" spc="-125" dirty="0">
                <a:latin typeface="Times New Roman"/>
                <a:cs typeface="Times New Roman"/>
              </a:rPr>
              <a:t> </a:t>
            </a:r>
            <a:r>
              <a:rPr sz="2600" spc="120" dirty="0">
                <a:latin typeface="Times New Roman"/>
                <a:cs typeface="Times New Roman"/>
              </a:rPr>
              <a:t>attributes</a:t>
            </a:r>
            <a:r>
              <a:rPr sz="2600" spc="-165" dirty="0">
                <a:latin typeface="Times New Roman"/>
                <a:cs typeface="Times New Roman"/>
              </a:rPr>
              <a:t> </a:t>
            </a:r>
            <a:r>
              <a:rPr sz="2600" spc="160" dirty="0">
                <a:latin typeface="Times New Roman"/>
                <a:cs typeface="Times New Roman"/>
              </a:rPr>
              <a:t>and</a:t>
            </a:r>
            <a:r>
              <a:rPr sz="2600" spc="-10" dirty="0">
                <a:latin typeface="Times New Roman"/>
                <a:cs typeface="Times New Roman"/>
              </a:rPr>
              <a:t> </a:t>
            </a:r>
            <a:r>
              <a:rPr sz="2600" spc="105" dirty="0">
                <a:latin typeface="Times New Roman"/>
                <a:cs typeface="Times New Roman"/>
              </a:rPr>
              <a:t>functions</a:t>
            </a:r>
            <a:r>
              <a:rPr sz="2600" spc="-150" dirty="0">
                <a:latin typeface="Times New Roman"/>
                <a:cs typeface="Times New Roman"/>
              </a:rPr>
              <a:t> </a:t>
            </a:r>
            <a:r>
              <a:rPr sz="2600" spc="20" dirty="0">
                <a:latin typeface="Times New Roman"/>
                <a:cs typeface="Times New Roman"/>
              </a:rPr>
              <a:t>of</a:t>
            </a:r>
            <a:r>
              <a:rPr sz="2600" spc="5" dirty="0">
                <a:latin typeface="Times New Roman"/>
                <a:cs typeface="Times New Roman"/>
              </a:rPr>
              <a:t> </a:t>
            </a:r>
            <a:r>
              <a:rPr sz="2600" spc="160" dirty="0">
                <a:latin typeface="Times New Roman"/>
                <a:cs typeface="Times New Roman"/>
              </a:rPr>
              <a:t>the</a:t>
            </a:r>
            <a:r>
              <a:rPr sz="2600" spc="-130" dirty="0">
                <a:latin typeface="Times New Roman"/>
                <a:cs typeface="Times New Roman"/>
              </a:rPr>
              <a:t> </a:t>
            </a:r>
            <a:r>
              <a:rPr sz="2600" spc="40" dirty="0">
                <a:latin typeface="Times New Roman"/>
                <a:cs typeface="Times New Roman"/>
              </a:rPr>
              <a:t>classes.</a:t>
            </a:r>
            <a:endParaRPr sz="2600">
              <a:latin typeface="Times New Roman"/>
              <a:cs typeface="Times New Roman"/>
            </a:endParaRPr>
          </a:p>
          <a:p>
            <a:pPr marL="285115" indent="-272415">
              <a:lnSpc>
                <a:spcPct val="100000"/>
              </a:lnSpc>
              <a:spcBef>
                <a:spcPts val="620"/>
              </a:spcBef>
              <a:buClr>
                <a:srgbClr val="0AD0D9"/>
              </a:buClr>
              <a:buSzPct val="94230"/>
              <a:buFont typeface="Arial"/>
              <a:buChar char=""/>
              <a:tabLst>
                <a:tab pos="285750" algn="l"/>
              </a:tabLst>
            </a:pPr>
            <a:r>
              <a:rPr sz="2600" spc="45" dirty="0">
                <a:latin typeface="Times New Roman"/>
                <a:cs typeface="Times New Roman"/>
              </a:rPr>
              <a:t>Look</a:t>
            </a:r>
            <a:r>
              <a:rPr sz="2600" spc="-70" dirty="0">
                <a:latin typeface="Times New Roman"/>
                <a:cs typeface="Times New Roman"/>
              </a:rPr>
              <a:t> </a:t>
            </a:r>
            <a:r>
              <a:rPr sz="2600" spc="50" dirty="0">
                <a:latin typeface="Times New Roman"/>
                <a:cs typeface="Times New Roman"/>
              </a:rPr>
              <a:t>for</a:t>
            </a:r>
            <a:r>
              <a:rPr sz="2600" spc="-114" dirty="0">
                <a:latin typeface="Times New Roman"/>
                <a:cs typeface="Times New Roman"/>
              </a:rPr>
              <a:t> </a:t>
            </a:r>
            <a:r>
              <a:rPr sz="2600" spc="160" dirty="0">
                <a:latin typeface="Times New Roman"/>
                <a:cs typeface="Times New Roman"/>
              </a:rPr>
              <a:t>the</a:t>
            </a:r>
            <a:r>
              <a:rPr sz="2600" spc="-105" dirty="0">
                <a:latin typeface="Times New Roman"/>
                <a:cs typeface="Times New Roman"/>
              </a:rPr>
              <a:t> </a:t>
            </a:r>
            <a:r>
              <a:rPr sz="2600" spc="100" dirty="0">
                <a:latin typeface="Times New Roman"/>
                <a:cs typeface="Times New Roman"/>
              </a:rPr>
              <a:t>use</a:t>
            </a:r>
            <a:r>
              <a:rPr sz="2600" spc="-140" dirty="0">
                <a:latin typeface="Times New Roman"/>
                <a:cs typeface="Times New Roman"/>
              </a:rPr>
              <a:t> </a:t>
            </a:r>
            <a:r>
              <a:rPr sz="2600" spc="20" dirty="0">
                <a:latin typeface="Times New Roman"/>
                <a:cs typeface="Times New Roman"/>
              </a:rPr>
              <a:t>of</a:t>
            </a:r>
            <a:r>
              <a:rPr sz="2600" spc="-10" dirty="0">
                <a:latin typeface="Times New Roman"/>
                <a:cs typeface="Times New Roman"/>
              </a:rPr>
              <a:t> </a:t>
            </a:r>
            <a:r>
              <a:rPr sz="2600" spc="75" dirty="0">
                <a:latin typeface="Times New Roman"/>
                <a:cs typeface="Times New Roman"/>
              </a:rPr>
              <a:t>synonyms.</a:t>
            </a:r>
            <a:endParaRPr sz="2600">
              <a:latin typeface="Times New Roman"/>
              <a:cs typeface="Times New Roman"/>
            </a:endParaRPr>
          </a:p>
          <a:p>
            <a:pPr marL="285115" marR="5080" indent="-272415">
              <a:lnSpc>
                <a:spcPct val="100000"/>
              </a:lnSpc>
              <a:spcBef>
                <a:spcPts val="625"/>
              </a:spcBef>
              <a:buClr>
                <a:srgbClr val="0AD0D9"/>
              </a:buClr>
              <a:buSzPct val="94230"/>
              <a:buFont typeface="Arial"/>
              <a:buChar char=""/>
              <a:tabLst>
                <a:tab pos="285750" algn="l"/>
              </a:tabLst>
            </a:pPr>
            <a:r>
              <a:rPr sz="2600" spc="125" dirty="0">
                <a:latin typeface="Times New Roman"/>
                <a:cs typeface="Times New Roman"/>
              </a:rPr>
              <a:t>Once</a:t>
            </a:r>
            <a:r>
              <a:rPr sz="2600" spc="-160" dirty="0">
                <a:latin typeface="Times New Roman"/>
                <a:cs typeface="Times New Roman"/>
              </a:rPr>
              <a:t> </a:t>
            </a:r>
            <a:r>
              <a:rPr sz="2600" spc="55" dirty="0">
                <a:latin typeface="Times New Roman"/>
                <a:cs typeface="Times New Roman"/>
              </a:rPr>
              <a:t>you</a:t>
            </a:r>
            <a:r>
              <a:rPr sz="2600" spc="-95" dirty="0">
                <a:latin typeface="Times New Roman"/>
                <a:cs typeface="Times New Roman"/>
              </a:rPr>
              <a:t> </a:t>
            </a:r>
            <a:r>
              <a:rPr sz="2600" spc="130" dirty="0">
                <a:latin typeface="Times New Roman"/>
                <a:cs typeface="Times New Roman"/>
              </a:rPr>
              <a:t>determine</a:t>
            </a:r>
            <a:r>
              <a:rPr sz="2600" spc="-105" dirty="0">
                <a:latin typeface="Times New Roman"/>
                <a:cs typeface="Times New Roman"/>
              </a:rPr>
              <a:t> </a:t>
            </a:r>
            <a:r>
              <a:rPr sz="2600" spc="170" dirty="0">
                <a:latin typeface="Times New Roman"/>
                <a:cs typeface="Times New Roman"/>
              </a:rPr>
              <a:t>that</a:t>
            </a:r>
            <a:r>
              <a:rPr sz="2600" spc="-100" dirty="0">
                <a:latin typeface="Times New Roman"/>
                <a:cs typeface="Times New Roman"/>
              </a:rPr>
              <a:t> </a:t>
            </a:r>
            <a:r>
              <a:rPr sz="2600" spc="160" dirty="0">
                <a:latin typeface="Times New Roman"/>
                <a:cs typeface="Times New Roman"/>
              </a:rPr>
              <a:t>the</a:t>
            </a:r>
            <a:r>
              <a:rPr sz="2600" spc="-65" dirty="0">
                <a:latin typeface="Times New Roman"/>
                <a:cs typeface="Times New Roman"/>
              </a:rPr>
              <a:t> </a:t>
            </a:r>
            <a:r>
              <a:rPr sz="2600" spc="-40" dirty="0">
                <a:latin typeface="Times New Roman"/>
                <a:cs typeface="Times New Roman"/>
              </a:rPr>
              <a:t>2</a:t>
            </a:r>
            <a:r>
              <a:rPr sz="2600" spc="-65" dirty="0">
                <a:latin typeface="Times New Roman"/>
                <a:cs typeface="Times New Roman"/>
              </a:rPr>
              <a:t> </a:t>
            </a:r>
            <a:r>
              <a:rPr sz="2600" spc="45" dirty="0">
                <a:latin typeface="Times New Roman"/>
                <a:cs typeface="Times New Roman"/>
              </a:rPr>
              <a:t>classes</a:t>
            </a:r>
            <a:r>
              <a:rPr sz="2600" spc="-130" dirty="0">
                <a:latin typeface="Times New Roman"/>
                <a:cs typeface="Times New Roman"/>
              </a:rPr>
              <a:t> </a:t>
            </a:r>
            <a:r>
              <a:rPr sz="2600" spc="90" dirty="0">
                <a:latin typeface="Times New Roman"/>
                <a:cs typeface="Times New Roman"/>
              </a:rPr>
              <a:t>are</a:t>
            </a:r>
            <a:r>
              <a:rPr sz="2600" spc="-125" dirty="0">
                <a:latin typeface="Times New Roman"/>
                <a:cs typeface="Times New Roman"/>
              </a:rPr>
              <a:t> </a:t>
            </a:r>
            <a:r>
              <a:rPr sz="2600" spc="100" dirty="0">
                <a:latin typeface="Times New Roman"/>
                <a:cs typeface="Times New Roman"/>
              </a:rPr>
              <a:t>doing</a:t>
            </a:r>
            <a:r>
              <a:rPr sz="2600" spc="-15" dirty="0">
                <a:latin typeface="Times New Roman"/>
                <a:cs typeface="Times New Roman"/>
              </a:rPr>
              <a:t> </a:t>
            </a:r>
            <a:r>
              <a:rPr sz="2600" spc="-200" dirty="0">
                <a:latin typeface="Times New Roman"/>
                <a:cs typeface="Times New Roman"/>
              </a:rPr>
              <a:t>the  </a:t>
            </a:r>
            <a:r>
              <a:rPr sz="2600" spc="114" dirty="0">
                <a:latin typeface="Times New Roman"/>
                <a:cs typeface="Times New Roman"/>
              </a:rPr>
              <a:t>same </a:t>
            </a:r>
            <a:r>
              <a:rPr sz="2600" spc="100" dirty="0">
                <a:latin typeface="Times New Roman"/>
                <a:cs typeface="Times New Roman"/>
              </a:rPr>
              <a:t>thing, </a:t>
            </a:r>
            <a:r>
              <a:rPr sz="2600" spc="95" dirty="0">
                <a:latin typeface="Times New Roman"/>
                <a:cs typeface="Times New Roman"/>
              </a:rPr>
              <a:t>choose </a:t>
            </a:r>
            <a:r>
              <a:rPr sz="2600" spc="160" dirty="0">
                <a:latin typeface="Times New Roman"/>
                <a:cs typeface="Times New Roman"/>
              </a:rPr>
              <a:t>the </a:t>
            </a:r>
            <a:r>
              <a:rPr sz="2600" spc="155" dirty="0">
                <a:latin typeface="Times New Roman"/>
                <a:cs typeface="Times New Roman"/>
              </a:rPr>
              <a:t>name </a:t>
            </a:r>
            <a:r>
              <a:rPr sz="2600" spc="170" dirty="0">
                <a:latin typeface="Times New Roman"/>
                <a:cs typeface="Times New Roman"/>
              </a:rPr>
              <a:t>that </a:t>
            </a:r>
            <a:r>
              <a:rPr sz="2600" spc="25" dirty="0">
                <a:latin typeface="Times New Roman"/>
                <a:cs typeface="Times New Roman"/>
              </a:rPr>
              <a:t>is </a:t>
            </a:r>
            <a:r>
              <a:rPr sz="2600" spc="75" dirty="0">
                <a:latin typeface="Times New Roman"/>
                <a:cs typeface="Times New Roman"/>
              </a:rPr>
              <a:t>closest </a:t>
            </a:r>
            <a:r>
              <a:rPr sz="2600" spc="135" dirty="0">
                <a:latin typeface="Times New Roman"/>
                <a:cs typeface="Times New Roman"/>
              </a:rPr>
              <a:t>to </a:t>
            </a:r>
            <a:r>
              <a:rPr sz="2600" spc="160" dirty="0">
                <a:latin typeface="Times New Roman"/>
                <a:cs typeface="Times New Roman"/>
              </a:rPr>
              <a:t>the  </a:t>
            </a:r>
            <a:r>
              <a:rPr sz="2600" spc="80" dirty="0">
                <a:latin typeface="Times New Roman"/>
                <a:cs typeface="Times New Roman"/>
              </a:rPr>
              <a:t>language</a:t>
            </a:r>
            <a:r>
              <a:rPr sz="2600" spc="-120" dirty="0">
                <a:latin typeface="Times New Roman"/>
                <a:cs typeface="Times New Roman"/>
              </a:rPr>
              <a:t> </a:t>
            </a:r>
            <a:r>
              <a:rPr sz="2600" spc="120" dirty="0">
                <a:latin typeface="Times New Roman"/>
                <a:cs typeface="Times New Roman"/>
              </a:rPr>
              <a:t>used</a:t>
            </a:r>
            <a:r>
              <a:rPr sz="2600" spc="-20" dirty="0">
                <a:latin typeface="Times New Roman"/>
                <a:cs typeface="Times New Roman"/>
              </a:rPr>
              <a:t> </a:t>
            </a:r>
            <a:r>
              <a:rPr sz="2600" spc="35" dirty="0">
                <a:latin typeface="Times New Roman"/>
                <a:cs typeface="Times New Roman"/>
              </a:rPr>
              <a:t>by</a:t>
            </a:r>
            <a:r>
              <a:rPr sz="2600" spc="-105" dirty="0">
                <a:latin typeface="Times New Roman"/>
                <a:cs typeface="Times New Roman"/>
              </a:rPr>
              <a:t> </a:t>
            </a:r>
            <a:r>
              <a:rPr sz="2600" spc="160" dirty="0">
                <a:latin typeface="Times New Roman"/>
                <a:cs typeface="Times New Roman"/>
              </a:rPr>
              <a:t>the</a:t>
            </a:r>
            <a:r>
              <a:rPr sz="2600" spc="-130" dirty="0">
                <a:latin typeface="Times New Roman"/>
                <a:cs typeface="Times New Roman"/>
              </a:rPr>
              <a:t> </a:t>
            </a:r>
            <a:r>
              <a:rPr sz="2600" spc="85" dirty="0">
                <a:latin typeface="Times New Roman"/>
                <a:cs typeface="Times New Roman"/>
              </a:rPr>
              <a:t>customer.</a:t>
            </a:r>
            <a:endParaRPr sz="2600">
              <a:latin typeface="Times New Roman"/>
              <a:cs typeface="Times New Roman"/>
            </a:endParaRPr>
          </a:p>
        </p:txBody>
      </p:sp>
      <p:sp>
        <p:nvSpPr>
          <p:cNvPr id="8" name="object 8"/>
          <p:cNvSpPr txBox="1">
            <a:spLocks noGrp="1"/>
          </p:cNvSpPr>
          <p:nvPr>
            <p:ph type="title"/>
          </p:nvPr>
        </p:nvSpPr>
        <p:spPr>
          <a:xfrm>
            <a:off x="444500" y="263397"/>
            <a:ext cx="4592955" cy="848360"/>
          </a:xfrm>
          <a:prstGeom prst="rect">
            <a:avLst/>
          </a:prstGeom>
        </p:spPr>
        <p:txBody>
          <a:bodyPr vert="horz" wrap="square" lIns="0" tIns="12700" rIns="0" bIns="0" rtlCol="0">
            <a:spAutoFit/>
          </a:bodyPr>
          <a:lstStyle/>
          <a:p>
            <a:pPr marL="12700">
              <a:lnSpc>
                <a:spcPct val="100000"/>
              </a:lnSpc>
              <a:spcBef>
                <a:spcPts val="100"/>
              </a:spcBef>
            </a:pPr>
            <a:r>
              <a:rPr sz="5400" spc="-225" dirty="0"/>
              <a:t>Homogenization</a:t>
            </a:r>
            <a:endParaRPr sz="5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074576"/>
            <a:ext cx="7637145" cy="4519295"/>
          </a:xfrm>
          <a:prstGeom prst="rect">
            <a:avLst/>
          </a:prstGeom>
        </p:spPr>
        <p:txBody>
          <a:bodyPr vert="horz" wrap="square" lIns="0" tIns="93345" rIns="0" bIns="0" rtlCol="0">
            <a:spAutoFit/>
          </a:bodyPr>
          <a:lstStyle/>
          <a:p>
            <a:pPr marL="285115" indent="-272415">
              <a:lnSpc>
                <a:spcPct val="100000"/>
              </a:lnSpc>
              <a:spcBef>
                <a:spcPts val="735"/>
              </a:spcBef>
              <a:buClr>
                <a:srgbClr val="0AD0D9"/>
              </a:buClr>
              <a:buSzPct val="94230"/>
              <a:buFont typeface="Arial"/>
              <a:buChar char=""/>
              <a:tabLst>
                <a:tab pos="285750" algn="l"/>
              </a:tabLst>
            </a:pPr>
            <a:r>
              <a:rPr sz="2600" b="1" spc="-60" dirty="0">
                <a:latin typeface="Times New Roman"/>
                <a:cs typeface="Times New Roman"/>
              </a:rPr>
              <a:t>SPLITTING</a:t>
            </a:r>
            <a:r>
              <a:rPr sz="2600" b="1" spc="-70" dirty="0">
                <a:latin typeface="Times New Roman"/>
                <a:cs typeface="Times New Roman"/>
              </a:rPr>
              <a:t> </a:t>
            </a:r>
            <a:r>
              <a:rPr sz="2600" b="1" spc="-130" dirty="0">
                <a:latin typeface="Times New Roman"/>
                <a:cs typeface="Times New Roman"/>
              </a:rPr>
              <a:t>CLASSES</a:t>
            </a:r>
            <a:endParaRPr sz="2600">
              <a:latin typeface="Times New Roman"/>
              <a:cs typeface="Times New Roman"/>
            </a:endParaRPr>
          </a:p>
          <a:p>
            <a:pPr marL="652780" marR="5080" lvl="1" indent="-247015">
              <a:lnSpc>
                <a:spcPct val="100000"/>
              </a:lnSpc>
              <a:spcBef>
                <a:spcPts val="585"/>
              </a:spcBef>
              <a:buClr>
                <a:srgbClr val="0E6EC5"/>
              </a:buClr>
              <a:buSzPct val="85416"/>
              <a:buFont typeface="Arial"/>
              <a:buChar char=""/>
              <a:tabLst>
                <a:tab pos="653415" algn="l"/>
              </a:tabLst>
            </a:pPr>
            <a:r>
              <a:rPr sz="2400" spc="30" dirty="0">
                <a:latin typeface="Times New Roman"/>
                <a:cs typeface="Times New Roman"/>
              </a:rPr>
              <a:t>Classes </a:t>
            </a:r>
            <a:r>
              <a:rPr sz="2400" spc="110" dirty="0">
                <a:latin typeface="Times New Roman"/>
                <a:cs typeface="Times New Roman"/>
              </a:rPr>
              <a:t>should </a:t>
            </a:r>
            <a:r>
              <a:rPr sz="2400" spc="105" dirty="0">
                <a:latin typeface="Times New Roman"/>
                <a:cs typeface="Times New Roman"/>
              </a:rPr>
              <a:t>be </a:t>
            </a:r>
            <a:r>
              <a:rPr sz="2400" spc="95" dirty="0">
                <a:latin typeface="Times New Roman"/>
                <a:cs typeface="Times New Roman"/>
              </a:rPr>
              <a:t>examined </a:t>
            </a:r>
            <a:r>
              <a:rPr sz="2400" spc="-25" dirty="0">
                <a:latin typeface="Times New Roman"/>
                <a:cs typeface="Times New Roman"/>
              </a:rPr>
              <a:t>if </a:t>
            </a:r>
            <a:r>
              <a:rPr sz="2400" spc="100" dirty="0">
                <a:latin typeface="Times New Roman"/>
                <a:cs typeface="Times New Roman"/>
              </a:rPr>
              <a:t>they </a:t>
            </a:r>
            <a:r>
              <a:rPr sz="2400" spc="85" dirty="0">
                <a:latin typeface="Times New Roman"/>
                <a:cs typeface="Times New Roman"/>
              </a:rPr>
              <a:t>are </a:t>
            </a:r>
            <a:r>
              <a:rPr sz="2400" spc="35" dirty="0">
                <a:latin typeface="Times New Roman"/>
                <a:cs typeface="Times New Roman"/>
              </a:rPr>
              <a:t>following </a:t>
            </a:r>
            <a:r>
              <a:rPr sz="2400" spc="145" dirty="0">
                <a:latin typeface="Times New Roman"/>
                <a:cs typeface="Times New Roman"/>
              </a:rPr>
              <a:t>the  </a:t>
            </a:r>
            <a:r>
              <a:rPr sz="2400" spc="80" dirty="0">
                <a:latin typeface="Times New Roman"/>
                <a:cs typeface="Times New Roman"/>
              </a:rPr>
              <a:t>golden</a:t>
            </a:r>
            <a:r>
              <a:rPr sz="2400" spc="-60" dirty="0">
                <a:latin typeface="Times New Roman"/>
                <a:cs typeface="Times New Roman"/>
              </a:rPr>
              <a:t> </a:t>
            </a:r>
            <a:r>
              <a:rPr sz="2400" spc="90" dirty="0">
                <a:latin typeface="Times New Roman"/>
                <a:cs typeface="Times New Roman"/>
              </a:rPr>
              <a:t>rule</a:t>
            </a:r>
            <a:r>
              <a:rPr sz="2400" spc="-114" dirty="0">
                <a:latin typeface="Times New Roman"/>
                <a:cs typeface="Times New Roman"/>
              </a:rPr>
              <a:t> </a:t>
            </a:r>
            <a:r>
              <a:rPr sz="2400" spc="20" dirty="0">
                <a:latin typeface="Times New Roman"/>
                <a:cs typeface="Times New Roman"/>
              </a:rPr>
              <a:t>of</a:t>
            </a:r>
            <a:r>
              <a:rPr sz="2400" spc="50" dirty="0">
                <a:latin typeface="Times New Roman"/>
                <a:cs typeface="Times New Roman"/>
              </a:rPr>
              <a:t> </a:t>
            </a:r>
            <a:r>
              <a:rPr sz="2400" spc="85" dirty="0">
                <a:latin typeface="Times New Roman"/>
                <a:cs typeface="Times New Roman"/>
              </a:rPr>
              <a:t>OO,</a:t>
            </a:r>
            <a:r>
              <a:rPr sz="2400" spc="-40" dirty="0">
                <a:latin typeface="Times New Roman"/>
                <a:cs typeface="Times New Roman"/>
              </a:rPr>
              <a:t> </a:t>
            </a:r>
            <a:r>
              <a:rPr sz="2400" spc="155" dirty="0">
                <a:latin typeface="Times New Roman"/>
                <a:cs typeface="Times New Roman"/>
              </a:rPr>
              <a:t>that</a:t>
            </a:r>
            <a:r>
              <a:rPr sz="2400" spc="-70" dirty="0">
                <a:latin typeface="Times New Roman"/>
                <a:cs typeface="Times New Roman"/>
              </a:rPr>
              <a:t> </a:t>
            </a:r>
            <a:r>
              <a:rPr sz="2400" spc="20" dirty="0">
                <a:latin typeface="Times New Roman"/>
                <a:cs typeface="Times New Roman"/>
              </a:rPr>
              <a:t>is</a:t>
            </a:r>
            <a:r>
              <a:rPr sz="2400" spc="-80" dirty="0">
                <a:latin typeface="Times New Roman"/>
                <a:cs typeface="Times New Roman"/>
              </a:rPr>
              <a:t> </a:t>
            </a:r>
            <a:r>
              <a:rPr sz="2400" spc="-114" dirty="0">
                <a:latin typeface="Times New Roman"/>
                <a:cs typeface="Times New Roman"/>
              </a:rPr>
              <a:t>A</a:t>
            </a:r>
            <a:r>
              <a:rPr sz="2400" spc="-110" dirty="0">
                <a:latin typeface="Times New Roman"/>
                <a:cs typeface="Times New Roman"/>
              </a:rPr>
              <a:t> </a:t>
            </a:r>
            <a:r>
              <a:rPr sz="2400" spc="35" dirty="0">
                <a:latin typeface="Times New Roman"/>
                <a:cs typeface="Times New Roman"/>
              </a:rPr>
              <a:t>class</a:t>
            </a:r>
            <a:r>
              <a:rPr sz="2400" spc="-85" dirty="0">
                <a:latin typeface="Times New Roman"/>
                <a:cs typeface="Times New Roman"/>
              </a:rPr>
              <a:t> </a:t>
            </a:r>
            <a:r>
              <a:rPr sz="2400" spc="110" dirty="0">
                <a:latin typeface="Times New Roman"/>
                <a:cs typeface="Times New Roman"/>
              </a:rPr>
              <a:t>should</a:t>
            </a:r>
            <a:r>
              <a:rPr sz="2400" spc="-70" dirty="0">
                <a:latin typeface="Times New Roman"/>
                <a:cs typeface="Times New Roman"/>
              </a:rPr>
              <a:t> </a:t>
            </a:r>
            <a:r>
              <a:rPr sz="2400" spc="125" dirty="0">
                <a:latin typeface="Times New Roman"/>
                <a:cs typeface="Times New Roman"/>
              </a:rPr>
              <a:t>do</a:t>
            </a:r>
            <a:r>
              <a:rPr sz="2400" spc="-110" dirty="0">
                <a:latin typeface="Times New Roman"/>
                <a:cs typeface="Times New Roman"/>
              </a:rPr>
              <a:t> </a:t>
            </a:r>
            <a:r>
              <a:rPr sz="2400" spc="120" dirty="0">
                <a:latin typeface="Times New Roman"/>
                <a:cs typeface="Times New Roman"/>
              </a:rPr>
              <a:t>one</a:t>
            </a:r>
            <a:r>
              <a:rPr sz="2400" spc="-70" dirty="0">
                <a:latin typeface="Times New Roman"/>
                <a:cs typeface="Times New Roman"/>
              </a:rPr>
              <a:t> </a:t>
            </a:r>
            <a:r>
              <a:rPr sz="2400" spc="114" dirty="0">
                <a:latin typeface="Times New Roman"/>
                <a:cs typeface="Times New Roman"/>
              </a:rPr>
              <a:t>thing  </a:t>
            </a:r>
            <a:r>
              <a:rPr sz="2400" spc="145" dirty="0">
                <a:latin typeface="Times New Roman"/>
                <a:cs typeface="Times New Roman"/>
              </a:rPr>
              <a:t>and</a:t>
            </a:r>
            <a:r>
              <a:rPr sz="2400" spc="-5" dirty="0">
                <a:latin typeface="Times New Roman"/>
                <a:cs typeface="Times New Roman"/>
              </a:rPr>
              <a:t> </a:t>
            </a:r>
            <a:r>
              <a:rPr sz="2400" spc="90" dirty="0">
                <a:latin typeface="Times New Roman"/>
                <a:cs typeface="Times New Roman"/>
              </a:rPr>
              <a:t>it</a:t>
            </a:r>
            <a:r>
              <a:rPr sz="2400" spc="-114" dirty="0">
                <a:latin typeface="Times New Roman"/>
                <a:cs typeface="Times New Roman"/>
              </a:rPr>
              <a:t> </a:t>
            </a:r>
            <a:r>
              <a:rPr sz="2400" spc="110" dirty="0">
                <a:latin typeface="Times New Roman"/>
                <a:cs typeface="Times New Roman"/>
              </a:rPr>
              <a:t>should</a:t>
            </a:r>
            <a:r>
              <a:rPr sz="2400" spc="-55" dirty="0">
                <a:latin typeface="Times New Roman"/>
                <a:cs typeface="Times New Roman"/>
              </a:rPr>
              <a:t> </a:t>
            </a:r>
            <a:r>
              <a:rPr sz="2400" spc="125" dirty="0">
                <a:latin typeface="Times New Roman"/>
                <a:cs typeface="Times New Roman"/>
              </a:rPr>
              <a:t>do</a:t>
            </a:r>
            <a:r>
              <a:rPr sz="2400" spc="-95" dirty="0">
                <a:latin typeface="Times New Roman"/>
                <a:cs typeface="Times New Roman"/>
              </a:rPr>
              <a:t> </a:t>
            </a:r>
            <a:r>
              <a:rPr sz="2400" spc="30" dirty="0">
                <a:latin typeface="Times New Roman"/>
                <a:cs typeface="Times New Roman"/>
              </a:rPr>
              <a:t>really</a:t>
            </a:r>
            <a:r>
              <a:rPr sz="2400" spc="-114" dirty="0">
                <a:latin typeface="Times New Roman"/>
                <a:cs typeface="Times New Roman"/>
              </a:rPr>
              <a:t> </a:t>
            </a:r>
            <a:r>
              <a:rPr sz="2400" spc="10" dirty="0">
                <a:latin typeface="Times New Roman"/>
                <a:cs typeface="Times New Roman"/>
              </a:rPr>
              <a:t>well.</a:t>
            </a:r>
            <a:endParaRPr sz="2400">
              <a:latin typeface="Times New Roman"/>
              <a:cs typeface="Times New Roman"/>
            </a:endParaRPr>
          </a:p>
          <a:p>
            <a:pPr lvl="1">
              <a:lnSpc>
                <a:spcPct val="100000"/>
              </a:lnSpc>
              <a:spcBef>
                <a:spcPts val="10"/>
              </a:spcBef>
              <a:buClr>
                <a:srgbClr val="0E6EC5"/>
              </a:buClr>
              <a:buFont typeface="Arial"/>
              <a:buChar char=""/>
            </a:pPr>
            <a:endParaRPr sz="3500">
              <a:latin typeface="Times New Roman"/>
              <a:cs typeface="Times New Roman"/>
            </a:endParaRPr>
          </a:p>
          <a:p>
            <a:pPr marL="652780" lvl="1" indent="-247015">
              <a:lnSpc>
                <a:spcPct val="100000"/>
              </a:lnSpc>
              <a:buClr>
                <a:srgbClr val="0E6EC5"/>
              </a:buClr>
              <a:buSzPct val="85416"/>
              <a:buFont typeface="Arial"/>
              <a:buChar char=""/>
              <a:tabLst>
                <a:tab pos="653415" algn="l"/>
              </a:tabLst>
            </a:pPr>
            <a:r>
              <a:rPr sz="2400" spc="55" dirty="0">
                <a:latin typeface="Times New Roman"/>
                <a:cs typeface="Times New Roman"/>
              </a:rPr>
              <a:t>Example</a:t>
            </a:r>
            <a:r>
              <a:rPr sz="2400" spc="-90" dirty="0">
                <a:latin typeface="Times New Roman"/>
                <a:cs typeface="Times New Roman"/>
              </a:rPr>
              <a:t> </a:t>
            </a:r>
            <a:r>
              <a:rPr sz="2400" spc="-55" dirty="0">
                <a:latin typeface="Times New Roman"/>
                <a:cs typeface="Times New Roman"/>
              </a:rPr>
              <a:t>:</a:t>
            </a:r>
            <a:endParaRPr sz="2400">
              <a:latin typeface="Times New Roman"/>
              <a:cs typeface="Times New Roman"/>
            </a:endParaRPr>
          </a:p>
          <a:p>
            <a:pPr marL="652780" lvl="1" indent="-247015">
              <a:lnSpc>
                <a:spcPct val="100000"/>
              </a:lnSpc>
              <a:spcBef>
                <a:spcPts val="580"/>
              </a:spcBef>
              <a:buClr>
                <a:srgbClr val="0E6EC5"/>
              </a:buClr>
              <a:buSzPct val="85416"/>
              <a:buFont typeface="Arial"/>
              <a:buChar char=""/>
              <a:tabLst>
                <a:tab pos="653415" algn="l"/>
              </a:tabLst>
            </a:pPr>
            <a:r>
              <a:rPr sz="2400" spc="-114" dirty="0">
                <a:latin typeface="Times New Roman"/>
                <a:cs typeface="Times New Roman"/>
              </a:rPr>
              <a:t>A </a:t>
            </a:r>
            <a:r>
              <a:rPr sz="2400" spc="110" dirty="0">
                <a:latin typeface="Times New Roman"/>
                <a:cs typeface="Times New Roman"/>
              </a:rPr>
              <a:t>StudentInformation </a:t>
            </a:r>
            <a:r>
              <a:rPr sz="2400" spc="35" dirty="0">
                <a:latin typeface="Times New Roman"/>
                <a:cs typeface="Times New Roman"/>
              </a:rPr>
              <a:t>class</a:t>
            </a:r>
            <a:r>
              <a:rPr sz="2400" spc="-245" dirty="0">
                <a:latin typeface="Times New Roman"/>
                <a:cs typeface="Times New Roman"/>
              </a:rPr>
              <a:t> </a:t>
            </a:r>
            <a:r>
              <a:rPr sz="2400" spc="75" dirty="0">
                <a:latin typeface="Times New Roman"/>
                <a:cs typeface="Times New Roman"/>
              </a:rPr>
              <a:t>contains:</a:t>
            </a:r>
            <a:endParaRPr sz="2400">
              <a:latin typeface="Times New Roman"/>
              <a:cs typeface="Times New Roman"/>
            </a:endParaRPr>
          </a:p>
          <a:p>
            <a:pPr marL="927100" lvl="2" indent="-247015">
              <a:lnSpc>
                <a:spcPct val="100000"/>
              </a:lnSpc>
              <a:spcBef>
                <a:spcPts val="525"/>
              </a:spcBef>
              <a:buClr>
                <a:srgbClr val="009DD9"/>
              </a:buClr>
              <a:buSzPct val="69047"/>
              <a:buFont typeface="Arial"/>
              <a:buChar char=""/>
              <a:tabLst>
                <a:tab pos="927100" algn="l"/>
                <a:tab pos="927735" algn="l"/>
              </a:tabLst>
            </a:pPr>
            <a:r>
              <a:rPr sz="2100" spc="50" dirty="0">
                <a:latin typeface="Times New Roman"/>
                <a:cs typeface="Times New Roman"/>
              </a:rPr>
              <a:t>Info</a:t>
            </a:r>
            <a:r>
              <a:rPr sz="2100" spc="-105" dirty="0">
                <a:latin typeface="Times New Roman"/>
                <a:cs typeface="Times New Roman"/>
              </a:rPr>
              <a:t> </a:t>
            </a:r>
            <a:r>
              <a:rPr sz="2100" spc="114" dirty="0">
                <a:latin typeface="Times New Roman"/>
                <a:cs typeface="Times New Roman"/>
              </a:rPr>
              <a:t>about</a:t>
            </a:r>
            <a:r>
              <a:rPr sz="2100" spc="-95" dirty="0">
                <a:latin typeface="Times New Roman"/>
                <a:cs typeface="Times New Roman"/>
              </a:rPr>
              <a:t> </a:t>
            </a:r>
            <a:r>
              <a:rPr sz="2100" spc="120" dirty="0">
                <a:latin typeface="Times New Roman"/>
                <a:cs typeface="Times New Roman"/>
              </a:rPr>
              <a:t>student</a:t>
            </a:r>
            <a:r>
              <a:rPr sz="2100" spc="-105" dirty="0">
                <a:latin typeface="Times New Roman"/>
                <a:cs typeface="Times New Roman"/>
              </a:rPr>
              <a:t> </a:t>
            </a:r>
            <a:r>
              <a:rPr sz="2100" spc="40" dirty="0">
                <a:latin typeface="Times New Roman"/>
                <a:cs typeface="Times New Roman"/>
              </a:rPr>
              <a:t>Actor</a:t>
            </a:r>
            <a:endParaRPr sz="2100">
              <a:latin typeface="Times New Roman"/>
              <a:cs typeface="Times New Roman"/>
            </a:endParaRPr>
          </a:p>
          <a:p>
            <a:pPr marL="927100" marR="302260" lvl="2" indent="-247015">
              <a:lnSpc>
                <a:spcPct val="100000"/>
              </a:lnSpc>
              <a:spcBef>
                <a:spcPts val="505"/>
              </a:spcBef>
              <a:buClr>
                <a:srgbClr val="009DD9"/>
              </a:buClr>
              <a:buSzPct val="69047"/>
              <a:buFont typeface="Arial"/>
              <a:buChar char=""/>
              <a:tabLst>
                <a:tab pos="927100" algn="l"/>
                <a:tab pos="927735" algn="l"/>
              </a:tabLst>
            </a:pPr>
            <a:r>
              <a:rPr sz="2100" spc="65" dirty="0">
                <a:latin typeface="Times New Roman"/>
                <a:cs typeface="Times New Roman"/>
              </a:rPr>
              <a:t>And</a:t>
            </a:r>
            <a:r>
              <a:rPr sz="2100" spc="-15" dirty="0">
                <a:latin typeface="Times New Roman"/>
                <a:cs typeface="Times New Roman"/>
              </a:rPr>
              <a:t> </a:t>
            </a:r>
            <a:r>
              <a:rPr sz="2100" spc="50" dirty="0">
                <a:latin typeface="Times New Roman"/>
                <a:cs typeface="Times New Roman"/>
              </a:rPr>
              <a:t>info</a:t>
            </a:r>
            <a:r>
              <a:rPr sz="2100" spc="-100" dirty="0">
                <a:latin typeface="Times New Roman"/>
                <a:cs typeface="Times New Roman"/>
              </a:rPr>
              <a:t> </a:t>
            </a:r>
            <a:r>
              <a:rPr sz="2100" spc="114" dirty="0">
                <a:latin typeface="Times New Roman"/>
                <a:cs typeface="Times New Roman"/>
              </a:rPr>
              <a:t>about</a:t>
            </a:r>
            <a:r>
              <a:rPr sz="2100" spc="-70" dirty="0">
                <a:latin typeface="Times New Roman"/>
                <a:cs typeface="Times New Roman"/>
              </a:rPr>
              <a:t> </a:t>
            </a:r>
            <a:r>
              <a:rPr sz="2100" spc="125" dirty="0">
                <a:latin typeface="Times New Roman"/>
                <a:cs typeface="Times New Roman"/>
              </a:rPr>
              <a:t>the</a:t>
            </a:r>
            <a:r>
              <a:rPr sz="2100" spc="-120" dirty="0">
                <a:latin typeface="Times New Roman"/>
                <a:cs typeface="Times New Roman"/>
              </a:rPr>
              <a:t> </a:t>
            </a:r>
            <a:r>
              <a:rPr sz="2100" spc="65" dirty="0">
                <a:latin typeface="Times New Roman"/>
                <a:cs typeface="Times New Roman"/>
              </a:rPr>
              <a:t>courses</a:t>
            </a:r>
            <a:r>
              <a:rPr sz="2100" spc="-80" dirty="0">
                <a:latin typeface="Times New Roman"/>
                <a:cs typeface="Times New Roman"/>
              </a:rPr>
              <a:t> </a:t>
            </a:r>
            <a:r>
              <a:rPr sz="2100" spc="135" dirty="0">
                <a:latin typeface="Times New Roman"/>
                <a:cs typeface="Times New Roman"/>
              </a:rPr>
              <a:t>that</a:t>
            </a:r>
            <a:r>
              <a:rPr sz="2100" spc="-110" dirty="0">
                <a:latin typeface="Times New Roman"/>
                <a:cs typeface="Times New Roman"/>
              </a:rPr>
              <a:t> </a:t>
            </a:r>
            <a:r>
              <a:rPr sz="2100" spc="120" dirty="0">
                <a:latin typeface="Times New Roman"/>
                <a:cs typeface="Times New Roman"/>
              </a:rPr>
              <a:t>student</a:t>
            </a:r>
            <a:r>
              <a:rPr sz="2100" spc="-70" dirty="0">
                <a:latin typeface="Times New Roman"/>
                <a:cs typeface="Times New Roman"/>
              </a:rPr>
              <a:t> </a:t>
            </a:r>
            <a:r>
              <a:rPr sz="2100" spc="90" dirty="0">
                <a:latin typeface="Times New Roman"/>
                <a:cs typeface="Times New Roman"/>
              </a:rPr>
              <a:t>has</a:t>
            </a:r>
            <a:r>
              <a:rPr sz="2100" spc="-85" dirty="0">
                <a:latin typeface="Times New Roman"/>
                <a:cs typeface="Times New Roman"/>
              </a:rPr>
              <a:t> </a:t>
            </a:r>
            <a:r>
              <a:rPr sz="2100" spc="30" dirty="0">
                <a:latin typeface="Times New Roman"/>
                <a:cs typeface="Times New Roman"/>
              </a:rPr>
              <a:t>successfully  </a:t>
            </a:r>
            <a:r>
              <a:rPr sz="2100" spc="80" dirty="0">
                <a:latin typeface="Times New Roman"/>
                <a:cs typeface="Times New Roman"/>
              </a:rPr>
              <a:t>completed.</a:t>
            </a:r>
            <a:endParaRPr sz="2100">
              <a:latin typeface="Times New Roman"/>
              <a:cs typeface="Times New Roman"/>
            </a:endParaRPr>
          </a:p>
          <a:p>
            <a:pPr marL="652780" lvl="1" indent="-247015">
              <a:lnSpc>
                <a:spcPct val="100000"/>
              </a:lnSpc>
              <a:spcBef>
                <a:spcPts val="555"/>
              </a:spcBef>
              <a:buClr>
                <a:srgbClr val="0E6EC5"/>
              </a:buClr>
              <a:buSzPct val="85416"/>
              <a:buFont typeface="Arial"/>
              <a:buChar char=""/>
              <a:tabLst>
                <a:tab pos="653415" algn="l"/>
              </a:tabLst>
            </a:pPr>
            <a:r>
              <a:rPr sz="2400" spc="5" dirty="0">
                <a:latin typeface="Times New Roman"/>
                <a:cs typeface="Times New Roman"/>
              </a:rPr>
              <a:t>Resolve</a:t>
            </a:r>
            <a:r>
              <a:rPr sz="2400" spc="-55" dirty="0">
                <a:latin typeface="Times New Roman"/>
                <a:cs typeface="Times New Roman"/>
              </a:rPr>
              <a:t> </a:t>
            </a:r>
            <a:r>
              <a:rPr sz="2400" spc="110" dirty="0">
                <a:latin typeface="Times New Roman"/>
                <a:cs typeface="Times New Roman"/>
              </a:rPr>
              <a:t>into</a:t>
            </a:r>
            <a:r>
              <a:rPr sz="2400" spc="-60" dirty="0">
                <a:latin typeface="Times New Roman"/>
                <a:cs typeface="Times New Roman"/>
              </a:rPr>
              <a:t> </a:t>
            </a:r>
            <a:r>
              <a:rPr sz="2400" spc="-40" dirty="0">
                <a:latin typeface="Times New Roman"/>
                <a:cs typeface="Times New Roman"/>
              </a:rPr>
              <a:t>2</a:t>
            </a:r>
            <a:r>
              <a:rPr sz="2400" spc="-70" dirty="0">
                <a:latin typeface="Times New Roman"/>
                <a:cs typeface="Times New Roman"/>
              </a:rPr>
              <a:t> </a:t>
            </a:r>
            <a:r>
              <a:rPr sz="2400" spc="30" dirty="0">
                <a:latin typeface="Times New Roman"/>
                <a:cs typeface="Times New Roman"/>
              </a:rPr>
              <a:t>classes:</a:t>
            </a:r>
            <a:r>
              <a:rPr sz="2400" spc="40" dirty="0">
                <a:latin typeface="Times New Roman"/>
                <a:cs typeface="Times New Roman"/>
              </a:rPr>
              <a:t> </a:t>
            </a:r>
            <a:r>
              <a:rPr sz="2400" spc="95" dirty="0">
                <a:latin typeface="Times New Roman"/>
                <a:cs typeface="Times New Roman"/>
              </a:rPr>
              <a:t>StudentInfo</a:t>
            </a:r>
            <a:r>
              <a:rPr sz="2400" spc="-125" dirty="0">
                <a:latin typeface="Times New Roman"/>
                <a:cs typeface="Times New Roman"/>
              </a:rPr>
              <a:t> </a:t>
            </a:r>
            <a:r>
              <a:rPr sz="2400" spc="145" dirty="0">
                <a:latin typeface="Times New Roman"/>
                <a:cs typeface="Times New Roman"/>
              </a:rPr>
              <a:t>and</a:t>
            </a:r>
            <a:r>
              <a:rPr sz="2400" spc="-50" dirty="0">
                <a:latin typeface="Times New Roman"/>
                <a:cs typeface="Times New Roman"/>
              </a:rPr>
              <a:t> </a:t>
            </a:r>
            <a:r>
              <a:rPr sz="2400" spc="70" dirty="0">
                <a:latin typeface="Times New Roman"/>
                <a:cs typeface="Times New Roman"/>
              </a:rPr>
              <a:t>Transcript.</a:t>
            </a:r>
            <a:endParaRPr sz="2400">
              <a:latin typeface="Times New Roman"/>
              <a:cs typeface="Times New Roman"/>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0" dirty="0"/>
              <a:t>Homogenization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074576"/>
            <a:ext cx="7799070" cy="4347845"/>
          </a:xfrm>
          <a:prstGeom prst="rect">
            <a:avLst/>
          </a:prstGeom>
        </p:spPr>
        <p:txBody>
          <a:bodyPr vert="horz" wrap="square" lIns="0" tIns="93345" rIns="0" bIns="0" rtlCol="0">
            <a:spAutoFit/>
          </a:bodyPr>
          <a:lstStyle/>
          <a:p>
            <a:pPr marL="285115" indent="-272415">
              <a:lnSpc>
                <a:spcPct val="100000"/>
              </a:lnSpc>
              <a:spcBef>
                <a:spcPts val="735"/>
              </a:spcBef>
              <a:buClr>
                <a:srgbClr val="0AD0D9"/>
              </a:buClr>
              <a:buSzPct val="94230"/>
              <a:buFont typeface="Arial"/>
              <a:buChar char=""/>
              <a:tabLst>
                <a:tab pos="285750" algn="l"/>
              </a:tabLst>
            </a:pPr>
            <a:r>
              <a:rPr sz="2600" b="1" spc="-70" dirty="0">
                <a:latin typeface="Times New Roman"/>
                <a:cs typeface="Times New Roman"/>
              </a:rPr>
              <a:t>ELIMINATING</a:t>
            </a:r>
            <a:r>
              <a:rPr sz="2600" b="1" spc="-60" dirty="0">
                <a:latin typeface="Times New Roman"/>
                <a:cs typeface="Times New Roman"/>
              </a:rPr>
              <a:t> </a:t>
            </a:r>
            <a:r>
              <a:rPr sz="2600" b="1" spc="-130" dirty="0">
                <a:latin typeface="Times New Roman"/>
                <a:cs typeface="Times New Roman"/>
              </a:rPr>
              <a:t>CLASSES</a:t>
            </a:r>
            <a:endParaRPr sz="2600">
              <a:latin typeface="Times New Roman"/>
              <a:cs typeface="Times New Roman"/>
            </a:endParaRPr>
          </a:p>
          <a:p>
            <a:pPr marL="652780" lvl="1" indent="-247015">
              <a:lnSpc>
                <a:spcPct val="100000"/>
              </a:lnSpc>
              <a:spcBef>
                <a:spcPts val="585"/>
              </a:spcBef>
              <a:buClr>
                <a:srgbClr val="0E6EC5"/>
              </a:buClr>
              <a:buSzPct val="85416"/>
              <a:buFont typeface="Arial"/>
              <a:buChar char=""/>
              <a:tabLst>
                <a:tab pos="653415" algn="l"/>
              </a:tabLst>
            </a:pPr>
            <a:r>
              <a:rPr sz="2400" spc="125" dirty="0">
                <a:latin typeface="Times New Roman"/>
                <a:cs typeface="Times New Roman"/>
              </a:rPr>
              <a:t>When?</a:t>
            </a:r>
            <a:endParaRPr sz="2400">
              <a:latin typeface="Times New Roman"/>
              <a:cs typeface="Times New Roman"/>
            </a:endParaRPr>
          </a:p>
          <a:p>
            <a:pPr marL="927100" lvl="2" indent="-247015">
              <a:lnSpc>
                <a:spcPct val="100000"/>
              </a:lnSpc>
              <a:spcBef>
                <a:spcPts val="530"/>
              </a:spcBef>
              <a:buClr>
                <a:srgbClr val="009DD9"/>
              </a:buClr>
              <a:buSzPct val="69047"/>
              <a:buFont typeface="Arial"/>
              <a:buChar char=""/>
              <a:tabLst>
                <a:tab pos="927100" algn="l"/>
                <a:tab pos="927735" algn="l"/>
              </a:tabLst>
            </a:pPr>
            <a:r>
              <a:rPr sz="2100" spc="-105" dirty="0">
                <a:latin typeface="Times New Roman"/>
                <a:cs typeface="Times New Roman"/>
              </a:rPr>
              <a:t>A</a:t>
            </a:r>
            <a:r>
              <a:rPr sz="2100" spc="-85" dirty="0">
                <a:latin typeface="Times New Roman"/>
                <a:cs typeface="Times New Roman"/>
              </a:rPr>
              <a:t> </a:t>
            </a:r>
            <a:r>
              <a:rPr sz="2100" spc="30" dirty="0">
                <a:latin typeface="Times New Roman"/>
                <a:cs typeface="Times New Roman"/>
              </a:rPr>
              <a:t>class</a:t>
            </a:r>
            <a:r>
              <a:rPr sz="2100" spc="-90" dirty="0">
                <a:latin typeface="Times New Roman"/>
                <a:cs typeface="Times New Roman"/>
              </a:rPr>
              <a:t> </a:t>
            </a:r>
            <a:r>
              <a:rPr sz="2100" spc="75" dirty="0">
                <a:latin typeface="Times New Roman"/>
                <a:cs typeface="Times New Roman"/>
              </a:rPr>
              <a:t>does</a:t>
            </a:r>
            <a:r>
              <a:rPr sz="2100" spc="-55" dirty="0">
                <a:latin typeface="Times New Roman"/>
                <a:cs typeface="Times New Roman"/>
              </a:rPr>
              <a:t> </a:t>
            </a:r>
            <a:r>
              <a:rPr sz="2100" spc="135" dirty="0">
                <a:latin typeface="Times New Roman"/>
                <a:cs typeface="Times New Roman"/>
              </a:rPr>
              <a:t>not</a:t>
            </a:r>
            <a:r>
              <a:rPr sz="2100" spc="-50" dirty="0">
                <a:latin typeface="Times New Roman"/>
                <a:cs typeface="Times New Roman"/>
              </a:rPr>
              <a:t> </a:t>
            </a:r>
            <a:r>
              <a:rPr sz="2100" spc="45" dirty="0">
                <a:latin typeface="Times New Roman"/>
                <a:cs typeface="Times New Roman"/>
              </a:rPr>
              <a:t>have</a:t>
            </a:r>
            <a:r>
              <a:rPr sz="2100" spc="-120" dirty="0">
                <a:latin typeface="Times New Roman"/>
                <a:cs typeface="Times New Roman"/>
              </a:rPr>
              <a:t> </a:t>
            </a:r>
            <a:r>
              <a:rPr sz="2100" spc="55" dirty="0">
                <a:latin typeface="Times New Roman"/>
                <a:cs typeface="Times New Roman"/>
              </a:rPr>
              <a:t>any</a:t>
            </a:r>
            <a:r>
              <a:rPr sz="2100" spc="-85" dirty="0">
                <a:latin typeface="Times New Roman"/>
                <a:cs typeface="Times New Roman"/>
              </a:rPr>
              <a:t> </a:t>
            </a:r>
            <a:r>
              <a:rPr sz="2100" spc="100" dirty="0">
                <a:latin typeface="Times New Roman"/>
                <a:cs typeface="Times New Roman"/>
              </a:rPr>
              <a:t>structure</a:t>
            </a:r>
            <a:r>
              <a:rPr sz="2100" spc="-130" dirty="0">
                <a:latin typeface="Times New Roman"/>
                <a:cs typeface="Times New Roman"/>
              </a:rPr>
              <a:t> </a:t>
            </a:r>
            <a:r>
              <a:rPr sz="2100" spc="95" dirty="0">
                <a:latin typeface="Times New Roman"/>
                <a:cs typeface="Times New Roman"/>
              </a:rPr>
              <a:t>or</a:t>
            </a:r>
            <a:r>
              <a:rPr sz="2100" spc="-80" dirty="0">
                <a:latin typeface="Times New Roman"/>
                <a:cs typeface="Times New Roman"/>
              </a:rPr>
              <a:t> </a:t>
            </a:r>
            <a:r>
              <a:rPr sz="2100" spc="65" dirty="0">
                <a:latin typeface="Times New Roman"/>
                <a:cs typeface="Times New Roman"/>
              </a:rPr>
              <a:t>behavior</a:t>
            </a:r>
            <a:endParaRPr sz="2100">
              <a:latin typeface="Times New Roman"/>
              <a:cs typeface="Times New Roman"/>
            </a:endParaRPr>
          </a:p>
          <a:p>
            <a:pPr marL="927100" lvl="2" indent="-247015">
              <a:lnSpc>
                <a:spcPct val="100000"/>
              </a:lnSpc>
              <a:spcBef>
                <a:spcPts val="505"/>
              </a:spcBef>
              <a:buClr>
                <a:srgbClr val="009DD9"/>
              </a:buClr>
              <a:buSzPct val="69047"/>
              <a:buFont typeface="Arial"/>
              <a:buChar char=""/>
              <a:tabLst>
                <a:tab pos="927100" algn="l"/>
                <a:tab pos="927735" algn="l"/>
              </a:tabLst>
            </a:pPr>
            <a:r>
              <a:rPr sz="2100" spc="75" dirty="0">
                <a:latin typeface="Times New Roman"/>
                <a:cs typeface="Times New Roman"/>
              </a:rPr>
              <a:t>The</a:t>
            </a:r>
            <a:r>
              <a:rPr sz="2100" spc="-105" dirty="0">
                <a:latin typeface="Times New Roman"/>
                <a:cs typeface="Times New Roman"/>
              </a:rPr>
              <a:t> </a:t>
            </a:r>
            <a:r>
              <a:rPr sz="2100" spc="30" dirty="0">
                <a:latin typeface="Times New Roman"/>
                <a:cs typeface="Times New Roman"/>
              </a:rPr>
              <a:t>class</a:t>
            </a:r>
            <a:r>
              <a:rPr sz="2100" spc="-90" dirty="0">
                <a:latin typeface="Times New Roman"/>
                <a:cs typeface="Times New Roman"/>
              </a:rPr>
              <a:t> </a:t>
            </a:r>
            <a:r>
              <a:rPr sz="2100" spc="75" dirty="0">
                <a:latin typeface="Times New Roman"/>
                <a:cs typeface="Times New Roman"/>
              </a:rPr>
              <a:t>does</a:t>
            </a:r>
            <a:r>
              <a:rPr sz="2100" spc="-55" dirty="0">
                <a:latin typeface="Times New Roman"/>
                <a:cs typeface="Times New Roman"/>
              </a:rPr>
              <a:t> </a:t>
            </a:r>
            <a:r>
              <a:rPr sz="2100" spc="135" dirty="0">
                <a:latin typeface="Times New Roman"/>
                <a:cs typeface="Times New Roman"/>
              </a:rPr>
              <a:t>not</a:t>
            </a:r>
            <a:r>
              <a:rPr sz="2100" spc="-75" dirty="0">
                <a:latin typeface="Times New Roman"/>
                <a:cs typeface="Times New Roman"/>
              </a:rPr>
              <a:t> </a:t>
            </a:r>
            <a:r>
              <a:rPr sz="2100" spc="80" dirty="0">
                <a:latin typeface="Times New Roman"/>
                <a:cs typeface="Times New Roman"/>
              </a:rPr>
              <a:t>participate</a:t>
            </a:r>
            <a:r>
              <a:rPr sz="2100" spc="-70" dirty="0">
                <a:latin typeface="Times New Roman"/>
                <a:cs typeface="Times New Roman"/>
              </a:rPr>
              <a:t> </a:t>
            </a:r>
            <a:r>
              <a:rPr sz="2100" spc="85" dirty="0">
                <a:latin typeface="Times New Roman"/>
                <a:cs typeface="Times New Roman"/>
              </a:rPr>
              <a:t>in</a:t>
            </a:r>
            <a:r>
              <a:rPr sz="2100" spc="-75" dirty="0">
                <a:latin typeface="Times New Roman"/>
                <a:cs typeface="Times New Roman"/>
              </a:rPr>
              <a:t> </a:t>
            </a:r>
            <a:r>
              <a:rPr sz="2100" spc="55" dirty="0">
                <a:latin typeface="Times New Roman"/>
                <a:cs typeface="Times New Roman"/>
              </a:rPr>
              <a:t>any</a:t>
            </a:r>
            <a:r>
              <a:rPr sz="2100" spc="-70" dirty="0">
                <a:latin typeface="Times New Roman"/>
                <a:cs typeface="Times New Roman"/>
              </a:rPr>
              <a:t> </a:t>
            </a:r>
            <a:r>
              <a:rPr sz="2100" spc="80" dirty="0">
                <a:latin typeface="Times New Roman"/>
                <a:cs typeface="Times New Roman"/>
              </a:rPr>
              <a:t>use</a:t>
            </a:r>
            <a:r>
              <a:rPr sz="2100" spc="-105" dirty="0">
                <a:latin typeface="Times New Roman"/>
                <a:cs typeface="Times New Roman"/>
              </a:rPr>
              <a:t> </a:t>
            </a:r>
            <a:r>
              <a:rPr sz="2100" spc="45" dirty="0">
                <a:latin typeface="Times New Roman"/>
                <a:cs typeface="Times New Roman"/>
              </a:rPr>
              <a:t>cases</a:t>
            </a:r>
            <a:endParaRPr sz="2100">
              <a:latin typeface="Times New Roman"/>
              <a:cs typeface="Times New Roman"/>
            </a:endParaRPr>
          </a:p>
          <a:p>
            <a:pPr marL="652780" marR="184785" lvl="1" indent="-247015">
              <a:lnSpc>
                <a:spcPct val="100000"/>
              </a:lnSpc>
              <a:spcBef>
                <a:spcPts val="550"/>
              </a:spcBef>
              <a:buClr>
                <a:srgbClr val="0E6EC5"/>
              </a:buClr>
              <a:buSzPct val="85416"/>
              <a:buFont typeface="Arial"/>
              <a:buChar char=""/>
              <a:tabLst>
                <a:tab pos="653415" algn="l"/>
                <a:tab pos="6149340" algn="l"/>
              </a:tabLst>
            </a:pPr>
            <a:r>
              <a:rPr sz="2400" spc="60" dirty="0">
                <a:latin typeface="Times New Roman"/>
                <a:cs typeface="Times New Roman"/>
              </a:rPr>
              <a:t>Guideline:</a:t>
            </a:r>
            <a:r>
              <a:rPr sz="2400" spc="15" dirty="0">
                <a:latin typeface="Times New Roman"/>
                <a:cs typeface="Times New Roman"/>
              </a:rPr>
              <a:t> </a:t>
            </a:r>
            <a:r>
              <a:rPr sz="2400" spc="40" dirty="0">
                <a:latin typeface="Times New Roman"/>
                <a:cs typeface="Times New Roman"/>
              </a:rPr>
              <a:t>Look</a:t>
            </a:r>
            <a:r>
              <a:rPr sz="2400" spc="-5" dirty="0">
                <a:latin typeface="Times New Roman"/>
                <a:cs typeface="Times New Roman"/>
              </a:rPr>
              <a:t> </a:t>
            </a:r>
            <a:r>
              <a:rPr sz="2400" spc="45" dirty="0">
                <a:latin typeface="Times New Roman"/>
                <a:cs typeface="Times New Roman"/>
              </a:rPr>
              <a:t>for</a:t>
            </a:r>
            <a:r>
              <a:rPr sz="2400" spc="-105" dirty="0">
                <a:latin typeface="Times New Roman"/>
                <a:cs typeface="Times New Roman"/>
              </a:rPr>
              <a:t> </a:t>
            </a:r>
            <a:r>
              <a:rPr sz="2400" spc="145" dirty="0">
                <a:latin typeface="Times New Roman"/>
                <a:cs typeface="Times New Roman"/>
              </a:rPr>
              <a:t>the</a:t>
            </a:r>
            <a:r>
              <a:rPr sz="2400" spc="-105" dirty="0">
                <a:latin typeface="Times New Roman"/>
                <a:cs typeface="Times New Roman"/>
              </a:rPr>
              <a:t> </a:t>
            </a:r>
            <a:r>
              <a:rPr sz="2400" spc="90" dirty="0">
                <a:latin typeface="Times New Roman"/>
                <a:cs typeface="Times New Roman"/>
              </a:rPr>
              <a:t>control</a:t>
            </a:r>
            <a:r>
              <a:rPr sz="2400" spc="-25" dirty="0">
                <a:latin typeface="Times New Roman"/>
                <a:cs typeface="Times New Roman"/>
              </a:rPr>
              <a:t> </a:t>
            </a:r>
            <a:r>
              <a:rPr sz="2400" spc="40" dirty="0">
                <a:latin typeface="Times New Roman"/>
                <a:cs typeface="Times New Roman"/>
              </a:rPr>
              <a:t>classes</a:t>
            </a:r>
            <a:r>
              <a:rPr sz="2400" spc="-15" dirty="0">
                <a:latin typeface="Times New Roman"/>
                <a:cs typeface="Times New Roman"/>
              </a:rPr>
              <a:t> </a:t>
            </a:r>
            <a:r>
              <a:rPr sz="2400" spc="100" dirty="0">
                <a:latin typeface="Times New Roman"/>
                <a:cs typeface="Times New Roman"/>
              </a:rPr>
              <a:t>in	</a:t>
            </a:r>
            <a:r>
              <a:rPr sz="2400" spc="65" dirty="0">
                <a:latin typeface="Times New Roman"/>
                <a:cs typeface="Times New Roman"/>
              </a:rPr>
              <a:t>particular.  </a:t>
            </a:r>
            <a:r>
              <a:rPr sz="2400" spc="25" dirty="0">
                <a:latin typeface="Times New Roman"/>
                <a:cs typeface="Times New Roman"/>
              </a:rPr>
              <a:t>Lack</a:t>
            </a:r>
            <a:r>
              <a:rPr sz="2400" spc="-75" dirty="0">
                <a:latin typeface="Times New Roman"/>
                <a:cs typeface="Times New Roman"/>
              </a:rPr>
              <a:t> </a:t>
            </a:r>
            <a:r>
              <a:rPr sz="2400" spc="20" dirty="0">
                <a:latin typeface="Times New Roman"/>
                <a:cs typeface="Times New Roman"/>
              </a:rPr>
              <a:t>of</a:t>
            </a:r>
            <a:r>
              <a:rPr sz="2400" spc="30" dirty="0">
                <a:latin typeface="Times New Roman"/>
                <a:cs typeface="Times New Roman"/>
              </a:rPr>
              <a:t> </a:t>
            </a:r>
            <a:r>
              <a:rPr sz="2400" spc="145" dirty="0">
                <a:latin typeface="Times New Roman"/>
                <a:cs typeface="Times New Roman"/>
              </a:rPr>
              <a:t>the</a:t>
            </a:r>
            <a:r>
              <a:rPr sz="2400" spc="-100" dirty="0">
                <a:latin typeface="Times New Roman"/>
                <a:cs typeface="Times New Roman"/>
              </a:rPr>
              <a:t> </a:t>
            </a:r>
            <a:r>
              <a:rPr sz="2400" spc="90" dirty="0">
                <a:latin typeface="Times New Roman"/>
                <a:cs typeface="Times New Roman"/>
              </a:rPr>
              <a:t>sequencing</a:t>
            </a:r>
            <a:r>
              <a:rPr sz="2400" spc="-40" dirty="0">
                <a:latin typeface="Times New Roman"/>
                <a:cs typeface="Times New Roman"/>
              </a:rPr>
              <a:t> </a:t>
            </a:r>
            <a:r>
              <a:rPr sz="2400" spc="70" dirty="0">
                <a:latin typeface="Times New Roman"/>
                <a:cs typeface="Times New Roman"/>
              </a:rPr>
              <a:t>responsibility</a:t>
            </a:r>
            <a:r>
              <a:rPr sz="2400" spc="-65" dirty="0">
                <a:latin typeface="Times New Roman"/>
                <a:cs typeface="Times New Roman"/>
              </a:rPr>
              <a:t> </a:t>
            </a:r>
            <a:r>
              <a:rPr sz="2400" spc="60" dirty="0">
                <a:latin typeface="Times New Roman"/>
                <a:cs typeface="Times New Roman"/>
              </a:rPr>
              <a:t>may</a:t>
            </a:r>
            <a:r>
              <a:rPr sz="2400" spc="-65" dirty="0">
                <a:latin typeface="Times New Roman"/>
                <a:cs typeface="Times New Roman"/>
              </a:rPr>
              <a:t> </a:t>
            </a:r>
            <a:r>
              <a:rPr sz="2400" spc="85" dirty="0">
                <a:latin typeface="Times New Roman"/>
                <a:cs typeface="Times New Roman"/>
              </a:rPr>
              <a:t>lead</a:t>
            </a:r>
            <a:r>
              <a:rPr sz="2400" spc="-30" dirty="0">
                <a:latin typeface="Times New Roman"/>
                <a:cs typeface="Times New Roman"/>
              </a:rPr>
              <a:t> </a:t>
            </a:r>
            <a:r>
              <a:rPr sz="2400" spc="120" dirty="0">
                <a:latin typeface="Times New Roman"/>
                <a:cs typeface="Times New Roman"/>
              </a:rPr>
              <a:t>to</a:t>
            </a:r>
            <a:r>
              <a:rPr sz="2400" spc="-75" dirty="0">
                <a:latin typeface="Times New Roman"/>
                <a:cs typeface="Times New Roman"/>
              </a:rPr>
              <a:t> </a:t>
            </a:r>
            <a:r>
              <a:rPr sz="2400" spc="145" dirty="0">
                <a:latin typeface="Times New Roman"/>
                <a:cs typeface="Times New Roman"/>
              </a:rPr>
              <a:t>the  </a:t>
            </a:r>
            <a:r>
              <a:rPr sz="2400" spc="100" dirty="0">
                <a:latin typeface="Times New Roman"/>
                <a:cs typeface="Times New Roman"/>
              </a:rPr>
              <a:t>deletion </a:t>
            </a:r>
            <a:r>
              <a:rPr sz="2400" spc="20" dirty="0">
                <a:latin typeface="Times New Roman"/>
                <a:cs typeface="Times New Roman"/>
              </a:rPr>
              <a:t>of </a:t>
            </a:r>
            <a:r>
              <a:rPr sz="2400" spc="145" dirty="0">
                <a:latin typeface="Times New Roman"/>
                <a:cs typeface="Times New Roman"/>
              </a:rPr>
              <a:t>the</a:t>
            </a:r>
            <a:r>
              <a:rPr sz="2400" spc="-315" dirty="0">
                <a:latin typeface="Times New Roman"/>
                <a:cs typeface="Times New Roman"/>
              </a:rPr>
              <a:t> </a:t>
            </a:r>
            <a:r>
              <a:rPr sz="2400" spc="25" dirty="0">
                <a:latin typeface="Times New Roman"/>
                <a:cs typeface="Times New Roman"/>
              </a:rPr>
              <a:t>class.</a:t>
            </a:r>
            <a:endParaRPr sz="2400">
              <a:latin typeface="Times New Roman"/>
              <a:cs typeface="Times New Roman"/>
            </a:endParaRPr>
          </a:p>
          <a:p>
            <a:pPr marL="652780" lvl="1" indent="-247015">
              <a:lnSpc>
                <a:spcPct val="100000"/>
              </a:lnSpc>
              <a:spcBef>
                <a:spcPts val="580"/>
              </a:spcBef>
              <a:buClr>
                <a:srgbClr val="0E6EC5"/>
              </a:buClr>
              <a:buSzPct val="85416"/>
              <a:buFont typeface="Arial"/>
              <a:buChar char=""/>
              <a:tabLst>
                <a:tab pos="653415" algn="l"/>
              </a:tabLst>
            </a:pPr>
            <a:r>
              <a:rPr sz="2400" spc="40" dirty="0">
                <a:latin typeface="Times New Roman"/>
                <a:cs typeface="Times New Roman"/>
              </a:rPr>
              <a:t>Example:</a:t>
            </a:r>
            <a:endParaRPr sz="2400">
              <a:latin typeface="Times New Roman"/>
              <a:cs typeface="Times New Roman"/>
            </a:endParaRPr>
          </a:p>
          <a:p>
            <a:pPr marL="927100" marR="5080" lvl="2" indent="-247015">
              <a:lnSpc>
                <a:spcPct val="100000"/>
              </a:lnSpc>
              <a:spcBef>
                <a:spcPts val="525"/>
              </a:spcBef>
              <a:buClr>
                <a:srgbClr val="009DD9"/>
              </a:buClr>
              <a:buSzPct val="69047"/>
              <a:buFont typeface="Arial"/>
              <a:buChar char=""/>
              <a:tabLst>
                <a:tab pos="927100" algn="l"/>
                <a:tab pos="927735" algn="l"/>
              </a:tabLst>
            </a:pPr>
            <a:r>
              <a:rPr sz="2100" spc="-105" dirty="0">
                <a:latin typeface="Times New Roman"/>
                <a:cs typeface="Times New Roman"/>
              </a:rPr>
              <a:t>A </a:t>
            </a:r>
            <a:r>
              <a:rPr sz="2100" spc="80" dirty="0">
                <a:latin typeface="Times New Roman"/>
                <a:cs typeface="Times New Roman"/>
              </a:rPr>
              <a:t>control </a:t>
            </a:r>
            <a:r>
              <a:rPr sz="2100" spc="30" dirty="0">
                <a:latin typeface="Times New Roman"/>
                <a:cs typeface="Times New Roman"/>
              </a:rPr>
              <a:t>class </a:t>
            </a:r>
            <a:r>
              <a:rPr sz="2100" spc="20" dirty="0">
                <a:latin typeface="Times New Roman"/>
                <a:cs typeface="Times New Roman"/>
              </a:rPr>
              <a:t>is </a:t>
            </a:r>
            <a:r>
              <a:rPr sz="2100" spc="50" dirty="0">
                <a:latin typeface="Times New Roman"/>
                <a:cs typeface="Times New Roman"/>
              </a:rPr>
              <a:t>only </a:t>
            </a:r>
            <a:r>
              <a:rPr sz="2100" spc="75" dirty="0">
                <a:latin typeface="Times New Roman"/>
                <a:cs typeface="Times New Roman"/>
              </a:rPr>
              <a:t>a </a:t>
            </a:r>
            <a:r>
              <a:rPr sz="2100" spc="65" dirty="0">
                <a:latin typeface="Times New Roman"/>
                <a:cs typeface="Times New Roman"/>
              </a:rPr>
              <a:t>pass </a:t>
            </a:r>
            <a:r>
              <a:rPr sz="2100" spc="110" dirty="0">
                <a:latin typeface="Times New Roman"/>
                <a:cs typeface="Times New Roman"/>
              </a:rPr>
              <a:t>through </a:t>
            </a:r>
            <a:r>
              <a:rPr sz="2100" spc="95" dirty="0">
                <a:latin typeface="Times New Roman"/>
                <a:cs typeface="Times New Roman"/>
              </a:rPr>
              <a:t>or </a:t>
            </a:r>
            <a:r>
              <a:rPr sz="2100" spc="75" dirty="0">
                <a:latin typeface="Times New Roman"/>
                <a:cs typeface="Times New Roman"/>
              </a:rPr>
              <a:t>a </a:t>
            </a:r>
            <a:r>
              <a:rPr sz="2100" spc="40" dirty="0">
                <a:latin typeface="Times New Roman"/>
                <a:cs typeface="Times New Roman"/>
              </a:rPr>
              <a:t>forwarder. </a:t>
            </a:r>
            <a:r>
              <a:rPr sz="2100" spc="25" dirty="0">
                <a:latin typeface="Times New Roman"/>
                <a:cs typeface="Times New Roman"/>
              </a:rPr>
              <a:t>I.e., </a:t>
            </a:r>
            <a:r>
              <a:rPr sz="2100" spc="75" dirty="0">
                <a:latin typeface="Times New Roman"/>
                <a:cs typeface="Times New Roman"/>
              </a:rPr>
              <a:t>it  </a:t>
            </a:r>
            <a:r>
              <a:rPr sz="2100" spc="40" dirty="0">
                <a:latin typeface="Times New Roman"/>
                <a:cs typeface="Times New Roman"/>
              </a:rPr>
              <a:t>received</a:t>
            </a:r>
            <a:r>
              <a:rPr sz="2100" spc="-35" dirty="0">
                <a:latin typeface="Times New Roman"/>
                <a:cs typeface="Times New Roman"/>
              </a:rPr>
              <a:t> </a:t>
            </a:r>
            <a:r>
              <a:rPr sz="2100" spc="90" dirty="0">
                <a:latin typeface="Times New Roman"/>
                <a:cs typeface="Times New Roman"/>
              </a:rPr>
              <a:t>information</a:t>
            </a:r>
            <a:r>
              <a:rPr sz="2100" spc="-35" dirty="0">
                <a:latin typeface="Times New Roman"/>
                <a:cs typeface="Times New Roman"/>
              </a:rPr>
              <a:t> </a:t>
            </a:r>
            <a:r>
              <a:rPr sz="2100" spc="70" dirty="0">
                <a:latin typeface="Times New Roman"/>
                <a:cs typeface="Times New Roman"/>
              </a:rPr>
              <a:t>from</a:t>
            </a:r>
            <a:r>
              <a:rPr sz="2100" spc="-20" dirty="0">
                <a:latin typeface="Times New Roman"/>
                <a:cs typeface="Times New Roman"/>
              </a:rPr>
              <a:t> </a:t>
            </a:r>
            <a:r>
              <a:rPr sz="2100" spc="100" dirty="0">
                <a:latin typeface="Times New Roman"/>
                <a:cs typeface="Times New Roman"/>
              </a:rPr>
              <a:t>boundary</a:t>
            </a:r>
            <a:r>
              <a:rPr sz="2100" spc="-105" dirty="0">
                <a:latin typeface="Times New Roman"/>
                <a:cs typeface="Times New Roman"/>
              </a:rPr>
              <a:t> </a:t>
            </a:r>
            <a:r>
              <a:rPr sz="2100" spc="30" dirty="0">
                <a:latin typeface="Times New Roman"/>
                <a:cs typeface="Times New Roman"/>
              </a:rPr>
              <a:t>class</a:t>
            </a:r>
            <a:r>
              <a:rPr sz="2100" spc="-85" dirty="0">
                <a:latin typeface="Times New Roman"/>
                <a:cs typeface="Times New Roman"/>
              </a:rPr>
              <a:t> </a:t>
            </a:r>
            <a:r>
              <a:rPr sz="2100" spc="125" dirty="0">
                <a:latin typeface="Times New Roman"/>
                <a:cs typeface="Times New Roman"/>
              </a:rPr>
              <a:t>and</a:t>
            </a:r>
            <a:r>
              <a:rPr sz="2100" spc="-45" dirty="0">
                <a:latin typeface="Times New Roman"/>
                <a:cs typeface="Times New Roman"/>
              </a:rPr>
              <a:t> </a:t>
            </a:r>
            <a:r>
              <a:rPr sz="2100" spc="50" dirty="0">
                <a:latin typeface="Times New Roman"/>
                <a:cs typeface="Times New Roman"/>
              </a:rPr>
              <a:t>only</a:t>
            </a:r>
            <a:r>
              <a:rPr sz="2100" spc="-85" dirty="0">
                <a:latin typeface="Times New Roman"/>
                <a:cs typeface="Times New Roman"/>
              </a:rPr>
              <a:t> </a:t>
            </a:r>
            <a:r>
              <a:rPr sz="2100" spc="60" dirty="0">
                <a:latin typeface="Times New Roman"/>
                <a:cs typeface="Times New Roman"/>
              </a:rPr>
              <a:t>passes</a:t>
            </a:r>
            <a:r>
              <a:rPr sz="2100" spc="-35" dirty="0">
                <a:latin typeface="Times New Roman"/>
                <a:cs typeface="Times New Roman"/>
              </a:rPr>
              <a:t> </a:t>
            </a:r>
            <a:r>
              <a:rPr sz="2100" spc="75" dirty="0">
                <a:latin typeface="Times New Roman"/>
                <a:cs typeface="Times New Roman"/>
              </a:rPr>
              <a:t>it  </a:t>
            </a:r>
            <a:r>
              <a:rPr sz="2100" spc="105" dirty="0">
                <a:latin typeface="Times New Roman"/>
                <a:cs typeface="Times New Roman"/>
              </a:rPr>
              <a:t>to</a:t>
            </a:r>
            <a:r>
              <a:rPr sz="2100" spc="-80" dirty="0">
                <a:latin typeface="Times New Roman"/>
                <a:cs typeface="Times New Roman"/>
              </a:rPr>
              <a:t> </a:t>
            </a:r>
            <a:r>
              <a:rPr sz="2100" spc="130" dirty="0">
                <a:latin typeface="Times New Roman"/>
                <a:cs typeface="Times New Roman"/>
              </a:rPr>
              <a:t>the</a:t>
            </a:r>
            <a:r>
              <a:rPr sz="2100" spc="-125" dirty="0">
                <a:latin typeface="Times New Roman"/>
                <a:cs typeface="Times New Roman"/>
              </a:rPr>
              <a:t> </a:t>
            </a:r>
            <a:r>
              <a:rPr sz="2100" spc="90" dirty="0">
                <a:latin typeface="Times New Roman"/>
                <a:cs typeface="Times New Roman"/>
              </a:rPr>
              <a:t>entity</a:t>
            </a:r>
            <a:r>
              <a:rPr sz="2100" spc="-120" dirty="0">
                <a:latin typeface="Times New Roman"/>
                <a:cs typeface="Times New Roman"/>
              </a:rPr>
              <a:t> </a:t>
            </a:r>
            <a:r>
              <a:rPr sz="2100" spc="30" dirty="0">
                <a:latin typeface="Times New Roman"/>
                <a:cs typeface="Times New Roman"/>
              </a:rPr>
              <a:t>class</a:t>
            </a:r>
            <a:r>
              <a:rPr sz="2100" spc="-85" dirty="0">
                <a:latin typeface="Times New Roman"/>
                <a:cs typeface="Times New Roman"/>
              </a:rPr>
              <a:t> </a:t>
            </a:r>
            <a:r>
              <a:rPr sz="2100" spc="105" dirty="0">
                <a:latin typeface="Times New Roman"/>
                <a:cs typeface="Times New Roman"/>
              </a:rPr>
              <a:t>without</a:t>
            </a:r>
            <a:r>
              <a:rPr sz="2100" spc="-90" dirty="0">
                <a:latin typeface="Times New Roman"/>
                <a:cs typeface="Times New Roman"/>
              </a:rPr>
              <a:t> </a:t>
            </a:r>
            <a:r>
              <a:rPr sz="2100" spc="130" dirty="0">
                <a:latin typeface="Times New Roman"/>
                <a:cs typeface="Times New Roman"/>
              </a:rPr>
              <a:t>the</a:t>
            </a:r>
            <a:r>
              <a:rPr sz="2100" spc="-65" dirty="0">
                <a:latin typeface="Times New Roman"/>
                <a:cs typeface="Times New Roman"/>
              </a:rPr>
              <a:t> </a:t>
            </a:r>
            <a:r>
              <a:rPr sz="2100" spc="110" dirty="0">
                <a:latin typeface="Times New Roman"/>
                <a:cs typeface="Times New Roman"/>
              </a:rPr>
              <a:t>need</a:t>
            </a:r>
            <a:r>
              <a:rPr sz="2100" spc="-75" dirty="0">
                <a:latin typeface="Times New Roman"/>
                <a:cs typeface="Times New Roman"/>
              </a:rPr>
              <a:t> </a:t>
            </a:r>
            <a:r>
              <a:rPr sz="2100" spc="15" dirty="0">
                <a:latin typeface="Times New Roman"/>
                <a:cs typeface="Times New Roman"/>
              </a:rPr>
              <a:t>of</a:t>
            </a:r>
            <a:r>
              <a:rPr sz="2100" spc="-5" dirty="0">
                <a:latin typeface="Times New Roman"/>
                <a:cs typeface="Times New Roman"/>
              </a:rPr>
              <a:t> </a:t>
            </a:r>
            <a:r>
              <a:rPr sz="2100" spc="85" dirty="0">
                <a:latin typeface="Times New Roman"/>
                <a:cs typeface="Times New Roman"/>
              </a:rPr>
              <a:t>sequencing</a:t>
            </a:r>
            <a:r>
              <a:rPr sz="2100" spc="-25" dirty="0">
                <a:latin typeface="Times New Roman"/>
                <a:cs typeface="Times New Roman"/>
              </a:rPr>
              <a:t> </a:t>
            </a:r>
            <a:r>
              <a:rPr sz="2100" spc="25" dirty="0">
                <a:latin typeface="Times New Roman"/>
                <a:cs typeface="Times New Roman"/>
              </a:rPr>
              <a:t>logic.</a:t>
            </a:r>
            <a:endParaRPr sz="2100">
              <a:latin typeface="Times New Roman"/>
              <a:cs typeface="Times New Roman"/>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0" dirty="0"/>
              <a:t>Homogenization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076299"/>
            <a:ext cx="7934325" cy="5001895"/>
          </a:xfrm>
          <a:prstGeom prst="rect">
            <a:avLst/>
          </a:prstGeom>
        </p:spPr>
        <p:txBody>
          <a:bodyPr vert="horz" wrap="square" lIns="0" tIns="91440" rIns="0" bIns="0" rtlCol="0">
            <a:spAutoFit/>
          </a:bodyPr>
          <a:lstStyle/>
          <a:p>
            <a:pPr marL="285115" indent="-272415">
              <a:lnSpc>
                <a:spcPct val="100000"/>
              </a:lnSpc>
              <a:spcBef>
                <a:spcPts val="720"/>
              </a:spcBef>
              <a:buClr>
                <a:srgbClr val="0AD0D9"/>
              </a:buClr>
              <a:buSzPct val="94230"/>
              <a:buFont typeface="Arial"/>
              <a:buChar char=""/>
              <a:tabLst>
                <a:tab pos="285750" algn="l"/>
              </a:tabLst>
            </a:pPr>
            <a:r>
              <a:rPr sz="2600" b="1" spc="-75" dirty="0">
                <a:latin typeface="Times New Roman"/>
                <a:cs typeface="Times New Roman"/>
              </a:rPr>
              <a:t>CONSISTENCY</a:t>
            </a:r>
            <a:r>
              <a:rPr sz="2600" b="1" spc="-105" dirty="0">
                <a:latin typeface="Times New Roman"/>
                <a:cs typeface="Times New Roman"/>
              </a:rPr>
              <a:t> </a:t>
            </a:r>
            <a:r>
              <a:rPr sz="2600" b="1" spc="-70" dirty="0">
                <a:latin typeface="Times New Roman"/>
                <a:cs typeface="Times New Roman"/>
              </a:rPr>
              <a:t>CHECKING</a:t>
            </a:r>
            <a:endParaRPr sz="2600">
              <a:latin typeface="Times New Roman"/>
              <a:cs typeface="Times New Roman"/>
            </a:endParaRPr>
          </a:p>
          <a:p>
            <a:pPr marL="285115" indent="-272415">
              <a:lnSpc>
                <a:spcPct val="100000"/>
              </a:lnSpc>
              <a:spcBef>
                <a:spcPts val="625"/>
              </a:spcBef>
              <a:buClr>
                <a:srgbClr val="0AD0D9"/>
              </a:buClr>
              <a:buSzPct val="94230"/>
              <a:buFont typeface="Arial"/>
              <a:buChar char=""/>
              <a:tabLst>
                <a:tab pos="285750" algn="l"/>
              </a:tabLst>
            </a:pPr>
            <a:r>
              <a:rPr sz="2600" spc="105" dirty="0">
                <a:latin typeface="Times New Roman"/>
                <a:cs typeface="Times New Roman"/>
              </a:rPr>
              <a:t>Why</a:t>
            </a:r>
            <a:r>
              <a:rPr sz="2600" spc="-70" dirty="0">
                <a:latin typeface="Times New Roman"/>
                <a:cs typeface="Times New Roman"/>
              </a:rPr>
              <a:t> </a:t>
            </a:r>
            <a:r>
              <a:rPr sz="2600" spc="-25" dirty="0">
                <a:latin typeface="Times New Roman"/>
                <a:cs typeface="Times New Roman"/>
              </a:rPr>
              <a:t>?</a:t>
            </a:r>
            <a:endParaRPr sz="2600">
              <a:latin typeface="Times New Roman"/>
              <a:cs typeface="Times New Roman"/>
            </a:endParaRPr>
          </a:p>
          <a:p>
            <a:pPr marL="652780" marR="5080" lvl="1" indent="-247015">
              <a:lnSpc>
                <a:spcPct val="100000"/>
              </a:lnSpc>
              <a:spcBef>
                <a:spcPts val="590"/>
              </a:spcBef>
              <a:buClr>
                <a:srgbClr val="0E6EC5"/>
              </a:buClr>
              <a:buSzPct val="85416"/>
              <a:buFont typeface="Arial"/>
              <a:buChar char=""/>
              <a:tabLst>
                <a:tab pos="653415" algn="l"/>
              </a:tabLst>
            </a:pPr>
            <a:r>
              <a:rPr sz="2400" spc="40" dirty="0">
                <a:latin typeface="Times New Roman"/>
                <a:cs typeface="Times New Roman"/>
              </a:rPr>
              <a:t>Because </a:t>
            </a:r>
            <a:r>
              <a:rPr sz="2400" spc="90" dirty="0">
                <a:latin typeface="Times New Roman"/>
                <a:cs typeface="Times New Roman"/>
              </a:rPr>
              <a:t>static </a:t>
            </a:r>
            <a:r>
              <a:rPr sz="2400" spc="20" dirty="0">
                <a:latin typeface="Times New Roman"/>
                <a:cs typeface="Times New Roman"/>
              </a:rPr>
              <a:t>view of </a:t>
            </a:r>
            <a:r>
              <a:rPr sz="2400" spc="145" dirty="0">
                <a:latin typeface="Times New Roman"/>
                <a:cs typeface="Times New Roman"/>
              </a:rPr>
              <a:t>the </a:t>
            </a:r>
            <a:r>
              <a:rPr sz="2400" spc="70" dirty="0">
                <a:latin typeface="Times New Roman"/>
                <a:cs typeface="Times New Roman"/>
              </a:rPr>
              <a:t>system </a:t>
            </a:r>
            <a:r>
              <a:rPr sz="2400" spc="145" dirty="0">
                <a:latin typeface="Times New Roman"/>
                <a:cs typeface="Times New Roman"/>
              </a:rPr>
              <a:t>and </a:t>
            </a:r>
            <a:r>
              <a:rPr sz="2400" spc="85" dirty="0">
                <a:latin typeface="Times New Roman"/>
                <a:cs typeface="Times New Roman"/>
              </a:rPr>
              <a:t>dynamic </a:t>
            </a:r>
            <a:r>
              <a:rPr sz="2400" spc="20" dirty="0">
                <a:latin typeface="Times New Roman"/>
                <a:cs typeface="Times New Roman"/>
              </a:rPr>
              <a:t>view of  </a:t>
            </a:r>
            <a:r>
              <a:rPr sz="2400" spc="145" dirty="0">
                <a:latin typeface="Times New Roman"/>
                <a:cs typeface="Times New Roman"/>
              </a:rPr>
              <a:t>the</a:t>
            </a:r>
            <a:r>
              <a:rPr sz="2400" spc="-114" dirty="0">
                <a:latin typeface="Times New Roman"/>
                <a:cs typeface="Times New Roman"/>
              </a:rPr>
              <a:t> </a:t>
            </a:r>
            <a:r>
              <a:rPr sz="2400" spc="70" dirty="0">
                <a:latin typeface="Times New Roman"/>
                <a:cs typeface="Times New Roman"/>
              </a:rPr>
              <a:t>system</a:t>
            </a:r>
            <a:r>
              <a:rPr sz="2400" spc="-80" dirty="0">
                <a:latin typeface="Times New Roman"/>
                <a:cs typeface="Times New Roman"/>
              </a:rPr>
              <a:t> </a:t>
            </a:r>
            <a:r>
              <a:rPr sz="2400" spc="145" dirty="0">
                <a:latin typeface="Times New Roman"/>
                <a:cs typeface="Times New Roman"/>
              </a:rPr>
              <a:t>and</a:t>
            </a:r>
            <a:r>
              <a:rPr sz="2400" spc="5" dirty="0">
                <a:latin typeface="Times New Roman"/>
                <a:cs typeface="Times New Roman"/>
              </a:rPr>
              <a:t> </a:t>
            </a:r>
            <a:r>
              <a:rPr sz="2400" spc="100" dirty="0">
                <a:latin typeface="Times New Roman"/>
                <a:cs typeface="Times New Roman"/>
              </a:rPr>
              <a:t>interaction</a:t>
            </a:r>
            <a:r>
              <a:rPr sz="2400" spc="-114" dirty="0">
                <a:latin typeface="Times New Roman"/>
                <a:cs typeface="Times New Roman"/>
              </a:rPr>
              <a:t> </a:t>
            </a:r>
            <a:r>
              <a:rPr sz="2400" spc="20" dirty="0">
                <a:latin typeface="Times New Roman"/>
                <a:cs typeface="Times New Roman"/>
              </a:rPr>
              <a:t>view</a:t>
            </a:r>
            <a:r>
              <a:rPr sz="2400" spc="-110" dirty="0">
                <a:latin typeface="Times New Roman"/>
                <a:cs typeface="Times New Roman"/>
              </a:rPr>
              <a:t> </a:t>
            </a:r>
            <a:r>
              <a:rPr sz="2400" spc="20" dirty="0">
                <a:latin typeface="Times New Roman"/>
                <a:cs typeface="Times New Roman"/>
              </a:rPr>
              <a:t>of</a:t>
            </a:r>
            <a:r>
              <a:rPr sz="2400" spc="35" dirty="0">
                <a:latin typeface="Times New Roman"/>
                <a:cs typeface="Times New Roman"/>
              </a:rPr>
              <a:t> </a:t>
            </a:r>
            <a:r>
              <a:rPr sz="2400" spc="145" dirty="0">
                <a:latin typeface="Times New Roman"/>
                <a:cs typeface="Times New Roman"/>
              </a:rPr>
              <a:t>the</a:t>
            </a:r>
            <a:r>
              <a:rPr sz="2400" spc="-114" dirty="0">
                <a:latin typeface="Times New Roman"/>
                <a:cs typeface="Times New Roman"/>
              </a:rPr>
              <a:t> </a:t>
            </a:r>
            <a:r>
              <a:rPr sz="2400" spc="70" dirty="0">
                <a:latin typeface="Times New Roman"/>
                <a:cs typeface="Times New Roman"/>
              </a:rPr>
              <a:t>system</a:t>
            </a:r>
            <a:r>
              <a:rPr sz="2400" spc="-95" dirty="0">
                <a:latin typeface="Times New Roman"/>
                <a:cs typeface="Times New Roman"/>
              </a:rPr>
              <a:t> </a:t>
            </a:r>
            <a:r>
              <a:rPr sz="2400" spc="85" dirty="0">
                <a:latin typeface="Times New Roman"/>
                <a:cs typeface="Times New Roman"/>
              </a:rPr>
              <a:t>are</a:t>
            </a:r>
            <a:r>
              <a:rPr sz="2400" spc="-80" dirty="0">
                <a:latin typeface="Times New Roman"/>
                <a:cs typeface="Times New Roman"/>
              </a:rPr>
              <a:t> </a:t>
            </a:r>
            <a:r>
              <a:rPr sz="2400" spc="140" dirty="0">
                <a:latin typeface="Times New Roman"/>
                <a:cs typeface="Times New Roman"/>
              </a:rPr>
              <a:t>under  </a:t>
            </a:r>
            <a:r>
              <a:rPr sz="2400" spc="100" dirty="0">
                <a:latin typeface="Times New Roman"/>
                <a:cs typeface="Times New Roman"/>
              </a:rPr>
              <a:t>development in</a:t>
            </a:r>
            <a:r>
              <a:rPr sz="2400" spc="-229" dirty="0">
                <a:latin typeface="Times New Roman"/>
                <a:cs typeface="Times New Roman"/>
              </a:rPr>
              <a:t> </a:t>
            </a:r>
            <a:r>
              <a:rPr sz="2400" spc="55" dirty="0">
                <a:latin typeface="Times New Roman"/>
                <a:cs typeface="Times New Roman"/>
              </a:rPr>
              <a:t>parallel.</a:t>
            </a:r>
            <a:endParaRPr sz="2400">
              <a:latin typeface="Times New Roman"/>
              <a:cs typeface="Times New Roman"/>
            </a:endParaRPr>
          </a:p>
          <a:p>
            <a:pPr marL="652780" marR="294005" lvl="1" indent="-247015">
              <a:lnSpc>
                <a:spcPct val="100000"/>
              </a:lnSpc>
              <a:spcBef>
                <a:spcPts val="575"/>
              </a:spcBef>
              <a:buClr>
                <a:srgbClr val="0E6EC5"/>
              </a:buClr>
              <a:buSzPct val="85416"/>
              <a:buFont typeface="Arial"/>
              <a:buChar char=""/>
              <a:tabLst>
                <a:tab pos="653415" algn="l"/>
              </a:tabLst>
            </a:pPr>
            <a:r>
              <a:rPr sz="2400" spc="65" dirty="0">
                <a:latin typeface="Times New Roman"/>
                <a:cs typeface="Times New Roman"/>
              </a:rPr>
              <a:t>Consistency</a:t>
            </a:r>
            <a:r>
              <a:rPr sz="2400" spc="-95" dirty="0">
                <a:latin typeface="Times New Roman"/>
                <a:cs typeface="Times New Roman"/>
              </a:rPr>
              <a:t> </a:t>
            </a:r>
            <a:r>
              <a:rPr sz="2400" spc="75" dirty="0">
                <a:latin typeface="Times New Roman"/>
                <a:cs typeface="Times New Roman"/>
              </a:rPr>
              <a:t>checking</a:t>
            </a:r>
            <a:r>
              <a:rPr sz="2400" spc="10" dirty="0">
                <a:latin typeface="Times New Roman"/>
                <a:cs typeface="Times New Roman"/>
              </a:rPr>
              <a:t> </a:t>
            </a:r>
            <a:r>
              <a:rPr sz="2400" spc="20" dirty="0">
                <a:latin typeface="Times New Roman"/>
                <a:cs typeface="Times New Roman"/>
              </a:rPr>
              <a:t>is</a:t>
            </a:r>
            <a:r>
              <a:rPr sz="2400" spc="-50" dirty="0">
                <a:latin typeface="Times New Roman"/>
                <a:cs typeface="Times New Roman"/>
              </a:rPr>
              <a:t> </a:t>
            </a:r>
            <a:r>
              <a:rPr sz="2400" spc="65" dirty="0">
                <a:latin typeface="Times New Roman"/>
                <a:cs typeface="Times New Roman"/>
              </a:rPr>
              <a:t>necessary</a:t>
            </a:r>
            <a:r>
              <a:rPr sz="2400" spc="-60" dirty="0">
                <a:latin typeface="Times New Roman"/>
                <a:cs typeface="Times New Roman"/>
              </a:rPr>
              <a:t> </a:t>
            </a:r>
            <a:r>
              <a:rPr sz="2400" spc="114" dirty="0">
                <a:latin typeface="Times New Roman"/>
                <a:cs typeface="Times New Roman"/>
              </a:rPr>
              <a:t>to</a:t>
            </a:r>
            <a:r>
              <a:rPr sz="2400" spc="-120" dirty="0">
                <a:latin typeface="Times New Roman"/>
                <a:cs typeface="Times New Roman"/>
              </a:rPr>
              <a:t> </a:t>
            </a:r>
            <a:r>
              <a:rPr sz="2400" spc="85" dirty="0">
                <a:latin typeface="Times New Roman"/>
                <a:cs typeface="Times New Roman"/>
              </a:rPr>
              <a:t>check</a:t>
            </a:r>
            <a:r>
              <a:rPr sz="2400" spc="-5" dirty="0">
                <a:latin typeface="Times New Roman"/>
                <a:cs typeface="Times New Roman"/>
              </a:rPr>
              <a:t> </a:t>
            </a:r>
            <a:r>
              <a:rPr sz="2400" spc="-25" dirty="0">
                <a:latin typeface="Times New Roman"/>
                <a:cs typeface="Times New Roman"/>
              </a:rPr>
              <a:t>if</a:t>
            </a:r>
            <a:r>
              <a:rPr sz="2400" spc="-20" dirty="0">
                <a:latin typeface="Times New Roman"/>
                <a:cs typeface="Times New Roman"/>
              </a:rPr>
              <a:t> </a:t>
            </a:r>
            <a:r>
              <a:rPr sz="2400" spc="30" dirty="0">
                <a:latin typeface="Times New Roman"/>
                <a:cs typeface="Times New Roman"/>
              </a:rPr>
              <a:t>all</a:t>
            </a:r>
            <a:r>
              <a:rPr sz="2400" spc="-15" dirty="0">
                <a:latin typeface="Times New Roman"/>
                <a:cs typeface="Times New Roman"/>
              </a:rPr>
              <a:t> </a:t>
            </a:r>
            <a:r>
              <a:rPr sz="2400" spc="145" dirty="0">
                <a:latin typeface="Times New Roman"/>
                <a:cs typeface="Times New Roman"/>
              </a:rPr>
              <a:t>the</a:t>
            </a:r>
            <a:r>
              <a:rPr sz="2400" spc="-60" dirty="0">
                <a:latin typeface="Times New Roman"/>
                <a:cs typeface="Times New Roman"/>
              </a:rPr>
              <a:t> </a:t>
            </a:r>
            <a:r>
              <a:rPr sz="2400" spc="-395" dirty="0">
                <a:latin typeface="Times New Roman"/>
                <a:cs typeface="Times New Roman"/>
              </a:rPr>
              <a:t>3  </a:t>
            </a:r>
            <a:r>
              <a:rPr sz="2400" spc="20" dirty="0">
                <a:latin typeface="Times New Roman"/>
                <a:cs typeface="Times New Roman"/>
              </a:rPr>
              <a:t>views of </a:t>
            </a:r>
            <a:r>
              <a:rPr sz="2400" spc="145" dirty="0">
                <a:latin typeface="Times New Roman"/>
                <a:cs typeface="Times New Roman"/>
              </a:rPr>
              <a:t>the </a:t>
            </a:r>
            <a:r>
              <a:rPr sz="2400" spc="70" dirty="0">
                <a:latin typeface="Times New Roman"/>
                <a:cs typeface="Times New Roman"/>
              </a:rPr>
              <a:t>system </a:t>
            </a:r>
            <a:r>
              <a:rPr sz="2400" spc="105" dirty="0">
                <a:latin typeface="Times New Roman"/>
                <a:cs typeface="Times New Roman"/>
              </a:rPr>
              <a:t>has </a:t>
            </a:r>
            <a:r>
              <a:rPr sz="2400" spc="145" dirty="0">
                <a:latin typeface="Times New Roman"/>
                <a:cs typeface="Times New Roman"/>
              </a:rPr>
              <a:t>the </a:t>
            </a:r>
            <a:r>
              <a:rPr sz="2400" spc="105" dirty="0">
                <a:latin typeface="Times New Roman"/>
                <a:cs typeface="Times New Roman"/>
              </a:rPr>
              <a:t>same assumptions </a:t>
            </a:r>
            <a:r>
              <a:rPr sz="2400" spc="300" dirty="0">
                <a:latin typeface="Times New Roman"/>
                <a:cs typeface="Times New Roman"/>
              </a:rPr>
              <a:t>/  </a:t>
            </a:r>
            <a:r>
              <a:rPr sz="2400" spc="70" dirty="0">
                <a:latin typeface="Times New Roman"/>
                <a:cs typeface="Times New Roman"/>
              </a:rPr>
              <a:t>decisions </a:t>
            </a:r>
            <a:r>
              <a:rPr sz="2400" spc="145" dirty="0">
                <a:latin typeface="Times New Roman"/>
                <a:cs typeface="Times New Roman"/>
              </a:rPr>
              <a:t>and </a:t>
            </a:r>
            <a:r>
              <a:rPr sz="2400" spc="85" dirty="0">
                <a:latin typeface="Times New Roman"/>
                <a:cs typeface="Times New Roman"/>
              </a:rPr>
              <a:t>terminology</a:t>
            </a:r>
            <a:r>
              <a:rPr sz="2400" spc="-434" dirty="0">
                <a:latin typeface="Times New Roman"/>
                <a:cs typeface="Times New Roman"/>
              </a:rPr>
              <a:t> </a:t>
            </a:r>
            <a:r>
              <a:rPr sz="2400" spc="85" dirty="0">
                <a:latin typeface="Times New Roman"/>
                <a:cs typeface="Times New Roman"/>
              </a:rPr>
              <a:t>used.</a:t>
            </a:r>
            <a:endParaRPr sz="2400">
              <a:latin typeface="Times New Roman"/>
              <a:cs typeface="Times New Roman"/>
            </a:endParaRPr>
          </a:p>
          <a:p>
            <a:pPr marL="652780" lvl="1" indent="-247015">
              <a:lnSpc>
                <a:spcPct val="100000"/>
              </a:lnSpc>
              <a:spcBef>
                <a:spcPts val="575"/>
              </a:spcBef>
              <a:buClr>
                <a:srgbClr val="0E6EC5"/>
              </a:buClr>
              <a:buSzPct val="85416"/>
              <a:buFont typeface="Arial"/>
              <a:buChar char=""/>
              <a:tabLst>
                <a:tab pos="653415" algn="l"/>
              </a:tabLst>
            </a:pPr>
            <a:r>
              <a:rPr sz="2400" spc="65" dirty="0">
                <a:latin typeface="Times New Roman"/>
                <a:cs typeface="Times New Roman"/>
              </a:rPr>
              <a:t>Consistency</a:t>
            </a:r>
            <a:r>
              <a:rPr sz="2400" spc="-45" dirty="0">
                <a:latin typeface="Times New Roman"/>
                <a:cs typeface="Times New Roman"/>
              </a:rPr>
              <a:t> </a:t>
            </a:r>
            <a:r>
              <a:rPr sz="2400" spc="65" dirty="0">
                <a:latin typeface="Times New Roman"/>
                <a:cs typeface="Times New Roman"/>
              </a:rPr>
              <a:t>Checking</a:t>
            </a:r>
            <a:r>
              <a:rPr sz="2400" spc="5" dirty="0">
                <a:latin typeface="Times New Roman"/>
                <a:cs typeface="Times New Roman"/>
              </a:rPr>
              <a:t> </a:t>
            </a:r>
            <a:r>
              <a:rPr sz="2400" spc="20" dirty="0">
                <a:latin typeface="Times New Roman"/>
                <a:cs typeface="Times New Roman"/>
              </a:rPr>
              <a:t>is</a:t>
            </a:r>
            <a:r>
              <a:rPr sz="2400" spc="-105" dirty="0">
                <a:latin typeface="Times New Roman"/>
                <a:cs typeface="Times New Roman"/>
              </a:rPr>
              <a:t> </a:t>
            </a:r>
            <a:r>
              <a:rPr sz="2400" spc="130" dirty="0">
                <a:latin typeface="Times New Roman"/>
                <a:cs typeface="Times New Roman"/>
              </a:rPr>
              <a:t>done</a:t>
            </a:r>
            <a:r>
              <a:rPr sz="2400" spc="-50" dirty="0">
                <a:latin typeface="Times New Roman"/>
                <a:cs typeface="Times New Roman"/>
              </a:rPr>
              <a:t> </a:t>
            </a:r>
            <a:r>
              <a:rPr sz="2400" spc="30" dirty="0">
                <a:latin typeface="Times New Roman"/>
                <a:cs typeface="Times New Roman"/>
              </a:rPr>
              <a:t>by</a:t>
            </a:r>
            <a:r>
              <a:rPr sz="2400" spc="-65" dirty="0">
                <a:latin typeface="Times New Roman"/>
                <a:cs typeface="Times New Roman"/>
              </a:rPr>
              <a:t> </a:t>
            </a:r>
            <a:r>
              <a:rPr sz="2400" spc="80" dirty="0">
                <a:latin typeface="Times New Roman"/>
                <a:cs typeface="Times New Roman"/>
              </a:rPr>
              <a:t>forming</a:t>
            </a:r>
            <a:r>
              <a:rPr sz="2400" spc="-60" dirty="0">
                <a:latin typeface="Times New Roman"/>
                <a:cs typeface="Times New Roman"/>
              </a:rPr>
              <a:t> </a:t>
            </a:r>
            <a:r>
              <a:rPr sz="2400" spc="85" dirty="0">
                <a:latin typeface="Times New Roman"/>
                <a:cs typeface="Times New Roman"/>
              </a:rPr>
              <a:t>a</a:t>
            </a:r>
            <a:r>
              <a:rPr sz="2400" spc="-110" dirty="0">
                <a:latin typeface="Times New Roman"/>
                <a:cs typeface="Times New Roman"/>
              </a:rPr>
              <a:t> </a:t>
            </a:r>
            <a:r>
              <a:rPr sz="2400" spc="70" dirty="0">
                <a:latin typeface="Times New Roman"/>
                <a:cs typeface="Times New Roman"/>
              </a:rPr>
              <a:t>small</a:t>
            </a:r>
            <a:r>
              <a:rPr sz="2400" spc="-15" dirty="0">
                <a:latin typeface="Times New Roman"/>
                <a:cs typeface="Times New Roman"/>
              </a:rPr>
              <a:t> </a:t>
            </a:r>
            <a:r>
              <a:rPr sz="2400" spc="105" dirty="0">
                <a:latin typeface="Times New Roman"/>
                <a:cs typeface="Times New Roman"/>
              </a:rPr>
              <a:t>team.</a:t>
            </a:r>
            <a:endParaRPr sz="2400">
              <a:latin typeface="Times New Roman"/>
              <a:cs typeface="Times New Roman"/>
            </a:endParaRPr>
          </a:p>
          <a:p>
            <a:pPr marL="652780" lvl="1" indent="-247015">
              <a:lnSpc>
                <a:spcPct val="100000"/>
              </a:lnSpc>
              <a:spcBef>
                <a:spcPts val="580"/>
              </a:spcBef>
              <a:buClr>
                <a:srgbClr val="0E6EC5"/>
              </a:buClr>
              <a:buSzPct val="85416"/>
              <a:buFont typeface="Arial"/>
              <a:buChar char=""/>
              <a:tabLst>
                <a:tab pos="653415" algn="l"/>
              </a:tabLst>
            </a:pPr>
            <a:r>
              <a:rPr sz="2400" spc="45" dirty="0">
                <a:latin typeface="Times New Roman"/>
                <a:cs typeface="Times New Roman"/>
              </a:rPr>
              <a:t>Team </a:t>
            </a:r>
            <a:r>
              <a:rPr sz="2400" spc="125" dirty="0">
                <a:latin typeface="Times New Roman"/>
                <a:cs typeface="Times New Roman"/>
              </a:rPr>
              <a:t>members</a:t>
            </a:r>
            <a:r>
              <a:rPr sz="2400" spc="-135" dirty="0">
                <a:latin typeface="Times New Roman"/>
                <a:cs typeface="Times New Roman"/>
              </a:rPr>
              <a:t> </a:t>
            </a:r>
            <a:r>
              <a:rPr sz="2400" spc="25" dirty="0">
                <a:latin typeface="Times New Roman"/>
                <a:cs typeface="Times New Roman"/>
              </a:rPr>
              <a:t>5-6.</a:t>
            </a:r>
            <a:endParaRPr sz="2400">
              <a:latin typeface="Times New Roman"/>
              <a:cs typeface="Times New Roman"/>
            </a:endParaRPr>
          </a:p>
          <a:p>
            <a:pPr marL="652780" marR="130175" lvl="1" indent="-247015">
              <a:lnSpc>
                <a:spcPct val="100000"/>
              </a:lnSpc>
              <a:spcBef>
                <a:spcPts val="575"/>
              </a:spcBef>
              <a:buClr>
                <a:srgbClr val="0E6EC5"/>
              </a:buClr>
              <a:buSzPct val="85416"/>
              <a:buFont typeface="Arial"/>
              <a:buChar char=""/>
              <a:tabLst>
                <a:tab pos="653415" algn="l"/>
              </a:tabLst>
            </a:pPr>
            <a:r>
              <a:rPr sz="2400" spc="35" dirty="0">
                <a:latin typeface="Times New Roman"/>
                <a:cs typeface="Times New Roman"/>
              </a:rPr>
              <a:t>Analyst,</a:t>
            </a:r>
            <a:r>
              <a:rPr sz="2400" dirty="0">
                <a:latin typeface="Times New Roman"/>
                <a:cs typeface="Times New Roman"/>
              </a:rPr>
              <a:t> </a:t>
            </a:r>
            <a:r>
              <a:rPr sz="2400" spc="45" dirty="0">
                <a:latin typeface="Times New Roman"/>
                <a:cs typeface="Times New Roman"/>
              </a:rPr>
              <a:t>Designer,</a:t>
            </a:r>
            <a:r>
              <a:rPr sz="2400" spc="5" dirty="0">
                <a:latin typeface="Times New Roman"/>
                <a:cs typeface="Times New Roman"/>
              </a:rPr>
              <a:t> </a:t>
            </a:r>
            <a:r>
              <a:rPr sz="2400" spc="95" dirty="0">
                <a:latin typeface="Times New Roman"/>
                <a:cs typeface="Times New Roman"/>
              </a:rPr>
              <a:t>Customer</a:t>
            </a:r>
            <a:r>
              <a:rPr sz="2400" spc="-80" dirty="0">
                <a:latin typeface="Times New Roman"/>
                <a:cs typeface="Times New Roman"/>
              </a:rPr>
              <a:t> </a:t>
            </a:r>
            <a:r>
              <a:rPr sz="2400" spc="300" dirty="0">
                <a:latin typeface="Times New Roman"/>
                <a:cs typeface="Times New Roman"/>
              </a:rPr>
              <a:t>/</a:t>
            </a:r>
            <a:r>
              <a:rPr sz="2400" spc="-10" dirty="0">
                <a:latin typeface="Times New Roman"/>
                <a:cs typeface="Times New Roman"/>
              </a:rPr>
              <a:t> </a:t>
            </a:r>
            <a:r>
              <a:rPr sz="2400" spc="95" dirty="0">
                <a:latin typeface="Times New Roman"/>
                <a:cs typeface="Times New Roman"/>
              </a:rPr>
              <a:t>Customer</a:t>
            </a:r>
            <a:r>
              <a:rPr sz="2400" spc="-80" dirty="0">
                <a:latin typeface="Times New Roman"/>
                <a:cs typeface="Times New Roman"/>
              </a:rPr>
              <a:t> </a:t>
            </a:r>
            <a:r>
              <a:rPr sz="2400" spc="5" dirty="0">
                <a:latin typeface="Times New Roman"/>
                <a:cs typeface="Times New Roman"/>
              </a:rPr>
              <a:t>Rep.,</a:t>
            </a:r>
            <a:r>
              <a:rPr sz="2400" spc="-5" dirty="0">
                <a:latin typeface="Times New Roman"/>
                <a:cs typeface="Times New Roman"/>
              </a:rPr>
              <a:t> </a:t>
            </a:r>
            <a:r>
              <a:rPr sz="2400" spc="70" dirty="0">
                <a:latin typeface="Times New Roman"/>
                <a:cs typeface="Times New Roman"/>
              </a:rPr>
              <a:t>Domain  experts.</a:t>
            </a:r>
            <a:endParaRPr sz="2400">
              <a:latin typeface="Times New Roman"/>
              <a:cs typeface="Times New Roman"/>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0" dirty="0"/>
              <a:t>Homogenization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076299"/>
            <a:ext cx="7784465" cy="5177790"/>
          </a:xfrm>
          <a:prstGeom prst="rect">
            <a:avLst/>
          </a:prstGeom>
        </p:spPr>
        <p:txBody>
          <a:bodyPr vert="horz" wrap="square" lIns="0" tIns="91440" rIns="0" bIns="0" rtlCol="0">
            <a:spAutoFit/>
          </a:bodyPr>
          <a:lstStyle/>
          <a:p>
            <a:pPr marL="285115" indent="-272415">
              <a:lnSpc>
                <a:spcPct val="100000"/>
              </a:lnSpc>
              <a:spcBef>
                <a:spcPts val="720"/>
              </a:spcBef>
              <a:buClr>
                <a:srgbClr val="0AD0D9"/>
              </a:buClr>
              <a:buSzPct val="94230"/>
              <a:buFont typeface="Arial"/>
              <a:buChar char=""/>
              <a:tabLst>
                <a:tab pos="285750" algn="l"/>
              </a:tabLst>
            </a:pPr>
            <a:r>
              <a:rPr sz="2600" b="1" spc="-50" dirty="0">
                <a:latin typeface="Times New Roman"/>
                <a:cs typeface="Times New Roman"/>
              </a:rPr>
              <a:t>SCENARIO </a:t>
            </a:r>
            <a:r>
              <a:rPr sz="2600" b="1" spc="-190" dirty="0">
                <a:latin typeface="Times New Roman"/>
                <a:cs typeface="Times New Roman"/>
              </a:rPr>
              <a:t>WALK</a:t>
            </a:r>
            <a:r>
              <a:rPr sz="2600" b="1" spc="-155" dirty="0">
                <a:latin typeface="Times New Roman"/>
                <a:cs typeface="Times New Roman"/>
              </a:rPr>
              <a:t> </a:t>
            </a:r>
            <a:r>
              <a:rPr sz="2600" b="1" spc="25" dirty="0">
                <a:latin typeface="Times New Roman"/>
                <a:cs typeface="Times New Roman"/>
              </a:rPr>
              <a:t>THROUGH</a:t>
            </a:r>
            <a:endParaRPr sz="2600">
              <a:latin typeface="Times New Roman"/>
              <a:cs typeface="Times New Roman"/>
            </a:endParaRPr>
          </a:p>
          <a:p>
            <a:pPr marL="285115" marR="570865" indent="-272415" algn="just">
              <a:lnSpc>
                <a:spcPct val="100000"/>
              </a:lnSpc>
              <a:spcBef>
                <a:spcPts val="625"/>
              </a:spcBef>
              <a:buClr>
                <a:srgbClr val="0AD0D9"/>
              </a:buClr>
              <a:buSzPct val="94230"/>
              <a:buFont typeface="Arial"/>
              <a:buChar char=""/>
              <a:tabLst>
                <a:tab pos="285750" algn="l"/>
              </a:tabLst>
            </a:pPr>
            <a:r>
              <a:rPr sz="2600" spc="-125" dirty="0">
                <a:latin typeface="Times New Roman"/>
                <a:cs typeface="Times New Roman"/>
              </a:rPr>
              <a:t>A</a:t>
            </a:r>
            <a:r>
              <a:rPr sz="2600" spc="-95" dirty="0">
                <a:latin typeface="Times New Roman"/>
                <a:cs typeface="Times New Roman"/>
              </a:rPr>
              <a:t> </a:t>
            </a:r>
            <a:r>
              <a:rPr sz="2600" spc="90" dirty="0">
                <a:latin typeface="Times New Roman"/>
                <a:cs typeface="Times New Roman"/>
              </a:rPr>
              <a:t>simple</a:t>
            </a:r>
            <a:r>
              <a:rPr sz="2600" spc="-95" dirty="0">
                <a:latin typeface="Times New Roman"/>
                <a:cs typeface="Times New Roman"/>
              </a:rPr>
              <a:t> </a:t>
            </a:r>
            <a:r>
              <a:rPr sz="2600" spc="165" dirty="0">
                <a:latin typeface="Times New Roman"/>
                <a:cs typeface="Times New Roman"/>
              </a:rPr>
              <a:t>method</a:t>
            </a:r>
            <a:r>
              <a:rPr sz="2600" spc="-75" dirty="0">
                <a:latin typeface="Times New Roman"/>
                <a:cs typeface="Times New Roman"/>
              </a:rPr>
              <a:t> </a:t>
            </a:r>
            <a:r>
              <a:rPr sz="2600" spc="20" dirty="0">
                <a:latin typeface="Times New Roman"/>
                <a:cs typeface="Times New Roman"/>
              </a:rPr>
              <a:t>of</a:t>
            </a:r>
            <a:r>
              <a:rPr sz="2600" spc="-30" dirty="0">
                <a:latin typeface="Times New Roman"/>
                <a:cs typeface="Times New Roman"/>
              </a:rPr>
              <a:t> </a:t>
            </a:r>
            <a:r>
              <a:rPr sz="2600" spc="80" dirty="0">
                <a:latin typeface="Times New Roman"/>
                <a:cs typeface="Times New Roman"/>
              </a:rPr>
              <a:t>consistency</a:t>
            </a:r>
            <a:r>
              <a:rPr sz="2600" spc="-155" dirty="0">
                <a:latin typeface="Times New Roman"/>
                <a:cs typeface="Times New Roman"/>
              </a:rPr>
              <a:t> </a:t>
            </a:r>
            <a:r>
              <a:rPr sz="2600" spc="85" dirty="0">
                <a:latin typeface="Times New Roman"/>
                <a:cs typeface="Times New Roman"/>
              </a:rPr>
              <a:t>checking</a:t>
            </a:r>
            <a:r>
              <a:rPr sz="2600" spc="-5" dirty="0">
                <a:latin typeface="Times New Roman"/>
                <a:cs typeface="Times New Roman"/>
              </a:rPr>
              <a:t> </a:t>
            </a:r>
            <a:r>
              <a:rPr sz="2600" spc="25" dirty="0">
                <a:latin typeface="Times New Roman"/>
                <a:cs typeface="Times New Roman"/>
              </a:rPr>
              <a:t>is</a:t>
            </a:r>
            <a:r>
              <a:rPr sz="2600" spc="-130" dirty="0">
                <a:latin typeface="Times New Roman"/>
                <a:cs typeface="Times New Roman"/>
              </a:rPr>
              <a:t> </a:t>
            </a:r>
            <a:r>
              <a:rPr sz="2600" dirty="0">
                <a:latin typeface="Times New Roman"/>
                <a:cs typeface="Times New Roman"/>
              </a:rPr>
              <a:t>walk  </a:t>
            </a:r>
            <a:r>
              <a:rPr sz="2600" spc="140" dirty="0">
                <a:latin typeface="Times New Roman"/>
                <a:cs typeface="Times New Roman"/>
              </a:rPr>
              <a:t>through</a:t>
            </a:r>
            <a:r>
              <a:rPr sz="2600" spc="-125" dirty="0">
                <a:latin typeface="Times New Roman"/>
                <a:cs typeface="Times New Roman"/>
              </a:rPr>
              <a:t> </a:t>
            </a:r>
            <a:r>
              <a:rPr sz="2600" spc="20" dirty="0">
                <a:latin typeface="Times New Roman"/>
                <a:cs typeface="Times New Roman"/>
              </a:rPr>
              <a:t>of</a:t>
            </a:r>
            <a:r>
              <a:rPr sz="2600" spc="50" dirty="0">
                <a:latin typeface="Times New Roman"/>
                <a:cs typeface="Times New Roman"/>
              </a:rPr>
              <a:t> </a:t>
            </a:r>
            <a:r>
              <a:rPr sz="2600" b="1" spc="160" dirty="0">
                <a:latin typeface="Times New Roman"/>
                <a:cs typeface="Times New Roman"/>
              </a:rPr>
              <a:t>high</a:t>
            </a:r>
            <a:r>
              <a:rPr sz="2600" b="1" spc="-105" dirty="0">
                <a:latin typeface="Times New Roman"/>
                <a:cs typeface="Times New Roman"/>
              </a:rPr>
              <a:t> </a:t>
            </a:r>
            <a:r>
              <a:rPr sz="2600" b="1" spc="105" dirty="0">
                <a:latin typeface="Times New Roman"/>
                <a:cs typeface="Times New Roman"/>
              </a:rPr>
              <a:t>risk</a:t>
            </a:r>
            <a:r>
              <a:rPr sz="2600" b="1" spc="-120" dirty="0">
                <a:latin typeface="Times New Roman"/>
                <a:cs typeface="Times New Roman"/>
              </a:rPr>
              <a:t> </a:t>
            </a:r>
            <a:r>
              <a:rPr sz="2600" b="1" spc="145" dirty="0">
                <a:latin typeface="Times New Roman"/>
                <a:cs typeface="Times New Roman"/>
              </a:rPr>
              <a:t>scenario</a:t>
            </a:r>
            <a:r>
              <a:rPr sz="2600" b="1" spc="-100" dirty="0">
                <a:latin typeface="Times New Roman"/>
                <a:cs typeface="Times New Roman"/>
              </a:rPr>
              <a:t> </a:t>
            </a:r>
            <a:r>
              <a:rPr sz="2600" spc="65" dirty="0">
                <a:latin typeface="Times New Roman"/>
                <a:cs typeface="Times New Roman"/>
              </a:rPr>
              <a:t>as</a:t>
            </a:r>
            <a:r>
              <a:rPr sz="2600" spc="-105" dirty="0">
                <a:latin typeface="Times New Roman"/>
                <a:cs typeface="Times New Roman"/>
              </a:rPr>
              <a:t> </a:t>
            </a:r>
            <a:r>
              <a:rPr sz="2600" spc="114" dirty="0">
                <a:latin typeface="Times New Roman"/>
                <a:cs typeface="Times New Roman"/>
              </a:rPr>
              <a:t>represented</a:t>
            </a:r>
            <a:r>
              <a:rPr sz="2600" spc="-15" dirty="0">
                <a:latin typeface="Times New Roman"/>
                <a:cs typeface="Times New Roman"/>
              </a:rPr>
              <a:t> </a:t>
            </a:r>
            <a:r>
              <a:rPr sz="2600" spc="35" dirty="0">
                <a:latin typeface="Times New Roman"/>
                <a:cs typeface="Times New Roman"/>
              </a:rPr>
              <a:t>by  </a:t>
            </a:r>
            <a:r>
              <a:rPr sz="2600" b="1" spc="185" dirty="0">
                <a:latin typeface="Times New Roman"/>
                <a:cs typeface="Times New Roman"/>
              </a:rPr>
              <a:t>sequence</a:t>
            </a:r>
            <a:r>
              <a:rPr sz="2600" b="1" spc="-114" dirty="0">
                <a:latin typeface="Times New Roman"/>
                <a:cs typeface="Times New Roman"/>
              </a:rPr>
              <a:t> </a:t>
            </a:r>
            <a:r>
              <a:rPr sz="2600" b="1" spc="325" dirty="0">
                <a:latin typeface="Times New Roman"/>
                <a:cs typeface="Times New Roman"/>
              </a:rPr>
              <a:t>/</a:t>
            </a:r>
            <a:r>
              <a:rPr sz="2600" b="1" spc="-90" dirty="0">
                <a:latin typeface="Times New Roman"/>
                <a:cs typeface="Times New Roman"/>
              </a:rPr>
              <a:t> </a:t>
            </a:r>
            <a:r>
              <a:rPr sz="2600" b="1" spc="140" dirty="0">
                <a:latin typeface="Times New Roman"/>
                <a:cs typeface="Times New Roman"/>
              </a:rPr>
              <a:t>collaboration</a:t>
            </a:r>
            <a:r>
              <a:rPr sz="2600" b="1" spc="-85" dirty="0">
                <a:latin typeface="Times New Roman"/>
                <a:cs typeface="Times New Roman"/>
              </a:rPr>
              <a:t> </a:t>
            </a:r>
            <a:r>
              <a:rPr sz="2600" spc="75" dirty="0">
                <a:latin typeface="Times New Roman"/>
                <a:cs typeface="Times New Roman"/>
              </a:rPr>
              <a:t>diagrams.</a:t>
            </a:r>
            <a:endParaRPr sz="2600">
              <a:latin typeface="Times New Roman"/>
              <a:cs typeface="Times New Roman"/>
            </a:endParaRPr>
          </a:p>
          <a:p>
            <a:pPr marL="285115" marR="5080" indent="-272415">
              <a:lnSpc>
                <a:spcPct val="100000"/>
              </a:lnSpc>
              <a:spcBef>
                <a:spcPts val="630"/>
              </a:spcBef>
              <a:buClr>
                <a:srgbClr val="0AD0D9"/>
              </a:buClr>
              <a:buSzPct val="94230"/>
              <a:buFont typeface="Arial"/>
              <a:buChar char=""/>
              <a:tabLst>
                <a:tab pos="285750" algn="l"/>
              </a:tabLst>
            </a:pPr>
            <a:r>
              <a:rPr sz="2600" spc="25" dirty="0">
                <a:latin typeface="Times New Roman"/>
                <a:cs typeface="Times New Roman"/>
              </a:rPr>
              <a:t>Specially </a:t>
            </a:r>
            <a:r>
              <a:rPr sz="2600" spc="90" dirty="0">
                <a:latin typeface="Times New Roman"/>
                <a:cs typeface="Times New Roman"/>
              </a:rPr>
              <a:t>check </a:t>
            </a:r>
            <a:r>
              <a:rPr sz="2600" spc="160" dirty="0">
                <a:latin typeface="Times New Roman"/>
                <a:cs typeface="Times New Roman"/>
              </a:rPr>
              <a:t>the </a:t>
            </a:r>
            <a:r>
              <a:rPr sz="2600" b="1" spc="135" dirty="0">
                <a:latin typeface="Times New Roman"/>
                <a:cs typeface="Times New Roman"/>
              </a:rPr>
              <a:t>reflexive </a:t>
            </a:r>
            <a:r>
              <a:rPr sz="2600" b="1" spc="155" dirty="0">
                <a:latin typeface="Times New Roman"/>
                <a:cs typeface="Times New Roman"/>
              </a:rPr>
              <a:t>relationships </a:t>
            </a:r>
            <a:r>
              <a:rPr sz="2600" spc="-280" dirty="0">
                <a:latin typeface="Times New Roman"/>
                <a:cs typeface="Times New Roman"/>
              </a:rPr>
              <a:t>because  </a:t>
            </a:r>
            <a:r>
              <a:rPr sz="2600" spc="110" dirty="0">
                <a:latin typeface="Times New Roman"/>
                <a:cs typeface="Times New Roman"/>
              </a:rPr>
              <a:t>they</a:t>
            </a:r>
            <a:r>
              <a:rPr sz="2600" spc="-145" dirty="0">
                <a:latin typeface="Times New Roman"/>
                <a:cs typeface="Times New Roman"/>
              </a:rPr>
              <a:t> </a:t>
            </a:r>
            <a:r>
              <a:rPr sz="2600" spc="90" dirty="0">
                <a:latin typeface="Times New Roman"/>
                <a:cs typeface="Times New Roman"/>
              </a:rPr>
              <a:t>are</a:t>
            </a:r>
            <a:r>
              <a:rPr sz="2600" spc="-60" dirty="0">
                <a:latin typeface="Times New Roman"/>
                <a:cs typeface="Times New Roman"/>
              </a:rPr>
              <a:t> </a:t>
            </a:r>
            <a:r>
              <a:rPr sz="2600" spc="10" dirty="0">
                <a:latin typeface="Times New Roman"/>
                <a:cs typeface="Times New Roman"/>
              </a:rPr>
              <a:t>likely</a:t>
            </a:r>
            <a:r>
              <a:rPr sz="2600" spc="-95" dirty="0">
                <a:latin typeface="Times New Roman"/>
                <a:cs typeface="Times New Roman"/>
              </a:rPr>
              <a:t> </a:t>
            </a:r>
            <a:r>
              <a:rPr sz="2600" spc="135" dirty="0">
                <a:latin typeface="Times New Roman"/>
                <a:cs typeface="Times New Roman"/>
              </a:rPr>
              <a:t>to</a:t>
            </a:r>
            <a:r>
              <a:rPr sz="2600" spc="-95" dirty="0">
                <a:latin typeface="Times New Roman"/>
                <a:cs typeface="Times New Roman"/>
              </a:rPr>
              <a:t> </a:t>
            </a:r>
            <a:r>
              <a:rPr sz="2600" spc="80" dirty="0">
                <a:latin typeface="Times New Roman"/>
                <a:cs typeface="Times New Roman"/>
              </a:rPr>
              <a:t>miss</a:t>
            </a:r>
            <a:r>
              <a:rPr sz="2600" spc="-130" dirty="0">
                <a:latin typeface="Times New Roman"/>
                <a:cs typeface="Times New Roman"/>
              </a:rPr>
              <a:t> </a:t>
            </a:r>
            <a:r>
              <a:rPr sz="2600" spc="114" dirty="0">
                <a:latin typeface="Times New Roman"/>
                <a:cs typeface="Times New Roman"/>
              </a:rPr>
              <a:t>during</a:t>
            </a:r>
            <a:r>
              <a:rPr sz="2600" spc="-80" dirty="0">
                <a:latin typeface="Times New Roman"/>
                <a:cs typeface="Times New Roman"/>
              </a:rPr>
              <a:t> </a:t>
            </a:r>
            <a:r>
              <a:rPr sz="2600" spc="40" dirty="0">
                <a:latin typeface="Times New Roman"/>
                <a:cs typeface="Times New Roman"/>
              </a:rPr>
              <a:t>analysis.</a:t>
            </a:r>
            <a:endParaRPr sz="2600">
              <a:latin typeface="Times New Roman"/>
              <a:cs typeface="Times New Roman"/>
            </a:endParaRPr>
          </a:p>
          <a:p>
            <a:pPr marL="285115" marR="499745" indent="-272415" algn="just">
              <a:lnSpc>
                <a:spcPct val="100000"/>
              </a:lnSpc>
              <a:spcBef>
                <a:spcPts val="625"/>
              </a:spcBef>
              <a:buClr>
                <a:srgbClr val="0AD0D9"/>
              </a:buClr>
              <a:buSzPct val="94230"/>
              <a:buFont typeface="Arial"/>
              <a:buChar char=""/>
              <a:tabLst>
                <a:tab pos="285750" algn="l"/>
              </a:tabLst>
            </a:pPr>
            <a:r>
              <a:rPr sz="2600" spc="10" dirty="0">
                <a:latin typeface="Times New Roman"/>
                <a:cs typeface="Times New Roman"/>
              </a:rPr>
              <a:t>Reflexive</a:t>
            </a:r>
            <a:r>
              <a:rPr sz="2600" spc="-125" dirty="0">
                <a:latin typeface="Times New Roman"/>
                <a:cs typeface="Times New Roman"/>
              </a:rPr>
              <a:t> </a:t>
            </a:r>
            <a:r>
              <a:rPr sz="2600" spc="95" dirty="0">
                <a:latin typeface="Times New Roman"/>
                <a:cs typeface="Times New Roman"/>
              </a:rPr>
              <a:t>relationships</a:t>
            </a:r>
            <a:r>
              <a:rPr sz="2600" spc="-130" dirty="0">
                <a:latin typeface="Times New Roman"/>
                <a:cs typeface="Times New Roman"/>
              </a:rPr>
              <a:t> </a:t>
            </a:r>
            <a:r>
              <a:rPr sz="2600" spc="90" dirty="0">
                <a:latin typeface="Times New Roman"/>
                <a:cs typeface="Times New Roman"/>
              </a:rPr>
              <a:t>are</a:t>
            </a:r>
            <a:r>
              <a:rPr sz="2600" spc="-55" dirty="0">
                <a:latin typeface="Times New Roman"/>
                <a:cs typeface="Times New Roman"/>
              </a:rPr>
              <a:t> </a:t>
            </a:r>
            <a:r>
              <a:rPr sz="2600" spc="135" dirty="0">
                <a:latin typeface="Times New Roman"/>
                <a:cs typeface="Times New Roman"/>
              </a:rPr>
              <a:t>needed</a:t>
            </a:r>
            <a:r>
              <a:rPr sz="2600" spc="-45" dirty="0">
                <a:latin typeface="Times New Roman"/>
                <a:cs typeface="Times New Roman"/>
              </a:rPr>
              <a:t> </a:t>
            </a:r>
            <a:r>
              <a:rPr sz="2600" spc="130" dirty="0">
                <a:latin typeface="Times New Roman"/>
                <a:cs typeface="Times New Roman"/>
              </a:rPr>
              <a:t>when</a:t>
            </a:r>
            <a:r>
              <a:rPr sz="2600" spc="-40" dirty="0">
                <a:latin typeface="Times New Roman"/>
                <a:cs typeface="Times New Roman"/>
              </a:rPr>
              <a:t> </a:t>
            </a:r>
            <a:r>
              <a:rPr sz="2600" spc="90" dirty="0">
                <a:latin typeface="Times New Roman"/>
                <a:cs typeface="Times New Roman"/>
              </a:rPr>
              <a:t>multiple  </a:t>
            </a:r>
            <a:r>
              <a:rPr sz="2600" spc="85" dirty="0">
                <a:latin typeface="Times New Roman"/>
                <a:cs typeface="Times New Roman"/>
              </a:rPr>
              <a:t>objects</a:t>
            </a:r>
            <a:r>
              <a:rPr sz="2600" spc="-145" dirty="0">
                <a:latin typeface="Times New Roman"/>
                <a:cs typeface="Times New Roman"/>
              </a:rPr>
              <a:t> </a:t>
            </a:r>
            <a:r>
              <a:rPr sz="2600" spc="20" dirty="0">
                <a:latin typeface="Times New Roman"/>
                <a:cs typeface="Times New Roman"/>
              </a:rPr>
              <a:t>of</a:t>
            </a:r>
            <a:r>
              <a:rPr sz="2600" spc="25" dirty="0">
                <a:latin typeface="Times New Roman"/>
                <a:cs typeface="Times New Roman"/>
              </a:rPr>
              <a:t> </a:t>
            </a:r>
            <a:r>
              <a:rPr sz="2600" spc="160" dirty="0">
                <a:latin typeface="Times New Roman"/>
                <a:cs typeface="Times New Roman"/>
              </a:rPr>
              <a:t>the</a:t>
            </a:r>
            <a:r>
              <a:rPr sz="2600" spc="-114" dirty="0">
                <a:latin typeface="Times New Roman"/>
                <a:cs typeface="Times New Roman"/>
              </a:rPr>
              <a:t> </a:t>
            </a:r>
            <a:r>
              <a:rPr sz="2600" spc="114" dirty="0">
                <a:latin typeface="Times New Roman"/>
                <a:cs typeface="Times New Roman"/>
              </a:rPr>
              <a:t>same</a:t>
            </a:r>
            <a:r>
              <a:rPr sz="2600" spc="-135" dirty="0">
                <a:latin typeface="Times New Roman"/>
                <a:cs typeface="Times New Roman"/>
              </a:rPr>
              <a:t> </a:t>
            </a:r>
            <a:r>
              <a:rPr sz="2600" spc="40" dirty="0">
                <a:latin typeface="Times New Roman"/>
                <a:cs typeface="Times New Roman"/>
              </a:rPr>
              <a:t>class</a:t>
            </a:r>
            <a:r>
              <a:rPr sz="2600" spc="-80" dirty="0">
                <a:latin typeface="Times New Roman"/>
                <a:cs typeface="Times New Roman"/>
              </a:rPr>
              <a:t> </a:t>
            </a:r>
            <a:r>
              <a:rPr sz="2600" spc="100" dirty="0">
                <a:latin typeface="Times New Roman"/>
                <a:cs typeface="Times New Roman"/>
              </a:rPr>
              <a:t>interacts</a:t>
            </a:r>
            <a:r>
              <a:rPr sz="2600" spc="-120" dirty="0">
                <a:latin typeface="Times New Roman"/>
                <a:cs typeface="Times New Roman"/>
              </a:rPr>
              <a:t> </a:t>
            </a:r>
            <a:r>
              <a:rPr sz="2600" spc="120" dirty="0">
                <a:latin typeface="Times New Roman"/>
                <a:cs typeface="Times New Roman"/>
              </a:rPr>
              <a:t>during</a:t>
            </a:r>
            <a:r>
              <a:rPr sz="2600" spc="-75" dirty="0">
                <a:latin typeface="Times New Roman"/>
                <a:cs typeface="Times New Roman"/>
              </a:rPr>
              <a:t> </a:t>
            </a:r>
            <a:r>
              <a:rPr sz="2600" spc="95" dirty="0">
                <a:latin typeface="Times New Roman"/>
                <a:cs typeface="Times New Roman"/>
              </a:rPr>
              <a:t>a</a:t>
            </a:r>
            <a:r>
              <a:rPr sz="2600" spc="-125" dirty="0">
                <a:latin typeface="Times New Roman"/>
                <a:cs typeface="Times New Roman"/>
              </a:rPr>
              <a:t> </a:t>
            </a:r>
            <a:r>
              <a:rPr sz="2600" spc="60" dirty="0">
                <a:latin typeface="Times New Roman"/>
                <a:cs typeface="Times New Roman"/>
              </a:rPr>
              <a:t>single  </a:t>
            </a:r>
            <a:r>
              <a:rPr sz="2600" spc="65" dirty="0">
                <a:latin typeface="Times New Roman"/>
                <a:cs typeface="Times New Roman"/>
              </a:rPr>
              <a:t>scenario.</a:t>
            </a:r>
            <a:endParaRPr sz="2600">
              <a:latin typeface="Times New Roman"/>
              <a:cs typeface="Times New Roman"/>
            </a:endParaRPr>
          </a:p>
          <a:p>
            <a:pPr marL="285115" marR="136525" indent="-272415">
              <a:lnSpc>
                <a:spcPct val="100000"/>
              </a:lnSpc>
              <a:spcBef>
                <a:spcPts val="625"/>
              </a:spcBef>
              <a:buClr>
                <a:srgbClr val="0AD0D9"/>
              </a:buClr>
              <a:buSzPct val="94230"/>
              <a:buFont typeface="Arial"/>
              <a:buChar char=""/>
              <a:tabLst>
                <a:tab pos="285750" algn="l"/>
              </a:tabLst>
            </a:pPr>
            <a:r>
              <a:rPr sz="2600" spc="25" dirty="0">
                <a:latin typeface="Times New Roman"/>
                <a:cs typeface="Times New Roman"/>
              </a:rPr>
              <a:t>Finally </a:t>
            </a:r>
            <a:r>
              <a:rPr sz="2600" spc="15" dirty="0">
                <a:latin typeface="Times New Roman"/>
                <a:cs typeface="Times New Roman"/>
              </a:rPr>
              <a:t>verify </a:t>
            </a:r>
            <a:r>
              <a:rPr sz="2600" spc="170" dirty="0">
                <a:latin typeface="Times New Roman"/>
                <a:cs typeface="Times New Roman"/>
              </a:rPr>
              <a:t>that </a:t>
            </a:r>
            <a:r>
              <a:rPr sz="2600" spc="110" dirty="0">
                <a:latin typeface="Times New Roman"/>
                <a:cs typeface="Times New Roman"/>
              </a:rPr>
              <a:t>each </a:t>
            </a:r>
            <a:r>
              <a:rPr sz="2600" spc="95" dirty="0">
                <a:latin typeface="Times New Roman"/>
                <a:cs typeface="Times New Roman"/>
              </a:rPr>
              <a:t>object </a:t>
            </a:r>
            <a:r>
              <a:rPr sz="2600" spc="110" dirty="0">
                <a:latin typeface="Times New Roman"/>
                <a:cs typeface="Times New Roman"/>
              </a:rPr>
              <a:t>in </a:t>
            </a:r>
            <a:r>
              <a:rPr sz="2600" spc="105" dirty="0">
                <a:latin typeface="Times New Roman"/>
                <a:cs typeface="Times New Roman"/>
              </a:rPr>
              <a:t>sequence </a:t>
            </a:r>
            <a:r>
              <a:rPr sz="2600" spc="325" dirty="0">
                <a:latin typeface="Times New Roman"/>
                <a:cs typeface="Times New Roman"/>
              </a:rPr>
              <a:t>/  </a:t>
            </a:r>
            <a:r>
              <a:rPr sz="2600" spc="90" dirty="0">
                <a:latin typeface="Times New Roman"/>
                <a:cs typeface="Times New Roman"/>
              </a:rPr>
              <a:t>collaboration</a:t>
            </a:r>
            <a:r>
              <a:rPr sz="2600" spc="-135" dirty="0">
                <a:latin typeface="Times New Roman"/>
                <a:cs typeface="Times New Roman"/>
              </a:rPr>
              <a:t> </a:t>
            </a:r>
            <a:r>
              <a:rPr sz="2600" spc="95" dirty="0">
                <a:latin typeface="Times New Roman"/>
                <a:cs typeface="Times New Roman"/>
              </a:rPr>
              <a:t>diagram</a:t>
            </a:r>
            <a:r>
              <a:rPr sz="2600" spc="-35" dirty="0">
                <a:latin typeface="Times New Roman"/>
                <a:cs typeface="Times New Roman"/>
              </a:rPr>
              <a:t> </a:t>
            </a:r>
            <a:r>
              <a:rPr sz="2600" spc="85" dirty="0">
                <a:latin typeface="Times New Roman"/>
                <a:cs typeface="Times New Roman"/>
              </a:rPr>
              <a:t>belongs</a:t>
            </a:r>
            <a:r>
              <a:rPr sz="2600" spc="-85" dirty="0">
                <a:latin typeface="Times New Roman"/>
                <a:cs typeface="Times New Roman"/>
              </a:rPr>
              <a:t> </a:t>
            </a:r>
            <a:r>
              <a:rPr sz="2600" spc="130" dirty="0">
                <a:latin typeface="Times New Roman"/>
                <a:cs typeface="Times New Roman"/>
              </a:rPr>
              <a:t>to</a:t>
            </a:r>
            <a:r>
              <a:rPr sz="2600" spc="-150" dirty="0">
                <a:latin typeface="Times New Roman"/>
                <a:cs typeface="Times New Roman"/>
              </a:rPr>
              <a:t> </a:t>
            </a:r>
            <a:r>
              <a:rPr sz="2600" spc="95" dirty="0">
                <a:latin typeface="Times New Roman"/>
                <a:cs typeface="Times New Roman"/>
              </a:rPr>
              <a:t>a</a:t>
            </a:r>
            <a:r>
              <a:rPr sz="2600" spc="-125" dirty="0">
                <a:latin typeface="Times New Roman"/>
                <a:cs typeface="Times New Roman"/>
              </a:rPr>
              <a:t> </a:t>
            </a:r>
            <a:r>
              <a:rPr sz="2600" spc="40" dirty="0">
                <a:latin typeface="Times New Roman"/>
                <a:cs typeface="Times New Roman"/>
              </a:rPr>
              <a:t>class</a:t>
            </a:r>
            <a:r>
              <a:rPr sz="2600" spc="-135" dirty="0">
                <a:latin typeface="Times New Roman"/>
                <a:cs typeface="Times New Roman"/>
              </a:rPr>
              <a:t> </a:t>
            </a:r>
            <a:r>
              <a:rPr sz="2600" spc="160" dirty="0">
                <a:latin typeface="Times New Roman"/>
                <a:cs typeface="Times New Roman"/>
              </a:rPr>
              <a:t>on</a:t>
            </a:r>
            <a:r>
              <a:rPr sz="2600" spc="-85" dirty="0">
                <a:latin typeface="Times New Roman"/>
                <a:cs typeface="Times New Roman"/>
              </a:rPr>
              <a:t> </a:t>
            </a:r>
            <a:r>
              <a:rPr sz="2600" spc="160" dirty="0">
                <a:latin typeface="Times New Roman"/>
                <a:cs typeface="Times New Roman"/>
              </a:rPr>
              <a:t>the</a:t>
            </a:r>
            <a:r>
              <a:rPr sz="2600" spc="-130" dirty="0">
                <a:latin typeface="Times New Roman"/>
                <a:cs typeface="Times New Roman"/>
              </a:rPr>
              <a:t> </a:t>
            </a:r>
            <a:r>
              <a:rPr sz="2600" spc="40" dirty="0">
                <a:latin typeface="Times New Roman"/>
                <a:cs typeface="Times New Roman"/>
              </a:rPr>
              <a:t>class  </a:t>
            </a:r>
            <a:r>
              <a:rPr sz="2600" spc="85" dirty="0">
                <a:latin typeface="Times New Roman"/>
                <a:cs typeface="Times New Roman"/>
              </a:rPr>
              <a:t>diagram.</a:t>
            </a:r>
            <a:endParaRPr sz="2600">
              <a:latin typeface="Times New Roman"/>
              <a:cs typeface="Times New Roman"/>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0" dirty="0"/>
              <a:t>Homogenization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prstGeom prst="rect">
            <a:avLst/>
          </a:prstGeom>
          <a:blipFill>
            <a:blip r:embed="rId2" cstate="print"/>
            <a:stretch>
              <a:fillRect/>
            </a:stretch>
          </a:blipFill>
        </p:spPr>
        <p:txBody>
          <a:bodyPr wrap="square" lIns="0" tIns="0" rIns="0" bIns="0" rtlCol="0"/>
          <a:lstStyle/>
          <a:p>
            <a:endParaRPr/>
          </a:p>
        </p:txBody>
      </p:sp>
      <p:sp>
        <p:nvSpPr>
          <p:cNvPr id="3" name="object 3"/>
          <p:cNvSpPr/>
          <p:nvPr/>
        </p:nvSpPr>
        <p:spPr>
          <a:xfrm>
            <a:off x="0" y="1247"/>
            <a:ext cx="9143999" cy="102615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4401357" y="0"/>
            <a:ext cx="4742641" cy="599949"/>
          </a:xfrm>
          <a:prstGeom prst="rect">
            <a:avLst/>
          </a:prstGeom>
          <a:blipFill>
            <a:blip r:embed="rId4" cstate="print"/>
            <a:stretch>
              <a:fillRect/>
            </a:stretch>
          </a:blipFill>
        </p:spPr>
        <p:txBody>
          <a:bodyPr wrap="square" lIns="0" tIns="0" rIns="0" bIns="0" rtlCol="0"/>
          <a:lstStyle/>
          <a:p>
            <a:endParaRPr/>
          </a:p>
        </p:txBody>
      </p:sp>
      <p:sp>
        <p:nvSpPr>
          <p:cNvPr id="5" name="object 5"/>
          <p:cNvSpPr/>
          <p:nvPr/>
        </p:nvSpPr>
        <p:spPr>
          <a:xfrm>
            <a:off x="0" y="0"/>
            <a:ext cx="9090762" cy="1019937"/>
          </a:xfrm>
          <a:prstGeom prst="rect">
            <a:avLst/>
          </a:prstGeom>
          <a:blipFill>
            <a:blip r:embed="rId5" cstate="print"/>
            <a:stretch>
              <a:fillRect/>
            </a:stretch>
          </a:blipFill>
        </p:spPr>
        <p:txBody>
          <a:bodyPr wrap="square" lIns="0" tIns="0" rIns="0" bIns="0" rtlCol="0"/>
          <a:lstStyle/>
          <a:p>
            <a:endParaRPr/>
          </a:p>
        </p:txBody>
      </p:sp>
      <p:sp>
        <p:nvSpPr>
          <p:cNvPr id="6" name="object 6"/>
          <p:cNvSpPr/>
          <p:nvPr/>
        </p:nvSpPr>
        <p:spPr>
          <a:xfrm>
            <a:off x="-881" y="52959"/>
            <a:ext cx="9145643" cy="900811"/>
          </a:xfrm>
          <a:prstGeom prst="rect">
            <a:avLst/>
          </a:prstGeom>
          <a:blipFill>
            <a:blip r:embed="rId6" cstate="print"/>
            <a:stretch>
              <a:fillRect/>
            </a:stretch>
          </a:blipFill>
        </p:spPr>
        <p:txBody>
          <a:bodyPr wrap="square" lIns="0" tIns="0" rIns="0" bIns="0" rtlCol="0"/>
          <a:lstStyle/>
          <a:p>
            <a:endParaRPr/>
          </a:p>
        </p:txBody>
      </p:sp>
      <p:sp>
        <p:nvSpPr>
          <p:cNvPr id="7" name="object 7"/>
          <p:cNvSpPr txBox="1"/>
          <p:nvPr/>
        </p:nvSpPr>
        <p:spPr>
          <a:xfrm>
            <a:off x="535940" y="1076299"/>
            <a:ext cx="7687309" cy="4593590"/>
          </a:xfrm>
          <a:prstGeom prst="rect">
            <a:avLst/>
          </a:prstGeom>
        </p:spPr>
        <p:txBody>
          <a:bodyPr vert="horz" wrap="square" lIns="0" tIns="91440" rIns="0" bIns="0" rtlCol="0">
            <a:spAutoFit/>
          </a:bodyPr>
          <a:lstStyle/>
          <a:p>
            <a:pPr marL="285115" indent="-272415">
              <a:lnSpc>
                <a:spcPct val="100000"/>
              </a:lnSpc>
              <a:spcBef>
                <a:spcPts val="720"/>
              </a:spcBef>
              <a:buClr>
                <a:srgbClr val="0AD0D9"/>
              </a:buClr>
              <a:buSzPct val="94230"/>
              <a:buFont typeface="Arial"/>
              <a:buChar char=""/>
              <a:tabLst>
                <a:tab pos="285750" algn="l"/>
              </a:tabLst>
            </a:pPr>
            <a:r>
              <a:rPr sz="2600" b="1" spc="-114" dirty="0">
                <a:latin typeface="Times New Roman"/>
                <a:cs typeface="Times New Roman"/>
              </a:rPr>
              <a:t>EVENT</a:t>
            </a:r>
            <a:r>
              <a:rPr sz="2600" b="1" spc="-170" dirty="0">
                <a:latin typeface="Times New Roman"/>
                <a:cs typeface="Times New Roman"/>
              </a:rPr>
              <a:t> </a:t>
            </a:r>
            <a:r>
              <a:rPr sz="2600" b="1" spc="-80" dirty="0">
                <a:latin typeface="Times New Roman"/>
                <a:cs typeface="Times New Roman"/>
              </a:rPr>
              <a:t>TRACING</a:t>
            </a:r>
            <a:endParaRPr sz="2600">
              <a:latin typeface="Times New Roman"/>
              <a:cs typeface="Times New Roman"/>
            </a:endParaRPr>
          </a:p>
          <a:p>
            <a:pPr marL="285115" marR="299720" indent="-272415">
              <a:lnSpc>
                <a:spcPct val="100000"/>
              </a:lnSpc>
              <a:spcBef>
                <a:spcPts val="625"/>
              </a:spcBef>
              <a:buClr>
                <a:srgbClr val="0AD0D9"/>
              </a:buClr>
              <a:buSzPct val="94230"/>
              <a:buFont typeface="Arial"/>
              <a:buChar char=""/>
              <a:tabLst>
                <a:tab pos="285750" algn="l"/>
              </a:tabLst>
            </a:pPr>
            <a:r>
              <a:rPr sz="2600" spc="35" dirty="0">
                <a:latin typeface="Times New Roman"/>
                <a:cs typeface="Times New Roman"/>
              </a:rPr>
              <a:t>For</a:t>
            </a:r>
            <a:r>
              <a:rPr sz="2600" spc="-170" dirty="0">
                <a:latin typeface="Times New Roman"/>
                <a:cs typeface="Times New Roman"/>
              </a:rPr>
              <a:t> </a:t>
            </a:r>
            <a:r>
              <a:rPr sz="2600" spc="40" dirty="0">
                <a:latin typeface="Times New Roman"/>
                <a:cs typeface="Times New Roman"/>
              </a:rPr>
              <a:t>every</a:t>
            </a:r>
            <a:r>
              <a:rPr sz="2600" spc="-85" dirty="0">
                <a:latin typeface="Times New Roman"/>
                <a:cs typeface="Times New Roman"/>
              </a:rPr>
              <a:t> </a:t>
            </a:r>
            <a:r>
              <a:rPr sz="2600" spc="75" dirty="0">
                <a:latin typeface="Times New Roman"/>
                <a:cs typeface="Times New Roman"/>
              </a:rPr>
              <a:t>message</a:t>
            </a:r>
            <a:r>
              <a:rPr sz="2600" spc="-135" dirty="0">
                <a:latin typeface="Times New Roman"/>
                <a:cs typeface="Times New Roman"/>
              </a:rPr>
              <a:t> </a:t>
            </a:r>
            <a:r>
              <a:rPr sz="2600" spc="160" dirty="0">
                <a:latin typeface="Times New Roman"/>
                <a:cs typeface="Times New Roman"/>
              </a:rPr>
              <a:t>on</a:t>
            </a:r>
            <a:r>
              <a:rPr sz="2600" spc="-70" dirty="0">
                <a:latin typeface="Times New Roman"/>
                <a:cs typeface="Times New Roman"/>
              </a:rPr>
              <a:t> </a:t>
            </a:r>
            <a:r>
              <a:rPr sz="2600" spc="160" dirty="0">
                <a:latin typeface="Times New Roman"/>
                <a:cs typeface="Times New Roman"/>
              </a:rPr>
              <a:t>the</a:t>
            </a:r>
            <a:r>
              <a:rPr sz="2600" spc="-114" dirty="0">
                <a:latin typeface="Times New Roman"/>
                <a:cs typeface="Times New Roman"/>
              </a:rPr>
              <a:t> </a:t>
            </a:r>
            <a:r>
              <a:rPr sz="2600" spc="105" dirty="0">
                <a:latin typeface="Times New Roman"/>
                <a:cs typeface="Times New Roman"/>
              </a:rPr>
              <a:t>sequence</a:t>
            </a:r>
            <a:r>
              <a:rPr sz="2600" spc="-85" dirty="0">
                <a:latin typeface="Times New Roman"/>
                <a:cs typeface="Times New Roman"/>
              </a:rPr>
              <a:t> </a:t>
            </a:r>
            <a:r>
              <a:rPr sz="2600" spc="325" dirty="0">
                <a:latin typeface="Times New Roman"/>
                <a:cs typeface="Times New Roman"/>
              </a:rPr>
              <a:t>/</a:t>
            </a:r>
            <a:r>
              <a:rPr sz="2600" spc="-70" dirty="0">
                <a:latin typeface="Times New Roman"/>
                <a:cs typeface="Times New Roman"/>
              </a:rPr>
              <a:t> </a:t>
            </a:r>
            <a:r>
              <a:rPr sz="2600" spc="65" dirty="0">
                <a:latin typeface="Times New Roman"/>
                <a:cs typeface="Times New Roman"/>
              </a:rPr>
              <a:t>collaboration  </a:t>
            </a:r>
            <a:r>
              <a:rPr sz="2600" spc="70" dirty="0">
                <a:latin typeface="Times New Roman"/>
                <a:cs typeface="Times New Roman"/>
              </a:rPr>
              <a:t>diagrams:</a:t>
            </a:r>
            <a:endParaRPr sz="2600">
              <a:latin typeface="Times New Roman"/>
              <a:cs typeface="Times New Roman"/>
            </a:endParaRPr>
          </a:p>
          <a:p>
            <a:pPr marL="652780" marR="465455" lvl="1" indent="-247015">
              <a:lnSpc>
                <a:spcPct val="100000"/>
              </a:lnSpc>
              <a:spcBef>
                <a:spcPts val="590"/>
              </a:spcBef>
              <a:buClr>
                <a:srgbClr val="0E6EC5"/>
              </a:buClr>
              <a:buSzPct val="85416"/>
              <a:buFont typeface="Arial"/>
              <a:buChar char=""/>
              <a:tabLst>
                <a:tab pos="653415" algn="l"/>
              </a:tabLst>
            </a:pPr>
            <a:r>
              <a:rPr sz="2400" spc="-20" dirty="0">
                <a:latin typeface="Times New Roman"/>
                <a:cs typeface="Times New Roman"/>
              </a:rPr>
              <a:t>Verify</a:t>
            </a:r>
            <a:r>
              <a:rPr sz="2400" spc="-100" dirty="0">
                <a:latin typeface="Times New Roman"/>
                <a:cs typeface="Times New Roman"/>
              </a:rPr>
              <a:t> </a:t>
            </a:r>
            <a:r>
              <a:rPr sz="2400" spc="155" dirty="0">
                <a:latin typeface="Times New Roman"/>
                <a:cs typeface="Times New Roman"/>
              </a:rPr>
              <a:t>that</a:t>
            </a:r>
            <a:r>
              <a:rPr sz="2400" spc="-110" dirty="0">
                <a:latin typeface="Times New Roman"/>
                <a:cs typeface="Times New Roman"/>
              </a:rPr>
              <a:t> </a:t>
            </a:r>
            <a:r>
              <a:rPr sz="2400" spc="140" dirty="0">
                <a:latin typeface="Times New Roman"/>
                <a:cs typeface="Times New Roman"/>
              </a:rPr>
              <a:t>an</a:t>
            </a:r>
            <a:r>
              <a:rPr sz="2400" spc="-105" dirty="0">
                <a:latin typeface="Times New Roman"/>
                <a:cs typeface="Times New Roman"/>
              </a:rPr>
              <a:t> </a:t>
            </a:r>
            <a:r>
              <a:rPr sz="2400" spc="105" dirty="0">
                <a:latin typeface="Times New Roman"/>
                <a:cs typeface="Times New Roman"/>
              </a:rPr>
              <a:t>operation</a:t>
            </a:r>
            <a:r>
              <a:rPr sz="2400" spc="-35" dirty="0">
                <a:latin typeface="Times New Roman"/>
                <a:cs typeface="Times New Roman"/>
              </a:rPr>
              <a:t> </a:t>
            </a:r>
            <a:r>
              <a:rPr sz="2400" spc="20" dirty="0">
                <a:latin typeface="Times New Roman"/>
                <a:cs typeface="Times New Roman"/>
              </a:rPr>
              <a:t>is</a:t>
            </a:r>
            <a:r>
              <a:rPr sz="2400" spc="-95" dirty="0">
                <a:latin typeface="Times New Roman"/>
                <a:cs typeface="Times New Roman"/>
              </a:rPr>
              <a:t> </a:t>
            </a:r>
            <a:r>
              <a:rPr sz="2400" spc="80" dirty="0">
                <a:latin typeface="Times New Roman"/>
                <a:cs typeface="Times New Roman"/>
              </a:rPr>
              <a:t>responsible</a:t>
            </a:r>
            <a:r>
              <a:rPr sz="2400" spc="-75" dirty="0">
                <a:latin typeface="Times New Roman"/>
                <a:cs typeface="Times New Roman"/>
              </a:rPr>
              <a:t> </a:t>
            </a:r>
            <a:r>
              <a:rPr sz="2400" spc="120" dirty="0">
                <a:latin typeface="Times New Roman"/>
                <a:cs typeface="Times New Roman"/>
              </a:rPr>
              <a:t>to</a:t>
            </a:r>
            <a:r>
              <a:rPr sz="2400" spc="-40" dirty="0">
                <a:latin typeface="Times New Roman"/>
                <a:cs typeface="Times New Roman"/>
              </a:rPr>
              <a:t> </a:t>
            </a:r>
            <a:r>
              <a:rPr sz="2400" b="1" u="heavy" spc="185" dirty="0">
                <a:uFill>
                  <a:solidFill>
                    <a:srgbClr val="000000"/>
                  </a:solidFill>
                </a:uFill>
                <a:latin typeface="Times New Roman"/>
                <a:cs typeface="Times New Roman"/>
              </a:rPr>
              <a:t>send</a:t>
            </a:r>
            <a:r>
              <a:rPr sz="2400" b="1" spc="-20" dirty="0">
                <a:latin typeface="Times New Roman"/>
                <a:cs typeface="Times New Roman"/>
              </a:rPr>
              <a:t> </a:t>
            </a:r>
            <a:r>
              <a:rPr sz="2400" spc="-175" dirty="0">
                <a:latin typeface="Times New Roman"/>
                <a:cs typeface="Times New Roman"/>
              </a:rPr>
              <a:t>the  </a:t>
            </a:r>
            <a:r>
              <a:rPr sz="2400" spc="65" dirty="0">
                <a:latin typeface="Times New Roman"/>
                <a:cs typeface="Times New Roman"/>
              </a:rPr>
              <a:t>message</a:t>
            </a:r>
            <a:r>
              <a:rPr sz="2400" spc="-65" dirty="0">
                <a:latin typeface="Times New Roman"/>
                <a:cs typeface="Times New Roman"/>
              </a:rPr>
              <a:t> </a:t>
            </a:r>
            <a:r>
              <a:rPr sz="2400" spc="100" dirty="0">
                <a:latin typeface="Times New Roman"/>
                <a:cs typeface="Times New Roman"/>
              </a:rPr>
              <a:t>in</a:t>
            </a:r>
            <a:r>
              <a:rPr sz="2400" spc="-65" dirty="0">
                <a:latin typeface="Times New Roman"/>
                <a:cs typeface="Times New Roman"/>
              </a:rPr>
              <a:t> </a:t>
            </a:r>
            <a:r>
              <a:rPr sz="2400" spc="145" dirty="0">
                <a:latin typeface="Times New Roman"/>
                <a:cs typeface="Times New Roman"/>
              </a:rPr>
              <a:t>the</a:t>
            </a:r>
            <a:r>
              <a:rPr sz="2400" spc="-105" dirty="0">
                <a:latin typeface="Times New Roman"/>
                <a:cs typeface="Times New Roman"/>
              </a:rPr>
              <a:t> </a:t>
            </a:r>
            <a:r>
              <a:rPr sz="2400" spc="95" dirty="0">
                <a:latin typeface="Times New Roman"/>
                <a:cs typeface="Times New Roman"/>
              </a:rPr>
              <a:t>sending</a:t>
            </a:r>
            <a:r>
              <a:rPr sz="2400" spc="-45" dirty="0">
                <a:latin typeface="Times New Roman"/>
                <a:cs typeface="Times New Roman"/>
              </a:rPr>
              <a:t> </a:t>
            </a:r>
            <a:r>
              <a:rPr sz="2400" spc="35" dirty="0">
                <a:latin typeface="Times New Roman"/>
                <a:cs typeface="Times New Roman"/>
              </a:rPr>
              <a:t>class</a:t>
            </a:r>
            <a:endParaRPr sz="2400">
              <a:latin typeface="Times New Roman"/>
              <a:cs typeface="Times New Roman"/>
            </a:endParaRPr>
          </a:p>
          <a:p>
            <a:pPr marL="652780" lvl="1" indent="-247015">
              <a:lnSpc>
                <a:spcPct val="100000"/>
              </a:lnSpc>
              <a:spcBef>
                <a:spcPts val="575"/>
              </a:spcBef>
              <a:buClr>
                <a:srgbClr val="0E6EC5"/>
              </a:buClr>
              <a:buSzPct val="85416"/>
              <a:buFont typeface="Arial"/>
              <a:buChar char=""/>
              <a:tabLst>
                <a:tab pos="653415" algn="l"/>
              </a:tabLst>
            </a:pPr>
            <a:r>
              <a:rPr sz="2400" spc="-20" dirty="0">
                <a:latin typeface="Times New Roman"/>
                <a:cs typeface="Times New Roman"/>
              </a:rPr>
              <a:t>Verify</a:t>
            </a:r>
            <a:r>
              <a:rPr sz="2400" spc="-100" dirty="0">
                <a:latin typeface="Times New Roman"/>
                <a:cs typeface="Times New Roman"/>
              </a:rPr>
              <a:t> </a:t>
            </a:r>
            <a:r>
              <a:rPr sz="2400" spc="155" dirty="0">
                <a:latin typeface="Times New Roman"/>
                <a:cs typeface="Times New Roman"/>
              </a:rPr>
              <a:t>that</a:t>
            </a:r>
            <a:r>
              <a:rPr sz="2400" spc="-114" dirty="0">
                <a:latin typeface="Times New Roman"/>
                <a:cs typeface="Times New Roman"/>
              </a:rPr>
              <a:t> </a:t>
            </a:r>
            <a:r>
              <a:rPr sz="2400" spc="140" dirty="0">
                <a:latin typeface="Times New Roman"/>
                <a:cs typeface="Times New Roman"/>
              </a:rPr>
              <a:t>an</a:t>
            </a:r>
            <a:r>
              <a:rPr sz="2400" spc="-100" dirty="0">
                <a:latin typeface="Times New Roman"/>
                <a:cs typeface="Times New Roman"/>
              </a:rPr>
              <a:t> </a:t>
            </a:r>
            <a:r>
              <a:rPr sz="2400" spc="110" dirty="0">
                <a:latin typeface="Times New Roman"/>
                <a:cs typeface="Times New Roman"/>
              </a:rPr>
              <a:t>operation</a:t>
            </a:r>
            <a:r>
              <a:rPr sz="2400" spc="-40" dirty="0">
                <a:latin typeface="Times New Roman"/>
                <a:cs typeface="Times New Roman"/>
              </a:rPr>
              <a:t> </a:t>
            </a:r>
            <a:r>
              <a:rPr sz="2400" spc="20" dirty="0">
                <a:latin typeface="Times New Roman"/>
                <a:cs typeface="Times New Roman"/>
              </a:rPr>
              <a:t>is</a:t>
            </a:r>
            <a:r>
              <a:rPr sz="2400" spc="-95" dirty="0">
                <a:latin typeface="Times New Roman"/>
                <a:cs typeface="Times New Roman"/>
              </a:rPr>
              <a:t> </a:t>
            </a:r>
            <a:r>
              <a:rPr sz="2400" spc="80" dirty="0">
                <a:latin typeface="Times New Roman"/>
                <a:cs typeface="Times New Roman"/>
              </a:rPr>
              <a:t>responsible</a:t>
            </a:r>
            <a:r>
              <a:rPr sz="2400" spc="-80" dirty="0">
                <a:latin typeface="Times New Roman"/>
                <a:cs typeface="Times New Roman"/>
              </a:rPr>
              <a:t> </a:t>
            </a:r>
            <a:r>
              <a:rPr sz="2400" spc="120" dirty="0">
                <a:latin typeface="Times New Roman"/>
                <a:cs typeface="Times New Roman"/>
              </a:rPr>
              <a:t>to</a:t>
            </a:r>
            <a:r>
              <a:rPr sz="2400" spc="-45" dirty="0">
                <a:latin typeface="Times New Roman"/>
                <a:cs typeface="Times New Roman"/>
              </a:rPr>
              <a:t> </a:t>
            </a:r>
            <a:r>
              <a:rPr sz="2400" b="1" u="heavy" spc="105" dirty="0">
                <a:uFill>
                  <a:solidFill>
                    <a:srgbClr val="000000"/>
                  </a:solidFill>
                </a:uFill>
                <a:latin typeface="Times New Roman"/>
                <a:cs typeface="Times New Roman"/>
              </a:rPr>
              <a:t>receive</a:t>
            </a:r>
            <a:r>
              <a:rPr sz="2400" b="1" spc="-60" dirty="0">
                <a:latin typeface="Times New Roman"/>
                <a:cs typeface="Times New Roman"/>
              </a:rPr>
              <a:t> </a:t>
            </a:r>
            <a:r>
              <a:rPr sz="2400" spc="145" dirty="0">
                <a:latin typeface="Times New Roman"/>
                <a:cs typeface="Times New Roman"/>
              </a:rPr>
              <a:t>the</a:t>
            </a:r>
            <a:endParaRPr sz="2400">
              <a:latin typeface="Times New Roman"/>
              <a:cs typeface="Times New Roman"/>
            </a:endParaRPr>
          </a:p>
          <a:p>
            <a:pPr marL="652780">
              <a:lnSpc>
                <a:spcPct val="100000"/>
              </a:lnSpc>
            </a:pPr>
            <a:r>
              <a:rPr sz="2400" spc="65" dirty="0">
                <a:latin typeface="Times New Roman"/>
                <a:cs typeface="Times New Roman"/>
              </a:rPr>
              <a:t>message</a:t>
            </a:r>
            <a:r>
              <a:rPr sz="2400" spc="-55" dirty="0">
                <a:latin typeface="Times New Roman"/>
                <a:cs typeface="Times New Roman"/>
              </a:rPr>
              <a:t> </a:t>
            </a:r>
            <a:r>
              <a:rPr sz="2400" spc="100" dirty="0">
                <a:latin typeface="Times New Roman"/>
                <a:cs typeface="Times New Roman"/>
              </a:rPr>
              <a:t>in</a:t>
            </a:r>
            <a:r>
              <a:rPr sz="2400" spc="-60" dirty="0">
                <a:latin typeface="Times New Roman"/>
                <a:cs typeface="Times New Roman"/>
              </a:rPr>
              <a:t> </a:t>
            </a:r>
            <a:r>
              <a:rPr sz="2400" spc="145" dirty="0">
                <a:latin typeface="Times New Roman"/>
                <a:cs typeface="Times New Roman"/>
              </a:rPr>
              <a:t>the</a:t>
            </a:r>
            <a:r>
              <a:rPr sz="2400" spc="-80" dirty="0">
                <a:latin typeface="Times New Roman"/>
                <a:cs typeface="Times New Roman"/>
              </a:rPr>
              <a:t> </a:t>
            </a:r>
            <a:r>
              <a:rPr sz="2400" spc="45" dirty="0">
                <a:latin typeface="Times New Roman"/>
                <a:cs typeface="Times New Roman"/>
              </a:rPr>
              <a:t>receiving</a:t>
            </a:r>
            <a:r>
              <a:rPr sz="2400" spc="-55" dirty="0">
                <a:latin typeface="Times New Roman"/>
                <a:cs typeface="Times New Roman"/>
              </a:rPr>
              <a:t> </a:t>
            </a:r>
            <a:r>
              <a:rPr sz="2400" spc="35" dirty="0">
                <a:latin typeface="Times New Roman"/>
                <a:cs typeface="Times New Roman"/>
              </a:rPr>
              <a:t>class</a:t>
            </a:r>
            <a:r>
              <a:rPr sz="2400" spc="-100" dirty="0">
                <a:latin typeface="Times New Roman"/>
                <a:cs typeface="Times New Roman"/>
              </a:rPr>
              <a:t> </a:t>
            </a:r>
            <a:r>
              <a:rPr sz="2400" spc="145" dirty="0">
                <a:latin typeface="Times New Roman"/>
                <a:cs typeface="Times New Roman"/>
              </a:rPr>
              <a:t>and</a:t>
            </a:r>
            <a:r>
              <a:rPr sz="2400" spc="5" dirty="0">
                <a:latin typeface="Times New Roman"/>
                <a:cs typeface="Times New Roman"/>
              </a:rPr>
              <a:t> </a:t>
            </a:r>
            <a:r>
              <a:rPr sz="2400" spc="105" dirty="0">
                <a:latin typeface="Times New Roman"/>
                <a:cs typeface="Times New Roman"/>
              </a:rPr>
              <a:t>handles</a:t>
            </a:r>
            <a:r>
              <a:rPr sz="2400" spc="-30" dirty="0">
                <a:latin typeface="Times New Roman"/>
                <a:cs typeface="Times New Roman"/>
              </a:rPr>
              <a:t> </a:t>
            </a:r>
            <a:r>
              <a:rPr sz="2400" spc="90" dirty="0">
                <a:latin typeface="Times New Roman"/>
                <a:cs typeface="Times New Roman"/>
              </a:rPr>
              <a:t>it</a:t>
            </a:r>
            <a:r>
              <a:rPr sz="2400" spc="-85" dirty="0">
                <a:latin typeface="Times New Roman"/>
                <a:cs typeface="Times New Roman"/>
              </a:rPr>
              <a:t> </a:t>
            </a:r>
            <a:r>
              <a:rPr sz="2400" spc="35" dirty="0">
                <a:latin typeface="Times New Roman"/>
                <a:cs typeface="Times New Roman"/>
              </a:rPr>
              <a:t>properly.</a:t>
            </a:r>
            <a:endParaRPr sz="2400">
              <a:latin typeface="Times New Roman"/>
              <a:cs typeface="Times New Roman"/>
            </a:endParaRPr>
          </a:p>
          <a:p>
            <a:pPr marL="652780" marR="440690" lvl="1" indent="-247015">
              <a:lnSpc>
                <a:spcPct val="100000"/>
              </a:lnSpc>
              <a:spcBef>
                <a:spcPts val="575"/>
              </a:spcBef>
              <a:buClr>
                <a:srgbClr val="0E6EC5"/>
              </a:buClr>
              <a:buSzPct val="85416"/>
              <a:buFont typeface="Arial"/>
              <a:buChar char=""/>
              <a:tabLst>
                <a:tab pos="653415" algn="l"/>
              </a:tabLst>
            </a:pPr>
            <a:r>
              <a:rPr sz="2400" spc="-20" dirty="0">
                <a:latin typeface="Times New Roman"/>
                <a:cs typeface="Times New Roman"/>
              </a:rPr>
              <a:t>Verify </a:t>
            </a:r>
            <a:r>
              <a:rPr sz="2400" spc="155" dirty="0">
                <a:latin typeface="Times New Roman"/>
                <a:cs typeface="Times New Roman"/>
              </a:rPr>
              <a:t>that </a:t>
            </a:r>
            <a:r>
              <a:rPr sz="2400" spc="120" dirty="0">
                <a:latin typeface="Times New Roman"/>
                <a:cs typeface="Times New Roman"/>
              </a:rPr>
              <a:t>there </a:t>
            </a:r>
            <a:r>
              <a:rPr sz="2400" spc="50" dirty="0">
                <a:latin typeface="Times New Roman"/>
                <a:cs typeface="Times New Roman"/>
              </a:rPr>
              <a:t>exists </a:t>
            </a:r>
            <a:r>
              <a:rPr sz="2400" spc="105" dirty="0">
                <a:latin typeface="Times New Roman"/>
                <a:cs typeface="Times New Roman"/>
              </a:rPr>
              <a:t>some </a:t>
            </a:r>
            <a:r>
              <a:rPr sz="2400" spc="110" dirty="0">
                <a:latin typeface="Times New Roman"/>
                <a:cs typeface="Times New Roman"/>
              </a:rPr>
              <a:t>kind </a:t>
            </a:r>
            <a:r>
              <a:rPr sz="2400" spc="20" dirty="0">
                <a:latin typeface="Times New Roman"/>
                <a:cs typeface="Times New Roman"/>
              </a:rPr>
              <a:t>of </a:t>
            </a:r>
            <a:r>
              <a:rPr sz="2400" b="1" u="heavy" spc="145" dirty="0">
                <a:uFill>
                  <a:solidFill>
                    <a:srgbClr val="000000"/>
                  </a:solidFill>
                </a:uFill>
                <a:latin typeface="Times New Roman"/>
                <a:cs typeface="Times New Roman"/>
              </a:rPr>
              <a:t>association </a:t>
            </a:r>
            <a:r>
              <a:rPr sz="2400" b="1" spc="145" dirty="0">
                <a:latin typeface="Times New Roman"/>
                <a:cs typeface="Times New Roman"/>
              </a:rPr>
              <a:t> </a:t>
            </a:r>
            <a:r>
              <a:rPr sz="2400" spc="100" dirty="0">
                <a:latin typeface="Times New Roman"/>
                <a:cs typeface="Times New Roman"/>
              </a:rPr>
              <a:t>between</a:t>
            </a:r>
            <a:r>
              <a:rPr sz="2400" spc="-60" dirty="0">
                <a:latin typeface="Times New Roman"/>
                <a:cs typeface="Times New Roman"/>
              </a:rPr>
              <a:t> </a:t>
            </a:r>
            <a:r>
              <a:rPr sz="2400" spc="95" dirty="0">
                <a:latin typeface="Times New Roman"/>
                <a:cs typeface="Times New Roman"/>
              </a:rPr>
              <a:t>sending</a:t>
            </a:r>
            <a:r>
              <a:rPr sz="2400" spc="-45" dirty="0">
                <a:latin typeface="Times New Roman"/>
                <a:cs typeface="Times New Roman"/>
              </a:rPr>
              <a:t> </a:t>
            </a:r>
            <a:r>
              <a:rPr sz="2400" spc="145" dirty="0">
                <a:latin typeface="Times New Roman"/>
                <a:cs typeface="Times New Roman"/>
              </a:rPr>
              <a:t>and</a:t>
            </a:r>
            <a:r>
              <a:rPr sz="2400" spc="-30" dirty="0">
                <a:latin typeface="Times New Roman"/>
                <a:cs typeface="Times New Roman"/>
              </a:rPr>
              <a:t> </a:t>
            </a:r>
            <a:r>
              <a:rPr sz="2400" spc="45" dirty="0">
                <a:latin typeface="Times New Roman"/>
                <a:cs typeface="Times New Roman"/>
              </a:rPr>
              <a:t>receiving</a:t>
            </a:r>
            <a:r>
              <a:rPr sz="2400" spc="-65" dirty="0">
                <a:latin typeface="Times New Roman"/>
                <a:cs typeface="Times New Roman"/>
              </a:rPr>
              <a:t> </a:t>
            </a:r>
            <a:r>
              <a:rPr sz="2400" spc="40" dirty="0">
                <a:latin typeface="Times New Roman"/>
                <a:cs typeface="Times New Roman"/>
              </a:rPr>
              <a:t>classes</a:t>
            </a:r>
            <a:r>
              <a:rPr sz="2400" spc="-85" dirty="0">
                <a:latin typeface="Times New Roman"/>
                <a:cs typeface="Times New Roman"/>
              </a:rPr>
              <a:t> </a:t>
            </a:r>
            <a:r>
              <a:rPr sz="2400" spc="145" dirty="0">
                <a:latin typeface="Times New Roman"/>
                <a:cs typeface="Times New Roman"/>
              </a:rPr>
              <a:t>on</a:t>
            </a:r>
            <a:r>
              <a:rPr sz="2400" spc="-55" dirty="0">
                <a:latin typeface="Times New Roman"/>
                <a:cs typeface="Times New Roman"/>
              </a:rPr>
              <a:t> </a:t>
            </a:r>
            <a:r>
              <a:rPr sz="2400" spc="145" dirty="0">
                <a:latin typeface="Times New Roman"/>
                <a:cs typeface="Times New Roman"/>
              </a:rPr>
              <a:t>the</a:t>
            </a:r>
            <a:r>
              <a:rPr sz="2400" spc="-120" dirty="0">
                <a:latin typeface="Times New Roman"/>
                <a:cs typeface="Times New Roman"/>
              </a:rPr>
              <a:t> </a:t>
            </a:r>
            <a:r>
              <a:rPr sz="2400" spc="35" dirty="0">
                <a:latin typeface="Times New Roman"/>
                <a:cs typeface="Times New Roman"/>
              </a:rPr>
              <a:t>class  </a:t>
            </a:r>
            <a:r>
              <a:rPr sz="2400" spc="80" dirty="0">
                <a:latin typeface="Times New Roman"/>
                <a:cs typeface="Times New Roman"/>
              </a:rPr>
              <a:t>diagram.</a:t>
            </a:r>
            <a:endParaRPr sz="2400">
              <a:latin typeface="Times New Roman"/>
              <a:cs typeface="Times New Roman"/>
            </a:endParaRPr>
          </a:p>
          <a:p>
            <a:pPr marL="652780" lvl="1" indent="-247015">
              <a:lnSpc>
                <a:spcPct val="100000"/>
              </a:lnSpc>
              <a:spcBef>
                <a:spcPts val="580"/>
              </a:spcBef>
              <a:buClr>
                <a:srgbClr val="0E6EC5"/>
              </a:buClr>
              <a:buSzPct val="85416"/>
              <a:buFont typeface="Arial"/>
              <a:buChar char=""/>
              <a:tabLst>
                <a:tab pos="653415" algn="l"/>
              </a:tabLst>
            </a:pPr>
            <a:r>
              <a:rPr sz="2400" spc="-20" dirty="0">
                <a:latin typeface="Times New Roman"/>
                <a:cs typeface="Times New Roman"/>
              </a:rPr>
              <a:t>Verify</a:t>
            </a:r>
            <a:r>
              <a:rPr sz="2400" spc="-140" dirty="0">
                <a:latin typeface="Times New Roman"/>
                <a:cs typeface="Times New Roman"/>
              </a:rPr>
              <a:t> </a:t>
            </a:r>
            <a:r>
              <a:rPr sz="2400" spc="100" dirty="0">
                <a:latin typeface="Times New Roman"/>
                <a:cs typeface="Times New Roman"/>
              </a:rPr>
              <a:t>each</a:t>
            </a:r>
            <a:r>
              <a:rPr sz="2400" spc="-30" dirty="0">
                <a:latin typeface="Times New Roman"/>
                <a:cs typeface="Times New Roman"/>
              </a:rPr>
              <a:t> </a:t>
            </a:r>
            <a:r>
              <a:rPr sz="2400" spc="65" dirty="0">
                <a:latin typeface="Times New Roman"/>
                <a:cs typeface="Times New Roman"/>
              </a:rPr>
              <a:t>message</a:t>
            </a:r>
            <a:r>
              <a:rPr sz="2400" spc="-45" dirty="0">
                <a:latin typeface="Times New Roman"/>
                <a:cs typeface="Times New Roman"/>
              </a:rPr>
              <a:t> </a:t>
            </a:r>
            <a:r>
              <a:rPr sz="2400" spc="100" dirty="0">
                <a:latin typeface="Times New Roman"/>
                <a:cs typeface="Times New Roman"/>
              </a:rPr>
              <a:t>in</a:t>
            </a:r>
            <a:r>
              <a:rPr sz="2400" spc="-65" dirty="0">
                <a:latin typeface="Times New Roman"/>
                <a:cs typeface="Times New Roman"/>
              </a:rPr>
              <a:t> </a:t>
            </a:r>
            <a:r>
              <a:rPr sz="2400" spc="145" dirty="0">
                <a:latin typeface="Times New Roman"/>
                <a:cs typeface="Times New Roman"/>
              </a:rPr>
              <a:t>the</a:t>
            </a:r>
            <a:r>
              <a:rPr sz="2400" spc="-45" dirty="0">
                <a:latin typeface="Times New Roman"/>
                <a:cs typeface="Times New Roman"/>
              </a:rPr>
              <a:t> </a:t>
            </a:r>
            <a:r>
              <a:rPr sz="2400" b="1" u="heavy" spc="135" dirty="0">
                <a:uFill>
                  <a:solidFill>
                    <a:srgbClr val="000000"/>
                  </a:solidFill>
                </a:uFill>
                <a:latin typeface="Times New Roman"/>
                <a:cs typeface="Times New Roman"/>
              </a:rPr>
              <a:t>state</a:t>
            </a:r>
            <a:r>
              <a:rPr sz="2400" b="1" u="heavy" spc="-90" dirty="0">
                <a:uFill>
                  <a:solidFill>
                    <a:srgbClr val="000000"/>
                  </a:solidFill>
                </a:uFill>
                <a:latin typeface="Times New Roman"/>
                <a:cs typeface="Times New Roman"/>
              </a:rPr>
              <a:t> </a:t>
            </a:r>
            <a:r>
              <a:rPr sz="2400" b="1" u="heavy" spc="130" dirty="0">
                <a:uFill>
                  <a:solidFill>
                    <a:srgbClr val="000000"/>
                  </a:solidFill>
                </a:uFill>
                <a:latin typeface="Times New Roman"/>
                <a:cs typeface="Times New Roman"/>
              </a:rPr>
              <a:t>transition</a:t>
            </a:r>
            <a:r>
              <a:rPr sz="2400" b="1" spc="-50" dirty="0">
                <a:latin typeface="Times New Roman"/>
                <a:cs typeface="Times New Roman"/>
              </a:rPr>
              <a:t> </a:t>
            </a:r>
            <a:r>
              <a:rPr sz="2400" spc="80" dirty="0">
                <a:latin typeface="Times New Roman"/>
                <a:cs typeface="Times New Roman"/>
              </a:rPr>
              <a:t>diagram.</a:t>
            </a:r>
            <a:endParaRPr sz="2400">
              <a:latin typeface="Times New Roman"/>
              <a:cs typeface="Times New Roman"/>
            </a:endParaRPr>
          </a:p>
        </p:txBody>
      </p:sp>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0" dirty="0"/>
              <a:t>Homogenization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529</Words>
  <Application>Microsoft Office PowerPoint</Application>
  <PresentationFormat>On-screen Show (4:3)</PresentationFormat>
  <Paragraphs>65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Georgia</vt:lpstr>
      <vt:lpstr>Times New Roman</vt:lpstr>
      <vt:lpstr>Office Theme</vt:lpstr>
      <vt:lpstr>Homogenization of the system  In parallel design process, several stimuli with the  same purpose or meaning are defined by several  designers. These stimuli should be consolidated to  obtain as few stimuli as possible. It is called  homogenization.</vt:lpstr>
      <vt:lpstr>Why is homogenization required</vt:lpstr>
      <vt:lpstr>Elements of Homogenization</vt:lpstr>
      <vt:lpstr>Homogenization</vt:lpstr>
      <vt:lpstr>Homogenization</vt:lpstr>
      <vt:lpstr>Homogenization</vt:lpstr>
      <vt:lpstr>Homogenization</vt:lpstr>
      <vt:lpstr>Homogenization</vt:lpstr>
      <vt:lpstr>Homogenization</vt:lpstr>
      <vt:lpstr>Homogenization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Cottrell</dc:creator>
  <cp:lastModifiedBy>Romasha Khurshid</cp:lastModifiedBy>
  <cp:revision>2</cp:revision>
  <dcterms:created xsi:type="dcterms:W3CDTF">2018-08-02T09:14:05Z</dcterms:created>
  <dcterms:modified xsi:type="dcterms:W3CDTF">2022-06-02T07:27:30Z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2017-04-13T00:00:00Z</vt:filetime>
  </property>
  <property fmtid="{D5CDD505-2E9C-101B-9397-08002B2CF9AE}" pid="3" name="Creator">
    <vt:lpwstr>Microsoft® PowerPoint® 2016</vt:lpwstr>
  </property>
  <property fmtid="{D5CDD505-2E9C-101B-9397-08002B2CF9AE}" pid="4" name="LastSaved">
    <vt:filetime>2018-08-02T00:00:00Z</vt:filetime>
  </property>
</Properties>
</file>