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66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A2CC-9E0E-473C-9772-F01CAAC2ABE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926B-F2A7-48BD-B115-72564954C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where both reservation of title and reservation of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is veterinary surgery. Under the Veterinary Surgeons Act 1966, you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allowed to call yourself a veterinary surgeon unless you are registered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Royal College of Veterinary Surgeons (RCVS); in order to be registered,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have the proper qualifications. And, subject to certain limitations,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criminal offence to carry out surgical procedures on animals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you are registered with the RCVS.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6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6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6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9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Course: Professional Practices in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Shoaib Rauf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04521"/>
            <a:ext cx="7405235" cy="719480"/>
          </a:xfrm>
        </p:spPr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05000"/>
            <a:ext cx="7924801" cy="39569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computing fit in the process of professionalization?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field of computing look like when described in terms of the mentioned characteristics?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field of computing is so diverse and complex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those who are called computer professionals is extremely broad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in common except that, in one way or another, they involve the use of computer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first glance, it seem that computing possesses all of these characteristics, though in complex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04521"/>
            <a:ext cx="7405234" cy="719480"/>
          </a:xfrm>
        </p:spPr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15733"/>
            <a:ext cx="7772399" cy="3450613"/>
          </a:xfrm>
        </p:spPr>
        <p:txBody>
          <a:bodyPr>
            <a:normAutofit/>
          </a:bodyPr>
          <a:lstStyle/>
          <a:p>
            <a:pPr marL="338138" lvl="1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Computer Professionals “Professionals”?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mastered an esoteric body of knowledge </a:t>
            </a:r>
          </a:p>
          <a:p>
            <a:pPr marL="688975"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varying degrees of autonomy depending on where they work</a:t>
            </a:r>
          </a:p>
          <a:p>
            <a:pPr marL="688975"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organization governing the profession of computing (ACM, IEEE)</a:t>
            </a:r>
          </a:p>
          <a:p>
            <a:pPr marL="688975"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is an activity which supports social institutions which in turn are aimed at fulfilling a variety of social functions </a:t>
            </a:r>
          </a:p>
          <a:p>
            <a:pPr marL="688975"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does not appear to be a 'profession' in the strictest sense, the way law and medicine are professions, but it is more of a 'profession' than many other occupations.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3000"/>
            <a:ext cx="8375650" cy="5238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appears to be one area of computing that is emerging as a distinct profession within the field of computing.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seems to have been created by the initiative of individuals in the field concerned about the quality and safety of the software being produced and sold.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software engineering as a distinct field involves several of the activities.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it means identifying a unique body of knowledge that a person must possess to be competent software engineer.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educational requirements (curriculum) such that the person who meets the requirements is more likely to produce a quality, safe software than someone without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66" y="762000"/>
            <a:ext cx="8077200" cy="68580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37367" y="1905000"/>
            <a:ext cx="8299450" cy="5175250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mechanisms for licensing of members. 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include identifying or creating the proper organization for issuing licenses and identifying requirements for obtaining a license, such as passing an exam or acquiring a certain number of years of experience.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requirement for professionalization is a code of ethics.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Texas has boldly taken the first steps in this process and has established software engineering licensing in its state.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Texas initiative is a serious attempt at setting standards in the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DEVELOPMENT AS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of software and information systems in general is now usually regarded as a branch of engineering and the people who practice it are considered to be engineers.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engineers design and build a wide variety of objects – dams, bridges, aeroplanes, cars, radio and television transmitters and receivers, computers, plants to make fertilizer or plastics,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 of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constraints that apply to all such activities and which can be regarded as characteristic of engineering: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engineering involves designing and building things that must work properly, that is, must meet a set of predetermined requirements concerning their functionality, their performance, and their reliability;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designing and building the object must be completed within specified constraints of time and budget.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STATUS OF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9427"/>
            <a:ext cx="6347714" cy="388077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legal status of the engineering profession varies a lot from one country to another.  however, the position is that: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call yourself an engineer in a given state unless you are registered with the State Engineers Registration Board;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for a company to use the word ‘engineering’ in its name unless it employs at least one registered engineer;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academic programmes including the term engineering in their title must be taught mostly by registered engineers;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carry out engineering work except under the supervision of a registered engineer.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04520"/>
            <a:ext cx="7405236" cy="1049235"/>
          </a:xfrm>
        </p:spPr>
        <p:txBody>
          <a:bodyPr/>
          <a:lstStyle/>
          <a:p>
            <a:r>
              <a:rPr lang="en-US" dirty="0"/>
              <a:t>Continuing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81200"/>
            <a:ext cx="7848601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Occupation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Commonly people use these two words interchangeably. Are they the words meaning the same? Are they synonyms?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meaning of occupation?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person involved in a job and earning money is having that job as an occupation</a:t>
            </a:r>
          </a:p>
          <a:p>
            <a:pPr marL="914400" lvl="2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371600" lvl="3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doctor teaching in a school, college or university has an occupation of teaching. A carpenter, a driver etc..</a:t>
            </a:r>
          </a:p>
          <a:p>
            <a:pPr lvl="1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 Occupation and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28800"/>
            <a:ext cx="7924801" cy="472440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needs extensive training and specialized knowledge. On the other hand, an occupation does not need any extensive training.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 can be called an occupation when a person is paid for his particular skills, and his deep knowledge. Persons engaged in an occupation are not paid for their knowledge, but only for what they produce.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a person engaged in an occupation, a professional has to undergo higher education.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tends to be autonomous, whereas, for an occupation, no one has autonomous power; he or she is supervised by another person.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occupation, a profession demands that the responsibility lies with the individual.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profession is guided through certain ethical codes, and regulated by certain statute.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804520"/>
            <a:ext cx="7176634" cy="1049235"/>
          </a:xfrm>
        </p:spPr>
        <p:txBody>
          <a:bodyPr/>
          <a:lstStyle/>
          <a:p>
            <a:r>
              <a:rPr lang="en-US" dirty="0"/>
              <a:t>Characteristics of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7696200" cy="388077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to the definition of profession; there is none called hard and fast definition. Thus professions are often associated with some characteristics briefed as following:</a:t>
            </a:r>
          </a:p>
          <a:p>
            <a:pPr marL="914400" lvl="1" indent="-457200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Mastery of an Esoteric Body of knowledge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acquired through higher education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of the profession needs this body of knowledge in order to practice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related characteristic of professions is that they often embrace a division between researchers and practitioners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571343" cy="795680"/>
          </a:xfrm>
        </p:spPr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73808"/>
            <a:ext cx="7924801" cy="3880773"/>
          </a:xfrm>
        </p:spPr>
        <p:txBody>
          <a:bodyPr>
            <a:normAutofit/>
          </a:bodyPr>
          <a:lstStyle/>
          <a:p>
            <a:pPr marL="739775" lvl="1" indent="-452438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Autonomy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Professionals generally have a great deal of autonomy, justified by having an esoteric knowledge</a:t>
            </a:r>
          </a:p>
          <a:p>
            <a:pPr marL="1139825" lvl="2" indent="-40005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Professions typically have autonomy both at the collective level as well as in individual practice </a:t>
            </a:r>
          </a:p>
          <a:p>
            <a:pPr marL="1139825" lvl="2" indent="-40005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 sets its own standards rather than taking orders or suggestion from outsiders 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pPr marL="739775" lvl="1" indent="-452438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Formal Organization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Generally there exists a professional organization that:</a:t>
            </a:r>
          </a:p>
          <a:p>
            <a:pPr marL="1139825" lvl="2" indent="-452438"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Controls admission to the profession and sets standards</a:t>
            </a:r>
          </a:p>
          <a:p>
            <a:pPr marL="1139825" lvl="2" indent="-452438"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Involved in licensing &amp; expelling its individual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1"/>
            <a:ext cx="8001001" cy="37338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of ethics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code of ethics &amp; members of professions must adhere to the code no matter what their employment context (take an oath)</a:t>
            </a:r>
          </a:p>
          <a:p>
            <a:pPr lvl="2">
              <a:lnSpc>
                <a:spcPct val="80000"/>
              </a:lnSpc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 important characteristic mostly taken for granted: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function: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Professions generally fulfill an important social function and for the welfare of the society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  (promoting health)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lawyers not alone but play an important role in justice</a:t>
            </a:r>
          </a:p>
          <a:p>
            <a:pPr lvl="2">
              <a:lnSpc>
                <a:spcPct val="80000"/>
              </a:lnSpc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b="1" dirty="0"/>
              <a:t>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profession is typically organized into one or more professional bodies. What is a professional body?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association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(also called 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organization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society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usually a nonprofit organization seeking to further a particular profession, the interests of individuals engaged in that profession and the public interest. OR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professional body is a group of people in a learned occupation who are entrusted with maintaining control or oversight of the practice of the occupation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professional body usually starts by a group of people coming together because of a shared interest in a particular type of activity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04520"/>
            <a:ext cx="7557634" cy="1049235"/>
          </a:xfrm>
        </p:spPr>
        <p:txBody>
          <a:bodyPr/>
          <a:lstStyle/>
          <a:p>
            <a:r>
              <a:rPr lang="en-US" dirty="0"/>
              <a:t>Functions of Professional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599" cy="43850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the professional body matures, it is likely to develop a range of functions, of which the following are the most important: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establishing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of conduct to regulate the way members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body behave in their professional lives and a disciplinary procedure to discipline members who breach(fail to follow or conduct) this code;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 for disseminating(spreading) knowledge of good practice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new developments to its members, typically through publications and conferences but increasingly also through the use of the worldwide web;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standards of education and experience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must be met by people wishing to become members of the body;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advising government and regulatory bodies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matters within its area of expertise.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67036"/>
            <a:ext cx="8077199" cy="1049235"/>
          </a:xfrm>
        </p:spPr>
        <p:txBody>
          <a:bodyPr>
            <a:normAutofit/>
          </a:bodyPr>
          <a:lstStyle/>
          <a:p>
            <a:r>
              <a:rPr lang="en-US" b="1" dirty="0"/>
              <a:t>RESERVATION OF TITLE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015733"/>
            <a:ext cx="8077198" cy="34506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 of the name of the profession may be restricted to those people who are appropriately qualified. A restriction of this sort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title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law may state that certain activities are restricted to people with appropriate qualifications. This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function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888</TotalTime>
  <Words>1505</Words>
  <Application>Microsoft Office PowerPoint</Application>
  <PresentationFormat>On-screen Show (4:3)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Gallery</vt:lpstr>
      <vt:lpstr>Course: Professional Practices in IT</vt:lpstr>
      <vt:lpstr>Continuing Profession</vt:lpstr>
      <vt:lpstr>Differences between Occupation and Profession</vt:lpstr>
      <vt:lpstr>Characteristics of Profession</vt:lpstr>
      <vt:lpstr>Characteristics………</vt:lpstr>
      <vt:lpstr>Characteristics………</vt:lpstr>
      <vt:lpstr>PROFESSIONAL BODIES</vt:lpstr>
      <vt:lpstr>Functions of Professional bodies</vt:lpstr>
      <vt:lpstr>RESERVATION OF TITLE AND FUNCTION</vt:lpstr>
      <vt:lpstr>Is Computing A Profession</vt:lpstr>
      <vt:lpstr>Is Computing A Profession</vt:lpstr>
      <vt:lpstr>SOFTWARE ENGINEERING</vt:lpstr>
      <vt:lpstr>SOFTWARE ENGINEERING</vt:lpstr>
      <vt:lpstr>SOFTWARE DEVELOPMENT AS ENGINEERING</vt:lpstr>
      <vt:lpstr>Characteristic of engineering:</vt:lpstr>
      <vt:lpstr>THE STATUS OF ENGINEERS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aksystems</dc:creator>
  <cp:lastModifiedBy>Shoaib Rauf</cp:lastModifiedBy>
  <cp:revision>129</cp:revision>
  <dcterms:created xsi:type="dcterms:W3CDTF">2015-08-16T14:18:30Z</dcterms:created>
  <dcterms:modified xsi:type="dcterms:W3CDTF">2022-09-01T04:21:35Z</dcterms:modified>
</cp:coreProperties>
</file>