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6" r:id="rId1"/>
  </p:sldMasterIdLst>
  <p:notesMasterIdLst>
    <p:notesMasterId r:id="rId75"/>
  </p:notesMasterIdLst>
  <p:sldIdLst>
    <p:sldId id="257" r:id="rId2"/>
    <p:sldId id="258" r:id="rId3"/>
    <p:sldId id="259" r:id="rId4"/>
    <p:sldId id="260" r:id="rId5"/>
    <p:sldId id="261" r:id="rId6"/>
    <p:sldId id="262" r:id="rId7"/>
    <p:sldId id="263" r:id="rId8"/>
    <p:sldId id="297" r:id="rId9"/>
    <p:sldId id="299" r:id="rId10"/>
    <p:sldId id="316" r:id="rId11"/>
    <p:sldId id="317" r:id="rId12"/>
    <p:sldId id="264" r:id="rId13"/>
    <p:sldId id="265" r:id="rId14"/>
    <p:sldId id="266" r:id="rId15"/>
    <p:sldId id="302" r:id="rId16"/>
    <p:sldId id="303" r:id="rId17"/>
    <p:sldId id="318" r:id="rId18"/>
    <p:sldId id="304" r:id="rId19"/>
    <p:sldId id="301" r:id="rId20"/>
    <p:sldId id="305" r:id="rId21"/>
    <p:sldId id="267" r:id="rId22"/>
    <p:sldId id="268" r:id="rId23"/>
    <p:sldId id="269" r:id="rId24"/>
    <p:sldId id="270" r:id="rId25"/>
    <p:sldId id="306" r:id="rId26"/>
    <p:sldId id="307" r:id="rId27"/>
    <p:sldId id="308" r:id="rId28"/>
    <p:sldId id="309" r:id="rId29"/>
    <p:sldId id="271" r:id="rId30"/>
    <p:sldId id="272" r:id="rId31"/>
    <p:sldId id="273" r:id="rId32"/>
    <p:sldId id="274" r:id="rId33"/>
    <p:sldId id="275" r:id="rId34"/>
    <p:sldId id="276" r:id="rId35"/>
    <p:sldId id="277" r:id="rId36"/>
    <p:sldId id="278" r:id="rId37"/>
    <p:sldId id="279" r:id="rId38"/>
    <p:sldId id="369" r:id="rId39"/>
    <p:sldId id="380" r:id="rId40"/>
    <p:sldId id="379" r:id="rId41"/>
    <p:sldId id="281" r:id="rId42"/>
    <p:sldId id="282" r:id="rId43"/>
    <p:sldId id="320" r:id="rId44"/>
    <p:sldId id="321" r:id="rId45"/>
    <p:sldId id="322" r:id="rId46"/>
    <p:sldId id="381" r:id="rId47"/>
    <p:sldId id="323" r:id="rId48"/>
    <p:sldId id="382" r:id="rId49"/>
    <p:sldId id="324" r:id="rId50"/>
    <p:sldId id="325" r:id="rId51"/>
    <p:sldId id="326" r:id="rId52"/>
    <p:sldId id="327" r:id="rId53"/>
    <p:sldId id="328" r:id="rId54"/>
    <p:sldId id="344" r:id="rId55"/>
    <p:sldId id="346" r:id="rId56"/>
    <p:sldId id="347" r:id="rId57"/>
    <p:sldId id="329" r:id="rId58"/>
    <p:sldId id="330" r:id="rId59"/>
    <p:sldId id="331" r:id="rId60"/>
    <p:sldId id="332" r:id="rId61"/>
    <p:sldId id="334" r:id="rId62"/>
    <p:sldId id="335" r:id="rId63"/>
    <p:sldId id="336" r:id="rId64"/>
    <p:sldId id="338" r:id="rId65"/>
    <p:sldId id="383" r:id="rId66"/>
    <p:sldId id="374" r:id="rId67"/>
    <p:sldId id="375" r:id="rId68"/>
    <p:sldId id="371" r:id="rId69"/>
    <p:sldId id="370" r:id="rId70"/>
    <p:sldId id="372" r:id="rId71"/>
    <p:sldId id="373" r:id="rId72"/>
    <p:sldId id="377" r:id="rId73"/>
    <p:sldId id="378" r:id="rId7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Nida Munawar" initials="A" lastIdx="2" clrIdx="0">
    <p:extLst>
      <p:ext uri="{19B8F6BF-5375-455C-9EA6-DF929625EA0E}">
        <p15:presenceInfo xmlns:p15="http://schemas.microsoft.com/office/powerpoint/2012/main" userId="Nida Munawa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75" autoAdjust="0"/>
    <p:restoredTop sz="94660"/>
  </p:normalViewPr>
  <p:slideViewPr>
    <p:cSldViewPr snapToGrid="0">
      <p:cViewPr>
        <p:scale>
          <a:sx n="75" d="100"/>
          <a:sy n="75" d="100"/>
        </p:scale>
        <p:origin x="420"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slide" Target="slides/slide73.xml"/><Relationship Id="rId79"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commentAuthors" Target="commentAuthors.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1">
  <dgm:title val=""/>
  <dgm:desc val=""/>
  <dgm:catLst>
    <dgm:cat type="accent1" pri="11100"/>
  </dgm:catLst>
  <dgm:styleLbl name="node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1">
        <a:shade val="80000"/>
      </a:schemeClr>
    </dgm:linClrLst>
    <dgm:effectClrLst/>
    <dgm:txLinClrLst/>
    <dgm:txFillClrLst/>
    <dgm:txEffectClrLst/>
  </dgm:styleLbl>
  <dgm:styleLbl name="node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f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align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bgImgPlace1">
    <dgm:fillClrLst meth="repeat">
      <a:schemeClr val="accent1">
        <a:tint val="40000"/>
      </a:schemeClr>
    </dgm:fillClrLst>
    <dgm:linClrLst meth="repeat">
      <a:schemeClr val="accent1">
        <a:shade val="80000"/>
      </a:schemeClr>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meth="repeat">
      <a:schemeClr val="dk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1">
        <a:shade val="80000"/>
      </a:schemeClr>
    </dgm:linClrLst>
    <dgm:effectClrLst/>
    <dgm:txLinClrLst/>
    <dgm:txFillClrLst meth="repeat">
      <a:schemeClr val="dk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dgm:txEffectClrLst/>
  </dgm:styleLbl>
  <dgm:styleLbl name="parChTrans2D2">
    <dgm:fillClrLst meth="repeat">
      <a:schemeClr val="accent1"/>
    </dgm:fillClrLst>
    <dgm:linClrLst meth="repeat">
      <a:schemeClr val="accent1"/>
    </dgm:linClrLst>
    <dgm:effectClrLst/>
    <dgm:txLinClrLst/>
    <dgm:txFillClrLst/>
    <dgm:txEffectClrLst/>
  </dgm:styleLbl>
  <dgm:styleLbl name="parChTrans2D3">
    <dgm:fillClrLst meth="repeat">
      <a:schemeClr val="accent1"/>
    </dgm:fillClrLst>
    <dgm:linClrLst meth="repeat">
      <a:schemeClr val="accent1"/>
    </dgm:linClrLst>
    <dgm:effectClrLst/>
    <dgm:txLinClrLst/>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conF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align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trAlignAcc1">
    <dgm:fillClrLst meth="repeat">
      <a:schemeClr val="accent1">
        <a:alpha val="40000"/>
        <a:tint val="40000"/>
      </a:schemeClr>
    </dgm:fillClrLst>
    <dgm:linClrLst meth="repeat">
      <a:schemeClr val="accent1"/>
    </dgm:linClrLst>
    <dgm:effectClrLst/>
    <dgm:txLinClrLst/>
    <dgm:txFillClrLst meth="repeat">
      <a:schemeClr val="dk1"/>
    </dgm:txFillClrLst>
    <dgm:txEffectClrLst/>
  </dgm:styleLbl>
  <dgm:styleLbl name="bgAcc1">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1">
        <a:alpha val="90000"/>
      </a:schemeClr>
    </dgm:linClrLst>
    <dgm:effectClrLst/>
    <dgm:txLinClrLst/>
    <dgm:txFillClrLst meth="repeat">
      <a:schemeClr val="dk1"/>
    </dgm:txFillClrLst>
    <dgm:txEffectClrLst/>
  </dgm:styleLbl>
  <dgm:styleLbl name="fgAcc0">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2">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3">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fgAcc4">
    <dgm:fillClrLst meth="repeat">
      <a:schemeClr val="accent1">
        <a:alpha val="90000"/>
        <a:tint val="4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4DF3783-687D-4374-BDA6-FF81BC3BAD15}" type="doc">
      <dgm:prSet loTypeId="urn:microsoft.com/office/officeart/2005/8/layout/orgChart1" loCatId="hierarchy" qsTypeId="urn:microsoft.com/office/officeart/2005/8/quickstyle/simple3" qsCatId="simple" csTypeId="urn:microsoft.com/office/officeart/2005/8/colors/accent1_2" csCatId="accent1"/>
      <dgm:spPr/>
    </dgm:pt>
    <dgm:pt modelId="{2FA2A0BD-2104-4598-BAB7-71987D7710C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effectLst/>
              <a:latin typeface="Calibri" panose="020F0502020204030204" pitchFamily="34" charset="0"/>
            </a:rPr>
            <a:t>Convert the distance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effectLst/>
              <a:latin typeface="Calibri" panose="020F0502020204030204" pitchFamily="34" charset="0"/>
            </a:rPr>
            <a:t>0000</a:t>
          </a:r>
        </a:p>
      </dgm:t>
    </dgm:pt>
    <dgm:pt modelId="{BC2C48DF-E928-4385-9217-10C3B3BBBCB2}" type="parTrans" cxnId="{D1424F22-F234-496D-B437-CDEC0FFF32EF}">
      <dgm:prSet/>
      <dgm:spPr/>
      <dgm:t>
        <a:bodyPr/>
        <a:lstStyle/>
        <a:p>
          <a:endParaRPr lang="en-US"/>
        </a:p>
      </dgm:t>
    </dgm:pt>
    <dgm:pt modelId="{4A55A797-FE93-4B06-8800-74C34352B610}" type="sibTrans" cxnId="{D1424F22-F234-496D-B437-CDEC0FFF32EF}">
      <dgm:prSet/>
      <dgm:spPr/>
      <dgm:t>
        <a:bodyPr/>
        <a:lstStyle/>
        <a:p>
          <a:endParaRPr lang="en-US"/>
        </a:p>
      </dgm:t>
    </dgm:pt>
    <dgm:pt modelId="{CDA894CC-E822-48AD-900F-729896C81EE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Distance in miles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1000</a:t>
          </a:r>
        </a:p>
      </dgm:t>
    </dgm:pt>
    <dgm:pt modelId="{93B92A3C-1E08-4E9C-821C-B05DF1B660C1}" type="parTrans" cxnId="{66D22C82-4AE8-4375-810E-009604EF6FCF}">
      <dgm:prSet/>
      <dgm:spPr/>
      <dgm:t>
        <a:bodyPr/>
        <a:lstStyle/>
        <a:p>
          <a:endParaRPr lang="en-US"/>
        </a:p>
      </dgm:t>
    </dgm:pt>
    <dgm:pt modelId="{9E7A4598-5984-4722-B528-EA14F7C137E6}" type="sibTrans" cxnId="{66D22C82-4AE8-4375-810E-009604EF6FCF}">
      <dgm:prSet/>
      <dgm:spPr/>
      <dgm:t>
        <a:bodyPr/>
        <a:lstStyle/>
        <a:p>
          <a:endParaRPr lang="en-US"/>
        </a:p>
      </dgm:t>
    </dgm:pt>
    <dgm:pt modelId="{41903385-95D9-4A17-8048-4285B3A24ECA}">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Kilometers = 1.609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x miles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2000</a:t>
          </a:r>
        </a:p>
      </dgm:t>
    </dgm:pt>
    <dgm:pt modelId="{3F1D134B-795A-480B-B29C-E2799CF9BA7E}" type="parTrans" cxnId="{A3078448-A5A5-4C26-B0EC-B04B684F34F9}">
      <dgm:prSet/>
      <dgm:spPr/>
      <dgm:t>
        <a:bodyPr/>
        <a:lstStyle/>
        <a:p>
          <a:endParaRPr lang="en-US"/>
        </a:p>
      </dgm:t>
    </dgm:pt>
    <dgm:pt modelId="{D3361B18-5B89-4FCF-8E74-5F4F99ACF9B2}" type="sibTrans" cxnId="{A3078448-A5A5-4C26-B0EC-B04B684F34F9}">
      <dgm:prSet/>
      <dgm:spPr/>
      <dgm:t>
        <a:bodyPr/>
        <a:lstStyle/>
        <a:p>
          <a:endParaRPr lang="en-US"/>
        </a:p>
      </dgm:t>
    </dgm:pt>
    <dgm:pt modelId="{A3817146-CBFC-4027-BAB2-0E05C2D6C05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Distance 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Kilometers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3000</a:t>
          </a:r>
        </a:p>
      </dgm:t>
    </dgm:pt>
    <dgm:pt modelId="{B18E69CE-D602-4AE9-A038-E1CD76ED5226}" type="parTrans" cxnId="{8A27C91F-DBEA-40FB-BC69-AA8310A87C91}">
      <dgm:prSet/>
      <dgm:spPr/>
      <dgm:t>
        <a:bodyPr/>
        <a:lstStyle/>
        <a:p>
          <a:endParaRPr lang="en-US"/>
        </a:p>
      </dgm:t>
    </dgm:pt>
    <dgm:pt modelId="{F383F81F-6C4F-4C29-9FE4-B94BF058E60B}" type="sibTrans" cxnId="{8A27C91F-DBEA-40FB-BC69-AA8310A87C91}">
      <dgm:prSet/>
      <dgm:spPr/>
      <dgm:t>
        <a:bodyPr/>
        <a:lstStyle/>
        <a:p>
          <a:endParaRPr lang="en-US"/>
        </a:p>
      </dgm:t>
    </dgm:pt>
    <dgm:pt modelId="{7F29B92C-BE63-45D7-816C-746A94D446C8}" type="pres">
      <dgm:prSet presAssocID="{84DF3783-687D-4374-BDA6-FF81BC3BAD15}" presName="hierChild1" presStyleCnt="0">
        <dgm:presLayoutVars>
          <dgm:orgChart val="1"/>
          <dgm:chPref val="1"/>
          <dgm:dir/>
          <dgm:animOne val="branch"/>
          <dgm:animLvl val="lvl"/>
          <dgm:resizeHandles/>
        </dgm:presLayoutVars>
      </dgm:prSet>
      <dgm:spPr/>
    </dgm:pt>
    <dgm:pt modelId="{682B0441-4033-40DD-BDA5-A151D9C796DE}" type="pres">
      <dgm:prSet presAssocID="{2FA2A0BD-2104-4598-BAB7-71987D7710CE}" presName="hierRoot1" presStyleCnt="0">
        <dgm:presLayoutVars>
          <dgm:hierBranch/>
        </dgm:presLayoutVars>
      </dgm:prSet>
      <dgm:spPr/>
    </dgm:pt>
    <dgm:pt modelId="{935A10D5-2B7A-433D-8B1E-DD1081A2DFE4}" type="pres">
      <dgm:prSet presAssocID="{2FA2A0BD-2104-4598-BAB7-71987D7710CE}" presName="rootComposite1" presStyleCnt="0"/>
      <dgm:spPr/>
    </dgm:pt>
    <dgm:pt modelId="{792BE57D-3959-47DD-9B41-69EAD9F15212}" type="pres">
      <dgm:prSet presAssocID="{2FA2A0BD-2104-4598-BAB7-71987D7710CE}" presName="rootText1" presStyleLbl="node0" presStyleIdx="0" presStyleCnt="1">
        <dgm:presLayoutVars>
          <dgm:chPref val="3"/>
        </dgm:presLayoutVars>
      </dgm:prSet>
      <dgm:spPr/>
    </dgm:pt>
    <dgm:pt modelId="{72AC7978-113E-4F40-88A1-0D1DD94920D3}" type="pres">
      <dgm:prSet presAssocID="{2FA2A0BD-2104-4598-BAB7-71987D7710CE}" presName="rootConnector1" presStyleLbl="node1" presStyleIdx="0" presStyleCnt="0"/>
      <dgm:spPr/>
    </dgm:pt>
    <dgm:pt modelId="{3041D828-A5AF-44B9-A06D-7F59B8837266}" type="pres">
      <dgm:prSet presAssocID="{2FA2A0BD-2104-4598-BAB7-71987D7710CE}" presName="hierChild2" presStyleCnt="0"/>
      <dgm:spPr/>
    </dgm:pt>
    <dgm:pt modelId="{71A17AFE-7BCC-4599-9892-F6FD18F22E62}" type="pres">
      <dgm:prSet presAssocID="{93B92A3C-1E08-4E9C-821C-B05DF1B660C1}" presName="Name35" presStyleLbl="parChTrans1D2" presStyleIdx="0" presStyleCnt="3"/>
      <dgm:spPr/>
    </dgm:pt>
    <dgm:pt modelId="{667553A5-3FEE-4B4B-B3F7-01D878C3C25C}" type="pres">
      <dgm:prSet presAssocID="{CDA894CC-E822-48AD-900F-729896C81EE5}" presName="hierRoot2" presStyleCnt="0">
        <dgm:presLayoutVars>
          <dgm:hierBranch/>
        </dgm:presLayoutVars>
      </dgm:prSet>
      <dgm:spPr/>
    </dgm:pt>
    <dgm:pt modelId="{E22F0DFE-D5E8-437C-849E-10872EDCE6C8}" type="pres">
      <dgm:prSet presAssocID="{CDA894CC-E822-48AD-900F-729896C81EE5}" presName="rootComposite" presStyleCnt="0"/>
      <dgm:spPr/>
    </dgm:pt>
    <dgm:pt modelId="{5907772B-0681-42BB-A75E-741218BBDA94}" type="pres">
      <dgm:prSet presAssocID="{CDA894CC-E822-48AD-900F-729896C81EE5}" presName="rootText" presStyleLbl="node2" presStyleIdx="0" presStyleCnt="3">
        <dgm:presLayoutVars>
          <dgm:chPref val="3"/>
        </dgm:presLayoutVars>
      </dgm:prSet>
      <dgm:spPr/>
    </dgm:pt>
    <dgm:pt modelId="{DAB56862-5D16-44A9-AC00-BF12FA164C10}" type="pres">
      <dgm:prSet presAssocID="{CDA894CC-E822-48AD-900F-729896C81EE5}" presName="rootConnector" presStyleLbl="node2" presStyleIdx="0" presStyleCnt="3"/>
      <dgm:spPr/>
    </dgm:pt>
    <dgm:pt modelId="{ADDB6382-C02B-43E8-A82F-827D02690C4A}" type="pres">
      <dgm:prSet presAssocID="{CDA894CC-E822-48AD-900F-729896C81EE5}" presName="hierChild4" presStyleCnt="0"/>
      <dgm:spPr/>
    </dgm:pt>
    <dgm:pt modelId="{12ECA7CB-57F5-4B4E-B5E6-269C53768630}" type="pres">
      <dgm:prSet presAssocID="{CDA894CC-E822-48AD-900F-729896C81EE5}" presName="hierChild5" presStyleCnt="0"/>
      <dgm:spPr/>
    </dgm:pt>
    <dgm:pt modelId="{532E193D-0A8A-4E9B-B027-B251DB051D65}" type="pres">
      <dgm:prSet presAssocID="{3F1D134B-795A-480B-B29C-E2799CF9BA7E}" presName="Name35" presStyleLbl="parChTrans1D2" presStyleIdx="1" presStyleCnt="3"/>
      <dgm:spPr/>
    </dgm:pt>
    <dgm:pt modelId="{D21B6A1B-1081-4B0D-8A24-542A5FBA5EC9}" type="pres">
      <dgm:prSet presAssocID="{41903385-95D9-4A17-8048-4285B3A24ECA}" presName="hierRoot2" presStyleCnt="0">
        <dgm:presLayoutVars>
          <dgm:hierBranch/>
        </dgm:presLayoutVars>
      </dgm:prSet>
      <dgm:spPr/>
    </dgm:pt>
    <dgm:pt modelId="{B18983BE-ADBA-459A-9764-1E37812FA619}" type="pres">
      <dgm:prSet presAssocID="{41903385-95D9-4A17-8048-4285B3A24ECA}" presName="rootComposite" presStyleCnt="0"/>
      <dgm:spPr/>
    </dgm:pt>
    <dgm:pt modelId="{267A0341-A500-4E60-9E69-E9D8B96A9E97}" type="pres">
      <dgm:prSet presAssocID="{41903385-95D9-4A17-8048-4285B3A24ECA}" presName="rootText" presStyleLbl="node2" presStyleIdx="1" presStyleCnt="3">
        <dgm:presLayoutVars>
          <dgm:chPref val="3"/>
        </dgm:presLayoutVars>
      </dgm:prSet>
      <dgm:spPr/>
    </dgm:pt>
    <dgm:pt modelId="{FDD882DD-E66C-4584-83D5-F48989E82E22}" type="pres">
      <dgm:prSet presAssocID="{41903385-95D9-4A17-8048-4285B3A24ECA}" presName="rootConnector" presStyleLbl="node2" presStyleIdx="1" presStyleCnt="3"/>
      <dgm:spPr/>
    </dgm:pt>
    <dgm:pt modelId="{EFD6F3DF-536D-46BB-931C-8F393AA234AA}" type="pres">
      <dgm:prSet presAssocID="{41903385-95D9-4A17-8048-4285B3A24ECA}" presName="hierChild4" presStyleCnt="0"/>
      <dgm:spPr/>
    </dgm:pt>
    <dgm:pt modelId="{43EE82BB-2310-43EF-8543-D5869B8DBA98}" type="pres">
      <dgm:prSet presAssocID="{41903385-95D9-4A17-8048-4285B3A24ECA}" presName="hierChild5" presStyleCnt="0"/>
      <dgm:spPr/>
    </dgm:pt>
    <dgm:pt modelId="{B3A278C5-C76C-4FF3-9BF1-0EF54365C7AD}" type="pres">
      <dgm:prSet presAssocID="{B18E69CE-D602-4AE9-A038-E1CD76ED5226}" presName="Name35" presStyleLbl="parChTrans1D2" presStyleIdx="2" presStyleCnt="3"/>
      <dgm:spPr/>
    </dgm:pt>
    <dgm:pt modelId="{E7F99979-A297-46BE-A0B8-EC0AC4F76BD9}" type="pres">
      <dgm:prSet presAssocID="{A3817146-CBFC-4027-BAB2-0E05C2D6C051}" presName="hierRoot2" presStyleCnt="0">
        <dgm:presLayoutVars>
          <dgm:hierBranch/>
        </dgm:presLayoutVars>
      </dgm:prSet>
      <dgm:spPr/>
    </dgm:pt>
    <dgm:pt modelId="{2B5FDA81-251A-4A0B-ABDE-F26EC4135E11}" type="pres">
      <dgm:prSet presAssocID="{A3817146-CBFC-4027-BAB2-0E05C2D6C051}" presName="rootComposite" presStyleCnt="0"/>
      <dgm:spPr/>
    </dgm:pt>
    <dgm:pt modelId="{64C414FD-A6DD-4E92-8C07-AE46D2987FF9}" type="pres">
      <dgm:prSet presAssocID="{A3817146-CBFC-4027-BAB2-0E05C2D6C051}" presName="rootText" presStyleLbl="node2" presStyleIdx="2" presStyleCnt="3">
        <dgm:presLayoutVars>
          <dgm:chPref val="3"/>
        </dgm:presLayoutVars>
      </dgm:prSet>
      <dgm:spPr/>
    </dgm:pt>
    <dgm:pt modelId="{D5036E09-51AB-4450-B678-71FB81BECFE0}" type="pres">
      <dgm:prSet presAssocID="{A3817146-CBFC-4027-BAB2-0E05C2D6C051}" presName="rootConnector" presStyleLbl="node2" presStyleIdx="2" presStyleCnt="3"/>
      <dgm:spPr/>
    </dgm:pt>
    <dgm:pt modelId="{52DFA4AB-EB70-4BF2-8DBB-9ABD93F57A70}" type="pres">
      <dgm:prSet presAssocID="{A3817146-CBFC-4027-BAB2-0E05C2D6C051}" presName="hierChild4" presStyleCnt="0"/>
      <dgm:spPr/>
    </dgm:pt>
    <dgm:pt modelId="{CD397564-B38F-4D1A-A214-34F9A6C0708B}" type="pres">
      <dgm:prSet presAssocID="{A3817146-CBFC-4027-BAB2-0E05C2D6C051}" presName="hierChild5" presStyleCnt="0"/>
      <dgm:spPr/>
    </dgm:pt>
    <dgm:pt modelId="{4DEF7876-A676-4D92-815E-B83DC417CD38}" type="pres">
      <dgm:prSet presAssocID="{2FA2A0BD-2104-4598-BAB7-71987D7710CE}" presName="hierChild3" presStyleCnt="0"/>
      <dgm:spPr/>
    </dgm:pt>
  </dgm:ptLst>
  <dgm:cxnLst>
    <dgm:cxn modelId="{20B65306-0DE6-4262-876F-629FC40863FA}" type="presOf" srcId="{A3817146-CBFC-4027-BAB2-0E05C2D6C051}" destId="{64C414FD-A6DD-4E92-8C07-AE46D2987FF9}" srcOrd="0" destOrd="0" presId="urn:microsoft.com/office/officeart/2005/8/layout/orgChart1"/>
    <dgm:cxn modelId="{8A27C91F-DBEA-40FB-BC69-AA8310A87C91}" srcId="{2FA2A0BD-2104-4598-BAB7-71987D7710CE}" destId="{A3817146-CBFC-4027-BAB2-0E05C2D6C051}" srcOrd="2" destOrd="0" parTransId="{B18E69CE-D602-4AE9-A038-E1CD76ED5226}" sibTransId="{F383F81F-6C4F-4C29-9FE4-B94BF058E60B}"/>
    <dgm:cxn modelId="{D1424F22-F234-496D-B437-CDEC0FFF32EF}" srcId="{84DF3783-687D-4374-BDA6-FF81BC3BAD15}" destId="{2FA2A0BD-2104-4598-BAB7-71987D7710CE}" srcOrd="0" destOrd="0" parTransId="{BC2C48DF-E928-4385-9217-10C3B3BBBCB2}" sibTransId="{4A55A797-FE93-4B06-8800-74C34352B610}"/>
    <dgm:cxn modelId="{0110092F-6315-42F4-B96E-D5B3488E3464}" type="presOf" srcId="{3F1D134B-795A-480B-B29C-E2799CF9BA7E}" destId="{532E193D-0A8A-4E9B-B027-B251DB051D65}" srcOrd="0" destOrd="0" presId="urn:microsoft.com/office/officeart/2005/8/layout/orgChart1"/>
    <dgm:cxn modelId="{19A50F41-A66C-4B9A-94D8-954D601B590B}" type="presOf" srcId="{B18E69CE-D602-4AE9-A038-E1CD76ED5226}" destId="{B3A278C5-C76C-4FF3-9BF1-0EF54365C7AD}" srcOrd="0" destOrd="0" presId="urn:microsoft.com/office/officeart/2005/8/layout/orgChart1"/>
    <dgm:cxn modelId="{A3078448-A5A5-4C26-B0EC-B04B684F34F9}" srcId="{2FA2A0BD-2104-4598-BAB7-71987D7710CE}" destId="{41903385-95D9-4A17-8048-4285B3A24ECA}" srcOrd="1" destOrd="0" parTransId="{3F1D134B-795A-480B-B29C-E2799CF9BA7E}" sibTransId="{D3361B18-5B89-4FCF-8E74-5F4F99ACF9B2}"/>
    <dgm:cxn modelId="{18FFF56A-4D14-4349-8FC7-507DCC17FBC7}" type="presOf" srcId="{CDA894CC-E822-48AD-900F-729896C81EE5}" destId="{DAB56862-5D16-44A9-AC00-BF12FA164C10}" srcOrd="1" destOrd="0" presId="urn:microsoft.com/office/officeart/2005/8/layout/orgChart1"/>
    <dgm:cxn modelId="{CF4EAC58-FE92-418F-8F7D-399F293FC82A}" type="presOf" srcId="{A3817146-CBFC-4027-BAB2-0E05C2D6C051}" destId="{D5036E09-51AB-4450-B678-71FB81BECFE0}" srcOrd="1" destOrd="0" presId="urn:microsoft.com/office/officeart/2005/8/layout/orgChart1"/>
    <dgm:cxn modelId="{41CBCA7F-514E-4F25-8659-9CA8BA1125A5}" type="presOf" srcId="{93B92A3C-1E08-4E9C-821C-B05DF1B660C1}" destId="{71A17AFE-7BCC-4599-9892-F6FD18F22E62}" srcOrd="0" destOrd="0" presId="urn:microsoft.com/office/officeart/2005/8/layout/orgChart1"/>
    <dgm:cxn modelId="{66D22C82-4AE8-4375-810E-009604EF6FCF}" srcId="{2FA2A0BD-2104-4598-BAB7-71987D7710CE}" destId="{CDA894CC-E822-48AD-900F-729896C81EE5}" srcOrd="0" destOrd="0" parTransId="{93B92A3C-1E08-4E9C-821C-B05DF1B660C1}" sibTransId="{9E7A4598-5984-4722-B528-EA14F7C137E6}"/>
    <dgm:cxn modelId="{6AC2E282-8E26-4A2A-8FAF-169C25735044}" type="presOf" srcId="{84DF3783-687D-4374-BDA6-FF81BC3BAD15}" destId="{7F29B92C-BE63-45D7-816C-746A94D446C8}" srcOrd="0" destOrd="0" presId="urn:microsoft.com/office/officeart/2005/8/layout/orgChart1"/>
    <dgm:cxn modelId="{E7FD45A5-A504-46BC-A662-6EF4EF713934}" type="presOf" srcId="{41903385-95D9-4A17-8048-4285B3A24ECA}" destId="{FDD882DD-E66C-4584-83D5-F48989E82E22}" srcOrd="1" destOrd="0" presId="urn:microsoft.com/office/officeart/2005/8/layout/orgChart1"/>
    <dgm:cxn modelId="{FE88BCCD-86C2-4A23-A107-1978FEB2D08E}" type="presOf" srcId="{CDA894CC-E822-48AD-900F-729896C81EE5}" destId="{5907772B-0681-42BB-A75E-741218BBDA94}" srcOrd="0" destOrd="0" presId="urn:microsoft.com/office/officeart/2005/8/layout/orgChart1"/>
    <dgm:cxn modelId="{26BCA4E5-F939-4313-AF88-807B3B22BAE5}" type="presOf" srcId="{2FA2A0BD-2104-4598-BAB7-71987D7710CE}" destId="{72AC7978-113E-4F40-88A1-0D1DD94920D3}" srcOrd="1" destOrd="0" presId="urn:microsoft.com/office/officeart/2005/8/layout/orgChart1"/>
    <dgm:cxn modelId="{2AF7F2F0-A40B-4CA8-8032-DFCA55B72CFC}" type="presOf" srcId="{41903385-95D9-4A17-8048-4285B3A24ECA}" destId="{267A0341-A500-4E60-9E69-E9D8B96A9E97}" srcOrd="0" destOrd="0" presId="urn:microsoft.com/office/officeart/2005/8/layout/orgChart1"/>
    <dgm:cxn modelId="{C0F9DEFE-9613-4F41-AB33-58ACD2C9E7DD}" type="presOf" srcId="{2FA2A0BD-2104-4598-BAB7-71987D7710CE}" destId="{792BE57D-3959-47DD-9B41-69EAD9F15212}" srcOrd="0" destOrd="0" presId="urn:microsoft.com/office/officeart/2005/8/layout/orgChart1"/>
    <dgm:cxn modelId="{CA72C329-4A91-48AB-95F9-12E3C8D86A5E}" type="presParOf" srcId="{7F29B92C-BE63-45D7-816C-746A94D446C8}" destId="{682B0441-4033-40DD-BDA5-A151D9C796DE}" srcOrd="0" destOrd="0" presId="urn:microsoft.com/office/officeart/2005/8/layout/orgChart1"/>
    <dgm:cxn modelId="{53A1BB47-053A-4B5C-A640-51D724AF309C}" type="presParOf" srcId="{682B0441-4033-40DD-BDA5-A151D9C796DE}" destId="{935A10D5-2B7A-433D-8B1E-DD1081A2DFE4}" srcOrd="0" destOrd="0" presId="urn:microsoft.com/office/officeart/2005/8/layout/orgChart1"/>
    <dgm:cxn modelId="{C119F6BD-163A-47F6-B03D-97F0DE422B1C}" type="presParOf" srcId="{935A10D5-2B7A-433D-8B1E-DD1081A2DFE4}" destId="{792BE57D-3959-47DD-9B41-69EAD9F15212}" srcOrd="0" destOrd="0" presId="urn:microsoft.com/office/officeart/2005/8/layout/orgChart1"/>
    <dgm:cxn modelId="{28D15730-AC6D-423A-983E-36643AC261CF}" type="presParOf" srcId="{935A10D5-2B7A-433D-8B1E-DD1081A2DFE4}" destId="{72AC7978-113E-4F40-88A1-0D1DD94920D3}" srcOrd="1" destOrd="0" presId="urn:microsoft.com/office/officeart/2005/8/layout/orgChart1"/>
    <dgm:cxn modelId="{6FE262AB-31E6-4B17-8517-034B8EACF820}" type="presParOf" srcId="{682B0441-4033-40DD-BDA5-A151D9C796DE}" destId="{3041D828-A5AF-44B9-A06D-7F59B8837266}" srcOrd="1" destOrd="0" presId="urn:microsoft.com/office/officeart/2005/8/layout/orgChart1"/>
    <dgm:cxn modelId="{ACD40A13-9530-4839-8D51-E8852FAFB984}" type="presParOf" srcId="{3041D828-A5AF-44B9-A06D-7F59B8837266}" destId="{71A17AFE-7BCC-4599-9892-F6FD18F22E62}" srcOrd="0" destOrd="0" presId="urn:microsoft.com/office/officeart/2005/8/layout/orgChart1"/>
    <dgm:cxn modelId="{160F3A29-DB01-46B5-B6BC-04BABF7C5494}" type="presParOf" srcId="{3041D828-A5AF-44B9-A06D-7F59B8837266}" destId="{667553A5-3FEE-4B4B-B3F7-01D878C3C25C}" srcOrd="1" destOrd="0" presId="urn:microsoft.com/office/officeart/2005/8/layout/orgChart1"/>
    <dgm:cxn modelId="{1CA0A27D-9241-4A7F-BE9A-1F14204EDF3C}" type="presParOf" srcId="{667553A5-3FEE-4B4B-B3F7-01D878C3C25C}" destId="{E22F0DFE-D5E8-437C-849E-10872EDCE6C8}" srcOrd="0" destOrd="0" presId="urn:microsoft.com/office/officeart/2005/8/layout/orgChart1"/>
    <dgm:cxn modelId="{7E7F9C76-D72D-44B9-A737-A3AED5C5349A}" type="presParOf" srcId="{E22F0DFE-D5E8-437C-849E-10872EDCE6C8}" destId="{5907772B-0681-42BB-A75E-741218BBDA94}" srcOrd="0" destOrd="0" presId="urn:microsoft.com/office/officeart/2005/8/layout/orgChart1"/>
    <dgm:cxn modelId="{A4D04419-F6BF-45FF-9783-E893CED076DA}" type="presParOf" srcId="{E22F0DFE-D5E8-437C-849E-10872EDCE6C8}" destId="{DAB56862-5D16-44A9-AC00-BF12FA164C10}" srcOrd="1" destOrd="0" presId="urn:microsoft.com/office/officeart/2005/8/layout/orgChart1"/>
    <dgm:cxn modelId="{AD762C42-EB55-46A3-A031-6AA1E9BDB5E8}" type="presParOf" srcId="{667553A5-3FEE-4B4B-B3F7-01D878C3C25C}" destId="{ADDB6382-C02B-43E8-A82F-827D02690C4A}" srcOrd="1" destOrd="0" presId="urn:microsoft.com/office/officeart/2005/8/layout/orgChart1"/>
    <dgm:cxn modelId="{0ABD6260-99F4-40A3-B517-3424C427309D}" type="presParOf" srcId="{667553A5-3FEE-4B4B-B3F7-01D878C3C25C}" destId="{12ECA7CB-57F5-4B4E-B5E6-269C53768630}" srcOrd="2" destOrd="0" presId="urn:microsoft.com/office/officeart/2005/8/layout/orgChart1"/>
    <dgm:cxn modelId="{A8BCE8E2-1159-4336-8EB3-E70E4733845E}" type="presParOf" srcId="{3041D828-A5AF-44B9-A06D-7F59B8837266}" destId="{532E193D-0A8A-4E9B-B027-B251DB051D65}" srcOrd="2" destOrd="0" presId="urn:microsoft.com/office/officeart/2005/8/layout/orgChart1"/>
    <dgm:cxn modelId="{8E1C8997-BD1D-49E3-B54C-5A3025A9B572}" type="presParOf" srcId="{3041D828-A5AF-44B9-A06D-7F59B8837266}" destId="{D21B6A1B-1081-4B0D-8A24-542A5FBA5EC9}" srcOrd="3" destOrd="0" presId="urn:microsoft.com/office/officeart/2005/8/layout/orgChart1"/>
    <dgm:cxn modelId="{D9017850-FD39-4BDF-A6F1-25199776C5B4}" type="presParOf" srcId="{D21B6A1B-1081-4B0D-8A24-542A5FBA5EC9}" destId="{B18983BE-ADBA-459A-9764-1E37812FA619}" srcOrd="0" destOrd="0" presId="urn:microsoft.com/office/officeart/2005/8/layout/orgChart1"/>
    <dgm:cxn modelId="{6B406873-490E-4792-8B58-F7D923FE1A58}" type="presParOf" srcId="{B18983BE-ADBA-459A-9764-1E37812FA619}" destId="{267A0341-A500-4E60-9E69-E9D8B96A9E97}" srcOrd="0" destOrd="0" presId="urn:microsoft.com/office/officeart/2005/8/layout/orgChart1"/>
    <dgm:cxn modelId="{D206BA1E-60E8-4A6D-9B99-CB52C551C6FC}" type="presParOf" srcId="{B18983BE-ADBA-459A-9764-1E37812FA619}" destId="{FDD882DD-E66C-4584-83D5-F48989E82E22}" srcOrd="1" destOrd="0" presId="urn:microsoft.com/office/officeart/2005/8/layout/orgChart1"/>
    <dgm:cxn modelId="{341BFE47-265D-4585-8833-DAAFB5CE12A3}" type="presParOf" srcId="{D21B6A1B-1081-4B0D-8A24-542A5FBA5EC9}" destId="{EFD6F3DF-536D-46BB-931C-8F393AA234AA}" srcOrd="1" destOrd="0" presId="urn:microsoft.com/office/officeart/2005/8/layout/orgChart1"/>
    <dgm:cxn modelId="{FDBA20C6-E3AE-4CC6-AF61-DA48BD08BE7F}" type="presParOf" srcId="{D21B6A1B-1081-4B0D-8A24-542A5FBA5EC9}" destId="{43EE82BB-2310-43EF-8543-D5869B8DBA98}" srcOrd="2" destOrd="0" presId="urn:microsoft.com/office/officeart/2005/8/layout/orgChart1"/>
    <dgm:cxn modelId="{7DFC072A-0B5C-4C50-934C-0532D7AD0EFF}" type="presParOf" srcId="{3041D828-A5AF-44B9-A06D-7F59B8837266}" destId="{B3A278C5-C76C-4FF3-9BF1-0EF54365C7AD}" srcOrd="4" destOrd="0" presId="urn:microsoft.com/office/officeart/2005/8/layout/orgChart1"/>
    <dgm:cxn modelId="{D645704B-2259-4E8E-80E4-770B3D274DF6}" type="presParOf" srcId="{3041D828-A5AF-44B9-A06D-7F59B8837266}" destId="{E7F99979-A297-46BE-A0B8-EC0AC4F76BD9}" srcOrd="5" destOrd="0" presId="urn:microsoft.com/office/officeart/2005/8/layout/orgChart1"/>
    <dgm:cxn modelId="{F30159A7-BC36-4946-ADF2-FCFDB1943630}" type="presParOf" srcId="{E7F99979-A297-46BE-A0B8-EC0AC4F76BD9}" destId="{2B5FDA81-251A-4A0B-ABDE-F26EC4135E11}" srcOrd="0" destOrd="0" presId="urn:microsoft.com/office/officeart/2005/8/layout/orgChart1"/>
    <dgm:cxn modelId="{DC0C4B16-2634-4702-9582-F8792453BCC8}" type="presParOf" srcId="{2B5FDA81-251A-4A0B-ABDE-F26EC4135E11}" destId="{64C414FD-A6DD-4E92-8C07-AE46D2987FF9}" srcOrd="0" destOrd="0" presId="urn:microsoft.com/office/officeart/2005/8/layout/orgChart1"/>
    <dgm:cxn modelId="{B506C076-1453-4F64-A2C0-7B79EE183A48}" type="presParOf" srcId="{2B5FDA81-251A-4A0B-ABDE-F26EC4135E11}" destId="{D5036E09-51AB-4450-B678-71FB81BECFE0}" srcOrd="1" destOrd="0" presId="urn:microsoft.com/office/officeart/2005/8/layout/orgChart1"/>
    <dgm:cxn modelId="{D7F1EE92-5272-41BC-A2CB-2F1AADF15520}" type="presParOf" srcId="{E7F99979-A297-46BE-A0B8-EC0AC4F76BD9}" destId="{52DFA4AB-EB70-4BF2-8DBB-9ABD93F57A70}" srcOrd="1" destOrd="0" presId="urn:microsoft.com/office/officeart/2005/8/layout/orgChart1"/>
    <dgm:cxn modelId="{9D4FC311-CA29-4369-87C4-62C266EEE3E7}" type="presParOf" srcId="{E7F99979-A297-46BE-A0B8-EC0AC4F76BD9}" destId="{CD397564-B38F-4D1A-A214-34F9A6C0708B}" srcOrd="2" destOrd="0" presId="urn:microsoft.com/office/officeart/2005/8/layout/orgChart1"/>
    <dgm:cxn modelId="{7F18AD88-11FF-4537-9C8D-C293ABA9FF7E}" type="presParOf" srcId="{682B0441-4033-40DD-BDA5-A151D9C796DE}" destId="{4DEF7876-A676-4D92-815E-B83DC417CD3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C0FC600-D585-4DDE-82F0-00EBDB80774E}" type="doc">
      <dgm:prSet loTypeId="urn:microsoft.com/office/officeart/2005/8/layout/orgChart1" loCatId="hierarchy" qsTypeId="urn:microsoft.com/office/officeart/2005/8/quickstyle/simple3" qsCatId="simple" csTypeId="urn:microsoft.com/office/officeart/2005/8/colors/accent1_2" csCatId="accent1"/>
      <dgm:spPr/>
    </dgm:pt>
    <dgm:pt modelId="{22974A2C-BDA3-48FD-815C-FDB09A6EFBAF}">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Area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0000</a:t>
          </a:r>
        </a:p>
      </dgm:t>
    </dgm:pt>
    <dgm:pt modelId="{C369C768-0C60-4FEA-B27E-1600AC58F74D}" type="parTrans" cxnId="{03D7C983-9690-4611-AD9D-E605876FE325}">
      <dgm:prSet/>
      <dgm:spPr/>
      <dgm:t>
        <a:bodyPr/>
        <a:lstStyle/>
        <a:p>
          <a:endParaRPr lang="en-US"/>
        </a:p>
      </dgm:t>
    </dgm:pt>
    <dgm:pt modelId="{2BE8BC7A-DD45-4D43-B6EB-B4A104C99DDC}" type="sibTrans" cxnId="{03D7C983-9690-4611-AD9D-E605876FE325}">
      <dgm:prSet/>
      <dgm:spPr/>
      <dgm:t>
        <a:bodyPr/>
        <a:lstStyle/>
        <a:p>
          <a:endParaRPr lang="en-US"/>
        </a:p>
      </dgm:t>
    </dgm:pt>
    <dgm:pt modelId="{283DC822-A82D-4983-825F-92B7405A4E28}">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radius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1000</a:t>
          </a:r>
        </a:p>
      </dgm:t>
    </dgm:pt>
    <dgm:pt modelId="{ED43406B-DBDE-491E-85E6-CE605FCD636A}" type="parTrans" cxnId="{457D48D9-C219-459D-90FF-73F7A5FFEF45}">
      <dgm:prSet/>
      <dgm:spPr/>
      <dgm:t>
        <a:bodyPr/>
        <a:lstStyle/>
        <a:p>
          <a:endParaRPr lang="en-US"/>
        </a:p>
      </dgm:t>
    </dgm:pt>
    <dgm:pt modelId="{50ACB448-CE64-4507-928D-45E5E9FEA9A9}" type="sibTrans" cxnId="{457D48D9-C219-459D-90FF-73F7A5FFEF45}">
      <dgm:prSet/>
      <dgm:spPr/>
      <dgm:t>
        <a:bodyPr/>
        <a:lstStyle/>
        <a:p>
          <a:endParaRPr lang="en-US"/>
        </a:p>
      </dgm:t>
    </dgm:pt>
    <dgm:pt modelId="{39BE731B-E722-4463-BE48-06500925DFE6}">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area = 3.14 x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radius x radius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2000</a:t>
          </a:r>
        </a:p>
      </dgm:t>
    </dgm:pt>
    <dgm:pt modelId="{5C0AE79A-3FD8-4B16-A437-7CBA8D87C985}" type="parTrans" cxnId="{28454291-0D20-4902-A6E4-56E57C0D90FB}">
      <dgm:prSet/>
      <dgm:spPr/>
      <dgm:t>
        <a:bodyPr/>
        <a:lstStyle/>
        <a:p>
          <a:endParaRPr lang="en-US"/>
        </a:p>
      </dgm:t>
    </dgm:pt>
    <dgm:pt modelId="{B7AB402E-86C2-4F6E-90AC-012476014F97}" type="sibTrans" cxnId="{28454291-0D20-4902-A6E4-56E57C0D90FB}">
      <dgm:prSet/>
      <dgm:spPr/>
      <dgm:t>
        <a:bodyPr/>
        <a:lstStyle/>
        <a:p>
          <a:endParaRPr lang="en-US"/>
        </a:p>
      </dgm:t>
    </dgm:pt>
    <dgm:pt modelId="{134630B4-B208-4A4C-9966-0AFF3077642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Display area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3000</a:t>
          </a:r>
        </a:p>
      </dgm:t>
    </dgm:pt>
    <dgm:pt modelId="{5A832759-C55C-4B27-A0D3-E12C64E23FB5}" type="parTrans" cxnId="{D4C8E613-FF8A-4083-BC51-F64A339DF72C}">
      <dgm:prSet/>
      <dgm:spPr/>
      <dgm:t>
        <a:bodyPr/>
        <a:lstStyle/>
        <a:p>
          <a:endParaRPr lang="en-US"/>
        </a:p>
      </dgm:t>
    </dgm:pt>
    <dgm:pt modelId="{DA8BA3B5-2509-4228-A9DF-B7A075505384}" type="sibTrans" cxnId="{D4C8E613-FF8A-4083-BC51-F64A339DF72C}">
      <dgm:prSet/>
      <dgm:spPr/>
      <dgm:t>
        <a:bodyPr/>
        <a:lstStyle/>
        <a:p>
          <a:endParaRPr lang="en-US"/>
        </a:p>
      </dgm:t>
    </dgm:pt>
    <dgm:pt modelId="{874B6F04-7FA8-435B-AF86-089B87A08E1A}" type="pres">
      <dgm:prSet presAssocID="{CC0FC600-D585-4DDE-82F0-00EBDB80774E}" presName="hierChild1" presStyleCnt="0">
        <dgm:presLayoutVars>
          <dgm:orgChart val="1"/>
          <dgm:chPref val="1"/>
          <dgm:dir/>
          <dgm:animOne val="branch"/>
          <dgm:animLvl val="lvl"/>
          <dgm:resizeHandles/>
        </dgm:presLayoutVars>
      </dgm:prSet>
      <dgm:spPr/>
    </dgm:pt>
    <dgm:pt modelId="{C255A83F-E6BD-444E-B8E0-690B693CDDAB}" type="pres">
      <dgm:prSet presAssocID="{22974A2C-BDA3-48FD-815C-FDB09A6EFBAF}" presName="hierRoot1" presStyleCnt="0">
        <dgm:presLayoutVars>
          <dgm:hierBranch/>
        </dgm:presLayoutVars>
      </dgm:prSet>
      <dgm:spPr/>
    </dgm:pt>
    <dgm:pt modelId="{8BEE99FD-0FAD-4B56-83EA-4B65708E0646}" type="pres">
      <dgm:prSet presAssocID="{22974A2C-BDA3-48FD-815C-FDB09A6EFBAF}" presName="rootComposite1" presStyleCnt="0"/>
      <dgm:spPr/>
    </dgm:pt>
    <dgm:pt modelId="{17AC2629-8546-4E4A-AE00-72204FC0C556}" type="pres">
      <dgm:prSet presAssocID="{22974A2C-BDA3-48FD-815C-FDB09A6EFBAF}" presName="rootText1" presStyleLbl="node0" presStyleIdx="0" presStyleCnt="1">
        <dgm:presLayoutVars>
          <dgm:chPref val="3"/>
        </dgm:presLayoutVars>
      </dgm:prSet>
      <dgm:spPr/>
    </dgm:pt>
    <dgm:pt modelId="{007E0E87-76D9-4893-A93B-89F1CD45FE08}" type="pres">
      <dgm:prSet presAssocID="{22974A2C-BDA3-48FD-815C-FDB09A6EFBAF}" presName="rootConnector1" presStyleLbl="node1" presStyleIdx="0" presStyleCnt="0"/>
      <dgm:spPr/>
    </dgm:pt>
    <dgm:pt modelId="{B463AA74-72EA-4238-80C3-A4E1503F951C}" type="pres">
      <dgm:prSet presAssocID="{22974A2C-BDA3-48FD-815C-FDB09A6EFBAF}" presName="hierChild2" presStyleCnt="0"/>
      <dgm:spPr/>
    </dgm:pt>
    <dgm:pt modelId="{5FED6AE7-00EC-4238-AD95-D5DF7AF8E502}" type="pres">
      <dgm:prSet presAssocID="{ED43406B-DBDE-491E-85E6-CE605FCD636A}" presName="Name35" presStyleLbl="parChTrans1D2" presStyleIdx="0" presStyleCnt="3"/>
      <dgm:spPr/>
    </dgm:pt>
    <dgm:pt modelId="{85C2AF84-4225-402F-AF31-94FDC54425F9}" type="pres">
      <dgm:prSet presAssocID="{283DC822-A82D-4983-825F-92B7405A4E28}" presName="hierRoot2" presStyleCnt="0">
        <dgm:presLayoutVars>
          <dgm:hierBranch/>
        </dgm:presLayoutVars>
      </dgm:prSet>
      <dgm:spPr/>
    </dgm:pt>
    <dgm:pt modelId="{F4A72472-68A5-4A31-811D-08796DDCC783}" type="pres">
      <dgm:prSet presAssocID="{283DC822-A82D-4983-825F-92B7405A4E28}" presName="rootComposite" presStyleCnt="0"/>
      <dgm:spPr/>
    </dgm:pt>
    <dgm:pt modelId="{27A201EE-B7B0-4A82-879F-1CFF1D4B75FE}" type="pres">
      <dgm:prSet presAssocID="{283DC822-A82D-4983-825F-92B7405A4E28}" presName="rootText" presStyleLbl="node2" presStyleIdx="0" presStyleCnt="3">
        <dgm:presLayoutVars>
          <dgm:chPref val="3"/>
        </dgm:presLayoutVars>
      </dgm:prSet>
      <dgm:spPr/>
    </dgm:pt>
    <dgm:pt modelId="{66579006-0FE6-4B3A-BB7D-6ADC108AF42D}" type="pres">
      <dgm:prSet presAssocID="{283DC822-A82D-4983-825F-92B7405A4E28}" presName="rootConnector" presStyleLbl="node2" presStyleIdx="0" presStyleCnt="3"/>
      <dgm:spPr/>
    </dgm:pt>
    <dgm:pt modelId="{C39650BB-7AA0-4296-88F5-CE651847A205}" type="pres">
      <dgm:prSet presAssocID="{283DC822-A82D-4983-825F-92B7405A4E28}" presName="hierChild4" presStyleCnt="0"/>
      <dgm:spPr/>
    </dgm:pt>
    <dgm:pt modelId="{D63ECCA8-3384-4481-8ACC-4B5055B615D5}" type="pres">
      <dgm:prSet presAssocID="{283DC822-A82D-4983-825F-92B7405A4E28}" presName="hierChild5" presStyleCnt="0"/>
      <dgm:spPr/>
    </dgm:pt>
    <dgm:pt modelId="{E7539FFD-32FE-4176-AAA2-C0512A08F1E4}" type="pres">
      <dgm:prSet presAssocID="{5C0AE79A-3FD8-4B16-A437-7CBA8D87C985}" presName="Name35" presStyleLbl="parChTrans1D2" presStyleIdx="1" presStyleCnt="3"/>
      <dgm:spPr/>
    </dgm:pt>
    <dgm:pt modelId="{02283209-AF0E-4AE1-9793-521786FA6A7B}" type="pres">
      <dgm:prSet presAssocID="{39BE731B-E722-4463-BE48-06500925DFE6}" presName="hierRoot2" presStyleCnt="0">
        <dgm:presLayoutVars>
          <dgm:hierBranch/>
        </dgm:presLayoutVars>
      </dgm:prSet>
      <dgm:spPr/>
    </dgm:pt>
    <dgm:pt modelId="{AD6DC429-1B15-4272-8E9A-3270515093DD}" type="pres">
      <dgm:prSet presAssocID="{39BE731B-E722-4463-BE48-06500925DFE6}" presName="rootComposite" presStyleCnt="0"/>
      <dgm:spPr/>
    </dgm:pt>
    <dgm:pt modelId="{811EBEB4-4144-447E-AE25-267406A0F184}" type="pres">
      <dgm:prSet presAssocID="{39BE731B-E722-4463-BE48-06500925DFE6}" presName="rootText" presStyleLbl="node2" presStyleIdx="1" presStyleCnt="3">
        <dgm:presLayoutVars>
          <dgm:chPref val="3"/>
        </dgm:presLayoutVars>
      </dgm:prSet>
      <dgm:spPr/>
    </dgm:pt>
    <dgm:pt modelId="{0AA90D3D-807B-47F1-8AAD-3D370F0F4001}" type="pres">
      <dgm:prSet presAssocID="{39BE731B-E722-4463-BE48-06500925DFE6}" presName="rootConnector" presStyleLbl="node2" presStyleIdx="1" presStyleCnt="3"/>
      <dgm:spPr/>
    </dgm:pt>
    <dgm:pt modelId="{B1DF79E7-7D53-421C-A577-AD0DAA434BC3}" type="pres">
      <dgm:prSet presAssocID="{39BE731B-E722-4463-BE48-06500925DFE6}" presName="hierChild4" presStyleCnt="0"/>
      <dgm:spPr/>
    </dgm:pt>
    <dgm:pt modelId="{30A2961B-52FE-4CB9-BA49-DCE2A63E5B3F}" type="pres">
      <dgm:prSet presAssocID="{39BE731B-E722-4463-BE48-06500925DFE6}" presName="hierChild5" presStyleCnt="0"/>
      <dgm:spPr/>
    </dgm:pt>
    <dgm:pt modelId="{B72F6AD8-5ADB-4C36-B863-5BB8985CC697}" type="pres">
      <dgm:prSet presAssocID="{5A832759-C55C-4B27-A0D3-E12C64E23FB5}" presName="Name35" presStyleLbl="parChTrans1D2" presStyleIdx="2" presStyleCnt="3"/>
      <dgm:spPr/>
    </dgm:pt>
    <dgm:pt modelId="{E1BF13D4-31C7-49CD-9663-426A985F6B6B}" type="pres">
      <dgm:prSet presAssocID="{134630B4-B208-4A4C-9966-0AFF3077642E}" presName="hierRoot2" presStyleCnt="0">
        <dgm:presLayoutVars>
          <dgm:hierBranch/>
        </dgm:presLayoutVars>
      </dgm:prSet>
      <dgm:spPr/>
    </dgm:pt>
    <dgm:pt modelId="{124BC979-2715-4A0E-8E7A-6A3681D964E0}" type="pres">
      <dgm:prSet presAssocID="{134630B4-B208-4A4C-9966-0AFF3077642E}" presName="rootComposite" presStyleCnt="0"/>
      <dgm:spPr/>
    </dgm:pt>
    <dgm:pt modelId="{666EDCEC-EA95-42F7-9D85-A47433681830}" type="pres">
      <dgm:prSet presAssocID="{134630B4-B208-4A4C-9966-0AFF3077642E}" presName="rootText" presStyleLbl="node2" presStyleIdx="2" presStyleCnt="3">
        <dgm:presLayoutVars>
          <dgm:chPref val="3"/>
        </dgm:presLayoutVars>
      </dgm:prSet>
      <dgm:spPr/>
    </dgm:pt>
    <dgm:pt modelId="{99A25B73-F597-4910-8923-9772BF3773BA}" type="pres">
      <dgm:prSet presAssocID="{134630B4-B208-4A4C-9966-0AFF3077642E}" presName="rootConnector" presStyleLbl="node2" presStyleIdx="2" presStyleCnt="3"/>
      <dgm:spPr/>
    </dgm:pt>
    <dgm:pt modelId="{13EEECF1-9B45-49D4-BBE0-D9E89D79DA0A}" type="pres">
      <dgm:prSet presAssocID="{134630B4-B208-4A4C-9966-0AFF3077642E}" presName="hierChild4" presStyleCnt="0"/>
      <dgm:spPr/>
    </dgm:pt>
    <dgm:pt modelId="{90BDD5C8-D86A-45FA-ACEE-C18D026037ED}" type="pres">
      <dgm:prSet presAssocID="{134630B4-B208-4A4C-9966-0AFF3077642E}" presName="hierChild5" presStyleCnt="0"/>
      <dgm:spPr/>
    </dgm:pt>
    <dgm:pt modelId="{BDEEE2BD-146D-4224-912A-A0E8BFC277B8}" type="pres">
      <dgm:prSet presAssocID="{22974A2C-BDA3-48FD-815C-FDB09A6EFBAF}" presName="hierChild3" presStyleCnt="0"/>
      <dgm:spPr/>
    </dgm:pt>
  </dgm:ptLst>
  <dgm:cxnLst>
    <dgm:cxn modelId="{17CD0F0B-3917-4098-8F15-6E445F445E05}" type="presOf" srcId="{CC0FC600-D585-4DDE-82F0-00EBDB80774E}" destId="{874B6F04-7FA8-435B-AF86-089B87A08E1A}" srcOrd="0" destOrd="0" presId="urn:microsoft.com/office/officeart/2005/8/layout/orgChart1"/>
    <dgm:cxn modelId="{D4C8E613-FF8A-4083-BC51-F64A339DF72C}" srcId="{22974A2C-BDA3-48FD-815C-FDB09A6EFBAF}" destId="{134630B4-B208-4A4C-9966-0AFF3077642E}" srcOrd="2" destOrd="0" parTransId="{5A832759-C55C-4B27-A0D3-E12C64E23FB5}" sibTransId="{DA8BA3B5-2509-4228-A9DF-B7A075505384}"/>
    <dgm:cxn modelId="{5554F22E-3856-474D-9F31-48AB63D225C7}" type="presOf" srcId="{39BE731B-E722-4463-BE48-06500925DFE6}" destId="{811EBEB4-4144-447E-AE25-267406A0F184}" srcOrd="0" destOrd="0" presId="urn:microsoft.com/office/officeart/2005/8/layout/orgChart1"/>
    <dgm:cxn modelId="{E678F143-655D-4528-ACA2-C4E3CB5F8FC8}" type="presOf" srcId="{39BE731B-E722-4463-BE48-06500925DFE6}" destId="{0AA90D3D-807B-47F1-8AAD-3D370F0F4001}" srcOrd="1" destOrd="0" presId="urn:microsoft.com/office/officeart/2005/8/layout/orgChart1"/>
    <dgm:cxn modelId="{AC987B68-DB52-43BF-A910-F6FD5B8E58D9}" type="presOf" srcId="{22974A2C-BDA3-48FD-815C-FDB09A6EFBAF}" destId="{007E0E87-76D9-4893-A93B-89F1CD45FE08}" srcOrd="1" destOrd="0" presId="urn:microsoft.com/office/officeart/2005/8/layout/orgChart1"/>
    <dgm:cxn modelId="{8ADA1158-2BC2-4C12-96DC-0FE600C8919C}" type="presOf" srcId="{283DC822-A82D-4983-825F-92B7405A4E28}" destId="{66579006-0FE6-4B3A-BB7D-6ADC108AF42D}" srcOrd="1" destOrd="0" presId="urn:microsoft.com/office/officeart/2005/8/layout/orgChart1"/>
    <dgm:cxn modelId="{06E71383-8AF2-4D16-A0AC-6621B5CB8E70}" type="presOf" srcId="{283DC822-A82D-4983-825F-92B7405A4E28}" destId="{27A201EE-B7B0-4A82-879F-1CFF1D4B75FE}" srcOrd="0" destOrd="0" presId="urn:microsoft.com/office/officeart/2005/8/layout/orgChart1"/>
    <dgm:cxn modelId="{03D7C983-9690-4611-AD9D-E605876FE325}" srcId="{CC0FC600-D585-4DDE-82F0-00EBDB80774E}" destId="{22974A2C-BDA3-48FD-815C-FDB09A6EFBAF}" srcOrd="0" destOrd="0" parTransId="{C369C768-0C60-4FEA-B27E-1600AC58F74D}" sibTransId="{2BE8BC7A-DD45-4D43-B6EB-B4A104C99DDC}"/>
    <dgm:cxn modelId="{28454291-0D20-4902-A6E4-56E57C0D90FB}" srcId="{22974A2C-BDA3-48FD-815C-FDB09A6EFBAF}" destId="{39BE731B-E722-4463-BE48-06500925DFE6}" srcOrd="1" destOrd="0" parTransId="{5C0AE79A-3FD8-4B16-A437-7CBA8D87C985}" sibTransId="{B7AB402E-86C2-4F6E-90AC-012476014F97}"/>
    <dgm:cxn modelId="{7D4ADEA7-67C4-41EA-9AA9-087E48C79A53}" type="presOf" srcId="{134630B4-B208-4A4C-9966-0AFF3077642E}" destId="{99A25B73-F597-4910-8923-9772BF3773BA}" srcOrd="1" destOrd="0" presId="urn:microsoft.com/office/officeart/2005/8/layout/orgChart1"/>
    <dgm:cxn modelId="{482E63B5-C792-4335-9637-C5EA5C34340E}" type="presOf" srcId="{5A832759-C55C-4B27-A0D3-E12C64E23FB5}" destId="{B72F6AD8-5ADB-4C36-B863-5BB8985CC697}" srcOrd="0" destOrd="0" presId="urn:microsoft.com/office/officeart/2005/8/layout/orgChart1"/>
    <dgm:cxn modelId="{F0FE17BC-DFBC-4F26-9C5A-9EDB8277036D}" type="presOf" srcId="{134630B4-B208-4A4C-9966-0AFF3077642E}" destId="{666EDCEC-EA95-42F7-9D85-A47433681830}" srcOrd="0" destOrd="0" presId="urn:microsoft.com/office/officeart/2005/8/layout/orgChart1"/>
    <dgm:cxn modelId="{48FCA0BC-F3BA-4273-83D9-4C9F3BBF30DC}" type="presOf" srcId="{ED43406B-DBDE-491E-85E6-CE605FCD636A}" destId="{5FED6AE7-00EC-4238-AD95-D5DF7AF8E502}" srcOrd="0" destOrd="0" presId="urn:microsoft.com/office/officeart/2005/8/layout/orgChart1"/>
    <dgm:cxn modelId="{DB9E77C0-1928-4762-8E7E-52FB7A64CD64}" type="presOf" srcId="{22974A2C-BDA3-48FD-815C-FDB09A6EFBAF}" destId="{17AC2629-8546-4E4A-AE00-72204FC0C556}" srcOrd="0" destOrd="0" presId="urn:microsoft.com/office/officeart/2005/8/layout/orgChart1"/>
    <dgm:cxn modelId="{5B3D23CB-7B72-41A0-862B-DF70CFB6D02B}" type="presOf" srcId="{5C0AE79A-3FD8-4B16-A437-7CBA8D87C985}" destId="{E7539FFD-32FE-4176-AAA2-C0512A08F1E4}" srcOrd="0" destOrd="0" presId="urn:microsoft.com/office/officeart/2005/8/layout/orgChart1"/>
    <dgm:cxn modelId="{457D48D9-C219-459D-90FF-73F7A5FFEF45}" srcId="{22974A2C-BDA3-48FD-815C-FDB09A6EFBAF}" destId="{283DC822-A82D-4983-825F-92B7405A4E28}" srcOrd="0" destOrd="0" parTransId="{ED43406B-DBDE-491E-85E6-CE605FCD636A}" sibTransId="{50ACB448-CE64-4507-928D-45E5E9FEA9A9}"/>
    <dgm:cxn modelId="{CF820228-B764-4C49-A988-390AE6374495}" type="presParOf" srcId="{874B6F04-7FA8-435B-AF86-089B87A08E1A}" destId="{C255A83F-E6BD-444E-B8E0-690B693CDDAB}" srcOrd="0" destOrd="0" presId="urn:microsoft.com/office/officeart/2005/8/layout/orgChart1"/>
    <dgm:cxn modelId="{3976F39A-8F86-453A-A805-99BC9595C703}" type="presParOf" srcId="{C255A83F-E6BD-444E-B8E0-690B693CDDAB}" destId="{8BEE99FD-0FAD-4B56-83EA-4B65708E0646}" srcOrd="0" destOrd="0" presId="urn:microsoft.com/office/officeart/2005/8/layout/orgChart1"/>
    <dgm:cxn modelId="{64B71A91-B9B0-4A83-87AC-B519FC55235E}" type="presParOf" srcId="{8BEE99FD-0FAD-4B56-83EA-4B65708E0646}" destId="{17AC2629-8546-4E4A-AE00-72204FC0C556}" srcOrd="0" destOrd="0" presId="urn:microsoft.com/office/officeart/2005/8/layout/orgChart1"/>
    <dgm:cxn modelId="{18BD4D51-1A66-4705-83BB-8895E86AAD58}" type="presParOf" srcId="{8BEE99FD-0FAD-4B56-83EA-4B65708E0646}" destId="{007E0E87-76D9-4893-A93B-89F1CD45FE08}" srcOrd="1" destOrd="0" presId="urn:microsoft.com/office/officeart/2005/8/layout/orgChart1"/>
    <dgm:cxn modelId="{D47015E5-C048-4CA9-AFE1-DA04235230F8}" type="presParOf" srcId="{C255A83F-E6BD-444E-B8E0-690B693CDDAB}" destId="{B463AA74-72EA-4238-80C3-A4E1503F951C}" srcOrd="1" destOrd="0" presId="urn:microsoft.com/office/officeart/2005/8/layout/orgChart1"/>
    <dgm:cxn modelId="{57ABA737-6CE2-4225-87E7-E39556F06C62}" type="presParOf" srcId="{B463AA74-72EA-4238-80C3-A4E1503F951C}" destId="{5FED6AE7-00EC-4238-AD95-D5DF7AF8E502}" srcOrd="0" destOrd="0" presId="urn:microsoft.com/office/officeart/2005/8/layout/orgChart1"/>
    <dgm:cxn modelId="{7A75A8FF-6CBB-4221-B315-45DD26DA1D12}" type="presParOf" srcId="{B463AA74-72EA-4238-80C3-A4E1503F951C}" destId="{85C2AF84-4225-402F-AF31-94FDC54425F9}" srcOrd="1" destOrd="0" presId="urn:microsoft.com/office/officeart/2005/8/layout/orgChart1"/>
    <dgm:cxn modelId="{A4937346-C13A-4FEF-8055-D6401A373A88}" type="presParOf" srcId="{85C2AF84-4225-402F-AF31-94FDC54425F9}" destId="{F4A72472-68A5-4A31-811D-08796DDCC783}" srcOrd="0" destOrd="0" presId="urn:microsoft.com/office/officeart/2005/8/layout/orgChart1"/>
    <dgm:cxn modelId="{91A93A91-3C33-45F7-B0F0-9C6568F5EF06}" type="presParOf" srcId="{F4A72472-68A5-4A31-811D-08796DDCC783}" destId="{27A201EE-B7B0-4A82-879F-1CFF1D4B75FE}" srcOrd="0" destOrd="0" presId="urn:microsoft.com/office/officeart/2005/8/layout/orgChart1"/>
    <dgm:cxn modelId="{DA6C30A3-92D5-4AF2-A82F-307B057E4F92}" type="presParOf" srcId="{F4A72472-68A5-4A31-811D-08796DDCC783}" destId="{66579006-0FE6-4B3A-BB7D-6ADC108AF42D}" srcOrd="1" destOrd="0" presId="urn:microsoft.com/office/officeart/2005/8/layout/orgChart1"/>
    <dgm:cxn modelId="{F0883AAD-5F99-48DB-92CF-79118F1B1C1B}" type="presParOf" srcId="{85C2AF84-4225-402F-AF31-94FDC54425F9}" destId="{C39650BB-7AA0-4296-88F5-CE651847A205}" srcOrd="1" destOrd="0" presId="urn:microsoft.com/office/officeart/2005/8/layout/orgChart1"/>
    <dgm:cxn modelId="{427ADA35-06AA-4FC7-953F-BE58AC205DD6}" type="presParOf" srcId="{85C2AF84-4225-402F-AF31-94FDC54425F9}" destId="{D63ECCA8-3384-4481-8ACC-4B5055B615D5}" srcOrd="2" destOrd="0" presId="urn:microsoft.com/office/officeart/2005/8/layout/orgChart1"/>
    <dgm:cxn modelId="{A01E4746-76CB-4D0A-91C7-8534057625F2}" type="presParOf" srcId="{B463AA74-72EA-4238-80C3-A4E1503F951C}" destId="{E7539FFD-32FE-4176-AAA2-C0512A08F1E4}" srcOrd="2" destOrd="0" presId="urn:microsoft.com/office/officeart/2005/8/layout/orgChart1"/>
    <dgm:cxn modelId="{1BC16FB8-3919-4AD2-BB13-FF95B21D323C}" type="presParOf" srcId="{B463AA74-72EA-4238-80C3-A4E1503F951C}" destId="{02283209-AF0E-4AE1-9793-521786FA6A7B}" srcOrd="3" destOrd="0" presId="urn:microsoft.com/office/officeart/2005/8/layout/orgChart1"/>
    <dgm:cxn modelId="{F484C2A7-8939-416F-95E6-B781AD008308}" type="presParOf" srcId="{02283209-AF0E-4AE1-9793-521786FA6A7B}" destId="{AD6DC429-1B15-4272-8E9A-3270515093DD}" srcOrd="0" destOrd="0" presId="urn:microsoft.com/office/officeart/2005/8/layout/orgChart1"/>
    <dgm:cxn modelId="{3DA149C6-B528-44E4-BD5F-FE385815EBE1}" type="presParOf" srcId="{AD6DC429-1B15-4272-8E9A-3270515093DD}" destId="{811EBEB4-4144-447E-AE25-267406A0F184}" srcOrd="0" destOrd="0" presId="urn:microsoft.com/office/officeart/2005/8/layout/orgChart1"/>
    <dgm:cxn modelId="{0A5D98F9-9DE3-41A6-BC1E-22BD22245A78}" type="presParOf" srcId="{AD6DC429-1B15-4272-8E9A-3270515093DD}" destId="{0AA90D3D-807B-47F1-8AAD-3D370F0F4001}" srcOrd="1" destOrd="0" presId="urn:microsoft.com/office/officeart/2005/8/layout/orgChart1"/>
    <dgm:cxn modelId="{1B7D7F1E-CEF7-4FF7-920F-B80691887148}" type="presParOf" srcId="{02283209-AF0E-4AE1-9793-521786FA6A7B}" destId="{B1DF79E7-7D53-421C-A577-AD0DAA434BC3}" srcOrd="1" destOrd="0" presId="urn:microsoft.com/office/officeart/2005/8/layout/orgChart1"/>
    <dgm:cxn modelId="{E9CD5ABC-3991-4965-A25A-4280D566BE39}" type="presParOf" srcId="{02283209-AF0E-4AE1-9793-521786FA6A7B}" destId="{30A2961B-52FE-4CB9-BA49-DCE2A63E5B3F}" srcOrd="2" destOrd="0" presId="urn:microsoft.com/office/officeart/2005/8/layout/orgChart1"/>
    <dgm:cxn modelId="{0BBC502B-E123-402E-BED9-189A3615B324}" type="presParOf" srcId="{B463AA74-72EA-4238-80C3-A4E1503F951C}" destId="{B72F6AD8-5ADB-4C36-B863-5BB8985CC697}" srcOrd="4" destOrd="0" presId="urn:microsoft.com/office/officeart/2005/8/layout/orgChart1"/>
    <dgm:cxn modelId="{82E447FC-57A7-4981-9A77-FD4A9CE76BA6}" type="presParOf" srcId="{B463AA74-72EA-4238-80C3-A4E1503F951C}" destId="{E1BF13D4-31C7-49CD-9663-426A985F6B6B}" srcOrd="5" destOrd="0" presId="urn:microsoft.com/office/officeart/2005/8/layout/orgChart1"/>
    <dgm:cxn modelId="{7E07CE10-6359-468C-B210-4739800DC9E8}" type="presParOf" srcId="{E1BF13D4-31C7-49CD-9663-426A985F6B6B}" destId="{124BC979-2715-4A0E-8E7A-6A3681D964E0}" srcOrd="0" destOrd="0" presId="urn:microsoft.com/office/officeart/2005/8/layout/orgChart1"/>
    <dgm:cxn modelId="{0A5B2FD1-B7EF-4624-857C-A55F2025B8C9}" type="presParOf" srcId="{124BC979-2715-4A0E-8E7A-6A3681D964E0}" destId="{666EDCEC-EA95-42F7-9D85-A47433681830}" srcOrd="0" destOrd="0" presId="urn:microsoft.com/office/officeart/2005/8/layout/orgChart1"/>
    <dgm:cxn modelId="{7C8A2352-E2AC-47C3-AA43-CED7C44B966E}" type="presParOf" srcId="{124BC979-2715-4A0E-8E7A-6A3681D964E0}" destId="{99A25B73-F597-4910-8923-9772BF3773BA}" srcOrd="1" destOrd="0" presId="urn:microsoft.com/office/officeart/2005/8/layout/orgChart1"/>
    <dgm:cxn modelId="{8BCE09E6-29B0-461F-B3BF-CD886C7E6EF2}" type="presParOf" srcId="{E1BF13D4-31C7-49CD-9663-426A985F6B6B}" destId="{13EEECF1-9B45-49D4-BBE0-D9E89D79DA0A}" srcOrd="1" destOrd="0" presId="urn:microsoft.com/office/officeart/2005/8/layout/orgChart1"/>
    <dgm:cxn modelId="{C0AF4B1C-2503-424A-8F0B-46AAF6901C62}" type="presParOf" srcId="{E1BF13D4-31C7-49CD-9663-426A985F6B6B}" destId="{90BDD5C8-D86A-45FA-ACEE-C18D026037ED}" srcOrd="2" destOrd="0" presId="urn:microsoft.com/office/officeart/2005/8/layout/orgChart1"/>
    <dgm:cxn modelId="{2144E644-3F8E-4039-AA39-4807EC705B5B}" type="presParOf" srcId="{C255A83F-E6BD-444E-B8E0-690B693CDDAB}" destId="{BDEEE2BD-146D-4224-912A-A0E8BFC277B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B02715F3-4370-48A3-9CAF-29D62A9AD28D}" type="doc">
      <dgm:prSet loTypeId="urn:microsoft.com/office/officeart/2005/8/layout/orgChart1" loCatId="hierarchy" qsTypeId="urn:microsoft.com/office/officeart/2005/8/quickstyle/simple3" qsCatId="simple" csTypeId="urn:microsoft.com/office/officeart/2005/8/colors/accent1_2" csCatId="accent1"/>
      <dgm:spPr/>
    </dgm:pt>
    <dgm:pt modelId="{173BAD61-A6CA-47CC-8C21-1DD6A3C5E3C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effectLst/>
              <a:latin typeface="Calibri" panose="020F0502020204030204" pitchFamily="34"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effectLst/>
              <a:latin typeface="Calibri" panose="020F0502020204030204" pitchFamily="34" charset="0"/>
            </a:rPr>
            <a:t>0000</a:t>
          </a:r>
        </a:p>
      </dgm:t>
    </dgm:pt>
    <dgm:pt modelId="{5C108F46-9199-4212-91E3-309669B359F1}" type="parTrans" cxnId="{5037ACBA-92F6-4F4C-BA09-5223F2817572}">
      <dgm:prSet/>
      <dgm:spPr/>
      <dgm:t>
        <a:bodyPr/>
        <a:lstStyle/>
        <a:p>
          <a:endParaRPr lang="en-US"/>
        </a:p>
      </dgm:t>
    </dgm:pt>
    <dgm:pt modelId="{23A1051E-FFAF-4D55-815A-C3946CC84274}" type="sibTrans" cxnId="{5037ACBA-92F6-4F4C-BA09-5223F2817572}">
      <dgm:prSet/>
      <dgm:spPr/>
      <dgm:t>
        <a:bodyPr/>
        <a:lstStyle/>
        <a:p>
          <a:endParaRPr lang="en-US"/>
        </a:p>
      </dgm:t>
    </dgm:pt>
    <dgm:pt modelId="{04D1FBCC-2C44-4466-9B54-AA04D3FEBDF2}">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Calculate temperature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in celsius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1000</a:t>
          </a:r>
        </a:p>
      </dgm:t>
    </dgm:pt>
    <dgm:pt modelId="{E0B1D0D7-61DF-4961-A1B8-A5DF435FD777}" type="parTrans" cxnId="{70614019-CF9D-48C7-98B6-46831D109D78}">
      <dgm:prSet/>
      <dgm:spPr/>
      <dgm:t>
        <a:bodyPr/>
        <a:lstStyle/>
        <a:p>
          <a:endParaRPr lang="en-US"/>
        </a:p>
      </dgm:t>
    </dgm:pt>
    <dgm:pt modelId="{C81A3C5B-1CAA-45AC-89AC-A9C342899404}" type="sibTrans" cxnId="{70614019-CF9D-48C7-98B6-46831D109D78}">
      <dgm:prSet/>
      <dgm:spPr/>
      <dgm:t>
        <a:bodyPr/>
        <a:lstStyle/>
        <a:p>
          <a:endParaRPr lang="en-US"/>
        </a:p>
      </dgm:t>
    </dgm:pt>
    <dgm:pt modelId="{1018E9DA-D4EA-4D1D-832B-16471CB20C1D}">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Get depth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1100</a:t>
          </a:r>
        </a:p>
      </dgm:t>
    </dgm:pt>
    <dgm:pt modelId="{95561728-19DE-420D-BF01-8D7CE93B0384}" type="parTrans" cxnId="{7FB77C2E-03A6-4EA5-A60E-52011104B8A2}">
      <dgm:prSet/>
      <dgm:spPr/>
      <dgm:t>
        <a:bodyPr/>
        <a:lstStyle/>
        <a:p>
          <a:endParaRPr lang="en-US"/>
        </a:p>
      </dgm:t>
    </dgm:pt>
    <dgm:pt modelId="{92DA8FF0-77BB-4A16-A3AE-5E26C5C038C0}" type="sibTrans" cxnId="{7FB77C2E-03A6-4EA5-A60E-52011104B8A2}">
      <dgm:prSet/>
      <dgm:spPr/>
      <dgm:t>
        <a:bodyPr/>
        <a:lstStyle/>
        <a:p>
          <a:endParaRPr lang="en-US"/>
        </a:p>
      </dgm:t>
    </dgm:pt>
    <dgm:pt modelId="{A884413D-8FF8-4226-97BA-A1D14EC56FC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Calculate 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In fahrenheit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2000</a:t>
          </a:r>
        </a:p>
      </dgm:t>
    </dgm:pt>
    <dgm:pt modelId="{C154C5BE-3EB1-4D54-9CAE-9464512C20E5}" type="parTrans" cxnId="{EFF68637-3ABD-4606-9783-A8DD41AC4A73}">
      <dgm:prSet/>
      <dgm:spPr/>
      <dgm:t>
        <a:bodyPr/>
        <a:lstStyle/>
        <a:p>
          <a:endParaRPr lang="en-US"/>
        </a:p>
      </dgm:t>
    </dgm:pt>
    <dgm:pt modelId="{2536D3BF-C118-446B-9CAD-8E4F9D3D81CA}" type="sibTrans" cxnId="{EFF68637-3ABD-4606-9783-A8DD41AC4A73}">
      <dgm:prSet/>
      <dgm:spPr/>
      <dgm:t>
        <a:bodyPr/>
        <a:lstStyle/>
        <a:p>
          <a:endParaRPr lang="en-US"/>
        </a:p>
      </dgm:t>
    </dgm:pt>
    <dgm:pt modelId="{1BE2804B-423B-4D31-9362-F1FA3E911D11}">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Display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3000</a:t>
          </a:r>
        </a:p>
      </dgm:t>
    </dgm:pt>
    <dgm:pt modelId="{F324B8C0-F2F0-4AD3-9008-3F637819CA37}" type="parTrans" cxnId="{483766AE-5336-41FA-936A-8FF892D0D776}">
      <dgm:prSet/>
      <dgm:spPr/>
      <dgm:t>
        <a:bodyPr/>
        <a:lstStyle/>
        <a:p>
          <a:endParaRPr lang="en-US"/>
        </a:p>
      </dgm:t>
    </dgm:pt>
    <dgm:pt modelId="{A8283CB4-68DA-4930-811E-43C9E2805988}" type="sibTrans" cxnId="{483766AE-5336-41FA-936A-8FF892D0D776}">
      <dgm:prSet/>
      <dgm:spPr/>
      <dgm:t>
        <a:bodyPr/>
        <a:lstStyle/>
        <a:p>
          <a:endParaRPr lang="en-US"/>
        </a:p>
      </dgm:t>
    </dgm:pt>
    <dgm:pt modelId="{133A8458-4A45-4B08-9E6F-674AA079CB90}" type="pres">
      <dgm:prSet presAssocID="{B02715F3-4370-48A3-9CAF-29D62A9AD28D}" presName="hierChild1" presStyleCnt="0">
        <dgm:presLayoutVars>
          <dgm:orgChart val="1"/>
          <dgm:chPref val="1"/>
          <dgm:dir/>
          <dgm:animOne val="branch"/>
          <dgm:animLvl val="lvl"/>
          <dgm:resizeHandles/>
        </dgm:presLayoutVars>
      </dgm:prSet>
      <dgm:spPr/>
    </dgm:pt>
    <dgm:pt modelId="{5E824391-2D0D-413A-A419-BED524D43574}" type="pres">
      <dgm:prSet presAssocID="{173BAD61-A6CA-47CC-8C21-1DD6A3C5E3C5}" presName="hierRoot1" presStyleCnt="0">
        <dgm:presLayoutVars>
          <dgm:hierBranch/>
        </dgm:presLayoutVars>
      </dgm:prSet>
      <dgm:spPr/>
    </dgm:pt>
    <dgm:pt modelId="{BBC2BA05-1EB1-48C7-B06F-58AA8263CEC1}" type="pres">
      <dgm:prSet presAssocID="{173BAD61-A6CA-47CC-8C21-1DD6A3C5E3C5}" presName="rootComposite1" presStyleCnt="0"/>
      <dgm:spPr/>
    </dgm:pt>
    <dgm:pt modelId="{C13BF9E7-D96B-4955-8D51-276F6FAFBAF2}" type="pres">
      <dgm:prSet presAssocID="{173BAD61-A6CA-47CC-8C21-1DD6A3C5E3C5}" presName="rootText1" presStyleLbl="node0" presStyleIdx="0" presStyleCnt="1">
        <dgm:presLayoutVars>
          <dgm:chPref val="3"/>
        </dgm:presLayoutVars>
      </dgm:prSet>
      <dgm:spPr/>
    </dgm:pt>
    <dgm:pt modelId="{82102043-4C9D-49BC-9AF5-34B38BCB0116}" type="pres">
      <dgm:prSet presAssocID="{173BAD61-A6CA-47CC-8C21-1DD6A3C5E3C5}" presName="rootConnector1" presStyleLbl="node1" presStyleIdx="0" presStyleCnt="0"/>
      <dgm:spPr/>
    </dgm:pt>
    <dgm:pt modelId="{F03714D6-1DEF-4551-A946-73F9639B686E}" type="pres">
      <dgm:prSet presAssocID="{173BAD61-A6CA-47CC-8C21-1DD6A3C5E3C5}" presName="hierChild2" presStyleCnt="0"/>
      <dgm:spPr/>
    </dgm:pt>
    <dgm:pt modelId="{9B246430-8B16-4A29-B901-1E07215A8686}" type="pres">
      <dgm:prSet presAssocID="{E0B1D0D7-61DF-4961-A1B8-A5DF435FD777}" presName="Name35" presStyleLbl="parChTrans1D2" presStyleIdx="0" presStyleCnt="3"/>
      <dgm:spPr/>
    </dgm:pt>
    <dgm:pt modelId="{90859283-8B0F-4C6F-A69C-64B1E3A65A89}" type="pres">
      <dgm:prSet presAssocID="{04D1FBCC-2C44-4466-9B54-AA04D3FEBDF2}" presName="hierRoot2" presStyleCnt="0">
        <dgm:presLayoutVars>
          <dgm:hierBranch/>
        </dgm:presLayoutVars>
      </dgm:prSet>
      <dgm:spPr/>
    </dgm:pt>
    <dgm:pt modelId="{5B7FF41B-91FD-4B5F-8347-AE4C1C986A6D}" type="pres">
      <dgm:prSet presAssocID="{04D1FBCC-2C44-4466-9B54-AA04D3FEBDF2}" presName="rootComposite" presStyleCnt="0"/>
      <dgm:spPr/>
    </dgm:pt>
    <dgm:pt modelId="{B1AFA818-B462-45E9-B6DB-9191CB1363B7}" type="pres">
      <dgm:prSet presAssocID="{04D1FBCC-2C44-4466-9B54-AA04D3FEBDF2}" presName="rootText" presStyleLbl="node2" presStyleIdx="0" presStyleCnt="3">
        <dgm:presLayoutVars>
          <dgm:chPref val="3"/>
        </dgm:presLayoutVars>
      </dgm:prSet>
      <dgm:spPr/>
    </dgm:pt>
    <dgm:pt modelId="{A9B5C1A0-29C8-4EA1-9D77-944BCB81D511}" type="pres">
      <dgm:prSet presAssocID="{04D1FBCC-2C44-4466-9B54-AA04D3FEBDF2}" presName="rootConnector" presStyleLbl="node2" presStyleIdx="0" presStyleCnt="3"/>
      <dgm:spPr/>
    </dgm:pt>
    <dgm:pt modelId="{B1FFA55D-6A5D-4B26-91C4-AD694DDD9852}" type="pres">
      <dgm:prSet presAssocID="{04D1FBCC-2C44-4466-9B54-AA04D3FEBDF2}" presName="hierChild4" presStyleCnt="0"/>
      <dgm:spPr/>
    </dgm:pt>
    <dgm:pt modelId="{44DC1665-ED8C-425E-8048-E2F3237EC076}" type="pres">
      <dgm:prSet presAssocID="{95561728-19DE-420D-BF01-8D7CE93B0384}" presName="Name35" presStyleLbl="parChTrans1D3" presStyleIdx="0" presStyleCnt="1"/>
      <dgm:spPr/>
    </dgm:pt>
    <dgm:pt modelId="{EF44AB0D-A7B6-4004-B600-DDD47BABF4BB}" type="pres">
      <dgm:prSet presAssocID="{1018E9DA-D4EA-4D1D-832B-16471CB20C1D}" presName="hierRoot2" presStyleCnt="0">
        <dgm:presLayoutVars>
          <dgm:hierBranch val="r"/>
        </dgm:presLayoutVars>
      </dgm:prSet>
      <dgm:spPr/>
    </dgm:pt>
    <dgm:pt modelId="{E3427BDC-1C60-4080-92DE-E14F842B4FA3}" type="pres">
      <dgm:prSet presAssocID="{1018E9DA-D4EA-4D1D-832B-16471CB20C1D}" presName="rootComposite" presStyleCnt="0"/>
      <dgm:spPr/>
    </dgm:pt>
    <dgm:pt modelId="{6675AFC5-AF06-4773-B7A2-E64165C7DC5E}" type="pres">
      <dgm:prSet presAssocID="{1018E9DA-D4EA-4D1D-832B-16471CB20C1D}" presName="rootText" presStyleLbl="node3" presStyleIdx="0" presStyleCnt="1">
        <dgm:presLayoutVars>
          <dgm:chPref val="3"/>
        </dgm:presLayoutVars>
      </dgm:prSet>
      <dgm:spPr/>
    </dgm:pt>
    <dgm:pt modelId="{DFA65109-4952-4991-B13D-BF575A085F16}" type="pres">
      <dgm:prSet presAssocID="{1018E9DA-D4EA-4D1D-832B-16471CB20C1D}" presName="rootConnector" presStyleLbl="node3" presStyleIdx="0" presStyleCnt="1"/>
      <dgm:spPr/>
    </dgm:pt>
    <dgm:pt modelId="{F441E9BD-73A7-47BD-A641-9B10FD2AEAD0}" type="pres">
      <dgm:prSet presAssocID="{1018E9DA-D4EA-4D1D-832B-16471CB20C1D}" presName="hierChild4" presStyleCnt="0"/>
      <dgm:spPr/>
    </dgm:pt>
    <dgm:pt modelId="{FFA0D045-79F8-4792-883B-1FCA948073CC}" type="pres">
      <dgm:prSet presAssocID="{1018E9DA-D4EA-4D1D-832B-16471CB20C1D}" presName="hierChild5" presStyleCnt="0"/>
      <dgm:spPr/>
    </dgm:pt>
    <dgm:pt modelId="{774B2920-173E-4FE5-BD0C-DA621F48E7D4}" type="pres">
      <dgm:prSet presAssocID="{04D1FBCC-2C44-4466-9B54-AA04D3FEBDF2}" presName="hierChild5" presStyleCnt="0"/>
      <dgm:spPr/>
    </dgm:pt>
    <dgm:pt modelId="{6BFB0850-F113-486B-A0D5-A85BA9F94290}" type="pres">
      <dgm:prSet presAssocID="{C154C5BE-3EB1-4D54-9CAE-9464512C20E5}" presName="Name35" presStyleLbl="parChTrans1D2" presStyleIdx="1" presStyleCnt="3"/>
      <dgm:spPr/>
    </dgm:pt>
    <dgm:pt modelId="{49FBDA3B-FE65-4267-AC6E-1DA6DBEA0AF3}" type="pres">
      <dgm:prSet presAssocID="{A884413D-8FF8-4226-97BA-A1D14EC56FC9}" presName="hierRoot2" presStyleCnt="0">
        <dgm:presLayoutVars>
          <dgm:hierBranch/>
        </dgm:presLayoutVars>
      </dgm:prSet>
      <dgm:spPr/>
    </dgm:pt>
    <dgm:pt modelId="{A4DD99F3-DBC3-43C2-8800-56D27A0110EA}" type="pres">
      <dgm:prSet presAssocID="{A884413D-8FF8-4226-97BA-A1D14EC56FC9}" presName="rootComposite" presStyleCnt="0"/>
      <dgm:spPr/>
    </dgm:pt>
    <dgm:pt modelId="{1467AE45-7276-4F30-B76B-A873E1A67EC5}" type="pres">
      <dgm:prSet presAssocID="{A884413D-8FF8-4226-97BA-A1D14EC56FC9}" presName="rootText" presStyleLbl="node2" presStyleIdx="1" presStyleCnt="3">
        <dgm:presLayoutVars>
          <dgm:chPref val="3"/>
        </dgm:presLayoutVars>
      </dgm:prSet>
      <dgm:spPr/>
    </dgm:pt>
    <dgm:pt modelId="{BFAA69A1-C8B2-4ACF-B01F-872807A86EF7}" type="pres">
      <dgm:prSet presAssocID="{A884413D-8FF8-4226-97BA-A1D14EC56FC9}" presName="rootConnector" presStyleLbl="node2" presStyleIdx="1" presStyleCnt="3"/>
      <dgm:spPr/>
    </dgm:pt>
    <dgm:pt modelId="{E86A950F-9637-45C0-98A6-1D1036E4E89B}" type="pres">
      <dgm:prSet presAssocID="{A884413D-8FF8-4226-97BA-A1D14EC56FC9}" presName="hierChild4" presStyleCnt="0"/>
      <dgm:spPr/>
    </dgm:pt>
    <dgm:pt modelId="{EF0A50B8-F697-43D6-92D7-EFB79E579765}" type="pres">
      <dgm:prSet presAssocID="{A884413D-8FF8-4226-97BA-A1D14EC56FC9}" presName="hierChild5" presStyleCnt="0"/>
      <dgm:spPr/>
    </dgm:pt>
    <dgm:pt modelId="{C030FF34-C7C5-4B31-85A4-49608FB49041}" type="pres">
      <dgm:prSet presAssocID="{F324B8C0-F2F0-4AD3-9008-3F637819CA37}" presName="Name35" presStyleLbl="parChTrans1D2" presStyleIdx="2" presStyleCnt="3"/>
      <dgm:spPr/>
    </dgm:pt>
    <dgm:pt modelId="{1B2F24C5-27F4-421D-8AE7-4485B227A27A}" type="pres">
      <dgm:prSet presAssocID="{1BE2804B-423B-4D31-9362-F1FA3E911D11}" presName="hierRoot2" presStyleCnt="0">
        <dgm:presLayoutVars>
          <dgm:hierBranch/>
        </dgm:presLayoutVars>
      </dgm:prSet>
      <dgm:spPr/>
    </dgm:pt>
    <dgm:pt modelId="{87405167-99EC-4E15-93ED-D74AF710C451}" type="pres">
      <dgm:prSet presAssocID="{1BE2804B-423B-4D31-9362-F1FA3E911D11}" presName="rootComposite" presStyleCnt="0"/>
      <dgm:spPr/>
    </dgm:pt>
    <dgm:pt modelId="{7758AA35-1E54-4C0C-8D26-CE1C24DC94CE}" type="pres">
      <dgm:prSet presAssocID="{1BE2804B-423B-4D31-9362-F1FA3E911D11}" presName="rootText" presStyleLbl="node2" presStyleIdx="2" presStyleCnt="3">
        <dgm:presLayoutVars>
          <dgm:chPref val="3"/>
        </dgm:presLayoutVars>
      </dgm:prSet>
      <dgm:spPr/>
    </dgm:pt>
    <dgm:pt modelId="{C2B45401-57D7-423D-B03B-23CC13F7F70F}" type="pres">
      <dgm:prSet presAssocID="{1BE2804B-423B-4D31-9362-F1FA3E911D11}" presName="rootConnector" presStyleLbl="node2" presStyleIdx="2" presStyleCnt="3"/>
      <dgm:spPr/>
    </dgm:pt>
    <dgm:pt modelId="{75C5F03D-A754-481C-B694-CB9AE7266D51}" type="pres">
      <dgm:prSet presAssocID="{1BE2804B-423B-4D31-9362-F1FA3E911D11}" presName="hierChild4" presStyleCnt="0"/>
      <dgm:spPr/>
    </dgm:pt>
    <dgm:pt modelId="{855809B0-D52A-44FE-A374-CD5AB7DDA62C}" type="pres">
      <dgm:prSet presAssocID="{1BE2804B-423B-4D31-9362-F1FA3E911D11}" presName="hierChild5" presStyleCnt="0"/>
      <dgm:spPr/>
    </dgm:pt>
    <dgm:pt modelId="{C5FA7466-4CCD-4282-9502-9C7C667151AD}" type="pres">
      <dgm:prSet presAssocID="{173BAD61-A6CA-47CC-8C21-1DD6A3C5E3C5}" presName="hierChild3" presStyleCnt="0"/>
      <dgm:spPr/>
    </dgm:pt>
  </dgm:ptLst>
  <dgm:cxnLst>
    <dgm:cxn modelId="{70614019-CF9D-48C7-98B6-46831D109D78}" srcId="{173BAD61-A6CA-47CC-8C21-1DD6A3C5E3C5}" destId="{04D1FBCC-2C44-4466-9B54-AA04D3FEBDF2}" srcOrd="0" destOrd="0" parTransId="{E0B1D0D7-61DF-4961-A1B8-A5DF435FD777}" sibTransId="{C81A3C5B-1CAA-45AC-89AC-A9C342899404}"/>
    <dgm:cxn modelId="{90883526-5CC8-4F7C-8F6C-0D62427CF392}" type="presOf" srcId="{1BE2804B-423B-4D31-9362-F1FA3E911D11}" destId="{7758AA35-1E54-4C0C-8D26-CE1C24DC94CE}" srcOrd="0" destOrd="0" presId="urn:microsoft.com/office/officeart/2005/8/layout/orgChart1"/>
    <dgm:cxn modelId="{E443582C-7A45-4027-9D40-A0701F03CDC7}" type="presOf" srcId="{173BAD61-A6CA-47CC-8C21-1DD6A3C5E3C5}" destId="{C13BF9E7-D96B-4955-8D51-276F6FAFBAF2}" srcOrd="0" destOrd="0" presId="urn:microsoft.com/office/officeart/2005/8/layout/orgChart1"/>
    <dgm:cxn modelId="{7FB77C2E-03A6-4EA5-A60E-52011104B8A2}" srcId="{04D1FBCC-2C44-4466-9B54-AA04D3FEBDF2}" destId="{1018E9DA-D4EA-4D1D-832B-16471CB20C1D}" srcOrd="0" destOrd="0" parTransId="{95561728-19DE-420D-BF01-8D7CE93B0384}" sibTransId="{92DA8FF0-77BB-4A16-A3AE-5E26C5C038C0}"/>
    <dgm:cxn modelId="{9C537936-26E2-4831-B43A-0451B665B694}" type="presOf" srcId="{1018E9DA-D4EA-4D1D-832B-16471CB20C1D}" destId="{6675AFC5-AF06-4773-B7A2-E64165C7DC5E}" srcOrd="0" destOrd="0" presId="urn:microsoft.com/office/officeart/2005/8/layout/orgChart1"/>
    <dgm:cxn modelId="{EFF68637-3ABD-4606-9783-A8DD41AC4A73}" srcId="{173BAD61-A6CA-47CC-8C21-1DD6A3C5E3C5}" destId="{A884413D-8FF8-4226-97BA-A1D14EC56FC9}" srcOrd="1" destOrd="0" parTransId="{C154C5BE-3EB1-4D54-9CAE-9464512C20E5}" sibTransId="{2536D3BF-C118-446B-9CAD-8E4F9D3D81CA}"/>
    <dgm:cxn modelId="{0BCF2E61-D1D3-4921-8534-6076CDDDA410}" type="presOf" srcId="{A884413D-8FF8-4226-97BA-A1D14EC56FC9}" destId="{1467AE45-7276-4F30-B76B-A873E1A67EC5}" srcOrd="0" destOrd="0" presId="urn:microsoft.com/office/officeart/2005/8/layout/orgChart1"/>
    <dgm:cxn modelId="{7E24586B-7D4D-4C5C-9F60-78CB7152BFEF}" type="presOf" srcId="{04D1FBCC-2C44-4466-9B54-AA04D3FEBDF2}" destId="{B1AFA818-B462-45E9-B6DB-9191CB1363B7}" srcOrd="0" destOrd="0" presId="urn:microsoft.com/office/officeart/2005/8/layout/orgChart1"/>
    <dgm:cxn modelId="{520BB777-2203-4626-AC4D-02AA7FC4FF56}" type="presOf" srcId="{173BAD61-A6CA-47CC-8C21-1DD6A3C5E3C5}" destId="{82102043-4C9D-49BC-9AF5-34B38BCB0116}" srcOrd="1" destOrd="0" presId="urn:microsoft.com/office/officeart/2005/8/layout/orgChart1"/>
    <dgm:cxn modelId="{56496783-C1F2-4F67-AFC5-2679B8C618FF}" type="presOf" srcId="{A884413D-8FF8-4226-97BA-A1D14EC56FC9}" destId="{BFAA69A1-C8B2-4ACF-B01F-872807A86EF7}" srcOrd="1" destOrd="0" presId="urn:microsoft.com/office/officeart/2005/8/layout/orgChart1"/>
    <dgm:cxn modelId="{6172F885-E921-4ECF-90EE-F36C518BFE56}" type="presOf" srcId="{1018E9DA-D4EA-4D1D-832B-16471CB20C1D}" destId="{DFA65109-4952-4991-B13D-BF575A085F16}" srcOrd="1" destOrd="0" presId="urn:microsoft.com/office/officeart/2005/8/layout/orgChart1"/>
    <dgm:cxn modelId="{3853728D-28D4-43B2-ADFB-E5C5AC0BDFDA}" type="presOf" srcId="{E0B1D0D7-61DF-4961-A1B8-A5DF435FD777}" destId="{9B246430-8B16-4A29-B901-1E07215A8686}" srcOrd="0" destOrd="0" presId="urn:microsoft.com/office/officeart/2005/8/layout/orgChart1"/>
    <dgm:cxn modelId="{1DCDB28E-91C2-4BDC-9A24-B6B6CA0FD892}" type="presOf" srcId="{04D1FBCC-2C44-4466-9B54-AA04D3FEBDF2}" destId="{A9B5C1A0-29C8-4EA1-9D77-944BCB81D511}" srcOrd="1" destOrd="0" presId="urn:microsoft.com/office/officeart/2005/8/layout/orgChart1"/>
    <dgm:cxn modelId="{483766AE-5336-41FA-936A-8FF892D0D776}" srcId="{173BAD61-A6CA-47CC-8C21-1DD6A3C5E3C5}" destId="{1BE2804B-423B-4D31-9362-F1FA3E911D11}" srcOrd="2" destOrd="0" parTransId="{F324B8C0-F2F0-4AD3-9008-3F637819CA37}" sibTransId="{A8283CB4-68DA-4930-811E-43C9E2805988}"/>
    <dgm:cxn modelId="{3ECDA9B1-5596-4707-AF45-476F26CE8C35}" type="presOf" srcId="{B02715F3-4370-48A3-9CAF-29D62A9AD28D}" destId="{133A8458-4A45-4B08-9E6F-674AA079CB90}" srcOrd="0" destOrd="0" presId="urn:microsoft.com/office/officeart/2005/8/layout/orgChart1"/>
    <dgm:cxn modelId="{5037ACBA-92F6-4F4C-BA09-5223F2817572}" srcId="{B02715F3-4370-48A3-9CAF-29D62A9AD28D}" destId="{173BAD61-A6CA-47CC-8C21-1DD6A3C5E3C5}" srcOrd="0" destOrd="0" parTransId="{5C108F46-9199-4212-91E3-309669B359F1}" sibTransId="{23A1051E-FFAF-4D55-815A-C3946CC84274}"/>
    <dgm:cxn modelId="{662E79BB-06EC-4B84-AA83-76B70C85D451}" type="presOf" srcId="{C154C5BE-3EB1-4D54-9CAE-9464512C20E5}" destId="{6BFB0850-F113-486B-A0D5-A85BA9F94290}" srcOrd="0" destOrd="0" presId="urn:microsoft.com/office/officeart/2005/8/layout/orgChart1"/>
    <dgm:cxn modelId="{3FBA17CC-A3FE-41E8-88E7-31E5B1D38E2E}" type="presOf" srcId="{1BE2804B-423B-4D31-9362-F1FA3E911D11}" destId="{C2B45401-57D7-423D-B03B-23CC13F7F70F}" srcOrd="1" destOrd="0" presId="urn:microsoft.com/office/officeart/2005/8/layout/orgChart1"/>
    <dgm:cxn modelId="{BB848BD5-7BB6-4B90-AA0E-531C3315AE4B}" type="presOf" srcId="{F324B8C0-F2F0-4AD3-9008-3F637819CA37}" destId="{C030FF34-C7C5-4B31-85A4-49608FB49041}" srcOrd="0" destOrd="0" presId="urn:microsoft.com/office/officeart/2005/8/layout/orgChart1"/>
    <dgm:cxn modelId="{E0B2D5ED-D2F2-4CC7-BE17-AB971D3258EE}" type="presOf" srcId="{95561728-19DE-420D-BF01-8D7CE93B0384}" destId="{44DC1665-ED8C-425E-8048-E2F3237EC076}" srcOrd="0" destOrd="0" presId="urn:microsoft.com/office/officeart/2005/8/layout/orgChart1"/>
    <dgm:cxn modelId="{92420B16-DDDF-46CD-802F-65EB46F5C073}" type="presParOf" srcId="{133A8458-4A45-4B08-9E6F-674AA079CB90}" destId="{5E824391-2D0D-413A-A419-BED524D43574}" srcOrd="0" destOrd="0" presId="urn:microsoft.com/office/officeart/2005/8/layout/orgChart1"/>
    <dgm:cxn modelId="{B576DB36-D643-46F2-8784-9A64FC760EC4}" type="presParOf" srcId="{5E824391-2D0D-413A-A419-BED524D43574}" destId="{BBC2BA05-1EB1-48C7-B06F-58AA8263CEC1}" srcOrd="0" destOrd="0" presId="urn:microsoft.com/office/officeart/2005/8/layout/orgChart1"/>
    <dgm:cxn modelId="{D745CCF4-475A-4A0D-8CFE-1E106AB14297}" type="presParOf" srcId="{BBC2BA05-1EB1-48C7-B06F-58AA8263CEC1}" destId="{C13BF9E7-D96B-4955-8D51-276F6FAFBAF2}" srcOrd="0" destOrd="0" presId="urn:microsoft.com/office/officeart/2005/8/layout/orgChart1"/>
    <dgm:cxn modelId="{5B9A6E33-5C2D-49BA-A16B-A9AEF76CDF29}" type="presParOf" srcId="{BBC2BA05-1EB1-48C7-B06F-58AA8263CEC1}" destId="{82102043-4C9D-49BC-9AF5-34B38BCB0116}" srcOrd="1" destOrd="0" presId="urn:microsoft.com/office/officeart/2005/8/layout/orgChart1"/>
    <dgm:cxn modelId="{036AADFC-FC0B-40DD-85D1-E20304E944DE}" type="presParOf" srcId="{5E824391-2D0D-413A-A419-BED524D43574}" destId="{F03714D6-1DEF-4551-A946-73F9639B686E}" srcOrd="1" destOrd="0" presId="urn:microsoft.com/office/officeart/2005/8/layout/orgChart1"/>
    <dgm:cxn modelId="{14A98EA0-BE30-4E92-B6F3-ED58E2936546}" type="presParOf" srcId="{F03714D6-1DEF-4551-A946-73F9639B686E}" destId="{9B246430-8B16-4A29-B901-1E07215A8686}" srcOrd="0" destOrd="0" presId="urn:microsoft.com/office/officeart/2005/8/layout/orgChart1"/>
    <dgm:cxn modelId="{11135E2B-365C-4A33-ADD9-72188C731FF2}" type="presParOf" srcId="{F03714D6-1DEF-4551-A946-73F9639B686E}" destId="{90859283-8B0F-4C6F-A69C-64B1E3A65A89}" srcOrd="1" destOrd="0" presId="urn:microsoft.com/office/officeart/2005/8/layout/orgChart1"/>
    <dgm:cxn modelId="{533409DF-7C4D-4054-9EFE-35EE30C122B9}" type="presParOf" srcId="{90859283-8B0F-4C6F-A69C-64B1E3A65A89}" destId="{5B7FF41B-91FD-4B5F-8347-AE4C1C986A6D}" srcOrd="0" destOrd="0" presId="urn:microsoft.com/office/officeart/2005/8/layout/orgChart1"/>
    <dgm:cxn modelId="{174787ED-4731-4914-BD3F-32CFC155B776}" type="presParOf" srcId="{5B7FF41B-91FD-4B5F-8347-AE4C1C986A6D}" destId="{B1AFA818-B462-45E9-B6DB-9191CB1363B7}" srcOrd="0" destOrd="0" presId="urn:microsoft.com/office/officeart/2005/8/layout/orgChart1"/>
    <dgm:cxn modelId="{C441AF0B-15A1-463F-87B9-EC4C96D67FEC}" type="presParOf" srcId="{5B7FF41B-91FD-4B5F-8347-AE4C1C986A6D}" destId="{A9B5C1A0-29C8-4EA1-9D77-944BCB81D511}" srcOrd="1" destOrd="0" presId="urn:microsoft.com/office/officeart/2005/8/layout/orgChart1"/>
    <dgm:cxn modelId="{9D27B093-A82F-4595-A038-E3ECA78F70DF}" type="presParOf" srcId="{90859283-8B0F-4C6F-A69C-64B1E3A65A89}" destId="{B1FFA55D-6A5D-4B26-91C4-AD694DDD9852}" srcOrd="1" destOrd="0" presId="urn:microsoft.com/office/officeart/2005/8/layout/orgChart1"/>
    <dgm:cxn modelId="{5967C331-EBFA-4259-8AB1-189230857B28}" type="presParOf" srcId="{B1FFA55D-6A5D-4B26-91C4-AD694DDD9852}" destId="{44DC1665-ED8C-425E-8048-E2F3237EC076}" srcOrd="0" destOrd="0" presId="urn:microsoft.com/office/officeart/2005/8/layout/orgChart1"/>
    <dgm:cxn modelId="{7C89EA0E-3C2A-4596-80B7-62057A60C24E}" type="presParOf" srcId="{B1FFA55D-6A5D-4B26-91C4-AD694DDD9852}" destId="{EF44AB0D-A7B6-4004-B600-DDD47BABF4BB}" srcOrd="1" destOrd="0" presId="urn:microsoft.com/office/officeart/2005/8/layout/orgChart1"/>
    <dgm:cxn modelId="{CD818AB4-9A3E-4951-A49A-73E90217F658}" type="presParOf" srcId="{EF44AB0D-A7B6-4004-B600-DDD47BABF4BB}" destId="{E3427BDC-1C60-4080-92DE-E14F842B4FA3}" srcOrd="0" destOrd="0" presId="urn:microsoft.com/office/officeart/2005/8/layout/orgChart1"/>
    <dgm:cxn modelId="{C1A2CA71-3F15-4A47-90FB-0992B3C26BE6}" type="presParOf" srcId="{E3427BDC-1C60-4080-92DE-E14F842B4FA3}" destId="{6675AFC5-AF06-4773-B7A2-E64165C7DC5E}" srcOrd="0" destOrd="0" presId="urn:microsoft.com/office/officeart/2005/8/layout/orgChart1"/>
    <dgm:cxn modelId="{F84AF4A6-32BB-489C-B02F-835F6E329328}" type="presParOf" srcId="{E3427BDC-1C60-4080-92DE-E14F842B4FA3}" destId="{DFA65109-4952-4991-B13D-BF575A085F16}" srcOrd="1" destOrd="0" presId="urn:microsoft.com/office/officeart/2005/8/layout/orgChart1"/>
    <dgm:cxn modelId="{362F2336-8732-47EB-AB64-D2DCEA508FC9}" type="presParOf" srcId="{EF44AB0D-A7B6-4004-B600-DDD47BABF4BB}" destId="{F441E9BD-73A7-47BD-A641-9B10FD2AEAD0}" srcOrd="1" destOrd="0" presId="urn:microsoft.com/office/officeart/2005/8/layout/orgChart1"/>
    <dgm:cxn modelId="{6809F390-3520-4EEF-95F8-870AFC1E24AC}" type="presParOf" srcId="{EF44AB0D-A7B6-4004-B600-DDD47BABF4BB}" destId="{FFA0D045-79F8-4792-883B-1FCA948073CC}" srcOrd="2" destOrd="0" presId="urn:microsoft.com/office/officeart/2005/8/layout/orgChart1"/>
    <dgm:cxn modelId="{3A41F48A-D019-4883-ACB2-284A439D64B6}" type="presParOf" srcId="{90859283-8B0F-4C6F-A69C-64B1E3A65A89}" destId="{774B2920-173E-4FE5-BD0C-DA621F48E7D4}" srcOrd="2" destOrd="0" presId="urn:microsoft.com/office/officeart/2005/8/layout/orgChart1"/>
    <dgm:cxn modelId="{6DD8E71E-A308-43AB-84B9-5B910EC20A43}" type="presParOf" srcId="{F03714D6-1DEF-4551-A946-73F9639B686E}" destId="{6BFB0850-F113-486B-A0D5-A85BA9F94290}" srcOrd="2" destOrd="0" presId="urn:microsoft.com/office/officeart/2005/8/layout/orgChart1"/>
    <dgm:cxn modelId="{B6338E7D-2842-4802-812D-A5DC5E4AA111}" type="presParOf" srcId="{F03714D6-1DEF-4551-A946-73F9639B686E}" destId="{49FBDA3B-FE65-4267-AC6E-1DA6DBEA0AF3}" srcOrd="3" destOrd="0" presId="urn:microsoft.com/office/officeart/2005/8/layout/orgChart1"/>
    <dgm:cxn modelId="{6877762F-6533-4016-97C2-2090A7C921B5}" type="presParOf" srcId="{49FBDA3B-FE65-4267-AC6E-1DA6DBEA0AF3}" destId="{A4DD99F3-DBC3-43C2-8800-56D27A0110EA}" srcOrd="0" destOrd="0" presId="urn:microsoft.com/office/officeart/2005/8/layout/orgChart1"/>
    <dgm:cxn modelId="{F432DC01-F13D-4FDA-B28C-F8E1698416EF}" type="presParOf" srcId="{A4DD99F3-DBC3-43C2-8800-56D27A0110EA}" destId="{1467AE45-7276-4F30-B76B-A873E1A67EC5}" srcOrd="0" destOrd="0" presId="urn:microsoft.com/office/officeart/2005/8/layout/orgChart1"/>
    <dgm:cxn modelId="{216A49EB-5272-4EE5-B9B2-26177002C4D8}" type="presParOf" srcId="{A4DD99F3-DBC3-43C2-8800-56D27A0110EA}" destId="{BFAA69A1-C8B2-4ACF-B01F-872807A86EF7}" srcOrd="1" destOrd="0" presId="urn:microsoft.com/office/officeart/2005/8/layout/orgChart1"/>
    <dgm:cxn modelId="{EF6DE0B9-2BEC-4DE6-89F3-868E138E9B10}" type="presParOf" srcId="{49FBDA3B-FE65-4267-AC6E-1DA6DBEA0AF3}" destId="{E86A950F-9637-45C0-98A6-1D1036E4E89B}" srcOrd="1" destOrd="0" presId="urn:microsoft.com/office/officeart/2005/8/layout/orgChart1"/>
    <dgm:cxn modelId="{AC8C3B17-1032-4C30-9254-6933A79E83B1}" type="presParOf" srcId="{49FBDA3B-FE65-4267-AC6E-1DA6DBEA0AF3}" destId="{EF0A50B8-F697-43D6-92D7-EFB79E579765}" srcOrd="2" destOrd="0" presId="urn:microsoft.com/office/officeart/2005/8/layout/orgChart1"/>
    <dgm:cxn modelId="{096D4CDA-3E8B-4399-8CA0-F9EE8D574592}" type="presParOf" srcId="{F03714D6-1DEF-4551-A946-73F9639B686E}" destId="{C030FF34-C7C5-4B31-85A4-49608FB49041}" srcOrd="4" destOrd="0" presId="urn:microsoft.com/office/officeart/2005/8/layout/orgChart1"/>
    <dgm:cxn modelId="{FDF5E14F-75F4-49AE-A399-9133A59AFEF8}" type="presParOf" srcId="{F03714D6-1DEF-4551-A946-73F9639B686E}" destId="{1B2F24C5-27F4-421D-8AE7-4485B227A27A}" srcOrd="5" destOrd="0" presId="urn:microsoft.com/office/officeart/2005/8/layout/orgChart1"/>
    <dgm:cxn modelId="{14BAAD79-99F6-484F-A96A-6E26E128953F}" type="presParOf" srcId="{1B2F24C5-27F4-421D-8AE7-4485B227A27A}" destId="{87405167-99EC-4E15-93ED-D74AF710C451}" srcOrd="0" destOrd="0" presId="urn:microsoft.com/office/officeart/2005/8/layout/orgChart1"/>
    <dgm:cxn modelId="{59015645-192A-4DE8-9394-E8F87A5573DE}" type="presParOf" srcId="{87405167-99EC-4E15-93ED-D74AF710C451}" destId="{7758AA35-1E54-4C0C-8D26-CE1C24DC94CE}" srcOrd="0" destOrd="0" presId="urn:microsoft.com/office/officeart/2005/8/layout/orgChart1"/>
    <dgm:cxn modelId="{7790D59C-6A89-4263-B032-036F406430CD}" type="presParOf" srcId="{87405167-99EC-4E15-93ED-D74AF710C451}" destId="{C2B45401-57D7-423D-B03B-23CC13F7F70F}" srcOrd="1" destOrd="0" presId="urn:microsoft.com/office/officeart/2005/8/layout/orgChart1"/>
    <dgm:cxn modelId="{C0292CAC-7F57-495F-A80E-6FB74134B114}" type="presParOf" srcId="{1B2F24C5-27F4-421D-8AE7-4485B227A27A}" destId="{75C5F03D-A754-481C-B694-CB9AE7266D51}" srcOrd="1" destOrd="0" presId="urn:microsoft.com/office/officeart/2005/8/layout/orgChart1"/>
    <dgm:cxn modelId="{85029327-A933-4A31-A106-5B21489CA61D}" type="presParOf" srcId="{1B2F24C5-27F4-421D-8AE7-4485B227A27A}" destId="{855809B0-D52A-44FE-A374-CD5AB7DDA62C}" srcOrd="2" destOrd="0" presId="urn:microsoft.com/office/officeart/2005/8/layout/orgChart1"/>
    <dgm:cxn modelId="{E03CFCD5-18E4-41AF-BBE1-2FA72C5AF15E}" type="presParOf" srcId="{5E824391-2D0D-413A-A419-BED524D43574}" destId="{C5FA7466-4CCD-4282-9502-9C7C667151AD}"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8A18591B-7B6E-4A6F-B8D1-C4ACE1054FD1}" type="doc">
      <dgm:prSet loTypeId="urn:microsoft.com/office/officeart/2005/8/layout/orgChart1" loCatId="hierarchy" qsTypeId="urn:microsoft.com/office/officeart/2005/8/quickstyle/simple1" qsCatId="simple" csTypeId="urn:microsoft.com/office/officeart/2005/8/colors/accent1_1" csCatId="accent1"/>
      <dgm:spPr/>
    </dgm:pt>
    <dgm:pt modelId="{B70D3E98-1233-4486-9CA7-2AF332977153}">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effectLst/>
              <a:latin typeface="Calibri" panose="020F0502020204030204" pitchFamily="34" charset="0"/>
            </a:rPr>
            <a:t>Estimation Cost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dirty="0">
              <a:ln/>
              <a:effectLst/>
              <a:latin typeface="Calibri" panose="020F0502020204030204" pitchFamily="34" charset="0"/>
            </a:rPr>
            <a:t>0000</a:t>
          </a:r>
        </a:p>
      </dgm:t>
    </dgm:pt>
    <dgm:pt modelId="{AC720E8B-ABEA-496F-B646-DD96423519DD}" type="parTrans" cxnId="{455D90E9-112E-4B63-9A46-4AC2AE7686AA}">
      <dgm:prSet/>
      <dgm:spPr/>
      <dgm:t>
        <a:bodyPr/>
        <a:lstStyle/>
        <a:p>
          <a:endParaRPr lang="en-US"/>
        </a:p>
      </dgm:t>
    </dgm:pt>
    <dgm:pt modelId="{BC893052-50CC-4B69-BC04-5B55A1865366}" type="sibTrans" cxnId="{455D90E9-112E-4B63-9A46-4AC2AE7686AA}">
      <dgm:prSet/>
      <dgm:spPr/>
      <dgm:t>
        <a:bodyPr/>
        <a:lstStyle/>
        <a:p>
          <a:endParaRPr lang="en-US"/>
        </a:p>
      </dgm:t>
    </dgm:pt>
    <dgm:pt modelId="{064E3FD5-8A28-4C92-8262-4EB1366B6D85}">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Calculate gas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Needed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1000</a:t>
          </a:r>
        </a:p>
      </dgm:t>
    </dgm:pt>
    <dgm:pt modelId="{CF8ABBC0-2288-4E0C-AE29-8595B6AE4E2B}" type="parTrans" cxnId="{084D3115-82E5-4AED-BF29-341DAAB6D2BA}">
      <dgm:prSet/>
      <dgm:spPr/>
      <dgm:t>
        <a:bodyPr/>
        <a:lstStyle/>
        <a:p>
          <a:endParaRPr lang="en-US"/>
        </a:p>
      </dgm:t>
    </dgm:pt>
    <dgm:pt modelId="{38DD7F0F-C971-47EF-BA1B-DF52574BC67D}" type="sibTrans" cxnId="{084D3115-82E5-4AED-BF29-341DAAB6D2BA}">
      <dgm:prSet/>
      <dgm:spPr/>
      <dgm:t>
        <a:bodyPr/>
        <a:lstStyle/>
        <a:p>
          <a:endParaRPr lang="en-US"/>
        </a:p>
      </dgm:t>
    </dgm:pt>
    <dgm:pt modelId="{846E6E3A-C04C-4A91-A064-3556A95EA81E}">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Get total distance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in miles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1100</a:t>
          </a:r>
        </a:p>
      </dgm:t>
    </dgm:pt>
    <dgm:pt modelId="{22A53389-05CD-4C62-8B34-5235AB621E4A}" type="parTrans" cxnId="{6EE34355-D341-4DDA-9FB3-668DAC7F521D}">
      <dgm:prSet/>
      <dgm:spPr/>
      <dgm:t>
        <a:bodyPr/>
        <a:lstStyle/>
        <a:p>
          <a:endParaRPr lang="en-US"/>
        </a:p>
      </dgm:t>
    </dgm:pt>
    <dgm:pt modelId="{DDA3A53F-983D-4A14-9F12-90B389987643}" type="sibTrans" cxnId="{6EE34355-D341-4DDA-9FB3-668DAC7F521D}">
      <dgm:prSet/>
      <dgm:spPr/>
      <dgm:t>
        <a:bodyPr/>
        <a:lstStyle/>
        <a:p>
          <a:endParaRPr lang="en-US"/>
        </a:p>
      </dgm:t>
    </dgm:pt>
    <dgm:pt modelId="{5BF770D9-95B4-4535-980F-7668A80F637C}">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Get miles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per gallon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1200</a:t>
          </a:r>
        </a:p>
      </dgm:t>
    </dgm:pt>
    <dgm:pt modelId="{8C28C77B-74DC-43BF-BEC0-FB5C8C04FF30}" type="parTrans" cxnId="{18E4794D-982A-4AE9-99E9-87CE2049DCB6}">
      <dgm:prSet/>
      <dgm:spPr/>
      <dgm:t>
        <a:bodyPr/>
        <a:lstStyle/>
        <a:p>
          <a:endParaRPr lang="en-US"/>
        </a:p>
      </dgm:t>
    </dgm:pt>
    <dgm:pt modelId="{30F10C98-BCE7-4237-B4EE-0CF9400F6596}" type="sibTrans" cxnId="{18E4794D-982A-4AE9-99E9-87CE2049DCB6}">
      <dgm:prSet/>
      <dgm:spPr/>
      <dgm:t>
        <a:bodyPr/>
        <a:lstStyle/>
        <a:p>
          <a:endParaRPr lang="en-US"/>
        </a:p>
      </dgm:t>
    </dgm:pt>
    <dgm:pt modelId="{219D1113-9904-40AA-B936-2297CCE93537}">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Calculate estimated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Cost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2000</a:t>
          </a:r>
        </a:p>
      </dgm:t>
    </dgm:pt>
    <dgm:pt modelId="{ABC6E02E-57D3-4F75-85DE-EB1EA532371E}" type="parTrans" cxnId="{B989F899-3BFB-4D39-98E8-A8160A3EB142}">
      <dgm:prSet/>
      <dgm:spPr/>
      <dgm:t>
        <a:bodyPr/>
        <a:lstStyle/>
        <a:p>
          <a:endParaRPr lang="en-US"/>
        </a:p>
      </dgm:t>
    </dgm:pt>
    <dgm:pt modelId="{861DA940-AB1C-4F9E-8855-6406348371C8}" type="sibTrans" cxnId="{B989F899-3BFB-4D39-98E8-A8160A3EB142}">
      <dgm:prSet/>
      <dgm:spPr/>
      <dgm:t>
        <a:bodyPr/>
        <a:lstStyle/>
        <a:p>
          <a:endParaRPr lang="en-US"/>
        </a:p>
      </dgm:t>
    </dgm:pt>
    <dgm:pt modelId="{E391962F-AC7D-4539-A693-BE281A0AB8E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Get average cost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per gallon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2100</a:t>
          </a:r>
        </a:p>
      </dgm:t>
    </dgm:pt>
    <dgm:pt modelId="{4FCA6BC0-2EFC-4D47-A4FA-289CBE6A698E}" type="parTrans" cxnId="{D57F4E0F-F86A-4879-B56E-5B3CB1C7CB26}">
      <dgm:prSet/>
      <dgm:spPr/>
      <dgm:t>
        <a:bodyPr/>
        <a:lstStyle/>
        <a:p>
          <a:endParaRPr lang="en-US"/>
        </a:p>
      </dgm:t>
    </dgm:pt>
    <dgm:pt modelId="{E84940F8-3090-45CF-AF67-44B656689226}" type="sibTrans" cxnId="{D57F4E0F-F86A-4879-B56E-5B3CB1C7CB26}">
      <dgm:prSet/>
      <dgm:spPr/>
      <dgm:t>
        <a:bodyPr/>
        <a:lstStyle/>
        <a:p>
          <a:endParaRPr lang="en-US"/>
        </a:p>
      </dgm:t>
    </dgm:pt>
    <dgm:pt modelId="{86B9DC0F-AE9D-42D6-A043-42DBD396B3C9}">
      <dgm:prSet/>
      <dgm:spPr/>
      <dgm: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Display gas needed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Display estimated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Cost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b="0" i="0" u="none" strike="noStrike" cap="none" normalizeH="0" baseline="0">
              <a:ln/>
              <a:effectLst/>
              <a:latin typeface="Calibri" panose="020F0502020204030204" pitchFamily="34" charset="0"/>
            </a:rPr>
            <a:t>3000</a:t>
          </a:r>
        </a:p>
      </dgm:t>
    </dgm:pt>
    <dgm:pt modelId="{9B0F3B80-F992-4A39-81CC-A4693C9C5EB8}" type="parTrans" cxnId="{265D80D3-415D-4B17-9310-D2D835FCD9EA}">
      <dgm:prSet/>
      <dgm:spPr/>
      <dgm:t>
        <a:bodyPr/>
        <a:lstStyle/>
        <a:p>
          <a:endParaRPr lang="en-US"/>
        </a:p>
      </dgm:t>
    </dgm:pt>
    <dgm:pt modelId="{6CC861EA-1700-4F9D-B8C0-FFD8C9D710E1}" type="sibTrans" cxnId="{265D80D3-415D-4B17-9310-D2D835FCD9EA}">
      <dgm:prSet/>
      <dgm:spPr/>
      <dgm:t>
        <a:bodyPr/>
        <a:lstStyle/>
        <a:p>
          <a:endParaRPr lang="en-US"/>
        </a:p>
      </dgm:t>
    </dgm:pt>
    <dgm:pt modelId="{7B4521A6-CB92-4344-8337-203F08885407}" type="pres">
      <dgm:prSet presAssocID="{8A18591B-7B6E-4A6F-B8D1-C4ACE1054FD1}" presName="hierChild1" presStyleCnt="0">
        <dgm:presLayoutVars>
          <dgm:orgChart val="1"/>
          <dgm:chPref val="1"/>
          <dgm:dir/>
          <dgm:animOne val="branch"/>
          <dgm:animLvl val="lvl"/>
          <dgm:resizeHandles/>
        </dgm:presLayoutVars>
      </dgm:prSet>
      <dgm:spPr/>
    </dgm:pt>
    <dgm:pt modelId="{A58EEBF7-AFA9-400A-8900-78F37C7B64CF}" type="pres">
      <dgm:prSet presAssocID="{B70D3E98-1233-4486-9CA7-2AF332977153}" presName="hierRoot1" presStyleCnt="0">
        <dgm:presLayoutVars>
          <dgm:hierBranch/>
        </dgm:presLayoutVars>
      </dgm:prSet>
      <dgm:spPr/>
    </dgm:pt>
    <dgm:pt modelId="{6426E390-CB1F-49E6-A15B-1A3CF73D44D1}" type="pres">
      <dgm:prSet presAssocID="{B70D3E98-1233-4486-9CA7-2AF332977153}" presName="rootComposite1" presStyleCnt="0"/>
      <dgm:spPr/>
    </dgm:pt>
    <dgm:pt modelId="{CCF32A32-C058-4991-A567-76B9BFCD963D}" type="pres">
      <dgm:prSet presAssocID="{B70D3E98-1233-4486-9CA7-2AF332977153}" presName="rootText1" presStyleLbl="node0" presStyleIdx="0" presStyleCnt="1">
        <dgm:presLayoutVars>
          <dgm:chPref val="3"/>
        </dgm:presLayoutVars>
      </dgm:prSet>
      <dgm:spPr/>
    </dgm:pt>
    <dgm:pt modelId="{EF2F6B8D-DF3D-4D88-BDCA-47172FA5C2FF}" type="pres">
      <dgm:prSet presAssocID="{B70D3E98-1233-4486-9CA7-2AF332977153}" presName="rootConnector1" presStyleLbl="node1" presStyleIdx="0" presStyleCnt="0"/>
      <dgm:spPr/>
    </dgm:pt>
    <dgm:pt modelId="{DEF5D837-84CD-45EE-9484-516926698C11}" type="pres">
      <dgm:prSet presAssocID="{B70D3E98-1233-4486-9CA7-2AF332977153}" presName="hierChild2" presStyleCnt="0"/>
      <dgm:spPr/>
    </dgm:pt>
    <dgm:pt modelId="{F5E9FA37-0157-4695-A25B-962707069C43}" type="pres">
      <dgm:prSet presAssocID="{CF8ABBC0-2288-4E0C-AE29-8595B6AE4E2B}" presName="Name35" presStyleLbl="parChTrans1D2" presStyleIdx="0" presStyleCnt="3"/>
      <dgm:spPr/>
    </dgm:pt>
    <dgm:pt modelId="{FBA8C53B-0640-4236-95CF-3B103BFF59A2}" type="pres">
      <dgm:prSet presAssocID="{064E3FD5-8A28-4C92-8262-4EB1366B6D85}" presName="hierRoot2" presStyleCnt="0">
        <dgm:presLayoutVars>
          <dgm:hierBranch/>
        </dgm:presLayoutVars>
      </dgm:prSet>
      <dgm:spPr/>
    </dgm:pt>
    <dgm:pt modelId="{A853F675-45C4-423C-A5B6-35A7F2E65EAB}" type="pres">
      <dgm:prSet presAssocID="{064E3FD5-8A28-4C92-8262-4EB1366B6D85}" presName="rootComposite" presStyleCnt="0"/>
      <dgm:spPr/>
    </dgm:pt>
    <dgm:pt modelId="{4AB8D010-E686-443C-87D8-3019E00B9354}" type="pres">
      <dgm:prSet presAssocID="{064E3FD5-8A28-4C92-8262-4EB1366B6D85}" presName="rootText" presStyleLbl="node2" presStyleIdx="0" presStyleCnt="3">
        <dgm:presLayoutVars>
          <dgm:chPref val="3"/>
        </dgm:presLayoutVars>
      </dgm:prSet>
      <dgm:spPr/>
    </dgm:pt>
    <dgm:pt modelId="{90E748B9-43DE-4449-8FBA-BED6967330E4}" type="pres">
      <dgm:prSet presAssocID="{064E3FD5-8A28-4C92-8262-4EB1366B6D85}" presName="rootConnector" presStyleLbl="node2" presStyleIdx="0" presStyleCnt="3"/>
      <dgm:spPr/>
    </dgm:pt>
    <dgm:pt modelId="{851AC1C7-18DE-4F16-AB4E-7EBFB904C417}" type="pres">
      <dgm:prSet presAssocID="{064E3FD5-8A28-4C92-8262-4EB1366B6D85}" presName="hierChild4" presStyleCnt="0"/>
      <dgm:spPr/>
    </dgm:pt>
    <dgm:pt modelId="{769D0A80-4125-47CC-B2B7-37B2E46F19C5}" type="pres">
      <dgm:prSet presAssocID="{22A53389-05CD-4C62-8B34-5235AB621E4A}" presName="Name35" presStyleLbl="parChTrans1D3" presStyleIdx="0" presStyleCnt="3"/>
      <dgm:spPr/>
    </dgm:pt>
    <dgm:pt modelId="{39FEBFEA-A039-4681-BF00-46B1DEB747F8}" type="pres">
      <dgm:prSet presAssocID="{846E6E3A-C04C-4A91-A064-3556A95EA81E}" presName="hierRoot2" presStyleCnt="0">
        <dgm:presLayoutVars>
          <dgm:hierBranch val="r"/>
        </dgm:presLayoutVars>
      </dgm:prSet>
      <dgm:spPr/>
    </dgm:pt>
    <dgm:pt modelId="{AF669FFA-D0E3-415E-B668-5550FDBBEB6D}" type="pres">
      <dgm:prSet presAssocID="{846E6E3A-C04C-4A91-A064-3556A95EA81E}" presName="rootComposite" presStyleCnt="0"/>
      <dgm:spPr/>
    </dgm:pt>
    <dgm:pt modelId="{B861256D-C2A9-4D18-B0BA-4FAA64601A71}" type="pres">
      <dgm:prSet presAssocID="{846E6E3A-C04C-4A91-A064-3556A95EA81E}" presName="rootText" presStyleLbl="node3" presStyleIdx="0" presStyleCnt="3">
        <dgm:presLayoutVars>
          <dgm:chPref val="3"/>
        </dgm:presLayoutVars>
      </dgm:prSet>
      <dgm:spPr/>
    </dgm:pt>
    <dgm:pt modelId="{20CB6B56-7316-489E-AA8B-9D4BA8392A80}" type="pres">
      <dgm:prSet presAssocID="{846E6E3A-C04C-4A91-A064-3556A95EA81E}" presName="rootConnector" presStyleLbl="node3" presStyleIdx="0" presStyleCnt="3"/>
      <dgm:spPr/>
    </dgm:pt>
    <dgm:pt modelId="{2B5EAF8B-3F91-43A8-AF88-511932E90FDB}" type="pres">
      <dgm:prSet presAssocID="{846E6E3A-C04C-4A91-A064-3556A95EA81E}" presName="hierChild4" presStyleCnt="0"/>
      <dgm:spPr/>
    </dgm:pt>
    <dgm:pt modelId="{5C7565C9-E0ED-45C5-9562-E4EE193A3C35}" type="pres">
      <dgm:prSet presAssocID="{846E6E3A-C04C-4A91-A064-3556A95EA81E}" presName="hierChild5" presStyleCnt="0"/>
      <dgm:spPr/>
    </dgm:pt>
    <dgm:pt modelId="{72DE9D6B-C96B-4692-B561-5DFB8E10DCCE}" type="pres">
      <dgm:prSet presAssocID="{8C28C77B-74DC-43BF-BEC0-FB5C8C04FF30}" presName="Name35" presStyleLbl="parChTrans1D3" presStyleIdx="1" presStyleCnt="3"/>
      <dgm:spPr/>
    </dgm:pt>
    <dgm:pt modelId="{090134C1-0C82-4BCF-9619-7BFCE17A6F59}" type="pres">
      <dgm:prSet presAssocID="{5BF770D9-95B4-4535-980F-7668A80F637C}" presName="hierRoot2" presStyleCnt="0">
        <dgm:presLayoutVars>
          <dgm:hierBranch val="r"/>
        </dgm:presLayoutVars>
      </dgm:prSet>
      <dgm:spPr/>
    </dgm:pt>
    <dgm:pt modelId="{34882962-BF31-4179-B29B-B359D601A29D}" type="pres">
      <dgm:prSet presAssocID="{5BF770D9-95B4-4535-980F-7668A80F637C}" presName="rootComposite" presStyleCnt="0"/>
      <dgm:spPr/>
    </dgm:pt>
    <dgm:pt modelId="{1FB8AC89-A8F6-46A6-84ED-FCDEA580D2CC}" type="pres">
      <dgm:prSet presAssocID="{5BF770D9-95B4-4535-980F-7668A80F637C}" presName="rootText" presStyleLbl="node3" presStyleIdx="1" presStyleCnt="3">
        <dgm:presLayoutVars>
          <dgm:chPref val="3"/>
        </dgm:presLayoutVars>
      </dgm:prSet>
      <dgm:spPr/>
    </dgm:pt>
    <dgm:pt modelId="{8CE7757F-CE0C-4B2E-A3A3-523759ACEBEB}" type="pres">
      <dgm:prSet presAssocID="{5BF770D9-95B4-4535-980F-7668A80F637C}" presName="rootConnector" presStyleLbl="node3" presStyleIdx="1" presStyleCnt="3"/>
      <dgm:spPr/>
    </dgm:pt>
    <dgm:pt modelId="{1A610189-4EFA-4BBE-B3F8-FE1EA2ACD1DE}" type="pres">
      <dgm:prSet presAssocID="{5BF770D9-95B4-4535-980F-7668A80F637C}" presName="hierChild4" presStyleCnt="0"/>
      <dgm:spPr/>
    </dgm:pt>
    <dgm:pt modelId="{6BE1ACF3-8D39-434D-90E2-2B9B6FB68CBB}" type="pres">
      <dgm:prSet presAssocID="{5BF770D9-95B4-4535-980F-7668A80F637C}" presName="hierChild5" presStyleCnt="0"/>
      <dgm:spPr/>
    </dgm:pt>
    <dgm:pt modelId="{4E990E06-61FB-4655-B5EA-250DB03DEF9B}" type="pres">
      <dgm:prSet presAssocID="{064E3FD5-8A28-4C92-8262-4EB1366B6D85}" presName="hierChild5" presStyleCnt="0"/>
      <dgm:spPr/>
    </dgm:pt>
    <dgm:pt modelId="{12FC4D60-6E69-4551-9891-7B871F8A8FF4}" type="pres">
      <dgm:prSet presAssocID="{ABC6E02E-57D3-4F75-85DE-EB1EA532371E}" presName="Name35" presStyleLbl="parChTrans1D2" presStyleIdx="1" presStyleCnt="3"/>
      <dgm:spPr/>
    </dgm:pt>
    <dgm:pt modelId="{B58BFA98-9659-448A-AA41-05EA22A8140F}" type="pres">
      <dgm:prSet presAssocID="{219D1113-9904-40AA-B936-2297CCE93537}" presName="hierRoot2" presStyleCnt="0">
        <dgm:presLayoutVars>
          <dgm:hierBranch/>
        </dgm:presLayoutVars>
      </dgm:prSet>
      <dgm:spPr/>
    </dgm:pt>
    <dgm:pt modelId="{EC91BF22-D7EB-4D3D-AC48-2C8ECD7CDB36}" type="pres">
      <dgm:prSet presAssocID="{219D1113-9904-40AA-B936-2297CCE93537}" presName="rootComposite" presStyleCnt="0"/>
      <dgm:spPr/>
    </dgm:pt>
    <dgm:pt modelId="{E0A72459-D092-45E6-BF98-6CDC12332144}" type="pres">
      <dgm:prSet presAssocID="{219D1113-9904-40AA-B936-2297CCE93537}" presName="rootText" presStyleLbl="node2" presStyleIdx="1" presStyleCnt="3">
        <dgm:presLayoutVars>
          <dgm:chPref val="3"/>
        </dgm:presLayoutVars>
      </dgm:prSet>
      <dgm:spPr/>
    </dgm:pt>
    <dgm:pt modelId="{F19AEFF5-34F8-4B29-A89E-47DA98F772D3}" type="pres">
      <dgm:prSet presAssocID="{219D1113-9904-40AA-B936-2297CCE93537}" presName="rootConnector" presStyleLbl="node2" presStyleIdx="1" presStyleCnt="3"/>
      <dgm:spPr/>
    </dgm:pt>
    <dgm:pt modelId="{F9BD28A0-7D14-4C41-8049-6E3AAB3E9275}" type="pres">
      <dgm:prSet presAssocID="{219D1113-9904-40AA-B936-2297CCE93537}" presName="hierChild4" presStyleCnt="0"/>
      <dgm:spPr/>
    </dgm:pt>
    <dgm:pt modelId="{5E921A3F-5539-49E9-9DA6-1CEA1579AB9A}" type="pres">
      <dgm:prSet presAssocID="{4FCA6BC0-2EFC-4D47-A4FA-289CBE6A698E}" presName="Name35" presStyleLbl="parChTrans1D3" presStyleIdx="2" presStyleCnt="3"/>
      <dgm:spPr/>
    </dgm:pt>
    <dgm:pt modelId="{760AF179-E7F5-4E2E-A74B-EDABDA707A05}" type="pres">
      <dgm:prSet presAssocID="{E391962F-AC7D-4539-A693-BE281A0AB8E9}" presName="hierRoot2" presStyleCnt="0">
        <dgm:presLayoutVars>
          <dgm:hierBranch val="r"/>
        </dgm:presLayoutVars>
      </dgm:prSet>
      <dgm:spPr/>
    </dgm:pt>
    <dgm:pt modelId="{9D62F265-3477-4C94-A67E-40746ADAA36C}" type="pres">
      <dgm:prSet presAssocID="{E391962F-AC7D-4539-A693-BE281A0AB8E9}" presName="rootComposite" presStyleCnt="0"/>
      <dgm:spPr/>
    </dgm:pt>
    <dgm:pt modelId="{A3B6F00E-D8CA-4F2D-BB3F-F1EEF679806F}" type="pres">
      <dgm:prSet presAssocID="{E391962F-AC7D-4539-A693-BE281A0AB8E9}" presName="rootText" presStyleLbl="node3" presStyleIdx="2" presStyleCnt="3">
        <dgm:presLayoutVars>
          <dgm:chPref val="3"/>
        </dgm:presLayoutVars>
      </dgm:prSet>
      <dgm:spPr/>
    </dgm:pt>
    <dgm:pt modelId="{BD23804A-2DBE-44F3-943D-07FF1426FE53}" type="pres">
      <dgm:prSet presAssocID="{E391962F-AC7D-4539-A693-BE281A0AB8E9}" presName="rootConnector" presStyleLbl="node3" presStyleIdx="2" presStyleCnt="3"/>
      <dgm:spPr/>
    </dgm:pt>
    <dgm:pt modelId="{FDB0D33E-8EB3-4A00-9EEC-BA6FD037CDC8}" type="pres">
      <dgm:prSet presAssocID="{E391962F-AC7D-4539-A693-BE281A0AB8E9}" presName="hierChild4" presStyleCnt="0"/>
      <dgm:spPr/>
    </dgm:pt>
    <dgm:pt modelId="{2F6F54B2-B3D2-4E69-9212-360027CFC78C}" type="pres">
      <dgm:prSet presAssocID="{E391962F-AC7D-4539-A693-BE281A0AB8E9}" presName="hierChild5" presStyleCnt="0"/>
      <dgm:spPr/>
    </dgm:pt>
    <dgm:pt modelId="{F87055DD-4557-4D1A-B245-B0CDF6D157A3}" type="pres">
      <dgm:prSet presAssocID="{219D1113-9904-40AA-B936-2297CCE93537}" presName="hierChild5" presStyleCnt="0"/>
      <dgm:spPr/>
    </dgm:pt>
    <dgm:pt modelId="{C9D397A3-9C67-4DC3-97F3-E6137EA6C1DF}" type="pres">
      <dgm:prSet presAssocID="{9B0F3B80-F992-4A39-81CC-A4693C9C5EB8}" presName="Name35" presStyleLbl="parChTrans1D2" presStyleIdx="2" presStyleCnt="3"/>
      <dgm:spPr/>
    </dgm:pt>
    <dgm:pt modelId="{10EC89E5-226A-4EB4-A141-9694E85BCBDA}" type="pres">
      <dgm:prSet presAssocID="{86B9DC0F-AE9D-42D6-A043-42DBD396B3C9}" presName="hierRoot2" presStyleCnt="0">
        <dgm:presLayoutVars>
          <dgm:hierBranch/>
        </dgm:presLayoutVars>
      </dgm:prSet>
      <dgm:spPr/>
    </dgm:pt>
    <dgm:pt modelId="{9454EB91-DA45-4EC7-BACB-31F33DC3D57A}" type="pres">
      <dgm:prSet presAssocID="{86B9DC0F-AE9D-42D6-A043-42DBD396B3C9}" presName="rootComposite" presStyleCnt="0"/>
      <dgm:spPr/>
    </dgm:pt>
    <dgm:pt modelId="{699B79A6-1B58-448E-B5B9-90DC8735CCE3}" type="pres">
      <dgm:prSet presAssocID="{86B9DC0F-AE9D-42D6-A043-42DBD396B3C9}" presName="rootText" presStyleLbl="node2" presStyleIdx="2" presStyleCnt="3">
        <dgm:presLayoutVars>
          <dgm:chPref val="3"/>
        </dgm:presLayoutVars>
      </dgm:prSet>
      <dgm:spPr/>
    </dgm:pt>
    <dgm:pt modelId="{50718700-37CE-44AF-924B-DC2CD83E1B2C}" type="pres">
      <dgm:prSet presAssocID="{86B9DC0F-AE9D-42D6-A043-42DBD396B3C9}" presName="rootConnector" presStyleLbl="node2" presStyleIdx="2" presStyleCnt="3"/>
      <dgm:spPr/>
    </dgm:pt>
    <dgm:pt modelId="{1E07FD78-7D0A-4418-890F-F3878F7B105F}" type="pres">
      <dgm:prSet presAssocID="{86B9DC0F-AE9D-42D6-A043-42DBD396B3C9}" presName="hierChild4" presStyleCnt="0"/>
      <dgm:spPr/>
    </dgm:pt>
    <dgm:pt modelId="{41573C1C-8596-4256-A6D8-719F0A056DE1}" type="pres">
      <dgm:prSet presAssocID="{86B9DC0F-AE9D-42D6-A043-42DBD396B3C9}" presName="hierChild5" presStyleCnt="0"/>
      <dgm:spPr/>
    </dgm:pt>
    <dgm:pt modelId="{177EA32D-5444-47D1-90EE-3150ABE379CE}" type="pres">
      <dgm:prSet presAssocID="{B70D3E98-1233-4486-9CA7-2AF332977153}" presName="hierChild3" presStyleCnt="0"/>
      <dgm:spPr/>
    </dgm:pt>
  </dgm:ptLst>
  <dgm:cxnLst>
    <dgm:cxn modelId="{64F1C80E-68F4-4638-A8A7-673E4B9A6AF2}" type="presOf" srcId="{5BF770D9-95B4-4535-980F-7668A80F637C}" destId="{8CE7757F-CE0C-4B2E-A3A3-523759ACEBEB}" srcOrd="1" destOrd="0" presId="urn:microsoft.com/office/officeart/2005/8/layout/orgChart1"/>
    <dgm:cxn modelId="{D57F4E0F-F86A-4879-B56E-5B3CB1C7CB26}" srcId="{219D1113-9904-40AA-B936-2297CCE93537}" destId="{E391962F-AC7D-4539-A693-BE281A0AB8E9}" srcOrd="0" destOrd="0" parTransId="{4FCA6BC0-2EFC-4D47-A4FA-289CBE6A698E}" sibTransId="{E84940F8-3090-45CF-AF67-44B656689226}"/>
    <dgm:cxn modelId="{084D3115-82E5-4AED-BF29-341DAAB6D2BA}" srcId="{B70D3E98-1233-4486-9CA7-2AF332977153}" destId="{064E3FD5-8A28-4C92-8262-4EB1366B6D85}" srcOrd="0" destOrd="0" parTransId="{CF8ABBC0-2288-4E0C-AE29-8595B6AE4E2B}" sibTransId="{38DD7F0F-C971-47EF-BA1B-DF52574BC67D}"/>
    <dgm:cxn modelId="{7EBB2A20-5CA1-4CE3-876D-56C3FD25E099}" type="presOf" srcId="{86B9DC0F-AE9D-42D6-A043-42DBD396B3C9}" destId="{699B79A6-1B58-448E-B5B9-90DC8735CCE3}" srcOrd="0" destOrd="0" presId="urn:microsoft.com/office/officeart/2005/8/layout/orgChart1"/>
    <dgm:cxn modelId="{05A48B2B-58AD-47BF-AF72-E9E26CC7C931}" type="presOf" srcId="{5BF770D9-95B4-4535-980F-7668A80F637C}" destId="{1FB8AC89-A8F6-46A6-84ED-FCDEA580D2CC}" srcOrd="0" destOrd="0" presId="urn:microsoft.com/office/officeart/2005/8/layout/orgChart1"/>
    <dgm:cxn modelId="{02291A2F-54BA-4625-88B6-046936BDA51D}" type="presOf" srcId="{E391962F-AC7D-4539-A693-BE281A0AB8E9}" destId="{A3B6F00E-D8CA-4F2D-BB3F-F1EEF679806F}" srcOrd="0" destOrd="0" presId="urn:microsoft.com/office/officeart/2005/8/layout/orgChart1"/>
    <dgm:cxn modelId="{F825F538-DA38-4EF3-9FB9-A2E6F5467B8B}" type="presOf" srcId="{219D1113-9904-40AA-B936-2297CCE93537}" destId="{F19AEFF5-34F8-4B29-A89E-47DA98F772D3}" srcOrd="1" destOrd="0" presId="urn:microsoft.com/office/officeart/2005/8/layout/orgChart1"/>
    <dgm:cxn modelId="{D9B5813B-DAC9-4DDA-B11A-2C018FA65700}" type="presOf" srcId="{846E6E3A-C04C-4A91-A064-3556A95EA81E}" destId="{B861256D-C2A9-4D18-B0BA-4FAA64601A71}" srcOrd="0" destOrd="0" presId="urn:microsoft.com/office/officeart/2005/8/layout/orgChart1"/>
    <dgm:cxn modelId="{8A7C3560-D260-414D-843F-532873A91CE9}" type="presOf" srcId="{ABC6E02E-57D3-4F75-85DE-EB1EA532371E}" destId="{12FC4D60-6E69-4551-9891-7B871F8A8FF4}" srcOrd="0" destOrd="0" presId="urn:microsoft.com/office/officeart/2005/8/layout/orgChart1"/>
    <dgm:cxn modelId="{14D5D14A-B4A1-4E22-9371-693D06012D1F}" type="presOf" srcId="{8C28C77B-74DC-43BF-BEC0-FB5C8C04FF30}" destId="{72DE9D6B-C96B-4692-B561-5DFB8E10DCCE}" srcOrd="0" destOrd="0" presId="urn:microsoft.com/office/officeart/2005/8/layout/orgChart1"/>
    <dgm:cxn modelId="{CC490E4C-27A6-43D4-A84C-3045D3CE5240}" type="presOf" srcId="{9B0F3B80-F992-4A39-81CC-A4693C9C5EB8}" destId="{C9D397A3-9C67-4DC3-97F3-E6137EA6C1DF}" srcOrd="0" destOrd="0" presId="urn:microsoft.com/office/officeart/2005/8/layout/orgChart1"/>
    <dgm:cxn modelId="{18E4794D-982A-4AE9-99E9-87CE2049DCB6}" srcId="{064E3FD5-8A28-4C92-8262-4EB1366B6D85}" destId="{5BF770D9-95B4-4535-980F-7668A80F637C}" srcOrd="1" destOrd="0" parTransId="{8C28C77B-74DC-43BF-BEC0-FB5C8C04FF30}" sibTransId="{30F10C98-BCE7-4237-B4EE-0CF9400F6596}"/>
    <dgm:cxn modelId="{7DC3184E-2468-4991-8B3B-92974425C564}" type="presOf" srcId="{B70D3E98-1233-4486-9CA7-2AF332977153}" destId="{EF2F6B8D-DF3D-4D88-BDCA-47172FA5C2FF}" srcOrd="1" destOrd="0" presId="urn:microsoft.com/office/officeart/2005/8/layout/orgChart1"/>
    <dgm:cxn modelId="{1A6B334F-3A74-4336-9AE7-73D37BDBC788}" type="presOf" srcId="{CF8ABBC0-2288-4E0C-AE29-8595B6AE4E2B}" destId="{F5E9FA37-0157-4695-A25B-962707069C43}" srcOrd="0" destOrd="0" presId="urn:microsoft.com/office/officeart/2005/8/layout/orgChart1"/>
    <dgm:cxn modelId="{6EE34355-D341-4DDA-9FB3-668DAC7F521D}" srcId="{064E3FD5-8A28-4C92-8262-4EB1366B6D85}" destId="{846E6E3A-C04C-4A91-A064-3556A95EA81E}" srcOrd="0" destOrd="0" parTransId="{22A53389-05CD-4C62-8B34-5235AB621E4A}" sibTransId="{DDA3A53F-983D-4A14-9F12-90B389987643}"/>
    <dgm:cxn modelId="{5D7A4D59-C2C6-4A30-A8D8-791658D07BFA}" type="presOf" srcId="{22A53389-05CD-4C62-8B34-5235AB621E4A}" destId="{769D0A80-4125-47CC-B2B7-37B2E46F19C5}" srcOrd="0" destOrd="0" presId="urn:microsoft.com/office/officeart/2005/8/layout/orgChart1"/>
    <dgm:cxn modelId="{DD89A685-EBE2-4CD9-A33B-543829F60823}" type="presOf" srcId="{E391962F-AC7D-4539-A693-BE281A0AB8E9}" destId="{BD23804A-2DBE-44F3-943D-07FF1426FE53}" srcOrd="1" destOrd="0" presId="urn:microsoft.com/office/officeart/2005/8/layout/orgChart1"/>
    <dgm:cxn modelId="{B989F899-3BFB-4D39-98E8-A8160A3EB142}" srcId="{B70D3E98-1233-4486-9CA7-2AF332977153}" destId="{219D1113-9904-40AA-B936-2297CCE93537}" srcOrd="1" destOrd="0" parTransId="{ABC6E02E-57D3-4F75-85DE-EB1EA532371E}" sibTransId="{861DA940-AB1C-4F9E-8855-6406348371C8}"/>
    <dgm:cxn modelId="{5AF43F9D-6F24-4EDF-B774-DD5B5262E69D}" type="presOf" srcId="{064E3FD5-8A28-4C92-8262-4EB1366B6D85}" destId="{4AB8D010-E686-443C-87D8-3019E00B9354}" srcOrd="0" destOrd="0" presId="urn:microsoft.com/office/officeart/2005/8/layout/orgChart1"/>
    <dgm:cxn modelId="{0CDFCA9D-BCE3-4FDA-8E72-F2E92E5F15BB}" type="presOf" srcId="{4FCA6BC0-2EFC-4D47-A4FA-289CBE6A698E}" destId="{5E921A3F-5539-49E9-9DA6-1CEA1579AB9A}" srcOrd="0" destOrd="0" presId="urn:microsoft.com/office/officeart/2005/8/layout/orgChart1"/>
    <dgm:cxn modelId="{F92E4AA6-60AD-4183-8487-BBA980643FAA}" type="presOf" srcId="{064E3FD5-8A28-4C92-8262-4EB1366B6D85}" destId="{90E748B9-43DE-4449-8FBA-BED6967330E4}" srcOrd="1" destOrd="0" presId="urn:microsoft.com/office/officeart/2005/8/layout/orgChart1"/>
    <dgm:cxn modelId="{57AC3CB2-80DA-4D68-82BE-1E950D5921D6}" type="presOf" srcId="{8A18591B-7B6E-4A6F-B8D1-C4ACE1054FD1}" destId="{7B4521A6-CB92-4344-8337-203F08885407}" srcOrd="0" destOrd="0" presId="urn:microsoft.com/office/officeart/2005/8/layout/orgChart1"/>
    <dgm:cxn modelId="{3E7913B5-54DC-48CF-B1AD-9970333F1AFE}" type="presOf" srcId="{219D1113-9904-40AA-B936-2297CCE93537}" destId="{E0A72459-D092-45E6-BF98-6CDC12332144}" srcOrd="0" destOrd="0" presId="urn:microsoft.com/office/officeart/2005/8/layout/orgChart1"/>
    <dgm:cxn modelId="{183E78C1-5DE9-4FD2-92C2-C3C9001C1708}" type="presOf" srcId="{86B9DC0F-AE9D-42D6-A043-42DBD396B3C9}" destId="{50718700-37CE-44AF-924B-DC2CD83E1B2C}" srcOrd="1" destOrd="0" presId="urn:microsoft.com/office/officeart/2005/8/layout/orgChart1"/>
    <dgm:cxn modelId="{265D80D3-415D-4B17-9310-D2D835FCD9EA}" srcId="{B70D3E98-1233-4486-9CA7-2AF332977153}" destId="{86B9DC0F-AE9D-42D6-A043-42DBD396B3C9}" srcOrd="2" destOrd="0" parTransId="{9B0F3B80-F992-4A39-81CC-A4693C9C5EB8}" sibTransId="{6CC861EA-1700-4F9D-B8C0-FFD8C9D710E1}"/>
    <dgm:cxn modelId="{3AFD8EE3-C55A-4965-9525-6C17ED65B751}" type="presOf" srcId="{B70D3E98-1233-4486-9CA7-2AF332977153}" destId="{CCF32A32-C058-4991-A567-76B9BFCD963D}" srcOrd="0" destOrd="0" presId="urn:microsoft.com/office/officeart/2005/8/layout/orgChart1"/>
    <dgm:cxn modelId="{455D90E9-112E-4B63-9A46-4AC2AE7686AA}" srcId="{8A18591B-7B6E-4A6F-B8D1-C4ACE1054FD1}" destId="{B70D3E98-1233-4486-9CA7-2AF332977153}" srcOrd="0" destOrd="0" parTransId="{AC720E8B-ABEA-496F-B646-DD96423519DD}" sibTransId="{BC893052-50CC-4B69-BC04-5B55A1865366}"/>
    <dgm:cxn modelId="{F87550F0-D3AB-4B0E-89EB-6EFCD8F05F1C}" type="presOf" srcId="{846E6E3A-C04C-4A91-A064-3556A95EA81E}" destId="{20CB6B56-7316-489E-AA8B-9D4BA8392A80}" srcOrd="1" destOrd="0" presId="urn:microsoft.com/office/officeart/2005/8/layout/orgChart1"/>
    <dgm:cxn modelId="{4D526A7E-3CE7-49D6-B38B-A76B4E7178FC}" type="presParOf" srcId="{7B4521A6-CB92-4344-8337-203F08885407}" destId="{A58EEBF7-AFA9-400A-8900-78F37C7B64CF}" srcOrd="0" destOrd="0" presId="urn:microsoft.com/office/officeart/2005/8/layout/orgChart1"/>
    <dgm:cxn modelId="{8D99D4FD-9735-4C17-85C5-E79A8B1FDE09}" type="presParOf" srcId="{A58EEBF7-AFA9-400A-8900-78F37C7B64CF}" destId="{6426E390-CB1F-49E6-A15B-1A3CF73D44D1}" srcOrd="0" destOrd="0" presId="urn:microsoft.com/office/officeart/2005/8/layout/orgChart1"/>
    <dgm:cxn modelId="{6408E88D-6F2F-419C-87D4-6353D9422E88}" type="presParOf" srcId="{6426E390-CB1F-49E6-A15B-1A3CF73D44D1}" destId="{CCF32A32-C058-4991-A567-76B9BFCD963D}" srcOrd="0" destOrd="0" presId="urn:microsoft.com/office/officeart/2005/8/layout/orgChart1"/>
    <dgm:cxn modelId="{78B8AD9E-26AA-4316-8444-9C600F9B7517}" type="presParOf" srcId="{6426E390-CB1F-49E6-A15B-1A3CF73D44D1}" destId="{EF2F6B8D-DF3D-4D88-BDCA-47172FA5C2FF}" srcOrd="1" destOrd="0" presId="urn:microsoft.com/office/officeart/2005/8/layout/orgChart1"/>
    <dgm:cxn modelId="{274F6262-BFF2-4C88-BE5E-ED164C3525DA}" type="presParOf" srcId="{A58EEBF7-AFA9-400A-8900-78F37C7B64CF}" destId="{DEF5D837-84CD-45EE-9484-516926698C11}" srcOrd="1" destOrd="0" presId="urn:microsoft.com/office/officeart/2005/8/layout/orgChart1"/>
    <dgm:cxn modelId="{DBFB7705-FBB6-42E4-8781-53DC68AFDBD2}" type="presParOf" srcId="{DEF5D837-84CD-45EE-9484-516926698C11}" destId="{F5E9FA37-0157-4695-A25B-962707069C43}" srcOrd="0" destOrd="0" presId="urn:microsoft.com/office/officeart/2005/8/layout/orgChart1"/>
    <dgm:cxn modelId="{013453CF-0E55-4188-ADED-74E4E0FF156F}" type="presParOf" srcId="{DEF5D837-84CD-45EE-9484-516926698C11}" destId="{FBA8C53B-0640-4236-95CF-3B103BFF59A2}" srcOrd="1" destOrd="0" presId="urn:microsoft.com/office/officeart/2005/8/layout/orgChart1"/>
    <dgm:cxn modelId="{B1E58679-ADEC-4521-BE52-2B1E4463697F}" type="presParOf" srcId="{FBA8C53B-0640-4236-95CF-3B103BFF59A2}" destId="{A853F675-45C4-423C-A5B6-35A7F2E65EAB}" srcOrd="0" destOrd="0" presId="urn:microsoft.com/office/officeart/2005/8/layout/orgChart1"/>
    <dgm:cxn modelId="{546FD9D1-4859-4A17-87C6-52D8E42BBE03}" type="presParOf" srcId="{A853F675-45C4-423C-A5B6-35A7F2E65EAB}" destId="{4AB8D010-E686-443C-87D8-3019E00B9354}" srcOrd="0" destOrd="0" presId="urn:microsoft.com/office/officeart/2005/8/layout/orgChart1"/>
    <dgm:cxn modelId="{F70D8D1B-6B87-43E2-9AD1-BCE753962EF8}" type="presParOf" srcId="{A853F675-45C4-423C-A5B6-35A7F2E65EAB}" destId="{90E748B9-43DE-4449-8FBA-BED6967330E4}" srcOrd="1" destOrd="0" presId="urn:microsoft.com/office/officeart/2005/8/layout/orgChart1"/>
    <dgm:cxn modelId="{856465A8-5D4B-494F-95D8-7E194DA623B3}" type="presParOf" srcId="{FBA8C53B-0640-4236-95CF-3B103BFF59A2}" destId="{851AC1C7-18DE-4F16-AB4E-7EBFB904C417}" srcOrd="1" destOrd="0" presId="urn:microsoft.com/office/officeart/2005/8/layout/orgChart1"/>
    <dgm:cxn modelId="{ACE4B36C-C118-48E3-8D0D-B9EF9D1624F3}" type="presParOf" srcId="{851AC1C7-18DE-4F16-AB4E-7EBFB904C417}" destId="{769D0A80-4125-47CC-B2B7-37B2E46F19C5}" srcOrd="0" destOrd="0" presId="urn:microsoft.com/office/officeart/2005/8/layout/orgChart1"/>
    <dgm:cxn modelId="{532D579D-70C5-44CD-8937-1B806B0C0C01}" type="presParOf" srcId="{851AC1C7-18DE-4F16-AB4E-7EBFB904C417}" destId="{39FEBFEA-A039-4681-BF00-46B1DEB747F8}" srcOrd="1" destOrd="0" presId="urn:microsoft.com/office/officeart/2005/8/layout/orgChart1"/>
    <dgm:cxn modelId="{3F5192FA-0FB8-434A-B6C1-0C6C668C1D0D}" type="presParOf" srcId="{39FEBFEA-A039-4681-BF00-46B1DEB747F8}" destId="{AF669FFA-D0E3-415E-B668-5550FDBBEB6D}" srcOrd="0" destOrd="0" presId="urn:microsoft.com/office/officeart/2005/8/layout/orgChart1"/>
    <dgm:cxn modelId="{B3E20165-0EC2-4FDD-A40B-6B3471C0F188}" type="presParOf" srcId="{AF669FFA-D0E3-415E-B668-5550FDBBEB6D}" destId="{B861256D-C2A9-4D18-B0BA-4FAA64601A71}" srcOrd="0" destOrd="0" presId="urn:microsoft.com/office/officeart/2005/8/layout/orgChart1"/>
    <dgm:cxn modelId="{71F5882C-2553-408E-AAA1-5B077D4E4D7F}" type="presParOf" srcId="{AF669FFA-D0E3-415E-B668-5550FDBBEB6D}" destId="{20CB6B56-7316-489E-AA8B-9D4BA8392A80}" srcOrd="1" destOrd="0" presId="urn:microsoft.com/office/officeart/2005/8/layout/orgChart1"/>
    <dgm:cxn modelId="{8EEF7140-A37E-4C50-AF4B-2988A2372838}" type="presParOf" srcId="{39FEBFEA-A039-4681-BF00-46B1DEB747F8}" destId="{2B5EAF8B-3F91-43A8-AF88-511932E90FDB}" srcOrd="1" destOrd="0" presId="urn:microsoft.com/office/officeart/2005/8/layout/orgChart1"/>
    <dgm:cxn modelId="{A667BA2D-DEDA-4E69-9FB4-3B03729660CB}" type="presParOf" srcId="{39FEBFEA-A039-4681-BF00-46B1DEB747F8}" destId="{5C7565C9-E0ED-45C5-9562-E4EE193A3C35}" srcOrd="2" destOrd="0" presId="urn:microsoft.com/office/officeart/2005/8/layout/orgChart1"/>
    <dgm:cxn modelId="{44F1C5DB-0959-4B13-AD3D-94E1CA9A7862}" type="presParOf" srcId="{851AC1C7-18DE-4F16-AB4E-7EBFB904C417}" destId="{72DE9D6B-C96B-4692-B561-5DFB8E10DCCE}" srcOrd="2" destOrd="0" presId="urn:microsoft.com/office/officeart/2005/8/layout/orgChart1"/>
    <dgm:cxn modelId="{C6DD7136-A29D-4F3B-A9C1-AE4565EAD84F}" type="presParOf" srcId="{851AC1C7-18DE-4F16-AB4E-7EBFB904C417}" destId="{090134C1-0C82-4BCF-9619-7BFCE17A6F59}" srcOrd="3" destOrd="0" presId="urn:microsoft.com/office/officeart/2005/8/layout/orgChart1"/>
    <dgm:cxn modelId="{5F9D07B4-24C5-43AE-A0A7-5E297A1ABCCE}" type="presParOf" srcId="{090134C1-0C82-4BCF-9619-7BFCE17A6F59}" destId="{34882962-BF31-4179-B29B-B359D601A29D}" srcOrd="0" destOrd="0" presId="urn:microsoft.com/office/officeart/2005/8/layout/orgChart1"/>
    <dgm:cxn modelId="{3F36401C-23D7-40AC-B01B-45740225ACF9}" type="presParOf" srcId="{34882962-BF31-4179-B29B-B359D601A29D}" destId="{1FB8AC89-A8F6-46A6-84ED-FCDEA580D2CC}" srcOrd="0" destOrd="0" presId="urn:microsoft.com/office/officeart/2005/8/layout/orgChart1"/>
    <dgm:cxn modelId="{3FEB89D5-F0EE-4D8C-A039-F7913F681471}" type="presParOf" srcId="{34882962-BF31-4179-B29B-B359D601A29D}" destId="{8CE7757F-CE0C-4B2E-A3A3-523759ACEBEB}" srcOrd="1" destOrd="0" presId="urn:microsoft.com/office/officeart/2005/8/layout/orgChart1"/>
    <dgm:cxn modelId="{6E0323CF-F2C5-47B7-99CB-FDE2427799BF}" type="presParOf" srcId="{090134C1-0C82-4BCF-9619-7BFCE17A6F59}" destId="{1A610189-4EFA-4BBE-B3F8-FE1EA2ACD1DE}" srcOrd="1" destOrd="0" presId="urn:microsoft.com/office/officeart/2005/8/layout/orgChart1"/>
    <dgm:cxn modelId="{CBC2E948-B5BA-4724-A306-C0A77284E073}" type="presParOf" srcId="{090134C1-0C82-4BCF-9619-7BFCE17A6F59}" destId="{6BE1ACF3-8D39-434D-90E2-2B9B6FB68CBB}" srcOrd="2" destOrd="0" presId="urn:microsoft.com/office/officeart/2005/8/layout/orgChart1"/>
    <dgm:cxn modelId="{32E24DF1-7EEF-4A43-ABF3-DCA8E2C462E1}" type="presParOf" srcId="{FBA8C53B-0640-4236-95CF-3B103BFF59A2}" destId="{4E990E06-61FB-4655-B5EA-250DB03DEF9B}" srcOrd="2" destOrd="0" presId="urn:microsoft.com/office/officeart/2005/8/layout/orgChart1"/>
    <dgm:cxn modelId="{60A13A13-5BE9-4766-977D-62F08408F2DD}" type="presParOf" srcId="{DEF5D837-84CD-45EE-9484-516926698C11}" destId="{12FC4D60-6E69-4551-9891-7B871F8A8FF4}" srcOrd="2" destOrd="0" presId="urn:microsoft.com/office/officeart/2005/8/layout/orgChart1"/>
    <dgm:cxn modelId="{52631B74-6CA8-4B6B-B0FA-89D62ABF13A4}" type="presParOf" srcId="{DEF5D837-84CD-45EE-9484-516926698C11}" destId="{B58BFA98-9659-448A-AA41-05EA22A8140F}" srcOrd="3" destOrd="0" presId="urn:microsoft.com/office/officeart/2005/8/layout/orgChart1"/>
    <dgm:cxn modelId="{06044345-520E-43D0-B92D-1129937B5F7F}" type="presParOf" srcId="{B58BFA98-9659-448A-AA41-05EA22A8140F}" destId="{EC91BF22-D7EB-4D3D-AC48-2C8ECD7CDB36}" srcOrd="0" destOrd="0" presId="urn:microsoft.com/office/officeart/2005/8/layout/orgChart1"/>
    <dgm:cxn modelId="{BBEE30A7-7D3D-4D47-BAFE-2A145336C101}" type="presParOf" srcId="{EC91BF22-D7EB-4D3D-AC48-2C8ECD7CDB36}" destId="{E0A72459-D092-45E6-BF98-6CDC12332144}" srcOrd="0" destOrd="0" presId="urn:microsoft.com/office/officeart/2005/8/layout/orgChart1"/>
    <dgm:cxn modelId="{FB6B93A6-A21A-4CC9-8357-D3024B368C9B}" type="presParOf" srcId="{EC91BF22-D7EB-4D3D-AC48-2C8ECD7CDB36}" destId="{F19AEFF5-34F8-4B29-A89E-47DA98F772D3}" srcOrd="1" destOrd="0" presId="urn:microsoft.com/office/officeart/2005/8/layout/orgChart1"/>
    <dgm:cxn modelId="{F373E3D4-AA2E-4566-9E22-F2EF18F423EB}" type="presParOf" srcId="{B58BFA98-9659-448A-AA41-05EA22A8140F}" destId="{F9BD28A0-7D14-4C41-8049-6E3AAB3E9275}" srcOrd="1" destOrd="0" presId="urn:microsoft.com/office/officeart/2005/8/layout/orgChart1"/>
    <dgm:cxn modelId="{5134072C-D7A8-4DDC-8B98-71434AE4E64F}" type="presParOf" srcId="{F9BD28A0-7D14-4C41-8049-6E3AAB3E9275}" destId="{5E921A3F-5539-49E9-9DA6-1CEA1579AB9A}" srcOrd="0" destOrd="0" presId="urn:microsoft.com/office/officeart/2005/8/layout/orgChart1"/>
    <dgm:cxn modelId="{C9B7234F-FD42-49DE-BBE7-C9140A68FE20}" type="presParOf" srcId="{F9BD28A0-7D14-4C41-8049-6E3AAB3E9275}" destId="{760AF179-E7F5-4E2E-A74B-EDABDA707A05}" srcOrd="1" destOrd="0" presId="urn:microsoft.com/office/officeart/2005/8/layout/orgChart1"/>
    <dgm:cxn modelId="{FA83D210-4D9F-465D-A257-99B255ED402D}" type="presParOf" srcId="{760AF179-E7F5-4E2E-A74B-EDABDA707A05}" destId="{9D62F265-3477-4C94-A67E-40746ADAA36C}" srcOrd="0" destOrd="0" presId="urn:microsoft.com/office/officeart/2005/8/layout/orgChart1"/>
    <dgm:cxn modelId="{D0E02DA6-522D-49C1-9693-F9877091C803}" type="presParOf" srcId="{9D62F265-3477-4C94-A67E-40746ADAA36C}" destId="{A3B6F00E-D8CA-4F2D-BB3F-F1EEF679806F}" srcOrd="0" destOrd="0" presId="urn:microsoft.com/office/officeart/2005/8/layout/orgChart1"/>
    <dgm:cxn modelId="{53AB34C8-F4C7-47B5-BE3F-7E13C85098FA}" type="presParOf" srcId="{9D62F265-3477-4C94-A67E-40746ADAA36C}" destId="{BD23804A-2DBE-44F3-943D-07FF1426FE53}" srcOrd="1" destOrd="0" presId="urn:microsoft.com/office/officeart/2005/8/layout/orgChart1"/>
    <dgm:cxn modelId="{4604CA76-32B5-4908-8EFC-C286C37075B6}" type="presParOf" srcId="{760AF179-E7F5-4E2E-A74B-EDABDA707A05}" destId="{FDB0D33E-8EB3-4A00-9EEC-BA6FD037CDC8}" srcOrd="1" destOrd="0" presId="urn:microsoft.com/office/officeart/2005/8/layout/orgChart1"/>
    <dgm:cxn modelId="{D95D0A0F-0DAA-4EC4-9EE1-D1E423B91BC6}" type="presParOf" srcId="{760AF179-E7F5-4E2E-A74B-EDABDA707A05}" destId="{2F6F54B2-B3D2-4E69-9212-360027CFC78C}" srcOrd="2" destOrd="0" presId="urn:microsoft.com/office/officeart/2005/8/layout/orgChart1"/>
    <dgm:cxn modelId="{060BD328-1D29-445B-A2B6-597A27E113D8}" type="presParOf" srcId="{B58BFA98-9659-448A-AA41-05EA22A8140F}" destId="{F87055DD-4557-4D1A-B245-B0CDF6D157A3}" srcOrd="2" destOrd="0" presId="urn:microsoft.com/office/officeart/2005/8/layout/orgChart1"/>
    <dgm:cxn modelId="{20A0934A-9A67-46D0-985C-5176F40BE36B}" type="presParOf" srcId="{DEF5D837-84CD-45EE-9484-516926698C11}" destId="{C9D397A3-9C67-4DC3-97F3-E6137EA6C1DF}" srcOrd="4" destOrd="0" presId="urn:microsoft.com/office/officeart/2005/8/layout/orgChart1"/>
    <dgm:cxn modelId="{489625D0-2857-451C-AE2B-11A53D31D25C}" type="presParOf" srcId="{DEF5D837-84CD-45EE-9484-516926698C11}" destId="{10EC89E5-226A-4EB4-A141-9694E85BCBDA}" srcOrd="5" destOrd="0" presId="urn:microsoft.com/office/officeart/2005/8/layout/orgChart1"/>
    <dgm:cxn modelId="{2B816E61-20BE-4168-882D-78A370EAAC9F}" type="presParOf" srcId="{10EC89E5-226A-4EB4-A141-9694E85BCBDA}" destId="{9454EB91-DA45-4EC7-BACB-31F33DC3D57A}" srcOrd="0" destOrd="0" presId="urn:microsoft.com/office/officeart/2005/8/layout/orgChart1"/>
    <dgm:cxn modelId="{4BAD79AE-BBB9-4095-9D84-407C11B19848}" type="presParOf" srcId="{9454EB91-DA45-4EC7-BACB-31F33DC3D57A}" destId="{699B79A6-1B58-448E-B5B9-90DC8735CCE3}" srcOrd="0" destOrd="0" presId="urn:microsoft.com/office/officeart/2005/8/layout/orgChart1"/>
    <dgm:cxn modelId="{3DAF6EB6-4A3A-4CBB-8607-207728BFB4B0}" type="presParOf" srcId="{9454EB91-DA45-4EC7-BACB-31F33DC3D57A}" destId="{50718700-37CE-44AF-924B-DC2CD83E1B2C}" srcOrd="1" destOrd="0" presId="urn:microsoft.com/office/officeart/2005/8/layout/orgChart1"/>
    <dgm:cxn modelId="{0729C63D-97A1-48B1-814C-41FA128F42EB}" type="presParOf" srcId="{10EC89E5-226A-4EB4-A141-9694E85BCBDA}" destId="{1E07FD78-7D0A-4418-890F-F3878F7B105F}" srcOrd="1" destOrd="0" presId="urn:microsoft.com/office/officeart/2005/8/layout/orgChart1"/>
    <dgm:cxn modelId="{050941C5-B7B8-48EA-8391-F2CAE707D40C}" type="presParOf" srcId="{10EC89E5-226A-4EB4-A141-9694E85BCBDA}" destId="{41573C1C-8596-4256-A6D8-719F0A056DE1}" srcOrd="2" destOrd="0" presId="urn:microsoft.com/office/officeart/2005/8/layout/orgChart1"/>
    <dgm:cxn modelId="{63F26024-39DB-4B69-9F43-B177F3C5B715}" type="presParOf" srcId="{A58EEBF7-AFA9-400A-8900-78F37C7B64CF}" destId="{177EA32D-5444-47D1-90EE-3150ABE379CE}"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3A278C5-C76C-4FF3-9BF1-0EF54365C7AD}">
      <dsp:nvSpPr>
        <dsp:cNvPr id="0" name=""/>
        <dsp:cNvSpPr/>
      </dsp:nvSpPr>
      <dsp:spPr>
        <a:xfrm>
          <a:off x="4114800" y="1045041"/>
          <a:ext cx="2528351" cy="438804"/>
        </a:xfrm>
        <a:custGeom>
          <a:avLst/>
          <a:gdLst/>
          <a:ahLst/>
          <a:cxnLst/>
          <a:rect l="0" t="0" r="0" b="0"/>
          <a:pathLst>
            <a:path>
              <a:moveTo>
                <a:pt x="0" y="0"/>
              </a:moveTo>
              <a:lnTo>
                <a:pt x="0" y="219402"/>
              </a:lnTo>
              <a:lnTo>
                <a:pt x="2528351" y="219402"/>
              </a:lnTo>
              <a:lnTo>
                <a:pt x="2528351" y="43880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32E193D-0A8A-4E9B-B027-B251DB051D65}">
      <dsp:nvSpPr>
        <dsp:cNvPr id="0" name=""/>
        <dsp:cNvSpPr/>
      </dsp:nvSpPr>
      <dsp:spPr>
        <a:xfrm>
          <a:off x="4069080" y="1045041"/>
          <a:ext cx="91440" cy="438804"/>
        </a:xfrm>
        <a:custGeom>
          <a:avLst/>
          <a:gdLst/>
          <a:ahLst/>
          <a:cxnLst/>
          <a:rect l="0" t="0" r="0" b="0"/>
          <a:pathLst>
            <a:path>
              <a:moveTo>
                <a:pt x="45720" y="0"/>
              </a:moveTo>
              <a:lnTo>
                <a:pt x="45720" y="43880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1A17AFE-7BCC-4599-9892-F6FD18F22E62}">
      <dsp:nvSpPr>
        <dsp:cNvPr id="0" name=""/>
        <dsp:cNvSpPr/>
      </dsp:nvSpPr>
      <dsp:spPr>
        <a:xfrm>
          <a:off x="1586448" y="1045041"/>
          <a:ext cx="2528351" cy="438804"/>
        </a:xfrm>
        <a:custGeom>
          <a:avLst/>
          <a:gdLst/>
          <a:ahLst/>
          <a:cxnLst/>
          <a:rect l="0" t="0" r="0" b="0"/>
          <a:pathLst>
            <a:path>
              <a:moveTo>
                <a:pt x="2528351" y="0"/>
              </a:moveTo>
              <a:lnTo>
                <a:pt x="2528351" y="219402"/>
              </a:lnTo>
              <a:lnTo>
                <a:pt x="0" y="219402"/>
              </a:lnTo>
              <a:lnTo>
                <a:pt x="0" y="438804"/>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92BE57D-3959-47DD-9B41-69EAD9F15212}">
      <dsp:nvSpPr>
        <dsp:cNvPr id="0" name=""/>
        <dsp:cNvSpPr/>
      </dsp:nvSpPr>
      <dsp:spPr>
        <a:xfrm>
          <a:off x="3070026" y="268"/>
          <a:ext cx="2089546" cy="104477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dirty="0">
              <a:ln/>
              <a:effectLst/>
              <a:latin typeface="Calibri" panose="020F0502020204030204" pitchFamily="34" charset="0"/>
            </a:rPr>
            <a:t>Convert the distance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dirty="0">
              <a:ln/>
              <a:effectLst/>
              <a:latin typeface="Calibri" panose="020F0502020204030204" pitchFamily="34" charset="0"/>
            </a:rPr>
            <a:t>0000</a:t>
          </a:r>
        </a:p>
      </dsp:txBody>
      <dsp:txXfrm>
        <a:off x="3070026" y="268"/>
        <a:ext cx="2089546" cy="1044773"/>
      </dsp:txXfrm>
    </dsp:sp>
    <dsp:sp modelId="{5907772B-0681-42BB-A75E-741218BBDA94}">
      <dsp:nvSpPr>
        <dsp:cNvPr id="0" name=""/>
        <dsp:cNvSpPr/>
      </dsp:nvSpPr>
      <dsp:spPr>
        <a:xfrm>
          <a:off x="541674" y="1483846"/>
          <a:ext cx="2089546" cy="104477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a:ln/>
              <a:effectLst/>
              <a:latin typeface="Calibri" panose="020F0502020204030204" pitchFamily="34" charset="0"/>
            </a:rPr>
            <a:t>Distance in miles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a:ln/>
              <a:effectLst/>
              <a:latin typeface="Calibri" panose="020F0502020204030204" pitchFamily="34" charset="0"/>
            </a:rPr>
            <a:t>1000</a:t>
          </a:r>
        </a:p>
      </dsp:txBody>
      <dsp:txXfrm>
        <a:off x="541674" y="1483846"/>
        <a:ext cx="2089546" cy="1044773"/>
      </dsp:txXfrm>
    </dsp:sp>
    <dsp:sp modelId="{267A0341-A500-4E60-9E69-E9D8B96A9E97}">
      <dsp:nvSpPr>
        <dsp:cNvPr id="0" name=""/>
        <dsp:cNvSpPr/>
      </dsp:nvSpPr>
      <dsp:spPr>
        <a:xfrm>
          <a:off x="3070026" y="1483846"/>
          <a:ext cx="2089546" cy="104477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a:ln/>
              <a:effectLst/>
              <a:latin typeface="Calibri" panose="020F0502020204030204" pitchFamily="34" charset="0"/>
            </a:rPr>
            <a:t>Kilometers = 1.609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a:ln/>
              <a:effectLst/>
              <a:latin typeface="Calibri" panose="020F0502020204030204" pitchFamily="34" charset="0"/>
            </a:rPr>
            <a:t>x miles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a:ln/>
              <a:effectLst/>
              <a:latin typeface="Calibri" panose="020F0502020204030204" pitchFamily="34" charset="0"/>
            </a:rPr>
            <a:t>2000</a:t>
          </a:r>
        </a:p>
      </dsp:txBody>
      <dsp:txXfrm>
        <a:off x="3070026" y="1483846"/>
        <a:ext cx="2089546" cy="1044773"/>
      </dsp:txXfrm>
    </dsp:sp>
    <dsp:sp modelId="{64C414FD-A6DD-4E92-8C07-AE46D2987FF9}">
      <dsp:nvSpPr>
        <dsp:cNvPr id="0" name=""/>
        <dsp:cNvSpPr/>
      </dsp:nvSpPr>
      <dsp:spPr>
        <a:xfrm>
          <a:off x="5598378" y="1483846"/>
          <a:ext cx="2089546" cy="1044773"/>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335" tIns="13335" rIns="13335" bIns="1333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a:ln/>
              <a:effectLst/>
              <a:latin typeface="Calibri" panose="020F0502020204030204" pitchFamily="34" charset="0"/>
            </a:rPr>
            <a:t>Distance in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a:ln/>
              <a:effectLst/>
              <a:latin typeface="Calibri" panose="020F0502020204030204" pitchFamily="34" charset="0"/>
            </a:rPr>
            <a:t>Kilometers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100" b="0" i="0" u="none" strike="noStrike" kern="1200" cap="none" normalizeH="0" baseline="0">
              <a:ln/>
              <a:effectLst/>
              <a:latin typeface="Calibri" panose="020F0502020204030204" pitchFamily="34" charset="0"/>
            </a:rPr>
            <a:t>3000</a:t>
          </a:r>
        </a:p>
      </dsp:txBody>
      <dsp:txXfrm>
        <a:off x="5598378" y="1483846"/>
        <a:ext cx="2089546" cy="104477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72F6AD8-5ADB-4C36-B863-5BB8985CC697}">
      <dsp:nvSpPr>
        <dsp:cNvPr id="0" name=""/>
        <dsp:cNvSpPr/>
      </dsp:nvSpPr>
      <dsp:spPr>
        <a:xfrm>
          <a:off x="4114800" y="1076548"/>
          <a:ext cx="2604323" cy="451990"/>
        </a:xfrm>
        <a:custGeom>
          <a:avLst/>
          <a:gdLst/>
          <a:ahLst/>
          <a:cxnLst/>
          <a:rect l="0" t="0" r="0" b="0"/>
          <a:pathLst>
            <a:path>
              <a:moveTo>
                <a:pt x="0" y="0"/>
              </a:moveTo>
              <a:lnTo>
                <a:pt x="0" y="225995"/>
              </a:lnTo>
              <a:lnTo>
                <a:pt x="2604323" y="225995"/>
              </a:lnTo>
              <a:lnTo>
                <a:pt x="2604323" y="4519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E7539FFD-32FE-4176-AAA2-C0512A08F1E4}">
      <dsp:nvSpPr>
        <dsp:cNvPr id="0" name=""/>
        <dsp:cNvSpPr/>
      </dsp:nvSpPr>
      <dsp:spPr>
        <a:xfrm>
          <a:off x="4069080" y="1076548"/>
          <a:ext cx="91440" cy="451990"/>
        </a:xfrm>
        <a:custGeom>
          <a:avLst/>
          <a:gdLst/>
          <a:ahLst/>
          <a:cxnLst/>
          <a:rect l="0" t="0" r="0" b="0"/>
          <a:pathLst>
            <a:path>
              <a:moveTo>
                <a:pt x="45720" y="0"/>
              </a:moveTo>
              <a:lnTo>
                <a:pt x="45720" y="4519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FED6AE7-00EC-4238-AD95-D5DF7AF8E502}">
      <dsp:nvSpPr>
        <dsp:cNvPr id="0" name=""/>
        <dsp:cNvSpPr/>
      </dsp:nvSpPr>
      <dsp:spPr>
        <a:xfrm>
          <a:off x="1510476" y="1076548"/>
          <a:ext cx="2604323" cy="451990"/>
        </a:xfrm>
        <a:custGeom>
          <a:avLst/>
          <a:gdLst/>
          <a:ahLst/>
          <a:cxnLst/>
          <a:rect l="0" t="0" r="0" b="0"/>
          <a:pathLst>
            <a:path>
              <a:moveTo>
                <a:pt x="2604323" y="0"/>
              </a:moveTo>
              <a:lnTo>
                <a:pt x="2604323" y="225995"/>
              </a:lnTo>
              <a:lnTo>
                <a:pt x="0" y="225995"/>
              </a:lnTo>
              <a:lnTo>
                <a:pt x="0" y="451990"/>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7AC2629-8546-4E4A-AE00-72204FC0C556}">
      <dsp:nvSpPr>
        <dsp:cNvPr id="0" name=""/>
        <dsp:cNvSpPr/>
      </dsp:nvSpPr>
      <dsp:spPr>
        <a:xfrm>
          <a:off x="3038633" y="382"/>
          <a:ext cx="2152333" cy="1076166"/>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kern="1200" cap="none" normalizeH="0" baseline="0">
              <a:ln/>
              <a:effectLst/>
              <a:latin typeface="Calibri" panose="020F0502020204030204" pitchFamily="34" charset="0"/>
            </a:rPr>
            <a:t>Area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kern="1200" cap="none" normalizeH="0" baseline="0">
              <a:ln/>
              <a:effectLst/>
              <a:latin typeface="Calibri" panose="020F0502020204030204" pitchFamily="34" charset="0"/>
            </a:rPr>
            <a:t>0000</a:t>
          </a:r>
        </a:p>
      </dsp:txBody>
      <dsp:txXfrm>
        <a:off x="3038633" y="382"/>
        <a:ext cx="2152333" cy="1076166"/>
      </dsp:txXfrm>
    </dsp:sp>
    <dsp:sp modelId="{27A201EE-B7B0-4A82-879F-1CFF1D4B75FE}">
      <dsp:nvSpPr>
        <dsp:cNvPr id="0" name=""/>
        <dsp:cNvSpPr/>
      </dsp:nvSpPr>
      <dsp:spPr>
        <a:xfrm>
          <a:off x="434309" y="1528539"/>
          <a:ext cx="2152333" cy="1076166"/>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kern="1200" cap="none" normalizeH="0" baseline="0">
              <a:ln/>
              <a:effectLst/>
              <a:latin typeface="Calibri" panose="020F0502020204030204" pitchFamily="34" charset="0"/>
            </a:rPr>
            <a:t>radius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kern="1200" cap="none" normalizeH="0" baseline="0">
              <a:ln/>
              <a:effectLst/>
              <a:latin typeface="Calibri" panose="020F0502020204030204" pitchFamily="34" charset="0"/>
            </a:rPr>
            <a:t>1000</a:t>
          </a:r>
        </a:p>
      </dsp:txBody>
      <dsp:txXfrm>
        <a:off x="434309" y="1528539"/>
        <a:ext cx="2152333" cy="1076166"/>
      </dsp:txXfrm>
    </dsp:sp>
    <dsp:sp modelId="{811EBEB4-4144-447E-AE25-267406A0F184}">
      <dsp:nvSpPr>
        <dsp:cNvPr id="0" name=""/>
        <dsp:cNvSpPr/>
      </dsp:nvSpPr>
      <dsp:spPr>
        <a:xfrm>
          <a:off x="3038633" y="1528539"/>
          <a:ext cx="2152333" cy="1076166"/>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kern="1200" cap="none" normalizeH="0" baseline="0">
              <a:ln/>
              <a:effectLst/>
              <a:latin typeface="Calibri" panose="020F0502020204030204" pitchFamily="34" charset="0"/>
            </a:rPr>
            <a:t>area = 3.14 x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kern="1200" cap="none" normalizeH="0" baseline="0">
              <a:ln/>
              <a:effectLst/>
              <a:latin typeface="Calibri" panose="020F0502020204030204" pitchFamily="34" charset="0"/>
            </a:rPr>
            <a:t>radius x radius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kern="1200" cap="none" normalizeH="0" baseline="0">
              <a:ln/>
              <a:effectLst/>
              <a:latin typeface="Calibri" panose="020F0502020204030204" pitchFamily="34" charset="0"/>
            </a:rPr>
            <a:t>2000</a:t>
          </a:r>
        </a:p>
      </dsp:txBody>
      <dsp:txXfrm>
        <a:off x="3038633" y="1528539"/>
        <a:ext cx="2152333" cy="1076166"/>
      </dsp:txXfrm>
    </dsp:sp>
    <dsp:sp modelId="{666EDCEC-EA95-42F7-9D85-A47433681830}">
      <dsp:nvSpPr>
        <dsp:cNvPr id="0" name=""/>
        <dsp:cNvSpPr/>
      </dsp:nvSpPr>
      <dsp:spPr>
        <a:xfrm>
          <a:off x="5642956" y="1528539"/>
          <a:ext cx="2152333" cy="1076166"/>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3970" tIns="13970" rIns="13970" bIns="1397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kern="1200" cap="none" normalizeH="0" baseline="0">
              <a:ln/>
              <a:effectLst/>
              <a:latin typeface="Calibri" panose="020F0502020204030204" pitchFamily="34" charset="0"/>
            </a:rPr>
            <a:t>Display area</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2200" b="0" i="0" u="none" strike="noStrike" kern="1200" cap="none" normalizeH="0" baseline="0">
              <a:ln/>
              <a:effectLst/>
              <a:latin typeface="Calibri" panose="020F0502020204030204" pitchFamily="34" charset="0"/>
            </a:rPr>
            <a:t>3000</a:t>
          </a:r>
        </a:p>
      </dsp:txBody>
      <dsp:txXfrm>
        <a:off x="5642956" y="1528539"/>
        <a:ext cx="2152333" cy="107616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030FF34-C7C5-4B31-85A4-49608FB49041}">
      <dsp:nvSpPr>
        <dsp:cNvPr id="0" name=""/>
        <dsp:cNvSpPr/>
      </dsp:nvSpPr>
      <dsp:spPr>
        <a:xfrm>
          <a:off x="4343400" y="893803"/>
          <a:ext cx="2158789" cy="374665"/>
        </a:xfrm>
        <a:custGeom>
          <a:avLst/>
          <a:gdLst/>
          <a:ahLst/>
          <a:cxnLst/>
          <a:rect l="0" t="0" r="0" b="0"/>
          <a:pathLst>
            <a:path>
              <a:moveTo>
                <a:pt x="0" y="0"/>
              </a:moveTo>
              <a:lnTo>
                <a:pt x="0" y="187332"/>
              </a:lnTo>
              <a:lnTo>
                <a:pt x="2158789" y="187332"/>
              </a:lnTo>
              <a:lnTo>
                <a:pt x="2158789" y="37466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6BFB0850-F113-486B-A0D5-A85BA9F94290}">
      <dsp:nvSpPr>
        <dsp:cNvPr id="0" name=""/>
        <dsp:cNvSpPr/>
      </dsp:nvSpPr>
      <dsp:spPr>
        <a:xfrm>
          <a:off x="4297680" y="893803"/>
          <a:ext cx="91440" cy="374665"/>
        </a:xfrm>
        <a:custGeom>
          <a:avLst/>
          <a:gdLst/>
          <a:ahLst/>
          <a:cxnLst/>
          <a:rect l="0" t="0" r="0" b="0"/>
          <a:pathLst>
            <a:path>
              <a:moveTo>
                <a:pt x="45720" y="0"/>
              </a:moveTo>
              <a:lnTo>
                <a:pt x="45720" y="37466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44DC1665-ED8C-425E-8048-E2F3237EC076}">
      <dsp:nvSpPr>
        <dsp:cNvPr id="0" name=""/>
        <dsp:cNvSpPr/>
      </dsp:nvSpPr>
      <dsp:spPr>
        <a:xfrm>
          <a:off x="2138890" y="2160530"/>
          <a:ext cx="91440" cy="374665"/>
        </a:xfrm>
        <a:custGeom>
          <a:avLst/>
          <a:gdLst/>
          <a:ahLst/>
          <a:cxnLst/>
          <a:rect l="0" t="0" r="0" b="0"/>
          <a:pathLst>
            <a:path>
              <a:moveTo>
                <a:pt x="45720" y="0"/>
              </a:moveTo>
              <a:lnTo>
                <a:pt x="45720" y="374665"/>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9B246430-8B16-4A29-B901-1E07215A8686}">
      <dsp:nvSpPr>
        <dsp:cNvPr id="0" name=""/>
        <dsp:cNvSpPr/>
      </dsp:nvSpPr>
      <dsp:spPr>
        <a:xfrm>
          <a:off x="2184610" y="893803"/>
          <a:ext cx="2158789" cy="374665"/>
        </a:xfrm>
        <a:custGeom>
          <a:avLst/>
          <a:gdLst/>
          <a:ahLst/>
          <a:cxnLst/>
          <a:rect l="0" t="0" r="0" b="0"/>
          <a:pathLst>
            <a:path>
              <a:moveTo>
                <a:pt x="2158789" y="0"/>
              </a:moveTo>
              <a:lnTo>
                <a:pt x="2158789" y="187332"/>
              </a:lnTo>
              <a:lnTo>
                <a:pt x="0" y="187332"/>
              </a:lnTo>
              <a:lnTo>
                <a:pt x="0" y="374665"/>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13BF9E7-D96B-4955-8D51-276F6FAFBAF2}">
      <dsp:nvSpPr>
        <dsp:cNvPr id="0" name=""/>
        <dsp:cNvSpPr/>
      </dsp:nvSpPr>
      <dsp:spPr>
        <a:xfrm>
          <a:off x="3451338" y="1741"/>
          <a:ext cx="1784123" cy="892061"/>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dirty="0">
              <a:ln/>
              <a:effectLst/>
              <a:latin typeface="Calibri" panose="020F0502020204030204" pitchFamily="34"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dirty="0">
              <a:ln/>
              <a:effectLst/>
              <a:latin typeface="Calibri" panose="020F0502020204030204" pitchFamily="34" charset="0"/>
            </a:rPr>
            <a:t>0000</a:t>
          </a:r>
        </a:p>
      </dsp:txBody>
      <dsp:txXfrm>
        <a:off x="3451338" y="1741"/>
        <a:ext cx="1784123" cy="892061"/>
      </dsp:txXfrm>
    </dsp:sp>
    <dsp:sp modelId="{B1AFA818-B462-45E9-B6DB-9191CB1363B7}">
      <dsp:nvSpPr>
        <dsp:cNvPr id="0" name=""/>
        <dsp:cNvSpPr/>
      </dsp:nvSpPr>
      <dsp:spPr>
        <a:xfrm>
          <a:off x="1292548" y="1268469"/>
          <a:ext cx="1784123" cy="892061"/>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Calculate temperature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in celsius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1000</a:t>
          </a:r>
        </a:p>
      </dsp:txBody>
      <dsp:txXfrm>
        <a:off x="1292548" y="1268469"/>
        <a:ext cx="1784123" cy="892061"/>
      </dsp:txXfrm>
    </dsp:sp>
    <dsp:sp modelId="{6675AFC5-AF06-4773-B7A2-E64165C7DC5E}">
      <dsp:nvSpPr>
        <dsp:cNvPr id="0" name=""/>
        <dsp:cNvSpPr/>
      </dsp:nvSpPr>
      <dsp:spPr>
        <a:xfrm>
          <a:off x="1292548" y="2535196"/>
          <a:ext cx="1784123" cy="892061"/>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Get depth</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1100</a:t>
          </a:r>
        </a:p>
      </dsp:txBody>
      <dsp:txXfrm>
        <a:off x="1292548" y="2535196"/>
        <a:ext cx="1784123" cy="892061"/>
      </dsp:txXfrm>
    </dsp:sp>
    <dsp:sp modelId="{1467AE45-7276-4F30-B76B-A873E1A67EC5}">
      <dsp:nvSpPr>
        <dsp:cNvPr id="0" name=""/>
        <dsp:cNvSpPr/>
      </dsp:nvSpPr>
      <dsp:spPr>
        <a:xfrm>
          <a:off x="3451338" y="1268469"/>
          <a:ext cx="1784123" cy="892061"/>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Calculate 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In fahrenheit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2000</a:t>
          </a:r>
        </a:p>
      </dsp:txBody>
      <dsp:txXfrm>
        <a:off x="3451338" y="1268469"/>
        <a:ext cx="1784123" cy="892061"/>
      </dsp:txXfrm>
    </dsp:sp>
    <dsp:sp modelId="{7758AA35-1E54-4C0C-8D26-CE1C24DC94CE}">
      <dsp:nvSpPr>
        <dsp:cNvPr id="0" name=""/>
        <dsp:cNvSpPr/>
      </dsp:nvSpPr>
      <dsp:spPr>
        <a:xfrm>
          <a:off x="5610127" y="1268469"/>
          <a:ext cx="1784123" cy="892061"/>
        </a:xfrm>
        <a:prstGeom prst="rect">
          <a:avLst/>
        </a:prstGeom>
        <a:gradFill rotWithShape="0">
          <a:gsLst>
            <a:gs pos="0">
              <a:schemeClr val="accent1">
                <a:hueOff val="0"/>
                <a:satOff val="0"/>
                <a:lumOff val="0"/>
                <a:alphaOff val="0"/>
                <a:tint val="65000"/>
                <a:shade val="92000"/>
                <a:satMod val="130000"/>
              </a:schemeClr>
            </a:gs>
            <a:gs pos="45000">
              <a:schemeClr val="accent1">
                <a:hueOff val="0"/>
                <a:satOff val="0"/>
                <a:lumOff val="0"/>
                <a:alphaOff val="0"/>
                <a:tint val="60000"/>
                <a:shade val="99000"/>
                <a:satMod val="120000"/>
              </a:schemeClr>
            </a:gs>
            <a:gs pos="100000">
              <a:schemeClr val="accent1">
                <a:hueOff val="0"/>
                <a:satOff val="0"/>
                <a:lumOff val="0"/>
                <a:alphaOff val="0"/>
                <a:tint val="55000"/>
                <a:satMod val="140000"/>
              </a:schemeClr>
            </a:gs>
          </a:gsLst>
          <a:path path="circle">
            <a:fillToRect l="100000" t="100000" r="100000" b="100000"/>
          </a:path>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9525" tIns="9525" rIns="9525" bIns="9525"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Display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Temperature</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500" b="0" i="0" u="none" strike="noStrike" kern="1200" cap="none" normalizeH="0" baseline="0">
              <a:ln/>
              <a:effectLst/>
              <a:latin typeface="Calibri" panose="020F0502020204030204" pitchFamily="34" charset="0"/>
            </a:rPr>
            <a:t>3000</a:t>
          </a:r>
        </a:p>
      </dsp:txBody>
      <dsp:txXfrm>
        <a:off x="5610127" y="1268469"/>
        <a:ext cx="1784123" cy="892061"/>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9D397A3-9C67-4DC3-97F3-E6137EA6C1DF}">
      <dsp:nvSpPr>
        <dsp:cNvPr id="0" name=""/>
        <dsp:cNvSpPr/>
      </dsp:nvSpPr>
      <dsp:spPr>
        <a:xfrm>
          <a:off x="4651922" y="1431118"/>
          <a:ext cx="2685613" cy="372878"/>
        </a:xfrm>
        <a:custGeom>
          <a:avLst/>
          <a:gdLst/>
          <a:ahLst/>
          <a:cxnLst/>
          <a:rect l="0" t="0" r="0" b="0"/>
          <a:pathLst>
            <a:path>
              <a:moveTo>
                <a:pt x="0" y="0"/>
              </a:moveTo>
              <a:lnTo>
                <a:pt x="0" y="186439"/>
              </a:lnTo>
              <a:lnTo>
                <a:pt x="2685613" y="186439"/>
              </a:lnTo>
              <a:lnTo>
                <a:pt x="2685613" y="37287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5E921A3F-5539-49E9-9DA6-1CEA1579AB9A}">
      <dsp:nvSpPr>
        <dsp:cNvPr id="0" name=""/>
        <dsp:cNvSpPr/>
      </dsp:nvSpPr>
      <dsp:spPr>
        <a:xfrm>
          <a:off x="5143325" y="2691803"/>
          <a:ext cx="91440" cy="372878"/>
        </a:xfrm>
        <a:custGeom>
          <a:avLst/>
          <a:gdLst/>
          <a:ahLst/>
          <a:cxnLst/>
          <a:rect l="0" t="0" r="0" b="0"/>
          <a:pathLst>
            <a:path>
              <a:moveTo>
                <a:pt x="45720" y="0"/>
              </a:moveTo>
              <a:lnTo>
                <a:pt x="45720" y="3728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12FC4D60-6E69-4551-9891-7B871F8A8FF4}">
      <dsp:nvSpPr>
        <dsp:cNvPr id="0" name=""/>
        <dsp:cNvSpPr/>
      </dsp:nvSpPr>
      <dsp:spPr>
        <a:xfrm>
          <a:off x="4651922" y="1431118"/>
          <a:ext cx="537122" cy="372878"/>
        </a:xfrm>
        <a:custGeom>
          <a:avLst/>
          <a:gdLst/>
          <a:ahLst/>
          <a:cxnLst/>
          <a:rect l="0" t="0" r="0" b="0"/>
          <a:pathLst>
            <a:path>
              <a:moveTo>
                <a:pt x="0" y="0"/>
              </a:moveTo>
              <a:lnTo>
                <a:pt x="0" y="186439"/>
              </a:lnTo>
              <a:lnTo>
                <a:pt x="537122" y="186439"/>
              </a:lnTo>
              <a:lnTo>
                <a:pt x="537122" y="37287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2DE9D6B-C96B-4692-B561-5DFB8E10DCCE}">
      <dsp:nvSpPr>
        <dsp:cNvPr id="0" name=""/>
        <dsp:cNvSpPr/>
      </dsp:nvSpPr>
      <dsp:spPr>
        <a:xfrm>
          <a:off x="1966308" y="2691803"/>
          <a:ext cx="1074245" cy="372878"/>
        </a:xfrm>
        <a:custGeom>
          <a:avLst/>
          <a:gdLst/>
          <a:ahLst/>
          <a:cxnLst/>
          <a:rect l="0" t="0" r="0" b="0"/>
          <a:pathLst>
            <a:path>
              <a:moveTo>
                <a:pt x="0" y="0"/>
              </a:moveTo>
              <a:lnTo>
                <a:pt x="0" y="186439"/>
              </a:lnTo>
              <a:lnTo>
                <a:pt x="1074245" y="186439"/>
              </a:lnTo>
              <a:lnTo>
                <a:pt x="1074245" y="3728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769D0A80-4125-47CC-B2B7-37B2E46F19C5}">
      <dsp:nvSpPr>
        <dsp:cNvPr id="0" name=""/>
        <dsp:cNvSpPr/>
      </dsp:nvSpPr>
      <dsp:spPr>
        <a:xfrm>
          <a:off x="892063" y="2691803"/>
          <a:ext cx="1074245" cy="372878"/>
        </a:xfrm>
        <a:custGeom>
          <a:avLst/>
          <a:gdLst/>
          <a:ahLst/>
          <a:cxnLst/>
          <a:rect l="0" t="0" r="0" b="0"/>
          <a:pathLst>
            <a:path>
              <a:moveTo>
                <a:pt x="1074245" y="0"/>
              </a:moveTo>
              <a:lnTo>
                <a:pt x="1074245" y="186439"/>
              </a:lnTo>
              <a:lnTo>
                <a:pt x="0" y="186439"/>
              </a:lnTo>
              <a:lnTo>
                <a:pt x="0" y="372878"/>
              </a:lnTo>
            </a:path>
          </a:pathLst>
        </a:custGeom>
        <a:noFill/>
        <a:ln w="15875" cap="flat" cmpd="sng" algn="ctr">
          <a:solidFill>
            <a:schemeClr val="accent1">
              <a:shade val="8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F5E9FA37-0157-4695-A25B-962707069C43}">
      <dsp:nvSpPr>
        <dsp:cNvPr id="0" name=""/>
        <dsp:cNvSpPr/>
      </dsp:nvSpPr>
      <dsp:spPr>
        <a:xfrm>
          <a:off x="1966308" y="1431118"/>
          <a:ext cx="2685613" cy="372878"/>
        </a:xfrm>
        <a:custGeom>
          <a:avLst/>
          <a:gdLst/>
          <a:ahLst/>
          <a:cxnLst/>
          <a:rect l="0" t="0" r="0" b="0"/>
          <a:pathLst>
            <a:path>
              <a:moveTo>
                <a:pt x="2685613" y="0"/>
              </a:moveTo>
              <a:lnTo>
                <a:pt x="2685613" y="186439"/>
              </a:lnTo>
              <a:lnTo>
                <a:pt x="0" y="186439"/>
              </a:lnTo>
              <a:lnTo>
                <a:pt x="0" y="372878"/>
              </a:lnTo>
            </a:path>
          </a:pathLst>
        </a:custGeom>
        <a:noFill/>
        <a:ln w="15875" cap="flat" cmpd="sng" algn="ctr">
          <a:solidFill>
            <a:schemeClr val="accent1">
              <a:shade val="60000"/>
              <a:hueOff val="0"/>
              <a:satOff val="0"/>
              <a:lumOff val="0"/>
              <a:alphaOff val="0"/>
            </a:schemeClr>
          </a:solidFill>
          <a:prstDash val="solid"/>
        </a:ln>
        <a:effectLst/>
      </dsp:spPr>
      <dsp:style>
        <a:lnRef idx="2">
          <a:scrgbClr r="0" g="0" b="0"/>
        </a:lnRef>
        <a:fillRef idx="0">
          <a:scrgbClr r="0" g="0" b="0"/>
        </a:fillRef>
        <a:effectRef idx="0">
          <a:scrgbClr r="0" g="0" b="0"/>
        </a:effectRef>
        <a:fontRef idx="minor"/>
      </dsp:style>
    </dsp:sp>
    <dsp:sp modelId="{CCF32A32-C058-4991-A567-76B9BFCD963D}">
      <dsp:nvSpPr>
        <dsp:cNvPr id="0" name=""/>
        <dsp:cNvSpPr/>
      </dsp:nvSpPr>
      <dsp:spPr>
        <a:xfrm>
          <a:off x="3764116" y="543311"/>
          <a:ext cx="1775612" cy="88780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effectLst/>
              <a:latin typeface="Calibri" panose="020F0502020204030204" pitchFamily="34" charset="0"/>
            </a:rPr>
            <a:t>Estimation Cost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dirty="0">
              <a:ln/>
              <a:effectLst/>
              <a:latin typeface="Calibri" panose="020F0502020204030204" pitchFamily="34" charset="0"/>
            </a:rPr>
            <a:t>0000</a:t>
          </a:r>
        </a:p>
      </dsp:txBody>
      <dsp:txXfrm>
        <a:off x="3764116" y="543311"/>
        <a:ext cx="1775612" cy="887806"/>
      </dsp:txXfrm>
    </dsp:sp>
    <dsp:sp modelId="{4AB8D010-E686-443C-87D8-3019E00B9354}">
      <dsp:nvSpPr>
        <dsp:cNvPr id="0" name=""/>
        <dsp:cNvSpPr/>
      </dsp:nvSpPr>
      <dsp:spPr>
        <a:xfrm>
          <a:off x="1078502" y="1803996"/>
          <a:ext cx="1775612" cy="88780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Calculate gas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Needed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1000</a:t>
          </a:r>
        </a:p>
      </dsp:txBody>
      <dsp:txXfrm>
        <a:off x="1078502" y="1803996"/>
        <a:ext cx="1775612" cy="887806"/>
      </dsp:txXfrm>
    </dsp:sp>
    <dsp:sp modelId="{B861256D-C2A9-4D18-B0BA-4FAA64601A71}">
      <dsp:nvSpPr>
        <dsp:cNvPr id="0" name=""/>
        <dsp:cNvSpPr/>
      </dsp:nvSpPr>
      <dsp:spPr>
        <a:xfrm>
          <a:off x="4256" y="3064681"/>
          <a:ext cx="1775612" cy="88780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Get total distance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in miles</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1100</a:t>
          </a:r>
        </a:p>
      </dsp:txBody>
      <dsp:txXfrm>
        <a:off x="4256" y="3064681"/>
        <a:ext cx="1775612" cy="887806"/>
      </dsp:txXfrm>
    </dsp:sp>
    <dsp:sp modelId="{1FB8AC89-A8F6-46A6-84ED-FCDEA580D2CC}">
      <dsp:nvSpPr>
        <dsp:cNvPr id="0" name=""/>
        <dsp:cNvSpPr/>
      </dsp:nvSpPr>
      <dsp:spPr>
        <a:xfrm>
          <a:off x="2152748" y="3064681"/>
          <a:ext cx="1775612" cy="88780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Get miles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per gallon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1200</a:t>
          </a:r>
        </a:p>
      </dsp:txBody>
      <dsp:txXfrm>
        <a:off x="2152748" y="3064681"/>
        <a:ext cx="1775612" cy="887806"/>
      </dsp:txXfrm>
    </dsp:sp>
    <dsp:sp modelId="{E0A72459-D092-45E6-BF98-6CDC12332144}">
      <dsp:nvSpPr>
        <dsp:cNvPr id="0" name=""/>
        <dsp:cNvSpPr/>
      </dsp:nvSpPr>
      <dsp:spPr>
        <a:xfrm>
          <a:off x="4301239" y="1803996"/>
          <a:ext cx="1775612" cy="88780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Calculate estimated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Cost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2000</a:t>
          </a:r>
        </a:p>
      </dsp:txBody>
      <dsp:txXfrm>
        <a:off x="4301239" y="1803996"/>
        <a:ext cx="1775612" cy="887806"/>
      </dsp:txXfrm>
    </dsp:sp>
    <dsp:sp modelId="{A3B6F00E-D8CA-4F2D-BB3F-F1EEF679806F}">
      <dsp:nvSpPr>
        <dsp:cNvPr id="0" name=""/>
        <dsp:cNvSpPr/>
      </dsp:nvSpPr>
      <dsp:spPr>
        <a:xfrm>
          <a:off x="4301239" y="3064681"/>
          <a:ext cx="1775612" cy="88780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Get average cost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per gallon</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2100</a:t>
          </a:r>
        </a:p>
      </dsp:txBody>
      <dsp:txXfrm>
        <a:off x="4301239" y="3064681"/>
        <a:ext cx="1775612" cy="887806"/>
      </dsp:txXfrm>
    </dsp:sp>
    <dsp:sp modelId="{699B79A6-1B58-448E-B5B9-90DC8735CCE3}">
      <dsp:nvSpPr>
        <dsp:cNvPr id="0" name=""/>
        <dsp:cNvSpPr/>
      </dsp:nvSpPr>
      <dsp:spPr>
        <a:xfrm>
          <a:off x="6449730" y="1803996"/>
          <a:ext cx="1775612" cy="887806"/>
        </a:xfrm>
        <a:prstGeom prst="rect">
          <a:avLst/>
        </a:prstGeom>
        <a:solidFill>
          <a:schemeClr val="lt1">
            <a:hueOff val="0"/>
            <a:satOff val="0"/>
            <a:lumOff val="0"/>
            <a:alphaOff val="0"/>
          </a:schemeClr>
        </a:solidFill>
        <a:ln w="15875" cap="flat" cmpd="sng" algn="ctr">
          <a:solidFill>
            <a:schemeClr val="accent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890" tIns="8890" rIns="8890" bIns="8890" numCol="1" spcCol="1270" anchor="ctr" anchorCtr="0">
          <a:no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Display gas needed</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Display estimated </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Cost</a:t>
          </a:r>
        </a:p>
        <a:p>
          <a:pPr marL="0" marR="0" lvl="0" indent="0" algn="ctr" defTabSz="914400" rtl="0" eaLnBrk="1" fontAlgn="base" latinLnBrk="0" hangingPunct="1">
            <a:lnSpc>
              <a:spcPct val="100000"/>
            </a:lnSpc>
            <a:spcBef>
              <a:spcPct val="0"/>
            </a:spcBef>
            <a:spcAft>
              <a:spcPct val="0"/>
            </a:spcAft>
            <a:buClrTx/>
            <a:buSzTx/>
            <a:buFontTx/>
            <a:buNone/>
            <a:tabLst/>
          </a:pPr>
          <a:r>
            <a:rPr kumimoji="0" lang="en-US" altLang="en-US" sz="1400" b="0" i="0" u="none" strike="noStrike" kern="1200" cap="none" normalizeH="0" baseline="0">
              <a:ln/>
              <a:effectLst/>
              <a:latin typeface="Calibri" panose="020F0502020204030204" pitchFamily="34" charset="0"/>
            </a:rPr>
            <a:t>3000</a:t>
          </a:r>
        </a:p>
      </dsp:txBody>
      <dsp:txXfrm>
        <a:off x="6449730" y="1803996"/>
        <a:ext cx="1775612" cy="887806"/>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2FDB734-CCB7-4901-8968-EDE468DA9062}" type="datetimeFigureOut">
              <a:rPr lang="en-US" smtClean="0"/>
              <a:t>9/27/2020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0C8D4EE-FADF-4446-AB38-CFCC4CF9338D}" type="slidenum">
              <a:rPr lang="en-US" smtClean="0"/>
              <a:t>‹#›</a:t>
            </a:fld>
            <a:endParaRPr lang="en-US"/>
          </a:p>
        </p:txBody>
      </p:sp>
    </p:spTree>
    <p:extLst>
      <p:ext uri="{BB962C8B-B14F-4D97-AF65-F5344CB8AC3E}">
        <p14:creationId xmlns:p14="http://schemas.microsoft.com/office/powerpoint/2010/main" val="23782744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7826" name="Rectangle 7">
            <a:extLst>
              <a:ext uri="{FF2B5EF4-FFF2-40B4-BE49-F238E27FC236}">
                <a16:creationId xmlns:a16="http://schemas.microsoft.com/office/drawing/2014/main" id="{6AFF15F5-6587-4145-9A7D-24DCB7FB5693}"/>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05BC61BA-4DA9-4AE8-B2E9-040B337DB316}" type="slidenum">
              <a:rPr lang="en-US" altLang="en-US" smtClean="0">
                <a:latin typeface="Arial" panose="020B0604020202020204" pitchFamily="34" charset="0"/>
              </a:rPr>
              <a:pPr fontAlgn="base">
                <a:spcBef>
                  <a:spcPct val="0"/>
                </a:spcBef>
                <a:spcAft>
                  <a:spcPct val="0"/>
                </a:spcAft>
              </a:pPr>
              <a:t>43</a:t>
            </a:fld>
            <a:endParaRPr lang="en-US" altLang="en-US">
              <a:latin typeface="Arial" panose="020B0604020202020204" pitchFamily="34" charset="0"/>
            </a:endParaRPr>
          </a:p>
        </p:txBody>
      </p:sp>
      <p:sp>
        <p:nvSpPr>
          <p:cNvPr id="77827" name="Rectangle 2">
            <a:extLst>
              <a:ext uri="{FF2B5EF4-FFF2-40B4-BE49-F238E27FC236}">
                <a16:creationId xmlns:a16="http://schemas.microsoft.com/office/drawing/2014/main" id="{FCFE5AC1-5C1B-44E5-9CF5-9032234A5685}"/>
              </a:ext>
            </a:extLst>
          </p:cNvPr>
          <p:cNvSpPr>
            <a:spLocks noGrp="1" noRot="1" noChangeAspect="1" noChangeArrowheads="1" noTextEdit="1"/>
          </p:cNvSpPr>
          <p:nvPr>
            <p:ph type="sldImg"/>
          </p:nvPr>
        </p:nvSpPr>
        <p:spPr>
          <a:xfrm>
            <a:off x="0" y="303213"/>
            <a:ext cx="1588" cy="1587"/>
          </a:xfrm>
          <a:solidFill>
            <a:srgbClr val="FFFFFF"/>
          </a:solidFill>
          <a:ln/>
        </p:spPr>
      </p:sp>
      <p:sp>
        <p:nvSpPr>
          <p:cNvPr id="77828" name="Rectangle 3">
            <a:extLst>
              <a:ext uri="{FF2B5EF4-FFF2-40B4-BE49-F238E27FC236}">
                <a16:creationId xmlns:a16="http://schemas.microsoft.com/office/drawing/2014/main" id="{A6849DF4-6BAD-4ED3-9892-7EE9EC027F19}"/>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112671167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6978" name="Rectangle 7">
            <a:extLst>
              <a:ext uri="{FF2B5EF4-FFF2-40B4-BE49-F238E27FC236}">
                <a16:creationId xmlns:a16="http://schemas.microsoft.com/office/drawing/2014/main" id="{6414DF61-505A-4670-B08E-50887CEDC881}"/>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1F612BEC-8302-44B8-BECE-1C3207236DB9}" type="slidenum">
              <a:rPr lang="en-US" altLang="en-US" smtClean="0">
                <a:latin typeface="Arial" panose="020B0604020202020204" pitchFamily="34" charset="0"/>
              </a:rPr>
              <a:pPr fontAlgn="base">
                <a:spcBef>
                  <a:spcPct val="0"/>
                </a:spcBef>
                <a:spcAft>
                  <a:spcPct val="0"/>
                </a:spcAft>
              </a:pPr>
              <a:t>56</a:t>
            </a:fld>
            <a:endParaRPr lang="en-US" altLang="en-US">
              <a:latin typeface="Arial" panose="020B0604020202020204" pitchFamily="34" charset="0"/>
            </a:endParaRPr>
          </a:p>
        </p:txBody>
      </p:sp>
      <p:sp>
        <p:nvSpPr>
          <p:cNvPr id="126979" name="Rectangle 2">
            <a:extLst>
              <a:ext uri="{FF2B5EF4-FFF2-40B4-BE49-F238E27FC236}">
                <a16:creationId xmlns:a16="http://schemas.microsoft.com/office/drawing/2014/main" id="{7F7E6033-45FB-4596-9293-5D5EE9096F9E}"/>
              </a:ext>
            </a:extLst>
          </p:cNvPr>
          <p:cNvSpPr>
            <a:spLocks noGrp="1" noRot="1" noChangeAspect="1" noChangeArrowheads="1" noTextEdit="1"/>
          </p:cNvSpPr>
          <p:nvPr>
            <p:ph type="sldImg"/>
          </p:nvPr>
        </p:nvSpPr>
        <p:spPr>
          <a:xfrm>
            <a:off x="0" y="303213"/>
            <a:ext cx="1588" cy="1587"/>
          </a:xfrm>
          <a:solidFill>
            <a:srgbClr val="FFFFFF"/>
          </a:solidFill>
          <a:ln/>
        </p:spPr>
      </p:sp>
      <p:sp>
        <p:nvSpPr>
          <p:cNvPr id="126980" name="Rectangle 3">
            <a:extLst>
              <a:ext uri="{FF2B5EF4-FFF2-40B4-BE49-F238E27FC236}">
                <a16:creationId xmlns:a16="http://schemas.microsoft.com/office/drawing/2014/main" id="{2F580579-B0BE-4DFC-901B-2D01522C7248}"/>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28416304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6258" name="Rectangle 7">
            <a:extLst>
              <a:ext uri="{FF2B5EF4-FFF2-40B4-BE49-F238E27FC236}">
                <a16:creationId xmlns:a16="http://schemas.microsoft.com/office/drawing/2014/main" id="{EDA151AA-4EEE-412D-974B-C6A0D13F335E}"/>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30046FC-5B70-44CD-8306-F9F6BFE56258}" type="slidenum">
              <a:rPr lang="en-US" altLang="en-US" smtClean="0">
                <a:latin typeface="Arial" panose="020B0604020202020204" pitchFamily="34" charset="0"/>
              </a:rPr>
              <a:pPr fontAlgn="base">
                <a:spcBef>
                  <a:spcPct val="0"/>
                </a:spcBef>
                <a:spcAft>
                  <a:spcPct val="0"/>
                </a:spcAft>
              </a:pPr>
              <a:t>58</a:t>
            </a:fld>
            <a:endParaRPr lang="en-US" altLang="en-US">
              <a:latin typeface="Arial" panose="020B0604020202020204" pitchFamily="34" charset="0"/>
            </a:endParaRPr>
          </a:p>
        </p:txBody>
      </p:sp>
      <p:sp>
        <p:nvSpPr>
          <p:cNvPr id="96259" name="Rectangle 2">
            <a:extLst>
              <a:ext uri="{FF2B5EF4-FFF2-40B4-BE49-F238E27FC236}">
                <a16:creationId xmlns:a16="http://schemas.microsoft.com/office/drawing/2014/main" id="{96A65A2A-6CEF-4C80-973B-76F520921B05}"/>
              </a:ext>
            </a:extLst>
          </p:cNvPr>
          <p:cNvSpPr>
            <a:spLocks noGrp="1" noRot="1" noChangeAspect="1" noChangeArrowheads="1" noTextEdit="1"/>
          </p:cNvSpPr>
          <p:nvPr>
            <p:ph type="sldImg"/>
          </p:nvPr>
        </p:nvSpPr>
        <p:spPr>
          <a:xfrm>
            <a:off x="0" y="303213"/>
            <a:ext cx="1588" cy="1587"/>
          </a:xfrm>
          <a:solidFill>
            <a:srgbClr val="FFFFFF"/>
          </a:solidFill>
          <a:ln/>
        </p:spPr>
      </p:sp>
      <p:sp>
        <p:nvSpPr>
          <p:cNvPr id="96260" name="Rectangle 3">
            <a:extLst>
              <a:ext uri="{FF2B5EF4-FFF2-40B4-BE49-F238E27FC236}">
                <a16:creationId xmlns:a16="http://schemas.microsoft.com/office/drawing/2014/main" id="{ADB75A1D-98FD-47F3-A64B-4DA6FD3E8B83}"/>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327753236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8306" name="Rectangle 7">
            <a:extLst>
              <a:ext uri="{FF2B5EF4-FFF2-40B4-BE49-F238E27FC236}">
                <a16:creationId xmlns:a16="http://schemas.microsoft.com/office/drawing/2014/main" id="{25B7B661-DB28-4E3E-8884-96A0DFD16785}"/>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B0629A9-6169-4285-8A1E-B4781DAE249E}" type="slidenum">
              <a:rPr lang="en-US" altLang="en-US" smtClean="0">
                <a:latin typeface="Arial" panose="020B0604020202020204" pitchFamily="34" charset="0"/>
              </a:rPr>
              <a:pPr fontAlgn="base">
                <a:spcBef>
                  <a:spcPct val="0"/>
                </a:spcBef>
                <a:spcAft>
                  <a:spcPct val="0"/>
                </a:spcAft>
              </a:pPr>
              <a:t>59</a:t>
            </a:fld>
            <a:endParaRPr lang="en-US" altLang="en-US">
              <a:latin typeface="Arial" panose="020B0604020202020204" pitchFamily="34" charset="0"/>
            </a:endParaRPr>
          </a:p>
        </p:txBody>
      </p:sp>
      <p:sp>
        <p:nvSpPr>
          <p:cNvPr id="98307" name="Rectangle 2">
            <a:extLst>
              <a:ext uri="{FF2B5EF4-FFF2-40B4-BE49-F238E27FC236}">
                <a16:creationId xmlns:a16="http://schemas.microsoft.com/office/drawing/2014/main" id="{8374471C-1B55-47A1-813F-24A9142EE9B6}"/>
              </a:ext>
            </a:extLst>
          </p:cNvPr>
          <p:cNvSpPr>
            <a:spLocks noGrp="1" noRot="1" noChangeAspect="1" noChangeArrowheads="1" noTextEdit="1"/>
          </p:cNvSpPr>
          <p:nvPr>
            <p:ph type="sldImg"/>
          </p:nvPr>
        </p:nvSpPr>
        <p:spPr>
          <a:xfrm>
            <a:off x="0" y="303213"/>
            <a:ext cx="1588" cy="1587"/>
          </a:xfrm>
          <a:solidFill>
            <a:srgbClr val="FFFFFF"/>
          </a:solidFill>
          <a:ln/>
        </p:spPr>
      </p:sp>
      <p:sp>
        <p:nvSpPr>
          <p:cNvPr id="98308" name="Rectangle 3">
            <a:extLst>
              <a:ext uri="{FF2B5EF4-FFF2-40B4-BE49-F238E27FC236}">
                <a16:creationId xmlns:a16="http://schemas.microsoft.com/office/drawing/2014/main" id="{B2887E75-2AF8-4F74-9B09-697199339DFB}"/>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2690386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0354" name="Rectangle 7">
            <a:extLst>
              <a:ext uri="{FF2B5EF4-FFF2-40B4-BE49-F238E27FC236}">
                <a16:creationId xmlns:a16="http://schemas.microsoft.com/office/drawing/2014/main" id="{EF312C74-3AA1-4D89-AA38-2A845FB78AC7}"/>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C20AD607-4C27-431A-9D86-7807E8066520}" type="slidenum">
              <a:rPr lang="en-US" altLang="en-US" smtClean="0">
                <a:latin typeface="Arial" panose="020B0604020202020204" pitchFamily="34" charset="0"/>
              </a:rPr>
              <a:pPr fontAlgn="base">
                <a:spcBef>
                  <a:spcPct val="0"/>
                </a:spcBef>
                <a:spcAft>
                  <a:spcPct val="0"/>
                </a:spcAft>
              </a:pPr>
              <a:t>60</a:t>
            </a:fld>
            <a:endParaRPr lang="en-US" altLang="en-US">
              <a:latin typeface="Arial" panose="020B0604020202020204" pitchFamily="34" charset="0"/>
            </a:endParaRPr>
          </a:p>
        </p:txBody>
      </p:sp>
      <p:sp>
        <p:nvSpPr>
          <p:cNvPr id="100355" name="Rectangle 2">
            <a:extLst>
              <a:ext uri="{FF2B5EF4-FFF2-40B4-BE49-F238E27FC236}">
                <a16:creationId xmlns:a16="http://schemas.microsoft.com/office/drawing/2014/main" id="{E9EC4B65-36B5-4C90-9F4F-5DE57B6274C9}"/>
              </a:ext>
            </a:extLst>
          </p:cNvPr>
          <p:cNvSpPr>
            <a:spLocks noGrp="1" noRot="1" noChangeAspect="1" noChangeArrowheads="1" noTextEdit="1"/>
          </p:cNvSpPr>
          <p:nvPr>
            <p:ph type="sldImg"/>
          </p:nvPr>
        </p:nvSpPr>
        <p:spPr>
          <a:xfrm>
            <a:off x="0" y="303213"/>
            <a:ext cx="1588" cy="1587"/>
          </a:xfrm>
          <a:solidFill>
            <a:srgbClr val="FFFFFF"/>
          </a:solidFill>
          <a:ln/>
        </p:spPr>
      </p:sp>
      <p:sp>
        <p:nvSpPr>
          <p:cNvPr id="100356" name="Rectangle 3">
            <a:extLst>
              <a:ext uri="{FF2B5EF4-FFF2-40B4-BE49-F238E27FC236}">
                <a16:creationId xmlns:a16="http://schemas.microsoft.com/office/drawing/2014/main" id="{3B073FA6-88A3-4DBB-B349-05F7364F895F}"/>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125689580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05474" name="Rectangle 7">
            <a:extLst>
              <a:ext uri="{FF2B5EF4-FFF2-40B4-BE49-F238E27FC236}">
                <a16:creationId xmlns:a16="http://schemas.microsoft.com/office/drawing/2014/main" id="{D9FE8976-2A42-4C27-BA49-850C1C2CE9C8}"/>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FA60F43D-6C9A-4D21-9699-5864979E98A3}" type="slidenum">
              <a:rPr lang="en-US" altLang="en-US" smtClean="0">
                <a:latin typeface="Arial" panose="020B0604020202020204" pitchFamily="34" charset="0"/>
              </a:rPr>
              <a:pPr fontAlgn="base">
                <a:spcBef>
                  <a:spcPct val="0"/>
                </a:spcBef>
                <a:spcAft>
                  <a:spcPct val="0"/>
                </a:spcAft>
              </a:pPr>
              <a:t>62</a:t>
            </a:fld>
            <a:endParaRPr lang="en-US" altLang="en-US">
              <a:latin typeface="Arial" panose="020B0604020202020204" pitchFamily="34" charset="0"/>
            </a:endParaRPr>
          </a:p>
        </p:txBody>
      </p:sp>
      <p:sp>
        <p:nvSpPr>
          <p:cNvPr id="105475" name="Rectangle 2">
            <a:extLst>
              <a:ext uri="{FF2B5EF4-FFF2-40B4-BE49-F238E27FC236}">
                <a16:creationId xmlns:a16="http://schemas.microsoft.com/office/drawing/2014/main" id="{255B27DB-B8FC-4DB3-84F9-0AB739561392}"/>
              </a:ext>
            </a:extLst>
          </p:cNvPr>
          <p:cNvSpPr>
            <a:spLocks noGrp="1" noRot="1" noChangeAspect="1" noChangeArrowheads="1" noTextEdit="1"/>
          </p:cNvSpPr>
          <p:nvPr>
            <p:ph type="sldImg"/>
          </p:nvPr>
        </p:nvSpPr>
        <p:spPr>
          <a:xfrm>
            <a:off x="0" y="303213"/>
            <a:ext cx="1588" cy="1587"/>
          </a:xfrm>
          <a:solidFill>
            <a:srgbClr val="FFFFFF"/>
          </a:solidFill>
          <a:ln/>
        </p:spPr>
      </p:sp>
      <p:sp>
        <p:nvSpPr>
          <p:cNvPr id="105476" name="Rectangle 3">
            <a:extLst>
              <a:ext uri="{FF2B5EF4-FFF2-40B4-BE49-F238E27FC236}">
                <a16:creationId xmlns:a16="http://schemas.microsoft.com/office/drawing/2014/main" id="{650D639F-8EA3-41B6-9DE7-B9EA7FCA34FA}"/>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249814630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10594" name="Rectangle 7">
            <a:extLst>
              <a:ext uri="{FF2B5EF4-FFF2-40B4-BE49-F238E27FC236}">
                <a16:creationId xmlns:a16="http://schemas.microsoft.com/office/drawing/2014/main" id="{346FBEDA-4FAC-4407-AD52-DBBCE4AEA13F}"/>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945B547-1002-435E-B2AA-7693A012C417}" type="slidenum">
              <a:rPr lang="en-US" altLang="en-US" smtClean="0">
                <a:latin typeface="Arial" panose="020B0604020202020204" pitchFamily="34" charset="0"/>
              </a:rPr>
              <a:pPr fontAlgn="base">
                <a:spcBef>
                  <a:spcPct val="0"/>
                </a:spcBef>
                <a:spcAft>
                  <a:spcPct val="0"/>
                </a:spcAft>
              </a:pPr>
              <a:t>64</a:t>
            </a:fld>
            <a:endParaRPr lang="en-US" altLang="en-US">
              <a:latin typeface="Arial" panose="020B0604020202020204" pitchFamily="34" charset="0"/>
            </a:endParaRPr>
          </a:p>
        </p:txBody>
      </p:sp>
      <p:sp>
        <p:nvSpPr>
          <p:cNvPr id="110595" name="Rectangle 2">
            <a:extLst>
              <a:ext uri="{FF2B5EF4-FFF2-40B4-BE49-F238E27FC236}">
                <a16:creationId xmlns:a16="http://schemas.microsoft.com/office/drawing/2014/main" id="{18551F22-66BF-4604-B3C6-9008FE454707}"/>
              </a:ext>
            </a:extLst>
          </p:cNvPr>
          <p:cNvSpPr>
            <a:spLocks noGrp="1" noRot="1" noChangeAspect="1" noChangeArrowheads="1" noTextEdit="1"/>
          </p:cNvSpPr>
          <p:nvPr>
            <p:ph type="sldImg"/>
          </p:nvPr>
        </p:nvSpPr>
        <p:spPr>
          <a:xfrm>
            <a:off x="0" y="303213"/>
            <a:ext cx="1588" cy="1587"/>
          </a:xfrm>
          <a:solidFill>
            <a:srgbClr val="FFFFFF"/>
          </a:solidFill>
          <a:ln/>
        </p:spPr>
      </p:sp>
      <p:sp>
        <p:nvSpPr>
          <p:cNvPr id="110596" name="Rectangle 3">
            <a:extLst>
              <a:ext uri="{FF2B5EF4-FFF2-40B4-BE49-F238E27FC236}">
                <a16:creationId xmlns:a16="http://schemas.microsoft.com/office/drawing/2014/main" id="{34211185-955B-4488-A4F6-B0AF07A891A3}"/>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2084922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9874" name="Rectangle 7">
            <a:extLst>
              <a:ext uri="{FF2B5EF4-FFF2-40B4-BE49-F238E27FC236}">
                <a16:creationId xmlns:a16="http://schemas.microsoft.com/office/drawing/2014/main" id="{088F9353-9605-4662-AD70-B36CFA415C52}"/>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360D7EEC-0CA1-4CAE-8D1C-A5D411095973}" type="slidenum">
              <a:rPr lang="en-US" altLang="en-US" smtClean="0">
                <a:latin typeface="Arial" panose="020B0604020202020204" pitchFamily="34" charset="0"/>
              </a:rPr>
              <a:pPr fontAlgn="base">
                <a:spcBef>
                  <a:spcPct val="0"/>
                </a:spcBef>
                <a:spcAft>
                  <a:spcPct val="0"/>
                </a:spcAft>
              </a:pPr>
              <a:t>44</a:t>
            </a:fld>
            <a:endParaRPr lang="en-US" altLang="en-US">
              <a:latin typeface="Arial" panose="020B0604020202020204" pitchFamily="34" charset="0"/>
            </a:endParaRPr>
          </a:p>
        </p:txBody>
      </p:sp>
      <p:sp>
        <p:nvSpPr>
          <p:cNvPr id="79875" name="Rectangle 2">
            <a:extLst>
              <a:ext uri="{FF2B5EF4-FFF2-40B4-BE49-F238E27FC236}">
                <a16:creationId xmlns:a16="http://schemas.microsoft.com/office/drawing/2014/main" id="{4A04BED0-3C16-49A2-971C-3B248199C1BB}"/>
              </a:ext>
            </a:extLst>
          </p:cNvPr>
          <p:cNvSpPr>
            <a:spLocks noGrp="1" noRot="1" noChangeAspect="1" noChangeArrowheads="1" noTextEdit="1"/>
          </p:cNvSpPr>
          <p:nvPr>
            <p:ph type="sldImg"/>
          </p:nvPr>
        </p:nvSpPr>
        <p:spPr>
          <a:xfrm>
            <a:off x="0" y="303213"/>
            <a:ext cx="1588" cy="1587"/>
          </a:xfrm>
          <a:solidFill>
            <a:srgbClr val="FFFFFF"/>
          </a:solidFill>
          <a:ln/>
        </p:spPr>
      </p:sp>
      <p:sp>
        <p:nvSpPr>
          <p:cNvPr id="79876" name="Rectangle 3">
            <a:extLst>
              <a:ext uri="{FF2B5EF4-FFF2-40B4-BE49-F238E27FC236}">
                <a16:creationId xmlns:a16="http://schemas.microsoft.com/office/drawing/2014/main" id="{F21BED7F-54E7-4B51-A7C0-61DDD6997092}"/>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3565304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1922" name="Rectangle 7">
            <a:extLst>
              <a:ext uri="{FF2B5EF4-FFF2-40B4-BE49-F238E27FC236}">
                <a16:creationId xmlns:a16="http://schemas.microsoft.com/office/drawing/2014/main" id="{72D2DBB2-FDDF-4BC2-81DE-4DD5246570A9}"/>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8D28B256-DADC-4741-94D3-3DD9D59A331F}" type="slidenum">
              <a:rPr lang="en-US" altLang="en-US" smtClean="0">
                <a:latin typeface="Arial" panose="020B0604020202020204" pitchFamily="34" charset="0"/>
              </a:rPr>
              <a:pPr fontAlgn="base">
                <a:spcBef>
                  <a:spcPct val="0"/>
                </a:spcBef>
                <a:spcAft>
                  <a:spcPct val="0"/>
                </a:spcAft>
              </a:pPr>
              <a:t>45</a:t>
            </a:fld>
            <a:endParaRPr lang="en-US" altLang="en-US">
              <a:latin typeface="Arial" panose="020B0604020202020204" pitchFamily="34" charset="0"/>
            </a:endParaRPr>
          </a:p>
        </p:txBody>
      </p:sp>
      <p:sp>
        <p:nvSpPr>
          <p:cNvPr id="81923" name="Rectangle 2">
            <a:extLst>
              <a:ext uri="{FF2B5EF4-FFF2-40B4-BE49-F238E27FC236}">
                <a16:creationId xmlns:a16="http://schemas.microsoft.com/office/drawing/2014/main" id="{B8A000A0-CCC4-420F-9751-148371F679A5}"/>
              </a:ext>
            </a:extLst>
          </p:cNvPr>
          <p:cNvSpPr>
            <a:spLocks noGrp="1" noRot="1" noChangeAspect="1" noChangeArrowheads="1" noTextEdit="1"/>
          </p:cNvSpPr>
          <p:nvPr>
            <p:ph type="sldImg"/>
          </p:nvPr>
        </p:nvSpPr>
        <p:spPr>
          <a:xfrm>
            <a:off x="0" y="303213"/>
            <a:ext cx="1588" cy="1587"/>
          </a:xfrm>
          <a:solidFill>
            <a:srgbClr val="FFFFFF"/>
          </a:solidFill>
          <a:ln/>
        </p:spPr>
      </p:sp>
      <p:sp>
        <p:nvSpPr>
          <p:cNvPr id="81924" name="Rectangle 3">
            <a:extLst>
              <a:ext uri="{FF2B5EF4-FFF2-40B4-BE49-F238E27FC236}">
                <a16:creationId xmlns:a16="http://schemas.microsoft.com/office/drawing/2014/main" id="{D95537BB-7C4E-48F6-9C79-6925FB8CB48A}"/>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262941604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970" name="Rectangle 7">
            <a:extLst>
              <a:ext uri="{FF2B5EF4-FFF2-40B4-BE49-F238E27FC236}">
                <a16:creationId xmlns:a16="http://schemas.microsoft.com/office/drawing/2014/main" id="{816C4182-487E-4BE3-BCD8-D7E4EE5AB1DB}"/>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6DA657B0-CE20-4116-8646-87D4B1480518}" type="slidenum">
              <a:rPr lang="en-US" altLang="en-US" smtClean="0">
                <a:latin typeface="Arial" panose="020B0604020202020204" pitchFamily="34" charset="0"/>
              </a:rPr>
              <a:pPr fontAlgn="base">
                <a:spcBef>
                  <a:spcPct val="0"/>
                </a:spcBef>
                <a:spcAft>
                  <a:spcPct val="0"/>
                </a:spcAft>
              </a:pPr>
              <a:t>47</a:t>
            </a:fld>
            <a:endParaRPr lang="en-US" altLang="en-US">
              <a:latin typeface="Arial" panose="020B0604020202020204" pitchFamily="34" charset="0"/>
            </a:endParaRPr>
          </a:p>
        </p:txBody>
      </p:sp>
      <p:sp>
        <p:nvSpPr>
          <p:cNvPr id="83971" name="Rectangle 2">
            <a:extLst>
              <a:ext uri="{FF2B5EF4-FFF2-40B4-BE49-F238E27FC236}">
                <a16:creationId xmlns:a16="http://schemas.microsoft.com/office/drawing/2014/main" id="{F7A33E76-AF08-42A5-8886-EA7A9F76E27D}"/>
              </a:ext>
            </a:extLst>
          </p:cNvPr>
          <p:cNvSpPr>
            <a:spLocks noGrp="1" noRot="1" noChangeAspect="1" noChangeArrowheads="1" noTextEdit="1"/>
          </p:cNvSpPr>
          <p:nvPr>
            <p:ph type="sldImg"/>
          </p:nvPr>
        </p:nvSpPr>
        <p:spPr>
          <a:xfrm>
            <a:off x="0" y="303213"/>
            <a:ext cx="1588" cy="1587"/>
          </a:xfrm>
          <a:solidFill>
            <a:srgbClr val="FFFFFF"/>
          </a:solidFill>
          <a:ln/>
        </p:spPr>
      </p:sp>
      <p:sp>
        <p:nvSpPr>
          <p:cNvPr id="83972" name="Rectangle 3">
            <a:extLst>
              <a:ext uri="{FF2B5EF4-FFF2-40B4-BE49-F238E27FC236}">
                <a16:creationId xmlns:a16="http://schemas.microsoft.com/office/drawing/2014/main" id="{B1015D21-1FEE-4233-9AAC-BEF5F917B896}"/>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1834365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6018" name="Rectangle 7">
            <a:extLst>
              <a:ext uri="{FF2B5EF4-FFF2-40B4-BE49-F238E27FC236}">
                <a16:creationId xmlns:a16="http://schemas.microsoft.com/office/drawing/2014/main" id="{B3DB68D9-A7F4-4EC2-9292-CC244EC00D48}"/>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C2B7891-D136-4E5A-84B3-3A116326E172}" type="slidenum">
              <a:rPr lang="en-US" altLang="en-US" smtClean="0">
                <a:latin typeface="Arial" panose="020B0604020202020204" pitchFamily="34" charset="0"/>
              </a:rPr>
              <a:pPr fontAlgn="base">
                <a:spcBef>
                  <a:spcPct val="0"/>
                </a:spcBef>
                <a:spcAft>
                  <a:spcPct val="0"/>
                </a:spcAft>
              </a:pPr>
              <a:t>49</a:t>
            </a:fld>
            <a:endParaRPr lang="en-US" altLang="en-US">
              <a:latin typeface="Arial" panose="020B0604020202020204" pitchFamily="34" charset="0"/>
            </a:endParaRPr>
          </a:p>
        </p:txBody>
      </p:sp>
      <p:sp>
        <p:nvSpPr>
          <p:cNvPr id="86019" name="Rectangle 2">
            <a:extLst>
              <a:ext uri="{FF2B5EF4-FFF2-40B4-BE49-F238E27FC236}">
                <a16:creationId xmlns:a16="http://schemas.microsoft.com/office/drawing/2014/main" id="{2CA7EFDF-22B8-4C16-9CEB-550A9CBBE216}"/>
              </a:ext>
            </a:extLst>
          </p:cNvPr>
          <p:cNvSpPr>
            <a:spLocks noGrp="1" noRot="1" noChangeAspect="1" noChangeArrowheads="1" noTextEdit="1"/>
          </p:cNvSpPr>
          <p:nvPr>
            <p:ph type="sldImg"/>
          </p:nvPr>
        </p:nvSpPr>
        <p:spPr>
          <a:xfrm>
            <a:off x="0" y="303213"/>
            <a:ext cx="1588" cy="1587"/>
          </a:xfrm>
          <a:solidFill>
            <a:srgbClr val="FFFFFF"/>
          </a:solidFill>
          <a:ln/>
        </p:spPr>
      </p:sp>
      <p:sp>
        <p:nvSpPr>
          <p:cNvPr id="86020" name="Rectangle 3">
            <a:extLst>
              <a:ext uri="{FF2B5EF4-FFF2-40B4-BE49-F238E27FC236}">
                <a16:creationId xmlns:a16="http://schemas.microsoft.com/office/drawing/2014/main" id="{6273343E-49A5-4F8F-9F87-7E3095A4F1C3}"/>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6828816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8066" name="Rectangle 7">
            <a:extLst>
              <a:ext uri="{FF2B5EF4-FFF2-40B4-BE49-F238E27FC236}">
                <a16:creationId xmlns:a16="http://schemas.microsoft.com/office/drawing/2014/main" id="{8B276C62-D41B-4F0C-A61C-1E7D168B6956}"/>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051B73F-EFEA-420D-8044-98C3B7770158}" type="slidenum">
              <a:rPr lang="en-US" altLang="en-US" smtClean="0">
                <a:latin typeface="Arial" panose="020B0604020202020204" pitchFamily="34" charset="0"/>
              </a:rPr>
              <a:pPr fontAlgn="base">
                <a:spcBef>
                  <a:spcPct val="0"/>
                </a:spcBef>
                <a:spcAft>
                  <a:spcPct val="0"/>
                </a:spcAft>
              </a:pPr>
              <a:t>50</a:t>
            </a:fld>
            <a:endParaRPr lang="en-US" altLang="en-US">
              <a:latin typeface="Arial" panose="020B0604020202020204" pitchFamily="34" charset="0"/>
            </a:endParaRPr>
          </a:p>
        </p:txBody>
      </p:sp>
      <p:sp>
        <p:nvSpPr>
          <p:cNvPr id="88067" name="Rectangle 2">
            <a:extLst>
              <a:ext uri="{FF2B5EF4-FFF2-40B4-BE49-F238E27FC236}">
                <a16:creationId xmlns:a16="http://schemas.microsoft.com/office/drawing/2014/main" id="{A76F15A9-D0BA-4A2C-8945-300181219C62}"/>
              </a:ext>
            </a:extLst>
          </p:cNvPr>
          <p:cNvSpPr>
            <a:spLocks noGrp="1" noRot="1" noChangeAspect="1" noChangeArrowheads="1" noTextEdit="1"/>
          </p:cNvSpPr>
          <p:nvPr>
            <p:ph type="sldImg"/>
          </p:nvPr>
        </p:nvSpPr>
        <p:spPr>
          <a:xfrm>
            <a:off x="0" y="303213"/>
            <a:ext cx="1588" cy="1587"/>
          </a:xfrm>
          <a:solidFill>
            <a:srgbClr val="FFFFFF"/>
          </a:solidFill>
          <a:ln/>
        </p:spPr>
      </p:sp>
      <p:sp>
        <p:nvSpPr>
          <p:cNvPr id="88068" name="Rectangle 3">
            <a:extLst>
              <a:ext uri="{FF2B5EF4-FFF2-40B4-BE49-F238E27FC236}">
                <a16:creationId xmlns:a16="http://schemas.microsoft.com/office/drawing/2014/main" id="{7D33EB18-C845-4247-9F07-61F4F65B58D5}"/>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37955038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0114" name="Rectangle 7">
            <a:extLst>
              <a:ext uri="{FF2B5EF4-FFF2-40B4-BE49-F238E27FC236}">
                <a16:creationId xmlns:a16="http://schemas.microsoft.com/office/drawing/2014/main" id="{51F59539-9A2A-4B8D-BAA2-FC83F028DF38}"/>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B93E2231-2B32-4A54-B316-182ED2A0AC97}" type="slidenum">
              <a:rPr lang="en-US" altLang="en-US" smtClean="0">
                <a:latin typeface="Arial" panose="020B0604020202020204" pitchFamily="34" charset="0"/>
              </a:rPr>
              <a:pPr fontAlgn="base">
                <a:spcBef>
                  <a:spcPct val="0"/>
                </a:spcBef>
                <a:spcAft>
                  <a:spcPct val="0"/>
                </a:spcAft>
              </a:pPr>
              <a:t>51</a:t>
            </a:fld>
            <a:endParaRPr lang="en-US" altLang="en-US">
              <a:latin typeface="Arial" panose="020B0604020202020204" pitchFamily="34" charset="0"/>
            </a:endParaRPr>
          </a:p>
        </p:txBody>
      </p:sp>
      <p:sp>
        <p:nvSpPr>
          <p:cNvPr id="90115" name="Rectangle 2">
            <a:extLst>
              <a:ext uri="{FF2B5EF4-FFF2-40B4-BE49-F238E27FC236}">
                <a16:creationId xmlns:a16="http://schemas.microsoft.com/office/drawing/2014/main" id="{9D8C2295-E0DE-4FA8-B2E3-9BCE50E8D706}"/>
              </a:ext>
            </a:extLst>
          </p:cNvPr>
          <p:cNvSpPr>
            <a:spLocks noGrp="1" noRot="1" noChangeAspect="1" noChangeArrowheads="1" noTextEdit="1"/>
          </p:cNvSpPr>
          <p:nvPr>
            <p:ph type="sldImg"/>
          </p:nvPr>
        </p:nvSpPr>
        <p:spPr>
          <a:xfrm>
            <a:off x="0" y="303213"/>
            <a:ext cx="1588" cy="1587"/>
          </a:xfrm>
          <a:solidFill>
            <a:srgbClr val="FFFFFF"/>
          </a:solidFill>
          <a:ln/>
        </p:spPr>
      </p:sp>
      <p:sp>
        <p:nvSpPr>
          <p:cNvPr id="90116" name="Rectangle 3">
            <a:extLst>
              <a:ext uri="{FF2B5EF4-FFF2-40B4-BE49-F238E27FC236}">
                <a16:creationId xmlns:a16="http://schemas.microsoft.com/office/drawing/2014/main" id="{17EB482F-CA00-4E5B-9C2A-26D453CB6241}"/>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34832032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93186" name="Rectangle 7">
            <a:extLst>
              <a:ext uri="{FF2B5EF4-FFF2-40B4-BE49-F238E27FC236}">
                <a16:creationId xmlns:a16="http://schemas.microsoft.com/office/drawing/2014/main" id="{44EAECFB-218B-4C3D-8556-CF38F3F34B0D}"/>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546434FB-1F52-4B18-8954-053BBD4560AB}" type="slidenum">
              <a:rPr lang="en-US" altLang="en-US" smtClean="0">
                <a:latin typeface="Arial" panose="020B0604020202020204" pitchFamily="34" charset="0"/>
              </a:rPr>
              <a:pPr fontAlgn="base">
                <a:spcBef>
                  <a:spcPct val="0"/>
                </a:spcBef>
                <a:spcAft>
                  <a:spcPct val="0"/>
                </a:spcAft>
              </a:pPr>
              <a:t>53</a:t>
            </a:fld>
            <a:endParaRPr lang="en-US" altLang="en-US">
              <a:latin typeface="Arial" panose="020B0604020202020204" pitchFamily="34" charset="0"/>
            </a:endParaRPr>
          </a:p>
        </p:txBody>
      </p:sp>
      <p:sp>
        <p:nvSpPr>
          <p:cNvPr id="93187" name="Rectangle 2">
            <a:extLst>
              <a:ext uri="{FF2B5EF4-FFF2-40B4-BE49-F238E27FC236}">
                <a16:creationId xmlns:a16="http://schemas.microsoft.com/office/drawing/2014/main" id="{56498C9B-8709-4A72-91DE-951C8E912BF9}"/>
              </a:ext>
            </a:extLst>
          </p:cNvPr>
          <p:cNvSpPr>
            <a:spLocks noGrp="1" noRot="1" noChangeAspect="1" noChangeArrowheads="1" noTextEdit="1"/>
          </p:cNvSpPr>
          <p:nvPr>
            <p:ph type="sldImg"/>
          </p:nvPr>
        </p:nvSpPr>
        <p:spPr>
          <a:xfrm>
            <a:off x="0" y="303213"/>
            <a:ext cx="1588" cy="1587"/>
          </a:xfrm>
          <a:solidFill>
            <a:srgbClr val="FFFFFF"/>
          </a:solidFill>
          <a:ln/>
        </p:spPr>
      </p:sp>
      <p:sp>
        <p:nvSpPr>
          <p:cNvPr id="93188" name="Rectangle 3">
            <a:extLst>
              <a:ext uri="{FF2B5EF4-FFF2-40B4-BE49-F238E27FC236}">
                <a16:creationId xmlns:a16="http://schemas.microsoft.com/office/drawing/2014/main" id="{27E1A241-552B-48CF-AF0C-0929CCD7F0EE}"/>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173296518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121858" name="Rectangle 7">
            <a:extLst>
              <a:ext uri="{FF2B5EF4-FFF2-40B4-BE49-F238E27FC236}">
                <a16:creationId xmlns:a16="http://schemas.microsoft.com/office/drawing/2014/main" id="{F65F49CE-B3BE-4242-840D-126568565570}"/>
              </a:ext>
            </a:extLst>
          </p:cNvPr>
          <p:cNvSpPr>
            <a:spLocks noGrp="1" noChangeArrowheads="1"/>
          </p:cNvSpPr>
          <p:nvPr>
            <p:ph type="sldNum" sz="quarter" idx="5"/>
          </p:nvPr>
        </p:nvSpPr>
        <p:spPr>
          <a:noFill/>
        </p:spPr>
        <p:txBody>
          <a:bodyPr/>
          <a:lstStyle>
            <a:lvl1pPr>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fontAlgn="base">
              <a:spcBef>
                <a:spcPct val="0"/>
              </a:spcBef>
              <a:spcAft>
                <a:spcPct val="0"/>
              </a:spcAft>
            </a:pPr>
            <a:fld id="{DCD9D3AF-4BC7-466A-92D8-874E8CF4B19C}" type="slidenum">
              <a:rPr lang="en-US" altLang="en-US" smtClean="0">
                <a:latin typeface="Arial" panose="020B0604020202020204" pitchFamily="34" charset="0"/>
              </a:rPr>
              <a:pPr fontAlgn="base">
                <a:spcBef>
                  <a:spcPct val="0"/>
                </a:spcBef>
                <a:spcAft>
                  <a:spcPct val="0"/>
                </a:spcAft>
              </a:pPr>
              <a:t>54</a:t>
            </a:fld>
            <a:endParaRPr lang="en-US" altLang="en-US">
              <a:latin typeface="Arial" panose="020B0604020202020204" pitchFamily="34" charset="0"/>
            </a:endParaRPr>
          </a:p>
        </p:txBody>
      </p:sp>
      <p:sp>
        <p:nvSpPr>
          <p:cNvPr id="121859" name="Rectangle 2">
            <a:extLst>
              <a:ext uri="{FF2B5EF4-FFF2-40B4-BE49-F238E27FC236}">
                <a16:creationId xmlns:a16="http://schemas.microsoft.com/office/drawing/2014/main" id="{95F5296F-0D9F-42C0-BD9B-1D0E586214A5}"/>
              </a:ext>
            </a:extLst>
          </p:cNvPr>
          <p:cNvSpPr>
            <a:spLocks noGrp="1" noRot="1" noChangeAspect="1" noChangeArrowheads="1" noTextEdit="1"/>
          </p:cNvSpPr>
          <p:nvPr>
            <p:ph type="sldImg"/>
          </p:nvPr>
        </p:nvSpPr>
        <p:spPr>
          <a:xfrm>
            <a:off x="0" y="303213"/>
            <a:ext cx="1588" cy="1587"/>
          </a:xfrm>
          <a:solidFill>
            <a:srgbClr val="FFFFFF"/>
          </a:solidFill>
          <a:ln/>
        </p:spPr>
      </p:sp>
      <p:sp>
        <p:nvSpPr>
          <p:cNvPr id="121860" name="Rectangle 3">
            <a:extLst>
              <a:ext uri="{FF2B5EF4-FFF2-40B4-BE49-F238E27FC236}">
                <a16:creationId xmlns:a16="http://schemas.microsoft.com/office/drawing/2014/main" id="{2DF933EF-C572-4AF3-A8B2-26F6A34814EF}"/>
              </a:ext>
            </a:extLst>
          </p:cNvPr>
          <p:cNvSpPr>
            <a:spLocks noGrp="1" noChangeArrowheads="1"/>
          </p:cNvSpPr>
          <p:nvPr>
            <p:ph type="body" idx="1"/>
          </p:nvPr>
        </p:nvSpPr>
        <p:spPr>
          <a:xfrm>
            <a:off x="503238" y="4316413"/>
            <a:ext cx="5856287" cy="4060825"/>
          </a:xfrm>
          <a:noFill/>
        </p:spPr>
        <p:txBody>
          <a:bodyPr wrap="none" anchor="ctr"/>
          <a:lstStyle/>
          <a:p>
            <a:pPr eaLnBrk="1" hangingPunct="1"/>
            <a:endParaRPr lang="en-GB" altLang="en-US"/>
          </a:p>
        </p:txBody>
      </p:sp>
    </p:spTree>
    <p:extLst>
      <p:ext uri="{BB962C8B-B14F-4D97-AF65-F5344CB8AC3E}">
        <p14:creationId xmlns:p14="http://schemas.microsoft.com/office/powerpoint/2010/main" val="110134423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736F474-E839-436A-AB2E-670094DE4C24}"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4D3FD-DC55-40E0-8B6F-AD0C761D4B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62996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36F474-E839-436A-AB2E-670094DE4C24}"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4D3FD-DC55-40E0-8B6F-AD0C761D4B75}" type="slidenum">
              <a:rPr lang="en-US" smtClean="0"/>
              <a:t>‹#›</a:t>
            </a:fld>
            <a:endParaRPr lang="en-US"/>
          </a:p>
        </p:txBody>
      </p:sp>
    </p:spTree>
    <p:extLst>
      <p:ext uri="{BB962C8B-B14F-4D97-AF65-F5344CB8AC3E}">
        <p14:creationId xmlns:p14="http://schemas.microsoft.com/office/powerpoint/2010/main" val="18090617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36F474-E839-436A-AB2E-670094DE4C24}"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4D3FD-DC55-40E0-8B6F-AD0C761D4B75}" type="slidenum">
              <a:rPr lang="en-US" smtClean="0"/>
              <a:t>‹#›</a:t>
            </a:fld>
            <a:endParaRPr lang="en-US"/>
          </a:p>
        </p:txBody>
      </p:sp>
    </p:spTree>
    <p:extLst>
      <p:ext uri="{BB962C8B-B14F-4D97-AF65-F5344CB8AC3E}">
        <p14:creationId xmlns:p14="http://schemas.microsoft.com/office/powerpoint/2010/main" val="9708094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6197600" y="1600200"/>
            <a:ext cx="5384800" cy="21859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6197600" y="3938589"/>
            <a:ext cx="5384800" cy="218757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7AA8692C-AF48-4F2E-9067-6833198C8FDA}"/>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7" name="Footer Placeholder 6">
            <a:extLst>
              <a:ext uri="{FF2B5EF4-FFF2-40B4-BE49-F238E27FC236}">
                <a16:creationId xmlns:a16="http://schemas.microsoft.com/office/drawing/2014/main" id="{DDD567E4-0119-49A3-A0E5-97C15C47E8FE}"/>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8" name="Slide Number Placeholder 7">
            <a:extLst>
              <a:ext uri="{FF2B5EF4-FFF2-40B4-BE49-F238E27FC236}">
                <a16:creationId xmlns:a16="http://schemas.microsoft.com/office/drawing/2014/main" id="{0C4DB4E9-DBB5-43DC-B229-E13FD713EC40}"/>
              </a:ext>
            </a:extLst>
          </p:cNvPr>
          <p:cNvSpPr>
            <a:spLocks noGrp="1"/>
          </p:cNvSpPr>
          <p:nvPr>
            <p:ph type="sldNum" sz="quarter" idx="12"/>
          </p:nvPr>
        </p:nvSpPr>
        <p:spPr>
          <a:xfrm>
            <a:off x="8737600" y="6245225"/>
            <a:ext cx="2844800" cy="476250"/>
          </a:xfrm>
        </p:spPr>
        <p:txBody>
          <a:bodyPr/>
          <a:lstStyle>
            <a:lvl1pPr>
              <a:defRPr/>
            </a:lvl1pPr>
          </a:lstStyle>
          <a:p>
            <a:pPr>
              <a:defRPr/>
            </a:pPr>
            <a:fld id="{91A1CF8E-3867-4977-AC1D-4E956AB422BD}" type="slidenum">
              <a:rPr lang="en-US"/>
              <a:pPr>
                <a:defRPr/>
              </a:pPr>
              <a:t>‹#›</a:t>
            </a:fld>
            <a:endParaRPr lang="en-US"/>
          </a:p>
        </p:txBody>
      </p:sp>
    </p:spTree>
    <p:extLst>
      <p:ext uri="{BB962C8B-B14F-4D97-AF65-F5344CB8AC3E}">
        <p14:creationId xmlns:p14="http://schemas.microsoft.com/office/powerpoint/2010/main" val="742719760"/>
      </p:ext>
    </p:extLst>
  </p:cSld>
  <p:clrMapOvr>
    <a:masterClrMapping/>
  </p:clrMapOvr>
  <p:transition spd="slow">
    <p:randomBar dir="vert"/>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13D7BEA-1AB8-4447-B42A-2503B15AAD5D}"/>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6" name="Footer Placeholder 5">
            <a:extLst>
              <a:ext uri="{FF2B5EF4-FFF2-40B4-BE49-F238E27FC236}">
                <a16:creationId xmlns:a16="http://schemas.microsoft.com/office/drawing/2014/main" id="{718F878A-F406-474E-9B1E-3B726CFFBEB2}"/>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7" name="Slide Number Placeholder 6">
            <a:extLst>
              <a:ext uri="{FF2B5EF4-FFF2-40B4-BE49-F238E27FC236}">
                <a16:creationId xmlns:a16="http://schemas.microsoft.com/office/drawing/2014/main" id="{2E37BE54-8A2B-4E15-AC7B-47B4D9EE1F78}"/>
              </a:ext>
            </a:extLst>
          </p:cNvPr>
          <p:cNvSpPr>
            <a:spLocks noGrp="1"/>
          </p:cNvSpPr>
          <p:nvPr>
            <p:ph type="sldNum" sz="quarter" idx="12"/>
          </p:nvPr>
        </p:nvSpPr>
        <p:spPr>
          <a:xfrm>
            <a:off x="8737600" y="6245225"/>
            <a:ext cx="2844800" cy="476250"/>
          </a:xfrm>
        </p:spPr>
        <p:txBody>
          <a:bodyPr/>
          <a:lstStyle>
            <a:lvl1pPr>
              <a:defRPr/>
            </a:lvl1pPr>
          </a:lstStyle>
          <a:p>
            <a:pPr>
              <a:defRPr/>
            </a:pPr>
            <a:fld id="{1218D144-3964-42EE-A867-97E701CB90B6}" type="slidenum">
              <a:rPr lang="en-US"/>
              <a:pPr>
                <a:defRPr/>
              </a:pPr>
              <a:t>‹#›</a:t>
            </a:fld>
            <a:endParaRPr lang="en-US"/>
          </a:p>
        </p:txBody>
      </p:sp>
    </p:spTree>
    <p:extLst>
      <p:ext uri="{BB962C8B-B14F-4D97-AF65-F5344CB8AC3E}">
        <p14:creationId xmlns:p14="http://schemas.microsoft.com/office/powerpoint/2010/main" val="2256697732"/>
      </p:ext>
    </p:extLst>
  </p:cSld>
  <p:clrMapOvr>
    <a:masterClrMapping/>
  </p:clrMapOvr>
  <p:transition spd="slow">
    <p:randomBar dir="vert"/>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Table Placeholder 2"/>
          <p:cNvSpPr>
            <a:spLocks noGrp="1"/>
          </p:cNvSpPr>
          <p:nvPr>
            <p:ph type="tbl" idx="1"/>
          </p:nvPr>
        </p:nvSpPr>
        <p:spPr>
          <a:xfrm>
            <a:off x="609600" y="1600201"/>
            <a:ext cx="10972800" cy="4525963"/>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40189F35-EF33-49E7-AB92-8549DB88EE1E}"/>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D3676879-652D-4DD1-8F89-C4723326E0D6}"/>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88C2B117-5E27-4380-A132-85B2AC1F2D89}"/>
              </a:ext>
            </a:extLst>
          </p:cNvPr>
          <p:cNvSpPr>
            <a:spLocks noGrp="1"/>
          </p:cNvSpPr>
          <p:nvPr>
            <p:ph type="sldNum" sz="quarter" idx="12"/>
          </p:nvPr>
        </p:nvSpPr>
        <p:spPr>
          <a:xfrm>
            <a:off x="8737600" y="6245225"/>
            <a:ext cx="2844800" cy="476250"/>
          </a:xfrm>
        </p:spPr>
        <p:txBody>
          <a:bodyPr/>
          <a:lstStyle>
            <a:lvl1pPr>
              <a:defRPr/>
            </a:lvl1pPr>
          </a:lstStyle>
          <a:p>
            <a:pPr>
              <a:defRPr/>
            </a:pPr>
            <a:fld id="{83CF8BC8-EC41-45F4-A5F0-D1337A9A69E5}" type="slidenum">
              <a:rPr lang="en-US"/>
              <a:pPr>
                <a:defRPr/>
              </a:pPr>
              <a:t>‹#›</a:t>
            </a:fld>
            <a:endParaRPr lang="en-US"/>
          </a:p>
        </p:txBody>
      </p:sp>
    </p:spTree>
    <p:extLst>
      <p:ext uri="{BB962C8B-B14F-4D97-AF65-F5344CB8AC3E}">
        <p14:creationId xmlns:p14="http://schemas.microsoft.com/office/powerpoint/2010/main" val="3239785629"/>
      </p:ext>
    </p:extLst>
  </p:cSld>
  <p:clrMapOvr>
    <a:masterClrMapping/>
  </p:clrMapOvr>
  <p:transition spd="slow">
    <p:randomBar dir="vert"/>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dgm">
  <p:cSld name="Title and Diagram or Organization Ch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p>
            <a:r>
              <a:rPr lang="en-US"/>
              <a:t>Click to edit Master title style</a:t>
            </a:r>
          </a:p>
        </p:txBody>
      </p:sp>
      <p:sp>
        <p:nvSpPr>
          <p:cNvPr id="3" name="SmartArt Placeholder 2"/>
          <p:cNvSpPr>
            <a:spLocks noGrp="1"/>
          </p:cNvSpPr>
          <p:nvPr>
            <p:ph type="dgm" idx="1"/>
          </p:nvPr>
        </p:nvSpPr>
        <p:spPr>
          <a:xfrm>
            <a:off x="609600" y="1600201"/>
            <a:ext cx="10972800" cy="4525963"/>
          </a:xfrm>
        </p:spPr>
        <p:txBody>
          <a:bodyPr rtlCol="0">
            <a:normAutofit/>
          </a:bodyPr>
          <a:lstStyle/>
          <a:p>
            <a:pPr lvl="0"/>
            <a:endParaRPr lang="en-US" noProof="0"/>
          </a:p>
        </p:txBody>
      </p:sp>
      <p:sp>
        <p:nvSpPr>
          <p:cNvPr id="4" name="Date Placeholder 3">
            <a:extLst>
              <a:ext uri="{FF2B5EF4-FFF2-40B4-BE49-F238E27FC236}">
                <a16:creationId xmlns:a16="http://schemas.microsoft.com/office/drawing/2014/main" id="{02BB0668-9AE8-4508-A284-7FA67C605E7B}"/>
              </a:ext>
            </a:extLst>
          </p:cNvPr>
          <p:cNvSpPr>
            <a:spLocks noGrp="1"/>
          </p:cNvSpPr>
          <p:nvPr>
            <p:ph type="dt" sz="half" idx="10"/>
          </p:nvPr>
        </p:nvSpPr>
        <p:spPr>
          <a:xfrm>
            <a:off x="609600" y="6245225"/>
            <a:ext cx="2844800" cy="476250"/>
          </a:xfrm>
        </p:spPr>
        <p:txBody>
          <a:bodyPr/>
          <a:lstStyle>
            <a:lvl1pPr>
              <a:defRPr/>
            </a:lvl1pPr>
          </a:lstStyle>
          <a:p>
            <a:pPr>
              <a:defRPr/>
            </a:pPr>
            <a:endParaRPr lang="en-US"/>
          </a:p>
        </p:txBody>
      </p:sp>
      <p:sp>
        <p:nvSpPr>
          <p:cNvPr id="5" name="Footer Placeholder 4">
            <a:extLst>
              <a:ext uri="{FF2B5EF4-FFF2-40B4-BE49-F238E27FC236}">
                <a16:creationId xmlns:a16="http://schemas.microsoft.com/office/drawing/2014/main" id="{81C46D10-FBE5-4660-ACC7-217C82CDB829}"/>
              </a:ext>
            </a:extLst>
          </p:cNvPr>
          <p:cNvSpPr>
            <a:spLocks noGrp="1"/>
          </p:cNvSpPr>
          <p:nvPr>
            <p:ph type="ftr" sz="quarter" idx="11"/>
          </p:nvPr>
        </p:nvSpPr>
        <p:spPr>
          <a:xfrm>
            <a:off x="4165600" y="6245225"/>
            <a:ext cx="3860800" cy="476250"/>
          </a:xfrm>
        </p:spPr>
        <p:txBody>
          <a:bodyPr/>
          <a:lstStyle>
            <a:lvl1pPr>
              <a:defRPr/>
            </a:lvl1pPr>
          </a:lstStyle>
          <a:p>
            <a:pPr>
              <a:defRPr/>
            </a:pPr>
            <a:endParaRPr lang="en-US"/>
          </a:p>
        </p:txBody>
      </p:sp>
      <p:sp>
        <p:nvSpPr>
          <p:cNvPr id="6" name="Slide Number Placeholder 5">
            <a:extLst>
              <a:ext uri="{FF2B5EF4-FFF2-40B4-BE49-F238E27FC236}">
                <a16:creationId xmlns:a16="http://schemas.microsoft.com/office/drawing/2014/main" id="{E253CEE8-785D-4BE4-92ED-E4FD2F0F0778}"/>
              </a:ext>
            </a:extLst>
          </p:cNvPr>
          <p:cNvSpPr>
            <a:spLocks noGrp="1"/>
          </p:cNvSpPr>
          <p:nvPr>
            <p:ph type="sldNum" sz="quarter" idx="12"/>
          </p:nvPr>
        </p:nvSpPr>
        <p:spPr>
          <a:xfrm>
            <a:off x="8737600" y="6245225"/>
            <a:ext cx="2844800" cy="476250"/>
          </a:xfrm>
        </p:spPr>
        <p:txBody>
          <a:bodyPr/>
          <a:lstStyle>
            <a:lvl1pPr>
              <a:defRPr/>
            </a:lvl1pPr>
          </a:lstStyle>
          <a:p>
            <a:pPr>
              <a:defRPr/>
            </a:pPr>
            <a:fld id="{9DFE70F9-01FA-4A7E-9F69-82AE8569B88C}" type="slidenum">
              <a:rPr lang="en-US"/>
              <a:pPr>
                <a:defRPr/>
              </a:pPr>
              <a:t>‹#›</a:t>
            </a:fld>
            <a:endParaRPr lang="en-US"/>
          </a:p>
        </p:txBody>
      </p:sp>
    </p:spTree>
    <p:extLst>
      <p:ext uri="{BB962C8B-B14F-4D97-AF65-F5344CB8AC3E}">
        <p14:creationId xmlns:p14="http://schemas.microsoft.com/office/powerpoint/2010/main" val="2201262075"/>
      </p:ext>
    </p:extLst>
  </p:cSld>
  <p:clrMapOvr>
    <a:masterClrMapping/>
  </p:clrMapOvr>
  <p:transition spd="slow">
    <p:randomBar dir="vert"/>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736F474-E839-436A-AB2E-670094DE4C24}"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4D3FD-DC55-40E0-8B6F-AD0C761D4B75}" type="slidenum">
              <a:rPr lang="en-US" smtClean="0"/>
              <a:t>‹#›</a:t>
            </a:fld>
            <a:endParaRPr lang="en-US"/>
          </a:p>
        </p:txBody>
      </p:sp>
    </p:spTree>
    <p:extLst>
      <p:ext uri="{BB962C8B-B14F-4D97-AF65-F5344CB8AC3E}">
        <p14:creationId xmlns:p14="http://schemas.microsoft.com/office/powerpoint/2010/main" val="1771290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E736F474-E839-436A-AB2E-670094DE4C24}" type="datetimeFigureOut">
              <a:rPr lang="en-US" smtClean="0"/>
              <a:t>9/27/2020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894D3FD-DC55-40E0-8B6F-AD0C761D4B75}" type="slidenum">
              <a:rPr lang="en-US" smtClean="0"/>
              <a:t>‹#›</a:t>
            </a:fld>
            <a:endParaRPr 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9989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736F474-E839-436A-AB2E-670094DE4C24}"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4D3FD-DC55-40E0-8B6F-AD0C761D4B75}" type="slidenum">
              <a:rPr lang="en-US" smtClean="0"/>
              <a:t>‹#›</a:t>
            </a:fld>
            <a:endParaRPr lang="en-US"/>
          </a:p>
        </p:txBody>
      </p:sp>
    </p:spTree>
    <p:extLst>
      <p:ext uri="{BB962C8B-B14F-4D97-AF65-F5344CB8AC3E}">
        <p14:creationId xmlns:p14="http://schemas.microsoft.com/office/powerpoint/2010/main" val="23097057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736F474-E839-436A-AB2E-670094DE4C24}" type="datetimeFigureOut">
              <a:rPr lang="en-US" smtClean="0"/>
              <a:t>9/27/2020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894D3FD-DC55-40E0-8B6F-AD0C761D4B75}" type="slidenum">
              <a:rPr lang="en-US" smtClean="0"/>
              <a:t>‹#›</a:t>
            </a:fld>
            <a:endParaRPr lang="en-US"/>
          </a:p>
        </p:txBody>
      </p:sp>
    </p:spTree>
    <p:extLst>
      <p:ext uri="{BB962C8B-B14F-4D97-AF65-F5344CB8AC3E}">
        <p14:creationId xmlns:p14="http://schemas.microsoft.com/office/powerpoint/2010/main" val="1185692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736F474-E839-436A-AB2E-670094DE4C24}" type="datetimeFigureOut">
              <a:rPr lang="en-US" smtClean="0"/>
              <a:t>9/27/2020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894D3FD-DC55-40E0-8B6F-AD0C761D4B75}" type="slidenum">
              <a:rPr lang="en-US" smtClean="0"/>
              <a:t>‹#›</a:t>
            </a:fld>
            <a:endParaRPr lang="en-US"/>
          </a:p>
        </p:txBody>
      </p:sp>
    </p:spTree>
    <p:extLst>
      <p:ext uri="{BB962C8B-B14F-4D97-AF65-F5344CB8AC3E}">
        <p14:creationId xmlns:p14="http://schemas.microsoft.com/office/powerpoint/2010/main" val="219081274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E736F474-E839-436A-AB2E-670094DE4C24}" type="datetimeFigureOut">
              <a:rPr lang="en-US" smtClean="0"/>
              <a:t>9/27/2020</a:t>
            </a:fld>
            <a:endParaRPr 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US"/>
          </a:p>
        </p:txBody>
      </p:sp>
      <p:sp>
        <p:nvSpPr>
          <p:cNvPr id="9" name="Slide Number Placeholder 8"/>
          <p:cNvSpPr>
            <a:spLocks noGrp="1"/>
          </p:cNvSpPr>
          <p:nvPr>
            <p:ph type="sldNum" sz="quarter" idx="12"/>
          </p:nvPr>
        </p:nvSpPr>
        <p:spPr/>
        <p:txBody>
          <a:bodyPr/>
          <a:lstStyle/>
          <a:p>
            <a:fld id="{8894D3FD-DC55-40E0-8B6F-AD0C761D4B75}" type="slidenum">
              <a:rPr lang="en-US" smtClean="0"/>
              <a:t>‹#›</a:t>
            </a:fld>
            <a:endParaRPr lang="en-US"/>
          </a:p>
        </p:txBody>
      </p:sp>
    </p:spTree>
    <p:extLst>
      <p:ext uri="{BB962C8B-B14F-4D97-AF65-F5344CB8AC3E}">
        <p14:creationId xmlns:p14="http://schemas.microsoft.com/office/powerpoint/2010/main" val="17457010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E736F474-E839-436A-AB2E-670094DE4C24}" type="datetimeFigureOut">
              <a:rPr lang="en-US" smtClean="0"/>
              <a:t>9/27/2020</a:t>
            </a:fld>
            <a:endParaRPr 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8894D3FD-DC55-40E0-8B6F-AD0C761D4B75}" type="slidenum">
              <a:rPr lang="en-US" smtClean="0"/>
              <a:t>‹#›</a:t>
            </a:fld>
            <a:endParaRPr lang="en-US"/>
          </a:p>
        </p:txBody>
      </p:sp>
    </p:spTree>
    <p:extLst>
      <p:ext uri="{BB962C8B-B14F-4D97-AF65-F5344CB8AC3E}">
        <p14:creationId xmlns:p14="http://schemas.microsoft.com/office/powerpoint/2010/main" val="235195901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E736F474-E839-436A-AB2E-670094DE4C24}" type="datetimeFigureOut">
              <a:rPr lang="en-US" smtClean="0"/>
              <a:t>9/27/2020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894D3FD-DC55-40E0-8B6F-AD0C761D4B75}" type="slidenum">
              <a:rPr lang="en-US" smtClean="0"/>
              <a:t>‹#›</a:t>
            </a:fld>
            <a:endParaRPr lang="en-US"/>
          </a:p>
        </p:txBody>
      </p:sp>
    </p:spTree>
    <p:extLst>
      <p:ext uri="{BB962C8B-B14F-4D97-AF65-F5344CB8AC3E}">
        <p14:creationId xmlns:p14="http://schemas.microsoft.com/office/powerpoint/2010/main" val="3945064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E736F474-E839-436A-AB2E-670094DE4C24}" type="datetimeFigureOut">
              <a:rPr lang="en-US" smtClean="0"/>
              <a:t>9/27/2020</a:t>
            </a:fld>
            <a:endParaRPr 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8894D3FD-DC55-40E0-8B6F-AD0C761D4B75}" type="slidenum">
              <a:rPr lang="en-US" smtClean="0"/>
              <a:t>‹#›</a:t>
            </a:fld>
            <a:endParaRPr 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7082273"/>
      </p:ext>
    </p:extLst>
  </p:cSld>
  <p:clrMap bg1="lt1" tx1="dk1" bg2="lt2" tx2="dk2" accent1="accent1" accent2="accent2" accent3="accent3" accent4="accent4" accent5="accent5" accent6="accent6" hlink="hlink" folHlink="folHlink"/>
  <p:sldLayoutIdLst>
    <p:sldLayoutId id="2147483707" r:id="rId1"/>
    <p:sldLayoutId id="2147483708" r:id="rId2"/>
    <p:sldLayoutId id="2147483709" r:id="rId3"/>
    <p:sldLayoutId id="2147483710" r:id="rId4"/>
    <p:sldLayoutId id="2147483711" r:id="rId5"/>
    <p:sldLayoutId id="2147483712" r:id="rId6"/>
    <p:sldLayoutId id="2147483713" r:id="rId7"/>
    <p:sldLayoutId id="2147483714" r:id="rId8"/>
    <p:sldLayoutId id="2147483715" r:id="rId9"/>
    <p:sldLayoutId id="2147483716" r:id="rId10"/>
    <p:sldLayoutId id="2147483717" r:id="rId11"/>
    <p:sldLayoutId id="2147483718" r:id="rId12"/>
    <p:sldLayoutId id="2147483719" r:id="rId13"/>
    <p:sldLayoutId id="2147483720" r:id="rId14"/>
    <p:sldLayoutId id="2147483721" r:id="rId15"/>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5.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5.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15.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15.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6604B0EE-D92A-43C0-8BB6-CDA6A0DB44FD}"/>
              </a:ext>
            </a:extLst>
          </p:cNvPr>
          <p:cNvSpPr>
            <a:spLocks noGrp="1" noChangeArrowheads="1"/>
          </p:cNvSpPr>
          <p:nvPr>
            <p:ph type="ctrTitle"/>
          </p:nvPr>
        </p:nvSpPr>
        <p:spPr>
          <a:xfrm>
            <a:off x="1573695" y="2136913"/>
            <a:ext cx="7772400" cy="2152650"/>
          </a:xfrm>
        </p:spPr>
        <p:txBody>
          <a:bodyPr rtlCol="0">
            <a:normAutofit fontScale="90000"/>
          </a:bodyPr>
          <a:lstStyle/>
          <a:p>
            <a:pPr>
              <a:defRPr/>
            </a:pPr>
            <a:r>
              <a:rPr lang="en-US" b="1" dirty="0">
                <a:solidFill>
                  <a:schemeClr val="tx1">
                    <a:lumMod val="95000"/>
                    <a:lumOff val="5000"/>
                  </a:schemeClr>
                </a:solidFill>
              </a:rPr>
              <a:t>CHAPTER 2</a:t>
            </a:r>
            <a:br>
              <a:rPr lang="en-US" b="1" dirty="0">
                <a:solidFill>
                  <a:schemeClr val="tx1">
                    <a:lumMod val="95000"/>
                    <a:lumOff val="5000"/>
                  </a:schemeClr>
                </a:solidFill>
              </a:rPr>
            </a:br>
            <a:br>
              <a:rPr lang="en-US" dirty="0">
                <a:solidFill>
                  <a:schemeClr val="tx1">
                    <a:lumMod val="95000"/>
                    <a:lumOff val="5000"/>
                  </a:schemeClr>
                </a:solidFill>
              </a:rPr>
            </a:br>
            <a:r>
              <a:rPr lang="en-US" dirty="0">
                <a:solidFill>
                  <a:schemeClr val="tx1">
                    <a:lumMod val="95000"/>
                    <a:lumOff val="5000"/>
                  </a:schemeClr>
                </a:solidFill>
              </a:rPr>
              <a:t>PROBLEM SOLVING </a:t>
            </a:r>
          </a:p>
        </p:txBody>
      </p:sp>
      <p:sp>
        <p:nvSpPr>
          <p:cNvPr id="2" name="TextBox 1"/>
          <p:cNvSpPr txBox="1"/>
          <p:nvPr/>
        </p:nvSpPr>
        <p:spPr>
          <a:xfrm>
            <a:off x="748146" y="5777346"/>
            <a:ext cx="2718262" cy="646331"/>
          </a:xfrm>
          <a:prstGeom prst="rect">
            <a:avLst/>
          </a:prstGeom>
          <a:noFill/>
        </p:spPr>
        <p:txBody>
          <a:bodyPr wrap="square" rtlCol="0">
            <a:spAutoFit/>
          </a:bodyPr>
          <a:lstStyle/>
          <a:p>
            <a:r>
              <a:rPr lang="en-US" dirty="0"/>
              <a:t>By: Nida Munawar</a:t>
            </a:r>
          </a:p>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a:extLst>
              <a:ext uri="{FF2B5EF4-FFF2-40B4-BE49-F238E27FC236}">
                <a16:creationId xmlns:a16="http://schemas.microsoft.com/office/drawing/2014/main" id="{1F676D88-2F11-455E-922F-C778AA828B55}"/>
              </a:ext>
            </a:extLst>
          </p:cNvPr>
          <p:cNvSpPr>
            <a:spLocks noGrp="1" noChangeArrowheads="1"/>
          </p:cNvSpPr>
          <p:nvPr>
            <p:ph type="title"/>
          </p:nvPr>
        </p:nvSpPr>
        <p:spPr/>
        <p:txBody>
          <a:bodyPr rtlCol="0">
            <a:normAutofit/>
          </a:bodyPr>
          <a:lstStyle/>
          <a:p>
            <a:pPr>
              <a:defRPr/>
            </a:pPr>
            <a:r>
              <a:rPr lang="en-US">
                <a:solidFill>
                  <a:schemeClr val="tx1">
                    <a:lumMod val="95000"/>
                    <a:lumOff val="5000"/>
                  </a:schemeClr>
                </a:solidFill>
              </a:rPr>
              <a:t>Problem 3</a:t>
            </a:r>
          </a:p>
        </p:txBody>
      </p:sp>
      <p:sp>
        <p:nvSpPr>
          <p:cNvPr id="47107" name="Rectangle 3">
            <a:extLst>
              <a:ext uri="{FF2B5EF4-FFF2-40B4-BE49-F238E27FC236}">
                <a16:creationId xmlns:a16="http://schemas.microsoft.com/office/drawing/2014/main" id="{E7737297-DAC5-4C5A-B434-C1A467079CEB}"/>
              </a:ext>
            </a:extLst>
          </p:cNvPr>
          <p:cNvSpPr>
            <a:spLocks noGrp="1" noChangeArrowheads="1"/>
          </p:cNvSpPr>
          <p:nvPr>
            <p:ph type="body" sz="half" idx="1"/>
          </p:nvPr>
        </p:nvSpPr>
        <p:spPr>
          <a:xfrm>
            <a:off x="987287" y="1417638"/>
            <a:ext cx="8382000" cy="1905000"/>
          </a:xfrm>
        </p:spPr>
        <p:txBody>
          <a:bodyPr>
            <a:normAutofit/>
          </a:bodyPr>
          <a:lstStyle/>
          <a:p>
            <a:pPr marL="0" indent="0" eaLnBrk="1" hangingPunct="1">
              <a:buNone/>
            </a:pPr>
            <a:r>
              <a:rPr lang="en-US" altLang="en-US" dirty="0"/>
              <a:t>Write a Problem Analysis Chart (PAC) to compute and display the temperature inside the earth in Celsius and Fahrenheit. The relevant formulae are</a:t>
            </a:r>
          </a:p>
          <a:p>
            <a:pPr eaLnBrk="1" hangingPunct="1">
              <a:buFontTx/>
              <a:buNone/>
            </a:pPr>
            <a:r>
              <a:rPr lang="en-US" altLang="en-US" dirty="0"/>
              <a:t>		Celsius = 10 x (depth) + 20</a:t>
            </a:r>
          </a:p>
          <a:p>
            <a:pPr eaLnBrk="1" hangingPunct="1">
              <a:buFontTx/>
              <a:buNone/>
            </a:pPr>
            <a:r>
              <a:rPr lang="en-US" altLang="en-US" dirty="0"/>
              <a:t>		Fahrenheit = 1.8 x (Celsius) + 32</a:t>
            </a:r>
          </a:p>
        </p:txBody>
      </p:sp>
      <p:graphicFrame>
        <p:nvGraphicFramePr>
          <p:cNvPr id="82972" name="Group 28">
            <a:extLst>
              <a:ext uri="{FF2B5EF4-FFF2-40B4-BE49-F238E27FC236}">
                <a16:creationId xmlns:a16="http://schemas.microsoft.com/office/drawing/2014/main" id="{992D93EC-CCF0-4F6C-AAFC-544F3F5915A1}"/>
              </a:ext>
            </a:extLst>
          </p:cNvPr>
          <p:cNvGraphicFramePr>
            <a:graphicFrameLocks noGrp="1"/>
          </p:cNvGraphicFramePr>
          <p:nvPr>
            <p:ph sz="half" idx="2"/>
            <p:extLst>
              <p:ext uri="{D42A27DB-BD31-4B8C-83A1-F6EECF244321}">
                <p14:modId xmlns:p14="http://schemas.microsoft.com/office/powerpoint/2010/main" val="1249308806"/>
              </p:ext>
            </p:extLst>
          </p:nvPr>
        </p:nvGraphicFramePr>
        <p:xfrm>
          <a:off x="1789043" y="3429000"/>
          <a:ext cx="7696200" cy="2007084"/>
        </p:xfrm>
        <a:graphic>
          <a:graphicData uri="http://schemas.openxmlformats.org/drawingml/2006/table">
            <a:tbl>
              <a:tblPr/>
              <a:tblGrid>
                <a:gridCol w="990600">
                  <a:extLst>
                    <a:ext uri="{9D8B030D-6E8A-4147-A177-3AD203B41FA5}">
                      <a16:colId xmlns:a16="http://schemas.microsoft.com/office/drawing/2014/main" val="20000"/>
                    </a:ext>
                  </a:extLst>
                </a:gridCol>
                <a:gridCol w="4140200">
                  <a:extLst>
                    <a:ext uri="{9D8B030D-6E8A-4147-A177-3AD203B41FA5}">
                      <a16:colId xmlns:a16="http://schemas.microsoft.com/office/drawing/2014/main" val="20001"/>
                    </a:ext>
                  </a:extLst>
                </a:gridCol>
                <a:gridCol w="2565400">
                  <a:extLst>
                    <a:ext uri="{9D8B030D-6E8A-4147-A177-3AD203B41FA5}">
                      <a16:colId xmlns:a16="http://schemas.microsoft.com/office/drawing/2014/main" val="20002"/>
                    </a:ext>
                  </a:extLst>
                </a:gridCol>
              </a:tblGrid>
              <a:tr h="73549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anose="020B0604020202020204" pitchFamily="3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anose="020B0604020202020204" pitchFamily="3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anose="020B0604020202020204"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271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anose="020B0604020202020204" pitchFamily="34" charset="0"/>
                        </a:rPr>
                        <a:t>depth</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anose="020B0604020202020204" pitchFamily="34" charset="0"/>
                        </a:rPr>
                        <a:t>celsius = 10 x (depth) + 20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chemeClr val="tx1"/>
                          </a:solidFill>
                          <a:effectLst/>
                          <a:latin typeface="Arial" panose="020B0604020202020204" pitchFamily="34" charset="0"/>
                        </a:rPr>
                        <a:t>fahrenheit = 1.8 x (celsius) + 32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Display </a:t>
                      </a:r>
                      <a:r>
                        <a:rPr kumimoji="0" lang="en-US" sz="2400" b="0" i="0" u="none" strike="noStrike" cap="none" normalizeH="0" baseline="0" dirty="0" err="1">
                          <a:ln>
                            <a:noFill/>
                          </a:ln>
                          <a:solidFill>
                            <a:schemeClr val="tx1"/>
                          </a:solidFill>
                          <a:effectLst/>
                          <a:latin typeface="Arial" panose="020B0604020202020204" pitchFamily="34" charset="0"/>
                        </a:rPr>
                        <a:t>celsius</a:t>
                      </a:r>
                      <a:r>
                        <a:rPr kumimoji="0" lang="en-US" sz="24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Display </a:t>
                      </a:r>
                      <a:r>
                        <a:rPr kumimoji="0" lang="en-US" sz="2400" b="0" i="0" u="none" strike="noStrike" cap="none" normalizeH="0" baseline="0" dirty="0" err="1">
                          <a:ln>
                            <a:noFill/>
                          </a:ln>
                          <a:solidFill>
                            <a:schemeClr val="tx1"/>
                          </a:solidFill>
                          <a:effectLst/>
                          <a:latin typeface="Arial" panose="020B0604020202020204" pitchFamily="34" charset="0"/>
                        </a:rPr>
                        <a:t>fahrenheit</a:t>
                      </a:r>
                      <a:endParaRPr kumimoji="0" lang="en-US" sz="24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82972"/>
                                        </p:tgtEl>
                                        <p:attrNameLst>
                                          <p:attrName>style.visibility</p:attrName>
                                        </p:attrNameLst>
                                      </p:cBhvr>
                                      <p:to>
                                        <p:strVal val="visible"/>
                                      </p:to>
                                    </p:set>
                                    <p:animEffect transition="in" filter="box(in)">
                                      <p:cBhvr>
                                        <p:cTn id="7" dur="500"/>
                                        <p:tgtEl>
                                          <p:spTgt spid="829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B8C46F31-F72D-45F0-BB03-2E4C273D297E}"/>
              </a:ext>
            </a:extLst>
          </p:cNvPr>
          <p:cNvSpPr>
            <a:spLocks noGrp="1" noChangeArrowheads="1"/>
          </p:cNvSpPr>
          <p:nvPr>
            <p:ph type="title"/>
          </p:nvPr>
        </p:nvSpPr>
        <p:spPr/>
        <p:txBody>
          <a:bodyPr rtlCol="0"/>
          <a:lstStyle/>
          <a:p>
            <a:pPr>
              <a:defRPr/>
            </a:pPr>
            <a:r>
              <a:rPr lang="en-US" sz="4000" b="1">
                <a:solidFill>
                  <a:schemeClr val="tx1">
                    <a:lumMod val="95000"/>
                    <a:lumOff val="5000"/>
                  </a:schemeClr>
                </a:solidFill>
              </a:rPr>
              <a:t>PRE-PROGRAMMING PHASE</a:t>
            </a:r>
          </a:p>
        </p:txBody>
      </p:sp>
      <p:sp>
        <p:nvSpPr>
          <p:cNvPr id="50179" name="Rectangle 3">
            <a:extLst>
              <a:ext uri="{FF2B5EF4-FFF2-40B4-BE49-F238E27FC236}">
                <a16:creationId xmlns:a16="http://schemas.microsoft.com/office/drawing/2014/main" id="{E0AEA302-7E33-4D20-ACA3-8B0215F80A3E}"/>
              </a:ext>
            </a:extLst>
          </p:cNvPr>
          <p:cNvSpPr>
            <a:spLocks noGrp="1" noChangeArrowheads="1"/>
          </p:cNvSpPr>
          <p:nvPr>
            <p:ph idx="1"/>
          </p:nvPr>
        </p:nvSpPr>
        <p:spPr/>
        <p:txBody>
          <a:bodyPr/>
          <a:lstStyle/>
          <a:p>
            <a:pPr eaLnBrk="1" hangingPunct="1"/>
            <a:r>
              <a:rPr lang="en-US" altLang="en-US" b="1" dirty="0"/>
              <a:t>Developing the Hierarchy Input Process Output (HIPO) or Interactivity Chart</a:t>
            </a:r>
            <a:r>
              <a:rPr lang="en-US" altLang="en-US" dirty="0"/>
              <a:t> </a:t>
            </a:r>
          </a:p>
          <a:p>
            <a:pPr lvl="1" eaLnBrk="1" hangingPunct="1">
              <a:buFont typeface="Wingdings" panose="05000000000000000000" pitchFamily="2" charset="2"/>
              <a:buChar char="§"/>
            </a:pPr>
            <a:r>
              <a:rPr lang="en-US" altLang="en-US" dirty="0"/>
              <a:t>The problem is normally big and complex.</a:t>
            </a:r>
          </a:p>
          <a:p>
            <a:pPr lvl="1" eaLnBrk="1" hangingPunct="1">
              <a:buFont typeface="Wingdings" panose="05000000000000000000" pitchFamily="2" charset="2"/>
              <a:buChar char="§"/>
            </a:pPr>
            <a:r>
              <a:rPr lang="en-US" altLang="en-US" dirty="0"/>
              <a:t>Thus, requires big program.</a:t>
            </a:r>
          </a:p>
          <a:p>
            <a:pPr lvl="1" eaLnBrk="1" hangingPunct="1">
              <a:buFont typeface="Wingdings" panose="05000000000000000000" pitchFamily="2" charset="2"/>
              <a:buChar char="§"/>
            </a:pPr>
            <a:r>
              <a:rPr lang="en-US" altLang="en-US" dirty="0"/>
              <a:t>It provides high level view of the system (low details)</a:t>
            </a:r>
          </a:p>
          <a:p>
            <a:pPr lvl="1" eaLnBrk="1" hangingPunct="1">
              <a:buFont typeface="Wingdings" panose="05000000000000000000" pitchFamily="2" charset="2"/>
              <a:buChar char="§"/>
            </a:pPr>
            <a:r>
              <a:rPr lang="en-US" altLang="en-US" dirty="0"/>
              <a:t>Thus, the processing can be divided into subtasks called modules.</a:t>
            </a:r>
          </a:p>
          <a:p>
            <a:pPr lvl="1" eaLnBrk="1" hangingPunct="1">
              <a:buFont typeface="Wingdings" panose="05000000000000000000" pitchFamily="2" charset="2"/>
              <a:buChar char="§"/>
            </a:pPr>
            <a:r>
              <a:rPr lang="en-US" altLang="en-US" dirty="0"/>
              <a:t>Each module accomplishes one function.</a:t>
            </a:r>
          </a:p>
          <a:p>
            <a:pPr lvl="1" eaLnBrk="1" hangingPunct="1">
              <a:buFont typeface="Wingdings" panose="05000000000000000000" pitchFamily="2" charset="2"/>
              <a:buChar char="§"/>
            </a:pPr>
            <a:r>
              <a:rPr lang="en-US" altLang="en-US" dirty="0"/>
              <a:t>These modules are connected to each other to show the interaction of processing between the modules.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a:extLst>
              <a:ext uri="{FF2B5EF4-FFF2-40B4-BE49-F238E27FC236}">
                <a16:creationId xmlns:a16="http://schemas.microsoft.com/office/drawing/2014/main" id="{F5EDCC8F-0EFD-4F36-B65A-E08A4D9781AE}"/>
              </a:ext>
            </a:extLst>
          </p:cNvPr>
          <p:cNvSpPr>
            <a:spLocks noGrp="1" noChangeArrowheads="1"/>
          </p:cNvSpPr>
          <p:nvPr>
            <p:ph type="title"/>
          </p:nvPr>
        </p:nvSpPr>
        <p:spPr/>
        <p:txBody>
          <a:bodyPr rtlCol="0"/>
          <a:lstStyle/>
          <a:p>
            <a:pPr>
              <a:defRPr/>
            </a:pPr>
            <a:r>
              <a:rPr lang="en-US" b="1" dirty="0">
                <a:solidFill>
                  <a:schemeClr val="tx1">
                    <a:lumMod val="95000"/>
                    <a:lumOff val="5000"/>
                  </a:schemeClr>
                </a:solidFill>
              </a:rPr>
              <a:t>PRE-PROGRAMMING PHASE</a:t>
            </a:r>
          </a:p>
        </p:txBody>
      </p:sp>
      <p:sp>
        <p:nvSpPr>
          <p:cNvPr id="51203" name="Rectangle 3">
            <a:extLst>
              <a:ext uri="{FF2B5EF4-FFF2-40B4-BE49-F238E27FC236}">
                <a16:creationId xmlns:a16="http://schemas.microsoft.com/office/drawing/2014/main" id="{C8428CAA-8A98-4895-BFAC-7D6BFDF13CE4}"/>
              </a:ext>
            </a:extLst>
          </p:cNvPr>
          <p:cNvSpPr>
            <a:spLocks noGrp="1" noChangeArrowheads="1"/>
          </p:cNvSpPr>
          <p:nvPr>
            <p:ph idx="1"/>
          </p:nvPr>
        </p:nvSpPr>
        <p:spPr>
          <a:xfrm>
            <a:off x="929125" y="2107580"/>
            <a:ext cx="8596668" cy="3880773"/>
          </a:xfrm>
        </p:spPr>
        <p:txBody>
          <a:bodyPr/>
          <a:lstStyle/>
          <a:p>
            <a:pPr eaLnBrk="1" hangingPunct="1">
              <a:buFont typeface="Wingdings" panose="05000000000000000000" pitchFamily="2" charset="2"/>
              <a:buChar char="§"/>
            </a:pPr>
            <a:r>
              <a:rPr lang="en-US" altLang="en-US" dirty="0"/>
              <a:t>Main/control module controls the flow all other modules. </a:t>
            </a:r>
          </a:p>
          <a:p>
            <a:pPr eaLnBrk="1" hangingPunct="1">
              <a:buFont typeface="Wingdings" panose="05000000000000000000" pitchFamily="2" charset="2"/>
              <a:buChar char="§"/>
            </a:pPr>
            <a:r>
              <a:rPr lang="en-US" altLang="en-US" dirty="0"/>
              <a:t>The IC is developed using top-down-method: top to down left to right order (also refer to order of processing).</a:t>
            </a:r>
          </a:p>
          <a:p>
            <a:pPr eaLnBrk="1" hangingPunct="1">
              <a:buFont typeface="Wingdings" panose="05000000000000000000" pitchFamily="2" charset="2"/>
              <a:buChar char="§"/>
            </a:pPr>
            <a:r>
              <a:rPr lang="en-US" altLang="en-US" dirty="0"/>
              <a:t>Modules are numbered, marked for duplication, repetition or decision.</a:t>
            </a:r>
          </a:p>
          <a:p>
            <a:pPr eaLnBrk="1" hangingPunct="1"/>
            <a:endParaRPr lang="en-US" alt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82134B58-4094-4D82-876F-8761F5C2D189}"/>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52227" name="Rectangle 3">
            <a:extLst>
              <a:ext uri="{FF2B5EF4-FFF2-40B4-BE49-F238E27FC236}">
                <a16:creationId xmlns:a16="http://schemas.microsoft.com/office/drawing/2014/main" id="{F8F0F526-2A24-4B97-B8C7-1032E61E54F3}"/>
              </a:ext>
            </a:extLst>
          </p:cNvPr>
          <p:cNvSpPr>
            <a:spLocks noGrp="1" noChangeArrowheads="1"/>
          </p:cNvSpPr>
          <p:nvPr>
            <p:ph idx="1"/>
          </p:nvPr>
        </p:nvSpPr>
        <p:spPr>
          <a:xfrm>
            <a:off x="1080732" y="1719015"/>
            <a:ext cx="8596668" cy="3880773"/>
          </a:xfrm>
        </p:spPr>
        <p:txBody>
          <a:bodyPr/>
          <a:lstStyle/>
          <a:p>
            <a:pPr eaLnBrk="1" hangingPunct="1"/>
            <a:r>
              <a:rPr lang="en-US" altLang="en-US" dirty="0"/>
              <a:t>The interaction will form a hierarchy, called Hierarchy Input Process Output Chart (HIPO) or Interactivity Chart (IC). Programming which use this approach (problem is divided into subtasks) is called </a:t>
            </a:r>
            <a:r>
              <a:rPr lang="en-US" altLang="en-US" i="1" dirty="0"/>
              <a:t>Structured Programming</a:t>
            </a:r>
            <a:r>
              <a:rPr lang="en-US" altLang="en-US" dirty="0"/>
              <a:t>.</a:t>
            </a:r>
          </a:p>
        </p:txBody>
      </p:sp>
      <p:grpSp>
        <p:nvGrpSpPr>
          <p:cNvPr id="52228" name="Group 4">
            <a:extLst>
              <a:ext uri="{FF2B5EF4-FFF2-40B4-BE49-F238E27FC236}">
                <a16:creationId xmlns:a16="http://schemas.microsoft.com/office/drawing/2014/main" id="{5F059E76-9837-4983-A950-CC0FA8C6F920}"/>
              </a:ext>
            </a:extLst>
          </p:cNvPr>
          <p:cNvGrpSpPr>
            <a:grpSpLocks/>
          </p:cNvGrpSpPr>
          <p:nvPr/>
        </p:nvGrpSpPr>
        <p:grpSpPr bwMode="auto">
          <a:xfrm>
            <a:off x="2064026" y="3197087"/>
            <a:ext cx="7391400" cy="2667000"/>
            <a:chOff x="252" y="226"/>
            <a:chExt cx="9360" cy="2594"/>
          </a:xfrm>
        </p:grpSpPr>
        <p:sp>
          <p:nvSpPr>
            <p:cNvPr id="52229" name="Text Box 5">
              <a:extLst>
                <a:ext uri="{FF2B5EF4-FFF2-40B4-BE49-F238E27FC236}">
                  <a16:creationId xmlns:a16="http://schemas.microsoft.com/office/drawing/2014/main" id="{93F37F6D-5F16-48A6-9269-2C2D41DA6214}"/>
                </a:ext>
              </a:extLst>
            </p:cNvPr>
            <p:cNvSpPr txBox="1">
              <a:spLocks noChangeArrowheads="1"/>
            </p:cNvSpPr>
            <p:nvPr/>
          </p:nvSpPr>
          <p:spPr bwMode="auto">
            <a:xfrm>
              <a:off x="3312" y="226"/>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Main Module</a:t>
              </a:r>
            </a:p>
          </p:txBody>
        </p:sp>
        <p:sp>
          <p:nvSpPr>
            <p:cNvPr id="52230" name="Text Box 6">
              <a:extLst>
                <a:ext uri="{FF2B5EF4-FFF2-40B4-BE49-F238E27FC236}">
                  <a16:creationId xmlns:a16="http://schemas.microsoft.com/office/drawing/2014/main" id="{CC719625-D0F5-4E32-87DC-F4CC6BC3527D}"/>
                </a:ext>
              </a:extLst>
            </p:cNvPr>
            <p:cNvSpPr txBox="1">
              <a:spLocks noChangeArrowheads="1"/>
            </p:cNvSpPr>
            <p:nvPr/>
          </p:nvSpPr>
          <p:spPr bwMode="auto">
            <a:xfrm>
              <a:off x="6372" y="1152"/>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3</a:t>
              </a:r>
            </a:p>
          </p:txBody>
        </p:sp>
        <p:sp>
          <p:nvSpPr>
            <p:cNvPr id="52231" name="Text Box 7">
              <a:extLst>
                <a:ext uri="{FF2B5EF4-FFF2-40B4-BE49-F238E27FC236}">
                  <a16:creationId xmlns:a16="http://schemas.microsoft.com/office/drawing/2014/main" id="{28AE45DD-78CF-4A25-A736-FEE1C4311A3C}"/>
                </a:ext>
              </a:extLst>
            </p:cNvPr>
            <p:cNvSpPr txBox="1">
              <a:spLocks noChangeArrowheads="1"/>
            </p:cNvSpPr>
            <p:nvPr/>
          </p:nvSpPr>
          <p:spPr bwMode="auto">
            <a:xfrm>
              <a:off x="3312" y="1152"/>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2</a:t>
              </a:r>
            </a:p>
          </p:txBody>
        </p:sp>
        <p:sp>
          <p:nvSpPr>
            <p:cNvPr id="52232" name="Text Box 8">
              <a:extLst>
                <a:ext uri="{FF2B5EF4-FFF2-40B4-BE49-F238E27FC236}">
                  <a16:creationId xmlns:a16="http://schemas.microsoft.com/office/drawing/2014/main" id="{2957C1AD-E5D3-4559-AD35-671E0E8361E4}"/>
                </a:ext>
              </a:extLst>
            </p:cNvPr>
            <p:cNvSpPr txBox="1">
              <a:spLocks noChangeArrowheads="1"/>
            </p:cNvSpPr>
            <p:nvPr/>
          </p:nvSpPr>
          <p:spPr bwMode="auto">
            <a:xfrm>
              <a:off x="252" y="1173"/>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1</a:t>
              </a:r>
            </a:p>
          </p:txBody>
        </p:sp>
        <p:sp>
          <p:nvSpPr>
            <p:cNvPr id="52233" name="Text Box 9">
              <a:extLst>
                <a:ext uri="{FF2B5EF4-FFF2-40B4-BE49-F238E27FC236}">
                  <a16:creationId xmlns:a16="http://schemas.microsoft.com/office/drawing/2014/main" id="{8E54E431-61E8-42CC-A497-8C051C337680}"/>
                </a:ext>
              </a:extLst>
            </p:cNvPr>
            <p:cNvSpPr txBox="1">
              <a:spLocks noChangeArrowheads="1"/>
            </p:cNvSpPr>
            <p:nvPr/>
          </p:nvSpPr>
          <p:spPr bwMode="auto">
            <a:xfrm>
              <a:off x="4932" y="2280"/>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5</a:t>
              </a:r>
            </a:p>
          </p:txBody>
        </p:sp>
        <p:sp>
          <p:nvSpPr>
            <p:cNvPr id="52234" name="Text Box 10">
              <a:extLst>
                <a:ext uri="{FF2B5EF4-FFF2-40B4-BE49-F238E27FC236}">
                  <a16:creationId xmlns:a16="http://schemas.microsoft.com/office/drawing/2014/main" id="{3F191CD5-5011-488D-B36E-8B207E9CBF64}"/>
                </a:ext>
              </a:extLst>
            </p:cNvPr>
            <p:cNvSpPr txBox="1">
              <a:spLocks noChangeArrowheads="1"/>
            </p:cNvSpPr>
            <p:nvPr/>
          </p:nvSpPr>
          <p:spPr bwMode="auto">
            <a:xfrm>
              <a:off x="252" y="2280"/>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4</a:t>
              </a:r>
            </a:p>
          </p:txBody>
        </p:sp>
        <p:sp>
          <p:nvSpPr>
            <p:cNvPr id="52235" name="Text Box 11">
              <a:extLst>
                <a:ext uri="{FF2B5EF4-FFF2-40B4-BE49-F238E27FC236}">
                  <a16:creationId xmlns:a16="http://schemas.microsoft.com/office/drawing/2014/main" id="{48B65948-2C99-4F13-A26A-5D6B408D62AC}"/>
                </a:ext>
              </a:extLst>
            </p:cNvPr>
            <p:cNvSpPr txBox="1">
              <a:spLocks noChangeArrowheads="1"/>
            </p:cNvSpPr>
            <p:nvPr/>
          </p:nvSpPr>
          <p:spPr bwMode="auto">
            <a:xfrm>
              <a:off x="7632" y="2280"/>
              <a:ext cx="1980" cy="54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Module 6</a:t>
              </a:r>
            </a:p>
          </p:txBody>
        </p:sp>
        <p:sp>
          <p:nvSpPr>
            <p:cNvPr id="52236" name="Line 12">
              <a:extLst>
                <a:ext uri="{FF2B5EF4-FFF2-40B4-BE49-F238E27FC236}">
                  <a16:creationId xmlns:a16="http://schemas.microsoft.com/office/drawing/2014/main" id="{94B753D1-9351-4C6E-9D80-52542776FDAE}"/>
                </a:ext>
              </a:extLst>
            </p:cNvPr>
            <p:cNvSpPr>
              <a:spLocks noChangeShapeType="1"/>
            </p:cNvSpPr>
            <p:nvPr/>
          </p:nvSpPr>
          <p:spPr bwMode="auto">
            <a:xfrm>
              <a:off x="4212" y="678"/>
              <a:ext cx="0" cy="54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7" name="Line 13">
              <a:extLst>
                <a:ext uri="{FF2B5EF4-FFF2-40B4-BE49-F238E27FC236}">
                  <a16:creationId xmlns:a16="http://schemas.microsoft.com/office/drawing/2014/main" id="{B49B0CB7-A975-4E39-A35C-3FC7B50DE973}"/>
                </a:ext>
              </a:extLst>
            </p:cNvPr>
            <p:cNvSpPr>
              <a:spLocks noChangeShapeType="1"/>
            </p:cNvSpPr>
            <p:nvPr/>
          </p:nvSpPr>
          <p:spPr bwMode="auto">
            <a:xfrm>
              <a:off x="1152" y="1005"/>
              <a:ext cx="630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8" name="Line 14">
              <a:extLst>
                <a:ext uri="{FF2B5EF4-FFF2-40B4-BE49-F238E27FC236}">
                  <a16:creationId xmlns:a16="http://schemas.microsoft.com/office/drawing/2014/main" id="{FEF98307-CC6C-4E64-BF0E-45C5DDDA6F0F}"/>
                </a:ext>
              </a:extLst>
            </p:cNvPr>
            <p:cNvSpPr>
              <a:spLocks noChangeShapeType="1"/>
            </p:cNvSpPr>
            <p:nvPr/>
          </p:nvSpPr>
          <p:spPr bwMode="auto">
            <a:xfrm>
              <a:off x="11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39" name="Line 15">
              <a:extLst>
                <a:ext uri="{FF2B5EF4-FFF2-40B4-BE49-F238E27FC236}">
                  <a16:creationId xmlns:a16="http://schemas.microsoft.com/office/drawing/2014/main" id="{66F6CF57-D8E9-40E0-A4A5-5AE01FA0E4C0}"/>
                </a:ext>
              </a:extLst>
            </p:cNvPr>
            <p:cNvSpPr>
              <a:spLocks noChangeShapeType="1"/>
            </p:cNvSpPr>
            <p:nvPr/>
          </p:nvSpPr>
          <p:spPr bwMode="auto">
            <a:xfrm>
              <a:off x="7452" y="1005"/>
              <a:ext cx="0" cy="18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0" name="Line 16">
              <a:extLst>
                <a:ext uri="{FF2B5EF4-FFF2-40B4-BE49-F238E27FC236}">
                  <a16:creationId xmlns:a16="http://schemas.microsoft.com/office/drawing/2014/main" id="{1F65450F-09B9-4F6F-A124-14B37922F447}"/>
                </a:ext>
              </a:extLst>
            </p:cNvPr>
            <p:cNvSpPr>
              <a:spLocks noChangeShapeType="1"/>
            </p:cNvSpPr>
            <p:nvPr/>
          </p:nvSpPr>
          <p:spPr bwMode="auto">
            <a:xfrm>
              <a:off x="7452" y="165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1" name="Line 17">
              <a:extLst>
                <a:ext uri="{FF2B5EF4-FFF2-40B4-BE49-F238E27FC236}">
                  <a16:creationId xmlns:a16="http://schemas.microsoft.com/office/drawing/2014/main" id="{F427DC98-6E73-41CC-9769-7955607610F5}"/>
                </a:ext>
              </a:extLst>
            </p:cNvPr>
            <p:cNvSpPr>
              <a:spLocks noChangeShapeType="1"/>
            </p:cNvSpPr>
            <p:nvPr/>
          </p:nvSpPr>
          <p:spPr bwMode="auto">
            <a:xfrm>
              <a:off x="5832" y="1953"/>
              <a:ext cx="288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2" name="Line 18">
              <a:extLst>
                <a:ext uri="{FF2B5EF4-FFF2-40B4-BE49-F238E27FC236}">
                  <a16:creationId xmlns:a16="http://schemas.microsoft.com/office/drawing/2014/main" id="{46A62127-2430-475C-A0D2-4C71A69C83D4}"/>
                </a:ext>
              </a:extLst>
            </p:cNvPr>
            <p:cNvSpPr>
              <a:spLocks noChangeShapeType="1"/>
            </p:cNvSpPr>
            <p:nvPr/>
          </p:nvSpPr>
          <p:spPr bwMode="auto">
            <a:xfrm>
              <a:off x="583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3" name="Line 19">
              <a:extLst>
                <a:ext uri="{FF2B5EF4-FFF2-40B4-BE49-F238E27FC236}">
                  <a16:creationId xmlns:a16="http://schemas.microsoft.com/office/drawing/2014/main" id="{CD356394-5E08-4DA3-A471-7F032C6E1006}"/>
                </a:ext>
              </a:extLst>
            </p:cNvPr>
            <p:cNvSpPr>
              <a:spLocks noChangeShapeType="1"/>
            </p:cNvSpPr>
            <p:nvPr/>
          </p:nvSpPr>
          <p:spPr bwMode="auto">
            <a:xfrm>
              <a:off x="8712" y="1953"/>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4" name="Line 20">
              <a:extLst>
                <a:ext uri="{FF2B5EF4-FFF2-40B4-BE49-F238E27FC236}">
                  <a16:creationId xmlns:a16="http://schemas.microsoft.com/office/drawing/2014/main" id="{85840F3B-DC34-4888-B21F-6B61F1034418}"/>
                </a:ext>
              </a:extLst>
            </p:cNvPr>
            <p:cNvSpPr>
              <a:spLocks noChangeShapeType="1"/>
            </p:cNvSpPr>
            <p:nvPr/>
          </p:nvSpPr>
          <p:spPr bwMode="auto">
            <a:xfrm>
              <a:off x="1152" y="1647"/>
              <a:ext cx="0" cy="72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5" name="Line 21">
              <a:extLst>
                <a:ext uri="{FF2B5EF4-FFF2-40B4-BE49-F238E27FC236}">
                  <a16:creationId xmlns:a16="http://schemas.microsoft.com/office/drawing/2014/main" id="{ED84BBD3-51A9-4802-93FF-DD24FBFBAD20}"/>
                </a:ext>
              </a:extLst>
            </p:cNvPr>
            <p:cNvSpPr>
              <a:spLocks noChangeShapeType="1"/>
            </p:cNvSpPr>
            <p:nvPr/>
          </p:nvSpPr>
          <p:spPr bwMode="auto">
            <a:xfrm>
              <a:off x="432" y="1112"/>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246" name="Line 22">
              <a:extLst>
                <a:ext uri="{FF2B5EF4-FFF2-40B4-BE49-F238E27FC236}">
                  <a16:creationId xmlns:a16="http://schemas.microsoft.com/office/drawing/2014/main" id="{F95728EA-46A2-408D-97FE-023DD09ADFF7}"/>
                </a:ext>
              </a:extLst>
            </p:cNvPr>
            <p:cNvSpPr>
              <a:spLocks noChangeShapeType="1"/>
            </p:cNvSpPr>
            <p:nvPr/>
          </p:nvSpPr>
          <p:spPr bwMode="auto">
            <a:xfrm>
              <a:off x="2232" y="2207"/>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a:extLst>
              <a:ext uri="{FF2B5EF4-FFF2-40B4-BE49-F238E27FC236}">
                <a16:creationId xmlns:a16="http://schemas.microsoft.com/office/drawing/2014/main" id="{7133B172-184E-4E60-8129-C1EE211FEED8}"/>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grpSp>
        <p:nvGrpSpPr>
          <p:cNvPr id="53251" name="Group 4">
            <a:extLst>
              <a:ext uri="{FF2B5EF4-FFF2-40B4-BE49-F238E27FC236}">
                <a16:creationId xmlns:a16="http://schemas.microsoft.com/office/drawing/2014/main" id="{B87AC128-18B0-4566-B842-2045AE7B8430}"/>
              </a:ext>
            </a:extLst>
          </p:cNvPr>
          <p:cNvGrpSpPr>
            <a:grpSpLocks/>
          </p:cNvGrpSpPr>
          <p:nvPr/>
        </p:nvGrpSpPr>
        <p:grpSpPr bwMode="auto">
          <a:xfrm>
            <a:off x="1425402" y="2146852"/>
            <a:ext cx="7848600" cy="2241550"/>
            <a:chOff x="828" y="351"/>
            <a:chExt cx="7200" cy="2569"/>
          </a:xfrm>
        </p:grpSpPr>
        <p:sp>
          <p:nvSpPr>
            <p:cNvPr id="53252" name="Text Box 5">
              <a:extLst>
                <a:ext uri="{FF2B5EF4-FFF2-40B4-BE49-F238E27FC236}">
                  <a16:creationId xmlns:a16="http://schemas.microsoft.com/office/drawing/2014/main" id="{B2ED6913-6CF8-4AA7-B039-BED8AAB9BE3B}"/>
                </a:ext>
              </a:extLst>
            </p:cNvPr>
            <p:cNvSpPr txBox="1">
              <a:spLocks noChangeArrowheads="1"/>
            </p:cNvSpPr>
            <p:nvPr/>
          </p:nvSpPr>
          <p:spPr bwMode="auto">
            <a:xfrm>
              <a:off x="3528" y="351"/>
              <a:ext cx="1800" cy="72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PAYROLL</a:t>
              </a:r>
            </a:p>
            <a:p>
              <a:pPr algn="ctr" eaLnBrk="1" hangingPunct="1">
                <a:spcBef>
                  <a:spcPct val="0"/>
                </a:spcBef>
                <a:buClrTx/>
                <a:buSzTx/>
                <a:buFontTx/>
                <a:buNone/>
              </a:pPr>
              <a:r>
                <a:rPr lang="en-US" altLang="en-US" sz="2000" dirty="0">
                  <a:solidFill>
                    <a:schemeClr val="tx1"/>
                  </a:solidFill>
                  <a:latin typeface="Arial" panose="020B0604020202020204" pitchFamily="34" charset="0"/>
                </a:rPr>
                <a:t>0000</a:t>
              </a:r>
            </a:p>
          </p:txBody>
        </p:sp>
        <p:sp>
          <p:nvSpPr>
            <p:cNvPr id="53253" name="Text Box 6">
              <a:extLst>
                <a:ext uri="{FF2B5EF4-FFF2-40B4-BE49-F238E27FC236}">
                  <a16:creationId xmlns:a16="http://schemas.microsoft.com/office/drawing/2014/main" id="{08F258C6-5A30-4073-A65D-4208C5A357F6}"/>
                </a:ext>
              </a:extLst>
            </p:cNvPr>
            <p:cNvSpPr txBox="1">
              <a:spLocks noChangeArrowheads="1"/>
            </p:cNvSpPr>
            <p:nvPr/>
          </p:nvSpPr>
          <p:spPr bwMode="auto">
            <a:xfrm>
              <a:off x="828" y="1773"/>
              <a:ext cx="1440" cy="108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READ</a:t>
              </a:r>
            </a:p>
            <a:p>
              <a:pPr algn="ctr" eaLnBrk="1" hangingPunct="1">
                <a:spcBef>
                  <a:spcPct val="0"/>
                </a:spcBef>
                <a:buClrTx/>
                <a:buSzTx/>
                <a:buFontTx/>
                <a:buNone/>
              </a:pPr>
              <a:r>
                <a:rPr lang="en-US" altLang="en-US" sz="2000">
                  <a:solidFill>
                    <a:schemeClr val="tx1"/>
                  </a:solidFill>
                  <a:latin typeface="Arial" panose="020B0604020202020204" pitchFamily="34" charset="0"/>
                </a:rPr>
                <a:t>1000</a:t>
              </a:r>
            </a:p>
          </p:txBody>
        </p:sp>
        <p:sp>
          <p:nvSpPr>
            <p:cNvPr id="53254" name="Text Box 7">
              <a:extLst>
                <a:ext uri="{FF2B5EF4-FFF2-40B4-BE49-F238E27FC236}">
                  <a16:creationId xmlns:a16="http://schemas.microsoft.com/office/drawing/2014/main" id="{41B3D5AD-701A-43F0-BECB-B1A76AED7076}"/>
                </a:ext>
              </a:extLst>
            </p:cNvPr>
            <p:cNvSpPr txBox="1">
              <a:spLocks noChangeArrowheads="1"/>
            </p:cNvSpPr>
            <p:nvPr/>
          </p:nvSpPr>
          <p:spPr bwMode="auto">
            <a:xfrm>
              <a:off x="6588" y="1773"/>
              <a:ext cx="1440" cy="108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PRINT</a:t>
              </a:r>
            </a:p>
            <a:p>
              <a:pPr algn="ctr" eaLnBrk="1" hangingPunct="1">
                <a:spcBef>
                  <a:spcPct val="0"/>
                </a:spcBef>
                <a:buClrTx/>
                <a:buSzTx/>
                <a:buFontTx/>
                <a:buNone/>
              </a:pPr>
              <a:r>
                <a:rPr lang="en-US" altLang="en-US" sz="2000">
                  <a:solidFill>
                    <a:schemeClr val="tx1"/>
                  </a:solidFill>
                  <a:latin typeface="Arial" panose="020B0604020202020204" pitchFamily="34" charset="0"/>
                </a:rPr>
                <a:t>3000</a:t>
              </a:r>
            </a:p>
          </p:txBody>
        </p:sp>
        <p:sp>
          <p:nvSpPr>
            <p:cNvPr id="53255" name="Text Box 8">
              <a:extLst>
                <a:ext uri="{FF2B5EF4-FFF2-40B4-BE49-F238E27FC236}">
                  <a16:creationId xmlns:a16="http://schemas.microsoft.com/office/drawing/2014/main" id="{E0B9AA72-86B2-4AEE-9423-D32BBFC32068}"/>
                </a:ext>
              </a:extLst>
            </p:cNvPr>
            <p:cNvSpPr txBox="1">
              <a:spLocks noChangeArrowheads="1"/>
            </p:cNvSpPr>
            <p:nvPr/>
          </p:nvSpPr>
          <p:spPr bwMode="auto">
            <a:xfrm>
              <a:off x="3528" y="1840"/>
              <a:ext cx="1440" cy="108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CALCULATE</a:t>
              </a:r>
            </a:p>
            <a:p>
              <a:pPr algn="ctr" eaLnBrk="1" hangingPunct="1">
                <a:spcBef>
                  <a:spcPct val="0"/>
                </a:spcBef>
                <a:buClrTx/>
                <a:buSzTx/>
                <a:buFontTx/>
                <a:buNone/>
              </a:pPr>
              <a:r>
                <a:rPr lang="en-US" altLang="en-US" sz="2000">
                  <a:solidFill>
                    <a:schemeClr val="tx1"/>
                  </a:solidFill>
                  <a:latin typeface="Arial" panose="020B0604020202020204" pitchFamily="34" charset="0"/>
                </a:rPr>
                <a:t>2000</a:t>
              </a:r>
            </a:p>
          </p:txBody>
        </p:sp>
        <p:sp>
          <p:nvSpPr>
            <p:cNvPr id="53256" name="Line 9">
              <a:extLst>
                <a:ext uri="{FF2B5EF4-FFF2-40B4-BE49-F238E27FC236}">
                  <a16:creationId xmlns:a16="http://schemas.microsoft.com/office/drawing/2014/main" id="{2C686280-D5DA-4EA9-A52C-D564A66DBDD3}"/>
                </a:ext>
              </a:extLst>
            </p:cNvPr>
            <p:cNvSpPr>
              <a:spLocks noChangeShapeType="1"/>
            </p:cNvSpPr>
            <p:nvPr/>
          </p:nvSpPr>
          <p:spPr bwMode="auto">
            <a:xfrm>
              <a:off x="4428" y="1005"/>
              <a:ext cx="0" cy="90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7" name="Line 10">
              <a:extLst>
                <a:ext uri="{FF2B5EF4-FFF2-40B4-BE49-F238E27FC236}">
                  <a16:creationId xmlns:a16="http://schemas.microsoft.com/office/drawing/2014/main" id="{CA9A797E-4DF3-479F-BEBE-D29F85E2FB98}"/>
                </a:ext>
              </a:extLst>
            </p:cNvPr>
            <p:cNvSpPr>
              <a:spLocks noChangeShapeType="1"/>
            </p:cNvSpPr>
            <p:nvPr/>
          </p:nvSpPr>
          <p:spPr bwMode="auto">
            <a:xfrm>
              <a:off x="1548" y="1479"/>
              <a:ext cx="576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8" name="Line 11">
              <a:extLst>
                <a:ext uri="{FF2B5EF4-FFF2-40B4-BE49-F238E27FC236}">
                  <a16:creationId xmlns:a16="http://schemas.microsoft.com/office/drawing/2014/main" id="{1997F56A-05E1-4582-AA93-417470CC32B2}"/>
                </a:ext>
              </a:extLst>
            </p:cNvPr>
            <p:cNvSpPr>
              <a:spLocks noChangeShapeType="1"/>
            </p:cNvSpPr>
            <p:nvPr/>
          </p:nvSpPr>
          <p:spPr bwMode="auto">
            <a:xfrm>
              <a:off x="1548" y="147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59" name="Line 12">
              <a:extLst>
                <a:ext uri="{FF2B5EF4-FFF2-40B4-BE49-F238E27FC236}">
                  <a16:creationId xmlns:a16="http://schemas.microsoft.com/office/drawing/2014/main" id="{1C59A144-FFAF-4C22-B173-69E4E01B84F7}"/>
                </a:ext>
              </a:extLst>
            </p:cNvPr>
            <p:cNvSpPr>
              <a:spLocks noChangeShapeType="1"/>
            </p:cNvSpPr>
            <p:nvPr/>
          </p:nvSpPr>
          <p:spPr bwMode="auto">
            <a:xfrm>
              <a:off x="7308" y="1479"/>
              <a:ext cx="0" cy="36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0" name="Line 13">
              <a:extLst>
                <a:ext uri="{FF2B5EF4-FFF2-40B4-BE49-F238E27FC236}">
                  <a16:creationId xmlns:a16="http://schemas.microsoft.com/office/drawing/2014/main" id="{AB5F162A-5D43-4D64-AADC-36555C9366B4}"/>
                </a:ext>
              </a:extLst>
            </p:cNvPr>
            <p:cNvSpPr>
              <a:spLocks noChangeShapeType="1"/>
            </p:cNvSpPr>
            <p:nvPr/>
          </p:nvSpPr>
          <p:spPr bwMode="auto">
            <a:xfrm>
              <a:off x="3708" y="418"/>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261" name="Line 14">
              <a:extLst>
                <a:ext uri="{FF2B5EF4-FFF2-40B4-BE49-F238E27FC236}">
                  <a16:creationId xmlns:a16="http://schemas.microsoft.com/office/drawing/2014/main" id="{AA9FBF70-10E2-4104-8883-9CBB3C6424ED}"/>
                </a:ext>
              </a:extLst>
            </p:cNvPr>
            <p:cNvSpPr>
              <a:spLocks noChangeShapeType="1"/>
            </p:cNvSpPr>
            <p:nvPr/>
          </p:nvSpPr>
          <p:spPr bwMode="auto">
            <a:xfrm>
              <a:off x="3708" y="418"/>
              <a:ext cx="0"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035" name="Rectangle 2">
            <a:extLst>
              <a:ext uri="{FF2B5EF4-FFF2-40B4-BE49-F238E27FC236}">
                <a16:creationId xmlns:a16="http://schemas.microsoft.com/office/drawing/2014/main" id="{601DCBDE-72EA-424F-BCAA-D546C953AAF8}"/>
              </a:ext>
            </a:extLst>
          </p:cNvPr>
          <p:cNvSpPr>
            <a:spLocks noGrp="1" noChangeArrowheads="1"/>
          </p:cNvSpPr>
          <p:nvPr>
            <p:ph type="title"/>
          </p:nvPr>
        </p:nvSpPr>
        <p:spPr/>
        <p:txBody>
          <a:bodyPr rtlCol="0">
            <a:normAutofit/>
          </a:bodyPr>
          <a:lstStyle/>
          <a:p>
            <a:pPr>
              <a:defRPr/>
            </a:pPr>
            <a:r>
              <a:rPr lang="en-US" b="1">
                <a:solidFill>
                  <a:schemeClr val="tx1">
                    <a:lumMod val="95000"/>
                    <a:lumOff val="5000"/>
                  </a:schemeClr>
                </a:solidFill>
              </a:rPr>
              <a:t>Problem 1</a:t>
            </a:r>
          </a:p>
        </p:txBody>
      </p:sp>
      <p:sp>
        <p:nvSpPr>
          <p:cNvPr id="1036" name="Rectangle 3">
            <a:extLst>
              <a:ext uri="{FF2B5EF4-FFF2-40B4-BE49-F238E27FC236}">
                <a16:creationId xmlns:a16="http://schemas.microsoft.com/office/drawing/2014/main" id="{30F10F2C-762F-4F76-8FF1-17F6CB28C098}"/>
              </a:ext>
            </a:extLst>
          </p:cNvPr>
          <p:cNvSpPr>
            <a:spLocks noGrp="1" noChangeArrowheads="1"/>
          </p:cNvSpPr>
          <p:nvPr>
            <p:ph type="body" sz="half" idx="4294967295"/>
          </p:nvPr>
        </p:nvSpPr>
        <p:spPr>
          <a:xfrm>
            <a:off x="0" y="1417638"/>
            <a:ext cx="9952038" cy="1524000"/>
          </a:xfrm>
        </p:spPr>
        <p:txBody>
          <a:bodyPr>
            <a:normAutofit/>
          </a:bodyPr>
          <a:lstStyle/>
          <a:p>
            <a:pPr marL="533400" indent="-533400">
              <a:buNone/>
            </a:pPr>
            <a:r>
              <a:rPr lang="en-US" altLang="en-US" sz="2000" dirty="0"/>
              <a:t>Write a Hierarchy Input Process Output (HIPO) to convert the distance </a:t>
            </a:r>
          </a:p>
          <a:p>
            <a:pPr marL="533400" indent="-533400">
              <a:buNone/>
            </a:pPr>
            <a:r>
              <a:rPr lang="en-US" altLang="en-US" sz="2000" dirty="0"/>
              <a:t>in miles to kilometers where 1.609 kilometers per mile.</a:t>
            </a:r>
          </a:p>
          <a:p>
            <a:pPr marL="533400" indent="-533400"/>
            <a:endParaRPr lang="en-US" altLang="en-US" sz="2000" dirty="0"/>
          </a:p>
          <a:p>
            <a:pPr marL="0" indent="0">
              <a:buNone/>
            </a:pPr>
            <a:endParaRPr lang="en-US" altLang="en-US" sz="2000" dirty="0"/>
          </a:p>
          <a:p>
            <a:pPr marL="533400" indent="-533400">
              <a:buNone/>
            </a:pPr>
            <a:endParaRPr lang="en-US" altLang="en-US" sz="2000" dirty="0"/>
          </a:p>
        </p:txBody>
      </p:sp>
      <p:graphicFrame>
        <p:nvGraphicFramePr>
          <p:cNvPr id="2" name="Diagram 1">
            <a:extLst>
              <a:ext uri="{FF2B5EF4-FFF2-40B4-BE49-F238E27FC236}">
                <a16:creationId xmlns:a16="http://schemas.microsoft.com/office/drawing/2014/main" id="{86536F78-F5F7-4387-A7CE-B800D0DA1B66}"/>
              </a:ext>
            </a:extLst>
          </p:cNvPr>
          <p:cNvGraphicFramePr/>
          <p:nvPr>
            <p:extLst>
              <p:ext uri="{D42A27DB-BD31-4B8C-83A1-F6EECF244321}">
                <p14:modId xmlns:p14="http://schemas.microsoft.com/office/powerpoint/2010/main" val="1776076440"/>
              </p:ext>
            </p:extLst>
          </p:nvPr>
        </p:nvGraphicFramePr>
        <p:xfrm>
          <a:off x="1504122" y="3038061"/>
          <a:ext cx="8229600" cy="25288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Rectangle 2">
            <a:extLst>
              <a:ext uri="{FF2B5EF4-FFF2-40B4-BE49-F238E27FC236}">
                <a16:creationId xmlns:a16="http://schemas.microsoft.com/office/drawing/2014/main" id="{D65652C7-A80E-4EB3-ABB8-17B49AB95D15}"/>
              </a:ext>
            </a:extLst>
          </p:cNvPr>
          <p:cNvSpPr>
            <a:spLocks noGrp="1" noChangeArrowheads="1"/>
          </p:cNvSpPr>
          <p:nvPr>
            <p:ph type="title"/>
          </p:nvPr>
        </p:nvSpPr>
        <p:spPr/>
        <p:txBody>
          <a:bodyPr rtlCol="0">
            <a:normAutofit/>
          </a:bodyPr>
          <a:lstStyle/>
          <a:p>
            <a:pPr>
              <a:defRPr/>
            </a:pPr>
            <a:r>
              <a:rPr lang="en-US">
                <a:solidFill>
                  <a:schemeClr val="tx1">
                    <a:lumMod val="95000"/>
                    <a:lumOff val="5000"/>
                  </a:schemeClr>
                </a:solidFill>
              </a:rPr>
              <a:t>Problem 2</a:t>
            </a:r>
          </a:p>
        </p:txBody>
      </p:sp>
      <p:sp>
        <p:nvSpPr>
          <p:cNvPr id="2060" name="Rectangle 3">
            <a:extLst>
              <a:ext uri="{FF2B5EF4-FFF2-40B4-BE49-F238E27FC236}">
                <a16:creationId xmlns:a16="http://schemas.microsoft.com/office/drawing/2014/main" id="{16422916-E3AD-4980-B4A0-382F6E8BB790}"/>
              </a:ext>
            </a:extLst>
          </p:cNvPr>
          <p:cNvSpPr>
            <a:spLocks noGrp="1" noChangeArrowheads="1"/>
          </p:cNvSpPr>
          <p:nvPr>
            <p:ph type="body" sz="half" idx="4294967295"/>
          </p:nvPr>
        </p:nvSpPr>
        <p:spPr>
          <a:xfrm>
            <a:off x="0" y="1417638"/>
            <a:ext cx="8382000" cy="1143000"/>
          </a:xfrm>
        </p:spPr>
        <p:txBody>
          <a:bodyPr>
            <a:normAutofit/>
          </a:bodyPr>
          <a:lstStyle/>
          <a:p>
            <a:pPr marL="0" indent="0" eaLnBrk="1" hangingPunct="1">
              <a:buNone/>
            </a:pPr>
            <a:r>
              <a:rPr lang="en-US" altLang="en-US" sz="2000" dirty="0"/>
              <a:t>Write a Hierarchy Input Process Output (HIPO) to find an area of a circle where area = pi * radius * radius</a:t>
            </a:r>
          </a:p>
        </p:txBody>
      </p:sp>
      <p:graphicFrame>
        <p:nvGraphicFramePr>
          <p:cNvPr id="2" name="Diagram 1">
            <a:extLst>
              <a:ext uri="{FF2B5EF4-FFF2-40B4-BE49-F238E27FC236}">
                <a16:creationId xmlns:a16="http://schemas.microsoft.com/office/drawing/2014/main" id="{B6183EE3-1E5C-46B9-83E1-D26F87013B99}"/>
              </a:ext>
            </a:extLst>
          </p:cNvPr>
          <p:cNvGraphicFramePr/>
          <p:nvPr>
            <p:extLst>
              <p:ext uri="{D42A27DB-BD31-4B8C-83A1-F6EECF244321}">
                <p14:modId xmlns:p14="http://schemas.microsoft.com/office/powerpoint/2010/main" val="254866701"/>
              </p:ext>
            </p:extLst>
          </p:nvPr>
        </p:nvGraphicFramePr>
        <p:xfrm>
          <a:off x="1106556" y="3107635"/>
          <a:ext cx="8229600" cy="26050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85" name="Rectangle 2">
            <a:extLst>
              <a:ext uri="{FF2B5EF4-FFF2-40B4-BE49-F238E27FC236}">
                <a16:creationId xmlns:a16="http://schemas.microsoft.com/office/drawing/2014/main" id="{B5764551-79CA-49D3-9D0D-757ED33851FA}"/>
              </a:ext>
            </a:extLst>
          </p:cNvPr>
          <p:cNvSpPr>
            <a:spLocks noGrp="1" noChangeArrowheads="1"/>
          </p:cNvSpPr>
          <p:nvPr>
            <p:ph type="title"/>
          </p:nvPr>
        </p:nvSpPr>
        <p:spPr/>
        <p:txBody>
          <a:bodyPr rtlCol="0">
            <a:normAutofit/>
          </a:bodyPr>
          <a:lstStyle/>
          <a:p>
            <a:pPr>
              <a:defRPr/>
            </a:pPr>
            <a:r>
              <a:rPr lang="en-US">
                <a:solidFill>
                  <a:schemeClr val="tx1">
                    <a:lumMod val="95000"/>
                    <a:lumOff val="5000"/>
                  </a:schemeClr>
                </a:solidFill>
              </a:rPr>
              <a:t>Problem 3</a:t>
            </a:r>
          </a:p>
        </p:txBody>
      </p:sp>
      <p:sp>
        <p:nvSpPr>
          <p:cNvPr id="3086" name="Rectangle 3">
            <a:extLst>
              <a:ext uri="{FF2B5EF4-FFF2-40B4-BE49-F238E27FC236}">
                <a16:creationId xmlns:a16="http://schemas.microsoft.com/office/drawing/2014/main" id="{DA7105E9-326D-406C-A6FD-055B11D5E597}"/>
              </a:ext>
            </a:extLst>
          </p:cNvPr>
          <p:cNvSpPr>
            <a:spLocks noGrp="1" noChangeArrowheads="1"/>
          </p:cNvSpPr>
          <p:nvPr>
            <p:ph type="body" sz="half" idx="4294967295"/>
          </p:nvPr>
        </p:nvSpPr>
        <p:spPr>
          <a:xfrm>
            <a:off x="0" y="1198563"/>
            <a:ext cx="8866188" cy="1905000"/>
          </a:xfrm>
        </p:spPr>
        <p:txBody>
          <a:bodyPr>
            <a:normAutofit/>
          </a:bodyPr>
          <a:lstStyle/>
          <a:p>
            <a:pPr marL="0" indent="0" eaLnBrk="1" hangingPunct="1">
              <a:buNone/>
            </a:pPr>
            <a:r>
              <a:rPr lang="en-US" altLang="en-US" dirty="0"/>
              <a:t>Write a Hierarchy Input Process Output (HIPO) to compute and display the temperature inside the earth in Celsius and Fahrenheit. The relevant formulas are</a:t>
            </a:r>
          </a:p>
          <a:p>
            <a:pPr eaLnBrk="1" hangingPunct="1">
              <a:buFontTx/>
              <a:buNone/>
            </a:pPr>
            <a:r>
              <a:rPr lang="en-US" altLang="en-US" dirty="0"/>
              <a:t>		Celsius = 10 x (depth) + 20</a:t>
            </a:r>
          </a:p>
          <a:p>
            <a:pPr eaLnBrk="1" hangingPunct="1">
              <a:buFontTx/>
              <a:buNone/>
            </a:pPr>
            <a:r>
              <a:rPr lang="en-US" altLang="en-US" dirty="0"/>
              <a:t>		Fahrenheit = 1.8 x (Celsius) + 32</a:t>
            </a:r>
          </a:p>
        </p:txBody>
      </p:sp>
      <p:graphicFrame>
        <p:nvGraphicFramePr>
          <p:cNvPr id="2" name="Diagram 1">
            <a:extLst>
              <a:ext uri="{FF2B5EF4-FFF2-40B4-BE49-F238E27FC236}">
                <a16:creationId xmlns:a16="http://schemas.microsoft.com/office/drawing/2014/main" id="{EC58B0DD-F3E4-49B6-B6C2-A9F6656A8AF9}"/>
              </a:ext>
            </a:extLst>
          </p:cNvPr>
          <p:cNvGraphicFramePr/>
          <p:nvPr>
            <p:extLst>
              <p:ext uri="{D42A27DB-BD31-4B8C-83A1-F6EECF244321}">
                <p14:modId xmlns:p14="http://schemas.microsoft.com/office/powerpoint/2010/main" val="3490569164"/>
              </p:ext>
            </p:extLst>
          </p:nvPr>
        </p:nvGraphicFramePr>
        <p:xfrm>
          <a:off x="1288774" y="2859156"/>
          <a:ext cx="8686800" cy="3429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ox(in)">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9D3919FA-35F2-4960-95EC-CA49B003FD9F}"/>
              </a:ext>
            </a:extLst>
          </p:cNvPr>
          <p:cNvSpPr>
            <a:spLocks noGrp="1" noChangeArrowheads="1"/>
          </p:cNvSpPr>
          <p:nvPr>
            <p:ph type="title"/>
          </p:nvPr>
        </p:nvSpPr>
        <p:spPr/>
        <p:txBody>
          <a:bodyPr rtlCol="0"/>
          <a:lstStyle/>
          <a:p>
            <a:pPr>
              <a:defRPr/>
            </a:pPr>
            <a:r>
              <a:rPr lang="en-US">
                <a:solidFill>
                  <a:schemeClr val="tx1">
                    <a:lumMod val="95000"/>
                    <a:lumOff val="5000"/>
                  </a:schemeClr>
                </a:solidFill>
              </a:rPr>
              <a:t>Problem 4</a:t>
            </a:r>
          </a:p>
        </p:txBody>
      </p:sp>
      <p:sp>
        <p:nvSpPr>
          <p:cNvPr id="56323" name="Rectangle 3">
            <a:extLst>
              <a:ext uri="{FF2B5EF4-FFF2-40B4-BE49-F238E27FC236}">
                <a16:creationId xmlns:a16="http://schemas.microsoft.com/office/drawing/2014/main" id="{5C3D3203-D9FA-4781-AC8A-2A53A932F378}"/>
              </a:ext>
            </a:extLst>
          </p:cNvPr>
          <p:cNvSpPr>
            <a:spLocks noGrp="1" noChangeArrowheads="1"/>
          </p:cNvSpPr>
          <p:nvPr>
            <p:ph idx="1"/>
          </p:nvPr>
        </p:nvSpPr>
        <p:spPr>
          <a:xfrm>
            <a:off x="677334" y="1705113"/>
            <a:ext cx="8970248" cy="3880773"/>
          </a:xfrm>
        </p:spPr>
        <p:txBody>
          <a:bodyPr/>
          <a:lstStyle/>
          <a:p>
            <a:pPr marL="0" indent="0" eaLnBrk="1" hangingPunct="1">
              <a:buNone/>
            </a:pPr>
            <a:r>
              <a:rPr lang="en-US" altLang="en-US" dirty="0"/>
              <a:t>Write a PAC and Hierarchy Input Process Output (HIPO) that asks a user to enter the distance of a trip in miles, the miles per gallon estimate for the user’s car, and the average cost of a gallon of gas. Calculate and display the number of gallons of gas needed and the estimated cost of the trip.</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Group 24">
            <a:extLst>
              <a:ext uri="{FF2B5EF4-FFF2-40B4-BE49-F238E27FC236}">
                <a16:creationId xmlns:a16="http://schemas.microsoft.com/office/drawing/2014/main" id="{261F0546-9BBA-43AE-B9F5-66354F8377AC}"/>
              </a:ext>
            </a:extLst>
          </p:cNvPr>
          <p:cNvGraphicFramePr>
            <a:graphicFrameLocks noGrp="1"/>
          </p:cNvGraphicFramePr>
          <p:nvPr>
            <p:ph type="tbl" idx="1"/>
            <p:extLst>
              <p:ext uri="{D42A27DB-BD31-4B8C-83A1-F6EECF244321}">
                <p14:modId xmlns:p14="http://schemas.microsoft.com/office/powerpoint/2010/main" val="3499574410"/>
              </p:ext>
            </p:extLst>
          </p:nvPr>
        </p:nvGraphicFramePr>
        <p:xfrm>
          <a:off x="980661" y="2027893"/>
          <a:ext cx="8640418" cy="2722701"/>
        </p:xfrm>
        <a:graphic>
          <a:graphicData uri="http://schemas.openxmlformats.org/drawingml/2006/table">
            <a:tbl>
              <a:tblPr/>
              <a:tblGrid>
                <a:gridCol w="2400116">
                  <a:extLst>
                    <a:ext uri="{9D8B030D-6E8A-4147-A177-3AD203B41FA5}">
                      <a16:colId xmlns:a16="http://schemas.microsoft.com/office/drawing/2014/main" val="20000"/>
                    </a:ext>
                  </a:extLst>
                </a:gridCol>
                <a:gridCol w="3360163">
                  <a:extLst>
                    <a:ext uri="{9D8B030D-6E8A-4147-A177-3AD203B41FA5}">
                      <a16:colId xmlns:a16="http://schemas.microsoft.com/office/drawing/2014/main" val="20001"/>
                    </a:ext>
                  </a:extLst>
                </a:gridCol>
                <a:gridCol w="2880139">
                  <a:extLst>
                    <a:ext uri="{9D8B030D-6E8A-4147-A177-3AD203B41FA5}">
                      <a16:colId xmlns:a16="http://schemas.microsoft.com/office/drawing/2014/main" val="20002"/>
                    </a:ext>
                  </a:extLst>
                </a:gridCol>
              </a:tblGrid>
              <a:tr h="67029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0524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miles per gallon,</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cost per gallon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gas needed = distance / miles per gallon.</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estimated cost = cost per gallon x gas needed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Display gas needed</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Display estimated cost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3">
            <a:extLst>
              <a:ext uri="{FF2B5EF4-FFF2-40B4-BE49-F238E27FC236}">
                <a16:creationId xmlns:a16="http://schemas.microsoft.com/office/drawing/2014/main" id="{9D471627-9D52-402F-BC30-FCC35E1F4E8D}"/>
              </a:ext>
            </a:extLst>
          </p:cNvPr>
          <p:cNvSpPr>
            <a:spLocks noGrp="1" noChangeArrowheads="1"/>
          </p:cNvSpPr>
          <p:nvPr>
            <p:ph idx="1"/>
          </p:nvPr>
        </p:nvSpPr>
        <p:spPr>
          <a:xfrm>
            <a:off x="730342" y="1007650"/>
            <a:ext cx="8596668" cy="3880773"/>
          </a:xfrm>
        </p:spPr>
        <p:txBody>
          <a:bodyPr/>
          <a:lstStyle/>
          <a:p>
            <a:pPr eaLnBrk="1" hangingPunct="1"/>
            <a:r>
              <a:rPr lang="en-US" altLang="en-US" dirty="0"/>
              <a:t>This chapter will cover the following topics:</a:t>
            </a:r>
          </a:p>
          <a:p>
            <a:pPr marL="0" indent="0" eaLnBrk="1" hangingPunct="1">
              <a:buNone/>
            </a:pPr>
            <a:endParaRPr lang="en-US" altLang="en-US" sz="1000" dirty="0"/>
          </a:p>
          <a:p>
            <a:pPr lvl="1" eaLnBrk="1" hangingPunct="1"/>
            <a:r>
              <a:rPr lang="en-US" altLang="en-US" dirty="0"/>
              <a:t>Problem Solving Concepts for the Computer</a:t>
            </a:r>
          </a:p>
          <a:p>
            <a:pPr lvl="1" eaLnBrk="1" hangingPunct="1"/>
            <a:r>
              <a:rPr lang="en-US" altLang="en-US" dirty="0"/>
              <a:t>Pre-Programming Phase</a:t>
            </a:r>
          </a:p>
          <a:p>
            <a:pPr lvl="1" eaLnBrk="1" hangingPunct="1"/>
            <a:r>
              <a:rPr lang="en-US" altLang="en-US" dirty="0"/>
              <a:t>Programming Or Implementation Phase</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Diagram 1">
            <a:extLst>
              <a:ext uri="{FF2B5EF4-FFF2-40B4-BE49-F238E27FC236}">
                <a16:creationId xmlns:a16="http://schemas.microsoft.com/office/drawing/2014/main" id="{60309726-12AD-4CE6-BFB6-D5A2640FF0C5}"/>
              </a:ext>
            </a:extLst>
          </p:cNvPr>
          <p:cNvGraphicFramePr/>
          <p:nvPr>
            <p:extLst>
              <p:ext uri="{D42A27DB-BD31-4B8C-83A1-F6EECF244321}">
                <p14:modId xmlns:p14="http://schemas.microsoft.com/office/powerpoint/2010/main" val="2857699980"/>
              </p:ext>
            </p:extLst>
          </p:nvPr>
        </p:nvGraphicFramePr>
        <p:xfrm>
          <a:off x="1504122" y="1181100"/>
          <a:ext cx="8229600" cy="44958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ransition spd="slow">
    <p:randomBar dir="vert"/>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990DDDAC-9AF7-492C-87CF-F85AE67102DF}"/>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54275" name="Rectangle 3">
            <a:extLst>
              <a:ext uri="{FF2B5EF4-FFF2-40B4-BE49-F238E27FC236}">
                <a16:creationId xmlns:a16="http://schemas.microsoft.com/office/drawing/2014/main" id="{FE4BA51B-421F-40F4-8BF1-EF9A9ECF391A}"/>
              </a:ext>
            </a:extLst>
          </p:cNvPr>
          <p:cNvSpPr>
            <a:spLocks noGrp="1" noChangeArrowheads="1"/>
          </p:cNvSpPr>
          <p:nvPr>
            <p:ph idx="1"/>
          </p:nvPr>
        </p:nvSpPr>
        <p:spPr>
          <a:xfrm>
            <a:off x="819114" y="1692966"/>
            <a:ext cx="9156159" cy="3733800"/>
          </a:xfrm>
        </p:spPr>
        <p:txBody>
          <a:bodyPr>
            <a:normAutofit/>
          </a:bodyPr>
          <a:lstStyle/>
          <a:p>
            <a:pPr marL="0" indent="0">
              <a:buNone/>
            </a:pPr>
            <a:r>
              <a:rPr lang="en-US" altLang="en-US" sz="1600" b="1" dirty="0"/>
              <a:t>Example 2.2: Extended Payroll Problem </a:t>
            </a:r>
          </a:p>
          <a:p>
            <a:pPr marL="0" indent="0">
              <a:buNone/>
            </a:pPr>
            <a:r>
              <a:rPr lang="en-US" altLang="en-US" sz="2000" dirty="0"/>
              <a:t>You are required to write a program to calculate both the gross pay and the net pay of every employee of your company. To determine the gross pay, you have to multiply the accumulated total hours worked by the employee, by the appropriate pay rate. The program should print the cheque that tells the total net pay. The net pay is calculated by subtracting the gross pay with any deductions that may be incurred by the employee.</a:t>
            </a:r>
            <a:r>
              <a:rPr lang="en-US" altLang="en-US" sz="1600" dirty="0"/>
              <a:t> </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a:extLst>
              <a:ext uri="{FF2B5EF4-FFF2-40B4-BE49-F238E27FC236}">
                <a16:creationId xmlns:a16="http://schemas.microsoft.com/office/drawing/2014/main" id="{1FE6C437-5161-43CA-9A3B-ACFECF55BF27}"/>
              </a:ext>
            </a:extLst>
          </p:cNvPr>
          <p:cNvSpPr>
            <a:spLocks noGrp="1" noChangeArrowheads="1"/>
          </p:cNvSpPr>
          <p:nvPr>
            <p:ph type="title"/>
          </p:nvPr>
        </p:nvSpPr>
        <p:spPr/>
        <p:txBody>
          <a:bodyPr rtlCol="0"/>
          <a:lstStyle/>
          <a:p>
            <a:pPr>
              <a:defRPr/>
            </a:pPr>
            <a:r>
              <a:rPr lang="en-US" b="1" dirty="0">
                <a:solidFill>
                  <a:schemeClr val="tx1">
                    <a:lumMod val="95000"/>
                    <a:lumOff val="5000"/>
                  </a:schemeClr>
                </a:solidFill>
              </a:rPr>
              <a:t>PRE-PROGRAMMING PHASE</a:t>
            </a:r>
          </a:p>
        </p:txBody>
      </p:sp>
      <p:grpSp>
        <p:nvGrpSpPr>
          <p:cNvPr id="55299" name="Group 4">
            <a:extLst>
              <a:ext uri="{FF2B5EF4-FFF2-40B4-BE49-F238E27FC236}">
                <a16:creationId xmlns:a16="http://schemas.microsoft.com/office/drawing/2014/main" id="{E165D8BA-75B9-4FA2-A085-52C1F396B378}"/>
              </a:ext>
            </a:extLst>
          </p:cNvPr>
          <p:cNvGrpSpPr>
            <a:grpSpLocks/>
          </p:cNvGrpSpPr>
          <p:nvPr/>
        </p:nvGrpSpPr>
        <p:grpSpPr bwMode="auto">
          <a:xfrm>
            <a:off x="1003852" y="1930400"/>
            <a:ext cx="8458200" cy="4114800"/>
            <a:chOff x="108" y="834"/>
            <a:chExt cx="8172" cy="3960"/>
          </a:xfrm>
        </p:grpSpPr>
        <p:sp>
          <p:nvSpPr>
            <p:cNvPr id="55300" name="Text Box 5">
              <a:extLst>
                <a:ext uri="{FF2B5EF4-FFF2-40B4-BE49-F238E27FC236}">
                  <a16:creationId xmlns:a16="http://schemas.microsoft.com/office/drawing/2014/main" id="{3BAA425F-9CE8-4408-8A39-283BE497FAA3}"/>
                </a:ext>
              </a:extLst>
            </p:cNvPr>
            <p:cNvSpPr txBox="1">
              <a:spLocks noChangeArrowheads="1"/>
            </p:cNvSpPr>
            <p:nvPr/>
          </p:nvSpPr>
          <p:spPr bwMode="auto">
            <a:xfrm>
              <a:off x="108" y="3558"/>
              <a:ext cx="1599" cy="1236"/>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Accumulate</a:t>
              </a:r>
            </a:p>
            <a:p>
              <a:pPr algn="ctr" eaLnBrk="1" hangingPunct="1">
                <a:spcBef>
                  <a:spcPct val="0"/>
                </a:spcBef>
                <a:buClrTx/>
                <a:buSzTx/>
                <a:buFontTx/>
                <a:buNone/>
              </a:pPr>
              <a:r>
                <a:rPr lang="en-US" altLang="en-US" sz="2000" dirty="0">
                  <a:solidFill>
                    <a:schemeClr val="tx1"/>
                  </a:solidFill>
                  <a:latin typeface="Arial" panose="020B0604020202020204" pitchFamily="34" charset="0"/>
                </a:rPr>
                <a:t>Hourly</a:t>
              </a:r>
            </a:p>
            <a:p>
              <a:pPr algn="ctr" eaLnBrk="1" hangingPunct="1">
                <a:spcBef>
                  <a:spcPct val="0"/>
                </a:spcBef>
                <a:buClrTx/>
                <a:buSzTx/>
                <a:buFontTx/>
                <a:buNone/>
              </a:pPr>
              <a:r>
                <a:rPr lang="en-US" altLang="en-US" sz="2000" dirty="0">
                  <a:solidFill>
                    <a:schemeClr val="tx1"/>
                  </a:solidFill>
                  <a:latin typeface="Arial" panose="020B0604020202020204" pitchFamily="34" charset="0"/>
                </a:rPr>
                <a:t>Worked</a:t>
              </a:r>
            </a:p>
            <a:p>
              <a:pPr algn="ctr" eaLnBrk="1" hangingPunct="1">
                <a:spcBef>
                  <a:spcPct val="0"/>
                </a:spcBef>
                <a:buClrTx/>
                <a:buSzTx/>
                <a:buFontTx/>
                <a:buNone/>
              </a:pPr>
              <a:r>
                <a:rPr lang="en-US" altLang="en-US" sz="2000" dirty="0">
                  <a:solidFill>
                    <a:schemeClr val="tx1"/>
                  </a:solidFill>
                  <a:latin typeface="Arial" panose="020B0604020202020204" pitchFamily="34" charset="0"/>
                </a:rPr>
                <a:t>1100</a:t>
              </a:r>
            </a:p>
          </p:txBody>
        </p:sp>
        <p:grpSp>
          <p:nvGrpSpPr>
            <p:cNvPr id="55301" name="Group 6">
              <a:extLst>
                <a:ext uri="{FF2B5EF4-FFF2-40B4-BE49-F238E27FC236}">
                  <a16:creationId xmlns:a16="http://schemas.microsoft.com/office/drawing/2014/main" id="{CDCFBA55-C37C-40D5-AD5C-472C8F189D0D}"/>
                </a:ext>
              </a:extLst>
            </p:cNvPr>
            <p:cNvGrpSpPr>
              <a:grpSpLocks/>
            </p:cNvGrpSpPr>
            <p:nvPr/>
          </p:nvGrpSpPr>
          <p:grpSpPr bwMode="auto">
            <a:xfrm>
              <a:off x="996" y="834"/>
              <a:ext cx="7284" cy="3651"/>
              <a:chOff x="996" y="834"/>
              <a:chExt cx="7284" cy="3651"/>
            </a:xfrm>
          </p:grpSpPr>
          <p:sp>
            <p:nvSpPr>
              <p:cNvPr id="55302" name="Text Box 7">
                <a:extLst>
                  <a:ext uri="{FF2B5EF4-FFF2-40B4-BE49-F238E27FC236}">
                    <a16:creationId xmlns:a16="http://schemas.microsoft.com/office/drawing/2014/main" id="{FAE2B220-83A9-48F6-A850-B32DDF4376B7}"/>
                  </a:ext>
                </a:extLst>
              </p:cNvPr>
              <p:cNvSpPr txBox="1">
                <a:spLocks noChangeArrowheads="1"/>
              </p:cNvSpPr>
              <p:nvPr/>
            </p:nvSpPr>
            <p:spPr bwMode="auto">
              <a:xfrm>
                <a:off x="3839" y="834"/>
                <a:ext cx="1776" cy="618"/>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Payroll</a:t>
                </a:r>
              </a:p>
              <a:p>
                <a:pPr algn="ctr" eaLnBrk="1" hangingPunct="1">
                  <a:spcBef>
                    <a:spcPct val="0"/>
                  </a:spcBef>
                  <a:buClrTx/>
                  <a:buSzTx/>
                  <a:buFontTx/>
                  <a:buNone/>
                </a:pPr>
                <a:r>
                  <a:rPr lang="en-US" altLang="en-US" sz="2000" dirty="0">
                    <a:solidFill>
                      <a:schemeClr val="tx1"/>
                    </a:solidFill>
                    <a:latin typeface="Arial" panose="020B0604020202020204" pitchFamily="34" charset="0"/>
                  </a:rPr>
                  <a:t>0000</a:t>
                </a:r>
              </a:p>
            </p:txBody>
          </p:sp>
          <p:sp>
            <p:nvSpPr>
              <p:cNvPr id="55303" name="Text Box 8">
                <a:extLst>
                  <a:ext uri="{FF2B5EF4-FFF2-40B4-BE49-F238E27FC236}">
                    <a16:creationId xmlns:a16="http://schemas.microsoft.com/office/drawing/2014/main" id="{F8F522B7-756C-4823-8BAE-778CF853FE36}"/>
                  </a:ext>
                </a:extLst>
              </p:cNvPr>
              <p:cNvSpPr txBox="1">
                <a:spLocks noChangeArrowheads="1"/>
              </p:cNvSpPr>
              <p:nvPr/>
            </p:nvSpPr>
            <p:spPr bwMode="auto">
              <a:xfrm>
                <a:off x="1174" y="2056"/>
                <a:ext cx="1421" cy="927"/>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Calculate</a:t>
                </a:r>
              </a:p>
              <a:p>
                <a:pPr algn="ctr" eaLnBrk="1" hangingPunct="1">
                  <a:spcBef>
                    <a:spcPct val="0"/>
                  </a:spcBef>
                  <a:buClrTx/>
                  <a:buSzTx/>
                  <a:buFontTx/>
                  <a:buNone/>
                </a:pPr>
                <a:r>
                  <a:rPr lang="en-US" altLang="en-US" sz="2000" dirty="0">
                    <a:solidFill>
                      <a:schemeClr val="tx1"/>
                    </a:solidFill>
                    <a:latin typeface="Arial" panose="020B0604020202020204" pitchFamily="34" charset="0"/>
                  </a:rPr>
                  <a:t>Gross Pay</a:t>
                </a:r>
              </a:p>
              <a:p>
                <a:pPr algn="ctr" eaLnBrk="1" hangingPunct="1">
                  <a:spcBef>
                    <a:spcPct val="0"/>
                  </a:spcBef>
                  <a:buClrTx/>
                  <a:buSzTx/>
                  <a:buFontTx/>
                  <a:buNone/>
                </a:pPr>
                <a:r>
                  <a:rPr lang="en-US" altLang="en-US" sz="2000" dirty="0">
                    <a:solidFill>
                      <a:schemeClr val="tx1"/>
                    </a:solidFill>
                    <a:latin typeface="Arial" panose="020B0604020202020204" pitchFamily="34" charset="0"/>
                  </a:rPr>
                  <a:t>1000</a:t>
                </a:r>
              </a:p>
            </p:txBody>
          </p:sp>
          <p:sp>
            <p:nvSpPr>
              <p:cNvPr id="55304" name="Text Box 9">
                <a:extLst>
                  <a:ext uri="{FF2B5EF4-FFF2-40B4-BE49-F238E27FC236}">
                    <a16:creationId xmlns:a16="http://schemas.microsoft.com/office/drawing/2014/main" id="{68464427-BFC1-4467-8EA3-0A15E3F2FFBF}"/>
                  </a:ext>
                </a:extLst>
              </p:cNvPr>
              <p:cNvSpPr txBox="1">
                <a:spLocks noChangeArrowheads="1"/>
              </p:cNvSpPr>
              <p:nvPr/>
            </p:nvSpPr>
            <p:spPr bwMode="auto">
              <a:xfrm>
                <a:off x="2062" y="3558"/>
                <a:ext cx="1421" cy="927"/>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Determine</a:t>
                </a:r>
              </a:p>
              <a:p>
                <a:pPr algn="ctr" eaLnBrk="1" hangingPunct="1">
                  <a:spcBef>
                    <a:spcPct val="0"/>
                  </a:spcBef>
                  <a:buClrTx/>
                  <a:buSzTx/>
                  <a:buFontTx/>
                  <a:buNone/>
                </a:pPr>
                <a:r>
                  <a:rPr lang="en-US" altLang="en-US" sz="2000" dirty="0">
                    <a:solidFill>
                      <a:schemeClr val="tx1"/>
                    </a:solidFill>
                    <a:latin typeface="Arial" panose="020B0604020202020204" pitchFamily="34" charset="0"/>
                  </a:rPr>
                  <a:t>Pay rate</a:t>
                </a:r>
              </a:p>
              <a:p>
                <a:pPr algn="ctr" eaLnBrk="1" hangingPunct="1">
                  <a:spcBef>
                    <a:spcPct val="0"/>
                  </a:spcBef>
                  <a:buClrTx/>
                  <a:buSzTx/>
                  <a:buFontTx/>
                  <a:buNone/>
                </a:pPr>
                <a:r>
                  <a:rPr lang="en-US" altLang="en-US" sz="2000" dirty="0">
                    <a:solidFill>
                      <a:schemeClr val="tx1"/>
                    </a:solidFill>
                    <a:latin typeface="Arial" panose="020B0604020202020204" pitchFamily="34" charset="0"/>
                  </a:rPr>
                  <a:t>1200</a:t>
                </a:r>
              </a:p>
            </p:txBody>
          </p:sp>
          <p:sp>
            <p:nvSpPr>
              <p:cNvPr id="55305" name="Text Box 10">
                <a:extLst>
                  <a:ext uri="{FF2B5EF4-FFF2-40B4-BE49-F238E27FC236}">
                    <a16:creationId xmlns:a16="http://schemas.microsoft.com/office/drawing/2014/main" id="{55E36511-C794-4029-BFF3-6B1A1E0F9637}"/>
                  </a:ext>
                </a:extLst>
              </p:cNvPr>
              <p:cNvSpPr txBox="1">
                <a:spLocks noChangeArrowheads="1"/>
              </p:cNvSpPr>
              <p:nvPr/>
            </p:nvSpPr>
            <p:spPr bwMode="auto">
              <a:xfrm>
                <a:off x="6859" y="2056"/>
                <a:ext cx="1421" cy="927"/>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Write</a:t>
                </a:r>
              </a:p>
              <a:p>
                <a:pPr algn="ctr" eaLnBrk="1" hangingPunct="1">
                  <a:spcBef>
                    <a:spcPct val="0"/>
                  </a:spcBef>
                  <a:buClrTx/>
                  <a:buSzTx/>
                  <a:buFontTx/>
                  <a:buNone/>
                </a:pPr>
                <a:r>
                  <a:rPr lang="en-US" altLang="en-US" sz="2000" dirty="0" err="1">
                    <a:solidFill>
                      <a:schemeClr val="tx1"/>
                    </a:solidFill>
                    <a:latin typeface="Arial" panose="020B0604020202020204" pitchFamily="34" charset="0"/>
                  </a:rPr>
                  <a:t>Cheque</a:t>
                </a:r>
                <a:endParaRPr lang="en-US" altLang="en-US" sz="2000" dirty="0">
                  <a:solidFill>
                    <a:schemeClr val="tx1"/>
                  </a:solidFill>
                  <a:latin typeface="Arial" panose="020B0604020202020204" pitchFamily="34" charset="0"/>
                </a:endParaRPr>
              </a:p>
              <a:p>
                <a:pPr algn="ctr" eaLnBrk="1" hangingPunct="1">
                  <a:spcBef>
                    <a:spcPct val="0"/>
                  </a:spcBef>
                  <a:buClrTx/>
                  <a:buSzTx/>
                  <a:buFontTx/>
                  <a:buNone/>
                </a:pPr>
                <a:r>
                  <a:rPr lang="en-US" altLang="en-US" sz="2000" dirty="0">
                    <a:solidFill>
                      <a:schemeClr val="tx1"/>
                    </a:solidFill>
                    <a:latin typeface="Arial" panose="020B0604020202020204" pitchFamily="34" charset="0"/>
                  </a:rPr>
                  <a:t>3000</a:t>
                </a:r>
              </a:p>
            </p:txBody>
          </p:sp>
          <p:sp>
            <p:nvSpPr>
              <p:cNvPr id="55306" name="Text Box 11">
                <a:extLst>
                  <a:ext uri="{FF2B5EF4-FFF2-40B4-BE49-F238E27FC236}">
                    <a16:creationId xmlns:a16="http://schemas.microsoft.com/office/drawing/2014/main" id="{589C74E6-BFF6-4F8E-91E2-4A266CC32394}"/>
                  </a:ext>
                </a:extLst>
              </p:cNvPr>
              <p:cNvSpPr txBox="1">
                <a:spLocks noChangeArrowheads="1"/>
              </p:cNvSpPr>
              <p:nvPr/>
            </p:nvSpPr>
            <p:spPr bwMode="auto">
              <a:xfrm>
                <a:off x="4016" y="2056"/>
                <a:ext cx="1422" cy="927"/>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Calculate</a:t>
                </a:r>
              </a:p>
              <a:p>
                <a:pPr algn="ctr" eaLnBrk="1" hangingPunct="1">
                  <a:spcBef>
                    <a:spcPct val="0"/>
                  </a:spcBef>
                  <a:buClrTx/>
                  <a:buSzTx/>
                  <a:buFontTx/>
                  <a:buNone/>
                </a:pPr>
                <a:r>
                  <a:rPr lang="en-US" altLang="en-US" sz="2000" dirty="0">
                    <a:solidFill>
                      <a:schemeClr val="tx1"/>
                    </a:solidFill>
                    <a:latin typeface="Arial" panose="020B0604020202020204" pitchFamily="34" charset="0"/>
                  </a:rPr>
                  <a:t>Net Pay</a:t>
                </a:r>
              </a:p>
              <a:p>
                <a:pPr algn="ctr" eaLnBrk="1" hangingPunct="1">
                  <a:spcBef>
                    <a:spcPct val="0"/>
                  </a:spcBef>
                  <a:buClrTx/>
                  <a:buSzTx/>
                  <a:buFontTx/>
                  <a:buNone/>
                </a:pPr>
                <a:r>
                  <a:rPr lang="en-US" altLang="en-US" sz="2000" dirty="0">
                    <a:solidFill>
                      <a:schemeClr val="tx1"/>
                    </a:solidFill>
                    <a:latin typeface="Arial" panose="020B0604020202020204" pitchFamily="34" charset="0"/>
                  </a:rPr>
                  <a:t>2000</a:t>
                </a:r>
              </a:p>
            </p:txBody>
          </p:sp>
          <p:sp>
            <p:nvSpPr>
              <p:cNvPr id="55307" name="Text Box 12">
                <a:extLst>
                  <a:ext uri="{FF2B5EF4-FFF2-40B4-BE49-F238E27FC236}">
                    <a16:creationId xmlns:a16="http://schemas.microsoft.com/office/drawing/2014/main" id="{68E8AB53-ED12-405A-A85D-9FC2467A3B93}"/>
                  </a:ext>
                </a:extLst>
              </p:cNvPr>
              <p:cNvSpPr txBox="1">
                <a:spLocks noChangeArrowheads="1"/>
              </p:cNvSpPr>
              <p:nvPr/>
            </p:nvSpPr>
            <p:spPr bwMode="auto">
              <a:xfrm>
                <a:off x="4016" y="3558"/>
                <a:ext cx="1422" cy="927"/>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Calculate</a:t>
                </a:r>
              </a:p>
              <a:p>
                <a:pPr algn="ctr" eaLnBrk="1" hangingPunct="1">
                  <a:spcBef>
                    <a:spcPct val="0"/>
                  </a:spcBef>
                  <a:buClrTx/>
                  <a:buSzTx/>
                  <a:buFontTx/>
                  <a:buNone/>
                </a:pPr>
                <a:r>
                  <a:rPr lang="en-US" altLang="en-US" sz="2000" dirty="0">
                    <a:solidFill>
                      <a:schemeClr val="tx1"/>
                    </a:solidFill>
                    <a:latin typeface="Arial" panose="020B0604020202020204" pitchFamily="34" charset="0"/>
                  </a:rPr>
                  <a:t>Deductions</a:t>
                </a:r>
              </a:p>
              <a:p>
                <a:pPr algn="ctr" eaLnBrk="1" hangingPunct="1">
                  <a:spcBef>
                    <a:spcPct val="0"/>
                  </a:spcBef>
                  <a:buClrTx/>
                  <a:buSzTx/>
                  <a:buFontTx/>
                  <a:buNone/>
                </a:pPr>
                <a:r>
                  <a:rPr lang="en-US" altLang="en-US" sz="2000" dirty="0">
                    <a:solidFill>
                      <a:schemeClr val="tx1"/>
                    </a:solidFill>
                    <a:latin typeface="Arial" panose="020B0604020202020204" pitchFamily="34" charset="0"/>
                  </a:rPr>
                  <a:t>2100</a:t>
                </a:r>
              </a:p>
            </p:txBody>
          </p:sp>
          <p:sp>
            <p:nvSpPr>
              <p:cNvPr id="55308" name="Line 13">
                <a:extLst>
                  <a:ext uri="{FF2B5EF4-FFF2-40B4-BE49-F238E27FC236}">
                    <a16:creationId xmlns:a16="http://schemas.microsoft.com/office/drawing/2014/main" id="{7BCF404D-F075-4BE9-BCF3-8EAC33F76E62}"/>
                  </a:ext>
                </a:extLst>
              </p:cNvPr>
              <p:cNvSpPr>
                <a:spLocks noChangeShapeType="1"/>
              </p:cNvSpPr>
              <p:nvPr/>
            </p:nvSpPr>
            <p:spPr bwMode="auto">
              <a:xfrm>
                <a:off x="4727" y="1396"/>
                <a:ext cx="0" cy="772"/>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09" name="Line 14">
                <a:extLst>
                  <a:ext uri="{FF2B5EF4-FFF2-40B4-BE49-F238E27FC236}">
                    <a16:creationId xmlns:a16="http://schemas.microsoft.com/office/drawing/2014/main" id="{886A0D1A-1103-4CD7-93B5-B83B7E040355}"/>
                  </a:ext>
                </a:extLst>
              </p:cNvPr>
              <p:cNvSpPr>
                <a:spLocks noChangeShapeType="1"/>
              </p:cNvSpPr>
              <p:nvPr/>
            </p:nvSpPr>
            <p:spPr bwMode="auto">
              <a:xfrm>
                <a:off x="1885" y="1803"/>
                <a:ext cx="5684"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0" name="Line 15">
                <a:extLst>
                  <a:ext uri="{FF2B5EF4-FFF2-40B4-BE49-F238E27FC236}">
                    <a16:creationId xmlns:a16="http://schemas.microsoft.com/office/drawing/2014/main" id="{63E4AA50-7E40-4B13-83D8-FF452AC0BF1C}"/>
                  </a:ext>
                </a:extLst>
              </p:cNvPr>
              <p:cNvSpPr>
                <a:spLocks noChangeShapeType="1"/>
              </p:cNvSpPr>
              <p:nvPr/>
            </p:nvSpPr>
            <p:spPr bwMode="auto">
              <a:xfrm>
                <a:off x="1885" y="1803"/>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1" name="Line 16">
                <a:extLst>
                  <a:ext uri="{FF2B5EF4-FFF2-40B4-BE49-F238E27FC236}">
                    <a16:creationId xmlns:a16="http://schemas.microsoft.com/office/drawing/2014/main" id="{E278F8B7-CD87-4E27-9422-050C88AF793F}"/>
                  </a:ext>
                </a:extLst>
              </p:cNvPr>
              <p:cNvSpPr>
                <a:spLocks noChangeShapeType="1"/>
              </p:cNvSpPr>
              <p:nvPr/>
            </p:nvSpPr>
            <p:spPr bwMode="auto">
              <a:xfrm>
                <a:off x="7569" y="1803"/>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2" name="Line 17">
                <a:extLst>
                  <a:ext uri="{FF2B5EF4-FFF2-40B4-BE49-F238E27FC236}">
                    <a16:creationId xmlns:a16="http://schemas.microsoft.com/office/drawing/2014/main" id="{9F77D3EC-21A3-4B39-B4C1-35AEE2995FF0}"/>
                  </a:ext>
                </a:extLst>
              </p:cNvPr>
              <p:cNvSpPr>
                <a:spLocks noChangeShapeType="1"/>
              </p:cNvSpPr>
              <p:nvPr/>
            </p:nvSpPr>
            <p:spPr bwMode="auto">
              <a:xfrm>
                <a:off x="1885" y="2870"/>
                <a:ext cx="0" cy="46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3" name="Line 18">
                <a:extLst>
                  <a:ext uri="{FF2B5EF4-FFF2-40B4-BE49-F238E27FC236}">
                    <a16:creationId xmlns:a16="http://schemas.microsoft.com/office/drawing/2014/main" id="{D0FECE14-D62D-412B-8490-861B868219A8}"/>
                  </a:ext>
                </a:extLst>
              </p:cNvPr>
              <p:cNvSpPr>
                <a:spLocks noChangeShapeType="1"/>
              </p:cNvSpPr>
              <p:nvPr/>
            </p:nvSpPr>
            <p:spPr bwMode="auto">
              <a:xfrm>
                <a:off x="996" y="3277"/>
                <a:ext cx="1777"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4" name="Line 19">
                <a:extLst>
                  <a:ext uri="{FF2B5EF4-FFF2-40B4-BE49-F238E27FC236}">
                    <a16:creationId xmlns:a16="http://schemas.microsoft.com/office/drawing/2014/main" id="{4729D776-8E42-4B26-87FF-4A540B0DE4A3}"/>
                  </a:ext>
                </a:extLst>
              </p:cNvPr>
              <p:cNvSpPr>
                <a:spLocks noChangeShapeType="1"/>
              </p:cNvSpPr>
              <p:nvPr/>
            </p:nvSpPr>
            <p:spPr bwMode="auto">
              <a:xfrm>
                <a:off x="2773" y="3277"/>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5" name="Line 20">
                <a:extLst>
                  <a:ext uri="{FF2B5EF4-FFF2-40B4-BE49-F238E27FC236}">
                    <a16:creationId xmlns:a16="http://schemas.microsoft.com/office/drawing/2014/main" id="{C895F234-321D-4608-99C9-75EDD468BDBD}"/>
                  </a:ext>
                </a:extLst>
              </p:cNvPr>
              <p:cNvSpPr>
                <a:spLocks noChangeShapeType="1"/>
              </p:cNvSpPr>
              <p:nvPr/>
            </p:nvSpPr>
            <p:spPr bwMode="auto">
              <a:xfrm>
                <a:off x="996" y="3277"/>
                <a:ext cx="0" cy="309"/>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316" name="Line 21">
                <a:extLst>
                  <a:ext uri="{FF2B5EF4-FFF2-40B4-BE49-F238E27FC236}">
                    <a16:creationId xmlns:a16="http://schemas.microsoft.com/office/drawing/2014/main" id="{AE82B72F-45E5-4E49-9349-C282FDB9BAAD}"/>
                  </a:ext>
                </a:extLst>
              </p:cNvPr>
              <p:cNvSpPr>
                <a:spLocks noChangeShapeType="1"/>
              </p:cNvSpPr>
              <p:nvPr/>
            </p:nvSpPr>
            <p:spPr bwMode="auto">
              <a:xfrm>
                <a:off x="4727" y="2870"/>
                <a:ext cx="0" cy="773"/>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a:extLst>
              <a:ext uri="{FF2B5EF4-FFF2-40B4-BE49-F238E27FC236}">
                <a16:creationId xmlns:a16="http://schemas.microsoft.com/office/drawing/2014/main" id="{354CDB0A-C7A7-479D-B187-6F25E536DF9F}"/>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57347" name="Rectangle 3">
            <a:extLst>
              <a:ext uri="{FF2B5EF4-FFF2-40B4-BE49-F238E27FC236}">
                <a16:creationId xmlns:a16="http://schemas.microsoft.com/office/drawing/2014/main" id="{ADB63397-90A1-456D-8581-FE4066647158}"/>
              </a:ext>
            </a:extLst>
          </p:cNvPr>
          <p:cNvSpPr>
            <a:spLocks noGrp="1" noChangeArrowheads="1"/>
          </p:cNvSpPr>
          <p:nvPr>
            <p:ph idx="1"/>
          </p:nvPr>
        </p:nvSpPr>
        <p:spPr>
          <a:xfrm>
            <a:off x="915873" y="1930400"/>
            <a:ext cx="8596668" cy="3880773"/>
          </a:xfrm>
        </p:spPr>
        <p:txBody>
          <a:bodyPr/>
          <a:lstStyle/>
          <a:p>
            <a:pPr eaLnBrk="1" hangingPunct="1"/>
            <a:r>
              <a:rPr lang="en-US" altLang="en-US" b="1" dirty="0"/>
              <a:t>Developing the Input Process Output (IPO) Chart</a:t>
            </a:r>
            <a:endParaRPr lang="en-US" altLang="en-US" dirty="0"/>
          </a:p>
          <a:p>
            <a:pPr lvl="1" eaLnBrk="1" hangingPunct="1">
              <a:buFont typeface="Wingdings" panose="05000000000000000000" pitchFamily="2" charset="2"/>
              <a:buChar char="§"/>
            </a:pPr>
            <a:r>
              <a:rPr lang="en-US" altLang="en-US" dirty="0"/>
              <a:t>Extends and organizes the information in the Problem Analysis Chart. </a:t>
            </a:r>
          </a:p>
          <a:p>
            <a:pPr lvl="1" eaLnBrk="1" hangingPunct="1">
              <a:buFont typeface="Wingdings" panose="05000000000000000000" pitchFamily="2" charset="2"/>
              <a:buChar char="§"/>
            </a:pPr>
            <a:r>
              <a:rPr lang="en-US" altLang="en-US" dirty="0"/>
              <a:t>It shows in more detail what data items are input, what are the processing or modules on that data, and what will be the result or output.</a:t>
            </a:r>
          </a:p>
          <a:p>
            <a:pPr lvl="1" eaLnBrk="1" hangingPunct="1">
              <a:buFont typeface="Wingdings" panose="05000000000000000000" pitchFamily="2" charset="2"/>
              <a:buChar char="§"/>
            </a:pPr>
            <a:r>
              <a:rPr lang="en-US" altLang="en-US" dirty="0"/>
              <a:t>It combines information from PAC and HIPO Chart.</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71B03DEA-41AB-40D7-8F6E-4C243F3981B8}"/>
              </a:ext>
            </a:extLst>
          </p:cNvPr>
          <p:cNvSpPr>
            <a:spLocks noGrp="1" noChangeArrowheads="1"/>
          </p:cNvSpPr>
          <p:nvPr>
            <p:ph type="title"/>
          </p:nvPr>
        </p:nvSpPr>
        <p:spPr>
          <a:xfrm>
            <a:off x="609600" y="579438"/>
            <a:ext cx="10972800" cy="1143000"/>
          </a:xfrm>
        </p:spPr>
        <p:txBody>
          <a:bodyPr rtlCol="0">
            <a:normAutofit/>
          </a:bodyPr>
          <a:lstStyle/>
          <a:p>
            <a:pPr>
              <a:defRPr/>
            </a:pPr>
            <a:r>
              <a:rPr lang="en-US" b="1" dirty="0">
                <a:solidFill>
                  <a:schemeClr val="tx1">
                    <a:lumMod val="95000"/>
                    <a:lumOff val="5000"/>
                  </a:schemeClr>
                </a:solidFill>
              </a:rPr>
              <a:t>PRE-PROGRAMMING PHASE</a:t>
            </a:r>
          </a:p>
        </p:txBody>
      </p:sp>
      <p:graphicFrame>
        <p:nvGraphicFramePr>
          <p:cNvPr id="19499" name="Group 43">
            <a:extLst>
              <a:ext uri="{FF2B5EF4-FFF2-40B4-BE49-F238E27FC236}">
                <a16:creationId xmlns:a16="http://schemas.microsoft.com/office/drawing/2014/main" id="{948E0D6B-5750-48E1-9E09-44C04232C290}"/>
              </a:ext>
            </a:extLst>
          </p:cNvPr>
          <p:cNvGraphicFramePr>
            <a:graphicFrameLocks noGrp="1"/>
          </p:cNvGraphicFramePr>
          <p:nvPr>
            <p:ph type="tbl" idx="1"/>
            <p:extLst>
              <p:ext uri="{D42A27DB-BD31-4B8C-83A1-F6EECF244321}">
                <p14:modId xmlns:p14="http://schemas.microsoft.com/office/powerpoint/2010/main" val="972203672"/>
              </p:ext>
            </p:extLst>
          </p:nvPr>
        </p:nvGraphicFramePr>
        <p:xfrm>
          <a:off x="1080052" y="2014330"/>
          <a:ext cx="8806071" cy="3124200"/>
        </p:xfrm>
        <a:graphic>
          <a:graphicData uri="http://schemas.openxmlformats.org/drawingml/2006/table">
            <a:tbl>
              <a:tblPr/>
              <a:tblGrid>
                <a:gridCol w="2364593">
                  <a:extLst>
                    <a:ext uri="{9D8B030D-6E8A-4147-A177-3AD203B41FA5}">
                      <a16:colId xmlns:a16="http://schemas.microsoft.com/office/drawing/2014/main" val="20000"/>
                    </a:ext>
                  </a:extLst>
                </a:gridCol>
                <a:gridCol w="3669196">
                  <a:extLst>
                    <a:ext uri="{9D8B030D-6E8A-4147-A177-3AD203B41FA5}">
                      <a16:colId xmlns:a16="http://schemas.microsoft.com/office/drawing/2014/main" val="20001"/>
                    </a:ext>
                  </a:extLst>
                </a:gridCol>
                <a:gridCol w="1386141">
                  <a:extLst>
                    <a:ext uri="{9D8B030D-6E8A-4147-A177-3AD203B41FA5}">
                      <a16:colId xmlns:a16="http://schemas.microsoft.com/office/drawing/2014/main" val="20002"/>
                    </a:ext>
                  </a:extLst>
                </a:gridCol>
                <a:gridCol w="1386141">
                  <a:extLst>
                    <a:ext uri="{9D8B030D-6E8A-4147-A177-3AD203B41FA5}">
                      <a16:colId xmlns:a16="http://schemas.microsoft.com/office/drawing/2014/main" val="20003"/>
                    </a:ext>
                  </a:extLst>
                </a:gridCol>
              </a:tblGrid>
              <a:tr h="5334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Module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2621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-Hours Worked -Pay Rate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-Deduction</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-Enter Hourly Worked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-Enter Pay Rate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-Calculate Gross Pay </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-Enter Deductions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-Calculate Net Pay</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-Print </a:t>
                      </a:r>
                      <a:r>
                        <a:rPr kumimoji="0" lang="en-US" sz="2000" b="0" i="0" u="none" strike="noStrike" cap="none" normalizeH="0" baseline="0" dirty="0" err="1">
                          <a:ln>
                            <a:noFill/>
                          </a:ln>
                          <a:solidFill>
                            <a:srgbClr val="000000"/>
                          </a:solidFill>
                          <a:effectLst/>
                          <a:latin typeface="Verdana" panose="020B0604030504040204" pitchFamily="34" charset="0"/>
                          <a:cs typeface="Times New Roman" panose="02020603050405020304" pitchFamily="18" charset="0"/>
                        </a:rPr>
                        <a:t>Cheque</a:t>
                      </a:r>
                      <a:endPar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1100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1200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2100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3000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-Net pay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4514" name="Rectangle 2">
            <a:extLst>
              <a:ext uri="{FF2B5EF4-FFF2-40B4-BE49-F238E27FC236}">
                <a16:creationId xmlns:a16="http://schemas.microsoft.com/office/drawing/2014/main" id="{863DE382-6E01-468A-89B5-625E834708A0}"/>
              </a:ext>
            </a:extLst>
          </p:cNvPr>
          <p:cNvSpPr>
            <a:spLocks noGrp="1" noChangeArrowheads="1"/>
          </p:cNvSpPr>
          <p:nvPr>
            <p:ph type="title"/>
          </p:nvPr>
        </p:nvSpPr>
        <p:spPr/>
        <p:txBody>
          <a:bodyPr rtlCol="0">
            <a:normAutofit/>
          </a:bodyPr>
          <a:lstStyle/>
          <a:p>
            <a:pPr>
              <a:defRPr/>
            </a:pPr>
            <a:r>
              <a:rPr lang="en-US" b="1" dirty="0">
                <a:solidFill>
                  <a:schemeClr val="tx1">
                    <a:lumMod val="95000"/>
                    <a:lumOff val="5000"/>
                  </a:schemeClr>
                </a:solidFill>
              </a:rPr>
              <a:t>Problem 1</a:t>
            </a:r>
          </a:p>
        </p:txBody>
      </p:sp>
      <p:graphicFrame>
        <p:nvGraphicFramePr>
          <p:cNvPr id="69683" name="Group 51">
            <a:extLst>
              <a:ext uri="{FF2B5EF4-FFF2-40B4-BE49-F238E27FC236}">
                <a16:creationId xmlns:a16="http://schemas.microsoft.com/office/drawing/2014/main" id="{8C6E8A8E-9541-46C0-B1EF-6A64886A0064}"/>
              </a:ext>
            </a:extLst>
          </p:cNvPr>
          <p:cNvGraphicFramePr>
            <a:graphicFrameLocks noGrp="1"/>
          </p:cNvGraphicFramePr>
          <p:nvPr>
            <p:ph type="tbl" idx="1"/>
            <p:extLst>
              <p:ext uri="{D42A27DB-BD31-4B8C-83A1-F6EECF244321}">
                <p14:modId xmlns:p14="http://schemas.microsoft.com/office/powerpoint/2010/main" val="3357077011"/>
              </p:ext>
            </p:extLst>
          </p:nvPr>
        </p:nvGraphicFramePr>
        <p:xfrm>
          <a:off x="1197666" y="2468561"/>
          <a:ext cx="8229600" cy="2484438"/>
        </p:xfrm>
        <a:graphic>
          <a:graphicData uri="http://schemas.openxmlformats.org/drawingml/2006/table">
            <a:tbl>
              <a:tblPr/>
              <a:tblGrid>
                <a:gridCol w="2362200">
                  <a:extLst>
                    <a:ext uri="{9D8B030D-6E8A-4147-A177-3AD203B41FA5}">
                      <a16:colId xmlns:a16="http://schemas.microsoft.com/office/drawing/2014/main" val="20000"/>
                    </a:ext>
                  </a:extLst>
                </a:gridCol>
                <a:gridCol w="25146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6858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Input</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Processing</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Module</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Output</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79855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-Distance in Miles</a:t>
                      </a:r>
                    </a:p>
                  </a:txBody>
                  <a:tcPr marT="45726" marB="45726"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-Enter 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-Kilometers = 1.609 x distance</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-Display kilometers</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2000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3000</a:t>
                      </a:r>
                    </a:p>
                  </a:txBody>
                  <a:tcPr marT="45726" marB="45726"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-Distance in kilometers</a:t>
                      </a:r>
                    </a:p>
                  </a:txBody>
                  <a:tcPr marT="45726" marB="45726"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9635" name="Rectangle 3">
            <a:extLst>
              <a:ext uri="{FF2B5EF4-FFF2-40B4-BE49-F238E27FC236}">
                <a16:creationId xmlns:a16="http://schemas.microsoft.com/office/drawing/2014/main" id="{40337522-5D8F-46C5-8CE3-79950FD644B4}"/>
              </a:ext>
            </a:extLst>
          </p:cNvPr>
          <p:cNvSpPr>
            <a:spLocks noGrp="1" noChangeArrowheads="1"/>
          </p:cNvSpPr>
          <p:nvPr>
            <p:ph type="body" sz="half" idx="4294967295"/>
          </p:nvPr>
        </p:nvSpPr>
        <p:spPr>
          <a:xfrm>
            <a:off x="0" y="1249363"/>
            <a:ext cx="9075738" cy="1524000"/>
          </a:xfrm>
        </p:spPr>
        <p:txBody>
          <a:bodyPr rtlCol="0">
            <a:normAutofit/>
          </a:bodyPr>
          <a:lstStyle/>
          <a:p>
            <a:pPr marL="533400" indent="-533400">
              <a:buNone/>
              <a:defRPr/>
            </a:pPr>
            <a:r>
              <a:rPr lang="en-US" dirty="0">
                <a:solidFill>
                  <a:schemeClr val="tx1">
                    <a:lumMod val="75000"/>
                    <a:lumOff val="25000"/>
                  </a:schemeClr>
                </a:solidFill>
              </a:rPr>
              <a:t>Write a Input Process Output (IPO) to convert the distance in miles to kilometers where 1.609 kilometers per mile.</a:t>
            </a:r>
          </a:p>
          <a:p>
            <a:pPr marL="533400" indent="-533400">
              <a:buFont typeface="Wingdings 3" charset="2"/>
              <a:buChar char=""/>
              <a:defRPr/>
            </a:pPr>
            <a:endParaRPr lang="en-US" dirty="0">
              <a:solidFill>
                <a:schemeClr val="tx1">
                  <a:lumMod val="75000"/>
                  <a:lumOff val="25000"/>
                </a:schemeClr>
              </a:solidFill>
            </a:endParaRPr>
          </a:p>
          <a:p>
            <a:pPr marL="533400" indent="-533400">
              <a:buFont typeface="Wingdings 3" charset="2"/>
              <a:buChar char=""/>
              <a:defRPr/>
            </a:pPr>
            <a:endParaRPr lang="en-US" dirty="0">
              <a:solidFill>
                <a:schemeClr val="tx1">
                  <a:lumMod val="75000"/>
                  <a:lumOff val="25000"/>
                </a:schemeClr>
              </a:solidFill>
            </a:endParaRPr>
          </a:p>
          <a:p>
            <a:pPr marL="533400" indent="-533400">
              <a:buNone/>
              <a:defRPr/>
            </a:pPr>
            <a:endParaRPr lang="en-US" dirty="0">
              <a:solidFill>
                <a:schemeClr val="tx1">
                  <a:lumMod val="75000"/>
                  <a:lumOff val="25000"/>
                </a:schemeClr>
              </a:solidFill>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69683"/>
                                        </p:tgtEl>
                                        <p:attrNameLst>
                                          <p:attrName>style.visibility</p:attrName>
                                        </p:attrNameLst>
                                      </p:cBhvr>
                                      <p:to>
                                        <p:strVal val="visible"/>
                                      </p:to>
                                    </p:set>
                                    <p:animEffect transition="in" filter="box(in)">
                                      <p:cBhvr>
                                        <p:cTn id="7" dur="500"/>
                                        <p:tgtEl>
                                          <p:spTgt spid="696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967C4B3D-4B98-4C19-B7D9-9307458843A4}"/>
              </a:ext>
            </a:extLst>
          </p:cNvPr>
          <p:cNvSpPr>
            <a:spLocks noGrp="1" noChangeArrowheads="1"/>
          </p:cNvSpPr>
          <p:nvPr>
            <p:ph type="title"/>
          </p:nvPr>
        </p:nvSpPr>
        <p:spPr/>
        <p:txBody>
          <a:bodyPr rtlCol="0">
            <a:normAutofit/>
          </a:bodyPr>
          <a:lstStyle/>
          <a:p>
            <a:pPr>
              <a:defRPr/>
            </a:pPr>
            <a:r>
              <a:rPr lang="en-US">
                <a:solidFill>
                  <a:schemeClr val="tx1">
                    <a:lumMod val="95000"/>
                    <a:lumOff val="5000"/>
                  </a:schemeClr>
                </a:solidFill>
              </a:rPr>
              <a:t>Problem 2</a:t>
            </a:r>
          </a:p>
        </p:txBody>
      </p:sp>
      <p:graphicFrame>
        <p:nvGraphicFramePr>
          <p:cNvPr id="70695" name="Group 39">
            <a:extLst>
              <a:ext uri="{FF2B5EF4-FFF2-40B4-BE49-F238E27FC236}">
                <a16:creationId xmlns:a16="http://schemas.microsoft.com/office/drawing/2014/main" id="{185684EF-E193-440B-A6D3-593E17A9F131}"/>
              </a:ext>
            </a:extLst>
          </p:cNvPr>
          <p:cNvGraphicFramePr>
            <a:graphicFrameLocks noGrp="1"/>
          </p:cNvGraphicFramePr>
          <p:nvPr>
            <p:ph type="tbl" idx="1"/>
            <p:extLst>
              <p:ext uri="{D42A27DB-BD31-4B8C-83A1-F6EECF244321}">
                <p14:modId xmlns:p14="http://schemas.microsoft.com/office/powerpoint/2010/main" val="481399880"/>
              </p:ext>
            </p:extLst>
          </p:nvPr>
        </p:nvGraphicFramePr>
        <p:xfrm>
          <a:off x="1258957" y="2902226"/>
          <a:ext cx="8229600" cy="2109788"/>
        </p:xfrm>
        <a:graphic>
          <a:graphicData uri="http://schemas.openxmlformats.org/drawingml/2006/table">
            <a:tbl>
              <a:tblPr/>
              <a:tblGrid>
                <a:gridCol w="1219200">
                  <a:extLst>
                    <a:ext uri="{9D8B030D-6E8A-4147-A177-3AD203B41FA5}">
                      <a16:colId xmlns:a16="http://schemas.microsoft.com/office/drawing/2014/main" val="20000"/>
                    </a:ext>
                  </a:extLst>
                </a:gridCol>
                <a:gridCol w="3733800">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gridCol w="2057400">
                  <a:extLst>
                    <a:ext uri="{9D8B030D-6E8A-4147-A177-3AD203B41FA5}">
                      <a16:colId xmlns:a16="http://schemas.microsoft.com/office/drawing/2014/main" val="20003"/>
                    </a:ext>
                  </a:extLst>
                </a:gridCol>
              </a:tblGrid>
              <a:tr h="4572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Input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Module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6525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 radius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 Enter radius</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 area = 3.14 x radius x radius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chemeClr val="tx1"/>
                          </a:solidFill>
                          <a:effectLst/>
                          <a:latin typeface="Arial" panose="020B0604020202020204" pitchFamily="34" charset="0"/>
                        </a:rPr>
                        <a:t>Display area</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chemeClr val="tx1"/>
                          </a:solidFill>
                          <a:effectLst/>
                          <a:latin typeface="Arial" panose="020B0604020202020204" pitchFamily="34" charset="0"/>
                        </a:rPr>
                        <a:t>end</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3000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0000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 Area of a circle</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
        <p:nvSpPr>
          <p:cNvPr id="60436" name="Rectangle 3">
            <a:extLst>
              <a:ext uri="{FF2B5EF4-FFF2-40B4-BE49-F238E27FC236}">
                <a16:creationId xmlns:a16="http://schemas.microsoft.com/office/drawing/2014/main" id="{43B8FBC1-0E24-47E6-B81F-EF33CAF2EA86}"/>
              </a:ext>
            </a:extLst>
          </p:cNvPr>
          <p:cNvSpPr>
            <a:spLocks noGrp="1" noChangeArrowheads="1"/>
          </p:cNvSpPr>
          <p:nvPr>
            <p:ph type="body" sz="half" idx="4294967295"/>
          </p:nvPr>
        </p:nvSpPr>
        <p:spPr>
          <a:xfrm>
            <a:off x="0" y="1417638"/>
            <a:ext cx="8382000" cy="1143000"/>
          </a:xfrm>
        </p:spPr>
        <p:txBody>
          <a:bodyPr/>
          <a:lstStyle/>
          <a:p>
            <a:pPr marL="0" indent="0">
              <a:buNone/>
            </a:pPr>
            <a:r>
              <a:rPr lang="en-US" altLang="en-US" dirty="0"/>
              <a:t>Write a Input Process Output (IPO) to find an area of a circle </a:t>
            </a:r>
          </a:p>
          <a:p>
            <a:pPr marL="0" indent="0">
              <a:buNone/>
            </a:pPr>
            <a:r>
              <a:rPr lang="en-US" altLang="en-US" dirty="0"/>
              <a:t>where area = pi * radius * radius</a:t>
            </a: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70695"/>
                                        </p:tgtEl>
                                        <p:attrNameLst>
                                          <p:attrName>style.visibility</p:attrName>
                                        </p:attrNameLst>
                                      </p:cBhvr>
                                      <p:to>
                                        <p:strVal val="visible"/>
                                      </p:to>
                                    </p:set>
                                    <p:animEffect transition="in" filter="box(in)">
                                      <p:cBhvr>
                                        <p:cTn id="7" dur="500"/>
                                        <p:tgtEl>
                                          <p:spTgt spid="706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a:extLst>
              <a:ext uri="{FF2B5EF4-FFF2-40B4-BE49-F238E27FC236}">
                <a16:creationId xmlns:a16="http://schemas.microsoft.com/office/drawing/2014/main" id="{18E80218-773D-43C6-9F64-392C9AD87ED7}"/>
              </a:ext>
            </a:extLst>
          </p:cNvPr>
          <p:cNvSpPr>
            <a:spLocks noGrp="1" noChangeArrowheads="1"/>
          </p:cNvSpPr>
          <p:nvPr>
            <p:ph type="title"/>
          </p:nvPr>
        </p:nvSpPr>
        <p:spPr/>
        <p:txBody>
          <a:bodyPr rtlCol="0"/>
          <a:lstStyle/>
          <a:p>
            <a:pPr>
              <a:defRPr/>
            </a:pPr>
            <a:r>
              <a:rPr lang="en-US" dirty="0">
                <a:solidFill>
                  <a:schemeClr val="tx1">
                    <a:lumMod val="95000"/>
                    <a:lumOff val="5000"/>
                  </a:schemeClr>
                </a:solidFill>
              </a:rPr>
              <a:t>Problem 3</a:t>
            </a:r>
          </a:p>
        </p:txBody>
      </p:sp>
      <p:sp>
        <p:nvSpPr>
          <p:cNvPr id="62467" name="Rectangle 3">
            <a:extLst>
              <a:ext uri="{FF2B5EF4-FFF2-40B4-BE49-F238E27FC236}">
                <a16:creationId xmlns:a16="http://schemas.microsoft.com/office/drawing/2014/main" id="{14FEFEB3-81D1-44FB-9528-1E20A580607A}"/>
              </a:ext>
            </a:extLst>
          </p:cNvPr>
          <p:cNvSpPr>
            <a:spLocks noGrp="1" noChangeArrowheads="1"/>
          </p:cNvSpPr>
          <p:nvPr>
            <p:ph idx="1"/>
          </p:nvPr>
        </p:nvSpPr>
        <p:spPr>
          <a:xfrm>
            <a:off x="783351" y="1763024"/>
            <a:ext cx="8917240" cy="3880773"/>
          </a:xfrm>
        </p:spPr>
        <p:txBody>
          <a:bodyPr/>
          <a:lstStyle/>
          <a:p>
            <a:pPr marL="0" indent="0" eaLnBrk="1" hangingPunct="1">
              <a:buNone/>
            </a:pPr>
            <a:r>
              <a:rPr lang="en-US" altLang="en-US" dirty="0"/>
              <a:t>Write an Input Process Output (IPO) that asks a user to enter the distance of a trip in miles, the miles per gallon estimate for the user’s car, and the average cost of a gallon of gas. Calculate and display the number of gallons of gas needed and the estimated cost of the trip.</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2762" name="Group 58">
            <a:extLst>
              <a:ext uri="{FF2B5EF4-FFF2-40B4-BE49-F238E27FC236}">
                <a16:creationId xmlns:a16="http://schemas.microsoft.com/office/drawing/2014/main" id="{E11CDD06-2C55-4EB7-BA40-8B7AE51E60DF}"/>
              </a:ext>
            </a:extLst>
          </p:cNvPr>
          <p:cNvGraphicFramePr>
            <a:graphicFrameLocks noGrp="1"/>
          </p:cNvGraphicFramePr>
          <p:nvPr>
            <p:ph type="tbl" idx="1"/>
            <p:extLst>
              <p:ext uri="{D42A27DB-BD31-4B8C-83A1-F6EECF244321}">
                <p14:modId xmlns:p14="http://schemas.microsoft.com/office/powerpoint/2010/main" val="2646810998"/>
              </p:ext>
            </p:extLst>
          </p:nvPr>
        </p:nvGraphicFramePr>
        <p:xfrm>
          <a:off x="1186069" y="1427923"/>
          <a:ext cx="8229600" cy="4449789"/>
        </p:xfrm>
        <a:graphic>
          <a:graphicData uri="http://schemas.openxmlformats.org/drawingml/2006/table">
            <a:tbl>
              <a:tblPr/>
              <a:tblGrid>
                <a:gridCol w="2057400">
                  <a:extLst>
                    <a:ext uri="{9D8B030D-6E8A-4147-A177-3AD203B41FA5}">
                      <a16:colId xmlns:a16="http://schemas.microsoft.com/office/drawing/2014/main" val="20000"/>
                    </a:ext>
                  </a:extLst>
                </a:gridCol>
                <a:gridCol w="31242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76173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Input</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Processing</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Module</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Output</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880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chemeClr val="tx1"/>
                          </a:solidFill>
                          <a:effectLst/>
                          <a:latin typeface="Arial" panose="020B0604020202020204" pitchFamily="34" charset="0"/>
                        </a:rPr>
                        <a:t> Distance in miles</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chemeClr val="tx1"/>
                          </a:solidFill>
                          <a:effectLst/>
                          <a:latin typeface="Arial" panose="020B0604020202020204" pitchFamily="34" charset="0"/>
                        </a:rPr>
                        <a:t>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a:ln>
                            <a:noFill/>
                          </a:ln>
                          <a:solidFill>
                            <a:schemeClr val="tx1"/>
                          </a:solidFill>
                          <a:effectLst/>
                          <a:latin typeface="Arial" panose="020B0604020202020204" pitchFamily="34" charset="0"/>
                        </a:rPr>
                        <a:t> Cost gas per gallon</a:t>
                      </a:r>
                    </a:p>
                  </a:txBody>
                  <a:tcPr marT="45705" marB="45705"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 Enter distance</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 Enter miles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 Calculate total gas needed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 Enter cost gas per gallon</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 Calculate estimated cost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 Display total gas and estimated cost</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 End</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1100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1200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1000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2100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2000</a:t>
                      </a: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3000</a:t>
                      </a:r>
                    </a:p>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2000" b="0" i="0" u="none" strike="noStrike" cap="none" normalizeH="0" baseline="0">
                        <a:ln>
                          <a:noFill/>
                        </a:ln>
                        <a:solidFill>
                          <a:schemeClr val="tx1"/>
                        </a:solidFill>
                        <a:effectLst/>
                        <a:latin typeface="Arial" panose="020B0604020202020204" pitchFamily="34" charset="0"/>
                      </a:endParaRPr>
                    </a:p>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chemeClr val="tx1"/>
                          </a:solidFill>
                          <a:effectLst/>
                          <a:latin typeface="Arial" panose="020B0604020202020204" pitchFamily="34" charset="0"/>
                        </a:rPr>
                        <a:t>0000</a:t>
                      </a:r>
                    </a:p>
                  </a:txBody>
                  <a:tcPr marT="45705" marB="45705"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Total gas needed</a:t>
                      </a:r>
                    </a:p>
                    <a:p>
                      <a:pPr marL="0" marR="0" lvl="0" indent="0" algn="l" defTabSz="914400" rtl="0" eaLnBrk="1" fontAlgn="base" latinLnBrk="0" hangingPunct="1">
                        <a:lnSpc>
                          <a:spcPct val="100000"/>
                        </a:lnSpc>
                        <a:spcBef>
                          <a:spcPct val="20000"/>
                        </a:spcBef>
                        <a:spcAft>
                          <a:spcPct val="0"/>
                        </a:spcAft>
                        <a:buClrTx/>
                        <a:buSzTx/>
                        <a:buFontTx/>
                        <a:buChar char="-"/>
                        <a:tabLst/>
                      </a:pPr>
                      <a:r>
                        <a:rPr kumimoji="0" lang="en-US" sz="2000" b="0" i="0" u="none" strike="noStrike" cap="none" normalizeH="0" baseline="0" dirty="0">
                          <a:ln>
                            <a:noFill/>
                          </a:ln>
                          <a:solidFill>
                            <a:schemeClr val="tx1"/>
                          </a:solidFill>
                          <a:effectLst/>
                          <a:latin typeface="Arial" panose="020B0604020202020204" pitchFamily="34" charset="0"/>
                        </a:rPr>
                        <a:t> Estimated cost</a:t>
                      </a:r>
                    </a:p>
                  </a:txBody>
                  <a:tcPr marT="45705" marB="45705"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a:extLst>
              <a:ext uri="{FF2B5EF4-FFF2-40B4-BE49-F238E27FC236}">
                <a16:creationId xmlns:a16="http://schemas.microsoft.com/office/drawing/2014/main" id="{D7066E6D-EBFD-4FAF-81A5-C06A51463042}"/>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64515" name="Rectangle 3">
            <a:extLst>
              <a:ext uri="{FF2B5EF4-FFF2-40B4-BE49-F238E27FC236}">
                <a16:creationId xmlns:a16="http://schemas.microsoft.com/office/drawing/2014/main" id="{060124F5-3D44-47A3-8DCD-BB424B7882F0}"/>
              </a:ext>
            </a:extLst>
          </p:cNvPr>
          <p:cNvSpPr>
            <a:spLocks noGrp="1" noChangeArrowheads="1"/>
          </p:cNvSpPr>
          <p:nvPr>
            <p:ph idx="1"/>
          </p:nvPr>
        </p:nvSpPr>
        <p:spPr>
          <a:xfrm>
            <a:off x="1091738" y="1483822"/>
            <a:ext cx="8458200" cy="5029200"/>
          </a:xfrm>
        </p:spPr>
        <p:txBody>
          <a:bodyPr/>
          <a:lstStyle/>
          <a:p>
            <a:pPr eaLnBrk="1" hangingPunct="1"/>
            <a:r>
              <a:rPr lang="en-US" altLang="en-US" b="1" dirty="0"/>
              <a:t>Drawing the Program Flowcharts</a:t>
            </a:r>
            <a:endParaRPr lang="en-US" altLang="en-US" dirty="0"/>
          </a:p>
          <a:p>
            <a:pPr lvl="1" eaLnBrk="1" hangingPunct="1">
              <a:buFont typeface="Wingdings" panose="05000000000000000000" pitchFamily="2" charset="2"/>
              <a:buChar char="§"/>
            </a:pPr>
            <a:r>
              <a:rPr lang="en-US" altLang="en-US" dirty="0"/>
              <a:t>Flowchart is the graphic representations of the individual steps or actions to implement a particular module.</a:t>
            </a:r>
          </a:p>
          <a:p>
            <a:pPr lvl="1" eaLnBrk="1" hangingPunct="1">
              <a:buFont typeface="Wingdings" panose="05000000000000000000" pitchFamily="2" charset="2"/>
              <a:buChar char="§"/>
            </a:pPr>
            <a:r>
              <a:rPr lang="en-US" altLang="en-US" dirty="0"/>
              <a:t>The flowchart can be likened to the blueprint of a building. An architect draws a blueprint before beginning construction on a building, so the programmer draws a flowchart before writing a program.</a:t>
            </a:r>
          </a:p>
          <a:p>
            <a:pPr lvl="1" eaLnBrk="1" hangingPunct="1">
              <a:buFont typeface="Wingdings" panose="05000000000000000000" pitchFamily="2" charset="2"/>
              <a:buChar char="§"/>
            </a:pPr>
            <a:r>
              <a:rPr lang="en-US" altLang="en-US" dirty="0"/>
              <a:t>Flowchart is independent of any programming language.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FDE1E0BC-28F9-4774-8FCD-D9EEF7C9FB4A}"/>
              </a:ext>
            </a:extLst>
          </p:cNvPr>
          <p:cNvSpPr>
            <a:spLocks noGrp="1" noChangeArrowheads="1"/>
          </p:cNvSpPr>
          <p:nvPr>
            <p:ph type="title"/>
          </p:nvPr>
        </p:nvSpPr>
        <p:spPr/>
        <p:txBody>
          <a:bodyPr rtlCol="0"/>
          <a:lstStyle/>
          <a:p>
            <a:pPr>
              <a:defRPr/>
            </a:pPr>
            <a:r>
              <a:rPr lang="en-US" sz="4000" b="1" dirty="0">
                <a:solidFill>
                  <a:schemeClr val="tx1">
                    <a:lumMod val="95000"/>
                    <a:lumOff val="5000"/>
                  </a:schemeClr>
                </a:solidFill>
              </a:rPr>
              <a:t>What Problem Can Be Solved By Computer</a:t>
            </a:r>
          </a:p>
        </p:txBody>
      </p:sp>
      <p:sp>
        <p:nvSpPr>
          <p:cNvPr id="4099" name="Rectangle 3">
            <a:extLst>
              <a:ext uri="{FF2B5EF4-FFF2-40B4-BE49-F238E27FC236}">
                <a16:creationId xmlns:a16="http://schemas.microsoft.com/office/drawing/2014/main" id="{D7C72851-246D-4B6D-91A1-483E627FB3C9}"/>
              </a:ext>
            </a:extLst>
          </p:cNvPr>
          <p:cNvSpPr>
            <a:spLocks noGrp="1" noChangeArrowheads="1"/>
          </p:cNvSpPr>
          <p:nvPr>
            <p:ph idx="1"/>
          </p:nvPr>
        </p:nvSpPr>
        <p:spPr/>
        <p:txBody>
          <a:bodyPr rtlCol="0">
            <a:normAutofit/>
          </a:bodyPr>
          <a:lstStyle/>
          <a:p>
            <a:pPr>
              <a:buFont typeface="Wingdings" panose="05000000000000000000" pitchFamily="2" charset="2"/>
              <a:buChar char="§"/>
              <a:defRPr/>
            </a:pPr>
            <a:r>
              <a:rPr lang="en-US" dirty="0">
                <a:solidFill>
                  <a:schemeClr val="tx1">
                    <a:lumMod val="75000"/>
                    <a:lumOff val="25000"/>
                  </a:schemeClr>
                </a:solidFill>
              </a:rPr>
              <a:t>When the solution can be produced by a set of step-by-step procedures or actions.</a:t>
            </a:r>
          </a:p>
          <a:p>
            <a:pPr>
              <a:buFont typeface="Wingdings" panose="05000000000000000000" pitchFamily="2" charset="2"/>
              <a:buChar char="§"/>
              <a:defRPr/>
            </a:pPr>
            <a:r>
              <a:rPr lang="en-US" dirty="0">
                <a:solidFill>
                  <a:schemeClr val="tx1">
                    <a:lumMod val="75000"/>
                    <a:lumOff val="25000"/>
                  </a:schemeClr>
                </a:solidFill>
              </a:rPr>
              <a:t>This step-by-step action is called an </a:t>
            </a:r>
            <a:r>
              <a:rPr lang="en-US" i="1" dirty="0">
                <a:solidFill>
                  <a:schemeClr val="tx1">
                    <a:lumMod val="75000"/>
                    <a:lumOff val="25000"/>
                  </a:schemeClr>
                </a:solidFill>
              </a:rPr>
              <a:t>algorithm</a:t>
            </a:r>
            <a:r>
              <a:rPr lang="en-US" dirty="0">
                <a:solidFill>
                  <a:schemeClr val="tx1">
                    <a:lumMod val="75000"/>
                    <a:lumOff val="25000"/>
                  </a:schemeClr>
                </a:solidFill>
              </a:rPr>
              <a:t>.</a:t>
            </a:r>
          </a:p>
          <a:p>
            <a:pPr>
              <a:buFont typeface="Wingdings" panose="05000000000000000000" pitchFamily="2" charset="2"/>
              <a:buChar char="§"/>
              <a:defRPr/>
            </a:pPr>
            <a:r>
              <a:rPr lang="en-US" dirty="0">
                <a:solidFill>
                  <a:schemeClr val="tx1">
                    <a:lumMod val="75000"/>
                    <a:lumOff val="25000"/>
                  </a:schemeClr>
                </a:solidFill>
              </a:rPr>
              <a:t>The algorithm will process some inputs and produced output.</a:t>
            </a:r>
          </a:p>
          <a:p>
            <a:pPr>
              <a:buFont typeface="Wingdings" panose="05000000000000000000" pitchFamily="2" charset="2"/>
              <a:buChar char="§"/>
              <a:defRPr/>
            </a:pPr>
            <a:r>
              <a:rPr lang="en-US" dirty="0">
                <a:solidFill>
                  <a:schemeClr val="tx1">
                    <a:lumMod val="75000"/>
                    <a:lumOff val="25000"/>
                  </a:schemeClr>
                </a:solidFill>
              </a:rPr>
              <a:t>Solving problem by computer undergo two phases:</a:t>
            </a:r>
          </a:p>
          <a:p>
            <a:pPr marL="267462" lvl="1">
              <a:buFont typeface="Wingdings" panose="05000000000000000000" pitchFamily="2" charset="2"/>
              <a:buChar char="§"/>
              <a:defRPr/>
            </a:pPr>
            <a:r>
              <a:rPr lang="en-US" dirty="0">
                <a:solidFill>
                  <a:schemeClr val="tx1">
                    <a:lumMod val="75000"/>
                    <a:lumOff val="25000"/>
                  </a:schemeClr>
                </a:solidFill>
              </a:rPr>
              <a:t>Phase 1: </a:t>
            </a:r>
          </a:p>
          <a:p>
            <a:pPr marL="1108710" lvl="2" indent="-285750">
              <a:buFont typeface="Wingdings" panose="05000000000000000000" pitchFamily="2" charset="2"/>
              <a:buChar char="§"/>
              <a:defRPr/>
            </a:pPr>
            <a:r>
              <a:rPr lang="en-US" dirty="0">
                <a:solidFill>
                  <a:schemeClr val="tx1">
                    <a:lumMod val="75000"/>
                    <a:lumOff val="25000"/>
                  </a:schemeClr>
                </a:solidFill>
              </a:rPr>
              <a:t>Organizing the problem or pre-programming phase.</a:t>
            </a:r>
          </a:p>
          <a:p>
            <a:pPr marL="267462" lvl="1">
              <a:buFont typeface="Wingdings" panose="05000000000000000000" pitchFamily="2" charset="2"/>
              <a:buChar char="§"/>
              <a:defRPr/>
            </a:pPr>
            <a:r>
              <a:rPr lang="en-US" dirty="0">
                <a:solidFill>
                  <a:schemeClr val="tx1">
                    <a:lumMod val="75000"/>
                    <a:lumOff val="25000"/>
                  </a:schemeClr>
                </a:solidFill>
              </a:rPr>
              <a:t>Phase 2: </a:t>
            </a:r>
          </a:p>
          <a:p>
            <a:pPr marL="1108710" lvl="2" indent="-285750">
              <a:buFont typeface="Wingdings" panose="05000000000000000000" pitchFamily="2" charset="2"/>
              <a:buChar char="§"/>
              <a:defRPr/>
            </a:pPr>
            <a:r>
              <a:rPr lang="en-US" dirty="0">
                <a:solidFill>
                  <a:schemeClr val="tx1">
                    <a:lumMod val="75000"/>
                    <a:lumOff val="25000"/>
                  </a:schemeClr>
                </a:solidFill>
              </a:rPr>
              <a:t>Programming phase.</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a:extLst>
              <a:ext uri="{FF2B5EF4-FFF2-40B4-BE49-F238E27FC236}">
                <a16:creationId xmlns:a16="http://schemas.microsoft.com/office/drawing/2014/main" id="{790E944A-A0E7-4120-B4A5-82D9AD64CE05}"/>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22531" name="Rectangle 3">
            <a:extLst>
              <a:ext uri="{FF2B5EF4-FFF2-40B4-BE49-F238E27FC236}">
                <a16:creationId xmlns:a16="http://schemas.microsoft.com/office/drawing/2014/main" id="{86A70770-0CF0-4A35-9DD4-F838BC68FB4A}"/>
              </a:ext>
            </a:extLst>
          </p:cNvPr>
          <p:cNvSpPr>
            <a:spLocks noGrp="1" noChangeArrowheads="1"/>
          </p:cNvSpPr>
          <p:nvPr>
            <p:ph idx="1"/>
          </p:nvPr>
        </p:nvSpPr>
        <p:spPr>
          <a:xfrm>
            <a:off x="1117909" y="1728327"/>
            <a:ext cx="8596668" cy="3880773"/>
          </a:xfrm>
        </p:spPr>
        <p:txBody>
          <a:bodyPr rtlCol="0">
            <a:normAutofit/>
          </a:bodyPr>
          <a:lstStyle/>
          <a:p>
            <a:pPr marL="267462" lvl="1">
              <a:buFont typeface="Wingdings" panose="05000000000000000000" pitchFamily="2" charset="2"/>
              <a:buChar char="§"/>
              <a:defRPr/>
            </a:pPr>
            <a:r>
              <a:rPr lang="en-US" dirty="0">
                <a:solidFill>
                  <a:schemeClr val="tx1">
                    <a:lumMod val="75000"/>
                    <a:lumOff val="25000"/>
                  </a:schemeClr>
                </a:solidFill>
              </a:rPr>
              <a:t>Flowchart is the logical design of a program.</a:t>
            </a:r>
          </a:p>
          <a:p>
            <a:pPr marL="267462" lvl="1">
              <a:buFont typeface="Wingdings" panose="05000000000000000000" pitchFamily="2" charset="2"/>
              <a:buChar char="§"/>
              <a:defRPr/>
            </a:pPr>
            <a:r>
              <a:rPr lang="en-US" dirty="0">
                <a:solidFill>
                  <a:schemeClr val="tx1">
                    <a:lumMod val="75000"/>
                    <a:lumOff val="25000"/>
                  </a:schemeClr>
                </a:solidFill>
              </a:rPr>
              <a:t>It is the basis from which the actual program code is developed.</a:t>
            </a:r>
          </a:p>
          <a:p>
            <a:pPr marL="267462" lvl="1">
              <a:buFont typeface="Wingdings" panose="05000000000000000000" pitchFamily="2" charset="2"/>
              <a:buChar char="§"/>
              <a:defRPr/>
            </a:pPr>
            <a:r>
              <a:rPr lang="en-US" dirty="0">
                <a:solidFill>
                  <a:schemeClr val="tx1">
                    <a:lumMod val="75000"/>
                    <a:lumOff val="25000"/>
                  </a:schemeClr>
                </a:solidFill>
              </a:rPr>
              <a:t>Flowchart serves as documentation for computer program.</a:t>
            </a:r>
          </a:p>
          <a:p>
            <a:pPr marL="267462" lvl="1">
              <a:buFont typeface="Wingdings" panose="05000000000000000000" pitchFamily="2" charset="2"/>
              <a:buChar char="§"/>
              <a:defRPr/>
            </a:pPr>
            <a:r>
              <a:rPr lang="en-US" dirty="0">
                <a:solidFill>
                  <a:schemeClr val="tx1">
                    <a:lumMod val="75000"/>
                    <a:lumOff val="25000"/>
                  </a:schemeClr>
                </a:solidFill>
              </a:rPr>
              <a:t>The flowchart must be drawn according to definite rules and utilizes standard symbols adopted internationally.</a:t>
            </a:r>
          </a:p>
          <a:p>
            <a:pPr marL="267462" lvl="1">
              <a:buFont typeface="Wingdings" panose="05000000000000000000" pitchFamily="2" charset="2"/>
              <a:buChar char="§"/>
              <a:defRPr/>
            </a:pPr>
            <a:r>
              <a:rPr lang="en-US" dirty="0">
                <a:solidFill>
                  <a:schemeClr val="tx1">
                    <a:lumMod val="75000"/>
                    <a:lumOff val="25000"/>
                  </a:schemeClr>
                </a:solidFill>
              </a:rPr>
              <a:t>The International Organization for Standardization (IOS) was the symbols shown below (You can draw the symbols using ready-made flowcharting template):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a:extLst>
              <a:ext uri="{FF2B5EF4-FFF2-40B4-BE49-F238E27FC236}">
                <a16:creationId xmlns:a16="http://schemas.microsoft.com/office/drawing/2014/main" id="{95546D5E-2DD8-489C-AAE9-3FAC413A087B}"/>
              </a:ext>
            </a:extLst>
          </p:cNvPr>
          <p:cNvSpPr>
            <a:spLocks noGrp="1" noChangeArrowheads="1"/>
          </p:cNvSpPr>
          <p:nvPr>
            <p:ph type="title"/>
          </p:nvPr>
        </p:nvSpPr>
        <p:spPr/>
        <p:txBody>
          <a:bodyPr rtlCol="0">
            <a:normAutofit/>
          </a:bodyPr>
          <a:lstStyle/>
          <a:p>
            <a:pPr>
              <a:defRPr/>
            </a:pPr>
            <a:r>
              <a:rPr lang="en-US" b="1">
                <a:solidFill>
                  <a:schemeClr val="tx1">
                    <a:lumMod val="95000"/>
                    <a:lumOff val="5000"/>
                  </a:schemeClr>
                </a:solidFill>
              </a:rPr>
              <a:t>PRE-PROGRAMMING PHASE</a:t>
            </a:r>
          </a:p>
        </p:txBody>
      </p:sp>
      <p:graphicFrame>
        <p:nvGraphicFramePr>
          <p:cNvPr id="23585" name="Group 33">
            <a:extLst>
              <a:ext uri="{FF2B5EF4-FFF2-40B4-BE49-F238E27FC236}">
                <a16:creationId xmlns:a16="http://schemas.microsoft.com/office/drawing/2014/main" id="{4741BEC8-4F28-435F-A9E0-3367BFEF1414}"/>
              </a:ext>
            </a:extLst>
          </p:cNvPr>
          <p:cNvGraphicFramePr>
            <a:graphicFrameLocks noGrp="1"/>
          </p:cNvGraphicFramePr>
          <p:nvPr>
            <p:ph type="tbl" idx="1"/>
            <p:extLst>
              <p:ext uri="{D42A27DB-BD31-4B8C-83A1-F6EECF244321}">
                <p14:modId xmlns:p14="http://schemas.microsoft.com/office/powerpoint/2010/main" val="1101018685"/>
              </p:ext>
            </p:extLst>
          </p:nvPr>
        </p:nvGraphicFramePr>
        <p:xfrm>
          <a:off x="1482434" y="1633451"/>
          <a:ext cx="7644943" cy="4059244"/>
        </p:xfrm>
        <a:graphic>
          <a:graphicData uri="http://schemas.openxmlformats.org/drawingml/2006/table">
            <a:tbl>
              <a:tblPr/>
              <a:tblGrid>
                <a:gridCol w="2477528">
                  <a:extLst>
                    <a:ext uri="{9D8B030D-6E8A-4147-A177-3AD203B41FA5}">
                      <a16:colId xmlns:a16="http://schemas.microsoft.com/office/drawing/2014/main" val="20000"/>
                    </a:ext>
                  </a:extLst>
                </a:gridCol>
                <a:gridCol w="5167415">
                  <a:extLst>
                    <a:ext uri="{9D8B030D-6E8A-4147-A177-3AD203B41FA5}">
                      <a16:colId xmlns:a16="http://schemas.microsoft.com/office/drawing/2014/main" val="20001"/>
                    </a:ext>
                  </a:extLst>
                </a:gridCol>
              </a:tblGrid>
              <a:tr h="570196">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Symbol</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Function</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0587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Show the direction of data flow or logical solution.</a:t>
                      </a:r>
                      <a:r>
                        <a:rPr kumimoji="0" lang="en-US" sz="2800" b="0" i="0" u="none" strike="noStrike" cap="none" normalizeH="0" baseline="0" dirty="0">
                          <a:ln>
                            <a:noFill/>
                          </a:ln>
                          <a:solidFill>
                            <a:schemeClr val="tx1"/>
                          </a:solidFill>
                          <a:effectLst/>
                          <a:latin typeface="Arial" panose="020B0604020202020204" pitchFamily="34" charset="0"/>
                        </a:rPr>
                        <a:t> (</a:t>
                      </a:r>
                      <a:r>
                        <a:rPr kumimoji="0" lang="en-US" sz="2000" b="0" i="0" u="none" strike="noStrike" cap="none" normalizeH="0" baseline="0" dirty="0">
                          <a:ln>
                            <a:noFill/>
                          </a:ln>
                          <a:solidFill>
                            <a:schemeClr val="tx1"/>
                          </a:solidFill>
                          <a:effectLst/>
                          <a:latin typeface="Arial" panose="020B0604020202020204" pitchFamily="34" charset="0"/>
                        </a:rPr>
                        <a:t>Direction symbol</a:t>
                      </a:r>
                      <a:r>
                        <a:rPr kumimoji="0" lang="en-US" sz="2800" b="0" i="0" u="none" strike="noStrike" cap="none" normalizeH="0" baseline="0" dirty="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5723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Arial" panose="020B0604020202020204" pitchFamily="34" charset="0"/>
                        </a:rPr>
                        <a:t>Indicate the beginning and ending of a set of actions or instructions (logical flow) of a module or program.</a:t>
                      </a:r>
                    </a:p>
                    <a:p>
                      <a:pPr marL="0" marR="0" lvl="0" indent="0" algn="just" defTabSz="914400" rtl="0" eaLnBrk="1" fontAlgn="base" latinLnBrk="0" hangingPunct="1">
                        <a:lnSpc>
                          <a:spcPct val="100000"/>
                        </a:lnSpc>
                        <a:spcBef>
                          <a:spcPct val="20000"/>
                        </a:spcBef>
                        <a:spcAft>
                          <a:spcPct val="0"/>
                        </a:spcAft>
                        <a:buClrTx/>
                        <a:buSzTx/>
                        <a:buFontTx/>
                        <a:buNone/>
                        <a:tabLst/>
                        <a:defRPr/>
                      </a:pPr>
                      <a:r>
                        <a:rPr kumimoji="0" lang="en-US" sz="2000" b="0" i="0" u="none" strike="noStrike" cap="none" normalizeH="0" baseline="0" dirty="0">
                          <a:ln>
                            <a:noFill/>
                          </a:ln>
                          <a:solidFill>
                            <a:schemeClr val="tx1"/>
                          </a:solidFill>
                          <a:effectLst/>
                          <a:latin typeface="Arial" panose="020B0604020202020204" pitchFamily="34" charset="0"/>
                        </a:rPr>
                        <a:t>(</a:t>
                      </a:r>
                      <a:r>
                        <a:rPr lang="en-US" sz="2000" b="0" i="0" kern="1200" dirty="0">
                          <a:solidFill>
                            <a:schemeClr val="tx1"/>
                          </a:solidFill>
                          <a:effectLst/>
                          <a:latin typeface="Arial" panose="020B0604020202020204" pitchFamily="34" charset="0"/>
                          <a:ea typeface="+mn-ea"/>
                          <a:cs typeface="+mn-cs"/>
                        </a:rPr>
                        <a:t>An</a:t>
                      </a:r>
                      <a:r>
                        <a:rPr lang="en-US" sz="2000" b="0" i="0" kern="1200" baseline="0" dirty="0">
                          <a:solidFill>
                            <a:schemeClr val="tx1"/>
                          </a:solidFill>
                          <a:effectLst/>
                          <a:latin typeface="Arial" panose="020B0604020202020204" pitchFamily="34" charset="0"/>
                          <a:ea typeface="+mn-ea"/>
                          <a:cs typeface="+mn-cs"/>
                        </a:rPr>
                        <a:t> </a:t>
                      </a:r>
                      <a:r>
                        <a:rPr lang="en-US" sz="2000" b="0" i="0" kern="1200" dirty="0">
                          <a:solidFill>
                            <a:schemeClr val="tx1"/>
                          </a:solidFill>
                          <a:effectLst/>
                          <a:latin typeface="Arial" panose="020B0604020202020204" pitchFamily="34" charset="0"/>
                          <a:ea typeface="+mn-ea"/>
                          <a:cs typeface="+mn-cs"/>
                        </a:rPr>
                        <a:t>End or a Beginning</a:t>
                      </a:r>
                      <a:r>
                        <a:rPr kumimoji="0" lang="en-US" sz="2000" b="0" i="0" u="none" strike="noStrike" cap="none" normalizeH="0" baseline="0" dirty="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05872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endParaRPr kumimoji="0" lang="en-GB" sz="1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just"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Indicate a process, such as calculations, opening and closing files.</a:t>
                      </a:r>
                      <a:r>
                        <a:rPr kumimoji="0" lang="en-US" sz="2800" b="0" i="0" u="none" strike="noStrike" cap="none" normalizeH="0" baseline="0" dirty="0">
                          <a:ln>
                            <a:noFill/>
                          </a:ln>
                          <a:solidFill>
                            <a:schemeClr val="tx1"/>
                          </a:solidFill>
                          <a:effectLst/>
                          <a:latin typeface="Arial" panose="020B0604020202020204" pitchFamily="34" charset="0"/>
                        </a:rPr>
                        <a:t> </a:t>
                      </a:r>
                      <a:r>
                        <a:rPr kumimoji="0" lang="en-US" sz="2000" b="0" i="0" u="none" strike="noStrike" cap="none" normalizeH="0" baseline="0" dirty="0">
                          <a:ln>
                            <a:noFill/>
                          </a:ln>
                          <a:solidFill>
                            <a:schemeClr val="tx1"/>
                          </a:solidFill>
                          <a:effectLst/>
                          <a:latin typeface="Arial" panose="020B0604020202020204" pitchFamily="34" charset="0"/>
                        </a:rPr>
                        <a:t>(Process 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grpSp>
        <p:nvGrpSpPr>
          <p:cNvPr id="66580" name="Group 38">
            <a:extLst>
              <a:ext uri="{FF2B5EF4-FFF2-40B4-BE49-F238E27FC236}">
                <a16:creationId xmlns:a16="http://schemas.microsoft.com/office/drawing/2014/main" id="{3313FE01-15FC-4C1A-A9C8-538CCF0A51C2}"/>
              </a:ext>
            </a:extLst>
          </p:cNvPr>
          <p:cNvGrpSpPr>
            <a:grpSpLocks/>
          </p:cNvGrpSpPr>
          <p:nvPr/>
        </p:nvGrpSpPr>
        <p:grpSpPr bwMode="auto">
          <a:xfrm>
            <a:off x="1634834" y="2286000"/>
            <a:ext cx="2123595" cy="855294"/>
            <a:chOff x="696" y="1632"/>
            <a:chExt cx="791" cy="217"/>
          </a:xfrm>
        </p:grpSpPr>
        <p:sp>
          <p:nvSpPr>
            <p:cNvPr id="66583" name="Line 34">
              <a:extLst>
                <a:ext uri="{FF2B5EF4-FFF2-40B4-BE49-F238E27FC236}">
                  <a16:creationId xmlns:a16="http://schemas.microsoft.com/office/drawing/2014/main" id="{E732B06B-2C58-4442-A02D-077B8462F7E4}"/>
                </a:ext>
              </a:extLst>
            </p:cNvPr>
            <p:cNvSpPr>
              <a:spLocks noChangeShapeType="1"/>
            </p:cNvSpPr>
            <p:nvPr/>
          </p:nvSpPr>
          <p:spPr bwMode="auto">
            <a:xfrm>
              <a:off x="696" y="1691"/>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4" name="Line 35">
              <a:extLst>
                <a:ext uri="{FF2B5EF4-FFF2-40B4-BE49-F238E27FC236}">
                  <a16:creationId xmlns:a16="http://schemas.microsoft.com/office/drawing/2014/main" id="{21121C35-5000-449F-A9A5-CF04B2BF3716}"/>
                </a:ext>
              </a:extLst>
            </p:cNvPr>
            <p:cNvSpPr>
              <a:spLocks noChangeShapeType="1"/>
            </p:cNvSpPr>
            <p:nvPr/>
          </p:nvSpPr>
          <p:spPr bwMode="auto">
            <a:xfrm flipV="1">
              <a:off x="1056" y="1632"/>
              <a:ext cx="0" cy="21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5" name="Line 36">
              <a:extLst>
                <a:ext uri="{FF2B5EF4-FFF2-40B4-BE49-F238E27FC236}">
                  <a16:creationId xmlns:a16="http://schemas.microsoft.com/office/drawing/2014/main" id="{6590140E-6414-4A9D-B152-948057105403}"/>
                </a:ext>
              </a:extLst>
            </p:cNvPr>
            <p:cNvSpPr>
              <a:spLocks noChangeShapeType="1"/>
            </p:cNvSpPr>
            <p:nvPr/>
          </p:nvSpPr>
          <p:spPr bwMode="auto">
            <a:xfrm>
              <a:off x="1487" y="1633"/>
              <a:ext cx="0" cy="216"/>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586" name="Line 37">
              <a:extLst>
                <a:ext uri="{FF2B5EF4-FFF2-40B4-BE49-F238E27FC236}">
                  <a16:creationId xmlns:a16="http://schemas.microsoft.com/office/drawing/2014/main" id="{D7457DD9-E888-4857-991B-94637884E7DE}"/>
                </a:ext>
              </a:extLst>
            </p:cNvPr>
            <p:cNvSpPr>
              <a:spLocks noChangeShapeType="1"/>
            </p:cNvSpPr>
            <p:nvPr/>
          </p:nvSpPr>
          <p:spPr bwMode="auto">
            <a:xfrm flipH="1">
              <a:off x="1128" y="1691"/>
              <a:ext cx="288" cy="0"/>
            </a:xfrm>
            <a:prstGeom prst="line">
              <a:avLst/>
            </a:prstGeom>
            <a:noFill/>
            <a:ln w="3810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66581" name="Oval 39">
            <a:extLst>
              <a:ext uri="{FF2B5EF4-FFF2-40B4-BE49-F238E27FC236}">
                <a16:creationId xmlns:a16="http://schemas.microsoft.com/office/drawing/2014/main" id="{937E534A-23BF-4537-811A-BC1BAD73BAEF}"/>
              </a:ext>
            </a:extLst>
          </p:cNvPr>
          <p:cNvSpPr>
            <a:spLocks noChangeArrowheads="1"/>
          </p:cNvSpPr>
          <p:nvPr/>
        </p:nvSpPr>
        <p:spPr bwMode="auto">
          <a:xfrm>
            <a:off x="1711034" y="3505200"/>
            <a:ext cx="2123595" cy="712745"/>
          </a:xfrm>
          <a:prstGeom prst="ellipse">
            <a:avLst/>
          </a:prstGeom>
          <a:solidFill>
            <a:srgbClr val="FFFFFF"/>
          </a:solidFill>
          <a:ln w="3810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6582" name="Rectangle 40">
            <a:extLst>
              <a:ext uri="{FF2B5EF4-FFF2-40B4-BE49-F238E27FC236}">
                <a16:creationId xmlns:a16="http://schemas.microsoft.com/office/drawing/2014/main" id="{79AEB29A-C413-4DF1-84A1-0691E08A833A}"/>
              </a:ext>
            </a:extLst>
          </p:cNvPr>
          <p:cNvSpPr>
            <a:spLocks noChangeArrowheads="1"/>
          </p:cNvSpPr>
          <p:nvPr/>
        </p:nvSpPr>
        <p:spPr bwMode="auto">
          <a:xfrm>
            <a:off x="1727367" y="4848226"/>
            <a:ext cx="1840449" cy="712745"/>
          </a:xfrm>
          <a:prstGeom prst="rect">
            <a:avLst/>
          </a:prstGeom>
          <a:solidFill>
            <a:srgbClr val="FFFFFF"/>
          </a:solidFill>
          <a:ln w="38100">
            <a:solidFill>
              <a:srgbClr val="000000"/>
            </a:solidFill>
            <a:miter lim="800000"/>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Tree>
  </p:cSld>
  <p:clrMapOvr>
    <a:masterClrMapping/>
  </p:clrMapOvr>
  <p:transition spd="slow">
    <p:randomBar dir="vert"/>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a:extLst>
              <a:ext uri="{FF2B5EF4-FFF2-40B4-BE49-F238E27FC236}">
                <a16:creationId xmlns:a16="http://schemas.microsoft.com/office/drawing/2014/main" id="{44193BF4-826C-4FC3-A784-DC55EB9F7351}"/>
              </a:ext>
            </a:extLst>
          </p:cNvPr>
          <p:cNvSpPr>
            <a:spLocks noGrp="1" noChangeArrowheads="1"/>
          </p:cNvSpPr>
          <p:nvPr>
            <p:ph type="title"/>
          </p:nvPr>
        </p:nvSpPr>
        <p:spPr/>
        <p:txBody>
          <a:bodyPr rtlCol="0">
            <a:normAutofit/>
          </a:bodyPr>
          <a:lstStyle/>
          <a:p>
            <a:pPr>
              <a:defRPr/>
            </a:pPr>
            <a:r>
              <a:rPr lang="en-US" b="1">
                <a:solidFill>
                  <a:schemeClr val="tx1">
                    <a:lumMod val="95000"/>
                    <a:lumOff val="5000"/>
                  </a:schemeClr>
                </a:solidFill>
              </a:rPr>
              <a:t>PRE-PROGRAMMING PHASE</a:t>
            </a:r>
          </a:p>
        </p:txBody>
      </p:sp>
      <p:graphicFrame>
        <p:nvGraphicFramePr>
          <p:cNvPr id="25632" name="Group 32">
            <a:extLst>
              <a:ext uri="{FF2B5EF4-FFF2-40B4-BE49-F238E27FC236}">
                <a16:creationId xmlns:a16="http://schemas.microsoft.com/office/drawing/2014/main" id="{790833E5-D0F9-40C0-BB4E-8E5AE3328EE5}"/>
              </a:ext>
            </a:extLst>
          </p:cNvPr>
          <p:cNvGraphicFramePr>
            <a:graphicFrameLocks noGrp="1"/>
          </p:cNvGraphicFramePr>
          <p:nvPr>
            <p:ph type="tbl" idx="1"/>
            <p:extLst>
              <p:ext uri="{D42A27DB-BD31-4B8C-83A1-F6EECF244321}">
                <p14:modId xmlns:p14="http://schemas.microsoft.com/office/powerpoint/2010/main" val="2883772071"/>
              </p:ext>
            </p:extLst>
          </p:nvPr>
        </p:nvGraphicFramePr>
        <p:xfrm>
          <a:off x="1133303" y="1510299"/>
          <a:ext cx="7869382" cy="4455453"/>
        </p:xfrm>
        <a:graphic>
          <a:graphicData uri="http://schemas.openxmlformats.org/drawingml/2006/table">
            <a:tbl>
              <a:tblPr/>
              <a:tblGrid>
                <a:gridCol w="2040210">
                  <a:extLst>
                    <a:ext uri="{9D8B030D-6E8A-4147-A177-3AD203B41FA5}">
                      <a16:colId xmlns:a16="http://schemas.microsoft.com/office/drawing/2014/main" val="20000"/>
                    </a:ext>
                  </a:extLst>
                </a:gridCol>
                <a:gridCol w="5829172">
                  <a:extLst>
                    <a:ext uri="{9D8B030D-6E8A-4147-A177-3AD203B41FA5}">
                      <a16:colId xmlns:a16="http://schemas.microsoft.com/office/drawing/2014/main" val="20001"/>
                    </a:ext>
                  </a:extLst>
                </a:gridCol>
              </a:tblGrid>
              <a:tr h="8907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dirty="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Indicate input to the program and output from the program. </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907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r>
                        <a:rPr kumimoji="0" lang="en-US" sz="2000" b="0" i="0" u="none" strike="noStrike" cap="none" normalizeH="0" baseline="0" dirty="0">
                          <a:ln>
                            <a:noFill/>
                          </a:ln>
                          <a:solidFill>
                            <a:schemeClr val="tx1"/>
                          </a:solidFill>
                          <a:effectLst/>
                          <a:latin typeface="Arial" panose="020B0604020202020204" pitchFamily="34" charset="0"/>
                        </a:rPr>
                        <a:t>Use for making decision. Either True or False based on certain condition. (</a:t>
                      </a:r>
                      <a:r>
                        <a:rPr lang="en-US" sz="2000" b="0" i="0" kern="1200" dirty="0">
                          <a:solidFill>
                            <a:schemeClr val="tx1"/>
                          </a:solidFill>
                          <a:effectLst/>
                          <a:latin typeface="Arial" panose="020B0604020202020204" pitchFamily="34" charset="0"/>
                          <a:ea typeface="+mn-ea"/>
                          <a:cs typeface="+mn-cs"/>
                        </a:rPr>
                        <a:t>a Decision</a:t>
                      </a:r>
                      <a:r>
                        <a:rPr kumimoji="0" lang="en-US" sz="2000" b="0" i="0" u="none" strike="noStrike" cap="none" normalizeH="0" baseline="0" dirty="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234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Use for doing a repetition or looping of certain steps. (Input &amp; Output symbol)</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8907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r>
                        <a:rPr kumimoji="0" lang="en-US" sz="2000" b="0" i="0" u="none" strike="noStrike" cap="none" normalizeH="0" baseline="0" dirty="0">
                          <a:ln>
                            <a:noFill/>
                          </a:ln>
                          <a:solidFill>
                            <a:schemeClr val="tx1"/>
                          </a:solidFill>
                          <a:effectLst/>
                          <a:latin typeface="Arial" panose="020B0604020202020204" pitchFamily="34" charset="0"/>
                        </a:rPr>
                        <a:t>Connection of flowchart on the same page. (</a:t>
                      </a:r>
                      <a:r>
                        <a:rPr lang="en-US" sz="2000" b="1" i="0" kern="1200" dirty="0">
                          <a:solidFill>
                            <a:schemeClr val="tx1"/>
                          </a:solidFill>
                          <a:effectLst/>
                          <a:latin typeface="Arial" panose="020B0604020202020204" pitchFamily="34" charset="0"/>
                          <a:ea typeface="+mn-ea"/>
                          <a:cs typeface="+mn-cs"/>
                        </a:rPr>
                        <a:t>Connecting Symbols</a:t>
                      </a:r>
                      <a:r>
                        <a:rPr kumimoji="0" lang="en-US" sz="2000" b="0" i="0" u="none" strike="noStrike" cap="none" normalizeH="0" baseline="0" dirty="0">
                          <a:ln>
                            <a:noFill/>
                          </a:ln>
                          <a:solidFill>
                            <a:schemeClr val="tx1"/>
                          </a:solidFill>
                          <a:effectLst/>
                          <a:latin typeface="Arial" panose="020B0604020202020204" pitchFamily="34" charset="0"/>
                        </a:rPr>
                        <a: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89077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GB" sz="2800" b="0" i="0" u="none" strike="noStrike" cap="none" normalizeH="0" baseline="0">
                        <a:ln>
                          <a:noFill/>
                        </a:ln>
                        <a:solidFill>
                          <a:schemeClr val="tx1"/>
                        </a:solidFill>
                        <a:effectLst/>
                        <a:latin typeface="Arial" panose="020B0604020202020204" pitchFamily="34" charset="0"/>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chemeClr val="tx1"/>
                          </a:solidFill>
                          <a:effectLst/>
                          <a:latin typeface="Arial" panose="020B0604020202020204" pitchFamily="34" charset="0"/>
                        </a:rPr>
                        <a:t>Connection of flowchart from page to page. (Off page connector)</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
        <p:nvSpPr>
          <p:cNvPr id="67607" name="Freeform 33">
            <a:extLst>
              <a:ext uri="{FF2B5EF4-FFF2-40B4-BE49-F238E27FC236}">
                <a16:creationId xmlns:a16="http://schemas.microsoft.com/office/drawing/2014/main" id="{4D7181F6-26CA-49DC-B6B1-A9D20B52F3EA}"/>
              </a:ext>
            </a:extLst>
          </p:cNvPr>
          <p:cNvSpPr>
            <a:spLocks noChangeArrowheads="1"/>
          </p:cNvSpPr>
          <p:nvPr/>
        </p:nvSpPr>
        <p:spPr bwMode="auto">
          <a:xfrm>
            <a:off x="1209503" y="1677783"/>
            <a:ext cx="1821616" cy="600103"/>
          </a:xfrm>
          <a:custGeom>
            <a:avLst/>
            <a:gdLst>
              <a:gd name="T0" fmla="*/ 2147483646 w 1442"/>
              <a:gd name="T1" fmla="*/ 0 h 542"/>
              <a:gd name="T2" fmla="*/ 2147483646 w 1442"/>
              <a:gd name="T3" fmla="*/ 0 h 542"/>
              <a:gd name="T4" fmla="*/ 2147483646 w 1442"/>
              <a:gd name="T5" fmla="*/ 2147483646 h 542"/>
              <a:gd name="T6" fmla="*/ 0 w 1442"/>
              <a:gd name="T7" fmla="*/ 2147483646 h 542"/>
              <a:gd name="T8" fmla="*/ 2147483646 w 1442"/>
              <a:gd name="T9" fmla="*/ 0 h 5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442" h="542">
                <a:moveTo>
                  <a:pt x="360" y="0"/>
                </a:moveTo>
                <a:lnTo>
                  <a:pt x="1441" y="0"/>
                </a:lnTo>
                <a:lnTo>
                  <a:pt x="1080" y="541"/>
                </a:lnTo>
                <a:lnTo>
                  <a:pt x="0" y="541"/>
                </a:lnTo>
                <a:lnTo>
                  <a:pt x="360" y="0"/>
                </a:lnTo>
              </a:path>
            </a:pathLst>
          </a:custGeom>
          <a:solidFill>
            <a:srgbClr val="FFFFFF"/>
          </a:solidFill>
          <a:ln w="9360">
            <a:solidFill>
              <a:srgbClr val="000000"/>
            </a:solidFill>
            <a:round/>
            <a:headEnd/>
            <a:tailEnd/>
          </a:ln>
        </p:spPr>
        <p:txBody>
          <a:bodyPr anchor="ctr"/>
          <a:lstStyle/>
          <a:p>
            <a:endParaRPr lang="en-US"/>
          </a:p>
        </p:txBody>
      </p:sp>
      <p:sp>
        <p:nvSpPr>
          <p:cNvPr id="67608" name="Freeform 34">
            <a:extLst>
              <a:ext uri="{FF2B5EF4-FFF2-40B4-BE49-F238E27FC236}">
                <a16:creationId xmlns:a16="http://schemas.microsoft.com/office/drawing/2014/main" id="{4697E1B6-B8A7-470C-869A-3ECBB544F496}"/>
              </a:ext>
            </a:extLst>
          </p:cNvPr>
          <p:cNvSpPr>
            <a:spLocks noChangeArrowheads="1"/>
          </p:cNvSpPr>
          <p:nvPr/>
        </p:nvSpPr>
        <p:spPr bwMode="auto">
          <a:xfrm>
            <a:off x="1285703" y="2474418"/>
            <a:ext cx="1675887" cy="750128"/>
          </a:xfrm>
          <a:custGeom>
            <a:avLst/>
            <a:gdLst>
              <a:gd name="T0" fmla="*/ 0 w 1622"/>
              <a:gd name="T1" fmla="*/ 2147483646 h 722"/>
              <a:gd name="T2" fmla="*/ 2147483646 w 1622"/>
              <a:gd name="T3" fmla="*/ 0 h 722"/>
              <a:gd name="T4" fmla="*/ 2147483646 w 1622"/>
              <a:gd name="T5" fmla="*/ 2147483646 h 722"/>
              <a:gd name="T6" fmla="*/ 2147483646 w 1622"/>
              <a:gd name="T7" fmla="*/ 2147483646 h 722"/>
              <a:gd name="T8" fmla="*/ 0 w 1622"/>
              <a:gd name="T9" fmla="*/ 2147483646 h 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22" h="722">
                <a:moveTo>
                  <a:pt x="0" y="360"/>
                </a:moveTo>
                <a:lnTo>
                  <a:pt x="810" y="0"/>
                </a:lnTo>
                <a:lnTo>
                  <a:pt x="1621" y="360"/>
                </a:lnTo>
                <a:lnTo>
                  <a:pt x="810" y="721"/>
                </a:lnTo>
                <a:lnTo>
                  <a:pt x="0" y="360"/>
                </a:lnTo>
              </a:path>
            </a:pathLst>
          </a:custGeom>
          <a:solidFill>
            <a:srgbClr val="FFFFFF"/>
          </a:solidFill>
          <a:ln w="9360">
            <a:solidFill>
              <a:srgbClr val="000000"/>
            </a:solidFill>
            <a:round/>
            <a:headEnd/>
            <a:tailEnd/>
          </a:ln>
        </p:spPr>
        <p:txBody>
          <a:bodyPr anchor="ctr"/>
          <a:lstStyle/>
          <a:p>
            <a:endParaRPr lang="en-US"/>
          </a:p>
        </p:txBody>
      </p:sp>
      <p:sp>
        <p:nvSpPr>
          <p:cNvPr id="67609" name="Freeform 35">
            <a:extLst>
              <a:ext uri="{FF2B5EF4-FFF2-40B4-BE49-F238E27FC236}">
                <a16:creationId xmlns:a16="http://schemas.microsoft.com/office/drawing/2014/main" id="{46369E08-D099-49EB-802C-DFA5D19F071D}"/>
              </a:ext>
            </a:extLst>
          </p:cNvPr>
          <p:cNvSpPr>
            <a:spLocks noChangeArrowheads="1"/>
          </p:cNvSpPr>
          <p:nvPr/>
        </p:nvSpPr>
        <p:spPr bwMode="auto">
          <a:xfrm>
            <a:off x="1285703" y="3430382"/>
            <a:ext cx="1821616" cy="675115"/>
          </a:xfrm>
          <a:custGeom>
            <a:avLst/>
            <a:gdLst>
              <a:gd name="T0" fmla="*/ 2147483646 w 1801"/>
              <a:gd name="T1" fmla="*/ 0 h 542"/>
              <a:gd name="T2" fmla="*/ 2147483646 w 1801"/>
              <a:gd name="T3" fmla="*/ 0 h 542"/>
              <a:gd name="T4" fmla="*/ 2147483646 w 1801"/>
              <a:gd name="T5" fmla="*/ 2147483646 h 542"/>
              <a:gd name="T6" fmla="*/ 2147483646 w 1801"/>
              <a:gd name="T7" fmla="*/ 2147483646 h 542"/>
              <a:gd name="T8" fmla="*/ 2147483646 w 1801"/>
              <a:gd name="T9" fmla="*/ 2147483646 h 542"/>
              <a:gd name="T10" fmla="*/ 0 w 1801"/>
              <a:gd name="T11" fmla="*/ 2147483646 h 542"/>
              <a:gd name="T12" fmla="*/ 2147483646 w 1801"/>
              <a:gd name="T13" fmla="*/ 0 h 54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1801" h="542">
                <a:moveTo>
                  <a:pt x="362" y="0"/>
                </a:moveTo>
                <a:lnTo>
                  <a:pt x="1438" y="0"/>
                </a:lnTo>
                <a:lnTo>
                  <a:pt x="1800" y="270"/>
                </a:lnTo>
                <a:lnTo>
                  <a:pt x="1438" y="541"/>
                </a:lnTo>
                <a:lnTo>
                  <a:pt x="362" y="541"/>
                </a:lnTo>
                <a:lnTo>
                  <a:pt x="0" y="270"/>
                </a:lnTo>
                <a:lnTo>
                  <a:pt x="362" y="0"/>
                </a:lnTo>
              </a:path>
            </a:pathLst>
          </a:custGeom>
          <a:solidFill>
            <a:srgbClr val="FFFFFF"/>
          </a:solidFill>
          <a:ln w="9360">
            <a:solidFill>
              <a:srgbClr val="000000"/>
            </a:solidFill>
            <a:round/>
            <a:headEnd/>
            <a:tailEnd/>
          </a:ln>
        </p:spPr>
        <p:txBody>
          <a:bodyPr anchor="ctr"/>
          <a:lstStyle/>
          <a:p>
            <a:endParaRPr lang="en-US"/>
          </a:p>
        </p:txBody>
      </p:sp>
      <p:sp>
        <p:nvSpPr>
          <p:cNvPr id="67610" name="Freeform 36">
            <a:extLst>
              <a:ext uri="{FF2B5EF4-FFF2-40B4-BE49-F238E27FC236}">
                <a16:creationId xmlns:a16="http://schemas.microsoft.com/office/drawing/2014/main" id="{21998F5D-03F4-4A4E-A37B-0DBB45B44A3B}"/>
              </a:ext>
            </a:extLst>
          </p:cNvPr>
          <p:cNvSpPr>
            <a:spLocks noChangeArrowheads="1"/>
          </p:cNvSpPr>
          <p:nvPr/>
        </p:nvSpPr>
        <p:spPr bwMode="auto">
          <a:xfrm>
            <a:off x="1803859" y="4302318"/>
            <a:ext cx="728646" cy="675115"/>
          </a:xfrm>
          <a:custGeom>
            <a:avLst/>
            <a:gdLst>
              <a:gd name="T0" fmla="*/ 2147483646 w 722"/>
              <a:gd name="T1" fmla="*/ 0 h 722"/>
              <a:gd name="T2" fmla="*/ 2147483646 w 722"/>
              <a:gd name="T3" fmla="*/ 2147483646 h 722"/>
              <a:gd name="T4" fmla="*/ 2147483646 w 722"/>
              <a:gd name="T5" fmla="*/ 2147483646 h 722"/>
              <a:gd name="T6" fmla="*/ 0 w 722"/>
              <a:gd name="T7" fmla="*/ 2147483646 h 722"/>
              <a:gd name="T8" fmla="*/ 2147483646 w 722"/>
              <a:gd name="T9" fmla="*/ 0 h 722"/>
              <a:gd name="T10" fmla="*/ 2147483646 w 722"/>
              <a:gd name="T11" fmla="*/ 0 h 72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722" h="722">
                <a:moveTo>
                  <a:pt x="360" y="0"/>
                </a:moveTo>
                <a:cubicBezTo>
                  <a:pt x="564" y="0"/>
                  <a:pt x="721" y="156"/>
                  <a:pt x="721" y="360"/>
                </a:cubicBezTo>
                <a:cubicBezTo>
                  <a:pt x="721" y="564"/>
                  <a:pt x="564" y="721"/>
                  <a:pt x="360" y="721"/>
                </a:cubicBezTo>
                <a:cubicBezTo>
                  <a:pt x="156" y="721"/>
                  <a:pt x="0" y="564"/>
                  <a:pt x="0" y="360"/>
                </a:cubicBezTo>
                <a:cubicBezTo>
                  <a:pt x="0" y="156"/>
                  <a:pt x="156" y="0"/>
                  <a:pt x="360" y="0"/>
                </a:cubicBezTo>
              </a:path>
            </a:pathLst>
          </a:custGeom>
          <a:solidFill>
            <a:srgbClr val="FFFFFF"/>
          </a:solidFill>
          <a:ln w="9360">
            <a:solidFill>
              <a:srgbClr val="000000"/>
            </a:solidFill>
            <a:round/>
            <a:headEnd/>
            <a:tailEnd/>
          </a:ln>
        </p:spPr>
        <p:txBody>
          <a:bodyPr anchor="ctr"/>
          <a:lstStyle/>
          <a:p>
            <a:endParaRPr lang="en-US"/>
          </a:p>
        </p:txBody>
      </p:sp>
      <p:sp>
        <p:nvSpPr>
          <p:cNvPr id="67611" name="Freeform 37">
            <a:extLst>
              <a:ext uri="{FF2B5EF4-FFF2-40B4-BE49-F238E27FC236}">
                <a16:creationId xmlns:a16="http://schemas.microsoft.com/office/drawing/2014/main" id="{55E0ACC8-6C0A-4916-86D5-60331B094ACD}"/>
              </a:ext>
            </a:extLst>
          </p:cNvPr>
          <p:cNvSpPr>
            <a:spLocks noChangeArrowheads="1"/>
          </p:cNvSpPr>
          <p:nvPr/>
        </p:nvSpPr>
        <p:spPr bwMode="auto">
          <a:xfrm>
            <a:off x="1438103" y="5335382"/>
            <a:ext cx="1457293" cy="525090"/>
          </a:xfrm>
          <a:custGeom>
            <a:avLst/>
            <a:gdLst>
              <a:gd name="T0" fmla="*/ 0 w 902"/>
              <a:gd name="T1" fmla="*/ 0 h 542"/>
              <a:gd name="T2" fmla="*/ 2147483646 w 902"/>
              <a:gd name="T3" fmla="*/ 0 h 542"/>
              <a:gd name="T4" fmla="*/ 2147483646 w 902"/>
              <a:gd name="T5" fmla="*/ 2147483646 h 542"/>
              <a:gd name="T6" fmla="*/ 2147483646 w 902"/>
              <a:gd name="T7" fmla="*/ 2147483646 h 542"/>
              <a:gd name="T8" fmla="*/ 0 w 902"/>
              <a:gd name="T9" fmla="*/ 0 h 5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02" h="542">
                <a:moveTo>
                  <a:pt x="0" y="0"/>
                </a:moveTo>
                <a:lnTo>
                  <a:pt x="901" y="0"/>
                </a:lnTo>
                <a:lnTo>
                  <a:pt x="719" y="541"/>
                </a:lnTo>
                <a:lnTo>
                  <a:pt x="181" y="541"/>
                </a:lnTo>
                <a:lnTo>
                  <a:pt x="0" y="0"/>
                </a:lnTo>
              </a:path>
            </a:pathLst>
          </a:custGeom>
          <a:solidFill>
            <a:srgbClr val="FFFFFF"/>
          </a:solidFill>
          <a:ln w="9360">
            <a:solidFill>
              <a:srgbClr val="000000"/>
            </a:solidFill>
            <a:round/>
            <a:headEnd/>
            <a:tailEnd/>
          </a:ln>
        </p:spPr>
        <p:txBody>
          <a:bodyPr anchor="ctr"/>
          <a:lstStyle/>
          <a:p>
            <a:endParaRPr lang="en-US"/>
          </a:p>
        </p:txBody>
      </p:sp>
    </p:spTree>
  </p:cSld>
  <p:clrMapOvr>
    <a:masterClrMapping/>
  </p:clrMapOvr>
  <p:transition spd="slow">
    <p:randomBar dir="ver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a:extLst>
              <a:ext uri="{FF2B5EF4-FFF2-40B4-BE49-F238E27FC236}">
                <a16:creationId xmlns:a16="http://schemas.microsoft.com/office/drawing/2014/main" id="{E77819F3-5023-4ABA-A9F3-42E6A5DEE929}"/>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27651" name="Rectangle 3">
            <a:extLst>
              <a:ext uri="{FF2B5EF4-FFF2-40B4-BE49-F238E27FC236}">
                <a16:creationId xmlns:a16="http://schemas.microsoft.com/office/drawing/2014/main" id="{2A0CA44D-BFC3-4D78-84EB-F9B61E4328E6}"/>
              </a:ext>
            </a:extLst>
          </p:cNvPr>
          <p:cNvSpPr>
            <a:spLocks noGrp="1" noChangeArrowheads="1"/>
          </p:cNvSpPr>
          <p:nvPr>
            <p:ph idx="1"/>
          </p:nvPr>
        </p:nvSpPr>
        <p:spPr>
          <a:xfrm>
            <a:off x="677334" y="1620262"/>
            <a:ext cx="8596668" cy="3880773"/>
          </a:xfrm>
        </p:spPr>
        <p:txBody>
          <a:bodyPr rtlCol="0">
            <a:normAutofit/>
          </a:bodyPr>
          <a:lstStyle/>
          <a:p>
            <a:pPr marL="91440" indent="-91440">
              <a:lnSpc>
                <a:spcPct val="80000"/>
              </a:lnSpc>
              <a:buFont typeface="Wingdings 3" charset="2"/>
              <a:buChar char=""/>
              <a:defRPr/>
            </a:pPr>
            <a:r>
              <a:rPr lang="en-US" b="1" dirty="0">
                <a:solidFill>
                  <a:schemeClr val="tx1">
                    <a:lumMod val="75000"/>
                    <a:lumOff val="25000"/>
                  </a:schemeClr>
                </a:solidFill>
              </a:rPr>
              <a:t>  Example 2.3 : Sale Problem</a:t>
            </a:r>
          </a:p>
          <a:p>
            <a:pPr marL="267462" lvl="1">
              <a:lnSpc>
                <a:spcPct val="80000"/>
              </a:lnSpc>
              <a:buFont typeface="Wingdings" panose="05000000000000000000" pitchFamily="2" charset="2"/>
              <a:buChar char="§"/>
              <a:defRPr/>
            </a:pPr>
            <a:r>
              <a:rPr lang="en-US" dirty="0">
                <a:solidFill>
                  <a:schemeClr val="tx1">
                    <a:lumMod val="75000"/>
                    <a:lumOff val="25000"/>
                  </a:schemeClr>
                </a:solidFill>
              </a:rPr>
              <a:t>Draw a flowchart for a problem that to read two numbers. The first number represents the unit price of a product and the second number represents the quantity of the product sold. Calculate and print the total sale.</a:t>
            </a:r>
          </a:p>
          <a:p>
            <a:pPr marL="267462" lvl="1">
              <a:lnSpc>
                <a:spcPct val="80000"/>
              </a:lnSpc>
              <a:buFont typeface="Wingdings" panose="05000000000000000000" pitchFamily="2" charset="2"/>
              <a:buChar char="§"/>
              <a:defRPr/>
            </a:pPr>
            <a:r>
              <a:rPr lang="en-US" dirty="0">
                <a:solidFill>
                  <a:schemeClr val="tx1">
                    <a:lumMod val="75000"/>
                    <a:lumOff val="25000"/>
                  </a:schemeClr>
                </a:solidFill>
              </a:rPr>
              <a:t>Solution: Stepwise Analysis of the Sale Problem</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Start of processing</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Read the unit price</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Read the quantity</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Calculate total sale</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Print total sale</a:t>
            </a:r>
          </a:p>
          <a:p>
            <a:pPr marL="1108710" lvl="2" indent="-285750">
              <a:lnSpc>
                <a:spcPct val="80000"/>
              </a:lnSpc>
              <a:buFont typeface="Wingdings" panose="05000000000000000000" pitchFamily="2" charset="2"/>
              <a:buChar char="§"/>
              <a:defRPr/>
            </a:pPr>
            <a:r>
              <a:rPr lang="en-US" dirty="0">
                <a:solidFill>
                  <a:schemeClr val="tx1">
                    <a:lumMod val="75000"/>
                    <a:lumOff val="25000"/>
                  </a:schemeClr>
                </a:solidFill>
              </a:rPr>
              <a:t>Stop the processing </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974CC7D4-4B8F-4041-9D5A-F3452950D239}"/>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grpSp>
        <p:nvGrpSpPr>
          <p:cNvPr id="69635" name="Group 4">
            <a:extLst>
              <a:ext uri="{FF2B5EF4-FFF2-40B4-BE49-F238E27FC236}">
                <a16:creationId xmlns:a16="http://schemas.microsoft.com/office/drawing/2014/main" id="{13D45F9A-75B2-46F8-8989-FD0851F6B4EB}"/>
              </a:ext>
            </a:extLst>
          </p:cNvPr>
          <p:cNvGrpSpPr>
            <a:grpSpLocks/>
          </p:cNvGrpSpPr>
          <p:nvPr/>
        </p:nvGrpSpPr>
        <p:grpSpPr bwMode="auto">
          <a:xfrm>
            <a:off x="1120602" y="1712421"/>
            <a:ext cx="8153400" cy="4509655"/>
            <a:chOff x="108" y="11"/>
            <a:chExt cx="8460" cy="4324"/>
          </a:xfrm>
        </p:grpSpPr>
        <p:grpSp>
          <p:nvGrpSpPr>
            <p:cNvPr id="69636" name="Group 5">
              <a:extLst>
                <a:ext uri="{FF2B5EF4-FFF2-40B4-BE49-F238E27FC236}">
                  <a16:creationId xmlns:a16="http://schemas.microsoft.com/office/drawing/2014/main" id="{70EEC4B8-9DCE-46E8-AB2C-68CD26F1EA78}"/>
                </a:ext>
              </a:extLst>
            </p:cNvPr>
            <p:cNvGrpSpPr>
              <a:grpSpLocks/>
            </p:cNvGrpSpPr>
            <p:nvPr/>
          </p:nvGrpSpPr>
          <p:grpSpPr bwMode="auto">
            <a:xfrm>
              <a:off x="300" y="11"/>
              <a:ext cx="2692" cy="686"/>
              <a:chOff x="300" y="11"/>
              <a:chExt cx="2692" cy="686"/>
            </a:xfrm>
          </p:grpSpPr>
          <p:sp>
            <p:nvSpPr>
              <p:cNvPr id="69662" name="Oval 6">
                <a:extLst>
                  <a:ext uri="{FF2B5EF4-FFF2-40B4-BE49-F238E27FC236}">
                    <a16:creationId xmlns:a16="http://schemas.microsoft.com/office/drawing/2014/main" id="{8E2FDC88-F259-4247-A140-010BC986B74C}"/>
                  </a:ext>
                </a:extLst>
              </p:cNvPr>
              <p:cNvSpPr>
                <a:spLocks noChangeArrowheads="1"/>
              </p:cNvSpPr>
              <p:nvPr/>
            </p:nvSpPr>
            <p:spPr bwMode="auto">
              <a:xfrm>
                <a:off x="300" y="12"/>
                <a:ext cx="2692" cy="685"/>
              </a:xfrm>
              <a:prstGeom prst="ellipse">
                <a:avLst/>
              </a:prstGeom>
              <a:solidFill>
                <a:srgbClr val="FFFFFF"/>
              </a:solidFill>
              <a:ln w="936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9663" name="Text Box 7">
                <a:extLst>
                  <a:ext uri="{FF2B5EF4-FFF2-40B4-BE49-F238E27FC236}">
                    <a16:creationId xmlns:a16="http://schemas.microsoft.com/office/drawing/2014/main" id="{12416FC5-52DD-4659-8C01-A8BDBB9B44B4}"/>
                  </a:ext>
                </a:extLst>
              </p:cNvPr>
              <p:cNvSpPr txBox="1">
                <a:spLocks noChangeArrowheads="1"/>
              </p:cNvSpPr>
              <p:nvPr/>
            </p:nvSpPr>
            <p:spPr bwMode="auto">
              <a:xfrm>
                <a:off x="699" y="113"/>
                <a:ext cx="189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START</a:t>
                </a:r>
              </a:p>
            </p:txBody>
          </p:sp>
        </p:grpSp>
        <p:grpSp>
          <p:nvGrpSpPr>
            <p:cNvPr id="69637" name="Group 8">
              <a:extLst>
                <a:ext uri="{FF2B5EF4-FFF2-40B4-BE49-F238E27FC236}">
                  <a16:creationId xmlns:a16="http://schemas.microsoft.com/office/drawing/2014/main" id="{28DB32D6-BB13-4E93-AA83-1D19D81A80D6}"/>
                </a:ext>
              </a:extLst>
            </p:cNvPr>
            <p:cNvGrpSpPr>
              <a:grpSpLocks/>
            </p:cNvGrpSpPr>
            <p:nvPr/>
          </p:nvGrpSpPr>
          <p:grpSpPr bwMode="auto">
            <a:xfrm>
              <a:off x="108" y="1193"/>
              <a:ext cx="3077" cy="685"/>
              <a:chOff x="108" y="1193"/>
              <a:chExt cx="3077" cy="685"/>
            </a:xfrm>
          </p:grpSpPr>
          <p:sp>
            <p:nvSpPr>
              <p:cNvPr id="69660" name="Freeform 9">
                <a:extLst>
                  <a:ext uri="{FF2B5EF4-FFF2-40B4-BE49-F238E27FC236}">
                    <a16:creationId xmlns:a16="http://schemas.microsoft.com/office/drawing/2014/main" id="{721EEB07-6876-4F46-8E2E-59D4A7EBAD0D}"/>
                  </a:ext>
                </a:extLst>
              </p:cNvPr>
              <p:cNvSpPr>
                <a:spLocks noChangeArrowheads="1"/>
              </p:cNvSpPr>
              <p:nvPr/>
            </p:nvSpPr>
            <p:spPr bwMode="auto">
              <a:xfrm>
                <a:off x="108" y="1193"/>
                <a:ext cx="3077" cy="685"/>
              </a:xfrm>
              <a:custGeom>
                <a:avLst/>
                <a:gdLst>
                  <a:gd name="T0" fmla="*/ 602 w 3078"/>
                  <a:gd name="T1" fmla="*/ 0 h 686"/>
                  <a:gd name="T2" fmla="*/ 3065 w 3078"/>
                  <a:gd name="T3" fmla="*/ 0 h 686"/>
                  <a:gd name="T4" fmla="*/ 2462 w 3078"/>
                  <a:gd name="T5" fmla="*/ 673 h 686"/>
                  <a:gd name="T6" fmla="*/ 0 w 3078"/>
                  <a:gd name="T7" fmla="*/ 673 h 686"/>
                  <a:gd name="T8" fmla="*/ 602 w 3078"/>
                  <a:gd name="T9" fmla="*/ 0 h 6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8" h="686">
                    <a:moveTo>
                      <a:pt x="602" y="0"/>
                    </a:moveTo>
                    <a:lnTo>
                      <a:pt x="3077" y="0"/>
                    </a:lnTo>
                    <a:lnTo>
                      <a:pt x="2474" y="685"/>
                    </a:lnTo>
                    <a:lnTo>
                      <a:pt x="0" y="685"/>
                    </a:lnTo>
                    <a:lnTo>
                      <a:pt x="602" y="0"/>
                    </a:lnTo>
                  </a:path>
                </a:pathLst>
              </a:custGeom>
              <a:solidFill>
                <a:srgbClr val="FFFFFF"/>
              </a:solidFill>
              <a:ln w="9360">
                <a:solidFill>
                  <a:srgbClr val="000000"/>
                </a:solidFill>
                <a:round/>
                <a:headEnd/>
                <a:tailEnd/>
              </a:ln>
            </p:spPr>
            <p:txBody>
              <a:bodyPr anchor="ctr"/>
              <a:lstStyle/>
              <a:p>
                <a:endParaRPr lang="en-US"/>
              </a:p>
            </p:txBody>
          </p:sp>
          <p:sp>
            <p:nvSpPr>
              <p:cNvPr id="69661" name="Text Box 10">
                <a:extLst>
                  <a:ext uri="{FF2B5EF4-FFF2-40B4-BE49-F238E27FC236}">
                    <a16:creationId xmlns:a16="http://schemas.microsoft.com/office/drawing/2014/main" id="{9057FFAE-47CA-4E5A-990C-53E04F70B8CE}"/>
                  </a:ext>
                </a:extLst>
              </p:cNvPr>
              <p:cNvSpPr txBox="1">
                <a:spLocks noChangeArrowheads="1"/>
              </p:cNvSpPr>
              <p:nvPr/>
            </p:nvSpPr>
            <p:spPr bwMode="auto">
              <a:xfrm>
                <a:off x="710" y="1193"/>
                <a:ext cx="1872"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READ</a:t>
                </a:r>
              </a:p>
              <a:p>
                <a:pPr algn="ctr" eaLnBrk="1" hangingPunct="1">
                  <a:spcBef>
                    <a:spcPct val="0"/>
                  </a:spcBef>
                  <a:buClrTx/>
                  <a:buSzTx/>
                  <a:buFontTx/>
                  <a:buNone/>
                </a:pPr>
                <a:r>
                  <a:rPr lang="en-US" altLang="en-US" sz="2000" dirty="0">
                    <a:solidFill>
                      <a:schemeClr val="tx1"/>
                    </a:solidFill>
                    <a:latin typeface="Arial" panose="020B0604020202020204" pitchFamily="34" charset="0"/>
                  </a:rPr>
                  <a:t>UNIT PRICE</a:t>
                </a:r>
              </a:p>
            </p:txBody>
          </p:sp>
        </p:grpSp>
        <p:grpSp>
          <p:nvGrpSpPr>
            <p:cNvPr id="69638" name="Group 11">
              <a:extLst>
                <a:ext uri="{FF2B5EF4-FFF2-40B4-BE49-F238E27FC236}">
                  <a16:creationId xmlns:a16="http://schemas.microsoft.com/office/drawing/2014/main" id="{737BE21D-5F88-4911-81F8-1DEAC22B901E}"/>
                </a:ext>
              </a:extLst>
            </p:cNvPr>
            <p:cNvGrpSpPr>
              <a:grpSpLocks/>
            </p:cNvGrpSpPr>
            <p:nvPr/>
          </p:nvGrpSpPr>
          <p:grpSpPr bwMode="auto">
            <a:xfrm>
              <a:off x="108" y="2405"/>
              <a:ext cx="3077" cy="685"/>
              <a:chOff x="108" y="2405"/>
              <a:chExt cx="3077" cy="685"/>
            </a:xfrm>
          </p:grpSpPr>
          <p:sp>
            <p:nvSpPr>
              <p:cNvPr id="69658" name="Freeform 12">
                <a:extLst>
                  <a:ext uri="{FF2B5EF4-FFF2-40B4-BE49-F238E27FC236}">
                    <a16:creationId xmlns:a16="http://schemas.microsoft.com/office/drawing/2014/main" id="{0E7D745B-DDA7-408D-80CD-D80ABA7BB518}"/>
                  </a:ext>
                </a:extLst>
              </p:cNvPr>
              <p:cNvSpPr>
                <a:spLocks noChangeArrowheads="1"/>
              </p:cNvSpPr>
              <p:nvPr/>
            </p:nvSpPr>
            <p:spPr bwMode="auto">
              <a:xfrm>
                <a:off x="108" y="2405"/>
                <a:ext cx="3077" cy="685"/>
              </a:xfrm>
              <a:custGeom>
                <a:avLst/>
                <a:gdLst>
                  <a:gd name="T0" fmla="*/ 602 w 3078"/>
                  <a:gd name="T1" fmla="*/ 0 h 686"/>
                  <a:gd name="T2" fmla="*/ 3065 w 3078"/>
                  <a:gd name="T3" fmla="*/ 0 h 686"/>
                  <a:gd name="T4" fmla="*/ 2462 w 3078"/>
                  <a:gd name="T5" fmla="*/ 673 h 686"/>
                  <a:gd name="T6" fmla="*/ 0 w 3078"/>
                  <a:gd name="T7" fmla="*/ 673 h 686"/>
                  <a:gd name="T8" fmla="*/ 602 w 3078"/>
                  <a:gd name="T9" fmla="*/ 0 h 6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8" h="686">
                    <a:moveTo>
                      <a:pt x="602" y="0"/>
                    </a:moveTo>
                    <a:lnTo>
                      <a:pt x="3077" y="0"/>
                    </a:lnTo>
                    <a:lnTo>
                      <a:pt x="2474" y="685"/>
                    </a:lnTo>
                    <a:lnTo>
                      <a:pt x="0" y="685"/>
                    </a:lnTo>
                    <a:lnTo>
                      <a:pt x="602" y="0"/>
                    </a:lnTo>
                  </a:path>
                </a:pathLst>
              </a:custGeom>
              <a:solidFill>
                <a:srgbClr val="FFFFFF"/>
              </a:solidFill>
              <a:ln w="9360">
                <a:solidFill>
                  <a:srgbClr val="000000"/>
                </a:solidFill>
                <a:round/>
                <a:headEnd/>
                <a:tailEnd/>
              </a:ln>
            </p:spPr>
            <p:txBody>
              <a:bodyPr anchor="ctr"/>
              <a:lstStyle/>
              <a:p>
                <a:endParaRPr lang="en-US"/>
              </a:p>
            </p:txBody>
          </p:sp>
          <p:sp>
            <p:nvSpPr>
              <p:cNvPr id="69659" name="Text Box 13">
                <a:extLst>
                  <a:ext uri="{FF2B5EF4-FFF2-40B4-BE49-F238E27FC236}">
                    <a16:creationId xmlns:a16="http://schemas.microsoft.com/office/drawing/2014/main" id="{CAF4AA58-C8F6-422A-AAA3-867A339A1B60}"/>
                  </a:ext>
                </a:extLst>
              </p:cNvPr>
              <p:cNvSpPr txBox="1">
                <a:spLocks noChangeArrowheads="1"/>
              </p:cNvSpPr>
              <p:nvPr/>
            </p:nvSpPr>
            <p:spPr bwMode="auto">
              <a:xfrm>
                <a:off x="710" y="2405"/>
                <a:ext cx="1872"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READ</a:t>
                </a:r>
              </a:p>
              <a:p>
                <a:pPr algn="ctr" eaLnBrk="1" hangingPunct="1">
                  <a:spcBef>
                    <a:spcPct val="0"/>
                  </a:spcBef>
                  <a:buClrTx/>
                  <a:buSzTx/>
                  <a:buFontTx/>
                  <a:buNone/>
                </a:pPr>
                <a:r>
                  <a:rPr lang="en-US" altLang="en-US" sz="2000">
                    <a:solidFill>
                      <a:schemeClr val="tx1"/>
                    </a:solidFill>
                    <a:latin typeface="Arial" panose="020B0604020202020204" pitchFamily="34" charset="0"/>
                  </a:rPr>
                  <a:t>QUANTITY</a:t>
                </a:r>
              </a:p>
            </p:txBody>
          </p:sp>
        </p:grpSp>
        <p:grpSp>
          <p:nvGrpSpPr>
            <p:cNvPr id="69639" name="Group 14">
              <a:extLst>
                <a:ext uri="{FF2B5EF4-FFF2-40B4-BE49-F238E27FC236}">
                  <a16:creationId xmlns:a16="http://schemas.microsoft.com/office/drawing/2014/main" id="{DC8B0C20-11D9-456E-869C-374280A0C134}"/>
                </a:ext>
              </a:extLst>
            </p:cNvPr>
            <p:cNvGrpSpPr>
              <a:grpSpLocks/>
            </p:cNvGrpSpPr>
            <p:nvPr/>
          </p:nvGrpSpPr>
          <p:grpSpPr bwMode="auto">
            <a:xfrm>
              <a:off x="1069" y="3478"/>
              <a:ext cx="1155" cy="857"/>
              <a:chOff x="1069" y="3478"/>
              <a:chExt cx="1155" cy="857"/>
            </a:xfrm>
          </p:grpSpPr>
          <p:sp>
            <p:nvSpPr>
              <p:cNvPr id="69656" name="Freeform 15">
                <a:extLst>
                  <a:ext uri="{FF2B5EF4-FFF2-40B4-BE49-F238E27FC236}">
                    <a16:creationId xmlns:a16="http://schemas.microsoft.com/office/drawing/2014/main" id="{B2515E6E-9764-477D-A98B-A3D326F04508}"/>
                  </a:ext>
                </a:extLst>
              </p:cNvPr>
              <p:cNvSpPr>
                <a:spLocks noChangeArrowheads="1"/>
              </p:cNvSpPr>
              <p:nvPr/>
            </p:nvSpPr>
            <p:spPr bwMode="auto">
              <a:xfrm>
                <a:off x="1069" y="3478"/>
                <a:ext cx="1155" cy="857"/>
              </a:xfrm>
              <a:custGeom>
                <a:avLst/>
                <a:gdLst>
                  <a:gd name="T0" fmla="*/ 577 w 1156"/>
                  <a:gd name="T1" fmla="*/ 0 h 858"/>
                  <a:gd name="T2" fmla="*/ 1143 w 1156"/>
                  <a:gd name="T3" fmla="*/ 428 h 858"/>
                  <a:gd name="T4" fmla="*/ 577 w 1156"/>
                  <a:gd name="T5" fmla="*/ 845 h 858"/>
                  <a:gd name="T6" fmla="*/ 0 w 1156"/>
                  <a:gd name="T7" fmla="*/ 428 h 858"/>
                  <a:gd name="T8" fmla="*/ 577 w 1156"/>
                  <a:gd name="T9" fmla="*/ 0 h 858"/>
                  <a:gd name="T10" fmla="*/ 577 w 1156"/>
                  <a:gd name="T11" fmla="*/ 0 h 8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6" h="858">
                    <a:moveTo>
                      <a:pt x="577" y="0"/>
                    </a:moveTo>
                    <a:cubicBezTo>
                      <a:pt x="904" y="0"/>
                      <a:pt x="1155" y="186"/>
                      <a:pt x="1155" y="428"/>
                    </a:cubicBezTo>
                    <a:cubicBezTo>
                      <a:pt x="1155" y="671"/>
                      <a:pt x="904" y="857"/>
                      <a:pt x="577" y="857"/>
                    </a:cubicBezTo>
                    <a:cubicBezTo>
                      <a:pt x="250" y="857"/>
                      <a:pt x="0" y="671"/>
                      <a:pt x="0" y="428"/>
                    </a:cubicBezTo>
                    <a:cubicBezTo>
                      <a:pt x="0" y="186"/>
                      <a:pt x="250" y="0"/>
                      <a:pt x="577" y="0"/>
                    </a:cubicBezTo>
                  </a:path>
                </a:pathLst>
              </a:custGeom>
              <a:solidFill>
                <a:srgbClr val="FFFFFF"/>
              </a:solidFill>
              <a:ln w="9360">
                <a:solidFill>
                  <a:srgbClr val="000000"/>
                </a:solidFill>
                <a:round/>
                <a:headEnd/>
                <a:tailEnd/>
              </a:ln>
            </p:spPr>
            <p:txBody>
              <a:bodyPr anchor="ctr"/>
              <a:lstStyle/>
              <a:p>
                <a:endParaRPr lang="en-US"/>
              </a:p>
            </p:txBody>
          </p:sp>
          <p:sp>
            <p:nvSpPr>
              <p:cNvPr id="69657" name="Text Box 16">
                <a:extLst>
                  <a:ext uri="{FF2B5EF4-FFF2-40B4-BE49-F238E27FC236}">
                    <a16:creationId xmlns:a16="http://schemas.microsoft.com/office/drawing/2014/main" id="{A285C804-81F4-4379-A811-3A5E87ACAB2A}"/>
                  </a:ext>
                </a:extLst>
              </p:cNvPr>
              <p:cNvSpPr txBox="1">
                <a:spLocks noChangeArrowheads="1"/>
              </p:cNvSpPr>
              <p:nvPr/>
            </p:nvSpPr>
            <p:spPr bwMode="auto">
              <a:xfrm>
                <a:off x="1239" y="3604"/>
                <a:ext cx="814"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A</a:t>
                </a:r>
              </a:p>
            </p:txBody>
          </p:sp>
        </p:grpSp>
        <p:sp>
          <p:nvSpPr>
            <p:cNvPr id="69640" name="Line 17">
              <a:extLst>
                <a:ext uri="{FF2B5EF4-FFF2-40B4-BE49-F238E27FC236}">
                  <a16:creationId xmlns:a16="http://schemas.microsoft.com/office/drawing/2014/main" id="{782ABC33-BC3D-4698-880E-E485CF9B3CD7}"/>
                </a:ext>
              </a:extLst>
            </p:cNvPr>
            <p:cNvSpPr>
              <a:spLocks noChangeShapeType="1"/>
            </p:cNvSpPr>
            <p:nvPr/>
          </p:nvSpPr>
          <p:spPr bwMode="auto">
            <a:xfrm>
              <a:off x="1646" y="602"/>
              <a:ext cx="0" cy="68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1" name="Line 18">
              <a:extLst>
                <a:ext uri="{FF2B5EF4-FFF2-40B4-BE49-F238E27FC236}">
                  <a16:creationId xmlns:a16="http://schemas.microsoft.com/office/drawing/2014/main" id="{F468C274-6866-4CAE-87A3-240AB933350A}"/>
                </a:ext>
              </a:extLst>
            </p:cNvPr>
            <p:cNvSpPr>
              <a:spLocks noChangeShapeType="1"/>
            </p:cNvSpPr>
            <p:nvPr/>
          </p:nvSpPr>
          <p:spPr bwMode="auto">
            <a:xfrm>
              <a:off x="1646" y="1815"/>
              <a:ext cx="0" cy="684"/>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2" name="Line 19">
              <a:extLst>
                <a:ext uri="{FF2B5EF4-FFF2-40B4-BE49-F238E27FC236}">
                  <a16:creationId xmlns:a16="http://schemas.microsoft.com/office/drawing/2014/main" id="{7390EB72-EB17-40C7-8FF9-E8951FF9860C}"/>
                </a:ext>
              </a:extLst>
            </p:cNvPr>
            <p:cNvSpPr>
              <a:spLocks noChangeShapeType="1"/>
            </p:cNvSpPr>
            <p:nvPr/>
          </p:nvSpPr>
          <p:spPr bwMode="auto">
            <a:xfrm>
              <a:off x="1646" y="3027"/>
              <a:ext cx="0" cy="513"/>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69643" name="Group 20">
              <a:extLst>
                <a:ext uri="{FF2B5EF4-FFF2-40B4-BE49-F238E27FC236}">
                  <a16:creationId xmlns:a16="http://schemas.microsoft.com/office/drawing/2014/main" id="{0D1BEF56-EEE1-41F1-A811-48109DF09DA0}"/>
                </a:ext>
              </a:extLst>
            </p:cNvPr>
            <p:cNvGrpSpPr>
              <a:grpSpLocks/>
            </p:cNvGrpSpPr>
            <p:nvPr/>
          </p:nvGrpSpPr>
          <p:grpSpPr bwMode="auto">
            <a:xfrm>
              <a:off x="6068" y="12"/>
              <a:ext cx="1155" cy="857"/>
              <a:chOff x="6068" y="12"/>
              <a:chExt cx="1155" cy="857"/>
            </a:xfrm>
          </p:grpSpPr>
          <p:sp>
            <p:nvSpPr>
              <p:cNvPr id="69654" name="Freeform 21">
                <a:extLst>
                  <a:ext uri="{FF2B5EF4-FFF2-40B4-BE49-F238E27FC236}">
                    <a16:creationId xmlns:a16="http://schemas.microsoft.com/office/drawing/2014/main" id="{8699D47D-10FD-4915-AC89-1C3F4F449B81}"/>
                  </a:ext>
                </a:extLst>
              </p:cNvPr>
              <p:cNvSpPr>
                <a:spLocks noChangeArrowheads="1"/>
              </p:cNvSpPr>
              <p:nvPr/>
            </p:nvSpPr>
            <p:spPr bwMode="auto">
              <a:xfrm>
                <a:off x="6068" y="12"/>
                <a:ext cx="1155" cy="857"/>
              </a:xfrm>
              <a:custGeom>
                <a:avLst/>
                <a:gdLst>
                  <a:gd name="T0" fmla="*/ 577 w 1156"/>
                  <a:gd name="T1" fmla="*/ 0 h 858"/>
                  <a:gd name="T2" fmla="*/ 1143 w 1156"/>
                  <a:gd name="T3" fmla="*/ 428 h 858"/>
                  <a:gd name="T4" fmla="*/ 577 w 1156"/>
                  <a:gd name="T5" fmla="*/ 845 h 858"/>
                  <a:gd name="T6" fmla="*/ 0 w 1156"/>
                  <a:gd name="T7" fmla="*/ 428 h 858"/>
                  <a:gd name="T8" fmla="*/ 577 w 1156"/>
                  <a:gd name="T9" fmla="*/ 0 h 858"/>
                  <a:gd name="T10" fmla="*/ 577 w 1156"/>
                  <a:gd name="T11" fmla="*/ 0 h 85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156" h="858">
                    <a:moveTo>
                      <a:pt x="577" y="0"/>
                    </a:moveTo>
                    <a:cubicBezTo>
                      <a:pt x="904" y="0"/>
                      <a:pt x="1155" y="185"/>
                      <a:pt x="1155" y="428"/>
                    </a:cubicBezTo>
                    <a:cubicBezTo>
                      <a:pt x="1155" y="670"/>
                      <a:pt x="904" y="857"/>
                      <a:pt x="577" y="857"/>
                    </a:cubicBezTo>
                    <a:cubicBezTo>
                      <a:pt x="250" y="857"/>
                      <a:pt x="0" y="670"/>
                      <a:pt x="0" y="428"/>
                    </a:cubicBezTo>
                    <a:cubicBezTo>
                      <a:pt x="0" y="185"/>
                      <a:pt x="250" y="0"/>
                      <a:pt x="577" y="0"/>
                    </a:cubicBezTo>
                  </a:path>
                </a:pathLst>
              </a:custGeom>
              <a:solidFill>
                <a:srgbClr val="FFFFFF"/>
              </a:solidFill>
              <a:ln w="9360">
                <a:solidFill>
                  <a:srgbClr val="000000"/>
                </a:solidFill>
                <a:round/>
                <a:headEnd/>
                <a:tailEnd/>
              </a:ln>
            </p:spPr>
            <p:txBody>
              <a:bodyPr anchor="ctr"/>
              <a:lstStyle/>
              <a:p>
                <a:endParaRPr lang="en-US"/>
              </a:p>
            </p:txBody>
          </p:sp>
          <p:sp>
            <p:nvSpPr>
              <p:cNvPr id="69655" name="Text Box 22">
                <a:extLst>
                  <a:ext uri="{FF2B5EF4-FFF2-40B4-BE49-F238E27FC236}">
                    <a16:creationId xmlns:a16="http://schemas.microsoft.com/office/drawing/2014/main" id="{6F7051BF-AC34-40D4-A745-E740D47445BB}"/>
                  </a:ext>
                </a:extLst>
              </p:cNvPr>
              <p:cNvSpPr txBox="1">
                <a:spLocks noChangeArrowheads="1"/>
              </p:cNvSpPr>
              <p:nvPr/>
            </p:nvSpPr>
            <p:spPr bwMode="auto">
              <a:xfrm>
                <a:off x="6238" y="137"/>
                <a:ext cx="814" cy="6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A</a:t>
                </a:r>
              </a:p>
            </p:txBody>
          </p:sp>
        </p:grpSp>
        <p:sp>
          <p:nvSpPr>
            <p:cNvPr id="69644" name="Text Box 23">
              <a:extLst>
                <a:ext uri="{FF2B5EF4-FFF2-40B4-BE49-F238E27FC236}">
                  <a16:creationId xmlns:a16="http://schemas.microsoft.com/office/drawing/2014/main" id="{AD66720C-5086-416D-8447-C550C40C5B85}"/>
                </a:ext>
              </a:extLst>
            </p:cNvPr>
            <p:cNvSpPr txBox="1">
              <a:spLocks noChangeArrowheads="1"/>
            </p:cNvSpPr>
            <p:nvPr/>
          </p:nvSpPr>
          <p:spPr bwMode="auto">
            <a:xfrm>
              <a:off x="5107" y="1193"/>
              <a:ext cx="3461" cy="855"/>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TOTAL SALE =</a:t>
              </a:r>
            </a:p>
            <a:p>
              <a:pPr algn="ctr" eaLnBrk="1" hangingPunct="1">
                <a:spcBef>
                  <a:spcPct val="0"/>
                </a:spcBef>
                <a:buClrTx/>
                <a:buSzTx/>
                <a:buFontTx/>
                <a:buNone/>
              </a:pPr>
              <a:r>
                <a:rPr lang="en-US" altLang="en-US" sz="2000" dirty="0">
                  <a:solidFill>
                    <a:schemeClr val="tx1"/>
                  </a:solidFill>
                  <a:latin typeface="Arial" panose="020B0604020202020204" pitchFamily="34" charset="0"/>
                </a:rPr>
                <a:t>UNITPRICE </a:t>
              </a:r>
              <a:r>
                <a:rPr lang="en-US" altLang="en-US" sz="2000" dirty="0">
                  <a:solidFill>
                    <a:schemeClr val="tx1"/>
                  </a:solidFill>
                  <a:latin typeface="Symbol" panose="05050102010706020507" pitchFamily="18" charset="2"/>
                </a:rPr>
                <a:t>´</a:t>
              </a:r>
              <a:r>
                <a:rPr lang="en-US" altLang="en-US" sz="2000" dirty="0">
                  <a:solidFill>
                    <a:schemeClr val="tx1"/>
                  </a:solidFill>
                  <a:latin typeface="Arial" panose="020B0604020202020204" pitchFamily="34" charset="0"/>
                </a:rPr>
                <a:t> QUANTITY</a:t>
              </a:r>
            </a:p>
          </p:txBody>
        </p:sp>
        <p:grpSp>
          <p:nvGrpSpPr>
            <p:cNvPr id="69645" name="Group 24">
              <a:extLst>
                <a:ext uri="{FF2B5EF4-FFF2-40B4-BE49-F238E27FC236}">
                  <a16:creationId xmlns:a16="http://schemas.microsoft.com/office/drawing/2014/main" id="{91F00038-4F49-4CE7-B465-998DC72C6E84}"/>
                </a:ext>
              </a:extLst>
            </p:cNvPr>
            <p:cNvGrpSpPr>
              <a:grpSpLocks/>
            </p:cNvGrpSpPr>
            <p:nvPr/>
          </p:nvGrpSpPr>
          <p:grpSpPr bwMode="auto">
            <a:xfrm>
              <a:off x="5106" y="2405"/>
              <a:ext cx="3078" cy="724"/>
              <a:chOff x="5106" y="2405"/>
              <a:chExt cx="3078" cy="724"/>
            </a:xfrm>
          </p:grpSpPr>
          <p:sp>
            <p:nvSpPr>
              <p:cNvPr id="69652" name="Freeform 25">
                <a:extLst>
                  <a:ext uri="{FF2B5EF4-FFF2-40B4-BE49-F238E27FC236}">
                    <a16:creationId xmlns:a16="http://schemas.microsoft.com/office/drawing/2014/main" id="{5B580385-7977-4B18-B636-C26A523B0006}"/>
                  </a:ext>
                </a:extLst>
              </p:cNvPr>
              <p:cNvSpPr>
                <a:spLocks noChangeArrowheads="1"/>
              </p:cNvSpPr>
              <p:nvPr/>
            </p:nvSpPr>
            <p:spPr bwMode="auto">
              <a:xfrm>
                <a:off x="5106" y="2444"/>
                <a:ext cx="3078" cy="685"/>
              </a:xfrm>
              <a:custGeom>
                <a:avLst/>
                <a:gdLst>
                  <a:gd name="T0" fmla="*/ 603 w 3079"/>
                  <a:gd name="T1" fmla="*/ 0 h 686"/>
                  <a:gd name="T2" fmla="*/ 3066 w 3079"/>
                  <a:gd name="T3" fmla="*/ 0 h 686"/>
                  <a:gd name="T4" fmla="*/ 2462 w 3079"/>
                  <a:gd name="T5" fmla="*/ 673 h 686"/>
                  <a:gd name="T6" fmla="*/ 0 w 3079"/>
                  <a:gd name="T7" fmla="*/ 673 h 686"/>
                  <a:gd name="T8" fmla="*/ 603 w 3079"/>
                  <a:gd name="T9" fmla="*/ 0 h 68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79" h="686">
                    <a:moveTo>
                      <a:pt x="603" y="0"/>
                    </a:moveTo>
                    <a:lnTo>
                      <a:pt x="3078" y="0"/>
                    </a:lnTo>
                    <a:lnTo>
                      <a:pt x="2474" y="685"/>
                    </a:lnTo>
                    <a:lnTo>
                      <a:pt x="0" y="685"/>
                    </a:lnTo>
                    <a:lnTo>
                      <a:pt x="603" y="0"/>
                    </a:lnTo>
                  </a:path>
                </a:pathLst>
              </a:custGeom>
              <a:solidFill>
                <a:srgbClr val="FFFFFF"/>
              </a:solidFill>
              <a:ln w="9360">
                <a:solidFill>
                  <a:srgbClr val="000000"/>
                </a:solidFill>
                <a:round/>
                <a:headEnd/>
                <a:tailEnd/>
              </a:ln>
            </p:spPr>
            <p:txBody>
              <a:bodyPr anchor="ctr"/>
              <a:lstStyle/>
              <a:p>
                <a:endParaRPr lang="en-US"/>
              </a:p>
            </p:txBody>
          </p:sp>
          <p:sp>
            <p:nvSpPr>
              <p:cNvPr id="69653" name="Text Box 26">
                <a:extLst>
                  <a:ext uri="{FF2B5EF4-FFF2-40B4-BE49-F238E27FC236}">
                    <a16:creationId xmlns:a16="http://schemas.microsoft.com/office/drawing/2014/main" id="{D3DC321F-F30E-43D6-BEC7-B561123E3A3C}"/>
                  </a:ext>
                </a:extLst>
              </p:cNvPr>
              <p:cNvSpPr txBox="1">
                <a:spLocks noChangeArrowheads="1"/>
              </p:cNvSpPr>
              <p:nvPr/>
            </p:nvSpPr>
            <p:spPr bwMode="auto">
              <a:xfrm>
                <a:off x="5710" y="2405"/>
                <a:ext cx="1871" cy="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PRINT</a:t>
                </a:r>
              </a:p>
              <a:p>
                <a:pPr algn="ctr" eaLnBrk="1" hangingPunct="1">
                  <a:spcBef>
                    <a:spcPct val="0"/>
                  </a:spcBef>
                  <a:buClrTx/>
                  <a:buSzTx/>
                  <a:buFontTx/>
                  <a:buNone/>
                </a:pPr>
                <a:r>
                  <a:rPr lang="en-US" altLang="en-US" sz="2000">
                    <a:solidFill>
                      <a:schemeClr val="tx1"/>
                    </a:solidFill>
                    <a:latin typeface="Arial" panose="020B0604020202020204" pitchFamily="34" charset="0"/>
                  </a:rPr>
                  <a:t>TOTALSALE</a:t>
                </a:r>
              </a:p>
            </p:txBody>
          </p:sp>
        </p:grpSp>
        <p:grpSp>
          <p:nvGrpSpPr>
            <p:cNvPr id="69646" name="Group 27">
              <a:extLst>
                <a:ext uri="{FF2B5EF4-FFF2-40B4-BE49-F238E27FC236}">
                  <a16:creationId xmlns:a16="http://schemas.microsoft.com/office/drawing/2014/main" id="{37D326A1-11B4-4BAF-945B-E16FDEC524DB}"/>
                </a:ext>
              </a:extLst>
            </p:cNvPr>
            <p:cNvGrpSpPr>
              <a:grpSpLocks/>
            </p:cNvGrpSpPr>
            <p:nvPr/>
          </p:nvGrpSpPr>
          <p:grpSpPr bwMode="auto">
            <a:xfrm>
              <a:off x="5299" y="3477"/>
              <a:ext cx="2692" cy="686"/>
              <a:chOff x="5299" y="3477"/>
              <a:chExt cx="2692" cy="686"/>
            </a:xfrm>
          </p:grpSpPr>
          <p:sp>
            <p:nvSpPr>
              <p:cNvPr id="69650" name="Oval 28">
                <a:extLst>
                  <a:ext uri="{FF2B5EF4-FFF2-40B4-BE49-F238E27FC236}">
                    <a16:creationId xmlns:a16="http://schemas.microsoft.com/office/drawing/2014/main" id="{E70409C9-657C-446F-AB0F-F170E346F1A2}"/>
                  </a:ext>
                </a:extLst>
              </p:cNvPr>
              <p:cNvSpPr>
                <a:spLocks noChangeArrowheads="1"/>
              </p:cNvSpPr>
              <p:nvPr/>
            </p:nvSpPr>
            <p:spPr bwMode="auto">
              <a:xfrm>
                <a:off x="5299" y="3478"/>
                <a:ext cx="2692" cy="685"/>
              </a:xfrm>
              <a:prstGeom prst="ellipse">
                <a:avLst/>
              </a:prstGeom>
              <a:solidFill>
                <a:srgbClr val="FFFFFF"/>
              </a:solidFill>
              <a:ln w="936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69651" name="Text Box 29">
                <a:extLst>
                  <a:ext uri="{FF2B5EF4-FFF2-40B4-BE49-F238E27FC236}">
                    <a16:creationId xmlns:a16="http://schemas.microsoft.com/office/drawing/2014/main" id="{A354EAF8-6A48-4CB5-B9E9-3F90676B495C}"/>
                  </a:ext>
                </a:extLst>
              </p:cNvPr>
              <p:cNvSpPr txBox="1">
                <a:spLocks noChangeArrowheads="1"/>
              </p:cNvSpPr>
              <p:nvPr/>
            </p:nvSpPr>
            <p:spPr bwMode="auto">
              <a:xfrm>
                <a:off x="5698" y="3579"/>
                <a:ext cx="1895" cy="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STOP</a:t>
                </a:r>
              </a:p>
            </p:txBody>
          </p:sp>
        </p:grpSp>
        <p:sp>
          <p:nvSpPr>
            <p:cNvPr id="69647" name="Line 30">
              <a:extLst>
                <a:ext uri="{FF2B5EF4-FFF2-40B4-BE49-F238E27FC236}">
                  <a16:creationId xmlns:a16="http://schemas.microsoft.com/office/drawing/2014/main" id="{63D851AE-372A-464D-BA5D-C83133E24250}"/>
                </a:ext>
              </a:extLst>
            </p:cNvPr>
            <p:cNvSpPr>
              <a:spLocks noChangeShapeType="1"/>
            </p:cNvSpPr>
            <p:nvPr/>
          </p:nvSpPr>
          <p:spPr bwMode="auto">
            <a:xfrm>
              <a:off x="6645" y="742"/>
              <a:ext cx="0" cy="514"/>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8" name="Line 31">
              <a:extLst>
                <a:ext uri="{FF2B5EF4-FFF2-40B4-BE49-F238E27FC236}">
                  <a16:creationId xmlns:a16="http://schemas.microsoft.com/office/drawing/2014/main" id="{1B5CAF03-FCF0-461F-996B-CC455E392CE8}"/>
                </a:ext>
              </a:extLst>
            </p:cNvPr>
            <p:cNvSpPr>
              <a:spLocks noChangeShapeType="1"/>
            </p:cNvSpPr>
            <p:nvPr/>
          </p:nvSpPr>
          <p:spPr bwMode="auto">
            <a:xfrm>
              <a:off x="6645" y="1954"/>
              <a:ext cx="0" cy="514"/>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9649" name="Line 32">
              <a:extLst>
                <a:ext uri="{FF2B5EF4-FFF2-40B4-BE49-F238E27FC236}">
                  <a16:creationId xmlns:a16="http://schemas.microsoft.com/office/drawing/2014/main" id="{51CBF60F-0DC6-4A2F-9767-C357658205E6}"/>
                </a:ext>
              </a:extLst>
            </p:cNvPr>
            <p:cNvSpPr>
              <a:spLocks noChangeShapeType="1"/>
            </p:cNvSpPr>
            <p:nvPr/>
          </p:nvSpPr>
          <p:spPr bwMode="auto">
            <a:xfrm>
              <a:off x="6645" y="3027"/>
              <a:ext cx="0" cy="513"/>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A13C8B02-B4E1-4F95-AFCA-AD34C5266FE5}"/>
              </a:ext>
            </a:extLst>
          </p:cNvPr>
          <p:cNvSpPr>
            <a:spLocks noGrp="1" noChangeArrowheads="1"/>
          </p:cNvSpPr>
          <p:nvPr>
            <p:ph type="title"/>
          </p:nvPr>
        </p:nvSpPr>
        <p:spPr/>
        <p:txBody>
          <a:bodyPr rtlCol="0"/>
          <a:lstStyle/>
          <a:p>
            <a:pPr>
              <a:defRPr/>
            </a:pPr>
            <a:r>
              <a:rPr lang="en-US" b="1" dirty="0">
                <a:solidFill>
                  <a:schemeClr val="tx1">
                    <a:lumMod val="95000"/>
                    <a:lumOff val="5000"/>
                  </a:schemeClr>
                </a:solidFill>
              </a:rPr>
              <a:t>PRE-PROGRAMMING PHASE</a:t>
            </a:r>
          </a:p>
        </p:txBody>
      </p:sp>
      <p:sp>
        <p:nvSpPr>
          <p:cNvPr id="29699" name="Rectangle 3">
            <a:extLst>
              <a:ext uri="{FF2B5EF4-FFF2-40B4-BE49-F238E27FC236}">
                <a16:creationId xmlns:a16="http://schemas.microsoft.com/office/drawing/2014/main" id="{20754B96-E831-4AEA-99CD-1A9635E7B239}"/>
              </a:ext>
            </a:extLst>
          </p:cNvPr>
          <p:cNvSpPr>
            <a:spLocks noGrp="1" noChangeArrowheads="1"/>
          </p:cNvSpPr>
          <p:nvPr>
            <p:ph idx="1"/>
          </p:nvPr>
        </p:nvSpPr>
        <p:spPr>
          <a:xfrm>
            <a:off x="1043094" y="1545447"/>
            <a:ext cx="8596668" cy="3880773"/>
          </a:xfrm>
        </p:spPr>
        <p:txBody>
          <a:bodyPr rtlCol="0">
            <a:normAutofit/>
          </a:bodyPr>
          <a:lstStyle/>
          <a:p>
            <a:pPr marL="91440" indent="-91440">
              <a:buFont typeface="Wingdings 3" charset="2"/>
              <a:buChar char=""/>
              <a:defRPr/>
            </a:pPr>
            <a:r>
              <a:rPr lang="en-US" b="1" dirty="0">
                <a:solidFill>
                  <a:schemeClr val="tx1">
                    <a:lumMod val="75000"/>
                    <a:lumOff val="25000"/>
                  </a:schemeClr>
                </a:solidFill>
              </a:rPr>
              <a:t>  Finding Average Problem</a:t>
            </a:r>
          </a:p>
          <a:p>
            <a:pPr marL="285750" lvl="1">
              <a:buFont typeface="Wingdings" panose="05000000000000000000" pitchFamily="2" charset="2"/>
              <a:buChar char="§"/>
              <a:defRPr/>
            </a:pPr>
            <a:r>
              <a:rPr lang="en-US" dirty="0">
                <a:solidFill>
                  <a:schemeClr val="tx1">
                    <a:lumMod val="75000"/>
                    <a:lumOff val="25000"/>
                  </a:schemeClr>
                </a:solidFill>
              </a:rPr>
              <a:t>Read a sequence of number, find the average of the number and print the average.</a:t>
            </a:r>
          </a:p>
          <a:p>
            <a:pPr marL="285750" lvl="1">
              <a:buFont typeface="Wingdings" panose="05000000000000000000" pitchFamily="2" charset="2"/>
              <a:buChar char="§"/>
              <a:defRPr/>
            </a:pPr>
            <a:r>
              <a:rPr lang="en-US" dirty="0">
                <a:solidFill>
                  <a:schemeClr val="tx1">
                    <a:lumMod val="75000"/>
                    <a:lumOff val="25000"/>
                  </a:schemeClr>
                </a:solidFill>
              </a:rPr>
              <a:t>Solution: Stepwise Analysis of Average Problem</a:t>
            </a:r>
          </a:p>
          <a:p>
            <a:pPr marL="1108710" lvl="2" indent="-285750">
              <a:buFont typeface="Wingdings" panose="05000000000000000000" pitchFamily="2" charset="2"/>
              <a:buChar char="§"/>
              <a:defRPr/>
            </a:pPr>
            <a:r>
              <a:rPr lang="en-US" dirty="0">
                <a:solidFill>
                  <a:schemeClr val="tx1">
                    <a:lumMod val="75000"/>
                    <a:lumOff val="25000"/>
                  </a:schemeClr>
                </a:solidFill>
              </a:rPr>
              <a:t>Start the processing</a:t>
            </a:r>
          </a:p>
          <a:p>
            <a:pPr marL="1108710" lvl="2" indent="-285750">
              <a:buFont typeface="Wingdings" panose="05000000000000000000" pitchFamily="2" charset="2"/>
              <a:buChar char="§"/>
              <a:defRPr/>
            </a:pPr>
            <a:r>
              <a:rPr lang="en-US" dirty="0">
                <a:solidFill>
                  <a:schemeClr val="tx1">
                    <a:lumMod val="75000"/>
                    <a:lumOff val="25000"/>
                  </a:schemeClr>
                </a:solidFill>
              </a:rPr>
              <a:t>Read a number</a:t>
            </a:r>
          </a:p>
          <a:p>
            <a:pPr marL="1108710" lvl="2" indent="-285750">
              <a:buFont typeface="Wingdings" panose="05000000000000000000" pitchFamily="2" charset="2"/>
              <a:buChar char="§"/>
              <a:defRPr/>
            </a:pPr>
            <a:r>
              <a:rPr lang="en-US" dirty="0">
                <a:solidFill>
                  <a:schemeClr val="tx1">
                    <a:lumMod val="75000"/>
                    <a:lumOff val="25000"/>
                  </a:schemeClr>
                </a:solidFill>
              </a:rPr>
              <a:t>Add the number</a:t>
            </a:r>
          </a:p>
          <a:p>
            <a:pPr marL="1108710" lvl="2" indent="-285750">
              <a:buFont typeface="Wingdings" panose="05000000000000000000" pitchFamily="2" charset="2"/>
              <a:buChar char="§"/>
              <a:defRPr/>
            </a:pPr>
            <a:r>
              <a:rPr lang="en-US" dirty="0">
                <a:solidFill>
                  <a:schemeClr val="tx1">
                    <a:lumMod val="75000"/>
                    <a:lumOff val="25000"/>
                  </a:schemeClr>
                </a:solidFill>
              </a:rPr>
              <a:t>Repeat reading until last data</a:t>
            </a:r>
          </a:p>
          <a:p>
            <a:pPr marL="1108710" lvl="2" indent="-285750">
              <a:buFont typeface="Wingdings" panose="05000000000000000000" pitchFamily="2" charset="2"/>
              <a:buChar char="§"/>
              <a:defRPr/>
            </a:pPr>
            <a:r>
              <a:rPr lang="en-US" dirty="0">
                <a:solidFill>
                  <a:schemeClr val="tx1">
                    <a:lumMod val="75000"/>
                    <a:lumOff val="25000"/>
                  </a:schemeClr>
                </a:solidFill>
              </a:rPr>
              <a:t>Calculate the average</a:t>
            </a:r>
          </a:p>
          <a:p>
            <a:pPr marL="1108710" lvl="2" indent="-285750">
              <a:buFont typeface="Wingdings" panose="05000000000000000000" pitchFamily="2" charset="2"/>
              <a:buChar char="§"/>
              <a:defRPr/>
            </a:pPr>
            <a:r>
              <a:rPr lang="en-US" dirty="0">
                <a:solidFill>
                  <a:schemeClr val="tx1">
                    <a:lumMod val="75000"/>
                    <a:lumOff val="25000"/>
                  </a:schemeClr>
                </a:solidFill>
              </a:rPr>
              <a:t>Print the average</a:t>
            </a:r>
          </a:p>
          <a:p>
            <a:pPr marL="1108710" lvl="2" indent="-285750">
              <a:buFont typeface="Wingdings" panose="05000000000000000000" pitchFamily="2" charset="2"/>
              <a:buChar char="§"/>
              <a:defRPr/>
            </a:pPr>
            <a:r>
              <a:rPr lang="en-US" dirty="0">
                <a:solidFill>
                  <a:schemeClr val="tx1">
                    <a:lumMod val="75000"/>
                    <a:lumOff val="25000"/>
                  </a:schemeClr>
                </a:solidFill>
              </a:rPr>
              <a:t>Stop the processing</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237D6D79-129D-4A39-AE6E-E1F148ACED2D}"/>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grpSp>
        <p:nvGrpSpPr>
          <p:cNvPr id="71683" name="Group 4">
            <a:extLst>
              <a:ext uri="{FF2B5EF4-FFF2-40B4-BE49-F238E27FC236}">
                <a16:creationId xmlns:a16="http://schemas.microsoft.com/office/drawing/2014/main" id="{EE174120-BE0D-42C3-B4D0-8960269A4DF1}"/>
              </a:ext>
            </a:extLst>
          </p:cNvPr>
          <p:cNvGrpSpPr>
            <a:grpSpLocks/>
          </p:cNvGrpSpPr>
          <p:nvPr/>
        </p:nvGrpSpPr>
        <p:grpSpPr bwMode="auto">
          <a:xfrm>
            <a:off x="2476500" y="1371600"/>
            <a:ext cx="2760518" cy="5012575"/>
            <a:chOff x="177" y="4"/>
            <a:chExt cx="3600" cy="5940"/>
          </a:xfrm>
        </p:grpSpPr>
        <p:grpSp>
          <p:nvGrpSpPr>
            <p:cNvPr id="71686" name="Group 5">
              <a:extLst>
                <a:ext uri="{FF2B5EF4-FFF2-40B4-BE49-F238E27FC236}">
                  <a16:creationId xmlns:a16="http://schemas.microsoft.com/office/drawing/2014/main" id="{60602D24-336A-4E97-83A8-652600A0281D}"/>
                </a:ext>
              </a:extLst>
            </p:cNvPr>
            <p:cNvGrpSpPr>
              <a:grpSpLocks/>
            </p:cNvGrpSpPr>
            <p:nvPr/>
          </p:nvGrpSpPr>
          <p:grpSpPr bwMode="auto">
            <a:xfrm>
              <a:off x="577" y="4"/>
              <a:ext cx="2800" cy="636"/>
              <a:chOff x="577" y="4"/>
              <a:chExt cx="2800" cy="636"/>
            </a:xfrm>
          </p:grpSpPr>
          <p:sp>
            <p:nvSpPr>
              <p:cNvPr id="71703" name="Oval 6">
                <a:extLst>
                  <a:ext uri="{FF2B5EF4-FFF2-40B4-BE49-F238E27FC236}">
                    <a16:creationId xmlns:a16="http://schemas.microsoft.com/office/drawing/2014/main" id="{5D1B31FC-29FF-4CEF-89D1-F3CEFADCAE61}"/>
                  </a:ext>
                </a:extLst>
              </p:cNvPr>
              <p:cNvSpPr>
                <a:spLocks noChangeArrowheads="1"/>
              </p:cNvSpPr>
              <p:nvPr/>
            </p:nvSpPr>
            <p:spPr bwMode="auto">
              <a:xfrm>
                <a:off x="577" y="5"/>
                <a:ext cx="2800" cy="635"/>
              </a:xfrm>
              <a:prstGeom prst="ellipse">
                <a:avLst/>
              </a:prstGeom>
              <a:solidFill>
                <a:srgbClr val="FFFFFF"/>
              </a:solidFill>
              <a:ln w="936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n-US" altLang="en-US" sz="1600">
                  <a:solidFill>
                    <a:schemeClr val="tx1"/>
                  </a:solidFill>
                  <a:latin typeface="Arial" panose="020B0604020202020204" pitchFamily="34" charset="0"/>
                </a:endParaRPr>
              </a:p>
            </p:txBody>
          </p:sp>
          <p:sp>
            <p:nvSpPr>
              <p:cNvPr id="71704" name="Text Box 7">
                <a:extLst>
                  <a:ext uri="{FF2B5EF4-FFF2-40B4-BE49-F238E27FC236}">
                    <a16:creationId xmlns:a16="http://schemas.microsoft.com/office/drawing/2014/main" id="{2431A4E3-ED14-48B3-81E9-B102F525F5DE}"/>
                  </a:ext>
                </a:extLst>
              </p:cNvPr>
              <p:cNvSpPr txBox="1">
                <a:spLocks noChangeArrowheads="1"/>
              </p:cNvSpPr>
              <p:nvPr/>
            </p:nvSpPr>
            <p:spPr bwMode="auto">
              <a:xfrm>
                <a:off x="991" y="98"/>
                <a:ext cx="197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a:solidFill>
                      <a:schemeClr val="tx1"/>
                    </a:solidFill>
                    <a:latin typeface="Arial" panose="020B0604020202020204" pitchFamily="34" charset="0"/>
                  </a:rPr>
                  <a:t>START</a:t>
                </a:r>
              </a:p>
            </p:txBody>
          </p:sp>
        </p:grpSp>
        <p:grpSp>
          <p:nvGrpSpPr>
            <p:cNvPr id="71687" name="Group 8">
              <a:extLst>
                <a:ext uri="{FF2B5EF4-FFF2-40B4-BE49-F238E27FC236}">
                  <a16:creationId xmlns:a16="http://schemas.microsoft.com/office/drawing/2014/main" id="{056C7BDF-D040-42BE-8AFD-608851143093}"/>
                </a:ext>
              </a:extLst>
            </p:cNvPr>
            <p:cNvGrpSpPr>
              <a:grpSpLocks/>
            </p:cNvGrpSpPr>
            <p:nvPr/>
          </p:nvGrpSpPr>
          <p:grpSpPr bwMode="auto">
            <a:xfrm>
              <a:off x="377" y="1000"/>
              <a:ext cx="3201" cy="636"/>
              <a:chOff x="377" y="1000"/>
              <a:chExt cx="3201" cy="636"/>
            </a:xfrm>
          </p:grpSpPr>
          <p:sp>
            <p:nvSpPr>
              <p:cNvPr id="71701" name="Freeform 9">
                <a:extLst>
                  <a:ext uri="{FF2B5EF4-FFF2-40B4-BE49-F238E27FC236}">
                    <a16:creationId xmlns:a16="http://schemas.microsoft.com/office/drawing/2014/main" id="{538B5CFC-D5B2-433F-9617-760DB528256B}"/>
                  </a:ext>
                </a:extLst>
              </p:cNvPr>
              <p:cNvSpPr>
                <a:spLocks noChangeArrowheads="1"/>
              </p:cNvSpPr>
              <p:nvPr/>
            </p:nvSpPr>
            <p:spPr bwMode="auto">
              <a:xfrm>
                <a:off x="377" y="1000"/>
                <a:ext cx="3201" cy="636"/>
              </a:xfrm>
              <a:custGeom>
                <a:avLst/>
                <a:gdLst>
                  <a:gd name="T0" fmla="*/ 627 w 3202"/>
                  <a:gd name="T1" fmla="*/ 0 h 637"/>
                  <a:gd name="T2" fmla="*/ 3189 w 3202"/>
                  <a:gd name="T3" fmla="*/ 0 h 637"/>
                  <a:gd name="T4" fmla="*/ 2561 w 3202"/>
                  <a:gd name="T5" fmla="*/ 624 h 637"/>
                  <a:gd name="T6" fmla="*/ 0 w 3202"/>
                  <a:gd name="T7" fmla="*/ 624 h 637"/>
                  <a:gd name="T8" fmla="*/ 627 w 3202"/>
                  <a:gd name="T9" fmla="*/ 0 h 6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2" h="637">
                    <a:moveTo>
                      <a:pt x="627" y="0"/>
                    </a:moveTo>
                    <a:lnTo>
                      <a:pt x="3201" y="0"/>
                    </a:lnTo>
                    <a:lnTo>
                      <a:pt x="2573" y="636"/>
                    </a:lnTo>
                    <a:lnTo>
                      <a:pt x="0" y="636"/>
                    </a:lnTo>
                    <a:lnTo>
                      <a:pt x="627" y="0"/>
                    </a:lnTo>
                  </a:path>
                </a:pathLst>
              </a:custGeom>
              <a:solidFill>
                <a:srgbClr val="FFFFFF"/>
              </a:solidFill>
              <a:ln w="9360">
                <a:solidFill>
                  <a:srgbClr val="000000"/>
                </a:solidFill>
                <a:round/>
                <a:headEnd/>
                <a:tailEnd/>
              </a:ln>
            </p:spPr>
            <p:txBody>
              <a:bodyPr anchor="ctr"/>
              <a:lstStyle/>
              <a:p>
                <a:pPr algn="ctr"/>
                <a:endParaRPr lang="en-US" sz="1600"/>
              </a:p>
            </p:txBody>
          </p:sp>
          <p:sp>
            <p:nvSpPr>
              <p:cNvPr id="71702" name="Text Box 10">
                <a:extLst>
                  <a:ext uri="{FF2B5EF4-FFF2-40B4-BE49-F238E27FC236}">
                    <a16:creationId xmlns:a16="http://schemas.microsoft.com/office/drawing/2014/main" id="{EB93109B-4F15-4D7B-B50F-D1211A17D414}"/>
                  </a:ext>
                </a:extLst>
              </p:cNvPr>
              <p:cNvSpPr txBox="1">
                <a:spLocks noChangeArrowheads="1"/>
              </p:cNvSpPr>
              <p:nvPr/>
            </p:nvSpPr>
            <p:spPr bwMode="auto">
              <a:xfrm>
                <a:off x="1004" y="1000"/>
                <a:ext cx="1946"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a:solidFill>
                      <a:schemeClr val="tx1"/>
                    </a:solidFill>
                    <a:latin typeface="Arial" panose="020B0604020202020204" pitchFamily="34" charset="0"/>
                  </a:rPr>
                  <a:t>READ</a:t>
                </a:r>
              </a:p>
              <a:p>
                <a:pPr algn="ctr" eaLnBrk="1" hangingPunct="1">
                  <a:spcBef>
                    <a:spcPct val="0"/>
                  </a:spcBef>
                  <a:buClrTx/>
                  <a:buSzTx/>
                  <a:buFontTx/>
                  <a:buNone/>
                </a:pPr>
                <a:r>
                  <a:rPr lang="en-US" altLang="en-US" sz="1600" dirty="0">
                    <a:solidFill>
                      <a:schemeClr val="tx1"/>
                    </a:solidFill>
                    <a:latin typeface="Arial" panose="020B0604020202020204" pitchFamily="34" charset="0"/>
                  </a:rPr>
                  <a:t>NUMBER</a:t>
                </a:r>
              </a:p>
            </p:txBody>
          </p:sp>
        </p:grpSp>
        <p:sp>
          <p:nvSpPr>
            <p:cNvPr id="71688" name="Text Box 11">
              <a:extLst>
                <a:ext uri="{FF2B5EF4-FFF2-40B4-BE49-F238E27FC236}">
                  <a16:creationId xmlns:a16="http://schemas.microsoft.com/office/drawing/2014/main" id="{018695BB-9B5F-4C26-803B-A40AF05CD0F4}"/>
                </a:ext>
              </a:extLst>
            </p:cNvPr>
            <p:cNvSpPr txBox="1">
              <a:spLocks noChangeArrowheads="1"/>
            </p:cNvSpPr>
            <p:nvPr/>
          </p:nvSpPr>
          <p:spPr bwMode="auto">
            <a:xfrm>
              <a:off x="177" y="2095"/>
              <a:ext cx="3600" cy="793"/>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a:solidFill>
                    <a:schemeClr val="tx1"/>
                  </a:solidFill>
                  <a:latin typeface="Arial" panose="020B0604020202020204" pitchFamily="34" charset="0"/>
                </a:rPr>
                <a:t>ACCUMULATE</a:t>
              </a:r>
            </a:p>
            <a:p>
              <a:pPr algn="ctr" eaLnBrk="1" hangingPunct="1">
                <a:spcBef>
                  <a:spcPct val="0"/>
                </a:spcBef>
                <a:buClrTx/>
                <a:buSzTx/>
                <a:buFontTx/>
                <a:buNone/>
              </a:pPr>
              <a:r>
                <a:rPr lang="en-US" altLang="en-US" sz="1600" dirty="0">
                  <a:solidFill>
                    <a:schemeClr val="tx1"/>
                  </a:solidFill>
                  <a:latin typeface="Arial" panose="020B0604020202020204" pitchFamily="34" charset="0"/>
                </a:rPr>
                <a:t>TOTAL</a:t>
              </a:r>
            </a:p>
          </p:txBody>
        </p:sp>
        <p:sp>
          <p:nvSpPr>
            <p:cNvPr id="71689" name="Text Box 12">
              <a:extLst>
                <a:ext uri="{FF2B5EF4-FFF2-40B4-BE49-F238E27FC236}">
                  <a16:creationId xmlns:a16="http://schemas.microsoft.com/office/drawing/2014/main" id="{66495E03-0A7C-439B-8059-52A7B44A0FB6}"/>
                </a:ext>
              </a:extLst>
            </p:cNvPr>
            <p:cNvSpPr txBox="1">
              <a:spLocks noChangeArrowheads="1"/>
            </p:cNvSpPr>
            <p:nvPr/>
          </p:nvSpPr>
          <p:spPr bwMode="auto">
            <a:xfrm>
              <a:off x="177" y="3219"/>
              <a:ext cx="3600" cy="793"/>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a:solidFill>
                    <a:schemeClr val="tx1"/>
                  </a:solidFill>
                  <a:latin typeface="Arial" panose="020B0604020202020204" pitchFamily="34" charset="0"/>
                </a:rPr>
                <a:t>CALCULATE</a:t>
              </a:r>
            </a:p>
            <a:p>
              <a:pPr algn="ctr" eaLnBrk="1" hangingPunct="1">
                <a:spcBef>
                  <a:spcPct val="0"/>
                </a:spcBef>
                <a:buClrTx/>
                <a:buSzTx/>
                <a:buFontTx/>
                <a:buNone/>
              </a:pPr>
              <a:r>
                <a:rPr lang="en-US" altLang="en-US" sz="1600" dirty="0">
                  <a:solidFill>
                    <a:schemeClr val="tx1"/>
                  </a:solidFill>
                  <a:latin typeface="Arial" panose="020B0604020202020204" pitchFamily="34" charset="0"/>
                </a:rPr>
                <a:t>AVERAGE</a:t>
              </a:r>
            </a:p>
          </p:txBody>
        </p:sp>
        <p:grpSp>
          <p:nvGrpSpPr>
            <p:cNvPr id="71690" name="Group 13">
              <a:extLst>
                <a:ext uri="{FF2B5EF4-FFF2-40B4-BE49-F238E27FC236}">
                  <a16:creationId xmlns:a16="http://schemas.microsoft.com/office/drawing/2014/main" id="{D6F12AB7-8153-4517-817A-E6DD6568D8E4}"/>
                </a:ext>
              </a:extLst>
            </p:cNvPr>
            <p:cNvGrpSpPr>
              <a:grpSpLocks/>
            </p:cNvGrpSpPr>
            <p:nvPr/>
          </p:nvGrpSpPr>
          <p:grpSpPr bwMode="auto">
            <a:xfrm>
              <a:off x="177" y="4343"/>
              <a:ext cx="3201" cy="636"/>
              <a:chOff x="177" y="4343"/>
              <a:chExt cx="3201" cy="636"/>
            </a:xfrm>
          </p:grpSpPr>
          <p:sp>
            <p:nvSpPr>
              <p:cNvPr id="71699" name="Freeform 14">
                <a:extLst>
                  <a:ext uri="{FF2B5EF4-FFF2-40B4-BE49-F238E27FC236}">
                    <a16:creationId xmlns:a16="http://schemas.microsoft.com/office/drawing/2014/main" id="{C8DE5057-F32D-4939-8906-30711DC1852E}"/>
                  </a:ext>
                </a:extLst>
              </p:cNvPr>
              <p:cNvSpPr>
                <a:spLocks noChangeArrowheads="1"/>
              </p:cNvSpPr>
              <p:nvPr/>
            </p:nvSpPr>
            <p:spPr bwMode="auto">
              <a:xfrm>
                <a:off x="177" y="4343"/>
                <a:ext cx="3201" cy="636"/>
              </a:xfrm>
              <a:custGeom>
                <a:avLst/>
                <a:gdLst>
                  <a:gd name="T0" fmla="*/ 627 w 3202"/>
                  <a:gd name="T1" fmla="*/ 0 h 637"/>
                  <a:gd name="T2" fmla="*/ 3189 w 3202"/>
                  <a:gd name="T3" fmla="*/ 0 h 637"/>
                  <a:gd name="T4" fmla="*/ 2561 w 3202"/>
                  <a:gd name="T5" fmla="*/ 624 h 637"/>
                  <a:gd name="T6" fmla="*/ 0 w 3202"/>
                  <a:gd name="T7" fmla="*/ 624 h 637"/>
                  <a:gd name="T8" fmla="*/ 627 w 3202"/>
                  <a:gd name="T9" fmla="*/ 0 h 63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2" h="637">
                    <a:moveTo>
                      <a:pt x="627" y="0"/>
                    </a:moveTo>
                    <a:lnTo>
                      <a:pt x="3201" y="0"/>
                    </a:lnTo>
                    <a:lnTo>
                      <a:pt x="2573" y="636"/>
                    </a:lnTo>
                    <a:lnTo>
                      <a:pt x="0" y="636"/>
                    </a:lnTo>
                    <a:lnTo>
                      <a:pt x="627" y="0"/>
                    </a:lnTo>
                  </a:path>
                </a:pathLst>
              </a:custGeom>
              <a:solidFill>
                <a:srgbClr val="FFFFFF"/>
              </a:solidFill>
              <a:ln w="9360">
                <a:solidFill>
                  <a:srgbClr val="000000"/>
                </a:solidFill>
                <a:round/>
                <a:headEnd/>
                <a:tailEnd/>
              </a:ln>
            </p:spPr>
            <p:txBody>
              <a:bodyPr anchor="ctr"/>
              <a:lstStyle/>
              <a:p>
                <a:pPr algn="ctr"/>
                <a:endParaRPr lang="en-US" sz="1600"/>
              </a:p>
            </p:txBody>
          </p:sp>
          <p:sp>
            <p:nvSpPr>
              <p:cNvPr id="71700" name="Text Box 15">
                <a:extLst>
                  <a:ext uri="{FF2B5EF4-FFF2-40B4-BE49-F238E27FC236}">
                    <a16:creationId xmlns:a16="http://schemas.microsoft.com/office/drawing/2014/main" id="{85DED79E-4F90-40C3-8BDD-FA5697F566C5}"/>
                  </a:ext>
                </a:extLst>
              </p:cNvPr>
              <p:cNvSpPr txBox="1">
                <a:spLocks noChangeArrowheads="1"/>
              </p:cNvSpPr>
              <p:nvPr/>
            </p:nvSpPr>
            <p:spPr bwMode="auto">
              <a:xfrm>
                <a:off x="804" y="4343"/>
                <a:ext cx="1946" cy="6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dirty="0">
                    <a:solidFill>
                      <a:schemeClr val="tx1"/>
                    </a:solidFill>
                    <a:latin typeface="Arial" panose="020B0604020202020204" pitchFamily="34" charset="0"/>
                  </a:rPr>
                  <a:t>PRINT</a:t>
                </a:r>
              </a:p>
              <a:p>
                <a:pPr algn="ctr" eaLnBrk="1" hangingPunct="1">
                  <a:spcBef>
                    <a:spcPct val="0"/>
                  </a:spcBef>
                  <a:buClrTx/>
                  <a:buSzTx/>
                  <a:buFontTx/>
                  <a:buNone/>
                </a:pPr>
                <a:r>
                  <a:rPr lang="en-US" altLang="en-US" sz="1600" dirty="0">
                    <a:solidFill>
                      <a:schemeClr val="tx1"/>
                    </a:solidFill>
                    <a:latin typeface="Arial" panose="020B0604020202020204" pitchFamily="34" charset="0"/>
                  </a:rPr>
                  <a:t>AVERAGE</a:t>
                </a:r>
              </a:p>
            </p:txBody>
          </p:sp>
        </p:grpSp>
        <p:grpSp>
          <p:nvGrpSpPr>
            <p:cNvPr id="71691" name="Group 16">
              <a:extLst>
                <a:ext uri="{FF2B5EF4-FFF2-40B4-BE49-F238E27FC236}">
                  <a16:creationId xmlns:a16="http://schemas.microsoft.com/office/drawing/2014/main" id="{5B79C65D-DC22-4D1C-9799-FA8EB060957A}"/>
                </a:ext>
              </a:extLst>
            </p:cNvPr>
            <p:cNvGrpSpPr>
              <a:grpSpLocks/>
            </p:cNvGrpSpPr>
            <p:nvPr/>
          </p:nvGrpSpPr>
          <p:grpSpPr bwMode="auto">
            <a:xfrm>
              <a:off x="577" y="5308"/>
              <a:ext cx="2800" cy="636"/>
              <a:chOff x="577" y="5308"/>
              <a:chExt cx="2800" cy="636"/>
            </a:xfrm>
          </p:grpSpPr>
          <p:sp>
            <p:nvSpPr>
              <p:cNvPr id="71697" name="Oval 17">
                <a:extLst>
                  <a:ext uri="{FF2B5EF4-FFF2-40B4-BE49-F238E27FC236}">
                    <a16:creationId xmlns:a16="http://schemas.microsoft.com/office/drawing/2014/main" id="{ECD891C0-B312-4E08-B330-5E9ACD41FE2E}"/>
                  </a:ext>
                </a:extLst>
              </p:cNvPr>
              <p:cNvSpPr>
                <a:spLocks noChangeArrowheads="1"/>
              </p:cNvSpPr>
              <p:nvPr/>
            </p:nvSpPr>
            <p:spPr bwMode="auto">
              <a:xfrm>
                <a:off x="577" y="5309"/>
                <a:ext cx="2800" cy="635"/>
              </a:xfrm>
              <a:prstGeom prst="ellipse">
                <a:avLst/>
              </a:prstGeom>
              <a:solidFill>
                <a:srgbClr val="FFFFFF"/>
              </a:solidFill>
              <a:ln w="936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endParaRPr lang="en-US" altLang="en-US" sz="1600">
                  <a:solidFill>
                    <a:schemeClr val="tx1"/>
                  </a:solidFill>
                  <a:latin typeface="Arial" panose="020B0604020202020204" pitchFamily="34" charset="0"/>
                </a:endParaRPr>
              </a:p>
            </p:txBody>
          </p:sp>
          <p:sp>
            <p:nvSpPr>
              <p:cNvPr id="71698" name="Text Box 18">
                <a:extLst>
                  <a:ext uri="{FF2B5EF4-FFF2-40B4-BE49-F238E27FC236}">
                    <a16:creationId xmlns:a16="http://schemas.microsoft.com/office/drawing/2014/main" id="{5097DEE2-90FC-4113-8F95-93068D6FD03E}"/>
                  </a:ext>
                </a:extLst>
              </p:cNvPr>
              <p:cNvSpPr txBox="1">
                <a:spLocks noChangeArrowheads="1"/>
              </p:cNvSpPr>
              <p:nvPr/>
            </p:nvSpPr>
            <p:spPr bwMode="auto">
              <a:xfrm>
                <a:off x="991" y="5403"/>
                <a:ext cx="1972" cy="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a:solidFill>
                      <a:schemeClr val="tx1"/>
                    </a:solidFill>
                    <a:latin typeface="Arial" panose="020B0604020202020204" pitchFamily="34" charset="0"/>
                  </a:rPr>
                  <a:t>STOP</a:t>
                </a:r>
              </a:p>
            </p:txBody>
          </p:sp>
        </p:grpSp>
        <p:sp>
          <p:nvSpPr>
            <p:cNvPr id="71692" name="Line 19">
              <a:extLst>
                <a:ext uri="{FF2B5EF4-FFF2-40B4-BE49-F238E27FC236}">
                  <a16:creationId xmlns:a16="http://schemas.microsoft.com/office/drawing/2014/main" id="{D7FD769B-7845-4C31-90B6-11149D96BE8A}"/>
                </a:ext>
              </a:extLst>
            </p:cNvPr>
            <p:cNvSpPr>
              <a:spLocks noChangeShapeType="1"/>
            </p:cNvSpPr>
            <p:nvPr/>
          </p:nvSpPr>
          <p:spPr bwMode="auto">
            <a:xfrm>
              <a:off x="1977" y="581"/>
              <a:ext cx="0" cy="47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600"/>
            </a:p>
          </p:txBody>
        </p:sp>
        <p:sp>
          <p:nvSpPr>
            <p:cNvPr id="71693" name="Line 20">
              <a:extLst>
                <a:ext uri="{FF2B5EF4-FFF2-40B4-BE49-F238E27FC236}">
                  <a16:creationId xmlns:a16="http://schemas.microsoft.com/office/drawing/2014/main" id="{F493C4BF-575A-496B-9959-054E6475E940}"/>
                </a:ext>
              </a:extLst>
            </p:cNvPr>
            <p:cNvSpPr>
              <a:spLocks noChangeShapeType="1"/>
            </p:cNvSpPr>
            <p:nvPr/>
          </p:nvSpPr>
          <p:spPr bwMode="auto">
            <a:xfrm>
              <a:off x="1977" y="1547"/>
              <a:ext cx="0" cy="63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600"/>
            </a:p>
          </p:txBody>
        </p:sp>
        <p:sp>
          <p:nvSpPr>
            <p:cNvPr id="71694" name="Line 21">
              <a:extLst>
                <a:ext uri="{FF2B5EF4-FFF2-40B4-BE49-F238E27FC236}">
                  <a16:creationId xmlns:a16="http://schemas.microsoft.com/office/drawing/2014/main" id="{A712E833-E41F-44AD-8817-FC52E8698A95}"/>
                </a:ext>
              </a:extLst>
            </p:cNvPr>
            <p:cNvSpPr>
              <a:spLocks noChangeShapeType="1"/>
            </p:cNvSpPr>
            <p:nvPr/>
          </p:nvSpPr>
          <p:spPr bwMode="auto">
            <a:xfrm>
              <a:off x="1977" y="2801"/>
              <a:ext cx="0" cy="47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600"/>
            </a:p>
          </p:txBody>
        </p:sp>
        <p:sp>
          <p:nvSpPr>
            <p:cNvPr id="71695" name="Line 22">
              <a:extLst>
                <a:ext uri="{FF2B5EF4-FFF2-40B4-BE49-F238E27FC236}">
                  <a16:creationId xmlns:a16="http://schemas.microsoft.com/office/drawing/2014/main" id="{55FD1786-8F29-44C7-ACF4-B59A089591CD}"/>
                </a:ext>
              </a:extLst>
            </p:cNvPr>
            <p:cNvSpPr>
              <a:spLocks noChangeShapeType="1"/>
            </p:cNvSpPr>
            <p:nvPr/>
          </p:nvSpPr>
          <p:spPr bwMode="auto">
            <a:xfrm>
              <a:off x="1977" y="3926"/>
              <a:ext cx="0" cy="47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600"/>
            </a:p>
          </p:txBody>
        </p:sp>
        <p:sp>
          <p:nvSpPr>
            <p:cNvPr id="71696" name="Line 23">
              <a:extLst>
                <a:ext uri="{FF2B5EF4-FFF2-40B4-BE49-F238E27FC236}">
                  <a16:creationId xmlns:a16="http://schemas.microsoft.com/office/drawing/2014/main" id="{C743FDA2-5021-4F9C-8670-C9ABF9CAAF90}"/>
                </a:ext>
              </a:extLst>
            </p:cNvPr>
            <p:cNvSpPr>
              <a:spLocks noChangeShapeType="1"/>
            </p:cNvSpPr>
            <p:nvPr/>
          </p:nvSpPr>
          <p:spPr bwMode="auto">
            <a:xfrm>
              <a:off x="1977" y="4892"/>
              <a:ext cx="0" cy="47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pPr algn="ctr"/>
              <a:endParaRPr lang="en-US" sz="1600"/>
            </a:p>
          </p:txBody>
        </p:sp>
      </p:grpSp>
      <p:sp>
        <p:nvSpPr>
          <p:cNvPr id="71684" name="Freeform 24">
            <a:extLst>
              <a:ext uri="{FF2B5EF4-FFF2-40B4-BE49-F238E27FC236}">
                <a16:creationId xmlns:a16="http://schemas.microsoft.com/office/drawing/2014/main" id="{BE5448EB-8460-4E01-95BB-859F98408475}"/>
              </a:ext>
            </a:extLst>
          </p:cNvPr>
          <p:cNvSpPr>
            <a:spLocks noChangeArrowheads="1"/>
          </p:cNvSpPr>
          <p:nvPr/>
        </p:nvSpPr>
        <p:spPr bwMode="auto">
          <a:xfrm>
            <a:off x="5791200" y="2209800"/>
            <a:ext cx="762000" cy="2590800"/>
          </a:xfrm>
          <a:custGeom>
            <a:avLst/>
            <a:gdLst>
              <a:gd name="T0" fmla="*/ 0 w 902"/>
              <a:gd name="T1" fmla="*/ 0 h 2882"/>
              <a:gd name="T2" fmla="*/ 2147483646 w 902"/>
              <a:gd name="T3" fmla="*/ 2147483646 h 2882"/>
              <a:gd name="T4" fmla="*/ 2147483646 w 902"/>
              <a:gd name="T5" fmla="*/ 2147483646 h 2882"/>
              <a:gd name="T6" fmla="*/ 2147483646 w 902"/>
              <a:gd name="T7" fmla="*/ 2147483646 h 2882"/>
              <a:gd name="T8" fmla="*/ 2147483646 w 902"/>
              <a:gd name="T9" fmla="*/ 2147483646 h 2882"/>
              <a:gd name="T10" fmla="*/ 2147483646 w 902"/>
              <a:gd name="T11" fmla="*/ 2147483646 h 2882"/>
              <a:gd name="T12" fmla="*/ 0 w 902"/>
              <a:gd name="T13" fmla="*/ 2147483646 h 2882"/>
              <a:gd name="T14" fmla="*/ 0 w 902"/>
              <a:gd name="T15" fmla="*/ 0 h 2882"/>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902" h="2882">
                <a:moveTo>
                  <a:pt x="0" y="0"/>
                </a:moveTo>
                <a:cubicBezTo>
                  <a:pt x="225" y="0"/>
                  <a:pt x="450" y="120"/>
                  <a:pt x="450" y="240"/>
                </a:cubicBezTo>
                <a:lnTo>
                  <a:pt x="450" y="1200"/>
                </a:lnTo>
                <a:cubicBezTo>
                  <a:pt x="450" y="1320"/>
                  <a:pt x="675" y="1440"/>
                  <a:pt x="901" y="1440"/>
                </a:cubicBezTo>
                <a:cubicBezTo>
                  <a:pt x="675" y="1440"/>
                  <a:pt x="450" y="1560"/>
                  <a:pt x="450" y="1680"/>
                </a:cubicBezTo>
                <a:lnTo>
                  <a:pt x="450" y="2640"/>
                </a:lnTo>
                <a:cubicBezTo>
                  <a:pt x="450" y="2760"/>
                  <a:pt x="225" y="2881"/>
                  <a:pt x="0" y="2881"/>
                </a:cubicBezTo>
                <a:lnTo>
                  <a:pt x="0" y="0"/>
                </a:lnTo>
              </a:path>
            </a:pathLst>
          </a:custGeom>
          <a:solidFill>
            <a:srgbClr val="FFFFFF"/>
          </a:solidFill>
          <a:ln w="9360">
            <a:solidFill>
              <a:srgbClr val="000000"/>
            </a:solidFill>
            <a:round/>
            <a:headEnd/>
            <a:tailEnd/>
          </a:ln>
        </p:spPr>
        <p:txBody>
          <a:bodyPr anchor="ctr"/>
          <a:lstStyle/>
          <a:p>
            <a:endParaRPr lang="en-US"/>
          </a:p>
        </p:txBody>
      </p:sp>
      <p:sp>
        <p:nvSpPr>
          <p:cNvPr id="71685" name="Text Box 25">
            <a:extLst>
              <a:ext uri="{FF2B5EF4-FFF2-40B4-BE49-F238E27FC236}">
                <a16:creationId xmlns:a16="http://schemas.microsoft.com/office/drawing/2014/main" id="{664D462E-ED4B-42EC-B0E9-3CFA3C81EFD4}"/>
              </a:ext>
            </a:extLst>
          </p:cNvPr>
          <p:cNvSpPr txBox="1">
            <a:spLocks noChangeArrowheads="1"/>
          </p:cNvSpPr>
          <p:nvPr/>
        </p:nvSpPr>
        <p:spPr bwMode="auto">
          <a:xfrm>
            <a:off x="6705600" y="3276601"/>
            <a:ext cx="3048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50000"/>
              </a:spcBef>
              <a:buClrTx/>
              <a:buSzTx/>
              <a:buFontTx/>
              <a:buNone/>
            </a:pPr>
            <a:r>
              <a:rPr lang="en-US" altLang="en-US">
                <a:solidFill>
                  <a:schemeClr val="tx1"/>
                </a:solidFill>
                <a:latin typeface="Arial" panose="020B0604020202020204" pitchFamily="34" charset="0"/>
              </a:rPr>
              <a:t>Repetition until end of data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3618692-9025-431D-B952-2CE563DD0205}"/>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grpSp>
        <p:nvGrpSpPr>
          <p:cNvPr id="72707" name="Group 5">
            <a:extLst>
              <a:ext uri="{FF2B5EF4-FFF2-40B4-BE49-F238E27FC236}">
                <a16:creationId xmlns:a16="http://schemas.microsoft.com/office/drawing/2014/main" id="{0E77DF87-1C61-41F1-9AF1-FAF71C127AE5}"/>
              </a:ext>
            </a:extLst>
          </p:cNvPr>
          <p:cNvGrpSpPr>
            <a:grpSpLocks/>
          </p:cNvGrpSpPr>
          <p:nvPr/>
        </p:nvGrpSpPr>
        <p:grpSpPr bwMode="auto">
          <a:xfrm>
            <a:off x="3489326" y="1295400"/>
            <a:ext cx="2087563" cy="469900"/>
            <a:chOff x="1176" y="171"/>
            <a:chExt cx="2488" cy="720"/>
          </a:xfrm>
        </p:grpSpPr>
        <p:sp>
          <p:nvSpPr>
            <p:cNvPr id="72738" name="Oval 6">
              <a:extLst>
                <a:ext uri="{FF2B5EF4-FFF2-40B4-BE49-F238E27FC236}">
                  <a16:creationId xmlns:a16="http://schemas.microsoft.com/office/drawing/2014/main" id="{44B9D8EA-46A5-4E41-AA2D-CE9089D651D6}"/>
                </a:ext>
              </a:extLst>
            </p:cNvPr>
            <p:cNvSpPr>
              <a:spLocks noChangeArrowheads="1"/>
            </p:cNvSpPr>
            <p:nvPr/>
          </p:nvSpPr>
          <p:spPr bwMode="auto">
            <a:xfrm>
              <a:off x="1177" y="172"/>
              <a:ext cx="2487" cy="719"/>
            </a:xfrm>
            <a:prstGeom prst="ellipse">
              <a:avLst/>
            </a:prstGeom>
            <a:solidFill>
              <a:srgbClr val="FFFFFF"/>
            </a:solidFill>
            <a:ln w="936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2739" name="Text Box 7">
              <a:extLst>
                <a:ext uri="{FF2B5EF4-FFF2-40B4-BE49-F238E27FC236}">
                  <a16:creationId xmlns:a16="http://schemas.microsoft.com/office/drawing/2014/main" id="{6274E616-4F1A-40FD-852C-42CA8095534E}"/>
                </a:ext>
              </a:extLst>
            </p:cNvPr>
            <p:cNvSpPr txBox="1">
              <a:spLocks noChangeArrowheads="1"/>
            </p:cNvSpPr>
            <p:nvPr/>
          </p:nvSpPr>
          <p:spPr bwMode="auto">
            <a:xfrm>
              <a:off x="1545" y="278"/>
              <a:ext cx="1751"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a:solidFill>
                    <a:schemeClr val="tx1"/>
                  </a:solidFill>
                  <a:latin typeface="Arial" panose="020B0604020202020204" pitchFamily="34" charset="0"/>
                </a:rPr>
                <a:t>START</a:t>
              </a:r>
            </a:p>
          </p:txBody>
        </p:sp>
      </p:grpSp>
      <p:sp>
        <p:nvSpPr>
          <p:cNvPr id="72708" name="Freeform 9">
            <a:extLst>
              <a:ext uri="{FF2B5EF4-FFF2-40B4-BE49-F238E27FC236}">
                <a16:creationId xmlns:a16="http://schemas.microsoft.com/office/drawing/2014/main" id="{A633B7FC-DBAA-4277-A7D2-FF36322CE6FD}"/>
              </a:ext>
            </a:extLst>
          </p:cNvPr>
          <p:cNvSpPr>
            <a:spLocks noChangeArrowheads="1"/>
          </p:cNvSpPr>
          <p:nvPr/>
        </p:nvSpPr>
        <p:spPr bwMode="auto">
          <a:xfrm>
            <a:off x="3190875" y="3065463"/>
            <a:ext cx="2387600" cy="469900"/>
          </a:xfrm>
          <a:custGeom>
            <a:avLst/>
            <a:gdLst>
              <a:gd name="T0" fmla="*/ 2147483646 w 2845"/>
              <a:gd name="T1" fmla="*/ 0 h 721"/>
              <a:gd name="T2" fmla="*/ 2147483646 w 2845"/>
              <a:gd name="T3" fmla="*/ 0 h 721"/>
              <a:gd name="T4" fmla="*/ 2147483646 w 2845"/>
              <a:gd name="T5" fmla="*/ 2147483646 h 721"/>
              <a:gd name="T6" fmla="*/ 0 w 2845"/>
              <a:gd name="T7" fmla="*/ 2147483646 h 721"/>
              <a:gd name="T8" fmla="*/ 2147483646 w 2845"/>
              <a:gd name="T9" fmla="*/ 0 h 7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5" h="721">
                <a:moveTo>
                  <a:pt x="557" y="0"/>
                </a:moveTo>
                <a:lnTo>
                  <a:pt x="2844" y="0"/>
                </a:lnTo>
                <a:lnTo>
                  <a:pt x="2287" y="720"/>
                </a:lnTo>
                <a:lnTo>
                  <a:pt x="0" y="720"/>
                </a:lnTo>
                <a:lnTo>
                  <a:pt x="557" y="0"/>
                </a:lnTo>
              </a:path>
            </a:pathLst>
          </a:custGeom>
          <a:solidFill>
            <a:srgbClr val="FFFFFF"/>
          </a:solidFill>
          <a:ln w="9360">
            <a:solidFill>
              <a:srgbClr val="000000"/>
            </a:solidFill>
            <a:round/>
            <a:headEnd/>
            <a:tailEnd/>
          </a:ln>
        </p:spPr>
        <p:txBody>
          <a:bodyPr anchor="ctr"/>
          <a:lstStyle/>
          <a:p>
            <a:endParaRPr lang="en-US"/>
          </a:p>
        </p:txBody>
      </p:sp>
      <p:sp>
        <p:nvSpPr>
          <p:cNvPr id="72709" name="Text Box 10">
            <a:extLst>
              <a:ext uri="{FF2B5EF4-FFF2-40B4-BE49-F238E27FC236}">
                <a16:creationId xmlns:a16="http://schemas.microsoft.com/office/drawing/2014/main" id="{BCEC4429-6881-45BD-95A0-46F3C5980D05}"/>
              </a:ext>
            </a:extLst>
          </p:cNvPr>
          <p:cNvSpPr txBox="1">
            <a:spLocks noChangeArrowheads="1"/>
          </p:cNvSpPr>
          <p:nvPr/>
        </p:nvSpPr>
        <p:spPr bwMode="auto">
          <a:xfrm>
            <a:off x="3429001" y="3048000"/>
            <a:ext cx="1979613"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a:solidFill>
                  <a:schemeClr val="tx1"/>
                </a:solidFill>
                <a:latin typeface="Arial" panose="020B0604020202020204" pitchFamily="34" charset="0"/>
              </a:rPr>
              <a:t>READ NUMBER</a:t>
            </a:r>
          </a:p>
        </p:txBody>
      </p:sp>
      <p:sp>
        <p:nvSpPr>
          <p:cNvPr id="72710" name="Text Box 11">
            <a:extLst>
              <a:ext uri="{FF2B5EF4-FFF2-40B4-BE49-F238E27FC236}">
                <a16:creationId xmlns:a16="http://schemas.microsoft.com/office/drawing/2014/main" id="{6225F70F-A076-46BF-A964-EF4D90135230}"/>
              </a:ext>
            </a:extLst>
          </p:cNvPr>
          <p:cNvSpPr txBox="1">
            <a:spLocks noChangeArrowheads="1"/>
          </p:cNvSpPr>
          <p:nvPr/>
        </p:nvSpPr>
        <p:spPr bwMode="auto">
          <a:xfrm>
            <a:off x="3190876" y="2125664"/>
            <a:ext cx="2684463" cy="587375"/>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dirty="0">
                <a:solidFill>
                  <a:schemeClr val="tx1"/>
                </a:solidFill>
                <a:latin typeface="Arial" panose="020B0604020202020204" pitchFamily="34" charset="0"/>
              </a:rPr>
              <a:t>COUNTER= </a:t>
            </a:r>
            <a:r>
              <a:rPr lang="en-US" altLang="en-US" dirty="0">
                <a:solidFill>
                  <a:schemeClr val="tx1"/>
                </a:solidFill>
                <a:latin typeface="Symbol" panose="05050102010706020507" pitchFamily="18" charset="2"/>
              </a:rPr>
              <a:t>0</a:t>
            </a:r>
          </a:p>
          <a:p>
            <a:pPr algn="ctr" eaLnBrk="1" hangingPunct="1">
              <a:spcBef>
                <a:spcPct val="0"/>
              </a:spcBef>
              <a:buClrTx/>
              <a:buSzTx/>
              <a:buFontTx/>
              <a:buNone/>
            </a:pPr>
            <a:r>
              <a:rPr lang="en-US" altLang="en-US" dirty="0">
                <a:solidFill>
                  <a:schemeClr val="tx1"/>
                </a:solidFill>
                <a:latin typeface="Arial" panose="020B0604020202020204" pitchFamily="34" charset="0"/>
              </a:rPr>
              <a:t>TOTAL=0</a:t>
            </a:r>
            <a:endParaRPr lang="en-US" altLang="en-US" dirty="0">
              <a:solidFill>
                <a:schemeClr val="tx1"/>
              </a:solidFill>
              <a:latin typeface="Symbol" panose="05050102010706020507" pitchFamily="18" charset="2"/>
            </a:endParaRPr>
          </a:p>
          <a:p>
            <a:pPr algn="ctr" eaLnBrk="1" hangingPunct="1">
              <a:spcBef>
                <a:spcPct val="0"/>
              </a:spcBef>
              <a:buClrTx/>
              <a:buSzTx/>
              <a:buFontTx/>
              <a:buNone/>
            </a:pPr>
            <a:endParaRPr lang="en-US" altLang="en-US" dirty="0">
              <a:solidFill>
                <a:schemeClr val="tx1"/>
              </a:solidFill>
              <a:latin typeface="Arial" panose="020B0604020202020204" pitchFamily="34" charset="0"/>
            </a:endParaRPr>
          </a:p>
        </p:txBody>
      </p:sp>
      <p:sp>
        <p:nvSpPr>
          <p:cNvPr id="72711" name="Text Box 12">
            <a:extLst>
              <a:ext uri="{FF2B5EF4-FFF2-40B4-BE49-F238E27FC236}">
                <a16:creationId xmlns:a16="http://schemas.microsoft.com/office/drawing/2014/main" id="{FA9DFD23-511B-4836-8A7A-FCBF715762D3}"/>
              </a:ext>
            </a:extLst>
          </p:cNvPr>
          <p:cNvSpPr txBox="1">
            <a:spLocks noChangeArrowheads="1"/>
          </p:cNvSpPr>
          <p:nvPr/>
        </p:nvSpPr>
        <p:spPr bwMode="auto">
          <a:xfrm>
            <a:off x="3124200" y="3886201"/>
            <a:ext cx="2971800" cy="587375"/>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400" dirty="0">
                <a:solidFill>
                  <a:schemeClr val="tx1"/>
                </a:solidFill>
                <a:latin typeface="Arial" panose="020B0604020202020204" pitchFamily="34" charset="0"/>
              </a:rPr>
              <a:t>TOTAL = TOTAL + NUMBER</a:t>
            </a:r>
          </a:p>
          <a:p>
            <a:pPr algn="ctr" eaLnBrk="1" hangingPunct="1">
              <a:spcBef>
                <a:spcPct val="0"/>
              </a:spcBef>
              <a:buClrTx/>
              <a:buSzTx/>
              <a:buFontTx/>
              <a:buNone/>
            </a:pPr>
            <a:r>
              <a:rPr lang="en-US" altLang="en-US" sz="1400" dirty="0">
                <a:solidFill>
                  <a:schemeClr val="tx1"/>
                </a:solidFill>
                <a:latin typeface="Arial" panose="020B0604020202020204" pitchFamily="34" charset="0"/>
              </a:rPr>
              <a:t>COUNTER = COUNTER + 1</a:t>
            </a:r>
          </a:p>
          <a:p>
            <a:pPr algn="ctr" eaLnBrk="1" hangingPunct="1">
              <a:spcBef>
                <a:spcPct val="0"/>
              </a:spcBef>
              <a:buClrTx/>
              <a:buSzTx/>
              <a:buFontTx/>
              <a:buNone/>
            </a:pPr>
            <a:endParaRPr lang="en-US" altLang="en-US" dirty="0">
              <a:solidFill>
                <a:schemeClr val="tx1"/>
              </a:solidFill>
              <a:latin typeface="Arial" panose="020B0604020202020204" pitchFamily="34" charset="0"/>
            </a:endParaRPr>
          </a:p>
        </p:txBody>
      </p:sp>
      <p:sp>
        <p:nvSpPr>
          <p:cNvPr id="72712" name="Line 13">
            <a:extLst>
              <a:ext uri="{FF2B5EF4-FFF2-40B4-BE49-F238E27FC236}">
                <a16:creationId xmlns:a16="http://schemas.microsoft.com/office/drawing/2014/main" id="{32482A07-A048-4D9E-8A66-79B4B2C21D3E}"/>
              </a:ext>
            </a:extLst>
          </p:cNvPr>
          <p:cNvSpPr>
            <a:spLocks noChangeShapeType="1"/>
          </p:cNvSpPr>
          <p:nvPr/>
        </p:nvSpPr>
        <p:spPr bwMode="auto">
          <a:xfrm>
            <a:off x="4532313" y="1766889"/>
            <a:ext cx="0" cy="35242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3" name="Line 14">
            <a:extLst>
              <a:ext uri="{FF2B5EF4-FFF2-40B4-BE49-F238E27FC236}">
                <a16:creationId xmlns:a16="http://schemas.microsoft.com/office/drawing/2014/main" id="{0E690BD1-570A-44FE-97CC-9D94AADAD825}"/>
              </a:ext>
            </a:extLst>
          </p:cNvPr>
          <p:cNvSpPr>
            <a:spLocks noChangeShapeType="1"/>
          </p:cNvSpPr>
          <p:nvPr/>
        </p:nvSpPr>
        <p:spPr bwMode="auto">
          <a:xfrm>
            <a:off x="4532313" y="2713039"/>
            <a:ext cx="0" cy="35242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4" name="Line 15">
            <a:extLst>
              <a:ext uri="{FF2B5EF4-FFF2-40B4-BE49-F238E27FC236}">
                <a16:creationId xmlns:a16="http://schemas.microsoft.com/office/drawing/2014/main" id="{33DBD930-F317-4E1E-96B5-421B2254367D}"/>
              </a:ext>
            </a:extLst>
          </p:cNvPr>
          <p:cNvSpPr>
            <a:spLocks noChangeShapeType="1"/>
          </p:cNvSpPr>
          <p:nvPr/>
        </p:nvSpPr>
        <p:spPr bwMode="auto">
          <a:xfrm>
            <a:off x="4532313" y="3535364"/>
            <a:ext cx="0" cy="350837"/>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5" name="Line 16">
            <a:extLst>
              <a:ext uri="{FF2B5EF4-FFF2-40B4-BE49-F238E27FC236}">
                <a16:creationId xmlns:a16="http://schemas.microsoft.com/office/drawing/2014/main" id="{61982ACC-44DD-49A6-8BEE-79DD2F7797B9}"/>
              </a:ext>
            </a:extLst>
          </p:cNvPr>
          <p:cNvSpPr>
            <a:spLocks noChangeShapeType="1"/>
          </p:cNvSpPr>
          <p:nvPr/>
        </p:nvSpPr>
        <p:spPr bwMode="auto">
          <a:xfrm>
            <a:off x="4532313" y="4473576"/>
            <a:ext cx="0" cy="35242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6" name="Line 17">
            <a:extLst>
              <a:ext uri="{FF2B5EF4-FFF2-40B4-BE49-F238E27FC236}">
                <a16:creationId xmlns:a16="http://schemas.microsoft.com/office/drawing/2014/main" id="{7322B278-4BA9-4733-9045-6202EF111E38}"/>
              </a:ext>
            </a:extLst>
          </p:cNvPr>
          <p:cNvSpPr>
            <a:spLocks noChangeShapeType="1"/>
          </p:cNvSpPr>
          <p:nvPr/>
        </p:nvSpPr>
        <p:spPr bwMode="auto">
          <a:xfrm>
            <a:off x="4532313" y="5765801"/>
            <a:ext cx="0" cy="35242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nvGrpSpPr>
          <p:cNvPr id="72717" name="Group 18">
            <a:extLst>
              <a:ext uri="{FF2B5EF4-FFF2-40B4-BE49-F238E27FC236}">
                <a16:creationId xmlns:a16="http://schemas.microsoft.com/office/drawing/2014/main" id="{418B7FBA-D462-42B0-8A46-61E7539B26A9}"/>
              </a:ext>
            </a:extLst>
          </p:cNvPr>
          <p:cNvGrpSpPr>
            <a:grpSpLocks/>
          </p:cNvGrpSpPr>
          <p:nvPr/>
        </p:nvGrpSpPr>
        <p:grpSpPr bwMode="auto">
          <a:xfrm>
            <a:off x="3190875" y="4826000"/>
            <a:ext cx="2686050" cy="939800"/>
            <a:chOff x="821" y="5575"/>
            <a:chExt cx="3200" cy="1438"/>
          </a:xfrm>
        </p:grpSpPr>
        <p:sp>
          <p:nvSpPr>
            <p:cNvPr id="72736" name="Freeform 19">
              <a:extLst>
                <a:ext uri="{FF2B5EF4-FFF2-40B4-BE49-F238E27FC236}">
                  <a16:creationId xmlns:a16="http://schemas.microsoft.com/office/drawing/2014/main" id="{ABF5FFFA-7609-4ECB-A54C-AED2635AF79C}"/>
                </a:ext>
              </a:extLst>
            </p:cNvPr>
            <p:cNvSpPr>
              <a:spLocks noChangeArrowheads="1"/>
            </p:cNvSpPr>
            <p:nvPr/>
          </p:nvSpPr>
          <p:spPr bwMode="auto">
            <a:xfrm>
              <a:off x="821" y="5575"/>
              <a:ext cx="3200" cy="1438"/>
            </a:xfrm>
            <a:custGeom>
              <a:avLst/>
              <a:gdLst>
                <a:gd name="T0" fmla="*/ 0 w 3201"/>
                <a:gd name="T1" fmla="*/ 718 h 1439"/>
                <a:gd name="T2" fmla="*/ 1599 w 3201"/>
                <a:gd name="T3" fmla="*/ 0 h 1439"/>
                <a:gd name="T4" fmla="*/ 3188 w 3201"/>
                <a:gd name="T5" fmla="*/ 718 h 1439"/>
                <a:gd name="T6" fmla="*/ 1599 w 3201"/>
                <a:gd name="T7" fmla="*/ 1426 h 1439"/>
                <a:gd name="T8" fmla="*/ 0 w 3201"/>
                <a:gd name="T9" fmla="*/ 718 h 14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01" h="1439">
                  <a:moveTo>
                    <a:pt x="0" y="718"/>
                  </a:moveTo>
                  <a:lnTo>
                    <a:pt x="1599" y="0"/>
                  </a:lnTo>
                  <a:lnTo>
                    <a:pt x="3200" y="718"/>
                  </a:lnTo>
                  <a:lnTo>
                    <a:pt x="1599" y="1438"/>
                  </a:lnTo>
                  <a:lnTo>
                    <a:pt x="0" y="718"/>
                  </a:lnTo>
                </a:path>
              </a:pathLst>
            </a:custGeom>
            <a:solidFill>
              <a:srgbClr val="FFFFFF"/>
            </a:solidFill>
            <a:ln w="9360">
              <a:solidFill>
                <a:srgbClr val="000000"/>
              </a:solidFill>
              <a:round/>
              <a:headEnd/>
              <a:tailEnd/>
            </a:ln>
          </p:spPr>
          <p:txBody>
            <a:bodyPr anchor="ctr"/>
            <a:lstStyle/>
            <a:p>
              <a:endParaRPr lang="en-US"/>
            </a:p>
          </p:txBody>
        </p:sp>
        <p:sp>
          <p:nvSpPr>
            <p:cNvPr id="72737" name="Text Box 20">
              <a:extLst>
                <a:ext uri="{FF2B5EF4-FFF2-40B4-BE49-F238E27FC236}">
                  <a16:creationId xmlns:a16="http://schemas.microsoft.com/office/drawing/2014/main" id="{7270E56A-CDB4-45E6-8917-13AED7FFCAF5}"/>
                </a:ext>
              </a:extLst>
            </p:cNvPr>
            <p:cNvSpPr txBox="1">
              <a:spLocks noChangeArrowheads="1"/>
            </p:cNvSpPr>
            <p:nvPr/>
          </p:nvSpPr>
          <p:spPr bwMode="auto">
            <a:xfrm>
              <a:off x="1621" y="5934"/>
              <a:ext cx="1599" cy="7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a:solidFill>
                    <a:schemeClr val="tx1"/>
                  </a:solidFill>
                  <a:latin typeface="Arial" panose="020B0604020202020204" pitchFamily="34" charset="0"/>
                </a:rPr>
                <a:t>END OF DATA</a:t>
              </a:r>
            </a:p>
          </p:txBody>
        </p:sp>
      </p:grpSp>
      <p:sp>
        <p:nvSpPr>
          <p:cNvPr id="72718" name="Line 21">
            <a:extLst>
              <a:ext uri="{FF2B5EF4-FFF2-40B4-BE49-F238E27FC236}">
                <a16:creationId xmlns:a16="http://schemas.microsoft.com/office/drawing/2014/main" id="{2D1748FA-5070-4879-B1D5-46B6E7E0440C}"/>
              </a:ext>
            </a:extLst>
          </p:cNvPr>
          <p:cNvSpPr>
            <a:spLocks noChangeShapeType="1"/>
          </p:cNvSpPr>
          <p:nvPr/>
        </p:nvSpPr>
        <p:spPr bwMode="auto">
          <a:xfrm>
            <a:off x="2743201" y="2828925"/>
            <a:ext cx="1789113" cy="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19" name="Line 22">
            <a:extLst>
              <a:ext uri="{FF2B5EF4-FFF2-40B4-BE49-F238E27FC236}">
                <a16:creationId xmlns:a16="http://schemas.microsoft.com/office/drawing/2014/main" id="{02A0AA56-4CE6-4DE3-B54E-D1CADC255BE4}"/>
              </a:ext>
            </a:extLst>
          </p:cNvPr>
          <p:cNvSpPr>
            <a:spLocks noChangeShapeType="1"/>
          </p:cNvSpPr>
          <p:nvPr/>
        </p:nvSpPr>
        <p:spPr bwMode="auto">
          <a:xfrm>
            <a:off x="2743200" y="2828926"/>
            <a:ext cx="0" cy="2466975"/>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2720" name="Line 23">
            <a:extLst>
              <a:ext uri="{FF2B5EF4-FFF2-40B4-BE49-F238E27FC236}">
                <a16:creationId xmlns:a16="http://schemas.microsoft.com/office/drawing/2014/main" id="{E67D5F77-2EC2-47FD-9EF4-181C93B63C30}"/>
              </a:ext>
            </a:extLst>
          </p:cNvPr>
          <p:cNvSpPr>
            <a:spLocks noChangeShapeType="1"/>
          </p:cNvSpPr>
          <p:nvPr/>
        </p:nvSpPr>
        <p:spPr bwMode="auto">
          <a:xfrm flipH="1">
            <a:off x="2743201" y="5295900"/>
            <a:ext cx="447675" cy="0"/>
          </a:xfrm>
          <a:prstGeom prst="line">
            <a:avLst/>
          </a:prstGeom>
          <a:noFill/>
          <a:ln w="936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72721" name="Group 24">
            <a:extLst>
              <a:ext uri="{FF2B5EF4-FFF2-40B4-BE49-F238E27FC236}">
                <a16:creationId xmlns:a16="http://schemas.microsoft.com/office/drawing/2014/main" id="{173619FC-523B-4322-9323-A5E2D6E1EA11}"/>
              </a:ext>
            </a:extLst>
          </p:cNvPr>
          <p:cNvGrpSpPr>
            <a:grpSpLocks/>
          </p:cNvGrpSpPr>
          <p:nvPr/>
        </p:nvGrpSpPr>
        <p:grpSpPr bwMode="auto">
          <a:xfrm>
            <a:off x="4084639" y="6118226"/>
            <a:ext cx="896937" cy="587375"/>
            <a:chOff x="1887" y="7551"/>
            <a:chExt cx="1068" cy="900"/>
          </a:xfrm>
        </p:grpSpPr>
        <p:sp>
          <p:nvSpPr>
            <p:cNvPr id="72734" name="Freeform 25">
              <a:extLst>
                <a:ext uri="{FF2B5EF4-FFF2-40B4-BE49-F238E27FC236}">
                  <a16:creationId xmlns:a16="http://schemas.microsoft.com/office/drawing/2014/main" id="{8C793F26-D63D-44BB-870D-965203F8DF5C}"/>
                </a:ext>
              </a:extLst>
            </p:cNvPr>
            <p:cNvSpPr>
              <a:spLocks noChangeArrowheads="1"/>
            </p:cNvSpPr>
            <p:nvPr/>
          </p:nvSpPr>
          <p:spPr bwMode="auto">
            <a:xfrm>
              <a:off x="1887" y="7551"/>
              <a:ext cx="1068" cy="900"/>
            </a:xfrm>
            <a:custGeom>
              <a:avLst/>
              <a:gdLst>
                <a:gd name="T0" fmla="*/ 533 w 1069"/>
                <a:gd name="T1" fmla="*/ 0 h 901"/>
                <a:gd name="T2" fmla="*/ 1056 w 1069"/>
                <a:gd name="T3" fmla="*/ 450 h 901"/>
                <a:gd name="T4" fmla="*/ 533 w 1069"/>
                <a:gd name="T5" fmla="*/ 888 h 901"/>
                <a:gd name="T6" fmla="*/ 0 w 1069"/>
                <a:gd name="T7" fmla="*/ 450 h 901"/>
                <a:gd name="T8" fmla="*/ 533 w 1069"/>
                <a:gd name="T9" fmla="*/ 0 h 901"/>
                <a:gd name="T10" fmla="*/ 533 w 1069"/>
                <a:gd name="T11" fmla="*/ 0 h 90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69" h="901">
                  <a:moveTo>
                    <a:pt x="533" y="0"/>
                  </a:moveTo>
                  <a:cubicBezTo>
                    <a:pt x="836" y="0"/>
                    <a:pt x="1068" y="195"/>
                    <a:pt x="1068" y="450"/>
                  </a:cubicBezTo>
                  <a:cubicBezTo>
                    <a:pt x="1068" y="704"/>
                    <a:pt x="836" y="900"/>
                    <a:pt x="533" y="900"/>
                  </a:cubicBezTo>
                  <a:cubicBezTo>
                    <a:pt x="231" y="900"/>
                    <a:pt x="0" y="704"/>
                    <a:pt x="0" y="450"/>
                  </a:cubicBezTo>
                  <a:cubicBezTo>
                    <a:pt x="0" y="195"/>
                    <a:pt x="231" y="0"/>
                    <a:pt x="533" y="0"/>
                  </a:cubicBezTo>
                </a:path>
              </a:pathLst>
            </a:custGeom>
            <a:solidFill>
              <a:srgbClr val="FFFFFF"/>
            </a:solidFill>
            <a:ln w="9360">
              <a:solidFill>
                <a:srgbClr val="000000"/>
              </a:solidFill>
              <a:round/>
              <a:headEnd/>
              <a:tailEnd/>
            </a:ln>
          </p:spPr>
          <p:txBody>
            <a:bodyPr anchor="ctr"/>
            <a:lstStyle/>
            <a:p>
              <a:endParaRPr lang="en-US"/>
            </a:p>
          </p:txBody>
        </p:sp>
        <p:sp>
          <p:nvSpPr>
            <p:cNvPr id="72735" name="Text Box 26">
              <a:extLst>
                <a:ext uri="{FF2B5EF4-FFF2-40B4-BE49-F238E27FC236}">
                  <a16:creationId xmlns:a16="http://schemas.microsoft.com/office/drawing/2014/main" id="{82658D31-31A6-461B-9249-781B539DC99C}"/>
                </a:ext>
              </a:extLst>
            </p:cNvPr>
            <p:cNvSpPr txBox="1">
              <a:spLocks noChangeArrowheads="1"/>
            </p:cNvSpPr>
            <p:nvPr/>
          </p:nvSpPr>
          <p:spPr bwMode="auto">
            <a:xfrm>
              <a:off x="2044" y="7683"/>
              <a:ext cx="753"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a:solidFill>
                    <a:schemeClr val="tx1"/>
                  </a:solidFill>
                  <a:latin typeface="Arial" panose="020B0604020202020204" pitchFamily="34" charset="0"/>
                </a:rPr>
                <a:t>X</a:t>
              </a:r>
            </a:p>
          </p:txBody>
        </p:sp>
      </p:grpSp>
      <p:grpSp>
        <p:nvGrpSpPr>
          <p:cNvPr id="72722" name="Group 27">
            <a:extLst>
              <a:ext uri="{FF2B5EF4-FFF2-40B4-BE49-F238E27FC236}">
                <a16:creationId xmlns:a16="http://schemas.microsoft.com/office/drawing/2014/main" id="{6006E819-17DE-4F85-9AB2-93DE59DD5DA2}"/>
              </a:ext>
            </a:extLst>
          </p:cNvPr>
          <p:cNvGrpSpPr>
            <a:grpSpLocks/>
          </p:cNvGrpSpPr>
          <p:nvPr/>
        </p:nvGrpSpPr>
        <p:grpSpPr bwMode="auto">
          <a:xfrm>
            <a:off x="7964488" y="1890714"/>
            <a:ext cx="895350" cy="587375"/>
            <a:chOff x="6508" y="1082"/>
            <a:chExt cx="1067" cy="899"/>
          </a:xfrm>
        </p:grpSpPr>
        <p:sp>
          <p:nvSpPr>
            <p:cNvPr id="72732" name="Freeform 28">
              <a:extLst>
                <a:ext uri="{FF2B5EF4-FFF2-40B4-BE49-F238E27FC236}">
                  <a16:creationId xmlns:a16="http://schemas.microsoft.com/office/drawing/2014/main" id="{48CAD2E0-5A08-44A6-84CE-67356C3B16AC}"/>
                </a:ext>
              </a:extLst>
            </p:cNvPr>
            <p:cNvSpPr>
              <a:spLocks noChangeArrowheads="1"/>
            </p:cNvSpPr>
            <p:nvPr/>
          </p:nvSpPr>
          <p:spPr bwMode="auto">
            <a:xfrm>
              <a:off x="6508" y="1082"/>
              <a:ext cx="1067" cy="899"/>
            </a:xfrm>
            <a:custGeom>
              <a:avLst/>
              <a:gdLst>
                <a:gd name="T0" fmla="*/ 533 w 1068"/>
                <a:gd name="T1" fmla="*/ 0 h 900"/>
                <a:gd name="T2" fmla="*/ 1055 w 1068"/>
                <a:gd name="T3" fmla="*/ 449 h 900"/>
                <a:gd name="T4" fmla="*/ 533 w 1068"/>
                <a:gd name="T5" fmla="*/ 887 h 900"/>
                <a:gd name="T6" fmla="*/ 0 w 1068"/>
                <a:gd name="T7" fmla="*/ 449 h 900"/>
                <a:gd name="T8" fmla="*/ 533 w 1068"/>
                <a:gd name="T9" fmla="*/ 0 h 900"/>
                <a:gd name="T10" fmla="*/ 533 w 1068"/>
                <a:gd name="T11" fmla="*/ 0 h 9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68" h="900">
                  <a:moveTo>
                    <a:pt x="533" y="0"/>
                  </a:moveTo>
                  <a:cubicBezTo>
                    <a:pt x="835" y="0"/>
                    <a:pt x="1067" y="194"/>
                    <a:pt x="1067" y="449"/>
                  </a:cubicBezTo>
                  <a:cubicBezTo>
                    <a:pt x="1067" y="703"/>
                    <a:pt x="835" y="899"/>
                    <a:pt x="533" y="899"/>
                  </a:cubicBezTo>
                  <a:cubicBezTo>
                    <a:pt x="231" y="899"/>
                    <a:pt x="0" y="703"/>
                    <a:pt x="0" y="449"/>
                  </a:cubicBezTo>
                  <a:cubicBezTo>
                    <a:pt x="0" y="194"/>
                    <a:pt x="231" y="0"/>
                    <a:pt x="533" y="0"/>
                  </a:cubicBezTo>
                </a:path>
              </a:pathLst>
            </a:custGeom>
            <a:solidFill>
              <a:srgbClr val="FFFFFF"/>
            </a:solidFill>
            <a:ln w="9360">
              <a:solidFill>
                <a:srgbClr val="000000"/>
              </a:solidFill>
              <a:round/>
              <a:headEnd/>
              <a:tailEnd/>
            </a:ln>
          </p:spPr>
          <p:txBody>
            <a:bodyPr anchor="ctr"/>
            <a:lstStyle/>
            <a:p>
              <a:endParaRPr lang="en-US"/>
            </a:p>
          </p:txBody>
        </p:sp>
        <p:sp>
          <p:nvSpPr>
            <p:cNvPr id="72733" name="Text Box 29">
              <a:extLst>
                <a:ext uri="{FF2B5EF4-FFF2-40B4-BE49-F238E27FC236}">
                  <a16:creationId xmlns:a16="http://schemas.microsoft.com/office/drawing/2014/main" id="{40E5A35F-BC32-46DB-A961-9A008E558E03}"/>
                </a:ext>
              </a:extLst>
            </p:cNvPr>
            <p:cNvSpPr txBox="1">
              <a:spLocks noChangeArrowheads="1"/>
            </p:cNvSpPr>
            <p:nvPr/>
          </p:nvSpPr>
          <p:spPr bwMode="auto">
            <a:xfrm>
              <a:off x="6665" y="1213"/>
              <a:ext cx="752" cy="6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a:solidFill>
                    <a:schemeClr val="tx1"/>
                  </a:solidFill>
                  <a:latin typeface="Arial" panose="020B0604020202020204" pitchFamily="34" charset="0"/>
                </a:rPr>
                <a:t>X</a:t>
              </a:r>
            </a:p>
          </p:txBody>
        </p:sp>
      </p:grpSp>
      <p:sp>
        <p:nvSpPr>
          <p:cNvPr id="72723" name="Text Box 30">
            <a:extLst>
              <a:ext uri="{FF2B5EF4-FFF2-40B4-BE49-F238E27FC236}">
                <a16:creationId xmlns:a16="http://schemas.microsoft.com/office/drawing/2014/main" id="{3A73A1CD-49EC-45CA-AB69-4C09B5EC44AE}"/>
              </a:ext>
            </a:extLst>
          </p:cNvPr>
          <p:cNvSpPr txBox="1">
            <a:spLocks noChangeArrowheads="1"/>
          </p:cNvSpPr>
          <p:nvPr/>
        </p:nvSpPr>
        <p:spPr bwMode="auto">
          <a:xfrm>
            <a:off x="7069138" y="2759075"/>
            <a:ext cx="3141662" cy="704850"/>
          </a:xfrm>
          <a:prstGeom prst="rect">
            <a:avLst/>
          </a:prstGeom>
          <a:solidFill>
            <a:srgbClr val="FFFFFF"/>
          </a:solidFill>
          <a:ln w="9360">
            <a:solidFill>
              <a:srgbClr val="000000"/>
            </a:solidFill>
            <a:miter lim="800000"/>
            <a:headEnd/>
            <a:tailEnd/>
          </a:ln>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a:solidFill>
                  <a:schemeClr val="tx1"/>
                </a:solidFill>
                <a:latin typeface="Arial" panose="020B0604020202020204" pitchFamily="34" charset="0"/>
              </a:rPr>
              <a:t>AVERAGE =  </a:t>
            </a:r>
            <a:r>
              <a:rPr lang="en-US" altLang="en-US" u="sng">
                <a:solidFill>
                  <a:schemeClr val="tx1"/>
                </a:solidFill>
                <a:latin typeface="Arial" panose="020B0604020202020204" pitchFamily="34" charset="0"/>
              </a:rPr>
              <a:t>TOTAL</a:t>
            </a:r>
          </a:p>
          <a:p>
            <a:pPr algn="ctr" eaLnBrk="1" hangingPunct="1">
              <a:spcBef>
                <a:spcPct val="0"/>
              </a:spcBef>
              <a:buClrTx/>
              <a:buSzTx/>
              <a:buFontTx/>
              <a:buNone/>
            </a:pPr>
            <a:r>
              <a:rPr lang="en-US" altLang="en-US">
                <a:solidFill>
                  <a:schemeClr val="tx1"/>
                </a:solidFill>
                <a:latin typeface="Arial" panose="020B0604020202020204" pitchFamily="34" charset="0"/>
              </a:rPr>
              <a:t>                         COUNTER</a:t>
            </a:r>
          </a:p>
        </p:txBody>
      </p:sp>
      <p:sp>
        <p:nvSpPr>
          <p:cNvPr id="72724" name="Freeform 32">
            <a:extLst>
              <a:ext uri="{FF2B5EF4-FFF2-40B4-BE49-F238E27FC236}">
                <a16:creationId xmlns:a16="http://schemas.microsoft.com/office/drawing/2014/main" id="{D593DB20-AE62-48A3-90E6-73243F6C24AF}"/>
              </a:ext>
            </a:extLst>
          </p:cNvPr>
          <p:cNvSpPr>
            <a:spLocks noChangeArrowheads="1"/>
          </p:cNvSpPr>
          <p:nvPr/>
        </p:nvSpPr>
        <p:spPr bwMode="auto">
          <a:xfrm>
            <a:off x="7069138" y="3687763"/>
            <a:ext cx="2532062" cy="469900"/>
          </a:xfrm>
          <a:custGeom>
            <a:avLst/>
            <a:gdLst>
              <a:gd name="T0" fmla="*/ 2147483646 w 2846"/>
              <a:gd name="T1" fmla="*/ 0 h 721"/>
              <a:gd name="T2" fmla="*/ 2147483646 w 2846"/>
              <a:gd name="T3" fmla="*/ 0 h 721"/>
              <a:gd name="T4" fmla="*/ 2147483646 w 2846"/>
              <a:gd name="T5" fmla="*/ 2147483646 h 721"/>
              <a:gd name="T6" fmla="*/ 0 w 2846"/>
              <a:gd name="T7" fmla="*/ 2147483646 h 721"/>
              <a:gd name="T8" fmla="*/ 2147483646 w 2846"/>
              <a:gd name="T9" fmla="*/ 0 h 7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46" h="721">
                <a:moveTo>
                  <a:pt x="557" y="0"/>
                </a:moveTo>
                <a:lnTo>
                  <a:pt x="2845" y="0"/>
                </a:lnTo>
                <a:lnTo>
                  <a:pt x="2287" y="720"/>
                </a:lnTo>
                <a:lnTo>
                  <a:pt x="0" y="720"/>
                </a:lnTo>
                <a:lnTo>
                  <a:pt x="557" y="0"/>
                </a:lnTo>
              </a:path>
            </a:pathLst>
          </a:custGeom>
          <a:solidFill>
            <a:srgbClr val="FFFFFF"/>
          </a:solidFill>
          <a:ln w="9360">
            <a:solidFill>
              <a:srgbClr val="000000"/>
            </a:solidFill>
            <a:round/>
            <a:headEnd/>
            <a:tailEnd/>
          </a:ln>
        </p:spPr>
        <p:txBody>
          <a:bodyPr anchor="ctr"/>
          <a:lstStyle/>
          <a:p>
            <a:endParaRPr lang="en-US"/>
          </a:p>
        </p:txBody>
      </p:sp>
      <p:sp>
        <p:nvSpPr>
          <p:cNvPr id="72725" name="Text Box 33">
            <a:extLst>
              <a:ext uri="{FF2B5EF4-FFF2-40B4-BE49-F238E27FC236}">
                <a16:creationId xmlns:a16="http://schemas.microsoft.com/office/drawing/2014/main" id="{335AC0D1-5053-4F8E-A28A-0A53061EF9F9}"/>
              </a:ext>
            </a:extLst>
          </p:cNvPr>
          <p:cNvSpPr txBox="1">
            <a:spLocks noChangeArrowheads="1"/>
          </p:cNvSpPr>
          <p:nvPr/>
        </p:nvSpPr>
        <p:spPr bwMode="auto">
          <a:xfrm>
            <a:off x="7315200" y="3687763"/>
            <a:ext cx="21336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1600">
                <a:solidFill>
                  <a:schemeClr val="tx1"/>
                </a:solidFill>
                <a:latin typeface="Arial" panose="020B0604020202020204" pitchFamily="34" charset="0"/>
              </a:rPr>
              <a:t>PRINT AVERAGE</a:t>
            </a:r>
          </a:p>
        </p:txBody>
      </p:sp>
      <p:grpSp>
        <p:nvGrpSpPr>
          <p:cNvPr id="72726" name="Group 34">
            <a:extLst>
              <a:ext uri="{FF2B5EF4-FFF2-40B4-BE49-F238E27FC236}">
                <a16:creationId xmlns:a16="http://schemas.microsoft.com/office/drawing/2014/main" id="{734D6D17-B590-4453-92C4-E760A17DFFC6}"/>
              </a:ext>
            </a:extLst>
          </p:cNvPr>
          <p:cNvGrpSpPr>
            <a:grpSpLocks/>
          </p:cNvGrpSpPr>
          <p:nvPr/>
        </p:nvGrpSpPr>
        <p:grpSpPr bwMode="auto">
          <a:xfrm>
            <a:off x="7367588" y="4519613"/>
            <a:ext cx="2087562" cy="469900"/>
            <a:chOff x="5797" y="5105"/>
            <a:chExt cx="2488" cy="720"/>
          </a:xfrm>
        </p:grpSpPr>
        <p:sp>
          <p:nvSpPr>
            <p:cNvPr id="72730" name="Oval 35">
              <a:extLst>
                <a:ext uri="{FF2B5EF4-FFF2-40B4-BE49-F238E27FC236}">
                  <a16:creationId xmlns:a16="http://schemas.microsoft.com/office/drawing/2014/main" id="{566C6CAB-5CE4-4B05-8D12-1106C021E101}"/>
                </a:ext>
              </a:extLst>
            </p:cNvPr>
            <p:cNvSpPr>
              <a:spLocks noChangeArrowheads="1"/>
            </p:cNvSpPr>
            <p:nvPr/>
          </p:nvSpPr>
          <p:spPr bwMode="auto">
            <a:xfrm>
              <a:off x="5797" y="5106"/>
              <a:ext cx="2488" cy="719"/>
            </a:xfrm>
            <a:prstGeom prst="ellipse">
              <a:avLst/>
            </a:prstGeom>
            <a:solidFill>
              <a:srgbClr val="FFFFFF"/>
            </a:solidFill>
            <a:ln w="936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2731" name="Text Box 36">
              <a:extLst>
                <a:ext uri="{FF2B5EF4-FFF2-40B4-BE49-F238E27FC236}">
                  <a16:creationId xmlns:a16="http://schemas.microsoft.com/office/drawing/2014/main" id="{49DB5078-62C2-41A3-A311-75C6D68850E0}"/>
                </a:ext>
              </a:extLst>
            </p:cNvPr>
            <p:cNvSpPr txBox="1">
              <a:spLocks noChangeArrowheads="1"/>
            </p:cNvSpPr>
            <p:nvPr/>
          </p:nvSpPr>
          <p:spPr bwMode="auto">
            <a:xfrm>
              <a:off x="6165" y="5212"/>
              <a:ext cx="1751" cy="5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a:solidFill>
                    <a:schemeClr val="tx1"/>
                  </a:solidFill>
                  <a:latin typeface="Arial" panose="020B0604020202020204" pitchFamily="34" charset="0"/>
                </a:rPr>
                <a:t>STOP</a:t>
              </a:r>
            </a:p>
          </p:txBody>
        </p:sp>
      </p:grpSp>
      <p:sp>
        <p:nvSpPr>
          <p:cNvPr id="72727" name="Line 37">
            <a:extLst>
              <a:ext uri="{FF2B5EF4-FFF2-40B4-BE49-F238E27FC236}">
                <a16:creationId xmlns:a16="http://schemas.microsoft.com/office/drawing/2014/main" id="{706141B7-EAC0-4D43-8E16-9F6F99D6ACB6}"/>
              </a:ext>
            </a:extLst>
          </p:cNvPr>
          <p:cNvSpPr>
            <a:spLocks noChangeShapeType="1"/>
          </p:cNvSpPr>
          <p:nvPr/>
        </p:nvSpPr>
        <p:spPr bwMode="auto">
          <a:xfrm>
            <a:off x="8412163" y="2478089"/>
            <a:ext cx="0" cy="27622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8" name="Line 38">
            <a:extLst>
              <a:ext uri="{FF2B5EF4-FFF2-40B4-BE49-F238E27FC236}">
                <a16:creationId xmlns:a16="http://schemas.microsoft.com/office/drawing/2014/main" id="{C2EBA159-0423-4816-8DFA-731B9DF5E49F}"/>
              </a:ext>
            </a:extLst>
          </p:cNvPr>
          <p:cNvSpPr>
            <a:spLocks noChangeShapeType="1"/>
          </p:cNvSpPr>
          <p:nvPr/>
        </p:nvSpPr>
        <p:spPr bwMode="auto">
          <a:xfrm>
            <a:off x="8412163" y="3378201"/>
            <a:ext cx="0" cy="352425"/>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2729" name="Line 39">
            <a:extLst>
              <a:ext uri="{FF2B5EF4-FFF2-40B4-BE49-F238E27FC236}">
                <a16:creationId xmlns:a16="http://schemas.microsoft.com/office/drawing/2014/main" id="{41EE2E9C-5BA8-46F9-8255-0F59B76044B7}"/>
              </a:ext>
            </a:extLst>
          </p:cNvPr>
          <p:cNvSpPr>
            <a:spLocks noChangeShapeType="1"/>
          </p:cNvSpPr>
          <p:nvPr/>
        </p:nvSpPr>
        <p:spPr bwMode="auto">
          <a:xfrm>
            <a:off x="8412163" y="4092575"/>
            <a:ext cx="0" cy="469900"/>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3618692-9025-431D-B952-2CE563DD0205}"/>
              </a:ext>
            </a:extLst>
          </p:cNvPr>
          <p:cNvSpPr>
            <a:spLocks noGrp="1" noChangeArrowheads="1"/>
          </p:cNvSpPr>
          <p:nvPr>
            <p:ph type="title"/>
          </p:nvPr>
        </p:nvSpPr>
        <p:spPr/>
        <p:txBody>
          <a:bodyPr rtlCol="0"/>
          <a:lstStyle/>
          <a:p>
            <a:pPr>
              <a:defRPr/>
            </a:pPr>
            <a:r>
              <a:rPr lang="en-US" b="1" dirty="0">
                <a:solidFill>
                  <a:schemeClr val="tx1">
                    <a:lumMod val="95000"/>
                    <a:lumOff val="5000"/>
                  </a:schemeClr>
                </a:solidFill>
              </a:rPr>
              <a:t>PRE-PROGRAMMING PHASE</a:t>
            </a:r>
          </a:p>
        </p:txBody>
      </p:sp>
      <p:sp>
        <p:nvSpPr>
          <p:cNvPr id="36" name="Rectangle 2">
            <a:extLst>
              <a:ext uri="{FF2B5EF4-FFF2-40B4-BE49-F238E27FC236}">
                <a16:creationId xmlns:a16="http://schemas.microsoft.com/office/drawing/2014/main" id="{C3618692-9025-431D-B952-2CE563DD0205}"/>
              </a:ext>
            </a:extLst>
          </p:cNvPr>
          <p:cNvSpPr txBox="1">
            <a:spLocks noChangeArrowheads="1"/>
          </p:cNvSpPr>
          <p:nvPr/>
        </p:nvSpPr>
        <p:spPr>
          <a:xfrm>
            <a:off x="677333" y="1727200"/>
            <a:ext cx="8788399" cy="1320800"/>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defRPr/>
            </a:pPr>
            <a:r>
              <a:rPr lang="en-US" sz="2000" b="1" dirty="0">
                <a:solidFill>
                  <a:schemeClr val="tx1">
                    <a:lumMod val="95000"/>
                    <a:lumOff val="5000"/>
                  </a:schemeClr>
                </a:solidFill>
              </a:rPr>
              <a:t>TASK:</a:t>
            </a:r>
          </a:p>
          <a:p>
            <a:pPr>
              <a:defRPr/>
            </a:pPr>
            <a:endParaRPr lang="en-US" sz="2000" b="1" dirty="0">
              <a:solidFill>
                <a:schemeClr val="tx1">
                  <a:lumMod val="95000"/>
                  <a:lumOff val="5000"/>
                </a:schemeClr>
              </a:solidFill>
            </a:endParaRPr>
          </a:p>
          <a:p>
            <a:pPr>
              <a:defRPr/>
            </a:pPr>
            <a:r>
              <a:rPr lang="en-US" sz="2000" b="1" dirty="0">
                <a:solidFill>
                  <a:schemeClr val="tx1">
                    <a:lumMod val="95000"/>
                    <a:lumOff val="5000"/>
                  </a:schemeClr>
                </a:solidFill>
              </a:rPr>
              <a:t>Draw a flow chart to print the sum of all even numbers between 1 to n.</a:t>
            </a:r>
          </a:p>
        </p:txBody>
      </p:sp>
    </p:spTree>
    <p:extLst>
      <p:ext uri="{BB962C8B-B14F-4D97-AF65-F5344CB8AC3E}">
        <p14:creationId xmlns:p14="http://schemas.microsoft.com/office/powerpoint/2010/main" val="230948895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4" name="Content Placeholder 3"/>
          <p:cNvPicPr>
            <a:picLocks noGrp="1" noChangeAspect="1"/>
          </p:cNvPicPr>
          <p:nvPr>
            <p:ph idx="1"/>
          </p:nvPr>
        </p:nvPicPr>
        <p:blipFill>
          <a:blip r:embed="rId2"/>
          <a:stretch>
            <a:fillRect/>
          </a:stretch>
        </p:blipFill>
        <p:spPr>
          <a:xfrm>
            <a:off x="2940907" y="1846263"/>
            <a:ext cx="5346357" cy="4022725"/>
          </a:xfrm>
          <a:prstGeom prst="rect">
            <a:avLst/>
          </a:prstGeom>
        </p:spPr>
      </p:pic>
    </p:spTree>
    <p:extLst>
      <p:ext uri="{BB962C8B-B14F-4D97-AF65-F5344CB8AC3E}">
        <p14:creationId xmlns:p14="http://schemas.microsoft.com/office/powerpoint/2010/main" val="3959860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a:extLst>
              <a:ext uri="{FF2B5EF4-FFF2-40B4-BE49-F238E27FC236}">
                <a16:creationId xmlns:a16="http://schemas.microsoft.com/office/drawing/2014/main" id="{0C19EF00-BEA2-4F76-AEEE-4C4AF5BC51D9}"/>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40963" name="Rectangle 3">
            <a:extLst>
              <a:ext uri="{FF2B5EF4-FFF2-40B4-BE49-F238E27FC236}">
                <a16:creationId xmlns:a16="http://schemas.microsoft.com/office/drawing/2014/main" id="{10BE20E3-DC11-467A-9C36-31EFC00D72D9}"/>
              </a:ext>
            </a:extLst>
          </p:cNvPr>
          <p:cNvSpPr>
            <a:spLocks noGrp="1" noChangeArrowheads="1"/>
          </p:cNvSpPr>
          <p:nvPr>
            <p:ph idx="1"/>
          </p:nvPr>
        </p:nvSpPr>
        <p:spPr/>
        <p:txBody>
          <a:bodyPr/>
          <a:lstStyle/>
          <a:p>
            <a:pPr eaLnBrk="1" hangingPunct="1"/>
            <a:r>
              <a:rPr lang="en-US" altLang="en-US" dirty="0"/>
              <a:t>This phase requires five steps:</a:t>
            </a:r>
          </a:p>
          <a:p>
            <a:pPr lvl="1" eaLnBrk="1" hangingPunct="1"/>
            <a:r>
              <a:rPr lang="en-US" altLang="en-US" sz="2000" dirty="0"/>
              <a:t>Analyzing the problem.</a:t>
            </a:r>
          </a:p>
          <a:p>
            <a:pPr lvl="1" eaLnBrk="1" hangingPunct="1"/>
            <a:r>
              <a:rPr lang="en-US" altLang="en-US" sz="2000" dirty="0"/>
              <a:t>Developing the Hierarchy Input Process Output (HIPO) chart or Interactivity Chart (IC).</a:t>
            </a:r>
          </a:p>
          <a:p>
            <a:pPr lvl="1" eaLnBrk="1" hangingPunct="1"/>
            <a:r>
              <a:rPr lang="en-US" altLang="en-US" sz="2000" dirty="0"/>
              <a:t>Developing the Input-Process-Output (IPO) Chart.</a:t>
            </a:r>
          </a:p>
          <a:p>
            <a:pPr lvl="1" eaLnBrk="1" hangingPunct="1"/>
            <a:r>
              <a:rPr lang="en-US" altLang="en-US" sz="2000" dirty="0"/>
              <a:t>Drawing the Program flowcharts.</a:t>
            </a:r>
          </a:p>
          <a:p>
            <a:pPr lvl="1" eaLnBrk="1" hangingPunct="1"/>
            <a:r>
              <a:rPr lang="en-US" altLang="en-US" sz="2000" dirty="0"/>
              <a:t>Writing the algorithms.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solidFill>
                  <a:schemeClr val="tx1">
                    <a:lumMod val="95000"/>
                    <a:lumOff val="5000"/>
                  </a:schemeClr>
                </a:solidFill>
              </a:rPr>
              <a:t>PRE-PROGRAMMING PHASE</a:t>
            </a:r>
            <a:endParaRPr lang="en-US" dirty="0"/>
          </a:p>
        </p:txBody>
      </p:sp>
      <p:sp>
        <p:nvSpPr>
          <p:cNvPr id="3" name="Content Placeholder 2"/>
          <p:cNvSpPr>
            <a:spLocks noGrp="1"/>
          </p:cNvSpPr>
          <p:nvPr>
            <p:ph idx="1"/>
          </p:nvPr>
        </p:nvSpPr>
        <p:spPr/>
        <p:txBody>
          <a:bodyPr/>
          <a:lstStyle/>
          <a:p>
            <a:r>
              <a:rPr lang="en-US" b="1" dirty="0"/>
              <a:t>Writing the Algorithm</a:t>
            </a:r>
            <a:endParaRPr lang="en-US" dirty="0"/>
          </a:p>
          <a:p>
            <a:r>
              <a:rPr lang="en-US" dirty="0"/>
              <a:t>The solution to any computing problem involves executing a series of actions in a specific</a:t>
            </a:r>
          </a:p>
          <a:p>
            <a:r>
              <a:rPr lang="en-US" dirty="0"/>
              <a:t>order. A </a:t>
            </a:r>
            <a:r>
              <a:rPr lang="en-US" b="1" dirty="0"/>
              <a:t>procedure </a:t>
            </a:r>
            <a:r>
              <a:rPr lang="en-US" dirty="0"/>
              <a:t>for solving a problem in terms of</a:t>
            </a:r>
          </a:p>
          <a:p>
            <a:r>
              <a:rPr lang="en-US" b="1" dirty="0"/>
              <a:t>1. </a:t>
            </a:r>
            <a:r>
              <a:rPr lang="en-US" dirty="0"/>
              <a:t>the </a:t>
            </a:r>
            <a:r>
              <a:rPr lang="en-US" b="1" dirty="0"/>
              <a:t>actions </a:t>
            </a:r>
            <a:r>
              <a:rPr lang="en-US" dirty="0"/>
              <a:t>to be executed, and</a:t>
            </a:r>
          </a:p>
          <a:p>
            <a:r>
              <a:rPr lang="en-US" b="1" dirty="0"/>
              <a:t>2. </a:t>
            </a:r>
            <a:r>
              <a:rPr lang="en-US" dirty="0"/>
              <a:t>the </a:t>
            </a:r>
            <a:r>
              <a:rPr lang="en-US" b="1" dirty="0"/>
              <a:t>order </a:t>
            </a:r>
            <a:r>
              <a:rPr lang="en-US" dirty="0"/>
              <a:t>in which these actions are to be executed</a:t>
            </a:r>
          </a:p>
          <a:p>
            <a:r>
              <a:rPr lang="en-US" dirty="0"/>
              <a:t>is called an </a:t>
            </a:r>
            <a:r>
              <a:rPr lang="en-US" b="1" dirty="0"/>
              <a:t>algorithm</a:t>
            </a:r>
            <a:r>
              <a:rPr lang="en-US" dirty="0"/>
              <a:t>.</a:t>
            </a:r>
          </a:p>
          <a:p>
            <a:r>
              <a:rPr lang="en-US" dirty="0"/>
              <a:t>Specifying the order in which statements are to be executed</a:t>
            </a:r>
          </a:p>
          <a:p>
            <a:r>
              <a:rPr lang="en-US" dirty="0"/>
              <a:t>in a computer program is called </a:t>
            </a:r>
            <a:r>
              <a:rPr lang="en-US" b="1" dirty="0"/>
              <a:t>program control</a:t>
            </a:r>
            <a:endParaRPr lang="en-US" dirty="0"/>
          </a:p>
        </p:txBody>
      </p:sp>
    </p:spTree>
    <p:extLst>
      <p:ext uri="{BB962C8B-B14F-4D97-AF65-F5344CB8AC3E}">
        <p14:creationId xmlns:p14="http://schemas.microsoft.com/office/powerpoint/2010/main" val="344777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3BA28D6D-7F67-4A1F-B664-A950E567FDD2}"/>
              </a:ext>
            </a:extLst>
          </p:cNvPr>
          <p:cNvSpPr>
            <a:spLocks noGrp="1" noChangeArrowheads="1"/>
          </p:cNvSpPr>
          <p:nvPr>
            <p:ph type="title"/>
          </p:nvPr>
        </p:nvSpPr>
        <p:spPr/>
        <p:txBody>
          <a:bodyPr rtlCol="0"/>
          <a:lstStyle/>
          <a:p>
            <a:pPr>
              <a:defRPr/>
            </a:pPr>
            <a:r>
              <a:rPr lang="en-US" b="1" dirty="0">
                <a:solidFill>
                  <a:schemeClr val="tx1">
                    <a:lumMod val="95000"/>
                    <a:lumOff val="5000"/>
                  </a:schemeClr>
                </a:solidFill>
              </a:rPr>
              <a:t>PRE-PROGRAMMING PHASE</a:t>
            </a:r>
          </a:p>
        </p:txBody>
      </p:sp>
      <p:sp>
        <p:nvSpPr>
          <p:cNvPr id="33795" name="Rectangle 3">
            <a:extLst>
              <a:ext uri="{FF2B5EF4-FFF2-40B4-BE49-F238E27FC236}">
                <a16:creationId xmlns:a16="http://schemas.microsoft.com/office/drawing/2014/main" id="{A1DB1700-20E4-4912-97CA-5D0A887DA677}"/>
              </a:ext>
            </a:extLst>
          </p:cNvPr>
          <p:cNvSpPr>
            <a:spLocks noGrp="1" noChangeArrowheads="1"/>
          </p:cNvSpPr>
          <p:nvPr>
            <p:ph idx="1"/>
          </p:nvPr>
        </p:nvSpPr>
        <p:spPr>
          <a:xfrm>
            <a:off x="961814" y="1588550"/>
            <a:ext cx="8596668" cy="4507450"/>
          </a:xfrm>
        </p:spPr>
        <p:txBody>
          <a:bodyPr rtlCol="0">
            <a:normAutofit/>
          </a:bodyPr>
          <a:lstStyle/>
          <a:p>
            <a:pPr marL="91440" indent="-91440">
              <a:buFont typeface="Wingdings 3" charset="2"/>
              <a:buChar char=""/>
              <a:defRPr/>
            </a:pPr>
            <a:r>
              <a:rPr lang="en-US" b="1" dirty="0">
                <a:solidFill>
                  <a:schemeClr val="tx1">
                    <a:lumMod val="75000"/>
                    <a:lumOff val="25000"/>
                  </a:schemeClr>
                </a:solidFill>
              </a:rPr>
              <a:t>  Writing the  (Pseudocode)</a:t>
            </a:r>
            <a:endParaRPr lang="en-US" dirty="0">
              <a:solidFill>
                <a:schemeClr val="tx1">
                  <a:lumMod val="75000"/>
                  <a:lumOff val="25000"/>
                </a:schemeClr>
              </a:solidFill>
            </a:endParaRPr>
          </a:p>
          <a:p>
            <a:pPr marL="267462" lvl="1">
              <a:buFont typeface="Wingdings" panose="05000000000000000000" pitchFamily="2" charset="2"/>
              <a:buChar char="§"/>
              <a:defRPr/>
            </a:pPr>
            <a:r>
              <a:rPr lang="en-US" dirty="0">
                <a:solidFill>
                  <a:schemeClr val="tx1">
                    <a:lumMod val="75000"/>
                    <a:lumOff val="25000"/>
                  </a:schemeClr>
                </a:solidFill>
              </a:rPr>
              <a:t>Pseudocode is a generic code like language that can be easily written in any programming </a:t>
            </a:r>
            <a:r>
              <a:rPr lang="en-US" dirty="0"/>
              <a:t> language </a:t>
            </a:r>
          </a:p>
          <a:p>
            <a:pPr marL="267462" lvl="1">
              <a:buFont typeface="Wingdings" panose="05000000000000000000" pitchFamily="2" charset="2"/>
              <a:buChar char="§"/>
              <a:defRPr/>
            </a:pPr>
            <a:r>
              <a:rPr lang="en-US" dirty="0">
                <a:solidFill>
                  <a:schemeClr val="tx1">
                    <a:lumMod val="75000"/>
                    <a:lumOff val="25000"/>
                  </a:schemeClr>
                </a:solidFill>
              </a:rPr>
              <a:t>It is used in place of symbols or a flowchart to describe the logic of a program. Thus, it is a set of instructions (descriptive form) to describe the logic of a program.</a:t>
            </a:r>
          </a:p>
          <a:p>
            <a:pPr marL="267462" lvl="1">
              <a:buFont typeface="Wingdings" panose="05000000000000000000" pitchFamily="2" charset="2"/>
              <a:buChar char="§"/>
              <a:defRPr/>
            </a:pPr>
            <a:r>
              <a:rPr lang="en-US" dirty="0">
                <a:solidFill>
                  <a:schemeClr val="tx1">
                    <a:lumMod val="75000"/>
                    <a:lumOff val="25000"/>
                  </a:schemeClr>
                </a:solidFill>
              </a:rPr>
              <a:t>Pseudocode is close to the actual programming language.</a:t>
            </a:r>
          </a:p>
          <a:p>
            <a:pPr marL="267462" lvl="1">
              <a:buFont typeface="Wingdings" panose="05000000000000000000" pitchFamily="2" charset="2"/>
              <a:buChar char="§"/>
              <a:defRPr/>
            </a:pPr>
            <a:r>
              <a:rPr lang="en-US" dirty="0">
                <a:solidFill>
                  <a:schemeClr val="tx1">
                    <a:lumMod val="75000"/>
                    <a:lumOff val="25000"/>
                  </a:schemeClr>
                </a:solidFill>
              </a:rPr>
              <a:t>Using the Pseudocode, the programmer can start to write the actual code. </a:t>
            </a:r>
          </a:p>
          <a:p>
            <a:pPr marL="267462" lvl="1">
              <a:buFont typeface="Wingdings" panose="05000000000000000000" pitchFamily="2" charset="2"/>
              <a:buChar char="§"/>
              <a:defRPr/>
            </a:pPr>
            <a:r>
              <a:rPr lang="en-US" dirty="0" err="1"/>
              <a:t>E.g</a:t>
            </a:r>
            <a:endParaRPr lang="en-US" dirty="0"/>
          </a:p>
          <a:p>
            <a:pPr marL="267462" lvl="1">
              <a:buFont typeface="Wingdings" panose="05000000000000000000" pitchFamily="2" charset="2"/>
              <a:buChar char="§"/>
              <a:defRPr/>
            </a:pPr>
            <a:endParaRPr lang="en-US" dirty="0"/>
          </a:p>
          <a:p>
            <a:pPr marL="84582" lvl="1" indent="0">
              <a:buNone/>
              <a:defRPr/>
            </a:pPr>
            <a:r>
              <a:rPr lang="en-US" dirty="0">
                <a:solidFill>
                  <a:schemeClr val="tx1">
                    <a:lumMod val="75000"/>
                    <a:lumOff val="25000"/>
                  </a:schemeClr>
                </a:solidFill>
              </a:rPr>
              <a:t> </a:t>
            </a:r>
            <a:endParaRPr lang="en-US" dirty="0"/>
          </a:p>
          <a:p>
            <a:pPr marL="267462" lvl="1">
              <a:buFont typeface="Wingdings" panose="05000000000000000000" pitchFamily="2" charset="2"/>
              <a:buChar char="§"/>
              <a:defRPr/>
            </a:pPr>
            <a:endParaRPr lang="en-US" dirty="0">
              <a:solidFill>
                <a:schemeClr val="tx1">
                  <a:lumMod val="75000"/>
                  <a:lumOff val="25000"/>
                </a:schemeClr>
              </a:solidFill>
            </a:endParaRPr>
          </a:p>
        </p:txBody>
      </p:sp>
      <p:graphicFrame>
        <p:nvGraphicFramePr>
          <p:cNvPr id="2" name="Table 1"/>
          <p:cNvGraphicFramePr>
            <a:graphicFrameLocks noGrp="1"/>
          </p:cNvGraphicFramePr>
          <p:nvPr>
            <p:extLst>
              <p:ext uri="{D42A27DB-BD31-4B8C-83A1-F6EECF244321}">
                <p14:modId xmlns:p14="http://schemas.microsoft.com/office/powerpoint/2010/main" val="1333045861"/>
              </p:ext>
            </p:extLst>
          </p:nvPr>
        </p:nvGraphicFramePr>
        <p:xfrm>
          <a:off x="1097280" y="3948897"/>
          <a:ext cx="4389120" cy="2286000"/>
        </p:xfrm>
        <a:graphic>
          <a:graphicData uri="http://schemas.openxmlformats.org/drawingml/2006/table">
            <a:tbl>
              <a:tblPr firstRow="1" bandRow="1">
                <a:tableStyleId>{2D5ABB26-0587-4C30-8999-92F81FD0307C}</a:tableStyleId>
              </a:tblPr>
              <a:tblGrid>
                <a:gridCol w="4389120">
                  <a:extLst>
                    <a:ext uri="{9D8B030D-6E8A-4147-A177-3AD203B41FA5}">
                      <a16:colId xmlns:a16="http://schemas.microsoft.com/office/drawing/2014/main" val="20000"/>
                    </a:ext>
                  </a:extLst>
                </a:gridCol>
              </a:tblGrid>
              <a:tr h="2015297">
                <a:tc>
                  <a:txBody>
                    <a:bodyPr/>
                    <a:lstStyle/>
                    <a:p>
                      <a:pPr marL="84582" lvl="1" indent="0">
                        <a:buNone/>
                        <a:defRPr/>
                      </a:pPr>
                      <a:r>
                        <a:rPr lang="en-US" dirty="0">
                          <a:solidFill>
                            <a:schemeClr val="tx1">
                              <a:lumMod val="75000"/>
                              <a:lumOff val="25000"/>
                            </a:schemeClr>
                          </a:solidFill>
                        </a:rPr>
                        <a:t>Begin</a:t>
                      </a:r>
                    </a:p>
                    <a:p>
                      <a:pPr marL="84582" lvl="1" indent="0">
                        <a:buNone/>
                        <a:defRPr/>
                      </a:pPr>
                      <a:r>
                        <a:rPr lang="en-US" dirty="0"/>
                        <a:t> Adding two numbers()</a:t>
                      </a:r>
                    </a:p>
                    <a:p>
                      <a:pPr marL="84582" lvl="1" indent="0">
                        <a:buNone/>
                        <a:defRPr/>
                      </a:pPr>
                      <a:r>
                        <a:rPr lang="en-US" dirty="0"/>
                        <a:t>Input number 1</a:t>
                      </a:r>
                    </a:p>
                    <a:p>
                      <a:pPr marL="84582" lvl="1" indent="0">
                        <a:buNone/>
                        <a:defRPr/>
                      </a:pPr>
                      <a:r>
                        <a:rPr lang="en-US" dirty="0"/>
                        <a:t>Input number 2</a:t>
                      </a:r>
                    </a:p>
                    <a:p>
                      <a:pPr marL="84582" lvl="1" indent="0">
                        <a:buNone/>
                        <a:defRPr/>
                      </a:pPr>
                      <a:r>
                        <a:rPr lang="en-US" dirty="0"/>
                        <a:t>number 3= number 1+ number 2</a:t>
                      </a:r>
                    </a:p>
                    <a:p>
                      <a:pPr marL="84582" lvl="1" indent="0">
                        <a:buNone/>
                        <a:defRPr/>
                      </a:pPr>
                      <a:r>
                        <a:rPr lang="en-US" dirty="0"/>
                        <a:t>Output Number 3</a:t>
                      </a:r>
                    </a:p>
                    <a:p>
                      <a:pPr marL="84582" lvl="1" indent="0">
                        <a:buNone/>
                        <a:defRPr/>
                      </a:pPr>
                      <a:r>
                        <a:rPr lang="en-US" dirty="0"/>
                        <a:t>End</a:t>
                      </a:r>
                    </a:p>
                    <a:p>
                      <a:endParaRPr lang="en-US" dirty="0"/>
                    </a:p>
                  </a:txBody>
                  <a:tcPr/>
                </a:tc>
                <a:extLst>
                  <a:ext uri="{0D108BD9-81ED-4DB2-BD59-A6C34878D82A}">
                    <a16:rowId xmlns:a16="http://schemas.microsoft.com/office/drawing/2014/main" val="10000"/>
                  </a:ext>
                </a:extLst>
              </a:tr>
            </a:tbl>
          </a:graphicData>
        </a:graphic>
      </p:graphicFrame>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5778" name="Group 25">
            <a:extLst>
              <a:ext uri="{FF2B5EF4-FFF2-40B4-BE49-F238E27FC236}">
                <a16:creationId xmlns:a16="http://schemas.microsoft.com/office/drawing/2014/main" id="{26F53CB3-BA82-4801-874B-1B6973A56B86}"/>
              </a:ext>
            </a:extLst>
          </p:cNvPr>
          <p:cNvGrpSpPr>
            <a:grpSpLocks/>
          </p:cNvGrpSpPr>
          <p:nvPr/>
        </p:nvGrpSpPr>
        <p:grpSpPr bwMode="auto">
          <a:xfrm>
            <a:off x="2209800" y="457200"/>
            <a:ext cx="3581400" cy="6019800"/>
            <a:chOff x="738" y="1792"/>
            <a:chExt cx="1308" cy="2533"/>
          </a:xfrm>
        </p:grpSpPr>
        <p:grpSp>
          <p:nvGrpSpPr>
            <p:cNvPr id="75780" name="Group 4">
              <a:extLst>
                <a:ext uri="{FF2B5EF4-FFF2-40B4-BE49-F238E27FC236}">
                  <a16:creationId xmlns:a16="http://schemas.microsoft.com/office/drawing/2014/main" id="{198B25DC-AEFA-4C99-8102-9ADA62CE7D3F}"/>
                </a:ext>
              </a:extLst>
            </p:cNvPr>
            <p:cNvGrpSpPr>
              <a:grpSpLocks/>
            </p:cNvGrpSpPr>
            <p:nvPr/>
          </p:nvGrpSpPr>
          <p:grpSpPr bwMode="auto">
            <a:xfrm>
              <a:off x="888" y="4037"/>
              <a:ext cx="1008" cy="288"/>
              <a:chOff x="180" y="125"/>
              <a:chExt cx="2520" cy="720"/>
            </a:xfrm>
          </p:grpSpPr>
          <p:sp>
            <p:nvSpPr>
              <p:cNvPr id="75799" name="Oval 5">
                <a:extLst>
                  <a:ext uri="{FF2B5EF4-FFF2-40B4-BE49-F238E27FC236}">
                    <a16:creationId xmlns:a16="http://schemas.microsoft.com/office/drawing/2014/main" id="{D64D0BA7-690C-4F50-9841-B161C293EB01}"/>
                  </a:ext>
                </a:extLst>
              </p:cNvPr>
              <p:cNvSpPr>
                <a:spLocks noChangeArrowheads="1"/>
              </p:cNvSpPr>
              <p:nvPr/>
            </p:nvSpPr>
            <p:spPr bwMode="auto">
              <a:xfrm>
                <a:off x="180" y="125"/>
                <a:ext cx="2520" cy="720"/>
              </a:xfrm>
              <a:prstGeom prst="ellipse">
                <a:avLst/>
              </a:prstGeom>
              <a:solidFill>
                <a:srgbClr val="FFFFFF"/>
              </a:solidFill>
              <a:ln w="936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5800" name="Text Box 6">
                <a:extLst>
                  <a:ext uri="{FF2B5EF4-FFF2-40B4-BE49-F238E27FC236}">
                    <a16:creationId xmlns:a16="http://schemas.microsoft.com/office/drawing/2014/main" id="{D9B61854-1338-47EB-BC96-4339373FC3CB}"/>
                  </a:ext>
                </a:extLst>
              </p:cNvPr>
              <p:cNvSpPr txBox="1">
                <a:spLocks noChangeArrowheads="1"/>
              </p:cNvSpPr>
              <p:nvPr/>
            </p:nvSpPr>
            <p:spPr bwMode="auto">
              <a:xfrm>
                <a:off x="553" y="231"/>
                <a:ext cx="1774"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STOP</a:t>
                </a:r>
              </a:p>
            </p:txBody>
          </p:sp>
        </p:grpSp>
        <p:grpSp>
          <p:nvGrpSpPr>
            <p:cNvPr id="75781" name="Group 7">
              <a:extLst>
                <a:ext uri="{FF2B5EF4-FFF2-40B4-BE49-F238E27FC236}">
                  <a16:creationId xmlns:a16="http://schemas.microsoft.com/office/drawing/2014/main" id="{2C49FE67-AEC7-4A00-98E1-BB04CC21E32A}"/>
                </a:ext>
              </a:extLst>
            </p:cNvPr>
            <p:cNvGrpSpPr>
              <a:grpSpLocks/>
            </p:cNvGrpSpPr>
            <p:nvPr/>
          </p:nvGrpSpPr>
          <p:grpSpPr bwMode="auto">
            <a:xfrm>
              <a:off x="888" y="1792"/>
              <a:ext cx="1008" cy="288"/>
              <a:chOff x="180" y="106"/>
              <a:chExt cx="2520" cy="720"/>
            </a:xfrm>
          </p:grpSpPr>
          <p:sp>
            <p:nvSpPr>
              <p:cNvPr id="75797" name="Oval 8">
                <a:extLst>
                  <a:ext uri="{FF2B5EF4-FFF2-40B4-BE49-F238E27FC236}">
                    <a16:creationId xmlns:a16="http://schemas.microsoft.com/office/drawing/2014/main" id="{0C768C0E-12A9-4083-BC36-7F93118B15B5}"/>
                  </a:ext>
                </a:extLst>
              </p:cNvPr>
              <p:cNvSpPr>
                <a:spLocks noChangeArrowheads="1"/>
              </p:cNvSpPr>
              <p:nvPr/>
            </p:nvSpPr>
            <p:spPr bwMode="auto">
              <a:xfrm>
                <a:off x="180" y="106"/>
                <a:ext cx="2520" cy="720"/>
              </a:xfrm>
              <a:prstGeom prst="ellipse">
                <a:avLst/>
              </a:prstGeom>
              <a:solidFill>
                <a:srgbClr val="FFFFFF"/>
              </a:solidFill>
              <a:ln w="9360">
                <a:solidFill>
                  <a:srgbClr val="000000"/>
                </a:solidFill>
                <a:round/>
                <a:headEnd/>
                <a:tailEnd/>
              </a:ln>
            </p:spPr>
            <p:txBody>
              <a:bodyPr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endParaRPr lang="en-US" altLang="en-US">
                  <a:solidFill>
                    <a:schemeClr val="tx1"/>
                  </a:solidFill>
                  <a:latin typeface="Arial" panose="020B0604020202020204" pitchFamily="34" charset="0"/>
                </a:endParaRPr>
              </a:p>
            </p:txBody>
          </p:sp>
          <p:sp>
            <p:nvSpPr>
              <p:cNvPr id="75798" name="Text Box 9">
                <a:extLst>
                  <a:ext uri="{FF2B5EF4-FFF2-40B4-BE49-F238E27FC236}">
                    <a16:creationId xmlns:a16="http://schemas.microsoft.com/office/drawing/2014/main" id="{A255370D-68CC-45C5-9393-A1ADF3B79A01}"/>
                  </a:ext>
                </a:extLst>
              </p:cNvPr>
              <p:cNvSpPr txBox="1">
                <a:spLocks noChangeArrowheads="1"/>
              </p:cNvSpPr>
              <p:nvPr/>
            </p:nvSpPr>
            <p:spPr bwMode="auto">
              <a:xfrm>
                <a:off x="553" y="212"/>
                <a:ext cx="1774" cy="5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START</a:t>
                </a:r>
              </a:p>
            </p:txBody>
          </p:sp>
        </p:grpSp>
        <p:grpSp>
          <p:nvGrpSpPr>
            <p:cNvPr id="75782" name="Group 10">
              <a:extLst>
                <a:ext uri="{FF2B5EF4-FFF2-40B4-BE49-F238E27FC236}">
                  <a16:creationId xmlns:a16="http://schemas.microsoft.com/office/drawing/2014/main" id="{059135AA-F98A-4DFA-BCF5-18E2B966476C}"/>
                </a:ext>
              </a:extLst>
            </p:cNvPr>
            <p:cNvGrpSpPr>
              <a:grpSpLocks/>
            </p:cNvGrpSpPr>
            <p:nvPr/>
          </p:nvGrpSpPr>
          <p:grpSpPr bwMode="auto">
            <a:xfrm>
              <a:off x="816" y="2237"/>
              <a:ext cx="1152" cy="288"/>
              <a:chOff x="0" y="244"/>
              <a:chExt cx="2881" cy="721"/>
            </a:xfrm>
          </p:grpSpPr>
          <p:sp>
            <p:nvSpPr>
              <p:cNvPr id="75795" name="Freeform 11">
                <a:extLst>
                  <a:ext uri="{FF2B5EF4-FFF2-40B4-BE49-F238E27FC236}">
                    <a16:creationId xmlns:a16="http://schemas.microsoft.com/office/drawing/2014/main" id="{13D01040-49CB-4AC3-8100-CC4706107CE4}"/>
                  </a:ext>
                </a:extLst>
              </p:cNvPr>
              <p:cNvSpPr>
                <a:spLocks noChangeArrowheads="1"/>
              </p:cNvSpPr>
              <p:nvPr/>
            </p:nvSpPr>
            <p:spPr bwMode="auto">
              <a:xfrm>
                <a:off x="0" y="244"/>
                <a:ext cx="2881" cy="721"/>
              </a:xfrm>
              <a:custGeom>
                <a:avLst/>
                <a:gdLst>
                  <a:gd name="T0" fmla="*/ 564 w 2882"/>
                  <a:gd name="T1" fmla="*/ 0 h 722"/>
                  <a:gd name="T2" fmla="*/ 2869 w 2882"/>
                  <a:gd name="T3" fmla="*/ 0 h 722"/>
                  <a:gd name="T4" fmla="*/ 2304 w 2882"/>
                  <a:gd name="T5" fmla="*/ 709 h 722"/>
                  <a:gd name="T6" fmla="*/ 0 w 2882"/>
                  <a:gd name="T7" fmla="*/ 709 h 722"/>
                  <a:gd name="T8" fmla="*/ 564 w 2882"/>
                  <a:gd name="T9" fmla="*/ 0 h 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2" h="722">
                    <a:moveTo>
                      <a:pt x="564" y="0"/>
                    </a:moveTo>
                    <a:lnTo>
                      <a:pt x="2881" y="0"/>
                    </a:lnTo>
                    <a:lnTo>
                      <a:pt x="2316" y="721"/>
                    </a:lnTo>
                    <a:lnTo>
                      <a:pt x="0" y="721"/>
                    </a:lnTo>
                    <a:lnTo>
                      <a:pt x="564" y="0"/>
                    </a:lnTo>
                  </a:path>
                </a:pathLst>
              </a:custGeom>
              <a:solidFill>
                <a:srgbClr val="FFFFFF"/>
              </a:solidFill>
              <a:ln w="9360">
                <a:solidFill>
                  <a:srgbClr val="000000"/>
                </a:solidFill>
                <a:round/>
                <a:headEnd/>
                <a:tailEnd/>
              </a:ln>
            </p:spPr>
            <p:txBody>
              <a:bodyPr anchor="ctr"/>
              <a:lstStyle/>
              <a:p>
                <a:endParaRPr lang="en-US"/>
              </a:p>
            </p:txBody>
          </p:sp>
          <p:sp>
            <p:nvSpPr>
              <p:cNvPr id="75796" name="Text Box 12">
                <a:extLst>
                  <a:ext uri="{FF2B5EF4-FFF2-40B4-BE49-F238E27FC236}">
                    <a16:creationId xmlns:a16="http://schemas.microsoft.com/office/drawing/2014/main" id="{09CF710D-0EA1-4CB7-B94B-C837B8765549}"/>
                  </a:ext>
                </a:extLst>
              </p:cNvPr>
              <p:cNvSpPr txBox="1">
                <a:spLocks noChangeArrowheads="1"/>
              </p:cNvSpPr>
              <p:nvPr/>
            </p:nvSpPr>
            <p:spPr bwMode="auto">
              <a:xfrm>
                <a:off x="564" y="244"/>
                <a:ext cx="1752"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READ</a:t>
                </a:r>
              </a:p>
              <a:p>
                <a:pPr algn="ctr" eaLnBrk="1" hangingPunct="1">
                  <a:spcBef>
                    <a:spcPct val="0"/>
                  </a:spcBef>
                  <a:buClrTx/>
                  <a:buSzTx/>
                  <a:buFontTx/>
                  <a:buNone/>
                </a:pPr>
                <a:r>
                  <a:rPr lang="en-US" altLang="en-US" sz="2000">
                    <a:solidFill>
                      <a:schemeClr val="tx1"/>
                    </a:solidFill>
                    <a:latin typeface="Arial" panose="020B0604020202020204" pitchFamily="34" charset="0"/>
                  </a:rPr>
                  <a:t>PRICE</a:t>
                </a:r>
              </a:p>
            </p:txBody>
          </p:sp>
        </p:grpSp>
        <p:grpSp>
          <p:nvGrpSpPr>
            <p:cNvPr id="75783" name="Group 13">
              <a:extLst>
                <a:ext uri="{FF2B5EF4-FFF2-40B4-BE49-F238E27FC236}">
                  <a16:creationId xmlns:a16="http://schemas.microsoft.com/office/drawing/2014/main" id="{AF3BD42B-31D0-41FB-A72D-503BF674614C}"/>
                </a:ext>
              </a:extLst>
            </p:cNvPr>
            <p:cNvGrpSpPr>
              <a:grpSpLocks/>
            </p:cNvGrpSpPr>
            <p:nvPr/>
          </p:nvGrpSpPr>
          <p:grpSpPr bwMode="auto">
            <a:xfrm>
              <a:off x="816" y="2675"/>
              <a:ext cx="1152" cy="289"/>
              <a:chOff x="0" y="124"/>
              <a:chExt cx="2881" cy="721"/>
            </a:xfrm>
          </p:grpSpPr>
          <p:sp>
            <p:nvSpPr>
              <p:cNvPr id="75793" name="Freeform 14">
                <a:extLst>
                  <a:ext uri="{FF2B5EF4-FFF2-40B4-BE49-F238E27FC236}">
                    <a16:creationId xmlns:a16="http://schemas.microsoft.com/office/drawing/2014/main" id="{7683B37C-15B9-4F42-8F7D-80CC378017E0}"/>
                  </a:ext>
                </a:extLst>
              </p:cNvPr>
              <p:cNvSpPr>
                <a:spLocks noChangeArrowheads="1"/>
              </p:cNvSpPr>
              <p:nvPr/>
            </p:nvSpPr>
            <p:spPr bwMode="auto">
              <a:xfrm>
                <a:off x="0" y="124"/>
                <a:ext cx="2881" cy="721"/>
              </a:xfrm>
              <a:custGeom>
                <a:avLst/>
                <a:gdLst>
                  <a:gd name="T0" fmla="*/ 564 w 2882"/>
                  <a:gd name="T1" fmla="*/ 0 h 722"/>
                  <a:gd name="T2" fmla="*/ 2869 w 2882"/>
                  <a:gd name="T3" fmla="*/ 0 h 722"/>
                  <a:gd name="T4" fmla="*/ 2304 w 2882"/>
                  <a:gd name="T5" fmla="*/ 709 h 722"/>
                  <a:gd name="T6" fmla="*/ 0 w 2882"/>
                  <a:gd name="T7" fmla="*/ 709 h 722"/>
                  <a:gd name="T8" fmla="*/ 564 w 2882"/>
                  <a:gd name="T9" fmla="*/ 0 h 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2" h="722">
                    <a:moveTo>
                      <a:pt x="564" y="0"/>
                    </a:moveTo>
                    <a:lnTo>
                      <a:pt x="2881" y="0"/>
                    </a:lnTo>
                    <a:lnTo>
                      <a:pt x="2316" y="721"/>
                    </a:lnTo>
                    <a:lnTo>
                      <a:pt x="0" y="721"/>
                    </a:lnTo>
                    <a:lnTo>
                      <a:pt x="564" y="0"/>
                    </a:lnTo>
                  </a:path>
                </a:pathLst>
              </a:custGeom>
              <a:solidFill>
                <a:srgbClr val="FFFFFF"/>
              </a:solidFill>
              <a:ln w="9360">
                <a:solidFill>
                  <a:srgbClr val="000000"/>
                </a:solidFill>
                <a:round/>
                <a:headEnd/>
                <a:tailEnd/>
              </a:ln>
            </p:spPr>
            <p:txBody>
              <a:bodyPr anchor="ctr"/>
              <a:lstStyle/>
              <a:p>
                <a:endParaRPr lang="en-US"/>
              </a:p>
            </p:txBody>
          </p:sp>
          <p:sp>
            <p:nvSpPr>
              <p:cNvPr id="75794" name="Text Box 15">
                <a:extLst>
                  <a:ext uri="{FF2B5EF4-FFF2-40B4-BE49-F238E27FC236}">
                    <a16:creationId xmlns:a16="http://schemas.microsoft.com/office/drawing/2014/main" id="{A07ED705-EE17-4C51-A844-4A69B8826153}"/>
                  </a:ext>
                </a:extLst>
              </p:cNvPr>
              <p:cNvSpPr txBox="1">
                <a:spLocks noChangeArrowheads="1"/>
              </p:cNvSpPr>
              <p:nvPr/>
            </p:nvSpPr>
            <p:spPr bwMode="auto">
              <a:xfrm>
                <a:off x="564" y="124"/>
                <a:ext cx="1752"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READ</a:t>
                </a:r>
              </a:p>
              <a:p>
                <a:pPr algn="ctr" eaLnBrk="1" hangingPunct="1">
                  <a:spcBef>
                    <a:spcPct val="0"/>
                  </a:spcBef>
                  <a:buClrTx/>
                  <a:buSzTx/>
                  <a:buFontTx/>
                  <a:buNone/>
                </a:pPr>
                <a:r>
                  <a:rPr lang="en-US" altLang="en-US" sz="2000" dirty="0">
                    <a:solidFill>
                      <a:schemeClr val="tx1"/>
                    </a:solidFill>
                    <a:latin typeface="Arial" panose="020B0604020202020204" pitchFamily="34" charset="0"/>
                  </a:rPr>
                  <a:t>QUANTITY</a:t>
                </a:r>
              </a:p>
            </p:txBody>
          </p:sp>
        </p:grpSp>
        <p:grpSp>
          <p:nvGrpSpPr>
            <p:cNvPr id="75784" name="Group 16">
              <a:extLst>
                <a:ext uri="{FF2B5EF4-FFF2-40B4-BE49-F238E27FC236}">
                  <a16:creationId xmlns:a16="http://schemas.microsoft.com/office/drawing/2014/main" id="{4714221A-8B63-48D0-8177-443BEBB6F5F0}"/>
                </a:ext>
              </a:extLst>
            </p:cNvPr>
            <p:cNvGrpSpPr>
              <a:grpSpLocks/>
            </p:cNvGrpSpPr>
            <p:nvPr/>
          </p:nvGrpSpPr>
          <p:grpSpPr bwMode="auto">
            <a:xfrm>
              <a:off x="816" y="3599"/>
              <a:ext cx="1152" cy="288"/>
              <a:chOff x="0" y="245"/>
              <a:chExt cx="2881" cy="721"/>
            </a:xfrm>
          </p:grpSpPr>
          <p:sp>
            <p:nvSpPr>
              <p:cNvPr id="75791" name="Freeform 17">
                <a:extLst>
                  <a:ext uri="{FF2B5EF4-FFF2-40B4-BE49-F238E27FC236}">
                    <a16:creationId xmlns:a16="http://schemas.microsoft.com/office/drawing/2014/main" id="{10D31AB4-FF7E-4890-8F8A-F07F8FBEE54F}"/>
                  </a:ext>
                </a:extLst>
              </p:cNvPr>
              <p:cNvSpPr>
                <a:spLocks noChangeArrowheads="1"/>
              </p:cNvSpPr>
              <p:nvPr/>
            </p:nvSpPr>
            <p:spPr bwMode="auto">
              <a:xfrm>
                <a:off x="0" y="245"/>
                <a:ext cx="2881" cy="721"/>
              </a:xfrm>
              <a:custGeom>
                <a:avLst/>
                <a:gdLst>
                  <a:gd name="T0" fmla="*/ 564 w 2882"/>
                  <a:gd name="T1" fmla="*/ 0 h 722"/>
                  <a:gd name="T2" fmla="*/ 2869 w 2882"/>
                  <a:gd name="T3" fmla="*/ 0 h 722"/>
                  <a:gd name="T4" fmla="*/ 2304 w 2882"/>
                  <a:gd name="T5" fmla="*/ 709 h 722"/>
                  <a:gd name="T6" fmla="*/ 0 w 2882"/>
                  <a:gd name="T7" fmla="*/ 709 h 722"/>
                  <a:gd name="T8" fmla="*/ 564 w 2882"/>
                  <a:gd name="T9" fmla="*/ 0 h 72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882" h="722">
                    <a:moveTo>
                      <a:pt x="564" y="0"/>
                    </a:moveTo>
                    <a:lnTo>
                      <a:pt x="2881" y="0"/>
                    </a:lnTo>
                    <a:lnTo>
                      <a:pt x="2316" y="721"/>
                    </a:lnTo>
                    <a:lnTo>
                      <a:pt x="0" y="721"/>
                    </a:lnTo>
                    <a:lnTo>
                      <a:pt x="564" y="0"/>
                    </a:lnTo>
                  </a:path>
                </a:pathLst>
              </a:custGeom>
              <a:solidFill>
                <a:srgbClr val="FFFFFF"/>
              </a:solidFill>
              <a:ln w="9360">
                <a:solidFill>
                  <a:srgbClr val="000000"/>
                </a:solidFill>
                <a:round/>
                <a:headEnd/>
                <a:tailEnd/>
              </a:ln>
            </p:spPr>
            <p:txBody>
              <a:bodyPr anchor="ctr"/>
              <a:lstStyle/>
              <a:p>
                <a:endParaRPr lang="en-US"/>
              </a:p>
            </p:txBody>
          </p:sp>
          <p:sp>
            <p:nvSpPr>
              <p:cNvPr id="75792" name="Text Box 18">
                <a:extLst>
                  <a:ext uri="{FF2B5EF4-FFF2-40B4-BE49-F238E27FC236}">
                    <a16:creationId xmlns:a16="http://schemas.microsoft.com/office/drawing/2014/main" id="{2A4CDD03-EEDB-4430-9E5B-C2369D254C2E}"/>
                  </a:ext>
                </a:extLst>
              </p:cNvPr>
              <p:cNvSpPr txBox="1">
                <a:spLocks noChangeArrowheads="1"/>
              </p:cNvSpPr>
              <p:nvPr/>
            </p:nvSpPr>
            <p:spPr bwMode="auto">
              <a:xfrm>
                <a:off x="564" y="245"/>
                <a:ext cx="1752" cy="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40" rIns="1944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a:solidFill>
                      <a:schemeClr val="tx1"/>
                    </a:solidFill>
                    <a:latin typeface="Arial" panose="020B0604020202020204" pitchFamily="34" charset="0"/>
                  </a:rPr>
                  <a:t>PRINT</a:t>
                </a:r>
              </a:p>
              <a:p>
                <a:pPr algn="ctr" eaLnBrk="1" hangingPunct="1">
                  <a:spcBef>
                    <a:spcPct val="0"/>
                  </a:spcBef>
                  <a:buClrTx/>
                  <a:buSzTx/>
                  <a:buFontTx/>
                  <a:buNone/>
                </a:pPr>
                <a:r>
                  <a:rPr lang="en-US" altLang="en-US" sz="2000">
                    <a:solidFill>
                      <a:schemeClr val="tx1"/>
                    </a:solidFill>
                    <a:latin typeface="Arial" panose="020B0604020202020204" pitchFamily="34" charset="0"/>
                  </a:rPr>
                  <a:t>SALE</a:t>
                </a:r>
              </a:p>
            </p:txBody>
          </p:sp>
        </p:grpSp>
        <p:sp>
          <p:nvSpPr>
            <p:cNvPr id="75785" name="Text Box 19">
              <a:extLst>
                <a:ext uri="{FF2B5EF4-FFF2-40B4-BE49-F238E27FC236}">
                  <a16:creationId xmlns:a16="http://schemas.microsoft.com/office/drawing/2014/main" id="{833BB499-9B5B-4211-91C8-B3F2B0D87D30}"/>
                </a:ext>
              </a:extLst>
            </p:cNvPr>
            <p:cNvSpPr txBox="1">
              <a:spLocks noChangeArrowheads="1"/>
            </p:cNvSpPr>
            <p:nvPr/>
          </p:nvSpPr>
          <p:spPr bwMode="auto">
            <a:xfrm>
              <a:off x="738" y="3107"/>
              <a:ext cx="1308" cy="372"/>
            </a:xfrm>
            <a:prstGeom prst="rect">
              <a:avLst/>
            </a:prstGeom>
            <a:solidFill>
              <a:srgbClr val="FFFFFF"/>
            </a:solidFill>
            <a:ln w="635">
              <a:solidFill>
                <a:srgbClr val="000000"/>
              </a:solidFill>
              <a:miter lim="800000"/>
              <a:headEnd/>
              <a:tailEnd/>
            </a:ln>
          </p:spPr>
          <p:txBody>
            <a:bodyPr lIns="100330" tIns="54610" rIns="100330" bIns="54610"/>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US" altLang="en-US" sz="2000" dirty="0">
                  <a:solidFill>
                    <a:schemeClr val="tx1"/>
                  </a:solidFill>
                  <a:latin typeface="Arial" panose="020B0604020202020204" pitchFamily="34" charset="0"/>
                </a:rPr>
                <a:t>SALE = PRICE </a:t>
              </a:r>
              <a:r>
                <a:rPr lang="en-US" altLang="en-US" sz="2000" dirty="0">
                  <a:solidFill>
                    <a:schemeClr val="tx1"/>
                  </a:solidFill>
                  <a:latin typeface="Symbol" panose="05050102010706020507" pitchFamily="18" charset="2"/>
                </a:rPr>
                <a:t>´</a:t>
              </a:r>
            </a:p>
            <a:p>
              <a:pPr algn="ctr" eaLnBrk="1" hangingPunct="1">
                <a:spcBef>
                  <a:spcPct val="0"/>
                </a:spcBef>
                <a:buClrTx/>
                <a:buSzTx/>
                <a:buFontTx/>
                <a:buNone/>
              </a:pPr>
              <a:r>
                <a:rPr lang="en-US" altLang="en-US" sz="2000" dirty="0">
                  <a:solidFill>
                    <a:schemeClr val="tx1"/>
                  </a:solidFill>
                  <a:latin typeface="Arial" panose="020B0604020202020204" pitchFamily="34" charset="0"/>
                </a:rPr>
                <a:t>QUANTITY</a:t>
              </a:r>
            </a:p>
            <a:p>
              <a:pPr eaLnBrk="1" hangingPunct="1">
                <a:spcBef>
                  <a:spcPct val="0"/>
                </a:spcBef>
                <a:buClrTx/>
                <a:buSzTx/>
                <a:buFontTx/>
                <a:buNone/>
              </a:pPr>
              <a:endParaRPr lang="en-US" altLang="en-US" dirty="0">
                <a:solidFill>
                  <a:schemeClr val="tx1"/>
                </a:solidFill>
                <a:latin typeface="Arial" panose="020B0604020202020204" pitchFamily="34" charset="0"/>
              </a:endParaRPr>
            </a:p>
          </p:txBody>
        </p:sp>
        <p:sp>
          <p:nvSpPr>
            <p:cNvPr id="75786" name="Line 20">
              <a:extLst>
                <a:ext uri="{FF2B5EF4-FFF2-40B4-BE49-F238E27FC236}">
                  <a16:creationId xmlns:a16="http://schemas.microsoft.com/office/drawing/2014/main" id="{7F298478-F498-4737-A6E8-BE0C2B26000F}"/>
                </a:ext>
              </a:extLst>
            </p:cNvPr>
            <p:cNvSpPr>
              <a:spLocks noChangeShapeType="1"/>
            </p:cNvSpPr>
            <p:nvPr/>
          </p:nvSpPr>
          <p:spPr bwMode="auto">
            <a:xfrm>
              <a:off x="1392" y="2041"/>
              <a:ext cx="0" cy="21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7" name="Line 21">
              <a:extLst>
                <a:ext uri="{FF2B5EF4-FFF2-40B4-BE49-F238E27FC236}">
                  <a16:creationId xmlns:a16="http://schemas.microsoft.com/office/drawing/2014/main" id="{B3FF0BB7-8E5A-476E-BB0A-677B481963D2}"/>
                </a:ext>
              </a:extLst>
            </p:cNvPr>
            <p:cNvSpPr>
              <a:spLocks noChangeShapeType="1"/>
            </p:cNvSpPr>
            <p:nvPr/>
          </p:nvSpPr>
          <p:spPr bwMode="auto">
            <a:xfrm>
              <a:off x="1392" y="2486"/>
              <a:ext cx="0" cy="21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8" name="Line 22">
              <a:extLst>
                <a:ext uri="{FF2B5EF4-FFF2-40B4-BE49-F238E27FC236}">
                  <a16:creationId xmlns:a16="http://schemas.microsoft.com/office/drawing/2014/main" id="{A87CC771-4D69-4B55-83B2-FE8162F339B5}"/>
                </a:ext>
              </a:extLst>
            </p:cNvPr>
            <p:cNvSpPr>
              <a:spLocks noChangeShapeType="1"/>
            </p:cNvSpPr>
            <p:nvPr/>
          </p:nvSpPr>
          <p:spPr bwMode="auto">
            <a:xfrm>
              <a:off x="1392" y="2924"/>
              <a:ext cx="0" cy="21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89" name="Line 23">
              <a:extLst>
                <a:ext uri="{FF2B5EF4-FFF2-40B4-BE49-F238E27FC236}">
                  <a16:creationId xmlns:a16="http://schemas.microsoft.com/office/drawing/2014/main" id="{CE263802-4693-446E-85C9-9472C98625BE}"/>
                </a:ext>
              </a:extLst>
            </p:cNvPr>
            <p:cNvSpPr>
              <a:spLocks noChangeShapeType="1"/>
            </p:cNvSpPr>
            <p:nvPr/>
          </p:nvSpPr>
          <p:spPr bwMode="auto">
            <a:xfrm>
              <a:off x="1392" y="3337"/>
              <a:ext cx="0" cy="288"/>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790" name="Line 24">
              <a:extLst>
                <a:ext uri="{FF2B5EF4-FFF2-40B4-BE49-F238E27FC236}">
                  <a16:creationId xmlns:a16="http://schemas.microsoft.com/office/drawing/2014/main" id="{FABCBE24-A621-4C8A-9A33-D9D1027BB994}"/>
                </a:ext>
              </a:extLst>
            </p:cNvPr>
            <p:cNvSpPr>
              <a:spLocks noChangeShapeType="1"/>
            </p:cNvSpPr>
            <p:nvPr/>
          </p:nvSpPr>
          <p:spPr bwMode="auto">
            <a:xfrm>
              <a:off x="1392" y="3847"/>
              <a:ext cx="0" cy="216"/>
            </a:xfrm>
            <a:prstGeom prst="line">
              <a:avLst/>
            </a:prstGeom>
            <a:noFill/>
            <a:ln w="936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5779" name="Text Box 27">
            <a:extLst>
              <a:ext uri="{FF2B5EF4-FFF2-40B4-BE49-F238E27FC236}">
                <a16:creationId xmlns:a16="http://schemas.microsoft.com/office/drawing/2014/main" id="{FEF09556-434D-48FF-8327-EB0B500AD689}"/>
              </a:ext>
            </a:extLst>
          </p:cNvPr>
          <p:cNvSpPr txBox="1">
            <a:spLocks noChangeArrowheads="1"/>
          </p:cNvSpPr>
          <p:nvPr/>
        </p:nvSpPr>
        <p:spPr bwMode="auto">
          <a:xfrm>
            <a:off x="6629400" y="1752601"/>
            <a:ext cx="3733800" cy="2024063"/>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US" altLang="en-US">
                <a:solidFill>
                  <a:schemeClr val="tx1"/>
                </a:solidFill>
                <a:latin typeface="Arial" panose="020B0604020202020204" pitchFamily="34" charset="0"/>
              </a:rPr>
              <a:t>Algorithm:</a:t>
            </a:r>
          </a:p>
          <a:p>
            <a:pPr eaLnBrk="1" hangingPunct="1">
              <a:spcBef>
                <a:spcPct val="0"/>
              </a:spcBef>
              <a:buClrTx/>
              <a:buSzTx/>
              <a:buFontTx/>
              <a:buNone/>
            </a:pPr>
            <a:endParaRPr lang="en-US" altLang="en-US">
              <a:solidFill>
                <a:schemeClr val="tx1"/>
              </a:solidFill>
              <a:latin typeface="Arial" panose="020B0604020202020204" pitchFamily="34" charset="0"/>
            </a:endParaRPr>
          </a:p>
          <a:p>
            <a:pPr eaLnBrk="1" hangingPunct="1">
              <a:spcBef>
                <a:spcPct val="0"/>
              </a:spcBef>
              <a:buClrTx/>
              <a:buSzTx/>
              <a:buFontTx/>
              <a:buNone/>
            </a:pPr>
            <a:r>
              <a:rPr lang="en-US" altLang="en-US" i="1">
                <a:solidFill>
                  <a:schemeClr val="tx1"/>
                </a:solidFill>
                <a:latin typeface="Arial" panose="020B0604020202020204" pitchFamily="34" charset="0"/>
              </a:rPr>
              <a:t>Start                                                                                              	Read price, quantity </a:t>
            </a:r>
          </a:p>
          <a:p>
            <a:pPr eaLnBrk="1" hangingPunct="1">
              <a:spcBef>
                <a:spcPct val="0"/>
              </a:spcBef>
              <a:buClrTx/>
              <a:buSzTx/>
              <a:buFontTx/>
              <a:buNone/>
            </a:pPr>
            <a:r>
              <a:rPr lang="en-US" altLang="en-US" i="1">
                <a:solidFill>
                  <a:schemeClr val="tx1"/>
                </a:solidFill>
                <a:latin typeface="Arial" panose="020B0604020202020204" pitchFamily="34" charset="0"/>
              </a:rPr>
              <a:t>	Sale = price x quantity</a:t>
            </a:r>
          </a:p>
          <a:p>
            <a:pPr eaLnBrk="1" hangingPunct="1">
              <a:spcBef>
                <a:spcPct val="0"/>
              </a:spcBef>
              <a:buClrTx/>
              <a:buSzTx/>
              <a:buFontTx/>
              <a:buNone/>
            </a:pPr>
            <a:r>
              <a:rPr lang="en-US" altLang="en-US" i="1">
                <a:solidFill>
                  <a:schemeClr val="tx1"/>
                </a:solidFill>
                <a:latin typeface="Arial" panose="020B0604020202020204" pitchFamily="34" charset="0"/>
              </a:rPr>
              <a:t>	Print Sale                                                             End </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802" name="Group 2">
            <a:extLst>
              <a:ext uri="{FF2B5EF4-FFF2-40B4-BE49-F238E27FC236}">
                <a16:creationId xmlns:a16="http://schemas.microsoft.com/office/drawing/2014/main" id="{2324C2D0-EF8B-440F-9FF6-FF99FDD4341A}"/>
              </a:ext>
            </a:extLst>
          </p:cNvPr>
          <p:cNvGrpSpPr>
            <a:grpSpLocks/>
          </p:cNvGrpSpPr>
          <p:nvPr/>
        </p:nvGrpSpPr>
        <p:grpSpPr bwMode="auto">
          <a:xfrm>
            <a:off x="9753601" y="914400"/>
            <a:ext cx="417513" cy="4465638"/>
            <a:chOff x="5184" y="576"/>
            <a:chExt cx="263" cy="2813"/>
          </a:xfrm>
        </p:grpSpPr>
        <p:sp>
          <p:nvSpPr>
            <p:cNvPr id="76805" name="Freeform 3">
              <a:extLst>
                <a:ext uri="{FF2B5EF4-FFF2-40B4-BE49-F238E27FC236}">
                  <a16:creationId xmlns:a16="http://schemas.microsoft.com/office/drawing/2014/main" id="{660F422F-4BF9-429D-B6EC-A268FCF3FFAF}"/>
                </a:ext>
              </a:extLst>
            </p:cNvPr>
            <p:cNvSpPr>
              <a:spLocks noChangeArrowheads="1"/>
            </p:cNvSpPr>
            <p:nvPr/>
          </p:nvSpPr>
          <p:spPr bwMode="auto">
            <a:xfrm>
              <a:off x="5204" y="576"/>
              <a:ext cx="171" cy="101"/>
            </a:xfrm>
            <a:custGeom>
              <a:avLst/>
              <a:gdLst>
                <a:gd name="T0" fmla="*/ 0 w 756"/>
                <a:gd name="T1" fmla="*/ 0 h 447"/>
                <a:gd name="T2" fmla="*/ 0 w 756"/>
                <a:gd name="T3" fmla="*/ 0 h 447"/>
                <a:gd name="T4" fmla="*/ 0 w 756"/>
                <a:gd name="T5" fmla="*/ 0 h 447"/>
                <a:gd name="T6" fmla="*/ 0 w 756"/>
                <a:gd name="T7" fmla="*/ 0 h 447"/>
                <a:gd name="T8" fmla="*/ 0 w 756"/>
                <a:gd name="T9" fmla="*/ 0 h 447"/>
                <a:gd name="T10" fmla="*/ 0 w 756"/>
                <a:gd name="T11" fmla="*/ 0 h 447"/>
                <a:gd name="T12" fmla="*/ 0 w 756"/>
                <a:gd name="T13" fmla="*/ 0 h 447"/>
                <a:gd name="T14" fmla="*/ 0 w 756"/>
                <a:gd name="T15" fmla="*/ 0 h 447"/>
                <a:gd name="T16" fmla="*/ 0 w 756"/>
                <a:gd name="T17" fmla="*/ 0 h 447"/>
                <a:gd name="T18" fmla="*/ 0 w 756"/>
                <a:gd name="T19" fmla="*/ 0 h 447"/>
                <a:gd name="T20" fmla="*/ 0 w 756"/>
                <a:gd name="T21" fmla="*/ 0 h 447"/>
                <a:gd name="T22" fmla="*/ 0 w 756"/>
                <a:gd name="T23" fmla="*/ 0 h 447"/>
                <a:gd name="T24" fmla="*/ 0 w 756"/>
                <a:gd name="T25" fmla="*/ 0 h 447"/>
                <a:gd name="T26" fmla="*/ 0 w 756"/>
                <a:gd name="T27" fmla="*/ 0 h 447"/>
                <a:gd name="T28" fmla="*/ 0 w 756"/>
                <a:gd name="T29" fmla="*/ 0 h 447"/>
                <a:gd name="T30" fmla="*/ 0 w 756"/>
                <a:gd name="T31" fmla="*/ 0 h 447"/>
                <a:gd name="T32" fmla="*/ 0 w 756"/>
                <a:gd name="T33" fmla="*/ 0 h 447"/>
                <a:gd name="T34" fmla="*/ 0 w 756"/>
                <a:gd name="T35" fmla="*/ 0 h 447"/>
                <a:gd name="T36" fmla="*/ 0 w 756"/>
                <a:gd name="T37" fmla="*/ 0 h 447"/>
                <a:gd name="T38" fmla="*/ 0 w 756"/>
                <a:gd name="T39" fmla="*/ 0 h 447"/>
                <a:gd name="T40" fmla="*/ 0 w 756"/>
                <a:gd name="T41" fmla="*/ 0 h 447"/>
                <a:gd name="T42" fmla="*/ 0 w 756"/>
                <a:gd name="T43" fmla="*/ 0 h 447"/>
                <a:gd name="T44" fmla="*/ 0 w 756"/>
                <a:gd name="T45" fmla="*/ 0 h 447"/>
                <a:gd name="T46" fmla="*/ 0 w 756"/>
                <a:gd name="T47" fmla="*/ 0 h 447"/>
                <a:gd name="T48" fmla="*/ 0 w 756"/>
                <a:gd name="T49" fmla="*/ 0 h 447"/>
                <a:gd name="T50" fmla="*/ 0 w 756"/>
                <a:gd name="T51" fmla="*/ 0 h 447"/>
                <a:gd name="T52" fmla="*/ 0 w 756"/>
                <a:gd name="T53" fmla="*/ 0 h 447"/>
                <a:gd name="T54" fmla="*/ 0 w 756"/>
                <a:gd name="T55" fmla="*/ 0 h 447"/>
                <a:gd name="T56" fmla="*/ 0 w 756"/>
                <a:gd name="T57" fmla="*/ 0 h 447"/>
                <a:gd name="T58" fmla="*/ 0 w 756"/>
                <a:gd name="T59" fmla="*/ 0 h 447"/>
                <a:gd name="T60" fmla="*/ 0 w 756"/>
                <a:gd name="T61" fmla="*/ 0 h 447"/>
                <a:gd name="T62" fmla="*/ 0 w 756"/>
                <a:gd name="T63" fmla="*/ 0 h 447"/>
                <a:gd name="T64" fmla="*/ 0 w 756"/>
                <a:gd name="T65" fmla="*/ 0 h 447"/>
                <a:gd name="T66" fmla="*/ 0 w 756"/>
                <a:gd name="T67" fmla="*/ 0 h 447"/>
                <a:gd name="T68" fmla="*/ 0 w 756"/>
                <a:gd name="T69" fmla="*/ 0 h 447"/>
                <a:gd name="T70" fmla="*/ 0 w 756"/>
                <a:gd name="T71" fmla="*/ 0 h 447"/>
                <a:gd name="T72" fmla="*/ 0 w 756"/>
                <a:gd name="T73" fmla="*/ 0 h 447"/>
                <a:gd name="T74" fmla="*/ 0 w 756"/>
                <a:gd name="T75" fmla="*/ 0 h 447"/>
                <a:gd name="T76" fmla="*/ 0 w 756"/>
                <a:gd name="T77" fmla="*/ 0 h 447"/>
                <a:gd name="T78" fmla="*/ 0 w 756"/>
                <a:gd name="T79" fmla="*/ 0 h 447"/>
                <a:gd name="T80" fmla="*/ 0 w 756"/>
                <a:gd name="T81" fmla="*/ 0 h 447"/>
                <a:gd name="T82" fmla="*/ 0 w 756"/>
                <a:gd name="T83" fmla="*/ 0 h 447"/>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Lst>
              <a:ahLst/>
              <a:cxnLst>
                <a:cxn ang="T84">
                  <a:pos x="T0" y="T1"/>
                </a:cxn>
                <a:cxn ang="T85">
                  <a:pos x="T2" y="T3"/>
                </a:cxn>
                <a:cxn ang="T86">
                  <a:pos x="T4" y="T5"/>
                </a:cxn>
                <a:cxn ang="T87">
                  <a:pos x="T6" y="T7"/>
                </a:cxn>
                <a:cxn ang="T88">
                  <a:pos x="T8" y="T9"/>
                </a:cxn>
                <a:cxn ang="T89">
                  <a:pos x="T10" y="T11"/>
                </a:cxn>
                <a:cxn ang="T90">
                  <a:pos x="T12" y="T13"/>
                </a:cxn>
                <a:cxn ang="T91">
                  <a:pos x="T14" y="T15"/>
                </a:cxn>
                <a:cxn ang="T92">
                  <a:pos x="T16" y="T17"/>
                </a:cxn>
                <a:cxn ang="T93">
                  <a:pos x="T18" y="T19"/>
                </a:cxn>
                <a:cxn ang="T94">
                  <a:pos x="T20" y="T21"/>
                </a:cxn>
                <a:cxn ang="T95">
                  <a:pos x="T22" y="T23"/>
                </a:cxn>
                <a:cxn ang="T96">
                  <a:pos x="T24" y="T25"/>
                </a:cxn>
                <a:cxn ang="T97">
                  <a:pos x="T26" y="T27"/>
                </a:cxn>
                <a:cxn ang="T98">
                  <a:pos x="T28" y="T29"/>
                </a:cxn>
                <a:cxn ang="T99">
                  <a:pos x="T30" y="T31"/>
                </a:cxn>
                <a:cxn ang="T100">
                  <a:pos x="T32" y="T33"/>
                </a:cxn>
                <a:cxn ang="T101">
                  <a:pos x="T34" y="T35"/>
                </a:cxn>
                <a:cxn ang="T102">
                  <a:pos x="T36" y="T37"/>
                </a:cxn>
                <a:cxn ang="T103">
                  <a:pos x="T38" y="T39"/>
                </a:cxn>
                <a:cxn ang="T104">
                  <a:pos x="T40" y="T41"/>
                </a:cxn>
                <a:cxn ang="T105">
                  <a:pos x="T42" y="T43"/>
                </a:cxn>
                <a:cxn ang="T106">
                  <a:pos x="T44" y="T45"/>
                </a:cxn>
                <a:cxn ang="T107">
                  <a:pos x="T46" y="T47"/>
                </a:cxn>
                <a:cxn ang="T108">
                  <a:pos x="T48" y="T49"/>
                </a:cxn>
                <a:cxn ang="T109">
                  <a:pos x="T50" y="T51"/>
                </a:cxn>
                <a:cxn ang="T110">
                  <a:pos x="T52" y="T53"/>
                </a:cxn>
                <a:cxn ang="T111">
                  <a:pos x="T54" y="T55"/>
                </a:cxn>
                <a:cxn ang="T112">
                  <a:pos x="T56" y="T57"/>
                </a:cxn>
                <a:cxn ang="T113">
                  <a:pos x="T58" y="T59"/>
                </a:cxn>
                <a:cxn ang="T114">
                  <a:pos x="T60" y="T61"/>
                </a:cxn>
                <a:cxn ang="T115">
                  <a:pos x="T62" y="T63"/>
                </a:cxn>
                <a:cxn ang="T116">
                  <a:pos x="T64" y="T65"/>
                </a:cxn>
                <a:cxn ang="T117">
                  <a:pos x="T66" y="T67"/>
                </a:cxn>
                <a:cxn ang="T118">
                  <a:pos x="T68" y="T69"/>
                </a:cxn>
                <a:cxn ang="T119">
                  <a:pos x="T70" y="T71"/>
                </a:cxn>
                <a:cxn ang="T120">
                  <a:pos x="T72" y="T73"/>
                </a:cxn>
                <a:cxn ang="T121">
                  <a:pos x="T74" y="T75"/>
                </a:cxn>
                <a:cxn ang="T122">
                  <a:pos x="T76" y="T77"/>
                </a:cxn>
                <a:cxn ang="T123">
                  <a:pos x="T78" y="T79"/>
                </a:cxn>
                <a:cxn ang="T124">
                  <a:pos x="T80" y="T81"/>
                </a:cxn>
                <a:cxn ang="T125">
                  <a:pos x="T82" y="T83"/>
                </a:cxn>
              </a:cxnLst>
              <a:rect l="0" t="0" r="r" b="b"/>
              <a:pathLst>
                <a:path w="756" h="447">
                  <a:moveTo>
                    <a:pt x="275" y="190"/>
                  </a:moveTo>
                  <a:lnTo>
                    <a:pt x="343" y="190"/>
                  </a:lnTo>
                  <a:lnTo>
                    <a:pt x="380" y="189"/>
                  </a:lnTo>
                  <a:lnTo>
                    <a:pt x="411" y="186"/>
                  </a:lnTo>
                  <a:lnTo>
                    <a:pt x="435" y="182"/>
                  </a:lnTo>
                  <a:lnTo>
                    <a:pt x="455" y="176"/>
                  </a:lnTo>
                  <a:lnTo>
                    <a:pt x="469" y="167"/>
                  </a:lnTo>
                  <a:lnTo>
                    <a:pt x="479" y="160"/>
                  </a:lnTo>
                  <a:lnTo>
                    <a:pt x="485" y="150"/>
                  </a:lnTo>
                  <a:lnTo>
                    <a:pt x="487" y="141"/>
                  </a:lnTo>
                  <a:lnTo>
                    <a:pt x="485" y="131"/>
                  </a:lnTo>
                  <a:lnTo>
                    <a:pt x="481" y="121"/>
                  </a:lnTo>
                  <a:lnTo>
                    <a:pt x="471" y="112"/>
                  </a:lnTo>
                  <a:lnTo>
                    <a:pt x="460" y="105"/>
                  </a:lnTo>
                  <a:lnTo>
                    <a:pt x="443" y="98"/>
                  </a:lnTo>
                  <a:lnTo>
                    <a:pt x="419" y="94"/>
                  </a:lnTo>
                  <a:lnTo>
                    <a:pt x="389" y="91"/>
                  </a:lnTo>
                  <a:lnTo>
                    <a:pt x="354" y="90"/>
                  </a:lnTo>
                  <a:lnTo>
                    <a:pt x="275" y="90"/>
                  </a:lnTo>
                  <a:lnTo>
                    <a:pt x="275" y="190"/>
                  </a:lnTo>
                  <a:close/>
                  <a:moveTo>
                    <a:pt x="0" y="0"/>
                  </a:moveTo>
                  <a:lnTo>
                    <a:pt x="458" y="0"/>
                  </a:lnTo>
                  <a:lnTo>
                    <a:pt x="526" y="2"/>
                  </a:lnTo>
                  <a:lnTo>
                    <a:pt x="588" y="9"/>
                  </a:lnTo>
                  <a:lnTo>
                    <a:pt x="639" y="20"/>
                  </a:lnTo>
                  <a:lnTo>
                    <a:pt x="681" y="35"/>
                  </a:lnTo>
                  <a:lnTo>
                    <a:pt x="712" y="55"/>
                  </a:lnTo>
                  <a:lnTo>
                    <a:pt x="736" y="79"/>
                  </a:lnTo>
                  <a:lnTo>
                    <a:pt x="749" y="106"/>
                  </a:lnTo>
                  <a:lnTo>
                    <a:pt x="755" y="137"/>
                  </a:lnTo>
                  <a:lnTo>
                    <a:pt x="749" y="168"/>
                  </a:lnTo>
                  <a:lnTo>
                    <a:pt x="734" y="197"/>
                  </a:lnTo>
                  <a:lnTo>
                    <a:pt x="709" y="221"/>
                  </a:lnTo>
                  <a:lnTo>
                    <a:pt x="674" y="242"/>
                  </a:lnTo>
                  <a:lnTo>
                    <a:pt x="627" y="259"/>
                  </a:lnTo>
                  <a:lnTo>
                    <a:pt x="570" y="271"/>
                  </a:lnTo>
                  <a:lnTo>
                    <a:pt x="502" y="278"/>
                  </a:lnTo>
                  <a:lnTo>
                    <a:pt x="427" y="281"/>
                  </a:lnTo>
                  <a:lnTo>
                    <a:pt x="275" y="281"/>
                  </a:lnTo>
                  <a:lnTo>
                    <a:pt x="275" y="446"/>
                  </a:lnTo>
                  <a:lnTo>
                    <a:pt x="0" y="446"/>
                  </a:lnTo>
                  <a:lnTo>
                    <a:pt x="0" y="0"/>
                  </a:lnTo>
                  <a:close/>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06" name="Freeform 4">
              <a:extLst>
                <a:ext uri="{FF2B5EF4-FFF2-40B4-BE49-F238E27FC236}">
                  <a16:creationId xmlns:a16="http://schemas.microsoft.com/office/drawing/2014/main" id="{6F10D462-DF65-4FBC-9DE5-9A4E871035C2}"/>
                </a:ext>
              </a:extLst>
            </p:cNvPr>
            <p:cNvSpPr>
              <a:spLocks noChangeArrowheads="1"/>
            </p:cNvSpPr>
            <p:nvPr/>
          </p:nvSpPr>
          <p:spPr bwMode="auto">
            <a:xfrm>
              <a:off x="5193" y="811"/>
              <a:ext cx="168" cy="77"/>
            </a:xfrm>
            <a:custGeom>
              <a:avLst/>
              <a:gdLst>
                <a:gd name="T0" fmla="*/ 0 w 742"/>
                <a:gd name="T1" fmla="*/ 0 h 339"/>
                <a:gd name="T2" fmla="*/ 0 w 742"/>
                <a:gd name="T3" fmla="*/ 0 h 339"/>
                <a:gd name="T4" fmla="*/ 0 w 742"/>
                <a:gd name="T5" fmla="*/ 0 h 339"/>
                <a:gd name="T6" fmla="*/ 0 w 742"/>
                <a:gd name="T7" fmla="*/ 0 h 339"/>
                <a:gd name="T8" fmla="*/ 0 w 742"/>
                <a:gd name="T9" fmla="*/ 0 h 339"/>
                <a:gd name="T10" fmla="*/ 0 w 742"/>
                <a:gd name="T11" fmla="*/ 0 h 339"/>
                <a:gd name="T12" fmla="*/ 0 w 742"/>
                <a:gd name="T13" fmla="*/ 0 h 339"/>
                <a:gd name="T14" fmla="*/ 0 w 742"/>
                <a:gd name="T15" fmla="*/ 0 h 339"/>
                <a:gd name="T16" fmla="*/ 0 w 742"/>
                <a:gd name="T17" fmla="*/ 0 h 339"/>
                <a:gd name="T18" fmla="*/ 0 w 742"/>
                <a:gd name="T19" fmla="*/ 0 h 339"/>
                <a:gd name="T20" fmla="*/ 0 w 742"/>
                <a:gd name="T21" fmla="*/ 0 h 339"/>
                <a:gd name="T22" fmla="*/ 0 w 742"/>
                <a:gd name="T23" fmla="*/ 0 h 339"/>
                <a:gd name="T24" fmla="*/ 0 w 742"/>
                <a:gd name="T25" fmla="*/ 0 h 339"/>
                <a:gd name="T26" fmla="*/ 0 w 742"/>
                <a:gd name="T27" fmla="*/ 0 h 339"/>
                <a:gd name="T28" fmla="*/ 0 w 742"/>
                <a:gd name="T29" fmla="*/ 0 h 339"/>
                <a:gd name="T30" fmla="*/ 0 w 742"/>
                <a:gd name="T31" fmla="*/ 0 h 339"/>
                <a:gd name="T32" fmla="*/ 0 w 742"/>
                <a:gd name="T33" fmla="*/ 0 h 339"/>
                <a:gd name="T34" fmla="*/ 0 w 742"/>
                <a:gd name="T35" fmla="*/ 0 h 339"/>
                <a:gd name="T36" fmla="*/ 0 w 742"/>
                <a:gd name="T37" fmla="*/ 0 h 339"/>
                <a:gd name="T38" fmla="*/ 0 w 742"/>
                <a:gd name="T39" fmla="*/ 0 h 339"/>
                <a:gd name="T40" fmla="*/ 0 w 742"/>
                <a:gd name="T41" fmla="*/ 0 h 339"/>
                <a:gd name="T42" fmla="*/ 0 w 742"/>
                <a:gd name="T43" fmla="*/ 0 h 339"/>
                <a:gd name="T44" fmla="*/ 0 w 742"/>
                <a:gd name="T45" fmla="*/ 0 h 339"/>
                <a:gd name="T46" fmla="*/ 0 w 742"/>
                <a:gd name="T47" fmla="*/ 0 h 339"/>
                <a:gd name="T48" fmla="*/ 0 w 742"/>
                <a:gd name="T49" fmla="*/ 0 h 339"/>
                <a:gd name="T50" fmla="*/ 0 w 742"/>
                <a:gd name="T51" fmla="*/ 0 h 339"/>
                <a:gd name="T52" fmla="*/ 0 w 742"/>
                <a:gd name="T53" fmla="*/ 0 h 339"/>
                <a:gd name="T54" fmla="*/ 0 w 742"/>
                <a:gd name="T55" fmla="*/ 0 h 339"/>
                <a:gd name="T56" fmla="*/ 0 w 742"/>
                <a:gd name="T57" fmla="*/ 0 h 339"/>
                <a:gd name="T58" fmla="*/ 0 w 742"/>
                <a:gd name="T59" fmla="*/ 0 h 339"/>
                <a:gd name="T60" fmla="*/ 0 w 742"/>
                <a:gd name="T61" fmla="*/ 0 h 339"/>
                <a:gd name="T62" fmla="*/ 0 w 742"/>
                <a:gd name="T63" fmla="*/ 0 h 339"/>
                <a:gd name="T64" fmla="*/ 0 w 742"/>
                <a:gd name="T65" fmla="*/ 0 h 339"/>
                <a:gd name="T66" fmla="*/ 0 w 742"/>
                <a:gd name="T67" fmla="*/ 0 h 339"/>
                <a:gd name="T68" fmla="*/ 0 w 742"/>
                <a:gd name="T69" fmla="*/ 0 h 339"/>
                <a:gd name="T70" fmla="*/ 0 w 742"/>
                <a:gd name="T71" fmla="*/ 0 h 339"/>
                <a:gd name="T72" fmla="*/ 0 w 742"/>
                <a:gd name="T73" fmla="*/ 0 h 339"/>
                <a:gd name="T74" fmla="*/ 0 w 742"/>
                <a:gd name="T75" fmla="*/ 0 h 339"/>
                <a:gd name="T76" fmla="*/ 0 w 742"/>
                <a:gd name="T77" fmla="*/ 0 h 339"/>
                <a:gd name="T78" fmla="*/ 0 w 742"/>
                <a:gd name="T79" fmla="*/ 0 h 339"/>
                <a:gd name="T80" fmla="*/ 0 w 742"/>
                <a:gd name="T81" fmla="*/ 0 h 339"/>
                <a:gd name="T82" fmla="*/ 0 w 742"/>
                <a:gd name="T83" fmla="*/ 0 h 339"/>
                <a:gd name="T84" fmla="*/ 0 w 742"/>
                <a:gd name="T85" fmla="*/ 0 h 339"/>
                <a:gd name="T86" fmla="*/ 0 w 742"/>
                <a:gd name="T87" fmla="*/ 0 h 339"/>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Lst>
              <a:ahLst/>
              <a:cxnLst>
                <a:cxn ang="T88">
                  <a:pos x="T0" y="T1"/>
                </a:cxn>
                <a:cxn ang="T89">
                  <a:pos x="T2" y="T3"/>
                </a:cxn>
                <a:cxn ang="T90">
                  <a:pos x="T4" y="T5"/>
                </a:cxn>
                <a:cxn ang="T91">
                  <a:pos x="T6" y="T7"/>
                </a:cxn>
                <a:cxn ang="T92">
                  <a:pos x="T8" y="T9"/>
                </a:cxn>
                <a:cxn ang="T93">
                  <a:pos x="T10" y="T11"/>
                </a:cxn>
                <a:cxn ang="T94">
                  <a:pos x="T12" y="T13"/>
                </a:cxn>
                <a:cxn ang="T95">
                  <a:pos x="T14" y="T15"/>
                </a:cxn>
                <a:cxn ang="T96">
                  <a:pos x="T16" y="T17"/>
                </a:cxn>
                <a:cxn ang="T97">
                  <a:pos x="T18" y="T19"/>
                </a:cxn>
                <a:cxn ang="T98">
                  <a:pos x="T20" y="T21"/>
                </a:cxn>
                <a:cxn ang="T99">
                  <a:pos x="T22" y="T23"/>
                </a:cxn>
                <a:cxn ang="T100">
                  <a:pos x="T24" y="T25"/>
                </a:cxn>
                <a:cxn ang="T101">
                  <a:pos x="T26" y="T27"/>
                </a:cxn>
                <a:cxn ang="T102">
                  <a:pos x="T28" y="T29"/>
                </a:cxn>
                <a:cxn ang="T103">
                  <a:pos x="T30" y="T31"/>
                </a:cxn>
                <a:cxn ang="T104">
                  <a:pos x="T32" y="T33"/>
                </a:cxn>
                <a:cxn ang="T105">
                  <a:pos x="T34" y="T35"/>
                </a:cxn>
                <a:cxn ang="T106">
                  <a:pos x="T36" y="T37"/>
                </a:cxn>
                <a:cxn ang="T107">
                  <a:pos x="T38" y="T39"/>
                </a:cxn>
                <a:cxn ang="T108">
                  <a:pos x="T40" y="T41"/>
                </a:cxn>
                <a:cxn ang="T109">
                  <a:pos x="T42" y="T43"/>
                </a:cxn>
                <a:cxn ang="T110">
                  <a:pos x="T44" y="T45"/>
                </a:cxn>
                <a:cxn ang="T111">
                  <a:pos x="T46" y="T47"/>
                </a:cxn>
                <a:cxn ang="T112">
                  <a:pos x="T48" y="T49"/>
                </a:cxn>
                <a:cxn ang="T113">
                  <a:pos x="T50" y="T51"/>
                </a:cxn>
                <a:cxn ang="T114">
                  <a:pos x="T52" y="T53"/>
                </a:cxn>
                <a:cxn ang="T115">
                  <a:pos x="T54" y="T55"/>
                </a:cxn>
                <a:cxn ang="T116">
                  <a:pos x="T56" y="T57"/>
                </a:cxn>
                <a:cxn ang="T117">
                  <a:pos x="T58" y="T59"/>
                </a:cxn>
                <a:cxn ang="T118">
                  <a:pos x="T60" y="T61"/>
                </a:cxn>
                <a:cxn ang="T119">
                  <a:pos x="T62" y="T63"/>
                </a:cxn>
                <a:cxn ang="T120">
                  <a:pos x="T64" y="T65"/>
                </a:cxn>
                <a:cxn ang="T121">
                  <a:pos x="T66" y="T67"/>
                </a:cxn>
                <a:cxn ang="T122">
                  <a:pos x="T68" y="T69"/>
                </a:cxn>
                <a:cxn ang="T123">
                  <a:pos x="T70" y="T71"/>
                </a:cxn>
                <a:cxn ang="T124">
                  <a:pos x="T72" y="T73"/>
                </a:cxn>
                <a:cxn ang="T125">
                  <a:pos x="T74" y="T75"/>
                </a:cxn>
                <a:cxn ang="T126">
                  <a:pos x="T76" y="T77"/>
                </a:cxn>
                <a:cxn ang="T127">
                  <a:pos x="T78" y="T79"/>
                </a:cxn>
                <a:cxn ang="T128">
                  <a:pos x="T80" y="T81"/>
                </a:cxn>
                <a:cxn ang="T129">
                  <a:pos x="T82" y="T83"/>
                </a:cxn>
                <a:cxn ang="T130">
                  <a:pos x="T84" y="T85"/>
                </a:cxn>
                <a:cxn ang="T131">
                  <a:pos x="T86" y="T87"/>
                </a:cxn>
              </a:cxnLst>
              <a:rect l="0" t="0" r="r" b="b"/>
              <a:pathLst>
                <a:path w="742" h="339">
                  <a:moveTo>
                    <a:pt x="469" y="178"/>
                  </a:moveTo>
                  <a:lnTo>
                    <a:pt x="442" y="181"/>
                  </a:lnTo>
                  <a:lnTo>
                    <a:pt x="416" y="185"/>
                  </a:lnTo>
                  <a:lnTo>
                    <a:pt x="390" y="189"/>
                  </a:lnTo>
                  <a:lnTo>
                    <a:pt x="363" y="193"/>
                  </a:lnTo>
                  <a:lnTo>
                    <a:pt x="328" y="198"/>
                  </a:lnTo>
                  <a:lnTo>
                    <a:pt x="301" y="203"/>
                  </a:lnTo>
                  <a:lnTo>
                    <a:pt x="281" y="208"/>
                  </a:lnTo>
                  <a:lnTo>
                    <a:pt x="268" y="213"/>
                  </a:lnTo>
                  <a:lnTo>
                    <a:pt x="259" y="218"/>
                  </a:lnTo>
                  <a:lnTo>
                    <a:pt x="252" y="224"/>
                  </a:lnTo>
                  <a:lnTo>
                    <a:pt x="247" y="229"/>
                  </a:lnTo>
                  <a:lnTo>
                    <a:pt x="247" y="236"/>
                  </a:lnTo>
                  <a:lnTo>
                    <a:pt x="247" y="243"/>
                  </a:lnTo>
                  <a:lnTo>
                    <a:pt x="252" y="248"/>
                  </a:lnTo>
                  <a:lnTo>
                    <a:pt x="259" y="255"/>
                  </a:lnTo>
                  <a:lnTo>
                    <a:pt x="268" y="259"/>
                  </a:lnTo>
                  <a:lnTo>
                    <a:pt x="278" y="263"/>
                  </a:lnTo>
                  <a:lnTo>
                    <a:pt x="293" y="266"/>
                  </a:lnTo>
                  <a:lnTo>
                    <a:pt x="308" y="269"/>
                  </a:lnTo>
                  <a:lnTo>
                    <a:pt x="327" y="270"/>
                  </a:lnTo>
                  <a:lnTo>
                    <a:pt x="347" y="269"/>
                  </a:lnTo>
                  <a:lnTo>
                    <a:pt x="366" y="266"/>
                  </a:lnTo>
                  <a:lnTo>
                    <a:pt x="385" y="262"/>
                  </a:lnTo>
                  <a:lnTo>
                    <a:pt x="405" y="259"/>
                  </a:lnTo>
                  <a:lnTo>
                    <a:pt x="421" y="253"/>
                  </a:lnTo>
                  <a:lnTo>
                    <a:pt x="433" y="247"/>
                  </a:lnTo>
                  <a:lnTo>
                    <a:pt x="444" y="241"/>
                  </a:lnTo>
                  <a:lnTo>
                    <a:pt x="454" y="235"/>
                  </a:lnTo>
                  <a:lnTo>
                    <a:pt x="460" y="226"/>
                  </a:lnTo>
                  <a:lnTo>
                    <a:pt x="464" y="218"/>
                  </a:lnTo>
                  <a:lnTo>
                    <a:pt x="467" y="208"/>
                  </a:lnTo>
                  <a:lnTo>
                    <a:pt x="469" y="197"/>
                  </a:lnTo>
                  <a:lnTo>
                    <a:pt x="469" y="178"/>
                  </a:lnTo>
                  <a:close/>
                  <a:moveTo>
                    <a:pt x="254" y="111"/>
                  </a:moveTo>
                  <a:lnTo>
                    <a:pt x="19" y="99"/>
                  </a:lnTo>
                  <a:lnTo>
                    <a:pt x="26" y="85"/>
                  </a:lnTo>
                  <a:lnTo>
                    <a:pt x="35" y="71"/>
                  </a:lnTo>
                  <a:lnTo>
                    <a:pt x="45" y="60"/>
                  </a:lnTo>
                  <a:lnTo>
                    <a:pt x="57" y="51"/>
                  </a:lnTo>
                  <a:lnTo>
                    <a:pt x="70" y="41"/>
                  </a:lnTo>
                  <a:lnTo>
                    <a:pt x="86" y="34"/>
                  </a:lnTo>
                  <a:lnTo>
                    <a:pt x="107" y="27"/>
                  </a:lnTo>
                  <a:lnTo>
                    <a:pt x="131" y="19"/>
                  </a:lnTo>
                  <a:lnTo>
                    <a:pt x="148" y="15"/>
                  </a:lnTo>
                  <a:lnTo>
                    <a:pt x="170" y="11"/>
                  </a:lnTo>
                  <a:lnTo>
                    <a:pt x="195" y="7"/>
                  </a:lnTo>
                  <a:lnTo>
                    <a:pt x="223" y="5"/>
                  </a:lnTo>
                  <a:lnTo>
                    <a:pt x="253" y="2"/>
                  </a:lnTo>
                  <a:lnTo>
                    <a:pt x="285" y="1"/>
                  </a:lnTo>
                  <a:lnTo>
                    <a:pt x="317" y="0"/>
                  </a:lnTo>
                  <a:lnTo>
                    <a:pt x="351" y="0"/>
                  </a:lnTo>
                  <a:lnTo>
                    <a:pt x="405" y="0"/>
                  </a:lnTo>
                  <a:lnTo>
                    <a:pt x="451" y="1"/>
                  </a:lnTo>
                  <a:lnTo>
                    <a:pt x="493" y="3"/>
                  </a:lnTo>
                  <a:lnTo>
                    <a:pt x="530" y="6"/>
                  </a:lnTo>
                  <a:lnTo>
                    <a:pt x="562" y="9"/>
                  </a:lnTo>
                  <a:lnTo>
                    <a:pt x="591" y="16"/>
                  </a:lnTo>
                  <a:lnTo>
                    <a:pt x="618" y="23"/>
                  </a:lnTo>
                  <a:lnTo>
                    <a:pt x="643" y="32"/>
                  </a:lnTo>
                  <a:lnTo>
                    <a:pt x="656" y="39"/>
                  </a:lnTo>
                  <a:lnTo>
                    <a:pt x="669" y="48"/>
                  </a:lnTo>
                  <a:lnTo>
                    <a:pt x="681" y="58"/>
                  </a:lnTo>
                  <a:lnTo>
                    <a:pt x="692" y="71"/>
                  </a:lnTo>
                  <a:lnTo>
                    <a:pt x="700" y="83"/>
                  </a:lnTo>
                  <a:lnTo>
                    <a:pt x="706" y="95"/>
                  </a:lnTo>
                  <a:lnTo>
                    <a:pt x="708" y="108"/>
                  </a:lnTo>
                  <a:lnTo>
                    <a:pt x="710" y="119"/>
                  </a:lnTo>
                  <a:lnTo>
                    <a:pt x="710" y="262"/>
                  </a:lnTo>
                  <a:lnTo>
                    <a:pt x="710" y="272"/>
                  </a:lnTo>
                  <a:lnTo>
                    <a:pt x="710" y="282"/>
                  </a:lnTo>
                  <a:lnTo>
                    <a:pt x="713" y="290"/>
                  </a:lnTo>
                  <a:lnTo>
                    <a:pt x="716" y="297"/>
                  </a:lnTo>
                  <a:lnTo>
                    <a:pt x="719" y="304"/>
                  </a:lnTo>
                  <a:lnTo>
                    <a:pt x="724" y="312"/>
                  </a:lnTo>
                  <a:lnTo>
                    <a:pt x="731" y="321"/>
                  </a:lnTo>
                  <a:lnTo>
                    <a:pt x="741" y="330"/>
                  </a:lnTo>
                  <a:lnTo>
                    <a:pt x="509" y="330"/>
                  </a:lnTo>
                  <a:lnTo>
                    <a:pt x="503" y="325"/>
                  </a:lnTo>
                  <a:lnTo>
                    <a:pt x="496" y="319"/>
                  </a:lnTo>
                  <a:lnTo>
                    <a:pt x="492" y="315"/>
                  </a:lnTo>
                  <a:lnTo>
                    <a:pt x="491" y="311"/>
                  </a:lnTo>
                  <a:lnTo>
                    <a:pt x="488" y="306"/>
                  </a:lnTo>
                  <a:lnTo>
                    <a:pt x="486" y="303"/>
                  </a:lnTo>
                  <a:lnTo>
                    <a:pt x="483" y="297"/>
                  </a:lnTo>
                  <a:lnTo>
                    <a:pt x="483" y="292"/>
                  </a:lnTo>
                  <a:lnTo>
                    <a:pt x="457" y="302"/>
                  </a:lnTo>
                  <a:lnTo>
                    <a:pt x="433" y="311"/>
                  </a:lnTo>
                  <a:lnTo>
                    <a:pt x="409" y="318"/>
                  </a:lnTo>
                  <a:lnTo>
                    <a:pt x="386" y="325"/>
                  </a:lnTo>
                  <a:lnTo>
                    <a:pt x="351" y="329"/>
                  </a:lnTo>
                  <a:lnTo>
                    <a:pt x="315" y="333"/>
                  </a:lnTo>
                  <a:lnTo>
                    <a:pt x="276" y="336"/>
                  </a:lnTo>
                  <a:lnTo>
                    <a:pt x="234" y="338"/>
                  </a:lnTo>
                  <a:lnTo>
                    <a:pt x="179" y="336"/>
                  </a:lnTo>
                  <a:lnTo>
                    <a:pt x="132" y="330"/>
                  </a:lnTo>
                  <a:lnTo>
                    <a:pt x="92" y="322"/>
                  </a:lnTo>
                  <a:lnTo>
                    <a:pt x="60" y="310"/>
                  </a:lnTo>
                  <a:lnTo>
                    <a:pt x="34" y="295"/>
                  </a:lnTo>
                  <a:lnTo>
                    <a:pt x="14" y="281"/>
                  </a:lnTo>
                  <a:lnTo>
                    <a:pt x="3" y="263"/>
                  </a:lnTo>
                  <a:lnTo>
                    <a:pt x="0" y="245"/>
                  </a:lnTo>
                  <a:lnTo>
                    <a:pt x="2" y="227"/>
                  </a:lnTo>
                  <a:lnTo>
                    <a:pt x="10" y="211"/>
                  </a:lnTo>
                  <a:lnTo>
                    <a:pt x="23" y="197"/>
                  </a:lnTo>
                  <a:lnTo>
                    <a:pt x="42" y="185"/>
                  </a:lnTo>
                  <a:lnTo>
                    <a:pt x="69" y="173"/>
                  </a:lnTo>
                  <a:lnTo>
                    <a:pt x="104" y="163"/>
                  </a:lnTo>
                  <a:lnTo>
                    <a:pt x="148" y="155"/>
                  </a:lnTo>
                  <a:lnTo>
                    <a:pt x="202" y="149"/>
                  </a:lnTo>
                  <a:lnTo>
                    <a:pt x="265" y="143"/>
                  </a:lnTo>
                  <a:lnTo>
                    <a:pt x="316" y="137"/>
                  </a:lnTo>
                  <a:lnTo>
                    <a:pt x="354" y="132"/>
                  </a:lnTo>
                  <a:lnTo>
                    <a:pt x="382" y="130"/>
                  </a:lnTo>
                  <a:lnTo>
                    <a:pt x="402" y="126"/>
                  </a:lnTo>
                  <a:lnTo>
                    <a:pt x="423" y="122"/>
                  </a:lnTo>
                  <a:lnTo>
                    <a:pt x="445" y="119"/>
                  </a:lnTo>
                  <a:lnTo>
                    <a:pt x="469" y="115"/>
                  </a:lnTo>
                  <a:lnTo>
                    <a:pt x="467" y="104"/>
                  </a:lnTo>
                  <a:lnTo>
                    <a:pt x="462" y="95"/>
                  </a:lnTo>
                  <a:lnTo>
                    <a:pt x="457" y="87"/>
                  </a:lnTo>
                  <a:lnTo>
                    <a:pt x="449" y="82"/>
                  </a:lnTo>
                  <a:lnTo>
                    <a:pt x="438" y="78"/>
                  </a:lnTo>
                  <a:lnTo>
                    <a:pt x="423" y="75"/>
                  </a:lnTo>
                  <a:lnTo>
                    <a:pt x="405" y="74"/>
                  </a:lnTo>
                  <a:lnTo>
                    <a:pt x="383" y="74"/>
                  </a:lnTo>
                  <a:lnTo>
                    <a:pt x="354" y="74"/>
                  </a:lnTo>
                  <a:lnTo>
                    <a:pt x="331" y="75"/>
                  </a:lnTo>
                  <a:lnTo>
                    <a:pt x="309" y="78"/>
                  </a:lnTo>
                  <a:lnTo>
                    <a:pt x="293" y="83"/>
                  </a:lnTo>
                  <a:lnTo>
                    <a:pt x="281" y="87"/>
                  </a:lnTo>
                  <a:lnTo>
                    <a:pt x="270" y="94"/>
                  </a:lnTo>
                  <a:lnTo>
                    <a:pt x="262" y="101"/>
                  </a:lnTo>
                  <a:lnTo>
                    <a:pt x="254" y="111"/>
                  </a:lnTo>
                  <a:close/>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07" name="Freeform 5">
              <a:extLst>
                <a:ext uri="{FF2B5EF4-FFF2-40B4-BE49-F238E27FC236}">
                  <a16:creationId xmlns:a16="http://schemas.microsoft.com/office/drawing/2014/main" id="{86AF559C-84DA-494B-9952-5315505439AF}"/>
                </a:ext>
              </a:extLst>
            </p:cNvPr>
            <p:cNvSpPr>
              <a:spLocks noChangeArrowheads="1"/>
            </p:cNvSpPr>
            <p:nvPr/>
          </p:nvSpPr>
          <p:spPr bwMode="auto">
            <a:xfrm>
              <a:off x="5184" y="1021"/>
              <a:ext cx="172" cy="103"/>
            </a:xfrm>
            <a:custGeom>
              <a:avLst/>
              <a:gdLst>
                <a:gd name="T0" fmla="*/ 0 w 760"/>
                <a:gd name="T1" fmla="*/ 0 h 456"/>
                <a:gd name="T2" fmla="*/ 0 w 760"/>
                <a:gd name="T3" fmla="*/ 0 h 456"/>
                <a:gd name="T4" fmla="*/ 0 w 760"/>
                <a:gd name="T5" fmla="*/ 0 h 456"/>
                <a:gd name="T6" fmla="*/ 0 w 760"/>
                <a:gd name="T7" fmla="*/ 0 h 456"/>
                <a:gd name="T8" fmla="*/ 0 w 760"/>
                <a:gd name="T9" fmla="*/ 0 h 456"/>
                <a:gd name="T10" fmla="*/ 0 w 760"/>
                <a:gd name="T11" fmla="*/ 0 h 456"/>
                <a:gd name="T12" fmla="*/ 0 w 760"/>
                <a:gd name="T13" fmla="*/ 0 h 456"/>
                <a:gd name="T14" fmla="*/ 0 w 760"/>
                <a:gd name="T15" fmla="*/ 0 h 456"/>
                <a:gd name="T16" fmla="*/ 0 w 760"/>
                <a:gd name="T17" fmla="*/ 0 h 456"/>
                <a:gd name="T18" fmla="*/ 0 w 760"/>
                <a:gd name="T19" fmla="*/ 0 h 456"/>
                <a:gd name="T20" fmla="*/ 0 w 760"/>
                <a:gd name="T21" fmla="*/ 0 h 456"/>
                <a:gd name="T22" fmla="*/ 0 w 760"/>
                <a:gd name="T23" fmla="*/ 0 h 456"/>
                <a:gd name="T24" fmla="*/ 0 w 760"/>
                <a:gd name="T25" fmla="*/ 0 h 456"/>
                <a:gd name="T26" fmla="*/ 0 w 760"/>
                <a:gd name="T27" fmla="*/ 0 h 456"/>
                <a:gd name="T28" fmla="*/ 0 w 760"/>
                <a:gd name="T29" fmla="*/ 0 h 456"/>
                <a:gd name="T30" fmla="*/ 0 w 760"/>
                <a:gd name="T31" fmla="*/ 0 h 456"/>
                <a:gd name="T32" fmla="*/ 0 w 760"/>
                <a:gd name="T33" fmla="*/ 0 h 456"/>
                <a:gd name="T34" fmla="*/ 0 w 760"/>
                <a:gd name="T35" fmla="*/ 0 h 456"/>
                <a:gd name="T36" fmla="*/ 0 w 760"/>
                <a:gd name="T37" fmla="*/ 0 h 456"/>
                <a:gd name="T38" fmla="*/ 0 w 760"/>
                <a:gd name="T39" fmla="*/ 0 h 456"/>
                <a:gd name="T40" fmla="*/ 0 w 760"/>
                <a:gd name="T41" fmla="*/ 0 h 456"/>
                <a:gd name="T42" fmla="*/ 0 w 760"/>
                <a:gd name="T43" fmla="*/ 0 h 456"/>
                <a:gd name="T44" fmla="*/ 0 w 760"/>
                <a:gd name="T45" fmla="*/ 0 h 456"/>
                <a:gd name="T46" fmla="*/ 0 w 760"/>
                <a:gd name="T47" fmla="*/ 0 h 456"/>
                <a:gd name="T48" fmla="*/ 0 w 760"/>
                <a:gd name="T49" fmla="*/ 0 h 456"/>
                <a:gd name="T50" fmla="*/ 0 w 760"/>
                <a:gd name="T51" fmla="*/ 0 h 456"/>
                <a:gd name="T52" fmla="*/ 0 w 760"/>
                <a:gd name="T53" fmla="*/ 0 h 456"/>
                <a:gd name="T54" fmla="*/ 0 w 760"/>
                <a:gd name="T55" fmla="*/ 0 h 456"/>
                <a:gd name="T56" fmla="*/ 0 w 760"/>
                <a:gd name="T57" fmla="*/ 0 h 456"/>
                <a:gd name="T58" fmla="*/ 0 w 760"/>
                <a:gd name="T59" fmla="*/ 0 h 456"/>
                <a:gd name="T60" fmla="*/ 0 w 760"/>
                <a:gd name="T61" fmla="*/ 0 h 456"/>
                <a:gd name="T62" fmla="*/ 0 w 760"/>
                <a:gd name="T63" fmla="*/ 0 h 45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60" h="456">
                  <a:moveTo>
                    <a:pt x="0" y="0"/>
                  </a:moveTo>
                  <a:lnTo>
                    <a:pt x="260" y="0"/>
                  </a:lnTo>
                  <a:lnTo>
                    <a:pt x="393" y="216"/>
                  </a:lnTo>
                  <a:lnTo>
                    <a:pt x="515" y="0"/>
                  </a:lnTo>
                  <a:lnTo>
                    <a:pt x="759" y="0"/>
                  </a:lnTo>
                  <a:lnTo>
                    <a:pt x="503" y="345"/>
                  </a:lnTo>
                  <a:lnTo>
                    <a:pt x="481" y="372"/>
                  </a:lnTo>
                  <a:lnTo>
                    <a:pt x="458" y="394"/>
                  </a:lnTo>
                  <a:lnTo>
                    <a:pt x="436" y="412"/>
                  </a:lnTo>
                  <a:lnTo>
                    <a:pt x="415" y="426"/>
                  </a:lnTo>
                  <a:lnTo>
                    <a:pt x="377" y="437"/>
                  </a:lnTo>
                  <a:lnTo>
                    <a:pt x="333" y="447"/>
                  </a:lnTo>
                  <a:lnTo>
                    <a:pt x="279" y="451"/>
                  </a:lnTo>
                  <a:lnTo>
                    <a:pt x="220" y="455"/>
                  </a:lnTo>
                  <a:lnTo>
                    <a:pt x="188" y="453"/>
                  </a:lnTo>
                  <a:lnTo>
                    <a:pt x="150" y="451"/>
                  </a:lnTo>
                  <a:lnTo>
                    <a:pt x="106" y="449"/>
                  </a:lnTo>
                  <a:lnTo>
                    <a:pt x="54" y="448"/>
                  </a:lnTo>
                  <a:lnTo>
                    <a:pt x="35" y="360"/>
                  </a:lnTo>
                  <a:lnTo>
                    <a:pt x="61" y="363"/>
                  </a:lnTo>
                  <a:lnTo>
                    <a:pt x="91" y="367"/>
                  </a:lnTo>
                  <a:lnTo>
                    <a:pt x="122" y="368"/>
                  </a:lnTo>
                  <a:lnTo>
                    <a:pt x="153" y="369"/>
                  </a:lnTo>
                  <a:lnTo>
                    <a:pt x="174" y="368"/>
                  </a:lnTo>
                  <a:lnTo>
                    <a:pt x="193" y="366"/>
                  </a:lnTo>
                  <a:lnTo>
                    <a:pt x="209" y="363"/>
                  </a:lnTo>
                  <a:lnTo>
                    <a:pt x="225" y="359"/>
                  </a:lnTo>
                  <a:lnTo>
                    <a:pt x="237" y="352"/>
                  </a:lnTo>
                  <a:lnTo>
                    <a:pt x="248" y="345"/>
                  </a:lnTo>
                  <a:lnTo>
                    <a:pt x="260" y="334"/>
                  </a:lnTo>
                  <a:lnTo>
                    <a:pt x="271" y="323"/>
                  </a:lnTo>
                  <a:lnTo>
                    <a:pt x="0"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08" name="Freeform 6">
              <a:extLst>
                <a:ext uri="{FF2B5EF4-FFF2-40B4-BE49-F238E27FC236}">
                  <a16:creationId xmlns:a16="http://schemas.microsoft.com/office/drawing/2014/main" id="{46D0C175-30D8-46E5-870B-25150375DA74}"/>
                </a:ext>
              </a:extLst>
            </p:cNvPr>
            <p:cNvSpPr>
              <a:spLocks noChangeArrowheads="1"/>
            </p:cNvSpPr>
            <p:nvPr/>
          </p:nvSpPr>
          <p:spPr bwMode="auto">
            <a:xfrm>
              <a:off x="5201" y="1228"/>
              <a:ext cx="115" cy="75"/>
            </a:xfrm>
            <a:custGeom>
              <a:avLst/>
              <a:gdLst>
                <a:gd name="T0" fmla="*/ 0 w 507"/>
                <a:gd name="T1" fmla="*/ 0 h 331"/>
                <a:gd name="T2" fmla="*/ 0 w 507"/>
                <a:gd name="T3" fmla="*/ 0 h 331"/>
                <a:gd name="T4" fmla="*/ 0 w 507"/>
                <a:gd name="T5" fmla="*/ 0 h 331"/>
                <a:gd name="T6" fmla="*/ 0 w 507"/>
                <a:gd name="T7" fmla="*/ 0 h 331"/>
                <a:gd name="T8" fmla="*/ 0 w 507"/>
                <a:gd name="T9" fmla="*/ 0 h 331"/>
                <a:gd name="T10" fmla="*/ 0 w 507"/>
                <a:gd name="T11" fmla="*/ 0 h 331"/>
                <a:gd name="T12" fmla="*/ 0 w 507"/>
                <a:gd name="T13" fmla="*/ 0 h 331"/>
                <a:gd name="T14" fmla="*/ 0 w 507"/>
                <a:gd name="T15" fmla="*/ 0 h 331"/>
                <a:gd name="T16" fmla="*/ 0 w 507"/>
                <a:gd name="T17" fmla="*/ 0 h 331"/>
                <a:gd name="T18" fmla="*/ 0 w 507"/>
                <a:gd name="T19" fmla="*/ 0 h 331"/>
                <a:gd name="T20" fmla="*/ 0 w 507"/>
                <a:gd name="T21" fmla="*/ 0 h 331"/>
                <a:gd name="T22" fmla="*/ 0 w 507"/>
                <a:gd name="T23" fmla="*/ 0 h 331"/>
                <a:gd name="T24" fmla="*/ 0 w 507"/>
                <a:gd name="T25" fmla="*/ 0 h 331"/>
                <a:gd name="T26" fmla="*/ 0 w 507"/>
                <a:gd name="T27" fmla="*/ 0 h 331"/>
                <a:gd name="T28" fmla="*/ 0 w 507"/>
                <a:gd name="T29" fmla="*/ 0 h 331"/>
                <a:gd name="T30" fmla="*/ 0 w 507"/>
                <a:gd name="T31" fmla="*/ 0 h 331"/>
                <a:gd name="T32" fmla="*/ 0 w 507"/>
                <a:gd name="T33" fmla="*/ 0 h 331"/>
                <a:gd name="T34" fmla="*/ 0 w 507"/>
                <a:gd name="T35" fmla="*/ 0 h 331"/>
                <a:gd name="T36" fmla="*/ 0 w 507"/>
                <a:gd name="T37" fmla="*/ 0 h 331"/>
                <a:gd name="T38" fmla="*/ 0 w 507"/>
                <a:gd name="T39" fmla="*/ 0 h 331"/>
                <a:gd name="T40" fmla="*/ 0 w 507"/>
                <a:gd name="T41" fmla="*/ 0 h 331"/>
                <a:gd name="T42" fmla="*/ 0 w 507"/>
                <a:gd name="T43" fmla="*/ 0 h 331"/>
                <a:gd name="T44" fmla="*/ 0 w 507"/>
                <a:gd name="T45" fmla="*/ 0 h 331"/>
                <a:gd name="T46" fmla="*/ 0 w 507"/>
                <a:gd name="T47" fmla="*/ 0 h 331"/>
                <a:gd name="T48" fmla="*/ 0 w 507"/>
                <a:gd name="T49" fmla="*/ 0 h 331"/>
                <a:gd name="T50" fmla="*/ 0 w 507"/>
                <a:gd name="T51" fmla="*/ 0 h 331"/>
                <a:gd name="T52" fmla="*/ 0 w 507"/>
                <a:gd name="T53" fmla="*/ 0 h 331"/>
                <a:gd name="T54" fmla="*/ 0 w 507"/>
                <a:gd name="T55" fmla="*/ 0 h 331"/>
                <a:gd name="T56" fmla="*/ 0 w 507"/>
                <a:gd name="T57" fmla="*/ 0 h 331"/>
                <a:gd name="T58" fmla="*/ 0 w 507"/>
                <a:gd name="T59" fmla="*/ 0 h 331"/>
                <a:gd name="T60" fmla="*/ 0 w 507"/>
                <a:gd name="T61" fmla="*/ 0 h 331"/>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Lst>
              <a:ahLst/>
              <a:cxnLst>
                <a:cxn ang="T62">
                  <a:pos x="T0" y="T1"/>
                </a:cxn>
                <a:cxn ang="T63">
                  <a:pos x="T2" y="T3"/>
                </a:cxn>
                <a:cxn ang="T64">
                  <a:pos x="T4" y="T5"/>
                </a:cxn>
                <a:cxn ang="T65">
                  <a:pos x="T6" y="T7"/>
                </a:cxn>
                <a:cxn ang="T66">
                  <a:pos x="T8" y="T9"/>
                </a:cxn>
                <a:cxn ang="T67">
                  <a:pos x="T10" y="T11"/>
                </a:cxn>
                <a:cxn ang="T68">
                  <a:pos x="T12" y="T13"/>
                </a:cxn>
                <a:cxn ang="T69">
                  <a:pos x="T14" y="T15"/>
                </a:cxn>
                <a:cxn ang="T70">
                  <a:pos x="T16" y="T17"/>
                </a:cxn>
                <a:cxn ang="T71">
                  <a:pos x="T18" y="T19"/>
                </a:cxn>
                <a:cxn ang="T72">
                  <a:pos x="T20" y="T21"/>
                </a:cxn>
                <a:cxn ang="T73">
                  <a:pos x="T22" y="T23"/>
                </a:cxn>
                <a:cxn ang="T74">
                  <a:pos x="T24" y="T25"/>
                </a:cxn>
                <a:cxn ang="T75">
                  <a:pos x="T26" y="T27"/>
                </a:cxn>
                <a:cxn ang="T76">
                  <a:pos x="T28" y="T29"/>
                </a:cxn>
                <a:cxn ang="T77">
                  <a:pos x="T30" y="T31"/>
                </a:cxn>
                <a:cxn ang="T78">
                  <a:pos x="T32" y="T33"/>
                </a:cxn>
                <a:cxn ang="T79">
                  <a:pos x="T34" y="T35"/>
                </a:cxn>
                <a:cxn ang="T80">
                  <a:pos x="T36" y="T37"/>
                </a:cxn>
                <a:cxn ang="T81">
                  <a:pos x="T38" y="T39"/>
                </a:cxn>
                <a:cxn ang="T82">
                  <a:pos x="T40" y="T41"/>
                </a:cxn>
                <a:cxn ang="T83">
                  <a:pos x="T42" y="T43"/>
                </a:cxn>
                <a:cxn ang="T84">
                  <a:pos x="T44" y="T45"/>
                </a:cxn>
                <a:cxn ang="T85">
                  <a:pos x="T46" y="T47"/>
                </a:cxn>
                <a:cxn ang="T86">
                  <a:pos x="T48" y="T49"/>
                </a:cxn>
                <a:cxn ang="T87">
                  <a:pos x="T50" y="T51"/>
                </a:cxn>
                <a:cxn ang="T88">
                  <a:pos x="T52" y="T53"/>
                </a:cxn>
                <a:cxn ang="T89">
                  <a:pos x="T54" y="T55"/>
                </a:cxn>
                <a:cxn ang="T90">
                  <a:pos x="T56" y="T57"/>
                </a:cxn>
                <a:cxn ang="T91">
                  <a:pos x="T58" y="T59"/>
                </a:cxn>
                <a:cxn ang="T92">
                  <a:pos x="T60" y="T61"/>
                </a:cxn>
              </a:cxnLst>
              <a:rect l="0" t="0" r="r" b="b"/>
              <a:pathLst>
                <a:path w="507" h="331">
                  <a:moveTo>
                    <a:pt x="0" y="8"/>
                  </a:moveTo>
                  <a:lnTo>
                    <a:pt x="230" y="8"/>
                  </a:lnTo>
                  <a:lnTo>
                    <a:pt x="230" y="61"/>
                  </a:lnTo>
                  <a:lnTo>
                    <a:pt x="246" y="44"/>
                  </a:lnTo>
                  <a:lnTo>
                    <a:pt x="263" y="31"/>
                  </a:lnTo>
                  <a:lnTo>
                    <a:pt x="281" y="20"/>
                  </a:lnTo>
                  <a:lnTo>
                    <a:pt x="300" y="13"/>
                  </a:lnTo>
                  <a:lnTo>
                    <a:pt x="317" y="7"/>
                  </a:lnTo>
                  <a:lnTo>
                    <a:pt x="338" y="3"/>
                  </a:lnTo>
                  <a:lnTo>
                    <a:pt x="361" y="1"/>
                  </a:lnTo>
                  <a:lnTo>
                    <a:pt x="387" y="0"/>
                  </a:lnTo>
                  <a:lnTo>
                    <a:pt x="414" y="1"/>
                  </a:lnTo>
                  <a:lnTo>
                    <a:pt x="443" y="4"/>
                  </a:lnTo>
                  <a:lnTo>
                    <a:pt x="474" y="9"/>
                  </a:lnTo>
                  <a:lnTo>
                    <a:pt x="506" y="17"/>
                  </a:lnTo>
                  <a:lnTo>
                    <a:pt x="430" y="106"/>
                  </a:lnTo>
                  <a:lnTo>
                    <a:pt x="408" y="101"/>
                  </a:lnTo>
                  <a:lnTo>
                    <a:pt x="391" y="99"/>
                  </a:lnTo>
                  <a:lnTo>
                    <a:pt x="375" y="97"/>
                  </a:lnTo>
                  <a:lnTo>
                    <a:pt x="361" y="97"/>
                  </a:lnTo>
                  <a:lnTo>
                    <a:pt x="336" y="98"/>
                  </a:lnTo>
                  <a:lnTo>
                    <a:pt x="316" y="101"/>
                  </a:lnTo>
                  <a:lnTo>
                    <a:pt x="298" y="108"/>
                  </a:lnTo>
                  <a:lnTo>
                    <a:pt x="285" y="117"/>
                  </a:lnTo>
                  <a:lnTo>
                    <a:pt x="267" y="134"/>
                  </a:lnTo>
                  <a:lnTo>
                    <a:pt x="255" y="157"/>
                  </a:lnTo>
                  <a:lnTo>
                    <a:pt x="248" y="187"/>
                  </a:lnTo>
                  <a:lnTo>
                    <a:pt x="247" y="223"/>
                  </a:lnTo>
                  <a:lnTo>
                    <a:pt x="247" y="330"/>
                  </a:lnTo>
                  <a:lnTo>
                    <a:pt x="0" y="330"/>
                  </a:lnTo>
                  <a:lnTo>
                    <a:pt x="0" y="8"/>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09" name="Freeform 7">
              <a:extLst>
                <a:ext uri="{FF2B5EF4-FFF2-40B4-BE49-F238E27FC236}">
                  <a16:creationId xmlns:a16="http://schemas.microsoft.com/office/drawing/2014/main" id="{3AC9D82F-9239-44C7-99F1-0791590AEFAD}"/>
                </a:ext>
              </a:extLst>
            </p:cNvPr>
            <p:cNvSpPr>
              <a:spLocks noChangeArrowheads="1"/>
            </p:cNvSpPr>
            <p:nvPr/>
          </p:nvSpPr>
          <p:spPr bwMode="auto">
            <a:xfrm>
              <a:off x="5193" y="1437"/>
              <a:ext cx="168" cy="77"/>
            </a:xfrm>
            <a:custGeom>
              <a:avLst/>
              <a:gdLst>
                <a:gd name="T0" fmla="*/ 0 w 740"/>
                <a:gd name="T1" fmla="*/ 0 h 339"/>
                <a:gd name="T2" fmla="*/ 0 w 740"/>
                <a:gd name="T3" fmla="*/ 0 h 339"/>
                <a:gd name="T4" fmla="*/ 0 w 740"/>
                <a:gd name="T5" fmla="*/ 0 h 339"/>
                <a:gd name="T6" fmla="*/ 0 w 740"/>
                <a:gd name="T7" fmla="*/ 0 h 339"/>
                <a:gd name="T8" fmla="*/ 0 w 740"/>
                <a:gd name="T9" fmla="*/ 0 h 339"/>
                <a:gd name="T10" fmla="*/ 0 w 740"/>
                <a:gd name="T11" fmla="*/ 0 h 339"/>
                <a:gd name="T12" fmla="*/ 0 w 740"/>
                <a:gd name="T13" fmla="*/ 0 h 339"/>
                <a:gd name="T14" fmla="*/ 0 w 740"/>
                <a:gd name="T15" fmla="*/ 0 h 339"/>
                <a:gd name="T16" fmla="*/ 0 w 740"/>
                <a:gd name="T17" fmla="*/ 0 h 339"/>
                <a:gd name="T18" fmla="*/ 0 w 740"/>
                <a:gd name="T19" fmla="*/ 0 h 339"/>
                <a:gd name="T20" fmla="*/ 0 w 740"/>
                <a:gd name="T21" fmla="*/ 0 h 339"/>
                <a:gd name="T22" fmla="*/ 0 w 740"/>
                <a:gd name="T23" fmla="*/ 0 h 339"/>
                <a:gd name="T24" fmla="*/ 0 w 740"/>
                <a:gd name="T25" fmla="*/ 0 h 339"/>
                <a:gd name="T26" fmla="*/ 0 w 740"/>
                <a:gd name="T27" fmla="*/ 0 h 339"/>
                <a:gd name="T28" fmla="*/ 0 w 740"/>
                <a:gd name="T29" fmla="*/ 0 h 339"/>
                <a:gd name="T30" fmla="*/ 0 w 740"/>
                <a:gd name="T31" fmla="*/ 0 h 339"/>
                <a:gd name="T32" fmla="*/ 0 w 740"/>
                <a:gd name="T33" fmla="*/ 0 h 339"/>
                <a:gd name="T34" fmla="*/ 0 w 740"/>
                <a:gd name="T35" fmla="*/ 0 h 339"/>
                <a:gd name="T36" fmla="*/ 0 w 740"/>
                <a:gd name="T37" fmla="*/ 0 h 339"/>
                <a:gd name="T38" fmla="*/ 0 w 740"/>
                <a:gd name="T39" fmla="*/ 0 h 339"/>
                <a:gd name="T40" fmla="*/ 0 w 740"/>
                <a:gd name="T41" fmla="*/ 0 h 339"/>
                <a:gd name="T42" fmla="*/ 0 w 740"/>
                <a:gd name="T43" fmla="*/ 0 h 339"/>
                <a:gd name="T44" fmla="*/ 0 w 740"/>
                <a:gd name="T45" fmla="*/ 0 h 339"/>
                <a:gd name="T46" fmla="*/ 0 w 740"/>
                <a:gd name="T47" fmla="*/ 0 h 339"/>
                <a:gd name="T48" fmla="*/ 0 w 740"/>
                <a:gd name="T49" fmla="*/ 0 h 339"/>
                <a:gd name="T50" fmla="*/ 0 w 740"/>
                <a:gd name="T51" fmla="*/ 0 h 339"/>
                <a:gd name="T52" fmla="*/ 0 w 740"/>
                <a:gd name="T53" fmla="*/ 0 h 339"/>
                <a:gd name="T54" fmla="*/ 0 w 740"/>
                <a:gd name="T55" fmla="*/ 0 h 339"/>
                <a:gd name="T56" fmla="*/ 0 w 740"/>
                <a:gd name="T57" fmla="*/ 0 h 339"/>
                <a:gd name="T58" fmla="*/ 0 w 740"/>
                <a:gd name="T59" fmla="*/ 0 h 339"/>
                <a:gd name="T60" fmla="*/ 0 w 740"/>
                <a:gd name="T61" fmla="*/ 0 h 339"/>
                <a:gd name="T62" fmla="*/ 0 w 740"/>
                <a:gd name="T63" fmla="*/ 0 h 339"/>
                <a:gd name="T64" fmla="*/ 0 w 740"/>
                <a:gd name="T65" fmla="*/ 0 h 339"/>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740" h="339">
                  <a:moveTo>
                    <a:pt x="247" y="170"/>
                  </a:moveTo>
                  <a:lnTo>
                    <a:pt x="249" y="190"/>
                  </a:lnTo>
                  <a:lnTo>
                    <a:pt x="256" y="207"/>
                  </a:lnTo>
                  <a:lnTo>
                    <a:pt x="266" y="221"/>
                  </a:lnTo>
                  <a:lnTo>
                    <a:pt x="282" y="234"/>
                  </a:lnTo>
                  <a:lnTo>
                    <a:pt x="300" y="242"/>
                  </a:lnTo>
                  <a:lnTo>
                    <a:pt x="322" y="250"/>
                  </a:lnTo>
                  <a:lnTo>
                    <a:pt x="344" y="253"/>
                  </a:lnTo>
                  <a:lnTo>
                    <a:pt x="370" y="254"/>
                  </a:lnTo>
                  <a:lnTo>
                    <a:pt x="395" y="253"/>
                  </a:lnTo>
                  <a:lnTo>
                    <a:pt x="418" y="250"/>
                  </a:lnTo>
                  <a:lnTo>
                    <a:pt x="440" y="242"/>
                  </a:lnTo>
                  <a:lnTo>
                    <a:pt x="458" y="234"/>
                  </a:lnTo>
                  <a:lnTo>
                    <a:pt x="472" y="222"/>
                  </a:lnTo>
                  <a:lnTo>
                    <a:pt x="483" y="207"/>
                  </a:lnTo>
                  <a:lnTo>
                    <a:pt x="489" y="190"/>
                  </a:lnTo>
                  <a:lnTo>
                    <a:pt x="492" y="169"/>
                  </a:lnTo>
                  <a:lnTo>
                    <a:pt x="489" y="149"/>
                  </a:lnTo>
                  <a:lnTo>
                    <a:pt x="483" y="132"/>
                  </a:lnTo>
                  <a:lnTo>
                    <a:pt x="472" y="117"/>
                  </a:lnTo>
                  <a:lnTo>
                    <a:pt x="458" y="106"/>
                  </a:lnTo>
                  <a:lnTo>
                    <a:pt x="440" y="97"/>
                  </a:lnTo>
                  <a:lnTo>
                    <a:pt x="418" y="90"/>
                  </a:lnTo>
                  <a:lnTo>
                    <a:pt x="395" y="87"/>
                  </a:lnTo>
                  <a:lnTo>
                    <a:pt x="372" y="86"/>
                  </a:lnTo>
                  <a:lnTo>
                    <a:pt x="346" y="87"/>
                  </a:lnTo>
                  <a:lnTo>
                    <a:pt x="322" y="90"/>
                  </a:lnTo>
                  <a:lnTo>
                    <a:pt x="300" y="97"/>
                  </a:lnTo>
                  <a:lnTo>
                    <a:pt x="282" y="106"/>
                  </a:lnTo>
                  <a:lnTo>
                    <a:pt x="266" y="118"/>
                  </a:lnTo>
                  <a:lnTo>
                    <a:pt x="256" y="132"/>
                  </a:lnTo>
                  <a:lnTo>
                    <a:pt x="249" y="150"/>
                  </a:lnTo>
                  <a:lnTo>
                    <a:pt x="247" y="170"/>
                  </a:lnTo>
                  <a:close/>
                  <a:moveTo>
                    <a:pt x="0" y="170"/>
                  </a:moveTo>
                  <a:lnTo>
                    <a:pt x="6" y="135"/>
                  </a:lnTo>
                  <a:lnTo>
                    <a:pt x="25" y="102"/>
                  </a:lnTo>
                  <a:lnTo>
                    <a:pt x="55" y="73"/>
                  </a:lnTo>
                  <a:lnTo>
                    <a:pt x="100" y="48"/>
                  </a:lnTo>
                  <a:lnTo>
                    <a:pt x="152" y="27"/>
                  </a:lnTo>
                  <a:lnTo>
                    <a:pt x="215" y="12"/>
                  </a:lnTo>
                  <a:lnTo>
                    <a:pt x="287" y="3"/>
                  </a:lnTo>
                  <a:lnTo>
                    <a:pt x="367" y="0"/>
                  </a:lnTo>
                  <a:lnTo>
                    <a:pt x="458" y="3"/>
                  </a:lnTo>
                  <a:lnTo>
                    <a:pt x="538" y="14"/>
                  </a:lnTo>
                  <a:lnTo>
                    <a:pt x="605" y="31"/>
                  </a:lnTo>
                  <a:lnTo>
                    <a:pt x="660" y="56"/>
                  </a:lnTo>
                  <a:lnTo>
                    <a:pt x="694" y="80"/>
                  </a:lnTo>
                  <a:lnTo>
                    <a:pt x="719" y="106"/>
                  </a:lnTo>
                  <a:lnTo>
                    <a:pt x="734" y="135"/>
                  </a:lnTo>
                  <a:lnTo>
                    <a:pt x="739" y="169"/>
                  </a:lnTo>
                  <a:lnTo>
                    <a:pt x="732" y="204"/>
                  </a:lnTo>
                  <a:lnTo>
                    <a:pt x="715" y="236"/>
                  </a:lnTo>
                  <a:lnTo>
                    <a:pt x="684" y="264"/>
                  </a:lnTo>
                  <a:lnTo>
                    <a:pt x="641" y="290"/>
                  </a:lnTo>
                  <a:lnTo>
                    <a:pt x="587" y="311"/>
                  </a:lnTo>
                  <a:lnTo>
                    <a:pt x="523" y="326"/>
                  </a:lnTo>
                  <a:lnTo>
                    <a:pt x="451" y="334"/>
                  </a:lnTo>
                  <a:lnTo>
                    <a:pt x="369" y="338"/>
                  </a:lnTo>
                  <a:lnTo>
                    <a:pt x="294" y="335"/>
                  </a:lnTo>
                  <a:lnTo>
                    <a:pt x="227" y="328"/>
                  </a:lnTo>
                  <a:lnTo>
                    <a:pt x="168" y="316"/>
                  </a:lnTo>
                  <a:lnTo>
                    <a:pt x="117" y="298"/>
                  </a:lnTo>
                  <a:lnTo>
                    <a:pt x="66" y="272"/>
                  </a:lnTo>
                  <a:lnTo>
                    <a:pt x="29" y="242"/>
                  </a:lnTo>
                  <a:lnTo>
                    <a:pt x="7" y="208"/>
                  </a:lnTo>
                  <a:lnTo>
                    <a:pt x="0" y="170"/>
                  </a:lnTo>
                  <a:close/>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0" name="Freeform 8">
              <a:extLst>
                <a:ext uri="{FF2B5EF4-FFF2-40B4-BE49-F238E27FC236}">
                  <a16:creationId xmlns:a16="http://schemas.microsoft.com/office/drawing/2014/main" id="{6E8A92F3-9A2A-47BD-9EF5-37A318E508FB}"/>
                </a:ext>
              </a:extLst>
            </p:cNvPr>
            <p:cNvSpPr>
              <a:spLocks noChangeArrowheads="1"/>
            </p:cNvSpPr>
            <p:nvPr/>
          </p:nvSpPr>
          <p:spPr bwMode="auto">
            <a:xfrm>
              <a:off x="5202" y="1619"/>
              <a:ext cx="56" cy="102"/>
            </a:xfrm>
            <a:custGeom>
              <a:avLst/>
              <a:gdLst>
                <a:gd name="T0" fmla="*/ 0 w 249"/>
                <a:gd name="T1" fmla="*/ 0 h 448"/>
                <a:gd name="T2" fmla="*/ 0 w 249"/>
                <a:gd name="T3" fmla="*/ 0 h 448"/>
                <a:gd name="T4" fmla="*/ 0 w 249"/>
                <a:gd name="T5" fmla="*/ 0 h 448"/>
                <a:gd name="T6" fmla="*/ 0 w 249"/>
                <a:gd name="T7" fmla="*/ 0 h 448"/>
                <a:gd name="T8" fmla="*/ 0 w 249"/>
                <a:gd name="T9" fmla="*/ 0 h 4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9" h="448">
                  <a:moveTo>
                    <a:pt x="0" y="0"/>
                  </a:moveTo>
                  <a:lnTo>
                    <a:pt x="248" y="0"/>
                  </a:lnTo>
                  <a:lnTo>
                    <a:pt x="248" y="447"/>
                  </a:lnTo>
                  <a:lnTo>
                    <a:pt x="0" y="447"/>
                  </a:lnTo>
                  <a:lnTo>
                    <a:pt x="0"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1" name="Freeform 9">
              <a:extLst>
                <a:ext uri="{FF2B5EF4-FFF2-40B4-BE49-F238E27FC236}">
                  <a16:creationId xmlns:a16="http://schemas.microsoft.com/office/drawing/2014/main" id="{E3E741A1-3C42-4B02-9114-88091433A6EC}"/>
                </a:ext>
              </a:extLst>
            </p:cNvPr>
            <p:cNvSpPr>
              <a:spLocks noChangeArrowheads="1"/>
            </p:cNvSpPr>
            <p:nvPr/>
          </p:nvSpPr>
          <p:spPr bwMode="auto">
            <a:xfrm>
              <a:off x="5202" y="1828"/>
              <a:ext cx="56" cy="102"/>
            </a:xfrm>
            <a:custGeom>
              <a:avLst/>
              <a:gdLst>
                <a:gd name="T0" fmla="*/ 0 w 249"/>
                <a:gd name="T1" fmla="*/ 0 h 448"/>
                <a:gd name="T2" fmla="*/ 0 w 249"/>
                <a:gd name="T3" fmla="*/ 0 h 448"/>
                <a:gd name="T4" fmla="*/ 0 w 249"/>
                <a:gd name="T5" fmla="*/ 0 h 448"/>
                <a:gd name="T6" fmla="*/ 0 w 249"/>
                <a:gd name="T7" fmla="*/ 0 h 448"/>
                <a:gd name="T8" fmla="*/ 0 w 249"/>
                <a:gd name="T9" fmla="*/ 0 h 44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49" h="448">
                  <a:moveTo>
                    <a:pt x="0" y="0"/>
                  </a:moveTo>
                  <a:lnTo>
                    <a:pt x="248" y="0"/>
                  </a:lnTo>
                  <a:lnTo>
                    <a:pt x="248" y="447"/>
                  </a:lnTo>
                  <a:lnTo>
                    <a:pt x="0" y="447"/>
                  </a:lnTo>
                  <a:lnTo>
                    <a:pt x="0"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2" name="Freeform 10">
              <a:extLst>
                <a:ext uri="{FF2B5EF4-FFF2-40B4-BE49-F238E27FC236}">
                  <a16:creationId xmlns:a16="http://schemas.microsoft.com/office/drawing/2014/main" id="{165DFD00-6E8D-4F48-85C5-17F5D9AB4BB5}"/>
                </a:ext>
              </a:extLst>
            </p:cNvPr>
            <p:cNvSpPr>
              <a:spLocks noChangeArrowheads="1"/>
            </p:cNvSpPr>
            <p:nvPr/>
          </p:nvSpPr>
          <p:spPr bwMode="auto">
            <a:xfrm>
              <a:off x="5193" y="2244"/>
              <a:ext cx="183" cy="105"/>
            </a:xfrm>
            <a:custGeom>
              <a:avLst/>
              <a:gdLst>
                <a:gd name="T0" fmla="*/ 0 w 808"/>
                <a:gd name="T1" fmla="*/ 0 h 462"/>
                <a:gd name="T2" fmla="*/ 0 w 808"/>
                <a:gd name="T3" fmla="*/ 0 h 462"/>
                <a:gd name="T4" fmla="*/ 0 w 808"/>
                <a:gd name="T5" fmla="*/ 0 h 462"/>
                <a:gd name="T6" fmla="*/ 0 w 808"/>
                <a:gd name="T7" fmla="*/ 0 h 462"/>
                <a:gd name="T8" fmla="*/ 0 w 808"/>
                <a:gd name="T9" fmla="*/ 0 h 462"/>
                <a:gd name="T10" fmla="*/ 0 w 808"/>
                <a:gd name="T11" fmla="*/ 0 h 462"/>
                <a:gd name="T12" fmla="*/ 0 w 808"/>
                <a:gd name="T13" fmla="*/ 0 h 462"/>
                <a:gd name="T14" fmla="*/ 0 w 808"/>
                <a:gd name="T15" fmla="*/ 0 h 462"/>
                <a:gd name="T16" fmla="*/ 0 w 808"/>
                <a:gd name="T17" fmla="*/ 0 h 462"/>
                <a:gd name="T18" fmla="*/ 0 w 808"/>
                <a:gd name="T19" fmla="*/ 0 h 462"/>
                <a:gd name="T20" fmla="*/ 0 w 808"/>
                <a:gd name="T21" fmla="*/ 0 h 462"/>
                <a:gd name="T22" fmla="*/ 0 w 808"/>
                <a:gd name="T23" fmla="*/ 0 h 462"/>
                <a:gd name="T24" fmla="*/ 0 w 808"/>
                <a:gd name="T25" fmla="*/ 0 h 462"/>
                <a:gd name="T26" fmla="*/ 0 w 808"/>
                <a:gd name="T27" fmla="*/ 0 h 462"/>
                <a:gd name="T28" fmla="*/ 0 w 808"/>
                <a:gd name="T29" fmla="*/ 0 h 462"/>
                <a:gd name="T30" fmla="*/ 0 w 808"/>
                <a:gd name="T31" fmla="*/ 0 h 462"/>
                <a:gd name="T32" fmla="*/ 0 w 808"/>
                <a:gd name="T33" fmla="*/ 0 h 462"/>
                <a:gd name="T34" fmla="*/ 0 w 808"/>
                <a:gd name="T35" fmla="*/ 0 h 462"/>
                <a:gd name="T36" fmla="*/ 0 w 808"/>
                <a:gd name="T37" fmla="*/ 0 h 462"/>
                <a:gd name="T38" fmla="*/ 0 w 808"/>
                <a:gd name="T39" fmla="*/ 0 h 462"/>
                <a:gd name="T40" fmla="*/ 0 w 808"/>
                <a:gd name="T41" fmla="*/ 0 h 462"/>
                <a:gd name="T42" fmla="*/ 0 w 808"/>
                <a:gd name="T43" fmla="*/ 0 h 462"/>
                <a:gd name="T44" fmla="*/ 0 w 808"/>
                <a:gd name="T45" fmla="*/ 0 h 462"/>
                <a:gd name="T46" fmla="*/ 0 w 808"/>
                <a:gd name="T47" fmla="*/ 0 h 462"/>
                <a:gd name="T48" fmla="*/ 0 w 808"/>
                <a:gd name="T49" fmla="*/ 0 h 462"/>
                <a:gd name="T50" fmla="*/ 0 w 808"/>
                <a:gd name="T51" fmla="*/ 0 h 462"/>
                <a:gd name="T52" fmla="*/ 0 w 808"/>
                <a:gd name="T53" fmla="*/ 0 h 462"/>
                <a:gd name="T54" fmla="*/ 0 w 808"/>
                <a:gd name="T55" fmla="*/ 0 h 462"/>
                <a:gd name="T56" fmla="*/ 0 w 808"/>
                <a:gd name="T57" fmla="*/ 0 h 462"/>
                <a:gd name="T58" fmla="*/ 0 w 808"/>
                <a:gd name="T59" fmla="*/ 0 h 462"/>
                <a:gd name="T60" fmla="*/ 0 w 808"/>
                <a:gd name="T61" fmla="*/ 0 h 462"/>
                <a:gd name="T62" fmla="*/ 0 w 808"/>
                <a:gd name="T63" fmla="*/ 0 h 462"/>
                <a:gd name="T64" fmla="*/ 0 w 808"/>
                <a:gd name="T65" fmla="*/ 0 h 462"/>
                <a:gd name="T66" fmla="*/ 0 w 808"/>
                <a:gd name="T67" fmla="*/ 0 h 462"/>
                <a:gd name="T68" fmla="*/ 0 w 808"/>
                <a:gd name="T69" fmla="*/ 0 h 462"/>
                <a:gd name="T70" fmla="*/ 0 w 808"/>
                <a:gd name="T71" fmla="*/ 0 h 462"/>
                <a:gd name="T72" fmla="*/ 0 w 808"/>
                <a:gd name="T73" fmla="*/ 0 h 462"/>
                <a:gd name="T74" fmla="*/ 0 w 808"/>
                <a:gd name="T75" fmla="*/ 0 h 462"/>
                <a:gd name="T76" fmla="*/ 0 w 808"/>
                <a:gd name="T77" fmla="*/ 0 h 462"/>
                <a:gd name="T78" fmla="*/ 0 w 808"/>
                <a:gd name="T79" fmla="*/ 0 h 462"/>
                <a:gd name="T80" fmla="*/ 0 w 808"/>
                <a:gd name="T81" fmla="*/ 0 h 462"/>
                <a:gd name="T82" fmla="*/ 0 w 808"/>
                <a:gd name="T83" fmla="*/ 0 h 462"/>
                <a:gd name="T84" fmla="*/ 0 w 808"/>
                <a:gd name="T85" fmla="*/ 0 h 462"/>
                <a:gd name="T86" fmla="*/ 0 w 808"/>
                <a:gd name="T87" fmla="*/ 0 h 462"/>
                <a:gd name="T88" fmla="*/ 0 w 808"/>
                <a:gd name="T89" fmla="*/ 0 h 462"/>
                <a:gd name="T90" fmla="*/ 0 w 808"/>
                <a:gd name="T91" fmla="*/ 0 h 462"/>
                <a:gd name="T92" fmla="*/ 0 w 808"/>
                <a:gd name="T93" fmla="*/ 0 h 462"/>
                <a:gd name="T94" fmla="*/ 0 w 808"/>
                <a:gd name="T95" fmla="*/ 0 h 462"/>
                <a:gd name="T96" fmla="*/ 0 w 808"/>
                <a:gd name="T97" fmla="*/ 0 h 462"/>
                <a:gd name="T98" fmla="*/ 0 w 808"/>
                <a:gd name="T99" fmla="*/ 0 h 462"/>
                <a:gd name="T100" fmla="*/ 0 w 808"/>
                <a:gd name="T101" fmla="*/ 0 h 462"/>
                <a:gd name="T102" fmla="*/ 0 w 808"/>
                <a:gd name="T103" fmla="*/ 0 h 462"/>
                <a:gd name="T104" fmla="*/ 0 w 808"/>
                <a:gd name="T105" fmla="*/ 0 h 462"/>
                <a:gd name="T106" fmla="*/ 0 w 808"/>
                <a:gd name="T107" fmla="*/ 0 h 462"/>
                <a:gd name="T108" fmla="*/ 0 w 808"/>
                <a:gd name="T109" fmla="*/ 0 h 462"/>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Lst>
              <a:ahLst/>
              <a:cxnLst>
                <a:cxn ang="T110">
                  <a:pos x="T0" y="T1"/>
                </a:cxn>
                <a:cxn ang="T111">
                  <a:pos x="T2" y="T3"/>
                </a:cxn>
                <a:cxn ang="T112">
                  <a:pos x="T4" y="T5"/>
                </a:cxn>
                <a:cxn ang="T113">
                  <a:pos x="T6" y="T7"/>
                </a:cxn>
                <a:cxn ang="T114">
                  <a:pos x="T8" y="T9"/>
                </a:cxn>
                <a:cxn ang="T115">
                  <a:pos x="T10" y="T11"/>
                </a:cxn>
                <a:cxn ang="T116">
                  <a:pos x="T12" y="T13"/>
                </a:cxn>
                <a:cxn ang="T117">
                  <a:pos x="T14" y="T15"/>
                </a:cxn>
                <a:cxn ang="T118">
                  <a:pos x="T16" y="T17"/>
                </a:cxn>
                <a:cxn ang="T119">
                  <a:pos x="T18" y="T19"/>
                </a:cxn>
                <a:cxn ang="T120">
                  <a:pos x="T20" y="T21"/>
                </a:cxn>
                <a:cxn ang="T121">
                  <a:pos x="T22" y="T23"/>
                </a:cxn>
                <a:cxn ang="T122">
                  <a:pos x="T24" y="T25"/>
                </a:cxn>
                <a:cxn ang="T123">
                  <a:pos x="T26" y="T27"/>
                </a:cxn>
                <a:cxn ang="T124">
                  <a:pos x="T28" y="T29"/>
                </a:cxn>
                <a:cxn ang="T125">
                  <a:pos x="T30" y="T31"/>
                </a:cxn>
                <a:cxn ang="T126">
                  <a:pos x="T32" y="T33"/>
                </a:cxn>
                <a:cxn ang="T127">
                  <a:pos x="T34" y="T35"/>
                </a:cxn>
                <a:cxn ang="T128">
                  <a:pos x="T36" y="T37"/>
                </a:cxn>
                <a:cxn ang="T129">
                  <a:pos x="T38" y="T39"/>
                </a:cxn>
                <a:cxn ang="T130">
                  <a:pos x="T40" y="T41"/>
                </a:cxn>
                <a:cxn ang="T131">
                  <a:pos x="T42" y="T43"/>
                </a:cxn>
                <a:cxn ang="T132">
                  <a:pos x="T44" y="T45"/>
                </a:cxn>
                <a:cxn ang="T133">
                  <a:pos x="T46" y="T47"/>
                </a:cxn>
                <a:cxn ang="T134">
                  <a:pos x="T48" y="T49"/>
                </a:cxn>
                <a:cxn ang="T135">
                  <a:pos x="T50" y="T51"/>
                </a:cxn>
                <a:cxn ang="T136">
                  <a:pos x="T52" y="T53"/>
                </a:cxn>
                <a:cxn ang="T137">
                  <a:pos x="T54" y="T55"/>
                </a:cxn>
                <a:cxn ang="T138">
                  <a:pos x="T56" y="T57"/>
                </a:cxn>
                <a:cxn ang="T139">
                  <a:pos x="T58" y="T59"/>
                </a:cxn>
                <a:cxn ang="T140">
                  <a:pos x="T60" y="T61"/>
                </a:cxn>
                <a:cxn ang="T141">
                  <a:pos x="T62" y="T63"/>
                </a:cxn>
                <a:cxn ang="T142">
                  <a:pos x="T64" y="T65"/>
                </a:cxn>
                <a:cxn ang="T143">
                  <a:pos x="T66" y="T67"/>
                </a:cxn>
                <a:cxn ang="T144">
                  <a:pos x="T68" y="T69"/>
                </a:cxn>
                <a:cxn ang="T145">
                  <a:pos x="T70" y="T71"/>
                </a:cxn>
                <a:cxn ang="T146">
                  <a:pos x="T72" y="T73"/>
                </a:cxn>
                <a:cxn ang="T147">
                  <a:pos x="T74" y="T75"/>
                </a:cxn>
                <a:cxn ang="T148">
                  <a:pos x="T76" y="T77"/>
                </a:cxn>
                <a:cxn ang="T149">
                  <a:pos x="T78" y="T79"/>
                </a:cxn>
                <a:cxn ang="T150">
                  <a:pos x="T80" y="T81"/>
                </a:cxn>
                <a:cxn ang="T151">
                  <a:pos x="T82" y="T83"/>
                </a:cxn>
                <a:cxn ang="T152">
                  <a:pos x="T84" y="T85"/>
                </a:cxn>
                <a:cxn ang="T153">
                  <a:pos x="T86" y="T87"/>
                </a:cxn>
                <a:cxn ang="T154">
                  <a:pos x="T88" y="T89"/>
                </a:cxn>
                <a:cxn ang="T155">
                  <a:pos x="T90" y="T91"/>
                </a:cxn>
                <a:cxn ang="T156">
                  <a:pos x="T92" y="T93"/>
                </a:cxn>
                <a:cxn ang="T157">
                  <a:pos x="T94" y="T95"/>
                </a:cxn>
                <a:cxn ang="T158">
                  <a:pos x="T96" y="T97"/>
                </a:cxn>
                <a:cxn ang="T159">
                  <a:pos x="T98" y="T99"/>
                </a:cxn>
                <a:cxn ang="T160">
                  <a:pos x="T100" y="T101"/>
                </a:cxn>
                <a:cxn ang="T161">
                  <a:pos x="T102" y="T103"/>
                </a:cxn>
                <a:cxn ang="T162">
                  <a:pos x="T104" y="T105"/>
                </a:cxn>
                <a:cxn ang="T163">
                  <a:pos x="T106" y="T107"/>
                </a:cxn>
                <a:cxn ang="T164">
                  <a:pos x="T108" y="T109"/>
                </a:cxn>
              </a:cxnLst>
              <a:rect l="0" t="0" r="r" b="b"/>
              <a:pathLst>
                <a:path w="808" h="462">
                  <a:moveTo>
                    <a:pt x="0" y="306"/>
                  </a:moveTo>
                  <a:lnTo>
                    <a:pt x="261" y="297"/>
                  </a:lnTo>
                  <a:lnTo>
                    <a:pt x="266" y="312"/>
                  </a:lnTo>
                  <a:lnTo>
                    <a:pt x="274" y="326"/>
                  </a:lnTo>
                  <a:lnTo>
                    <a:pt x="283" y="337"/>
                  </a:lnTo>
                  <a:lnTo>
                    <a:pt x="296" y="346"/>
                  </a:lnTo>
                  <a:lnTo>
                    <a:pt x="318" y="358"/>
                  </a:lnTo>
                  <a:lnTo>
                    <a:pt x="348" y="366"/>
                  </a:lnTo>
                  <a:lnTo>
                    <a:pt x="380" y="371"/>
                  </a:lnTo>
                  <a:lnTo>
                    <a:pt x="418" y="374"/>
                  </a:lnTo>
                  <a:lnTo>
                    <a:pt x="444" y="372"/>
                  </a:lnTo>
                  <a:lnTo>
                    <a:pt x="469" y="370"/>
                  </a:lnTo>
                  <a:lnTo>
                    <a:pt x="490" y="365"/>
                  </a:lnTo>
                  <a:lnTo>
                    <a:pt x="509" y="360"/>
                  </a:lnTo>
                  <a:lnTo>
                    <a:pt x="522" y="353"/>
                  </a:lnTo>
                  <a:lnTo>
                    <a:pt x="532" y="344"/>
                  </a:lnTo>
                  <a:lnTo>
                    <a:pt x="538" y="336"/>
                  </a:lnTo>
                  <a:lnTo>
                    <a:pt x="541" y="328"/>
                  </a:lnTo>
                  <a:lnTo>
                    <a:pt x="538" y="319"/>
                  </a:lnTo>
                  <a:lnTo>
                    <a:pt x="532" y="311"/>
                  </a:lnTo>
                  <a:lnTo>
                    <a:pt x="523" y="304"/>
                  </a:lnTo>
                  <a:lnTo>
                    <a:pt x="510" y="297"/>
                  </a:lnTo>
                  <a:lnTo>
                    <a:pt x="490" y="290"/>
                  </a:lnTo>
                  <a:lnTo>
                    <a:pt x="459" y="283"/>
                  </a:lnTo>
                  <a:lnTo>
                    <a:pt x="419" y="277"/>
                  </a:lnTo>
                  <a:lnTo>
                    <a:pt x="369" y="272"/>
                  </a:lnTo>
                  <a:lnTo>
                    <a:pt x="284" y="260"/>
                  </a:lnTo>
                  <a:lnTo>
                    <a:pt x="214" y="247"/>
                  </a:lnTo>
                  <a:lnTo>
                    <a:pt x="156" y="232"/>
                  </a:lnTo>
                  <a:lnTo>
                    <a:pt x="111" y="216"/>
                  </a:lnTo>
                  <a:lnTo>
                    <a:pt x="76" y="198"/>
                  </a:lnTo>
                  <a:lnTo>
                    <a:pt x="53" y="178"/>
                  </a:lnTo>
                  <a:lnTo>
                    <a:pt x="39" y="155"/>
                  </a:lnTo>
                  <a:lnTo>
                    <a:pt x="33" y="131"/>
                  </a:lnTo>
                  <a:lnTo>
                    <a:pt x="36" y="113"/>
                  </a:lnTo>
                  <a:lnTo>
                    <a:pt x="43" y="97"/>
                  </a:lnTo>
                  <a:lnTo>
                    <a:pt x="56" y="81"/>
                  </a:lnTo>
                  <a:lnTo>
                    <a:pt x="74" y="65"/>
                  </a:lnTo>
                  <a:lnTo>
                    <a:pt x="95" y="51"/>
                  </a:lnTo>
                  <a:lnTo>
                    <a:pt x="122" y="38"/>
                  </a:lnTo>
                  <a:lnTo>
                    <a:pt x="156" y="27"/>
                  </a:lnTo>
                  <a:lnTo>
                    <a:pt x="193" y="18"/>
                  </a:lnTo>
                  <a:lnTo>
                    <a:pt x="236" y="10"/>
                  </a:lnTo>
                  <a:lnTo>
                    <a:pt x="287" y="4"/>
                  </a:lnTo>
                  <a:lnTo>
                    <a:pt x="346" y="1"/>
                  </a:lnTo>
                  <a:lnTo>
                    <a:pt x="412" y="0"/>
                  </a:lnTo>
                  <a:lnTo>
                    <a:pt x="491" y="2"/>
                  </a:lnTo>
                  <a:lnTo>
                    <a:pt x="561" y="7"/>
                  </a:lnTo>
                  <a:lnTo>
                    <a:pt x="620" y="18"/>
                  </a:lnTo>
                  <a:lnTo>
                    <a:pt x="671" y="32"/>
                  </a:lnTo>
                  <a:lnTo>
                    <a:pt x="710" y="50"/>
                  </a:lnTo>
                  <a:lnTo>
                    <a:pt x="741" y="73"/>
                  </a:lnTo>
                  <a:lnTo>
                    <a:pt x="764" y="100"/>
                  </a:lnTo>
                  <a:lnTo>
                    <a:pt x="779" y="134"/>
                  </a:lnTo>
                  <a:lnTo>
                    <a:pt x="518" y="141"/>
                  </a:lnTo>
                  <a:lnTo>
                    <a:pt x="511" y="127"/>
                  </a:lnTo>
                  <a:lnTo>
                    <a:pt x="502" y="114"/>
                  </a:lnTo>
                  <a:lnTo>
                    <a:pt x="491" y="105"/>
                  </a:lnTo>
                  <a:lnTo>
                    <a:pt x="476" y="97"/>
                  </a:lnTo>
                  <a:lnTo>
                    <a:pt x="458" y="91"/>
                  </a:lnTo>
                  <a:lnTo>
                    <a:pt x="436" y="87"/>
                  </a:lnTo>
                  <a:lnTo>
                    <a:pt x="412" y="84"/>
                  </a:lnTo>
                  <a:lnTo>
                    <a:pt x="384" y="84"/>
                  </a:lnTo>
                  <a:lnTo>
                    <a:pt x="361" y="84"/>
                  </a:lnTo>
                  <a:lnTo>
                    <a:pt x="342" y="86"/>
                  </a:lnTo>
                  <a:lnTo>
                    <a:pt x="326" y="89"/>
                  </a:lnTo>
                  <a:lnTo>
                    <a:pt x="313" y="94"/>
                  </a:lnTo>
                  <a:lnTo>
                    <a:pt x="301" y="99"/>
                  </a:lnTo>
                  <a:lnTo>
                    <a:pt x="294" y="105"/>
                  </a:lnTo>
                  <a:lnTo>
                    <a:pt x="289" y="111"/>
                  </a:lnTo>
                  <a:lnTo>
                    <a:pt x="287" y="118"/>
                  </a:lnTo>
                  <a:lnTo>
                    <a:pt x="287" y="123"/>
                  </a:lnTo>
                  <a:lnTo>
                    <a:pt x="291" y="128"/>
                  </a:lnTo>
                  <a:lnTo>
                    <a:pt x="299" y="133"/>
                  </a:lnTo>
                  <a:lnTo>
                    <a:pt x="307" y="137"/>
                  </a:lnTo>
                  <a:lnTo>
                    <a:pt x="321" y="141"/>
                  </a:lnTo>
                  <a:lnTo>
                    <a:pt x="340" y="146"/>
                  </a:lnTo>
                  <a:lnTo>
                    <a:pt x="366" y="150"/>
                  </a:lnTo>
                  <a:lnTo>
                    <a:pt x="400" y="154"/>
                  </a:lnTo>
                  <a:lnTo>
                    <a:pt x="483" y="163"/>
                  </a:lnTo>
                  <a:lnTo>
                    <a:pt x="554" y="173"/>
                  </a:lnTo>
                  <a:lnTo>
                    <a:pt x="612" y="183"/>
                  </a:lnTo>
                  <a:lnTo>
                    <a:pt x="659" y="193"/>
                  </a:lnTo>
                  <a:lnTo>
                    <a:pt x="694" y="203"/>
                  </a:lnTo>
                  <a:lnTo>
                    <a:pt x="725" y="215"/>
                  </a:lnTo>
                  <a:lnTo>
                    <a:pt x="752" y="227"/>
                  </a:lnTo>
                  <a:lnTo>
                    <a:pt x="772" y="242"/>
                  </a:lnTo>
                  <a:lnTo>
                    <a:pt x="787" y="257"/>
                  </a:lnTo>
                  <a:lnTo>
                    <a:pt x="799" y="273"/>
                  </a:lnTo>
                  <a:lnTo>
                    <a:pt x="804" y="290"/>
                  </a:lnTo>
                  <a:lnTo>
                    <a:pt x="807" y="308"/>
                  </a:lnTo>
                  <a:lnTo>
                    <a:pt x="803" y="330"/>
                  </a:lnTo>
                  <a:lnTo>
                    <a:pt x="795" y="349"/>
                  </a:lnTo>
                  <a:lnTo>
                    <a:pt x="780" y="368"/>
                  </a:lnTo>
                  <a:lnTo>
                    <a:pt x="760" y="387"/>
                  </a:lnTo>
                  <a:lnTo>
                    <a:pt x="733" y="404"/>
                  </a:lnTo>
                  <a:lnTo>
                    <a:pt x="702" y="419"/>
                  </a:lnTo>
                  <a:lnTo>
                    <a:pt x="667" y="431"/>
                  </a:lnTo>
                  <a:lnTo>
                    <a:pt x="627" y="442"/>
                  </a:lnTo>
                  <a:lnTo>
                    <a:pt x="581" y="449"/>
                  </a:lnTo>
                  <a:lnTo>
                    <a:pt x="530" y="456"/>
                  </a:lnTo>
                  <a:lnTo>
                    <a:pt x="475" y="459"/>
                  </a:lnTo>
                  <a:lnTo>
                    <a:pt x="413" y="461"/>
                  </a:lnTo>
                  <a:lnTo>
                    <a:pt x="307" y="457"/>
                  </a:lnTo>
                  <a:lnTo>
                    <a:pt x="221" y="449"/>
                  </a:lnTo>
                  <a:lnTo>
                    <a:pt x="151" y="436"/>
                  </a:lnTo>
                  <a:lnTo>
                    <a:pt x="100" y="417"/>
                  </a:lnTo>
                  <a:lnTo>
                    <a:pt x="60" y="393"/>
                  </a:lnTo>
                  <a:lnTo>
                    <a:pt x="29" y="367"/>
                  </a:lnTo>
                  <a:lnTo>
                    <a:pt x="10" y="338"/>
                  </a:lnTo>
                  <a:lnTo>
                    <a:pt x="0" y="306"/>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3" name="Freeform 11">
              <a:extLst>
                <a:ext uri="{FF2B5EF4-FFF2-40B4-BE49-F238E27FC236}">
                  <a16:creationId xmlns:a16="http://schemas.microsoft.com/office/drawing/2014/main" id="{B35AD15C-09B4-406E-AD7D-D774BF23CB92}"/>
                </a:ext>
              </a:extLst>
            </p:cNvPr>
            <p:cNvSpPr>
              <a:spLocks noChangeArrowheads="1"/>
            </p:cNvSpPr>
            <p:nvPr/>
          </p:nvSpPr>
          <p:spPr bwMode="auto">
            <a:xfrm>
              <a:off x="5184" y="2482"/>
              <a:ext cx="172" cy="103"/>
            </a:xfrm>
            <a:custGeom>
              <a:avLst/>
              <a:gdLst>
                <a:gd name="T0" fmla="*/ 0 w 760"/>
                <a:gd name="T1" fmla="*/ 0 h 455"/>
                <a:gd name="T2" fmla="*/ 0 w 760"/>
                <a:gd name="T3" fmla="*/ 0 h 455"/>
                <a:gd name="T4" fmla="*/ 0 w 760"/>
                <a:gd name="T5" fmla="*/ 0 h 455"/>
                <a:gd name="T6" fmla="*/ 0 w 760"/>
                <a:gd name="T7" fmla="*/ 0 h 455"/>
                <a:gd name="T8" fmla="*/ 0 w 760"/>
                <a:gd name="T9" fmla="*/ 0 h 455"/>
                <a:gd name="T10" fmla="*/ 0 w 760"/>
                <a:gd name="T11" fmla="*/ 0 h 455"/>
                <a:gd name="T12" fmla="*/ 0 w 760"/>
                <a:gd name="T13" fmla="*/ 0 h 455"/>
                <a:gd name="T14" fmla="*/ 0 w 760"/>
                <a:gd name="T15" fmla="*/ 0 h 455"/>
                <a:gd name="T16" fmla="*/ 0 w 760"/>
                <a:gd name="T17" fmla="*/ 0 h 455"/>
                <a:gd name="T18" fmla="*/ 0 w 760"/>
                <a:gd name="T19" fmla="*/ 0 h 455"/>
                <a:gd name="T20" fmla="*/ 0 w 760"/>
                <a:gd name="T21" fmla="*/ 0 h 455"/>
                <a:gd name="T22" fmla="*/ 0 w 760"/>
                <a:gd name="T23" fmla="*/ 0 h 455"/>
                <a:gd name="T24" fmla="*/ 0 w 760"/>
                <a:gd name="T25" fmla="*/ 0 h 455"/>
                <a:gd name="T26" fmla="*/ 0 w 760"/>
                <a:gd name="T27" fmla="*/ 0 h 455"/>
                <a:gd name="T28" fmla="*/ 0 w 760"/>
                <a:gd name="T29" fmla="*/ 0 h 455"/>
                <a:gd name="T30" fmla="*/ 0 w 760"/>
                <a:gd name="T31" fmla="*/ 0 h 455"/>
                <a:gd name="T32" fmla="*/ 0 w 760"/>
                <a:gd name="T33" fmla="*/ 0 h 455"/>
                <a:gd name="T34" fmla="*/ 0 w 760"/>
                <a:gd name="T35" fmla="*/ 0 h 455"/>
                <a:gd name="T36" fmla="*/ 0 w 760"/>
                <a:gd name="T37" fmla="*/ 0 h 455"/>
                <a:gd name="T38" fmla="*/ 0 w 760"/>
                <a:gd name="T39" fmla="*/ 0 h 455"/>
                <a:gd name="T40" fmla="*/ 0 w 760"/>
                <a:gd name="T41" fmla="*/ 0 h 455"/>
                <a:gd name="T42" fmla="*/ 0 w 760"/>
                <a:gd name="T43" fmla="*/ 0 h 455"/>
                <a:gd name="T44" fmla="*/ 0 w 760"/>
                <a:gd name="T45" fmla="*/ 0 h 455"/>
                <a:gd name="T46" fmla="*/ 0 w 760"/>
                <a:gd name="T47" fmla="*/ 0 h 455"/>
                <a:gd name="T48" fmla="*/ 0 w 760"/>
                <a:gd name="T49" fmla="*/ 0 h 455"/>
                <a:gd name="T50" fmla="*/ 0 w 760"/>
                <a:gd name="T51" fmla="*/ 0 h 455"/>
                <a:gd name="T52" fmla="*/ 0 w 760"/>
                <a:gd name="T53" fmla="*/ 0 h 455"/>
                <a:gd name="T54" fmla="*/ 0 w 760"/>
                <a:gd name="T55" fmla="*/ 0 h 455"/>
                <a:gd name="T56" fmla="*/ 0 w 760"/>
                <a:gd name="T57" fmla="*/ 0 h 455"/>
                <a:gd name="T58" fmla="*/ 0 w 760"/>
                <a:gd name="T59" fmla="*/ 0 h 455"/>
                <a:gd name="T60" fmla="*/ 0 w 760"/>
                <a:gd name="T61" fmla="*/ 0 h 455"/>
                <a:gd name="T62" fmla="*/ 0 w 760"/>
                <a:gd name="T63" fmla="*/ 0 h 455"/>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760" h="455">
                  <a:moveTo>
                    <a:pt x="0" y="0"/>
                  </a:moveTo>
                  <a:lnTo>
                    <a:pt x="260" y="0"/>
                  </a:lnTo>
                  <a:lnTo>
                    <a:pt x="393" y="215"/>
                  </a:lnTo>
                  <a:lnTo>
                    <a:pt x="515" y="0"/>
                  </a:lnTo>
                  <a:lnTo>
                    <a:pt x="759" y="0"/>
                  </a:lnTo>
                  <a:lnTo>
                    <a:pt x="503" y="345"/>
                  </a:lnTo>
                  <a:lnTo>
                    <a:pt x="481" y="372"/>
                  </a:lnTo>
                  <a:lnTo>
                    <a:pt x="458" y="394"/>
                  </a:lnTo>
                  <a:lnTo>
                    <a:pt x="436" y="411"/>
                  </a:lnTo>
                  <a:lnTo>
                    <a:pt x="415" y="425"/>
                  </a:lnTo>
                  <a:lnTo>
                    <a:pt x="377" y="437"/>
                  </a:lnTo>
                  <a:lnTo>
                    <a:pt x="333" y="446"/>
                  </a:lnTo>
                  <a:lnTo>
                    <a:pt x="279" y="451"/>
                  </a:lnTo>
                  <a:lnTo>
                    <a:pt x="220" y="454"/>
                  </a:lnTo>
                  <a:lnTo>
                    <a:pt x="188" y="453"/>
                  </a:lnTo>
                  <a:lnTo>
                    <a:pt x="150" y="451"/>
                  </a:lnTo>
                  <a:lnTo>
                    <a:pt x="106" y="449"/>
                  </a:lnTo>
                  <a:lnTo>
                    <a:pt x="54" y="447"/>
                  </a:lnTo>
                  <a:lnTo>
                    <a:pt x="35" y="360"/>
                  </a:lnTo>
                  <a:lnTo>
                    <a:pt x="61" y="362"/>
                  </a:lnTo>
                  <a:lnTo>
                    <a:pt x="91" y="366"/>
                  </a:lnTo>
                  <a:lnTo>
                    <a:pt x="122" y="367"/>
                  </a:lnTo>
                  <a:lnTo>
                    <a:pt x="153" y="369"/>
                  </a:lnTo>
                  <a:lnTo>
                    <a:pt x="174" y="367"/>
                  </a:lnTo>
                  <a:lnTo>
                    <a:pt x="193" y="365"/>
                  </a:lnTo>
                  <a:lnTo>
                    <a:pt x="209" y="362"/>
                  </a:lnTo>
                  <a:lnTo>
                    <a:pt x="225" y="359"/>
                  </a:lnTo>
                  <a:lnTo>
                    <a:pt x="237" y="351"/>
                  </a:lnTo>
                  <a:lnTo>
                    <a:pt x="248" y="344"/>
                  </a:lnTo>
                  <a:lnTo>
                    <a:pt x="260" y="334"/>
                  </a:lnTo>
                  <a:lnTo>
                    <a:pt x="271" y="323"/>
                  </a:lnTo>
                  <a:lnTo>
                    <a:pt x="0"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4" name="Freeform 12">
              <a:extLst>
                <a:ext uri="{FF2B5EF4-FFF2-40B4-BE49-F238E27FC236}">
                  <a16:creationId xmlns:a16="http://schemas.microsoft.com/office/drawing/2014/main" id="{5ED8A24A-549D-4551-B5CF-017D43C8F504}"/>
                </a:ext>
              </a:extLst>
            </p:cNvPr>
            <p:cNvSpPr>
              <a:spLocks noChangeArrowheads="1"/>
            </p:cNvSpPr>
            <p:nvPr/>
          </p:nvSpPr>
          <p:spPr bwMode="auto">
            <a:xfrm>
              <a:off x="5190" y="2689"/>
              <a:ext cx="155" cy="77"/>
            </a:xfrm>
            <a:custGeom>
              <a:avLst/>
              <a:gdLst>
                <a:gd name="T0" fmla="*/ 0 w 685"/>
                <a:gd name="T1" fmla="*/ 0 h 338"/>
                <a:gd name="T2" fmla="*/ 0 w 685"/>
                <a:gd name="T3" fmla="*/ 0 h 338"/>
                <a:gd name="T4" fmla="*/ 0 w 685"/>
                <a:gd name="T5" fmla="*/ 0 h 338"/>
                <a:gd name="T6" fmla="*/ 0 w 685"/>
                <a:gd name="T7" fmla="*/ 0 h 338"/>
                <a:gd name="T8" fmla="*/ 0 w 685"/>
                <a:gd name="T9" fmla="*/ 0 h 338"/>
                <a:gd name="T10" fmla="*/ 0 w 685"/>
                <a:gd name="T11" fmla="*/ 0 h 338"/>
                <a:gd name="T12" fmla="*/ 0 w 685"/>
                <a:gd name="T13" fmla="*/ 0 h 338"/>
                <a:gd name="T14" fmla="*/ 0 w 685"/>
                <a:gd name="T15" fmla="*/ 0 h 338"/>
                <a:gd name="T16" fmla="*/ 0 w 685"/>
                <a:gd name="T17" fmla="*/ 0 h 338"/>
                <a:gd name="T18" fmla="*/ 0 w 685"/>
                <a:gd name="T19" fmla="*/ 0 h 338"/>
                <a:gd name="T20" fmla="*/ 0 w 685"/>
                <a:gd name="T21" fmla="*/ 0 h 338"/>
                <a:gd name="T22" fmla="*/ 0 w 685"/>
                <a:gd name="T23" fmla="*/ 0 h 338"/>
                <a:gd name="T24" fmla="*/ 0 w 685"/>
                <a:gd name="T25" fmla="*/ 0 h 338"/>
                <a:gd name="T26" fmla="*/ 0 w 685"/>
                <a:gd name="T27" fmla="*/ 0 h 338"/>
                <a:gd name="T28" fmla="*/ 0 w 685"/>
                <a:gd name="T29" fmla="*/ 0 h 338"/>
                <a:gd name="T30" fmla="*/ 0 w 685"/>
                <a:gd name="T31" fmla="*/ 0 h 338"/>
                <a:gd name="T32" fmla="*/ 0 w 685"/>
                <a:gd name="T33" fmla="*/ 0 h 338"/>
                <a:gd name="T34" fmla="*/ 0 w 685"/>
                <a:gd name="T35" fmla="*/ 0 h 338"/>
                <a:gd name="T36" fmla="*/ 0 w 685"/>
                <a:gd name="T37" fmla="*/ 0 h 338"/>
                <a:gd name="T38" fmla="*/ 0 w 685"/>
                <a:gd name="T39" fmla="*/ 0 h 338"/>
                <a:gd name="T40" fmla="*/ 0 w 685"/>
                <a:gd name="T41" fmla="*/ 0 h 338"/>
                <a:gd name="T42" fmla="*/ 0 w 685"/>
                <a:gd name="T43" fmla="*/ 0 h 338"/>
                <a:gd name="T44" fmla="*/ 0 w 685"/>
                <a:gd name="T45" fmla="*/ 0 h 338"/>
                <a:gd name="T46" fmla="*/ 0 w 685"/>
                <a:gd name="T47" fmla="*/ 0 h 338"/>
                <a:gd name="T48" fmla="*/ 0 w 685"/>
                <a:gd name="T49" fmla="*/ 0 h 338"/>
                <a:gd name="T50" fmla="*/ 0 w 685"/>
                <a:gd name="T51" fmla="*/ 0 h 338"/>
                <a:gd name="T52" fmla="*/ 0 w 685"/>
                <a:gd name="T53" fmla="*/ 0 h 338"/>
                <a:gd name="T54" fmla="*/ 0 w 685"/>
                <a:gd name="T55" fmla="*/ 0 h 338"/>
                <a:gd name="T56" fmla="*/ 0 w 685"/>
                <a:gd name="T57" fmla="*/ 0 h 338"/>
                <a:gd name="T58" fmla="*/ 0 w 685"/>
                <a:gd name="T59" fmla="*/ 0 h 338"/>
                <a:gd name="T60" fmla="*/ 0 w 685"/>
                <a:gd name="T61" fmla="*/ 0 h 338"/>
                <a:gd name="T62" fmla="*/ 0 w 685"/>
                <a:gd name="T63" fmla="*/ 0 h 338"/>
                <a:gd name="T64" fmla="*/ 0 w 685"/>
                <a:gd name="T65" fmla="*/ 0 h 338"/>
                <a:gd name="T66" fmla="*/ 0 w 685"/>
                <a:gd name="T67" fmla="*/ 0 h 338"/>
                <a:gd name="T68" fmla="*/ 0 w 685"/>
                <a:gd name="T69" fmla="*/ 0 h 338"/>
                <a:gd name="T70" fmla="*/ 0 w 685"/>
                <a:gd name="T71" fmla="*/ 0 h 338"/>
                <a:gd name="T72" fmla="*/ 0 w 685"/>
                <a:gd name="T73" fmla="*/ 0 h 338"/>
                <a:gd name="T74" fmla="*/ 0 w 685"/>
                <a:gd name="T75" fmla="*/ 0 h 338"/>
                <a:gd name="T76" fmla="*/ 0 w 685"/>
                <a:gd name="T77" fmla="*/ 0 h 338"/>
                <a:gd name="T78" fmla="*/ 0 w 685"/>
                <a:gd name="T79" fmla="*/ 0 h 338"/>
                <a:gd name="T80" fmla="*/ 0 w 685"/>
                <a:gd name="T81" fmla="*/ 0 h 338"/>
                <a:gd name="T82" fmla="*/ 0 w 685"/>
                <a:gd name="T83" fmla="*/ 0 h 338"/>
                <a:gd name="T84" fmla="*/ 0 w 685"/>
                <a:gd name="T85" fmla="*/ 0 h 338"/>
                <a:gd name="T86" fmla="*/ 0 w 685"/>
                <a:gd name="T87" fmla="*/ 0 h 338"/>
                <a:gd name="T88" fmla="*/ 0 w 685"/>
                <a:gd name="T89" fmla="*/ 0 h 338"/>
                <a:gd name="T90" fmla="*/ 0 w 685"/>
                <a:gd name="T91" fmla="*/ 0 h 338"/>
                <a:gd name="T92" fmla="*/ 0 w 685"/>
                <a:gd name="T93" fmla="*/ 0 h 338"/>
                <a:gd name="T94" fmla="*/ 0 w 685"/>
                <a:gd name="T95" fmla="*/ 0 h 338"/>
                <a:gd name="T96" fmla="*/ 0 w 685"/>
                <a:gd name="T97" fmla="*/ 0 h 338"/>
                <a:gd name="T98" fmla="*/ 0 w 685"/>
                <a:gd name="T99" fmla="*/ 0 h 338"/>
                <a:gd name="T100" fmla="*/ 0 w 685"/>
                <a:gd name="T101" fmla="*/ 0 h 338"/>
                <a:gd name="T102" fmla="*/ 0 w 685"/>
                <a:gd name="T103" fmla="*/ 0 h 338"/>
                <a:gd name="T104" fmla="*/ 0 w 685"/>
                <a:gd name="T105" fmla="*/ 0 h 338"/>
                <a:gd name="T106" fmla="*/ 0 w 685"/>
                <a:gd name="T107" fmla="*/ 0 h 338"/>
                <a:gd name="T108" fmla="*/ 0 w 685"/>
                <a:gd name="T109" fmla="*/ 0 h 338"/>
                <a:gd name="T110" fmla="*/ 0 w 685"/>
                <a:gd name="T111" fmla="*/ 0 h 338"/>
                <a:gd name="T112" fmla="*/ 0 w 685"/>
                <a:gd name="T113" fmla="*/ 0 h 338"/>
                <a:gd name="T114" fmla="*/ 0 w 685"/>
                <a:gd name="T115" fmla="*/ 0 h 338"/>
                <a:gd name="T116" fmla="*/ 0 w 685"/>
                <a:gd name="T117" fmla="*/ 0 h 338"/>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0" t="0" r="r" b="b"/>
              <a:pathLst>
                <a:path w="685" h="338">
                  <a:moveTo>
                    <a:pt x="0" y="241"/>
                  </a:moveTo>
                  <a:lnTo>
                    <a:pt x="244" y="229"/>
                  </a:lnTo>
                  <a:lnTo>
                    <a:pt x="251" y="238"/>
                  </a:lnTo>
                  <a:lnTo>
                    <a:pt x="262" y="247"/>
                  </a:lnTo>
                  <a:lnTo>
                    <a:pt x="272" y="254"/>
                  </a:lnTo>
                  <a:lnTo>
                    <a:pt x="286" y="260"/>
                  </a:lnTo>
                  <a:lnTo>
                    <a:pt x="301" y="264"/>
                  </a:lnTo>
                  <a:lnTo>
                    <a:pt x="318" y="267"/>
                  </a:lnTo>
                  <a:lnTo>
                    <a:pt x="338" y="269"/>
                  </a:lnTo>
                  <a:lnTo>
                    <a:pt x="360" y="270"/>
                  </a:lnTo>
                  <a:lnTo>
                    <a:pt x="383" y="269"/>
                  </a:lnTo>
                  <a:lnTo>
                    <a:pt x="404" y="267"/>
                  </a:lnTo>
                  <a:lnTo>
                    <a:pt x="422" y="264"/>
                  </a:lnTo>
                  <a:lnTo>
                    <a:pt x="436" y="260"/>
                  </a:lnTo>
                  <a:lnTo>
                    <a:pt x="445" y="255"/>
                  </a:lnTo>
                  <a:lnTo>
                    <a:pt x="453" y="251"/>
                  </a:lnTo>
                  <a:lnTo>
                    <a:pt x="457" y="245"/>
                  </a:lnTo>
                  <a:lnTo>
                    <a:pt x="458" y="240"/>
                  </a:lnTo>
                  <a:lnTo>
                    <a:pt x="455" y="233"/>
                  </a:lnTo>
                  <a:lnTo>
                    <a:pt x="451" y="228"/>
                  </a:lnTo>
                  <a:lnTo>
                    <a:pt x="442" y="223"/>
                  </a:lnTo>
                  <a:lnTo>
                    <a:pt x="430" y="219"/>
                  </a:lnTo>
                  <a:lnTo>
                    <a:pt x="415" y="216"/>
                  </a:lnTo>
                  <a:lnTo>
                    <a:pt x="394" y="212"/>
                  </a:lnTo>
                  <a:lnTo>
                    <a:pt x="363" y="209"/>
                  </a:lnTo>
                  <a:lnTo>
                    <a:pt x="325" y="206"/>
                  </a:lnTo>
                  <a:lnTo>
                    <a:pt x="265" y="200"/>
                  </a:lnTo>
                  <a:lnTo>
                    <a:pt x="215" y="195"/>
                  </a:lnTo>
                  <a:lnTo>
                    <a:pt x="176" y="190"/>
                  </a:lnTo>
                  <a:lnTo>
                    <a:pt x="146" y="185"/>
                  </a:lnTo>
                  <a:lnTo>
                    <a:pt x="121" y="179"/>
                  </a:lnTo>
                  <a:lnTo>
                    <a:pt x="99" y="172"/>
                  </a:lnTo>
                  <a:lnTo>
                    <a:pt x="80" y="163"/>
                  </a:lnTo>
                  <a:lnTo>
                    <a:pt x="63" y="153"/>
                  </a:lnTo>
                  <a:lnTo>
                    <a:pt x="47" y="140"/>
                  </a:lnTo>
                  <a:lnTo>
                    <a:pt x="36" y="127"/>
                  </a:lnTo>
                  <a:lnTo>
                    <a:pt x="28" y="115"/>
                  </a:lnTo>
                  <a:lnTo>
                    <a:pt x="27" y="101"/>
                  </a:lnTo>
                  <a:lnTo>
                    <a:pt x="28" y="85"/>
                  </a:lnTo>
                  <a:lnTo>
                    <a:pt x="36" y="70"/>
                  </a:lnTo>
                  <a:lnTo>
                    <a:pt x="47" y="57"/>
                  </a:lnTo>
                  <a:lnTo>
                    <a:pt x="64" y="46"/>
                  </a:lnTo>
                  <a:lnTo>
                    <a:pt x="83" y="35"/>
                  </a:lnTo>
                  <a:lnTo>
                    <a:pt x="108" y="24"/>
                  </a:lnTo>
                  <a:lnTo>
                    <a:pt x="134" y="17"/>
                  </a:lnTo>
                  <a:lnTo>
                    <a:pt x="167" y="11"/>
                  </a:lnTo>
                  <a:lnTo>
                    <a:pt x="200" y="5"/>
                  </a:lnTo>
                  <a:lnTo>
                    <a:pt x="242" y="1"/>
                  </a:lnTo>
                  <a:lnTo>
                    <a:pt x="286" y="0"/>
                  </a:lnTo>
                  <a:lnTo>
                    <a:pt x="340" y="0"/>
                  </a:lnTo>
                  <a:lnTo>
                    <a:pt x="392" y="0"/>
                  </a:lnTo>
                  <a:lnTo>
                    <a:pt x="439" y="1"/>
                  </a:lnTo>
                  <a:lnTo>
                    <a:pt x="477" y="4"/>
                  </a:lnTo>
                  <a:lnTo>
                    <a:pt x="509" y="9"/>
                  </a:lnTo>
                  <a:lnTo>
                    <a:pt x="534" y="12"/>
                  </a:lnTo>
                  <a:lnTo>
                    <a:pt x="559" y="20"/>
                  </a:lnTo>
                  <a:lnTo>
                    <a:pt x="580" y="27"/>
                  </a:lnTo>
                  <a:lnTo>
                    <a:pt x="600" y="35"/>
                  </a:lnTo>
                  <a:lnTo>
                    <a:pt x="618" y="46"/>
                  </a:lnTo>
                  <a:lnTo>
                    <a:pt x="634" y="57"/>
                  </a:lnTo>
                  <a:lnTo>
                    <a:pt x="649" y="70"/>
                  </a:lnTo>
                  <a:lnTo>
                    <a:pt x="662" y="86"/>
                  </a:lnTo>
                  <a:lnTo>
                    <a:pt x="427" y="98"/>
                  </a:lnTo>
                  <a:lnTo>
                    <a:pt x="422" y="91"/>
                  </a:lnTo>
                  <a:lnTo>
                    <a:pt x="414" y="83"/>
                  </a:lnTo>
                  <a:lnTo>
                    <a:pt x="407" y="79"/>
                  </a:lnTo>
                  <a:lnTo>
                    <a:pt x="398" y="75"/>
                  </a:lnTo>
                  <a:lnTo>
                    <a:pt x="382" y="70"/>
                  </a:lnTo>
                  <a:lnTo>
                    <a:pt x="365" y="68"/>
                  </a:lnTo>
                  <a:lnTo>
                    <a:pt x="347" y="65"/>
                  </a:lnTo>
                  <a:lnTo>
                    <a:pt x="328" y="65"/>
                  </a:lnTo>
                  <a:lnTo>
                    <a:pt x="307" y="65"/>
                  </a:lnTo>
                  <a:lnTo>
                    <a:pt x="291" y="67"/>
                  </a:lnTo>
                  <a:lnTo>
                    <a:pt x="278" y="69"/>
                  </a:lnTo>
                  <a:lnTo>
                    <a:pt x="267" y="72"/>
                  </a:lnTo>
                  <a:lnTo>
                    <a:pt x="259" y="76"/>
                  </a:lnTo>
                  <a:lnTo>
                    <a:pt x="253" y="81"/>
                  </a:lnTo>
                  <a:lnTo>
                    <a:pt x="248" y="85"/>
                  </a:lnTo>
                  <a:lnTo>
                    <a:pt x="248" y="91"/>
                  </a:lnTo>
                  <a:lnTo>
                    <a:pt x="248" y="96"/>
                  </a:lnTo>
                  <a:lnTo>
                    <a:pt x="253" y="102"/>
                  </a:lnTo>
                  <a:lnTo>
                    <a:pt x="260" y="105"/>
                  </a:lnTo>
                  <a:lnTo>
                    <a:pt x="272" y="109"/>
                  </a:lnTo>
                  <a:lnTo>
                    <a:pt x="286" y="111"/>
                  </a:lnTo>
                  <a:lnTo>
                    <a:pt x="310" y="114"/>
                  </a:lnTo>
                  <a:lnTo>
                    <a:pt x="340" y="116"/>
                  </a:lnTo>
                  <a:lnTo>
                    <a:pt x="377" y="120"/>
                  </a:lnTo>
                  <a:lnTo>
                    <a:pt x="435" y="124"/>
                  </a:lnTo>
                  <a:lnTo>
                    <a:pt x="485" y="127"/>
                  </a:lnTo>
                  <a:lnTo>
                    <a:pt x="525" y="133"/>
                  </a:lnTo>
                  <a:lnTo>
                    <a:pt x="560" y="138"/>
                  </a:lnTo>
                  <a:lnTo>
                    <a:pt x="588" y="146"/>
                  </a:lnTo>
                  <a:lnTo>
                    <a:pt x="614" y="153"/>
                  </a:lnTo>
                  <a:lnTo>
                    <a:pt x="634" y="163"/>
                  </a:lnTo>
                  <a:lnTo>
                    <a:pt x="653" y="174"/>
                  </a:lnTo>
                  <a:lnTo>
                    <a:pt x="666" y="186"/>
                  </a:lnTo>
                  <a:lnTo>
                    <a:pt x="674" y="198"/>
                  </a:lnTo>
                  <a:lnTo>
                    <a:pt x="681" y="212"/>
                  </a:lnTo>
                  <a:lnTo>
                    <a:pt x="684" y="226"/>
                  </a:lnTo>
                  <a:lnTo>
                    <a:pt x="681" y="239"/>
                  </a:lnTo>
                  <a:lnTo>
                    <a:pt x="674" y="253"/>
                  </a:lnTo>
                  <a:lnTo>
                    <a:pt x="663" y="266"/>
                  </a:lnTo>
                  <a:lnTo>
                    <a:pt x="650" y="279"/>
                  </a:lnTo>
                  <a:lnTo>
                    <a:pt x="631" y="292"/>
                  </a:lnTo>
                  <a:lnTo>
                    <a:pt x="606" y="303"/>
                  </a:lnTo>
                  <a:lnTo>
                    <a:pt x="579" y="312"/>
                  </a:lnTo>
                  <a:lnTo>
                    <a:pt x="544" y="322"/>
                  </a:lnTo>
                  <a:lnTo>
                    <a:pt x="505" y="328"/>
                  </a:lnTo>
                  <a:lnTo>
                    <a:pt x="458" y="333"/>
                  </a:lnTo>
                  <a:lnTo>
                    <a:pt x="406" y="336"/>
                  </a:lnTo>
                  <a:lnTo>
                    <a:pt x="347" y="337"/>
                  </a:lnTo>
                  <a:lnTo>
                    <a:pt x="265" y="335"/>
                  </a:lnTo>
                  <a:lnTo>
                    <a:pt x="196" y="330"/>
                  </a:lnTo>
                  <a:lnTo>
                    <a:pt x="138" y="323"/>
                  </a:lnTo>
                  <a:lnTo>
                    <a:pt x="97" y="311"/>
                  </a:lnTo>
                  <a:lnTo>
                    <a:pt x="62" y="298"/>
                  </a:lnTo>
                  <a:lnTo>
                    <a:pt x="33" y="281"/>
                  </a:lnTo>
                  <a:lnTo>
                    <a:pt x="13" y="262"/>
                  </a:lnTo>
                  <a:lnTo>
                    <a:pt x="0" y="241"/>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5" name="Freeform 13">
              <a:extLst>
                <a:ext uri="{FF2B5EF4-FFF2-40B4-BE49-F238E27FC236}">
                  <a16:creationId xmlns:a16="http://schemas.microsoft.com/office/drawing/2014/main" id="{87D71CEE-E7E2-4C10-91CB-C8ADADBC05DE}"/>
                </a:ext>
              </a:extLst>
            </p:cNvPr>
            <p:cNvSpPr>
              <a:spLocks noChangeArrowheads="1"/>
            </p:cNvSpPr>
            <p:nvPr/>
          </p:nvSpPr>
          <p:spPr bwMode="auto">
            <a:xfrm>
              <a:off x="5191" y="2872"/>
              <a:ext cx="110" cy="103"/>
            </a:xfrm>
            <a:custGeom>
              <a:avLst/>
              <a:gdLst>
                <a:gd name="T0" fmla="*/ 0 w 484"/>
                <a:gd name="T1" fmla="*/ 0 h 453"/>
                <a:gd name="T2" fmla="*/ 0 w 484"/>
                <a:gd name="T3" fmla="*/ 0 h 453"/>
                <a:gd name="T4" fmla="*/ 0 w 484"/>
                <a:gd name="T5" fmla="*/ 0 h 453"/>
                <a:gd name="T6" fmla="*/ 0 w 484"/>
                <a:gd name="T7" fmla="*/ 0 h 453"/>
                <a:gd name="T8" fmla="*/ 0 w 484"/>
                <a:gd name="T9" fmla="*/ 0 h 453"/>
                <a:gd name="T10" fmla="*/ 0 w 484"/>
                <a:gd name="T11" fmla="*/ 0 h 453"/>
                <a:gd name="T12" fmla="*/ 0 w 484"/>
                <a:gd name="T13" fmla="*/ 0 h 453"/>
                <a:gd name="T14" fmla="*/ 0 w 484"/>
                <a:gd name="T15" fmla="*/ 0 h 453"/>
                <a:gd name="T16" fmla="*/ 0 w 484"/>
                <a:gd name="T17" fmla="*/ 0 h 453"/>
                <a:gd name="T18" fmla="*/ 0 w 484"/>
                <a:gd name="T19" fmla="*/ 0 h 453"/>
                <a:gd name="T20" fmla="*/ 0 w 484"/>
                <a:gd name="T21" fmla="*/ 0 h 453"/>
                <a:gd name="T22" fmla="*/ 0 w 484"/>
                <a:gd name="T23" fmla="*/ 0 h 453"/>
                <a:gd name="T24" fmla="*/ 0 w 484"/>
                <a:gd name="T25" fmla="*/ 0 h 453"/>
                <a:gd name="T26" fmla="*/ 0 w 484"/>
                <a:gd name="T27" fmla="*/ 0 h 453"/>
                <a:gd name="T28" fmla="*/ 0 w 484"/>
                <a:gd name="T29" fmla="*/ 0 h 453"/>
                <a:gd name="T30" fmla="*/ 0 w 484"/>
                <a:gd name="T31" fmla="*/ 0 h 453"/>
                <a:gd name="T32" fmla="*/ 0 w 484"/>
                <a:gd name="T33" fmla="*/ 0 h 453"/>
                <a:gd name="T34" fmla="*/ 0 w 484"/>
                <a:gd name="T35" fmla="*/ 0 h 453"/>
                <a:gd name="T36" fmla="*/ 0 w 484"/>
                <a:gd name="T37" fmla="*/ 0 h 453"/>
                <a:gd name="T38" fmla="*/ 0 w 484"/>
                <a:gd name="T39" fmla="*/ 0 h 453"/>
                <a:gd name="T40" fmla="*/ 0 w 484"/>
                <a:gd name="T41" fmla="*/ 0 h 453"/>
                <a:gd name="T42" fmla="*/ 0 w 484"/>
                <a:gd name="T43" fmla="*/ 0 h 453"/>
                <a:gd name="T44" fmla="*/ 0 w 484"/>
                <a:gd name="T45" fmla="*/ 0 h 453"/>
                <a:gd name="T46" fmla="*/ 0 w 484"/>
                <a:gd name="T47" fmla="*/ 0 h 453"/>
                <a:gd name="T48" fmla="*/ 0 w 484"/>
                <a:gd name="T49" fmla="*/ 0 h 453"/>
                <a:gd name="T50" fmla="*/ 0 w 484"/>
                <a:gd name="T51" fmla="*/ 0 h 453"/>
                <a:gd name="T52" fmla="*/ 0 w 484"/>
                <a:gd name="T53" fmla="*/ 0 h 453"/>
                <a:gd name="T54" fmla="*/ 0 w 484"/>
                <a:gd name="T55" fmla="*/ 0 h 453"/>
                <a:gd name="T56" fmla="*/ 0 w 484"/>
                <a:gd name="T57" fmla="*/ 0 h 453"/>
                <a:gd name="T58" fmla="*/ 0 w 484"/>
                <a:gd name="T59" fmla="*/ 0 h 453"/>
                <a:gd name="T60" fmla="*/ 0 w 484"/>
                <a:gd name="T61" fmla="*/ 0 h 453"/>
                <a:gd name="T62" fmla="*/ 0 w 484"/>
                <a:gd name="T63" fmla="*/ 0 h 453"/>
                <a:gd name="T64" fmla="*/ 0 w 484"/>
                <a:gd name="T65" fmla="*/ 0 h 453"/>
                <a:gd name="T66" fmla="*/ 0 w 484"/>
                <a:gd name="T67" fmla="*/ 0 h 453"/>
                <a:gd name="T68" fmla="*/ 0 w 484"/>
                <a:gd name="T69" fmla="*/ 0 h 453"/>
                <a:gd name="T70" fmla="*/ 0 w 484"/>
                <a:gd name="T71" fmla="*/ 0 h 453"/>
                <a:gd name="T72" fmla="*/ 0 w 484"/>
                <a:gd name="T73" fmla="*/ 0 h 453"/>
                <a:gd name="T74" fmla="*/ 0 w 484"/>
                <a:gd name="T75" fmla="*/ 0 h 453"/>
                <a:gd name="T76" fmla="*/ 0 w 484"/>
                <a:gd name="T77" fmla="*/ 0 h 453"/>
                <a:gd name="T78" fmla="*/ 0 w 484"/>
                <a:gd name="T79" fmla="*/ 0 h 453"/>
                <a:gd name="T80" fmla="*/ 0 w 484"/>
                <a:gd name="T81" fmla="*/ 0 h 453"/>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Lst>
              <a:ahLst/>
              <a:cxnLst>
                <a:cxn ang="T82">
                  <a:pos x="T0" y="T1"/>
                </a:cxn>
                <a:cxn ang="T83">
                  <a:pos x="T2" y="T3"/>
                </a:cxn>
                <a:cxn ang="T84">
                  <a:pos x="T4" y="T5"/>
                </a:cxn>
                <a:cxn ang="T85">
                  <a:pos x="T6" y="T7"/>
                </a:cxn>
                <a:cxn ang="T86">
                  <a:pos x="T8" y="T9"/>
                </a:cxn>
                <a:cxn ang="T87">
                  <a:pos x="T10" y="T11"/>
                </a:cxn>
                <a:cxn ang="T88">
                  <a:pos x="T12" y="T13"/>
                </a:cxn>
                <a:cxn ang="T89">
                  <a:pos x="T14" y="T15"/>
                </a:cxn>
                <a:cxn ang="T90">
                  <a:pos x="T16" y="T17"/>
                </a:cxn>
                <a:cxn ang="T91">
                  <a:pos x="T18" y="T19"/>
                </a:cxn>
                <a:cxn ang="T92">
                  <a:pos x="T20" y="T21"/>
                </a:cxn>
                <a:cxn ang="T93">
                  <a:pos x="T22" y="T23"/>
                </a:cxn>
                <a:cxn ang="T94">
                  <a:pos x="T24" y="T25"/>
                </a:cxn>
                <a:cxn ang="T95">
                  <a:pos x="T26" y="T27"/>
                </a:cxn>
                <a:cxn ang="T96">
                  <a:pos x="T28" y="T29"/>
                </a:cxn>
                <a:cxn ang="T97">
                  <a:pos x="T30" y="T31"/>
                </a:cxn>
                <a:cxn ang="T98">
                  <a:pos x="T32" y="T33"/>
                </a:cxn>
                <a:cxn ang="T99">
                  <a:pos x="T34" y="T35"/>
                </a:cxn>
                <a:cxn ang="T100">
                  <a:pos x="T36" y="T37"/>
                </a:cxn>
                <a:cxn ang="T101">
                  <a:pos x="T38" y="T39"/>
                </a:cxn>
                <a:cxn ang="T102">
                  <a:pos x="T40" y="T41"/>
                </a:cxn>
                <a:cxn ang="T103">
                  <a:pos x="T42" y="T43"/>
                </a:cxn>
                <a:cxn ang="T104">
                  <a:pos x="T44" y="T45"/>
                </a:cxn>
                <a:cxn ang="T105">
                  <a:pos x="T46" y="T47"/>
                </a:cxn>
                <a:cxn ang="T106">
                  <a:pos x="T48" y="T49"/>
                </a:cxn>
                <a:cxn ang="T107">
                  <a:pos x="T50" y="T51"/>
                </a:cxn>
                <a:cxn ang="T108">
                  <a:pos x="T52" y="T53"/>
                </a:cxn>
                <a:cxn ang="T109">
                  <a:pos x="T54" y="T55"/>
                </a:cxn>
                <a:cxn ang="T110">
                  <a:pos x="T56" y="T57"/>
                </a:cxn>
                <a:cxn ang="T111">
                  <a:pos x="T58" y="T59"/>
                </a:cxn>
                <a:cxn ang="T112">
                  <a:pos x="T60" y="T61"/>
                </a:cxn>
                <a:cxn ang="T113">
                  <a:pos x="T62" y="T63"/>
                </a:cxn>
                <a:cxn ang="T114">
                  <a:pos x="T64" y="T65"/>
                </a:cxn>
                <a:cxn ang="T115">
                  <a:pos x="T66" y="T67"/>
                </a:cxn>
                <a:cxn ang="T116">
                  <a:pos x="T68" y="T69"/>
                </a:cxn>
                <a:cxn ang="T117">
                  <a:pos x="T70" y="T71"/>
                </a:cxn>
                <a:cxn ang="T118">
                  <a:pos x="T72" y="T73"/>
                </a:cxn>
                <a:cxn ang="T119">
                  <a:pos x="T74" y="T75"/>
                </a:cxn>
                <a:cxn ang="T120">
                  <a:pos x="T76" y="T77"/>
                </a:cxn>
                <a:cxn ang="T121">
                  <a:pos x="T78" y="T79"/>
                </a:cxn>
                <a:cxn ang="T122">
                  <a:pos x="T80" y="T81"/>
                </a:cxn>
              </a:cxnLst>
              <a:rect l="0" t="0" r="r" b="b"/>
              <a:pathLst>
                <a:path w="484" h="453">
                  <a:moveTo>
                    <a:pt x="338" y="0"/>
                  </a:moveTo>
                  <a:lnTo>
                    <a:pt x="338" y="122"/>
                  </a:lnTo>
                  <a:lnTo>
                    <a:pt x="474" y="122"/>
                  </a:lnTo>
                  <a:lnTo>
                    <a:pt x="474" y="213"/>
                  </a:lnTo>
                  <a:lnTo>
                    <a:pt x="338" y="213"/>
                  </a:lnTo>
                  <a:lnTo>
                    <a:pt x="338" y="327"/>
                  </a:lnTo>
                  <a:lnTo>
                    <a:pt x="338" y="336"/>
                  </a:lnTo>
                  <a:lnTo>
                    <a:pt x="339" y="345"/>
                  </a:lnTo>
                  <a:lnTo>
                    <a:pt x="341" y="350"/>
                  </a:lnTo>
                  <a:lnTo>
                    <a:pt x="345" y="355"/>
                  </a:lnTo>
                  <a:lnTo>
                    <a:pt x="353" y="358"/>
                  </a:lnTo>
                  <a:lnTo>
                    <a:pt x="361" y="362"/>
                  </a:lnTo>
                  <a:lnTo>
                    <a:pt x="373" y="364"/>
                  </a:lnTo>
                  <a:lnTo>
                    <a:pt x="388" y="365"/>
                  </a:lnTo>
                  <a:lnTo>
                    <a:pt x="403" y="364"/>
                  </a:lnTo>
                  <a:lnTo>
                    <a:pt x="420" y="363"/>
                  </a:lnTo>
                  <a:lnTo>
                    <a:pt x="440" y="360"/>
                  </a:lnTo>
                  <a:lnTo>
                    <a:pt x="466" y="357"/>
                  </a:lnTo>
                  <a:lnTo>
                    <a:pt x="483" y="442"/>
                  </a:lnTo>
                  <a:lnTo>
                    <a:pt x="438" y="446"/>
                  </a:lnTo>
                  <a:lnTo>
                    <a:pt x="393" y="449"/>
                  </a:lnTo>
                  <a:lnTo>
                    <a:pt x="351" y="451"/>
                  </a:lnTo>
                  <a:lnTo>
                    <a:pt x="311" y="452"/>
                  </a:lnTo>
                  <a:lnTo>
                    <a:pt x="267" y="451"/>
                  </a:lnTo>
                  <a:lnTo>
                    <a:pt x="231" y="449"/>
                  </a:lnTo>
                  <a:lnTo>
                    <a:pt x="200" y="445"/>
                  </a:lnTo>
                  <a:lnTo>
                    <a:pt x="177" y="441"/>
                  </a:lnTo>
                  <a:lnTo>
                    <a:pt x="154" y="434"/>
                  </a:lnTo>
                  <a:lnTo>
                    <a:pt x="137" y="426"/>
                  </a:lnTo>
                  <a:lnTo>
                    <a:pt x="122" y="415"/>
                  </a:lnTo>
                  <a:lnTo>
                    <a:pt x="112" y="404"/>
                  </a:lnTo>
                  <a:lnTo>
                    <a:pt x="102" y="391"/>
                  </a:lnTo>
                  <a:lnTo>
                    <a:pt x="95" y="373"/>
                  </a:lnTo>
                  <a:lnTo>
                    <a:pt x="91" y="352"/>
                  </a:lnTo>
                  <a:lnTo>
                    <a:pt x="91" y="327"/>
                  </a:lnTo>
                  <a:lnTo>
                    <a:pt x="91" y="213"/>
                  </a:lnTo>
                  <a:lnTo>
                    <a:pt x="0" y="213"/>
                  </a:lnTo>
                  <a:lnTo>
                    <a:pt x="0" y="122"/>
                  </a:lnTo>
                  <a:lnTo>
                    <a:pt x="91" y="122"/>
                  </a:lnTo>
                  <a:lnTo>
                    <a:pt x="91" y="62"/>
                  </a:lnTo>
                  <a:lnTo>
                    <a:pt x="338" y="0"/>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6" name="Freeform 14">
              <a:extLst>
                <a:ext uri="{FF2B5EF4-FFF2-40B4-BE49-F238E27FC236}">
                  <a16:creationId xmlns:a16="http://schemas.microsoft.com/office/drawing/2014/main" id="{6877FA28-83C7-4A4A-84E4-0A3D0C3BD813}"/>
                </a:ext>
              </a:extLst>
            </p:cNvPr>
            <p:cNvSpPr>
              <a:spLocks noChangeArrowheads="1"/>
            </p:cNvSpPr>
            <p:nvPr/>
          </p:nvSpPr>
          <p:spPr bwMode="auto">
            <a:xfrm>
              <a:off x="5193" y="3106"/>
              <a:ext cx="169" cy="77"/>
            </a:xfrm>
            <a:custGeom>
              <a:avLst/>
              <a:gdLst>
                <a:gd name="T0" fmla="*/ 0 w 747"/>
                <a:gd name="T1" fmla="*/ 0 h 339"/>
                <a:gd name="T2" fmla="*/ 0 w 747"/>
                <a:gd name="T3" fmla="*/ 0 h 339"/>
                <a:gd name="T4" fmla="*/ 0 w 747"/>
                <a:gd name="T5" fmla="*/ 0 h 339"/>
                <a:gd name="T6" fmla="*/ 0 w 747"/>
                <a:gd name="T7" fmla="*/ 0 h 339"/>
                <a:gd name="T8" fmla="*/ 0 w 747"/>
                <a:gd name="T9" fmla="*/ 0 h 339"/>
                <a:gd name="T10" fmla="*/ 0 w 747"/>
                <a:gd name="T11" fmla="*/ 0 h 339"/>
                <a:gd name="T12" fmla="*/ 0 w 747"/>
                <a:gd name="T13" fmla="*/ 0 h 339"/>
                <a:gd name="T14" fmla="*/ 0 w 747"/>
                <a:gd name="T15" fmla="*/ 0 h 339"/>
                <a:gd name="T16" fmla="*/ 0 w 747"/>
                <a:gd name="T17" fmla="*/ 0 h 339"/>
                <a:gd name="T18" fmla="*/ 0 w 747"/>
                <a:gd name="T19" fmla="*/ 0 h 339"/>
                <a:gd name="T20" fmla="*/ 0 w 747"/>
                <a:gd name="T21" fmla="*/ 0 h 339"/>
                <a:gd name="T22" fmla="*/ 0 w 747"/>
                <a:gd name="T23" fmla="*/ 0 h 339"/>
                <a:gd name="T24" fmla="*/ 0 w 747"/>
                <a:gd name="T25" fmla="*/ 0 h 339"/>
                <a:gd name="T26" fmla="*/ 0 w 747"/>
                <a:gd name="T27" fmla="*/ 0 h 339"/>
                <a:gd name="T28" fmla="*/ 0 w 747"/>
                <a:gd name="T29" fmla="*/ 0 h 339"/>
                <a:gd name="T30" fmla="*/ 0 w 747"/>
                <a:gd name="T31" fmla="*/ 0 h 339"/>
                <a:gd name="T32" fmla="*/ 0 w 747"/>
                <a:gd name="T33" fmla="*/ 0 h 339"/>
                <a:gd name="T34" fmla="*/ 0 w 747"/>
                <a:gd name="T35" fmla="*/ 0 h 339"/>
                <a:gd name="T36" fmla="*/ 0 w 747"/>
                <a:gd name="T37" fmla="*/ 0 h 339"/>
                <a:gd name="T38" fmla="*/ 0 w 747"/>
                <a:gd name="T39" fmla="*/ 0 h 339"/>
                <a:gd name="T40" fmla="*/ 0 w 747"/>
                <a:gd name="T41" fmla="*/ 0 h 339"/>
                <a:gd name="T42" fmla="*/ 0 w 747"/>
                <a:gd name="T43" fmla="*/ 0 h 339"/>
                <a:gd name="T44" fmla="*/ 0 w 747"/>
                <a:gd name="T45" fmla="*/ 0 h 339"/>
                <a:gd name="T46" fmla="*/ 0 w 747"/>
                <a:gd name="T47" fmla="*/ 0 h 339"/>
                <a:gd name="T48" fmla="*/ 0 w 747"/>
                <a:gd name="T49" fmla="*/ 0 h 339"/>
                <a:gd name="T50" fmla="*/ 0 w 747"/>
                <a:gd name="T51" fmla="*/ 0 h 339"/>
                <a:gd name="T52" fmla="*/ 0 w 747"/>
                <a:gd name="T53" fmla="*/ 0 h 339"/>
                <a:gd name="T54" fmla="*/ 0 w 747"/>
                <a:gd name="T55" fmla="*/ 0 h 339"/>
                <a:gd name="T56" fmla="*/ 0 w 747"/>
                <a:gd name="T57" fmla="*/ 0 h 339"/>
                <a:gd name="T58" fmla="*/ 0 w 747"/>
                <a:gd name="T59" fmla="*/ 0 h 339"/>
                <a:gd name="T60" fmla="*/ 0 w 747"/>
                <a:gd name="T61" fmla="*/ 0 h 339"/>
                <a:gd name="T62" fmla="*/ 0 w 747"/>
                <a:gd name="T63" fmla="*/ 0 h 339"/>
                <a:gd name="T64" fmla="*/ 0 w 747"/>
                <a:gd name="T65" fmla="*/ 0 h 339"/>
                <a:gd name="T66" fmla="*/ 0 w 747"/>
                <a:gd name="T67" fmla="*/ 0 h 339"/>
                <a:gd name="T68" fmla="*/ 0 w 747"/>
                <a:gd name="T69" fmla="*/ 0 h 339"/>
                <a:gd name="T70" fmla="*/ 0 w 747"/>
                <a:gd name="T71" fmla="*/ 0 h 339"/>
                <a:gd name="T72" fmla="*/ 0 w 747"/>
                <a:gd name="T73" fmla="*/ 0 h 339"/>
                <a:gd name="T74" fmla="*/ 0 w 747"/>
                <a:gd name="T75" fmla="*/ 0 h 339"/>
                <a:gd name="T76" fmla="*/ 0 w 747"/>
                <a:gd name="T77" fmla="*/ 0 h 339"/>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747" h="339">
                  <a:moveTo>
                    <a:pt x="495" y="140"/>
                  </a:moveTo>
                  <a:lnTo>
                    <a:pt x="489" y="123"/>
                  </a:lnTo>
                  <a:lnTo>
                    <a:pt x="481" y="109"/>
                  </a:lnTo>
                  <a:lnTo>
                    <a:pt x="470" y="98"/>
                  </a:lnTo>
                  <a:lnTo>
                    <a:pt x="457" y="89"/>
                  </a:lnTo>
                  <a:lnTo>
                    <a:pt x="440" y="82"/>
                  </a:lnTo>
                  <a:lnTo>
                    <a:pt x="418" y="77"/>
                  </a:lnTo>
                  <a:lnTo>
                    <a:pt x="397" y="74"/>
                  </a:lnTo>
                  <a:lnTo>
                    <a:pt x="374" y="73"/>
                  </a:lnTo>
                  <a:lnTo>
                    <a:pt x="344" y="74"/>
                  </a:lnTo>
                  <a:lnTo>
                    <a:pt x="319" y="79"/>
                  </a:lnTo>
                  <a:lnTo>
                    <a:pt x="297" y="86"/>
                  </a:lnTo>
                  <a:lnTo>
                    <a:pt x="280" y="96"/>
                  </a:lnTo>
                  <a:lnTo>
                    <a:pt x="269" y="105"/>
                  </a:lnTo>
                  <a:lnTo>
                    <a:pt x="261" y="114"/>
                  </a:lnTo>
                  <a:lnTo>
                    <a:pt x="253" y="126"/>
                  </a:lnTo>
                  <a:lnTo>
                    <a:pt x="250" y="140"/>
                  </a:lnTo>
                  <a:lnTo>
                    <a:pt x="495" y="140"/>
                  </a:lnTo>
                  <a:close/>
                  <a:moveTo>
                    <a:pt x="746" y="199"/>
                  </a:moveTo>
                  <a:lnTo>
                    <a:pt x="250" y="199"/>
                  </a:lnTo>
                  <a:lnTo>
                    <a:pt x="254" y="213"/>
                  </a:lnTo>
                  <a:lnTo>
                    <a:pt x="262" y="225"/>
                  </a:lnTo>
                  <a:lnTo>
                    <a:pt x="270" y="235"/>
                  </a:lnTo>
                  <a:lnTo>
                    <a:pt x="282" y="244"/>
                  </a:lnTo>
                  <a:lnTo>
                    <a:pt x="301" y="253"/>
                  </a:lnTo>
                  <a:lnTo>
                    <a:pt x="324" y="259"/>
                  </a:lnTo>
                  <a:lnTo>
                    <a:pt x="348" y="264"/>
                  </a:lnTo>
                  <a:lnTo>
                    <a:pt x="376" y="265"/>
                  </a:lnTo>
                  <a:lnTo>
                    <a:pt x="394" y="265"/>
                  </a:lnTo>
                  <a:lnTo>
                    <a:pt x="411" y="263"/>
                  </a:lnTo>
                  <a:lnTo>
                    <a:pt x="428" y="260"/>
                  </a:lnTo>
                  <a:lnTo>
                    <a:pt x="445" y="256"/>
                  </a:lnTo>
                  <a:lnTo>
                    <a:pt x="454" y="253"/>
                  </a:lnTo>
                  <a:lnTo>
                    <a:pt x="465" y="248"/>
                  </a:lnTo>
                  <a:lnTo>
                    <a:pt x="476" y="243"/>
                  </a:lnTo>
                  <a:lnTo>
                    <a:pt x="489" y="235"/>
                  </a:lnTo>
                  <a:lnTo>
                    <a:pt x="732" y="246"/>
                  </a:lnTo>
                  <a:lnTo>
                    <a:pt x="703" y="268"/>
                  </a:lnTo>
                  <a:lnTo>
                    <a:pt x="671" y="288"/>
                  </a:lnTo>
                  <a:lnTo>
                    <a:pt x="636" y="304"/>
                  </a:lnTo>
                  <a:lnTo>
                    <a:pt x="597" y="316"/>
                  </a:lnTo>
                  <a:lnTo>
                    <a:pt x="554" y="325"/>
                  </a:lnTo>
                  <a:lnTo>
                    <a:pt x="500" y="332"/>
                  </a:lnTo>
                  <a:lnTo>
                    <a:pt x="441" y="336"/>
                  </a:lnTo>
                  <a:lnTo>
                    <a:pt x="372" y="338"/>
                  </a:lnTo>
                  <a:lnTo>
                    <a:pt x="311" y="336"/>
                  </a:lnTo>
                  <a:lnTo>
                    <a:pt x="256" y="333"/>
                  </a:lnTo>
                  <a:lnTo>
                    <a:pt x="209" y="327"/>
                  </a:lnTo>
                  <a:lnTo>
                    <a:pt x="170" y="320"/>
                  </a:lnTo>
                  <a:lnTo>
                    <a:pt x="135" y="309"/>
                  </a:lnTo>
                  <a:lnTo>
                    <a:pt x="102" y="296"/>
                  </a:lnTo>
                  <a:lnTo>
                    <a:pt x="73" y="280"/>
                  </a:lnTo>
                  <a:lnTo>
                    <a:pt x="49" y="262"/>
                  </a:lnTo>
                  <a:lnTo>
                    <a:pt x="26" y="242"/>
                  </a:lnTo>
                  <a:lnTo>
                    <a:pt x="11" y="220"/>
                  </a:lnTo>
                  <a:lnTo>
                    <a:pt x="3" y="195"/>
                  </a:lnTo>
                  <a:lnTo>
                    <a:pt x="0" y="169"/>
                  </a:lnTo>
                  <a:lnTo>
                    <a:pt x="6" y="132"/>
                  </a:lnTo>
                  <a:lnTo>
                    <a:pt x="23" y="100"/>
                  </a:lnTo>
                  <a:lnTo>
                    <a:pt x="54" y="71"/>
                  </a:lnTo>
                  <a:lnTo>
                    <a:pt x="97" y="47"/>
                  </a:lnTo>
                  <a:lnTo>
                    <a:pt x="149" y="25"/>
                  </a:lnTo>
                  <a:lnTo>
                    <a:pt x="211" y="11"/>
                  </a:lnTo>
                  <a:lnTo>
                    <a:pt x="282" y="2"/>
                  </a:lnTo>
                  <a:lnTo>
                    <a:pt x="363" y="0"/>
                  </a:lnTo>
                  <a:lnTo>
                    <a:pt x="428" y="1"/>
                  </a:lnTo>
                  <a:lnTo>
                    <a:pt x="486" y="4"/>
                  </a:lnTo>
                  <a:lnTo>
                    <a:pt x="538" y="11"/>
                  </a:lnTo>
                  <a:lnTo>
                    <a:pt x="583" y="21"/>
                  </a:lnTo>
                  <a:lnTo>
                    <a:pt x="620" y="32"/>
                  </a:lnTo>
                  <a:lnTo>
                    <a:pt x="652" y="47"/>
                  </a:lnTo>
                  <a:lnTo>
                    <a:pt x="681" y="62"/>
                  </a:lnTo>
                  <a:lnTo>
                    <a:pt x="704" y="82"/>
                  </a:lnTo>
                  <a:lnTo>
                    <a:pt x="722" y="103"/>
                  </a:lnTo>
                  <a:lnTo>
                    <a:pt x="735" y="128"/>
                  </a:lnTo>
                  <a:lnTo>
                    <a:pt x="742" y="154"/>
                  </a:lnTo>
                  <a:lnTo>
                    <a:pt x="746" y="186"/>
                  </a:lnTo>
                  <a:lnTo>
                    <a:pt x="746" y="199"/>
                  </a:lnTo>
                  <a:close/>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sp>
          <p:nvSpPr>
            <p:cNvPr id="76817" name="Freeform 15">
              <a:extLst>
                <a:ext uri="{FF2B5EF4-FFF2-40B4-BE49-F238E27FC236}">
                  <a16:creationId xmlns:a16="http://schemas.microsoft.com/office/drawing/2014/main" id="{A8CD960C-0BCE-47C5-87BB-0332556F7B63}"/>
                </a:ext>
              </a:extLst>
            </p:cNvPr>
            <p:cNvSpPr>
              <a:spLocks noChangeArrowheads="1"/>
            </p:cNvSpPr>
            <p:nvPr/>
          </p:nvSpPr>
          <p:spPr bwMode="auto">
            <a:xfrm>
              <a:off x="5200" y="3315"/>
              <a:ext cx="248" cy="75"/>
            </a:xfrm>
            <a:custGeom>
              <a:avLst/>
              <a:gdLst>
                <a:gd name="T0" fmla="*/ 0 w 1093"/>
                <a:gd name="T1" fmla="*/ 0 h 331"/>
                <a:gd name="T2" fmla="*/ 0 w 1093"/>
                <a:gd name="T3" fmla="*/ 0 h 331"/>
                <a:gd name="T4" fmla="*/ 0 w 1093"/>
                <a:gd name="T5" fmla="*/ 0 h 331"/>
                <a:gd name="T6" fmla="*/ 0 w 1093"/>
                <a:gd name="T7" fmla="*/ 0 h 331"/>
                <a:gd name="T8" fmla="*/ 0 w 1093"/>
                <a:gd name="T9" fmla="*/ 0 h 331"/>
                <a:gd name="T10" fmla="*/ 0 w 1093"/>
                <a:gd name="T11" fmla="*/ 0 h 331"/>
                <a:gd name="T12" fmla="*/ 0 w 1093"/>
                <a:gd name="T13" fmla="*/ 0 h 331"/>
                <a:gd name="T14" fmla="*/ 0 w 1093"/>
                <a:gd name="T15" fmla="*/ 0 h 331"/>
                <a:gd name="T16" fmla="*/ 0 w 1093"/>
                <a:gd name="T17" fmla="*/ 0 h 331"/>
                <a:gd name="T18" fmla="*/ 0 w 1093"/>
                <a:gd name="T19" fmla="*/ 0 h 331"/>
                <a:gd name="T20" fmla="*/ 0 w 1093"/>
                <a:gd name="T21" fmla="*/ 0 h 331"/>
                <a:gd name="T22" fmla="*/ 0 w 1093"/>
                <a:gd name="T23" fmla="*/ 0 h 331"/>
                <a:gd name="T24" fmla="*/ 0 w 1093"/>
                <a:gd name="T25" fmla="*/ 0 h 331"/>
                <a:gd name="T26" fmla="*/ 0 w 1093"/>
                <a:gd name="T27" fmla="*/ 0 h 331"/>
                <a:gd name="T28" fmla="*/ 0 w 1093"/>
                <a:gd name="T29" fmla="*/ 0 h 331"/>
                <a:gd name="T30" fmla="*/ 0 w 1093"/>
                <a:gd name="T31" fmla="*/ 0 h 331"/>
                <a:gd name="T32" fmla="*/ 0 w 1093"/>
                <a:gd name="T33" fmla="*/ 0 h 331"/>
                <a:gd name="T34" fmla="*/ 0 w 1093"/>
                <a:gd name="T35" fmla="*/ 0 h 331"/>
                <a:gd name="T36" fmla="*/ 0 w 1093"/>
                <a:gd name="T37" fmla="*/ 0 h 331"/>
                <a:gd name="T38" fmla="*/ 0 w 1093"/>
                <a:gd name="T39" fmla="*/ 0 h 331"/>
                <a:gd name="T40" fmla="*/ 0 w 1093"/>
                <a:gd name="T41" fmla="*/ 0 h 331"/>
                <a:gd name="T42" fmla="*/ 0 w 1093"/>
                <a:gd name="T43" fmla="*/ 0 h 331"/>
                <a:gd name="T44" fmla="*/ 0 w 1093"/>
                <a:gd name="T45" fmla="*/ 0 h 331"/>
                <a:gd name="T46" fmla="*/ 0 w 1093"/>
                <a:gd name="T47" fmla="*/ 0 h 331"/>
                <a:gd name="T48" fmla="*/ 0 w 1093"/>
                <a:gd name="T49" fmla="*/ 0 h 331"/>
                <a:gd name="T50" fmla="*/ 0 w 1093"/>
                <a:gd name="T51" fmla="*/ 0 h 331"/>
                <a:gd name="T52" fmla="*/ 0 w 1093"/>
                <a:gd name="T53" fmla="*/ 0 h 331"/>
                <a:gd name="T54" fmla="*/ 0 w 1093"/>
                <a:gd name="T55" fmla="*/ 0 h 331"/>
                <a:gd name="T56" fmla="*/ 0 w 1093"/>
                <a:gd name="T57" fmla="*/ 0 h 331"/>
                <a:gd name="T58" fmla="*/ 0 w 1093"/>
                <a:gd name="T59" fmla="*/ 0 h 331"/>
                <a:gd name="T60" fmla="*/ 0 w 1093"/>
                <a:gd name="T61" fmla="*/ 0 h 331"/>
                <a:gd name="T62" fmla="*/ 0 w 1093"/>
                <a:gd name="T63" fmla="*/ 0 h 331"/>
                <a:gd name="T64" fmla="*/ 0 w 1093"/>
                <a:gd name="T65" fmla="*/ 0 h 331"/>
                <a:gd name="T66" fmla="*/ 0 w 1093"/>
                <a:gd name="T67" fmla="*/ 0 h 331"/>
                <a:gd name="T68" fmla="*/ 0 w 1093"/>
                <a:gd name="T69" fmla="*/ 0 h 331"/>
                <a:gd name="T70" fmla="*/ 0 w 1093"/>
                <a:gd name="T71" fmla="*/ 0 h 331"/>
                <a:gd name="T72" fmla="*/ 0 w 1093"/>
                <a:gd name="T73" fmla="*/ 0 h 331"/>
                <a:gd name="T74" fmla="*/ 0 w 1093"/>
                <a:gd name="T75" fmla="*/ 0 h 331"/>
                <a:gd name="T76" fmla="*/ 0 w 1093"/>
                <a:gd name="T77" fmla="*/ 0 h 331"/>
                <a:gd name="T78" fmla="*/ 0 w 1093"/>
                <a:gd name="T79" fmla="*/ 0 h 331"/>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Lst>
              <a:ahLst/>
              <a:cxnLst>
                <a:cxn ang="T80">
                  <a:pos x="T0" y="T1"/>
                </a:cxn>
                <a:cxn ang="T81">
                  <a:pos x="T2" y="T3"/>
                </a:cxn>
                <a:cxn ang="T82">
                  <a:pos x="T4" y="T5"/>
                </a:cxn>
                <a:cxn ang="T83">
                  <a:pos x="T6" y="T7"/>
                </a:cxn>
                <a:cxn ang="T84">
                  <a:pos x="T8" y="T9"/>
                </a:cxn>
                <a:cxn ang="T85">
                  <a:pos x="T10" y="T11"/>
                </a:cxn>
                <a:cxn ang="T86">
                  <a:pos x="T12" y="T13"/>
                </a:cxn>
                <a:cxn ang="T87">
                  <a:pos x="T14" y="T15"/>
                </a:cxn>
                <a:cxn ang="T88">
                  <a:pos x="T16" y="T17"/>
                </a:cxn>
                <a:cxn ang="T89">
                  <a:pos x="T18" y="T19"/>
                </a:cxn>
                <a:cxn ang="T90">
                  <a:pos x="T20" y="T21"/>
                </a:cxn>
                <a:cxn ang="T91">
                  <a:pos x="T22" y="T23"/>
                </a:cxn>
                <a:cxn ang="T92">
                  <a:pos x="T24" y="T25"/>
                </a:cxn>
                <a:cxn ang="T93">
                  <a:pos x="T26" y="T27"/>
                </a:cxn>
                <a:cxn ang="T94">
                  <a:pos x="T28" y="T29"/>
                </a:cxn>
                <a:cxn ang="T95">
                  <a:pos x="T30" y="T31"/>
                </a:cxn>
                <a:cxn ang="T96">
                  <a:pos x="T32" y="T33"/>
                </a:cxn>
                <a:cxn ang="T97">
                  <a:pos x="T34" y="T35"/>
                </a:cxn>
                <a:cxn ang="T98">
                  <a:pos x="T36" y="T37"/>
                </a:cxn>
                <a:cxn ang="T99">
                  <a:pos x="T38" y="T39"/>
                </a:cxn>
                <a:cxn ang="T100">
                  <a:pos x="T40" y="T41"/>
                </a:cxn>
                <a:cxn ang="T101">
                  <a:pos x="T42" y="T43"/>
                </a:cxn>
                <a:cxn ang="T102">
                  <a:pos x="T44" y="T45"/>
                </a:cxn>
                <a:cxn ang="T103">
                  <a:pos x="T46" y="T47"/>
                </a:cxn>
                <a:cxn ang="T104">
                  <a:pos x="T48" y="T49"/>
                </a:cxn>
                <a:cxn ang="T105">
                  <a:pos x="T50" y="T51"/>
                </a:cxn>
                <a:cxn ang="T106">
                  <a:pos x="T52" y="T53"/>
                </a:cxn>
                <a:cxn ang="T107">
                  <a:pos x="T54" y="T55"/>
                </a:cxn>
                <a:cxn ang="T108">
                  <a:pos x="T56" y="T57"/>
                </a:cxn>
                <a:cxn ang="T109">
                  <a:pos x="T58" y="T59"/>
                </a:cxn>
                <a:cxn ang="T110">
                  <a:pos x="T60" y="T61"/>
                </a:cxn>
                <a:cxn ang="T111">
                  <a:pos x="T62" y="T63"/>
                </a:cxn>
                <a:cxn ang="T112">
                  <a:pos x="T64" y="T65"/>
                </a:cxn>
                <a:cxn ang="T113">
                  <a:pos x="T66" y="T67"/>
                </a:cxn>
                <a:cxn ang="T114">
                  <a:pos x="T68" y="T69"/>
                </a:cxn>
                <a:cxn ang="T115">
                  <a:pos x="T70" y="T71"/>
                </a:cxn>
                <a:cxn ang="T116">
                  <a:pos x="T72" y="T73"/>
                </a:cxn>
                <a:cxn ang="T117">
                  <a:pos x="T74" y="T75"/>
                </a:cxn>
                <a:cxn ang="T118">
                  <a:pos x="T76" y="T77"/>
                </a:cxn>
                <a:cxn ang="T119">
                  <a:pos x="T78" y="T79"/>
                </a:cxn>
              </a:cxnLst>
              <a:rect l="0" t="0" r="r" b="b"/>
              <a:pathLst>
                <a:path w="1093" h="331">
                  <a:moveTo>
                    <a:pt x="0" y="7"/>
                  </a:moveTo>
                  <a:lnTo>
                    <a:pt x="231" y="7"/>
                  </a:lnTo>
                  <a:lnTo>
                    <a:pt x="231" y="54"/>
                  </a:lnTo>
                  <a:lnTo>
                    <a:pt x="256" y="40"/>
                  </a:lnTo>
                  <a:lnTo>
                    <a:pt x="281" y="28"/>
                  </a:lnTo>
                  <a:lnTo>
                    <a:pt x="305" y="18"/>
                  </a:lnTo>
                  <a:lnTo>
                    <a:pt x="332" y="12"/>
                  </a:lnTo>
                  <a:lnTo>
                    <a:pt x="359" y="6"/>
                  </a:lnTo>
                  <a:lnTo>
                    <a:pt x="386" y="2"/>
                  </a:lnTo>
                  <a:lnTo>
                    <a:pt x="418" y="0"/>
                  </a:lnTo>
                  <a:lnTo>
                    <a:pt x="454" y="0"/>
                  </a:lnTo>
                  <a:lnTo>
                    <a:pt x="489" y="0"/>
                  </a:lnTo>
                  <a:lnTo>
                    <a:pt x="523" y="2"/>
                  </a:lnTo>
                  <a:lnTo>
                    <a:pt x="551" y="7"/>
                  </a:lnTo>
                  <a:lnTo>
                    <a:pt x="577" y="13"/>
                  </a:lnTo>
                  <a:lnTo>
                    <a:pt x="597" y="20"/>
                  </a:lnTo>
                  <a:lnTo>
                    <a:pt x="617" y="29"/>
                  </a:lnTo>
                  <a:lnTo>
                    <a:pt x="634" y="40"/>
                  </a:lnTo>
                  <a:lnTo>
                    <a:pt x="650" y="54"/>
                  </a:lnTo>
                  <a:lnTo>
                    <a:pt x="677" y="39"/>
                  </a:lnTo>
                  <a:lnTo>
                    <a:pt x="704" y="26"/>
                  </a:lnTo>
                  <a:lnTo>
                    <a:pt x="731" y="17"/>
                  </a:lnTo>
                  <a:lnTo>
                    <a:pt x="755" y="11"/>
                  </a:lnTo>
                  <a:lnTo>
                    <a:pt x="779" y="5"/>
                  </a:lnTo>
                  <a:lnTo>
                    <a:pt x="806" y="2"/>
                  </a:lnTo>
                  <a:lnTo>
                    <a:pt x="837" y="0"/>
                  </a:lnTo>
                  <a:lnTo>
                    <a:pt x="872" y="0"/>
                  </a:lnTo>
                  <a:lnTo>
                    <a:pt x="920" y="1"/>
                  </a:lnTo>
                  <a:lnTo>
                    <a:pt x="965" y="7"/>
                  </a:lnTo>
                  <a:lnTo>
                    <a:pt x="1001" y="16"/>
                  </a:lnTo>
                  <a:lnTo>
                    <a:pt x="1036" y="30"/>
                  </a:lnTo>
                  <a:lnTo>
                    <a:pt x="1060" y="48"/>
                  </a:lnTo>
                  <a:lnTo>
                    <a:pt x="1078" y="70"/>
                  </a:lnTo>
                  <a:lnTo>
                    <a:pt x="1088" y="95"/>
                  </a:lnTo>
                  <a:lnTo>
                    <a:pt x="1092" y="127"/>
                  </a:lnTo>
                  <a:lnTo>
                    <a:pt x="1092" y="330"/>
                  </a:lnTo>
                  <a:lnTo>
                    <a:pt x="845" y="330"/>
                  </a:lnTo>
                  <a:lnTo>
                    <a:pt x="845" y="145"/>
                  </a:lnTo>
                  <a:lnTo>
                    <a:pt x="844" y="134"/>
                  </a:lnTo>
                  <a:lnTo>
                    <a:pt x="840" y="125"/>
                  </a:lnTo>
                  <a:lnTo>
                    <a:pt x="834" y="117"/>
                  </a:lnTo>
                  <a:lnTo>
                    <a:pt x="829" y="113"/>
                  </a:lnTo>
                  <a:lnTo>
                    <a:pt x="816" y="106"/>
                  </a:lnTo>
                  <a:lnTo>
                    <a:pt x="801" y="99"/>
                  </a:lnTo>
                  <a:lnTo>
                    <a:pt x="785" y="96"/>
                  </a:lnTo>
                  <a:lnTo>
                    <a:pt x="767" y="95"/>
                  </a:lnTo>
                  <a:lnTo>
                    <a:pt x="746" y="96"/>
                  </a:lnTo>
                  <a:lnTo>
                    <a:pt x="727" y="99"/>
                  </a:lnTo>
                  <a:lnTo>
                    <a:pt x="710" y="104"/>
                  </a:lnTo>
                  <a:lnTo>
                    <a:pt x="697" y="111"/>
                  </a:lnTo>
                  <a:lnTo>
                    <a:pt x="685" y="120"/>
                  </a:lnTo>
                  <a:lnTo>
                    <a:pt x="676" y="132"/>
                  </a:lnTo>
                  <a:lnTo>
                    <a:pt x="672" y="146"/>
                  </a:lnTo>
                  <a:lnTo>
                    <a:pt x="670" y="163"/>
                  </a:lnTo>
                  <a:lnTo>
                    <a:pt x="670" y="330"/>
                  </a:lnTo>
                  <a:lnTo>
                    <a:pt x="423" y="330"/>
                  </a:lnTo>
                  <a:lnTo>
                    <a:pt x="423" y="152"/>
                  </a:lnTo>
                  <a:lnTo>
                    <a:pt x="422" y="141"/>
                  </a:lnTo>
                  <a:lnTo>
                    <a:pt x="422" y="134"/>
                  </a:lnTo>
                  <a:lnTo>
                    <a:pt x="420" y="128"/>
                  </a:lnTo>
                  <a:lnTo>
                    <a:pt x="418" y="123"/>
                  </a:lnTo>
                  <a:lnTo>
                    <a:pt x="413" y="117"/>
                  </a:lnTo>
                  <a:lnTo>
                    <a:pt x="407" y="112"/>
                  </a:lnTo>
                  <a:lnTo>
                    <a:pt x="399" y="106"/>
                  </a:lnTo>
                  <a:lnTo>
                    <a:pt x="391" y="103"/>
                  </a:lnTo>
                  <a:lnTo>
                    <a:pt x="380" y="99"/>
                  </a:lnTo>
                  <a:lnTo>
                    <a:pt x="368" y="97"/>
                  </a:lnTo>
                  <a:lnTo>
                    <a:pt x="357" y="95"/>
                  </a:lnTo>
                  <a:lnTo>
                    <a:pt x="345" y="95"/>
                  </a:lnTo>
                  <a:lnTo>
                    <a:pt x="325" y="96"/>
                  </a:lnTo>
                  <a:lnTo>
                    <a:pt x="305" y="99"/>
                  </a:lnTo>
                  <a:lnTo>
                    <a:pt x="289" y="105"/>
                  </a:lnTo>
                  <a:lnTo>
                    <a:pt x="277" y="112"/>
                  </a:lnTo>
                  <a:lnTo>
                    <a:pt x="263" y="121"/>
                  </a:lnTo>
                  <a:lnTo>
                    <a:pt x="254" y="133"/>
                  </a:lnTo>
                  <a:lnTo>
                    <a:pt x="250" y="147"/>
                  </a:lnTo>
                  <a:lnTo>
                    <a:pt x="249" y="165"/>
                  </a:lnTo>
                  <a:lnTo>
                    <a:pt x="249" y="330"/>
                  </a:lnTo>
                  <a:lnTo>
                    <a:pt x="0" y="330"/>
                  </a:lnTo>
                  <a:lnTo>
                    <a:pt x="0" y="7"/>
                  </a:lnTo>
                </a:path>
              </a:pathLst>
            </a:custGeom>
            <a:solidFill>
              <a:srgbClr val="800000"/>
            </a:solidFill>
            <a:ln w="9360">
              <a:solidFill>
                <a:srgbClr val="800000"/>
              </a:solidFill>
              <a:round/>
              <a:headEnd/>
              <a:tailEnd/>
            </a:ln>
            <a:effectLst>
              <a:outerShdw dist="17819" dir="2700000" algn="ctr" rotWithShape="0">
                <a:srgbClr val="C0C0C0"/>
              </a:outerShdw>
            </a:effectLst>
          </p:spPr>
          <p:txBody>
            <a:bodyPr wrap="none" anchor="ctr"/>
            <a:lstStyle/>
            <a:p>
              <a:endParaRPr lang="en-US"/>
            </a:p>
          </p:txBody>
        </p:sp>
      </p:grpSp>
      <p:pic>
        <p:nvPicPr>
          <p:cNvPr id="76803" name="Picture 16">
            <a:extLst>
              <a:ext uri="{FF2B5EF4-FFF2-40B4-BE49-F238E27FC236}">
                <a16:creationId xmlns:a16="http://schemas.microsoft.com/office/drawing/2014/main" id="{C7CEA939-85CC-4BAD-91E1-9979E6C39FB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28600"/>
            <a:ext cx="7696200" cy="6019800"/>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
        <p:nvSpPr>
          <p:cNvPr id="76804" name="AutoShape 17">
            <a:extLst>
              <a:ext uri="{FF2B5EF4-FFF2-40B4-BE49-F238E27FC236}">
                <a16:creationId xmlns:a16="http://schemas.microsoft.com/office/drawing/2014/main" id="{89485831-CCD6-4AED-81F0-91834B584BDB}"/>
              </a:ext>
            </a:extLst>
          </p:cNvPr>
          <p:cNvSpPr>
            <a:spLocks noChangeArrowheads="1"/>
          </p:cNvSpPr>
          <p:nvPr/>
        </p:nvSpPr>
        <p:spPr bwMode="auto">
          <a:xfrm>
            <a:off x="3962400" y="6172200"/>
            <a:ext cx="4651508" cy="463846"/>
          </a:xfrm>
          <a:prstGeom prst="roundRect">
            <a:avLst>
              <a:gd name="adj" fmla="val 347"/>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wrap="none" lIns="90000" tIns="46800" rIns="90000" bIns="46800">
            <a:spAutoFit/>
          </a:bodyPr>
          <a:lstStyle>
            <a:lvl1pPr>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1200">
                <a:solidFill>
                  <a:srgbClr val="404040"/>
                </a:solidFill>
                <a:latin typeface="Trebuchet MS" panose="020B0603020202020204" pitchFamily="34" charset="0"/>
              </a:defRPr>
            </a:lvl9pPr>
          </a:lstStyle>
          <a:p>
            <a:pPr eaLnBrk="1" hangingPunct="1">
              <a:spcBef>
                <a:spcPct val="0"/>
              </a:spcBef>
              <a:buClr>
                <a:srgbClr val="000000"/>
              </a:buClr>
              <a:buSzPct val="100000"/>
              <a:buFont typeface="Tahoma" panose="020B0604030504040204" pitchFamily="34" charset="0"/>
              <a:buNone/>
            </a:pPr>
            <a:r>
              <a:rPr lang="en-GB" altLang="en-US" sz="2400">
                <a:solidFill>
                  <a:schemeClr val="tx1"/>
                </a:solidFill>
                <a:latin typeface="Tahoma" panose="020B0604030504040204" pitchFamily="34" charset="0"/>
              </a:rPr>
              <a:t>Example: Flowchart &amp; Algorithm </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FC081280-5F17-4726-965D-A2612B237B69}"/>
              </a:ext>
            </a:extLst>
          </p:cNvPr>
          <p:cNvSpPr>
            <a:spLocks noGrp="1" noChangeArrowheads="1"/>
          </p:cNvSpPr>
          <p:nvPr>
            <p:ph type="title"/>
          </p:nvPr>
        </p:nvSpPr>
        <p:spPr>
          <a:xfrm>
            <a:off x="1996156" y="227176"/>
            <a:ext cx="7772400" cy="533400"/>
          </a:xfrm>
        </p:spPr>
        <p:txBody>
          <a:bodyPr vert="horz" lIns="90000" tIns="46800" rIns="90000" bIns="46800" rtlCol="0" anchor="b">
            <a:normAutofit/>
          </a:bodyPr>
          <a:lstStyle/>
          <a:p>
            <a:pPr>
              <a:buClr>
                <a:srgbClr val="000000"/>
              </a:buClr>
              <a:tabLst>
                <a:tab pos="0" algn="l"/>
                <a:tab pos="914400" algn="l"/>
                <a:tab pos="1828800" algn="l"/>
                <a:tab pos="2743200" algn="l"/>
                <a:tab pos="3657600" algn="l"/>
                <a:tab pos="4572000" algn="l"/>
                <a:tab pos="5486400" algn="l"/>
                <a:tab pos="6400800" algn="l"/>
                <a:tab pos="7315200" algn="l"/>
                <a:tab pos="8229600" algn="l"/>
                <a:tab pos="9144000" algn="l"/>
                <a:tab pos="10058400" algn="l"/>
              </a:tabLst>
            </a:pPr>
            <a:r>
              <a:rPr lang="en-GB" altLang="en-US" sz="2400" dirty="0">
                <a:solidFill>
                  <a:srgbClr val="000000"/>
                </a:solidFill>
              </a:rPr>
              <a:t>Order of Execution of Instructions : Payroll System</a:t>
            </a:r>
          </a:p>
        </p:txBody>
      </p:sp>
      <p:pic>
        <p:nvPicPr>
          <p:cNvPr id="78851" name="Picture 3">
            <a:extLst>
              <a:ext uri="{FF2B5EF4-FFF2-40B4-BE49-F238E27FC236}">
                <a16:creationId xmlns:a16="http://schemas.microsoft.com/office/drawing/2014/main" id="{C2B4453B-B711-42B7-960E-87E5059DBB73}"/>
              </a:ext>
            </a:extLst>
          </p:cNvPr>
          <p:cNvPicPr>
            <a:picLocks noChangeAspect="1" noChangeArrowheads="1"/>
          </p:cNvPicPr>
          <p:nvPr/>
        </p:nvPicPr>
        <p:blipFill>
          <a:blip r:embed="rId3">
            <a:lum contrast="12000"/>
            <a:extLst>
              <a:ext uri="{28A0092B-C50C-407E-A947-70E740481C1C}">
                <a14:useLocalDpi xmlns:a14="http://schemas.microsoft.com/office/drawing/2010/main" val="0"/>
              </a:ext>
            </a:extLst>
          </a:blip>
          <a:srcRect/>
          <a:stretch>
            <a:fillRect/>
          </a:stretch>
        </p:blipFill>
        <p:spPr bwMode="auto">
          <a:xfrm>
            <a:off x="1640792" y="914401"/>
            <a:ext cx="7541664" cy="4999290"/>
          </a:xfrm>
          <a:prstGeom prst="rect">
            <a:avLst/>
          </a:prstGeom>
          <a:noFill/>
          <a:ln>
            <a:noFill/>
          </a:ln>
          <a:extLst>
            <a:ext uri="{909E8E84-426E-40DD-AFC4-6F175D3DCCD1}">
              <a14:hiddenFill xmlns:a14="http://schemas.microsoft.com/office/drawing/2010/main">
                <a:blipFill dpi="0" rotWithShape="0">
                  <a:blip>
                    <a:lum contrast="1200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00B5A21C-7892-4220-8FC4-45D842ECFA7C}"/>
              </a:ext>
            </a:extLst>
          </p:cNvPr>
          <p:cNvSpPr>
            <a:spLocks noGrp="1" noChangeArrowheads="1"/>
          </p:cNvSpPr>
          <p:nvPr>
            <p:ph type="title"/>
          </p:nvPr>
        </p:nvSpPr>
        <p:spPr>
          <a:xfrm>
            <a:off x="477140" y="0"/>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rPr>
              <a:t>Structuring a Program</a:t>
            </a:r>
          </a:p>
        </p:txBody>
      </p:sp>
      <p:sp>
        <p:nvSpPr>
          <p:cNvPr id="80899" name="Rectangle 3">
            <a:extLst>
              <a:ext uri="{FF2B5EF4-FFF2-40B4-BE49-F238E27FC236}">
                <a16:creationId xmlns:a16="http://schemas.microsoft.com/office/drawing/2014/main" id="{FE9715EC-7D14-4D6B-8061-E7CEC950CD19}"/>
              </a:ext>
            </a:extLst>
          </p:cNvPr>
          <p:cNvSpPr>
            <a:spLocks noGrp="1" noChangeArrowheads="1"/>
          </p:cNvSpPr>
          <p:nvPr>
            <p:ph idx="1"/>
          </p:nvPr>
        </p:nvSpPr>
        <p:spPr>
          <a:xfrm>
            <a:off x="872383" y="1002054"/>
            <a:ext cx="8726488" cy="5410200"/>
          </a:xfrm>
        </p:spPr>
        <p:txBody>
          <a:bodyPr vert="horz" lIns="90000" tIns="46800" rIns="90000" bIns="46800" rtlCol="0">
            <a:normAutofit/>
          </a:bodyPr>
          <a:lstStyle/>
          <a:p>
            <a:pPr marL="609600" indent="-609600">
              <a:spcBef>
                <a:spcPts val="600"/>
              </a:spcBef>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000" dirty="0">
                <a:solidFill>
                  <a:schemeClr val="tx1">
                    <a:lumMod val="75000"/>
                    <a:lumOff val="25000"/>
                  </a:schemeClr>
                </a:solidFill>
              </a:rPr>
              <a:t>Develop efficient computer solution to problems:</a:t>
            </a:r>
          </a:p>
          <a:p>
            <a:pPr marL="990600" lvl="1" indent="-533400">
              <a:spcBef>
                <a:spcPts val="600"/>
              </a:spcBef>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000" dirty="0">
                <a:solidFill>
                  <a:schemeClr val="tx1">
                    <a:lumMod val="75000"/>
                    <a:lumOff val="25000"/>
                  </a:schemeClr>
                </a:solidFill>
              </a:rPr>
              <a:t>Use Modules</a:t>
            </a:r>
          </a:p>
          <a:p>
            <a:pPr marL="990600" lvl="1" indent="-533400">
              <a:spcBef>
                <a:spcPts val="600"/>
              </a:spcBef>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000" dirty="0">
                <a:solidFill>
                  <a:schemeClr val="tx1">
                    <a:lumMod val="75000"/>
                    <a:lumOff val="25000"/>
                  </a:schemeClr>
                </a:solidFill>
              </a:rPr>
              <a:t>Use </a:t>
            </a:r>
            <a:r>
              <a:rPr lang="en-GB" altLang="en-US" sz="2000" dirty="0"/>
              <a:t>3</a:t>
            </a:r>
            <a:r>
              <a:rPr lang="en-GB" altLang="en-US" sz="2000" dirty="0">
                <a:solidFill>
                  <a:schemeClr val="tx1">
                    <a:lumMod val="75000"/>
                    <a:lumOff val="25000"/>
                  </a:schemeClr>
                </a:solidFill>
              </a:rPr>
              <a:t> </a:t>
            </a:r>
            <a:r>
              <a:rPr lang="en-US" sz="2000" b="1" dirty="0"/>
              <a:t>Control Structures/</a:t>
            </a:r>
            <a:r>
              <a:rPr lang="en-GB" altLang="en-US" sz="2000" b="1" dirty="0">
                <a:solidFill>
                  <a:schemeClr val="tx1">
                    <a:lumMod val="75000"/>
                    <a:lumOff val="25000"/>
                  </a:schemeClr>
                </a:solidFill>
              </a:rPr>
              <a:t>logic structures</a:t>
            </a:r>
          </a:p>
          <a:p>
            <a:pPr marL="1371600" lvl="2" indent="-457200">
              <a:buFont typeface="Wingdings" panose="05000000000000000000" pitchFamily="2" charset="2"/>
              <a:buAutoNum type="alphaL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200" dirty="0">
                <a:solidFill>
                  <a:schemeClr val="tx1">
                    <a:lumMod val="75000"/>
                    <a:lumOff val="25000"/>
                  </a:schemeClr>
                </a:solidFill>
              </a:rPr>
              <a:t>Sequential structure</a:t>
            </a:r>
          </a:p>
          <a:p>
            <a:pPr marL="1752600" lvl="3" indent="-381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a:solidFill>
                  <a:schemeClr val="tx1">
                    <a:lumMod val="75000"/>
                    <a:lumOff val="25000"/>
                  </a:schemeClr>
                </a:solidFill>
              </a:rPr>
              <a:t>Executes instructions one after another in a sequence.</a:t>
            </a:r>
          </a:p>
          <a:p>
            <a:pPr marL="1371600" lvl="2" indent="-457200">
              <a:buFont typeface="Wingdings" panose="05000000000000000000" pitchFamily="2" charset="2"/>
              <a:buAutoNum type="alphaL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200" dirty="0">
                <a:solidFill>
                  <a:schemeClr val="tx1">
                    <a:lumMod val="75000"/>
                    <a:lumOff val="25000"/>
                  </a:schemeClr>
                </a:solidFill>
              </a:rPr>
              <a:t>Decision structure</a:t>
            </a:r>
          </a:p>
          <a:p>
            <a:pPr marL="1752600" lvl="3" indent="-381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a:solidFill>
                  <a:schemeClr val="tx1">
                    <a:lumMod val="75000"/>
                    <a:lumOff val="25000"/>
                  </a:schemeClr>
                </a:solidFill>
              </a:rPr>
              <a:t>Branches to execute one of two possible sets of instructions.</a:t>
            </a:r>
          </a:p>
          <a:p>
            <a:pPr marL="1371600" lvl="2" indent="-457200">
              <a:buFont typeface="Wingdings" panose="05000000000000000000" pitchFamily="2" charset="2"/>
              <a:buAutoNum type="alphaL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1200" dirty="0">
                <a:solidFill>
                  <a:schemeClr val="tx1">
                    <a:lumMod val="75000"/>
                    <a:lumOff val="25000"/>
                  </a:schemeClr>
                </a:solidFill>
              </a:rPr>
              <a:t>Loop structure</a:t>
            </a:r>
          </a:p>
          <a:p>
            <a:pPr marL="1752600" lvl="3" indent="-381000">
              <a:buFontTx/>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a:solidFill>
                  <a:schemeClr val="tx1">
                    <a:lumMod val="75000"/>
                    <a:lumOff val="25000"/>
                  </a:schemeClr>
                </a:solidFill>
              </a:rPr>
              <a:t>Executes set of instruction many times.</a:t>
            </a:r>
          </a:p>
          <a:p>
            <a:pPr marL="1371600" lvl="2" indent="-457200">
              <a:buFont typeface="Wingdings" panose="05000000000000000000" pitchFamily="2" charset="2"/>
              <a:buAutoNum type="alphaL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endParaRPr lang="en-GB" altLang="en-US" sz="1200" dirty="0">
              <a:solidFill>
                <a:schemeClr val="tx1">
                  <a:lumMod val="75000"/>
                  <a:lumOff val="25000"/>
                </a:schemeClr>
              </a:solidFill>
            </a:endParaRPr>
          </a:p>
          <a:p>
            <a:pPr marL="990600" lvl="1" indent="-533400">
              <a:spcBef>
                <a:spcPts val="600"/>
              </a:spcBef>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000" dirty="0">
                <a:solidFill>
                  <a:schemeClr val="tx1">
                    <a:lumMod val="75000"/>
                    <a:lumOff val="25000"/>
                  </a:schemeClr>
                </a:solidFill>
              </a:rPr>
              <a:t>Eliminate rewriting of identical process by using modules.</a:t>
            </a:r>
          </a:p>
          <a:p>
            <a:pPr marL="990600" lvl="1" indent="-533400">
              <a:spcBef>
                <a:spcPts val="600"/>
              </a:spcBef>
              <a:buFont typeface="Wingdings" panose="05000000000000000000" pitchFamily="2" charset="2"/>
              <a:buAutoNum type="arabicPeriod"/>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sz="2000" dirty="0">
                <a:solidFill>
                  <a:schemeClr val="tx1">
                    <a:lumMod val="75000"/>
                    <a:lumOff val="25000"/>
                  </a:schemeClr>
                </a:solidFill>
              </a:rPr>
              <a:t>Use techniques to improve readability including </a:t>
            </a:r>
            <a:r>
              <a:rPr lang="en-GB" altLang="en-US" sz="2000" dirty="0"/>
              <a:t>3</a:t>
            </a:r>
            <a:r>
              <a:rPr lang="en-GB" altLang="en-US" sz="2000" dirty="0">
                <a:solidFill>
                  <a:schemeClr val="tx1">
                    <a:lumMod val="75000"/>
                    <a:lumOff val="25000"/>
                  </a:schemeClr>
                </a:solidFill>
              </a:rPr>
              <a:t> logic structure, proper naming of variables, internal documentation and proper indentation.</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38734C-A202-4B0B-9DCA-EAA92166B8F4}"/>
              </a:ext>
            </a:extLst>
          </p:cNvPr>
          <p:cNvSpPr>
            <a:spLocks noGrp="1"/>
          </p:cNvSpPr>
          <p:nvPr>
            <p:ph type="title"/>
          </p:nvPr>
        </p:nvSpPr>
        <p:spPr/>
        <p:txBody>
          <a:bodyPr/>
          <a:lstStyle/>
          <a:p>
            <a:r>
              <a:rPr lang="en-US" b="1" dirty="0"/>
              <a:t>Control Structures</a:t>
            </a:r>
            <a:endParaRPr lang="en-US" dirty="0"/>
          </a:p>
        </p:txBody>
      </p:sp>
      <p:sp>
        <p:nvSpPr>
          <p:cNvPr id="4" name="TextBox 3">
            <a:extLst>
              <a:ext uri="{FF2B5EF4-FFF2-40B4-BE49-F238E27FC236}">
                <a16:creationId xmlns:a16="http://schemas.microsoft.com/office/drawing/2014/main" id="{764E44EE-FE24-4AC0-B8E3-3290BDEAF6D4}"/>
              </a:ext>
            </a:extLst>
          </p:cNvPr>
          <p:cNvSpPr txBox="1"/>
          <p:nvPr/>
        </p:nvSpPr>
        <p:spPr>
          <a:xfrm>
            <a:off x="1097280" y="1737360"/>
            <a:ext cx="10058400" cy="2677656"/>
          </a:xfrm>
          <a:prstGeom prst="rect">
            <a:avLst/>
          </a:prstGeom>
          <a:noFill/>
        </p:spPr>
        <p:txBody>
          <a:bodyPr wrap="square">
            <a:spAutoFit/>
          </a:bodyPr>
          <a:lstStyle/>
          <a:p>
            <a:pPr algn="l"/>
            <a:r>
              <a:rPr lang="en-US" sz="1800" b="0" i="0" u="none" strike="noStrike" baseline="0" dirty="0">
                <a:solidFill>
                  <a:srgbClr val="000000"/>
                </a:solidFill>
                <a:latin typeface="AGaramond-Regular"/>
              </a:rPr>
              <a:t>programs could be written in terms of only three </a:t>
            </a:r>
            <a:r>
              <a:rPr lang="en-US" sz="1800" b="1" i="0" u="none" strike="noStrike" baseline="0" dirty="0">
                <a:solidFill>
                  <a:srgbClr val="00AEF0"/>
                </a:solidFill>
                <a:latin typeface="AGaramond-Semibold"/>
              </a:rPr>
              <a:t>control structures</a:t>
            </a:r>
            <a:r>
              <a:rPr lang="en-US" sz="1800" b="0" i="0" u="none" strike="noStrike" baseline="0" dirty="0">
                <a:solidFill>
                  <a:srgbClr val="000000"/>
                </a:solidFill>
                <a:latin typeface="AGaramond-Regular"/>
              </a:rPr>
              <a:t>, namely the </a:t>
            </a:r>
            <a:r>
              <a:rPr lang="en-US" sz="1800" b="1" i="0" u="none" strike="noStrike" baseline="0" dirty="0">
                <a:solidFill>
                  <a:srgbClr val="00AEF0"/>
                </a:solidFill>
                <a:latin typeface="AGaramond-Semibold"/>
              </a:rPr>
              <a:t>sequence structure</a:t>
            </a:r>
            <a:r>
              <a:rPr lang="en-US" sz="1800" b="0" i="0" u="none" strike="noStrike" baseline="0" dirty="0">
                <a:solidFill>
                  <a:srgbClr val="000000"/>
                </a:solidFill>
                <a:latin typeface="AGaramond-Regular"/>
              </a:rPr>
              <a:t>, the </a:t>
            </a:r>
            <a:r>
              <a:rPr lang="en-US" sz="1800" b="1" i="0" u="none" strike="noStrike" baseline="0" dirty="0">
                <a:solidFill>
                  <a:srgbClr val="00AEF0"/>
                </a:solidFill>
                <a:latin typeface="AGaramond-Semibold"/>
              </a:rPr>
              <a:t>selection structure </a:t>
            </a:r>
            <a:r>
              <a:rPr lang="en-US" sz="1800" b="0" i="0" u="none" strike="noStrike" baseline="0" dirty="0">
                <a:solidFill>
                  <a:srgbClr val="000000"/>
                </a:solidFill>
                <a:latin typeface="AGaramond-Regular"/>
              </a:rPr>
              <a:t>and the </a:t>
            </a:r>
            <a:r>
              <a:rPr lang="en-US" sz="1800" b="1" i="0" u="none" strike="noStrike" baseline="0" dirty="0">
                <a:solidFill>
                  <a:srgbClr val="00AEF0"/>
                </a:solidFill>
                <a:latin typeface="AGaramond-Semibold"/>
              </a:rPr>
              <a:t>repetition structure</a:t>
            </a:r>
            <a:r>
              <a:rPr lang="en-US" sz="1800" b="0" i="0" u="none" strike="noStrike" baseline="0" dirty="0">
                <a:solidFill>
                  <a:srgbClr val="000000"/>
                </a:solidFill>
                <a:latin typeface="AGaramond-Regular"/>
              </a:rPr>
              <a:t>.</a:t>
            </a:r>
          </a:p>
          <a:p>
            <a:pPr algn="l"/>
            <a:endParaRPr lang="en-US" dirty="0">
              <a:solidFill>
                <a:srgbClr val="000000"/>
              </a:solidFill>
              <a:latin typeface="AGaramond-Regular"/>
            </a:endParaRPr>
          </a:p>
          <a:p>
            <a:r>
              <a:rPr lang="en-US" sz="2400" b="1" dirty="0">
                <a:latin typeface="AGaramond-Semibold"/>
              </a:rPr>
              <a:t>sequence structure</a:t>
            </a:r>
            <a:endParaRPr lang="en-US" sz="2400" dirty="0">
              <a:latin typeface="AGaramond-Regular"/>
            </a:endParaRPr>
          </a:p>
          <a:p>
            <a:pPr algn="l"/>
            <a:endParaRPr lang="en-US" dirty="0">
              <a:solidFill>
                <a:srgbClr val="000000"/>
              </a:solidFill>
              <a:latin typeface="AGaramond-Regular"/>
            </a:endParaRPr>
          </a:p>
          <a:p>
            <a:pPr algn="l"/>
            <a:r>
              <a:rPr lang="en-US" sz="1800" b="0" i="0" u="none" strike="noStrike" baseline="0" dirty="0">
                <a:latin typeface="AGaramond-Regular"/>
              </a:rPr>
              <a:t>The sequence structure is simple—unless directed otherwise,</a:t>
            </a:r>
          </a:p>
          <a:p>
            <a:pPr algn="l"/>
            <a:r>
              <a:rPr lang="en-US" sz="1800" b="0" i="0" u="none" strike="noStrike" baseline="0" dirty="0">
                <a:latin typeface="AGaramond-Regular"/>
              </a:rPr>
              <a:t>the computer executes  statements one after the other in the order in which they’re</a:t>
            </a:r>
          </a:p>
          <a:p>
            <a:pPr algn="l"/>
            <a:r>
              <a:rPr lang="en-US" sz="1800" b="0" i="0" u="none" strike="noStrike" baseline="0" dirty="0">
                <a:latin typeface="AGaramond-Regular"/>
              </a:rPr>
              <a:t>written.</a:t>
            </a:r>
            <a:endParaRPr lang="en-US" sz="1800" b="0" i="0" u="none" strike="noStrike" baseline="0" dirty="0">
              <a:solidFill>
                <a:srgbClr val="000000"/>
              </a:solidFill>
              <a:latin typeface="AGaramond-Regular"/>
            </a:endParaRPr>
          </a:p>
          <a:p>
            <a:pPr algn="l"/>
            <a:endParaRPr lang="en-US" dirty="0"/>
          </a:p>
        </p:txBody>
      </p:sp>
    </p:spTree>
    <p:extLst>
      <p:ext uri="{BB962C8B-B14F-4D97-AF65-F5344CB8AC3E}">
        <p14:creationId xmlns:p14="http://schemas.microsoft.com/office/powerpoint/2010/main" val="39764776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E6EBEDF7-2DE5-4032-9196-CCB4598DD846}"/>
              </a:ext>
            </a:extLst>
          </p:cNvPr>
          <p:cNvSpPr>
            <a:spLocks noGrp="1" noChangeArrowheads="1"/>
          </p:cNvSpPr>
          <p:nvPr>
            <p:ph type="title"/>
          </p:nvPr>
        </p:nvSpPr>
        <p:spPr>
          <a:xfrm>
            <a:off x="930067" y="160234"/>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rPr>
              <a:t>a. Sequential Logic Structure</a:t>
            </a:r>
          </a:p>
        </p:txBody>
      </p:sp>
      <p:pic>
        <p:nvPicPr>
          <p:cNvPr id="82947" name="Picture 3">
            <a:extLst>
              <a:ext uri="{FF2B5EF4-FFF2-40B4-BE49-F238E27FC236}">
                <a16:creationId xmlns:a16="http://schemas.microsoft.com/office/drawing/2014/main" id="{6054B595-9444-46D0-A1EE-040ACC486D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14616" y="2487827"/>
            <a:ext cx="3945446" cy="3485683"/>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582EF-8BFB-4E67-BB39-006989839EC3}"/>
              </a:ext>
            </a:extLst>
          </p:cNvPr>
          <p:cNvSpPr>
            <a:spLocks noGrp="1"/>
          </p:cNvSpPr>
          <p:nvPr>
            <p:ph type="title"/>
          </p:nvPr>
        </p:nvSpPr>
        <p:spPr/>
        <p:txBody>
          <a:bodyPr/>
          <a:lstStyle/>
          <a:p>
            <a:r>
              <a:rPr lang="en-GB" altLang="en-US" dirty="0"/>
              <a:t>b. Decision structure</a:t>
            </a:r>
            <a:br>
              <a:rPr lang="en-GB" altLang="en-US" dirty="0"/>
            </a:br>
            <a:endParaRPr lang="en-US" dirty="0"/>
          </a:p>
        </p:txBody>
      </p:sp>
      <p:sp>
        <p:nvSpPr>
          <p:cNvPr id="4" name="TextBox 3">
            <a:extLst>
              <a:ext uri="{FF2B5EF4-FFF2-40B4-BE49-F238E27FC236}">
                <a16:creationId xmlns:a16="http://schemas.microsoft.com/office/drawing/2014/main" id="{2C5D1CFD-EFF2-441B-B001-61338B97FA38}"/>
              </a:ext>
            </a:extLst>
          </p:cNvPr>
          <p:cNvSpPr txBox="1"/>
          <p:nvPr/>
        </p:nvSpPr>
        <p:spPr>
          <a:xfrm>
            <a:off x="1097280" y="2067487"/>
            <a:ext cx="11105322" cy="4154984"/>
          </a:xfrm>
          <a:prstGeom prst="rect">
            <a:avLst/>
          </a:prstGeom>
          <a:noFill/>
        </p:spPr>
        <p:txBody>
          <a:bodyPr wrap="square">
            <a:spAutoFit/>
          </a:bodyPr>
          <a:lstStyle/>
          <a:p>
            <a:pPr algn="l"/>
            <a:r>
              <a:rPr lang="en-US" sz="2400" b="1" i="1" u="none" strike="noStrike" baseline="0" dirty="0">
                <a:solidFill>
                  <a:srgbClr val="000000"/>
                </a:solidFill>
                <a:latin typeface="AGaramond-SemiboldItalic"/>
              </a:rPr>
              <a:t>Selection Statements : Ask a question which path to take next.</a:t>
            </a:r>
          </a:p>
          <a:p>
            <a:pPr algn="l"/>
            <a:r>
              <a:rPr lang="en-US" sz="2400" b="0" i="0" u="none" strike="noStrike" baseline="0" dirty="0">
                <a:solidFill>
                  <a:srgbClr val="000000"/>
                </a:solidFill>
                <a:latin typeface="AGaramond-Regular"/>
              </a:rPr>
              <a:t> three types of selection structures in the form of statements.</a:t>
            </a:r>
          </a:p>
          <a:p>
            <a:pPr marL="457200" indent="-457200" algn="l">
              <a:buFont typeface="+mj-lt"/>
              <a:buAutoNum type="arabicPeriod"/>
            </a:pPr>
            <a:r>
              <a:rPr lang="en-US" sz="2400" b="0" i="0" u="none" strike="noStrike" baseline="0" dirty="0">
                <a:solidFill>
                  <a:srgbClr val="000000"/>
                </a:solidFill>
                <a:latin typeface="AGaramond-Regular"/>
              </a:rPr>
              <a:t> The </a:t>
            </a:r>
            <a:r>
              <a:rPr lang="en-US" b="1" i="0" u="none" strike="noStrike" baseline="0" dirty="0">
                <a:solidFill>
                  <a:srgbClr val="000000"/>
                </a:solidFill>
                <a:latin typeface="LucidaSansTypewriter"/>
              </a:rPr>
              <a:t>if </a:t>
            </a:r>
            <a:r>
              <a:rPr lang="en-US" sz="2400" b="1" i="0" u="none" strike="noStrike" baseline="0" dirty="0">
                <a:solidFill>
                  <a:srgbClr val="000000"/>
                </a:solidFill>
                <a:latin typeface="AGaramond-Regular"/>
              </a:rPr>
              <a:t>selection statement </a:t>
            </a:r>
            <a:r>
              <a:rPr lang="en-US" sz="2400" b="0" i="0" u="none" strike="noStrike" baseline="0" dirty="0">
                <a:solidFill>
                  <a:srgbClr val="000000"/>
                </a:solidFill>
                <a:latin typeface="AGaramond-Regular"/>
              </a:rPr>
              <a:t>either </a:t>
            </a:r>
            <a:r>
              <a:rPr lang="en-US" sz="2400" b="0" i="1" u="none" strike="noStrike" baseline="0" dirty="0">
                <a:solidFill>
                  <a:srgbClr val="000000"/>
                </a:solidFill>
                <a:latin typeface="AGaramond-Italic"/>
              </a:rPr>
              <a:t>selects </a:t>
            </a:r>
            <a:r>
              <a:rPr lang="en-US" sz="2400" b="0" i="0" u="none" strike="noStrike" baseline="0" dirty="0">
                <a:solidFill>
                  <a:srgbClr val="000000"/>
                </a:solidFill>
                <a:latin typeface="AGaramond-Regular"/>
              </a:rPr>
              <a:t>(performs) an action if a condition is </a:t>
            </a:r>
            <a:r>
              <a:rPr lang="en-US" sz="2400" b="0" i="1" u="none" strike="noStrike" baseline="0" dirty="0">
                <a:solidFill>
                  <a:srgbClr val="000000"/>
                </a:solidFill>
                <a:latin typeface="AGaramond-Italic"/>
              </a:rPr>
              <a:t>true </a:t>
            </a:r>
            <a:r>
              <a:rPr lang="en-US" sz="2400" b="0" i="0" u="none" strike="noStrike" baseline="0" dirty="0">
                <a:solidFill>
                  <a:srgbClr val="000000"/>
                </a:solidFill>
                <a:latin typeface="AGaramond-Regular"/>
              </a:rPr>
              <a:t>or </a:t>
            </a:r>
            <a:r>
              <a:rPr lang="en-US" sz="2400" b="0" i="1" u="none" strike="noStrike" baseline="0" dirty="0">
                <a:solidFill>
                  <a:srgbClr val="000000"/>
                </a:solidFill>
                <a:latin typeface="AGaramond-Italic"/>
              </a:rPr>
              <a:t>skips </a:t>
            </a:r>
            <a:r>
              <a:rPr lang="en-US" sz="2400" b="0" i="0" u="none" strike="noStrike" baseline="0" dirty="0">
                <a:solidFill>
                  <a:srgbClr val="000000"/>
                </a:solidFill>
                <a:latin typeface="AGaramond-Regular"/>
              </a:rPr>
              <a:t>the action if the condition is </a:t>
            </a:r>
            <a:r>
              <a:rPr lang="en-US" sz="2400" b="0" i="1" u="none" strike="noStrike" baseline="0" dirty="0">
                <a:solidFill>
                  <a:srgbClr val="000000"/>
                </a:solidFill>
                <a:latin typeface="AGaramond-Italic"/>
              </a:rPr>
              <a:t>false</a:t>
            </a:r>
            <a:r>
              <a:rPr lang="en-US" sz="2400" b="0" i="0" u="none" strike="noStrike" baseline="0" dirty="0">
                <a:solidFill>
                  <a:srgbClr val="000000"/>
                </a:solidFill>
                <a:latin typeface="AGaramond-Regular"/>
              </a:rPr>
              <a:t>. (</a:t>
            </a:r>
            <a:r>
              <a:rPr lang="en-US" sz="2400" b="1" i="0" u="none" strike="noStrike" baseline="0" dirty="0">
                <a:solidFill>
                  <a:srgbClr val="00AEF0"/>
                </a:solidFill>
                <a:latin typeface="AGaramond-Semibold"/>
              </a:rPr>
              <a:t>single-selection statement </a:t>
            </a:r>
            <a:r>
              <a:rPr lang="en-US" sz="2400" b="0" i="0" u="none" strike="noStrike" baseline="0" dirty="0">
                <a:solidFill>
                  <a:srgbClr val="000000"/>
                </a:solidFill>
                <a:latin typeface="AGaramond-Regular"/>
              </a:rPr>
              <a:t>)</a:t>
            </a:r>
          </a:p>
          <a:p>
            <a:pPr marL="457200" indent="-457200" algn="l">
              <a:buFont typeface="+mj-lt"/>
              <a:buAutoNum type="arabicPeriod"/>
            </a:pPr>
            <a:r>
              <a:rPr lang="en-US" sz="2400" b="0" i="0" u="none" strike="noStrike" baseline="0" dirty="0">
                <a:solidFill>
                  <a:srgbClr val="000000"/>
                </a:solidFill>
                <a:latin typeface="AGaramond-Regular"/>
              </a:rPr>
              <a:t>The </a:t>
            </a:r>
            <a:r>
              <a:rPr lang="en-US" b="1" i="0" u="none" strike="noStrike" baseline="0" dirty="0">
                <a:solidFill>
                  <a:srgbClr val="000000"/>
                </a:solidFill>
                <a:latin typeface="LucidaSansTypewriter"/>
              </a:rPr>
              <a:t>if</a:t>
            </a:r>
            <a:r>
              <a:rPr lang="en-US" sz="2400" b="1" i="0" u="none" strike="noStrike" baseline="0" dirty="0">
                <a:solidFill>
                  <a:srgbClr val="000000"/>
                </a:solidFill>
                <a:latin typeface="AGaramond-Regular"/>
              </a:rPr>
              <a:t>…</a:t>
            </a:r>
            <a:r>
              <a:rPr lang="en-US" b="1" i="0" u="none" strike="noStrike" baseline="0" dirty="0">
                <a:solidFill>
                  <a:srgbClr val="000000"/>
                </a:solidFill>
                <a:latin typeface="LucidaSansTypewriter"/>
              </a:rPr>
              <a:t>else </a:t>
            </a:r>
            <a:r>
              <a:rPr lang="en-US" sz="2400" b="1" i="0" u="none" strike="noStrike" baseline="0" dirty="0">
                <a:solidFill>
                  <a:srgbClr val="000000"/>
                </a:solidFill>
                <a:latin typeface="AGaramond-Regular"/>
              </a:rPr>
              <a:t>selection statement  </a:t>
            </a:r>
            <a:r>
              <a:rPr lang="en-US" sz="2400" b="0" i="0" u="none" strike="noStrike" baseline="0" dirty="0">
                <a:solidFill>
                  <a:srgbClr val="000000"/>
                </a:solidFill>
                <a:latin typeface="AGaramond-Regular"/>
              </a:rPr>
              <a:t>performs an action if a condition is </a:t>
            </a:r>
            <a:r>
              <a:rPr lang="en-US" sz="2400" b="0" i="1" u="none" strike="noStrike" baseline="0" dirty="0">
                <a:solidFill>
                  <a:srgbClr val="000000"/>
                </a:solidFill>
                <a:latin typeface="AGaramond-Italic"/>
              </a:rPr>
              <a:t>true </a:t>
            </a:r>
            <a:r>
              <a:rPr lang="en-US" sz="2400" b="0" i="0" u="none" strike="noStrike" baseline="0" dirty="0">
                <a:solidFill>
                  <a:srgbClr val="000000"/>
                </a:solidFill>
                <a:latin typeface="AGaramond-Regular"/>
              </a:rPr>
              <a:t>and performs a different action if the condition is </a:t>
            </a:r>
            <a:r>
              <a:rPr lang="en-US" sz="2400" b="0" i="1" u="none" strike="noStrike" baseline="0" dirty="0">
                <a:solidFill>
                  <a:srgbClr val="000000"/>
                </a:solidFill>
                <a:latin typeface="AGaramond-Italic"/>
              </a:rPr>
              <a:t>false</a:t>
            </a:r>
            <a:r>
              <a:rPr lang="en-US" sz="2400" b="0" i="0" u="none" strike="noStrike" baseline="0" dirty="0">
                <a:solidFill>
                  <a:srgbClr val="000000"/>
                </a:solidFill>
                <a:latin typeface="AGaramond-Regular"/>
              </a:rPr>
              <a:t>. (</a:t>
            </a:r>
            <a:r>
              <a:rPr lang="en-US" sz="2400" b="1" i="0" u="none" strike="noStrike" baseline="0" dirty="0">
                <a:solidFill>
                  <a:srgbClr val="00AEF0"/>
                </a:solidFill>
                <a:latin typeface="AGaramond-Semibold"/>
              </a:rPr>
              <a:t>double-selection statement </a:t>
            </a:r>
            <a:r>
              <a:rPr lang="en-US" sz="2400" b="0" i="0" u="none" strike="noStrike" baseline="0" dirty="0">
                <a:solidFill>
                  <a:srgbClr val="000000"/>
                </a:solidFill>
                <a:latin typeface="AGaramond-Regular"/>
              </a:rPr>
              <a:t>)</a:t>
            </a:r>
            <a:endParaRPr lang="en-US" sz="2400" dirty="0">
              <a:solidFill>
                <a:srgbClr val="000000"/>
              </a:solidFill>
              <a:latin typeface="AGaramond-Regular"/>
            </a:endParaRPr>
          </a:p>
          <a:p>
            <a:pPr marL="457200" indent="-457200" algn="l">
              <a:buFont typeface="+mj-lt"/>
              <a:buAutoNum type="arabicPeriod"/>
            </a:pPr>
            <a:r>
              <a:rPr lang="en-US" sz="2400" b="0" i="0" u="none" strike="noStrike" baseline="0" dirty="0">
                <a:solidFill>
                  <a:srgbClr val="000000"/>
                </a:solidFill>
                <a:latin typeface="AGaramond-Regular"/>
              </a:rPr>
              <a:t>The</a:t>
            </a:r>
            <a:r>
              <a:rPr lang="en-US" sz="2400" dirty="0">
                <a:solidFill>
                  <a:srgbClr val="000000"/>
                </a:solidFill>
                <a:latin typeface="AGaramond-Regular"/>
              </a:rPr>
              <a:t> </a:t>
            </a:r>
            <a:r>
              <a:rPr lang="en-US" b="1" i="0" u="none" strike="noStrike" baseline="0" dirty="0">
                <a:solidFill>
                  <a:srgbClr val="000000"/>
                </a:solidFill>
                <a:latin typeface="LucidaSansTypewriter"/>
              </a:rPr>
              <a:t>switch </a:t>
            </a:r>
            <a:r>
              <a:rPr lang="en-US" sz="2400" b="1" i="0" u="none" strike="noStrike" baseline="0" dirty="0">
                <a:solidFill>
                  <a:srgbClr val="000000"/>
                </a:solidFill>
                <a:latin typeface="AGaramond-Regular"/>
              </a:rPr>
              <a:t>selection statement </a:t>
            </a:r>
            <a:r>
              <a:rPr lang="en-US" sz="2400" b="0" i="0" u="none" strike="noStrike" baseline="0" dirty="0">
                <a:solidFill>
                  <a:srgbClr val="000000"/>
                </a:solidFill>
                <a:latin typeface="AGaramond-Regular"/>
              </a:rPr>
              <a:t>performs one of </a:t>
            </a:r>
            <a:r>
              <a:rPr lang="en-US" sz="2400" b="0" i="1" u="none" strike="noStrike" baseline="0" dirty="0">
                <a:solidFill>
                  <a:srgbClr val="000000"/>
                </a:solidFill>
                <a:latin typeface="AGaramond-Italic"/>
              </a:rPr>
              <a:t>many </a:t>
            </a:r>
            <a:r>
              <a:rPr lang="en-US" sz="2400" b="0" i="0" u="none" strike="noStrike" baseline="0" dirty="0">
                <a:solidFill>
                  <a:srgbClr val="000000"/>
                </a:solidFill>
                <a:latin typeface="AGaramond-Regular"/>
              </a:rPr>
              <a:t>different actions, depending on the value of an expression. (</a:t>
            </a:r>
            <a:r>
              <a:rPr lang="en-US" sz="2400" b="1" i="0" u="none" strike="noStrike" baseline="0" dirty="0">
                <a:solidFill>
                  <a:srgbClr val="00AEF0"/>
                </a:solidFill>
                <a:latin typeface="AGaramond-Semibold"/>
              </a:rPr>
              <a:t>multiple-selection statement </a:t>
            </a:r>
            <a:r>
              <a:rPr lang="en-US" sz="2400" b="0" i="0" u="none" strike="noStrike" baseline="0" dirty="0">
                <a:solidFill>
                  <a:srgbClr val="000000"/>
                </a:solidFill>
                <a:latin typeface="AGaramond-Regular"/>
              </a:rPr>
              <a:t>because it selects among many different actions)</a:t>
            </a:r>
          </a:p>
        </p:txBody>
      </p:sp>
    </p:spTree>
    <p:extLst>
      <p:ext uri="{BB962C8B-B14F-4D97-AF65-F5344CB8AC3E}">
        <p14:creationId xmlns:p14="http://schemas.microsoft.com/office/powerpoint/2010/main" val="126396248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FFDBCE88-A1AF-4179-BCFC-3622359D2626}"/>
              </a:ext>
            </a:extLst>
          </p:cNvPr>
          <p:cNvSpPr>
            <a:spLocks noGrp="1" noChangeArrowheads="1"/>
          </p:cNvSpPr>
          <p:nvPr>
            <p:ph type="title"/>
          </p:nvPr>
        </p:nvSpPr>
        <p:spPr>
          <a:xfrm>
            <a:off x="989887" y="357499"/>
            <a:ext cx="8231188" cy="908050"/>
          </a:xfrm>
        </p:spPr>
        <p:txBody>
          <a:bodyPr vert="horz" lIns="90000" tIns="46800" rIns="90000" bIns="46800" rtlCol="0" anchor="b">
            <a:normAutofit/>
          </a:bodyPr>
          <a:lstStyle/>
          <a:p>
            <a:pPr>
              <a:lnSpc>
                <a:spcPct val="95000"/>
              </a:lnSpc>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a:solidFill>
                  <a:schemeClr val="tx1">
                    <a:lumMod val="95000"/>
                    <a:lumOff val="5000"/>
                  </a:schemeClr>
                </a:solidFill>
                <a:latin typeface="Times New Roman" panose="02020603050405020304" pitchFamily="18" charset="0"/>
                <a:cs typeface="Times New Roman" panose="02020603050405020304" pitchFamily="18" charset="0"/>
              </a:rPr>
              <a:t>Decision Logic Structure</a:t>
            </a:r>
          </a:p>
        </p:txBody>
      </p:sp>
      <p:sp>
        <p:nvSpPr>
          <p:cNvPr id="84995" name="Rectangle 3">
            <a:extLst>
              <a:ext uri="{FF2B5EF4-FFF2-40B4-BE49-F238E27FC236}">
                <a16:creationId xmlns:a16="http://schemas.microsoft.com/office/drawing/2014/main" id="{28D6902F-B0DF-4DF3-AE6A-541713E64265}"/>
              </a:ext>
            </a:extLst>
          </p:cNvPr>
          <p:cNvSpPr>
            <a:spLocks noGrp="1" noChangeArrowheads="1"/>
          </p:cNvSpPr>
          <p:nvPr>
            <p:ph idx="1"/>
          </p:nvPr>
        </p:nvSpPr>
        <p:spPr>
          <a:xfrm>
            <a:off x="1614443" y="1414329"/>
            <a:ext cx="8534400" cy="5029200"/>
          </a:xfrm>
        </p:spPr>
        <p:txBody>
          <a:bodyPr vert="horz" lIns="90000" tIns="46800" rIns="90000" bIns="46800" rtlCol="0">
            <a:normAutofit/>
          </a:bodyPr>
          <a:lstStyle/>
          <a:p>
            <a:pPr>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Implements using the IF/THEN/ELSE instruction.</a:t>
            </a:r>
          </a:p>
          <a:p>
            <a:pPr>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Tells the computer that IF a condition is true, THEN execute a set of instructions, or ELSE execute another set of instructions  </a:t>
            </a:r>
          </a:p>
          <a:p>
            <a:pPr>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ELSE part is optional, as there is not always a set of instructions if the conditions are false.</a:t>
            </a:r>
          </a:p>
          <a:p>
            <a:pPr>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endParaRPr lang="en-GB" altLang="en-US" dirty="0">
              <a:cs typeface="Times New Roman" panose="02020603050405020304" pitchFamily="18" charset="0"/>
            </a:endParaRPr>
          </a:p>
          <a:p>
            <a:pPr>
              <a:spcBef>
                <a:spcPts val="600"/>
              </a:spcBef>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Algorithm:</a:t>
            </a:r>
          </a:p>
          <a:p>
            <a:pPr marL="457200" lvl="1" indent="0" algn="jus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b="1" dirty="0">
                <a:cs typeface="Times New Roman" panose="02020603050405020304" pitchFamily="18" charset="0"/>
              </a:rPr>
              <a:t>IF &lt;condition(s)&gt; THEN</a:t>
            </a:r>
          </a:p>
          <a:p>
            <a:pPr marL="457200" lvl="1" indent="0" algn="jus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	&lt;TRUE instruction(s)&gt;</a:t>
            </a:r>
          </a:p>
          <a:p>
            <a:pPr marL="457200" lvl="1" indent="0" algn="jus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ELSE</a:t>
            </a:r>
          </a:p>
          <a:p>
            <a:pPr marL="457200" lvl="1" indent="0" algn="just">
              <a:buNone/>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	&lt;FALSE instruction(s)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CB5AA2CD-461D-4EC4-A0CF-5C2E09BD495E}"/>
              </a:ext>
            </a:extLst>
          </p:cNvPr>
          <p:cNvSpPr>
            <a:spLocks noGrp="1" noChangeArrowheads="1"/>
          </p:cNvSpPr>
          <p:nvPr>
            <p:ph type="title"/>
          </p:nvPr>
        </p:nvSpPr>
        <p:spPr/>
        <p:txBody>
          <a:bodyPr rtlCol="0"/>
          <a:lstStyle/>
          <a:p>
            <a:pPr>
              <a:defRPr/>
            </a:pPr>
            <a:r>
              <a:rPr lang="en-US" b="1">
                <a:solidFill>
                  <a:schemeClr val="tx1">
                    <a:lumMod val="95000"/>
                    <a:lumOff val="5000"/>
                  </a:schemeClr>
                </a:solidFill>
              </a:rPr>
              <a:t>PRE-PROGRAMMING PHASE</a:t>
            </a:r>
          </a:p>
        </p:txBody>
      </p:sp>
      <p:sp>
        <p:nvSpPr>
          <p:cNvPr id="41987" name="Rectangle 3">
            <a:extLst>
              <a:ext uri="{FF2B5EF4-FFF2-40B4-BE49-F238E27FC236}">
                <a16:creationId xmlns:a16="http://schemas.microsoft.com/office/drawing/2014/main" id="{94C9DD9E-D4B7-48B6-A660-43B333325C7D}"/>
              </a:ext>
            </a:extLst>
          </p:cNvPr>
          <p:cNvSpPr>
            <a:spLocks noGrp="1" noChangeArrowheads="1"/>
          </p:cNvSpPr>
          <p:nvPr>
            <p:ph idx="1"/>
          </p:nvPr>
        </p:nvSpPr>
        <p:spPr/>
        <p:txBody>
          <a:bodyPr/>
          <a:lstStyle/>
          <a:p>
            <a:pPr eaLnBrk="1" hangingPunct="1"/>
            <a:r>
              <a:rPr lang="en-US" altLang="en-US" b="1" dirty="0"/>
              <a:t>Analyzing The Problem</a:t>
            </a:r>
            <a:endParaRPr lang="en-US" altLang="en-US" dirty="0"/>
          </a:p>
          <a:p>
            <a:pPr lvl="1">
              <a:buFont typeface="Wingdings" panose="05000000000000000000" pitchFamily="2" charset="2"/>
              <a:buChar char="§"/>
            </a:pPr>
            <a:r>
              <a:rPr lang="en-US" altLang="en-US" sz="1800" dirty="0"/>
              <a:t>Understand and analyze the problem to determine whether it can be solved by a computer.</a:t>
            </a:r>
          </a:p>
          <a:p>
            <a:pPr lvl="1">
              <a:buFont typeface="Wingdings" panose="05000000000000000000" pitchFamily="2" charset="2"/>
              <a:buChar char="§"/>
            </a:pPr>
            <a:r>
              <a:rPr lang="en-US" altLang="en-US" sz="1800" dirty="0"/>
              <a:t>Analyze the requirements of the problem.</a:t>
            </a:r>
          </a:p>
          <a:p>
            <a:pPr lvl="1">
              <a:buFont typeface="Wingdings" panose="05000000000000000000" pitchFamily="2" charset="2"/>
              <a:buChar char="§"/>
            </a:pPr>
            <a:r>
              <a:rPr lang="en-US" altLang="en-US" sz="1800" dirty="0"/>
              <a:t>Identify the following:</a:t>
            </a:r>
          </a:p>
          <a:p>
            <a:pPr lvl="2">
              <a:buFont typeface="Wingdings" panose="05000000000000000000" pitchFamily="2" charset="2"/>
              <a:buChar char="§"/>
            </a:pPr>
            <a:r>
              <a:rPr lang="en-US" altLang="en-US" sz="1600" dirty="0"/>
              <a:t>Data requirement.</a:t>
            </a:r>
          </a:p>
          <a:p>
            <a:pPr lvl="2">
              <a:buFont typeface="Wingdings" panose="05000000000000000000" pitchFamily="2" charset="2"/>
              <a:buChar char="§"/>
            </a:pPr>
            <a:r>
              <a:rPr lang="en-US" altLang="en-US" sz="1600" dirty="0"/>
              <a:t>Processing requirement or procedures that will be needed to solve the problem.</a:t>
            </a:r>
          </a:p>
          <a:p>
            <a:pPr lvl="2">
              <a:buFont typeface="Wingdings" panose="05000000000000000000" pitchFamily="2" charset="2"/>
              <a:buChar char="§"/>
            </a:pPr>
            <a:r>
              <a:rPr lang="en-US" altLang="en-US" sz="1600" dirty="0"/>
              <a:t>The output.</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2A71B535-960B-4E8F-B9F9-B1E4E59421D5}"/>
              </a:ext>
            </a:extLst>
          </p:cNvPr>
          <p:cNvSpPr>
            <a:spLocks noGrp="1" noChangeArrowheads="1"/>
          </p:cNvSpPr>
          <p:nvPr>
            <p:ph type="title"/>
          </p:nvPr>
        </p:nvSpPr>
        <p:spPr>
          <a:xfrm>
            <a:off x="1152258" y="459900"/>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rPr>
              <a:t>Decision Logic Structure</a:t>
            </a:r>
          </a:p>
        </p:txBody>
      </p:sp>
      <p:pic>
        <p:nvPicPr>
          <p:cNvPr id="87043" name="Picture 3">
            <a:extLst>
              <a:ext uri="{FF2B5EF4-FFF2-40B4-BE49-F238E27FC236}">
                <a16:creationId xmlns:a16="http://schemas.microsoft.com/office/drawing/2014/main" id="{69280904-CC80-43B5-AF29-2CB839723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6339" y="1931349"/>
            <a:ext cx="6789634" cy="3533381"/>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45B29228-6B93-4591-941F-DB2D983F5E95}"/>
              </a:ext>
            </a:extLst>
          </p:cNvPr>
          <p:cNvSpPr>
            <a:spLocks noGrp="1" noChangeArrowheads="1"/>
          </p:cNvSpPr>
          <p:nvPr>
            <p:ph type="title"/>
          </p:nvPr>
        </p:nvSpPr>
        <p:spPr>
          <a:xfrm>
            <a:off x="1032617" y="468446"/>
            <a:ext cx="8231188" cy="908050"/>
          </a:xfrm>
        </p:spPr>
        <p:txBody>
          <a:bodyPr vert="horz" lIns="90000" tIns="46800" rIns="90000" bIns="46800" rtlCol="0" anchor="b">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cs typeface="Times New Roman" panose="02020603050405020304" pitchFamily="18" charset="0"/>
              </a:rPr>
              <a:t>Examples of conditional expressions</a:t>
            </a:r>
          </a:p>
        </p:txBody>
      </p:sp>
      <p:sp>
        <p:nvSpPr>
          <p:cNvPr id="89091" name="Rectangle 3">
            <a:extLst>
              <a:ext uri="{FF2B5EF4-FFF2-40B4-BE49-F238E27FC236}">
                <a16:creationId xmlns:a16="http://schemas.microsoft.com/office/drawing/2014/main" id="{B4093873-F904-4757-BF54-361E726318C3}"/>
              </a:ext>
            </a:extLst>
          </p:cNvPr>
          <p:cNvSpPr>
            <a:spLocks noGrp="1" noChangeArrowheads="1"/>
          </p:cNvSpPr>
          <p:nvPr>
            <p:ph idx="1"/>
          </p:nvPr>
        </p:nvSpPr>
        <p:spPr>
          <a:xfrm>
            <a:off x="1262011" y="1600912"/>
            <a:ext cx="7772400" cy="4114800"/>
          </a:xfrm>
        </p:spPr>
        <p:txBody>
          <a:bodyPr vert="horz" lIns="90000" tIns="46800" rIns="90000" bIns="46800" rtlCol="0">
            <a:normAutofit/>
          </a:bodyPr>
          <a:lstStyle/>
          <a:p>
            <a:pPr algn="just">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A &lt; B (A and B are the same data type – either numeric, character, or string)</a:t>
            </a:r>
          </a:p>
          <a:p>
            <a:pPr algn="just">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X + 5 &gt;= Z (X and Z are numeric data)</a:t>
            </a:r>
          </a:p>
          <a:p>
            <a:pPr algn="just">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E &lt; 5 or F &gt; 10 (E and F are numeric data)</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6CF60CC3-4FA6-4FB1-B651-4806B5E5284C}"/>
              </a:ext>
            </a:extLst>
          </p:cNvPr>
          <p:cNvSpPr>
            <a:spLocks noGrp="1" noChangeArrowheads="1"/>
          </p:cNvSpPr>
          <p:nvPr>
            <p:ph type="title"/>
          </p:nvPr>
        </p:nvSpPr>
        <p:spPr/>
        <p:txBody>
          <a:bodyPr rtlCol="0"/>
          <a:lstStyle/>
          <a:p>
            <a:pPr>
              <a:defRPr/>
            </a:pPr>
            <a:r>
              <a:rPr lang="en-GB">
                <a:solidFill>
                  <a:schemeClr val="tx1">
                    <a:lumMod val="95000"/>
                    <a:lumOff val="5000"/>
                  </a:schemeClr>
                </a:solidFill>
              </a:rPr>
              <a:t>Example</a:t>
            </a:r>
          </a:p>
        </p:txBody>
      </p:sp>
      <p:sp>
        <p:nvSpPr>
          <p:cNvPr id="91139" name="Rectangle 3">
            <a:extLst>
              <a:ext uri="{FF2B5EF4-FFF2-40B4-BE49-F238E27FC236}">
                <a16:creationId xmlns:a16="http://schemas.microsoft.com/office/drawing/2014/main" id="{40D164C8-965D-4AAE-B596-F4D6FD80AAFB}"/>
              </a:ext>
            </a:extLst>
          </p:cNvPr>
          <p:cNvSpPr>
            <a:spLocks noGrp="1" noChangeArrowheads="1"/>
          </p:cNvSpPr>
          <p:nvPr>
            <p:ph idx="1"/>
          </p:nvPr>
        </p:nvSpPr>
        <p:spPr>
          <a:xfrm>
            <a:off x="1160805" y="1500736"/>
            <a:ext cx="8228013" cy="4953000"/>
          </a:xfrm>
        </p:spPr>
        <p:txBody>
          <a:bodyPr/>
          <a:lstStyle/>
          <a:p>
            <a:pPr marL="0" indent="0" eaLnBrk="1" hangingPunct="1">
              <a:buNone/>
            </a:pPr>
            <a:r>
              <a:rPr lang="en-GB" altLang="en-US" dirty="0"/>
              <a:t>Assume your are calculating pay at an hourly rate, and overtime pay(over 40 hours) at 1.5 times the hourly rate.</a:t>
            </a:r>
          </a:p>
          <a:p>
            <a:pPr lvl="1" eaLnBrk="1" hangingPunct="1"/>
            <a:r>
              <a:rPr lang="en-GB" altLang="en-US" dirty="0"/>
              <a:t>IF the hours are greater than 40, THEN the pay is calculated for overtime, or ELSE the pay is calculated in the usual way.</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CA4C1CC3-4580-4498-8445-594DC9BA71F2}"/>
              </a:ext>
            </a:extLst>
          </p:cNvPr>
          <p:cNvSpPr>
            <a:spLocks noGrp="1" noChangeArrowheads="1"/>
          </p:cNvSpPr>
          <p:nvPr>
            <p:ph type="title"/>
          </p:nvPr>
        </p:nvSpPr>
        <p:spPr>
          <a:xfrm>
            <a:off x="1476286" y="153824"/>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rPr>
              <a:t>Example Decision Structure</a:t>
            </a:r>
          </a:p>
        </p:txBody>
      </p:sp>
      <p:pic>
        <p:nvPicPr>
          <p:cNvPr id="92163" name="Picture 3">
            <a:extLst>
              <a:ext uri="{FF2B5EF4-FFF2-40B4-BE49-F238E27FC236}">
                <a16:creationId xmlns:a16="http://schemas.microsoft.com/office/drawing/2014/main" id="{AB14BAD1-783B-46FE-A096-B98B273B00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76286" y="1177183"/>
            <a:ext cx="7275319" cy="4805715"/>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FC293EAC-C4BC-421F-8641-0B50D9D95FC7}"/>
              </a:ext>
            </a:extLst>
          </p:cNvPr>
          <p:cNvSpPr>
            <a:spLocks noGrp="1" noChangeArrowheads="1"/>
          </p:cNvSpPr>
          <p:nvPr>
            <p:ph type="title"/>
          </p:nvPr>
        </p:nvSpPr>
        <p:spPr>
          <a:xfrm>
            <a:off x="1212078" y="254949"/>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cs typeface="Times New Roman" panose="02020603050405020304" pitchFamily="18" charset="0"/>
              </a:rPr>
              <a:t>The Case Logic Structure</a:t>
            </a:r>
            <a:r>
              <a:rPr lang="en-GB" dirty="0">
                <a:solidFill>
                  <a:schemeClr val="tx1">
                    <a:lumMod val="95000"/>
                    <a:lumOff val="5000"/>
                  </a:schemeClr>
                </a:solidFill>
              </a:rPr>
              <a:t> </a:t>
            </a:r>
          </a:p>
        </p:txBody>
      </p:sp>
      <p:sp>
        <p:nvSpPr>
          <p:cNvPr id="116739" name="Rectangle 3">
            <a:extLst>
              <a:ext uri="{FF2B5EF4-FFF2-40B4-BE49-F238E27FC236}">
                <a16:creationId xmlns:a16="http://schemas.microsoft.com/office/drawing/2014/main" id="{F50267F7-3737-45B5-8229-58E985FD6922}"/>
              </a:ext>
            </a:extLst>
          </p:cNvPr>
          <p:cNvSpPr>
            <a:spLocks noGrp="1" noChangeArrowheads="1"/>
          </p:cNvSpPr>
          <p:nvPr>
            <p:ph idx="1"/>
          </p:nvPr>
        </p:nvSpPr>
        <p:spPr>
          <a:xfrm>
            <a:off x="1212078" y="1677498"/>
            <a:ext cx="8497888" cy="5181600"/>
          </a:xfrm>
        </p:spPr>
        <p:txBody>
          <a:bodyPr vert="horz" lIns="90000" tIns="46800" rIns="90000" bIns="46800" rtlCol="0">
            <a:normAutofit/>
          </a:bodyPr>
          <a:lstStyle/>
          <a:p>
            <a:pPr marL="341313" indent="-341313">
              <a:spcBef>
                <a:spcPts val="600"/>
              </a:spcBef>
              <a:buFont typeface="Wingdings 3"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defRPr/>
            </a:pPr>
            <a:r>
              <a:rPr lang="en-GB" altLang="en-US" dirty="0">
                <a:solidFill>
                  <a:schemeClr val="tx1">
                    <a:lumMod val="75000"/>
                    <a:lumOff val="25000"/>
                  </a:schemeClr>
                </a:solidFill>
                <a:cs typeface="Times New Roman" panose="02020603050405020304" pitchFamily="18" charset="0"/>
              </a:rPr>
              <a:t>Made up of several or many sets of instructions, only one of which will be selected by the user and executed by the computer</a:t>
            </a:r>
          </a:p>
        </p:txBody>
      </p:sp>
      <p:pic>
        <p:nvPicPr>
          <p:cNvPr id="6" name="Picture 3">
            <a:extLst>
              <a:ext uri="{FF2B5EF4-FFF2-40B4-BE49-F238E27FC236}">
                <a16:creationId xmlns:a16="http://schemas.microsoft.com/office/drawing/2014/main" id="{3FB92F20-37F3-45FE-99BF-5BE29C2ABE72}"/>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86783" y="2383626"/>
            <a:ext cx="6468455" cy="3769345"/>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0ABC065F-4033-418A-9A1B-C19C7CD029FB}"/>
              </a:ext>
            </a:extLst>
          </p:cNvPr>
          <p:cNvSpPr>
            <a:spLocks noGrp="1" noChangeArrowheads="1"/>
          </p:cNvSpPr>
          <p:nvPr>
            <p:ph type="title"/>
          </p:nvPr>
        </p:nvSpPr>
        <p:spPr/>
        <p:txBody>
          <a:bodyPr rtlCol="0"/>
          <a:lstStyle/>
          <a:p>
            <a:pPr>
              <a:defRPr/>
            </a:pPr>
            <a:r>
              <a:rPr lang="en-GB">
                <a:solidFill>
                  <a:schemeClr val="tx1">
                    <a:lumMod val="95000"/>
                    <a:lumOff val="5000"/>
                  </a:schemeClr>
                </a:solidFill>
              </a:rPr>
              <a:t>Case Logic Structure</a:t>
            </a:r>
          </a:p>
        </p:txBody>
      </p:sp>
      <p:sp>
        <p:nvSpPr>
          <p:cNvPr id="120835" name="Rectangle 3">
            <a:extLst>
              <a:ext uri="{FF2B5EF4-FFF2-40B4-BE49-F238E27FC236}">
                <a16:creationId xmlns:a16="http://schemas.microsoft.com/office/drawing/2014/main" id="{95724679-B9A1-4F9A-B495-0C04C147E8E8}"/>
              </a:ext>
            </a:extLst>
          </p:cNvPr>
          <p:cNvSpPr>
            <a:spLocks noGrp="1" noChangeArrowheads="1"/>
          </p:cNvSpPr>
          <p:nvPr>
            <p:ph idx="1"/>
          </p:nvPr>
        </p:nvSpPr>
        <p:spPr>
          <a:xfrm>
            <a:off x="669383" y="1958704"/>
            <a:ext cx="9014389" cy="3729526"/>
          </a:xfrm>
        </p:spPr>
        <p:txBody>
          <a:bodyPr rtlCol="0">
            <a:normAutofit/>
          </a:bodyPr>
          <a:lstStyle/>
          <a:p>
            <a:pPr>
              <a:buFont typeface="Wingdings 3" charset="2"/>
              <a:buChar char=""/>
              <a:defRPr/>
            </a:pPr>
            <a:r>
              <a:rPr lang="en-GB" altLang="en-US" dirty="0">
                <a:solidFill>
                  <a:schemeClr val="tx1">
                    <a:lumMod val="75000"/>
                    <a:lumOff val="25000"/>
                  </a:schemeClr>
                </a:solidFill>
              </a:rPr>
              <a:t>Example: A company has four different medical plans. The programmer has given each plan a code corresponding to the beginning initial of the company: Plan 1 = F, Plan 2 = B, Plan 3 = K, Plan 4 = E.</a:t>
            </a:r>
          </a:p>
          <a:p>
            <a:pPr>
              <a:buNone/>
              <a:defRPr/>
            </a:pPr>
            <a:r>
              <a:rPr lang="en-GB" altLang="en-US" dirty="0">
                <a:solidFill>
                  <a:schemeClr val="tx1">
                    <a:lumMod val="75000"/>
                    <a:lumOff val="25000"/>
                  </a:schemeClr>
                </a:solidFill>
              </a:rPr>
              <a:t>	The company pays for all of Plan 1. The individual has to pay for part of the others. The payroll deduction for Plan 2 = 4.65, for Plan 3 = 7.85, and for Plan 4 = 5.50. Any other codes are considered in error. </a:t>
            </a:r>
          </a:p>
          <a:p>
            <a:pPr>
              <a:buNone/>
              <a:defRPr/>
            </a:pPr>
            <a:r>
              <a:rPr lang="en-GB" altLang="en-US" dirty="0"/>
              <a:t>     </a:t>
            </a:r>
            <a:r>
              <a:rPr lang="en-GB" altLang="en-US" dirty="0">
                <a:solidFill>
                  <a:schemeClr val="tx1">
                    <a:lumMod val="75000"/>
                    <a:lumOff val="25000"/>
                  </a:schemeClr>
                </a:solidFill>
              </a:rPr>
              <a:t>Write the algorithm and draw the flowchart for a module to determine the payroll deduction.</a:t>
            </a: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B3C9CD1B-4083-4B04-A67E-E89235E6E930}"/>
              </a:ext>
            </a:extLst>
          </p:cNvPr>
          <p:cNvSpPr>
            <a:spLocks noGrp="1" noChangeArrowheads="1"/>
          </p:cNvSpPr>
          <p:nvPr>
            <p:ph type="title"/>
          </p:nvPr>
        </p:nvSpPr>
        <p:spPr>
          <a:xfrm>
            <a:off x="1083891" y="282011"/>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sz="4000" dirty="0">
                <a:solidFill>
                  <a:schemeClr val="tx1">
                    <a:lumMod val="95000"/>
                    <a:lumOff val="5000"/>
                  </a:schemeClr>
                </a:solidFill>
                <a:cs typeface="Times New Roman" panose="02020603050405020304" pitchFamily="18" charset="0"/>
              </a:rPr>
              <a:t>Example of Case Logic Structure</a:t>
            </a:r>
            <a:r>
              <a:rPr lang="en-GB" sz="4000" dirty="0">
                <a:solidFill>
                  <a:schemeClr val="tx1">
                    <a:lumMod val="95000"/>
                    <a:lumOff val="5000"/>
                  </a:schemeClr>
                </a:solidFill>
              </a:rPr>
              <a:t> </a:t>
            </a:r>
          </a:p>
        </p:txBody>
      </p:sp>
      <p:pic>
        <p:nvPicPr>
          <p:cNvPr id="125955" name="Picture 3">
            <a:extLst>
              <a:ext uri="{FF2B5EF4-FFF2-40B4-BE49-F238E27FC236}">
                <a16:creationId xmlns:a16="http://schemas.microsoft.com/office/drawing/2014/main" id="{760077D9-7BD9-4A01-A46F-3069066299BC}"/>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409507" y="1414796"/>
            <a:ext cx="7905572" cy="4563455"/>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7D93DD77-4EE3-4111-8191-3E7A0A57EDB8}"/>
              </a:ext>
            </a:extLst>
          </p:cNvPr>
          <p:cNvSpPr>
            <a:spLocks noGrp="1" noChangeArrowheads="1"/>
          </p:cNvSpPr>
          <p:nvPr>
            <p:ph type="title"/>
          </p:nvPr>
        </p:nvSpPr>
        <p:spPr/>
        <p:txBody>
          <a:bodyPr rtlCol="0"/>
          <a:lstStyle/>
          <a:p>
            <a:pPr>
              <a:defRPr/>
            </a:pPr>
            <a:r>
              <a:rPr lang="en-GB" dirty="0">
                <a:solidFill>
                  <a:schemeClr val="tx1">
                    <a:lumMod val="95000"/>
                    <a:lumOff val="5000"/>
                  </a:schemeClr>
                </a:solidFill>
              </a:rPr>
              <a:t>NESTED IF/THEN/ELSE INSTRUCTIONS</a:t>
            </a:r>
          </a:p>
        </p:txBody>
      </p:sp>
      <p:sp>
        <p:nvSpPr>
          <p:cNvPr id="94211" name="Rectangle 3">
            <a:extLst>
              <a:ext uri="{FF2B5EF4-FFF2-40B4-BE49-F238E27FC236}">
                <a16:creationId xmlns:a16="http://schemas.microsoft.com/office/drawing/2014/main" id="{7E7441BB-883E-4F20-A355-15982922B989}"/>
              </a:ext>
            </a:extLst>
          </p:cNvPr>
          <p:cNvSpPr>
            <a:spLocks noGrp="1" noChangeArrowheads="1"/>
          </p:cNvSpPr>
          <p:nvPr>
            <p:ph idx="1"/>
          </p:nvPr>
        </p:nvSpPr>
        <p:spPr>
          <a:xfrm>
            <a:off x="1083893" y="1635096"/>
            <a:ext cx="8304213" cy="5029200"/>
          </a:xfrm>
        </p:spPr>
        <p:txBody>
          <a:bodyPr/>
          <a:lstStyle/>
          <a:p>
            <a:pPr eaLnBrk="1" hangingPunct="1">
              <a:buFont typeface="Wingdings" panose="05000000000000000000" pitchFamily="2" charset="2"/>
              <a:buChar char="§"/>
            </a:pPr>
            <a:r>
              <a:rPr lang="en-GB" altLang="en-US" dirty="0"/>
              <a:t>Multiple decisions.</a:t>
            </a:r>
          </a:p>
          <a:p>
            <a:pPr eaLnBrk="1" hangingPunct="1">
              <a:buFont typeface="Wingdings" panose="05000000000000000000" pitchFamily="2" charset="2"/>
              <a:buChar char="§"/>
            </a:pPr>
            <a:r>
              <a:rPr lang="en-GB" altLang="en-US" dirty="0"/>
              <a:t>Instructions are sets of instruction in which each level of a decision is embedded in a level before it.</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EFFE4ADD-00A8-415F-9EF8-8DA0BA03A236}"/>
              </a:ext>
            </a:extLst>
          </p:cNvPr>
          <p:cNvSpPr>
            <a:spLocks noGrp="1" noChangeArrowheads="1"/>
          </p:cNvSpPr>
          <p:nvPr>
            <p:ph type="title"/>
          </p:nvPr>
        </p:nvSpPr>
        <p:spPr>
          <a:xfrm>
            <a:off x="885914" y="254237"/>
            <a:ext cx="8231188" cy="908050"/>
          </a:xfrm>
        </p:spPr>
        <p:txBody>
          <a:bodyPr vert="horz" lIns="90000" tIns="46800" rIns="90000" bIns="46800" rtlCol="0" anchor="b">
            <a:normAutofit fontScale="90000"/>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rPr>
              <a:t>NESTED IF/THEN/ELSE INSTRUCTIONS</a:t>
            </a:r>
          </a:p>
        </p:txBody>
      </p:sp>
      <p:pic>
        <p:nvPicPr>
          <p:cNvPr id="95235" name="Picture 3">
            <a:extLst>
              <a:ext uri="{FF2B5EF4-FFF2-40B4-BE49-F238E27FC236}">
                <a16:creationId xmlns:a16="http://schemas.microsoft.com/office/drawing/2014/main" id="{0D89DF81-8AB0-4AFE-AACF-D4D3DDA1DDD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279020" y="1423587"/>
            <a:ext cx="7110155" cy="4370462"/>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2D166FD6-9198-434C-8FE3-76FCA0D80241}"/>
              </a:ext>
            </a:extLst>
          </p:cNvPr>
          <p:cNvSpPr>
            <a:spLocks noGrp="1" noChangeArrowheads="1"/>
          </p:cNvSpPr>
          <p:nvPr>
            <p:ph type="title"/>
          </p:nvPr>
        </p:nvSpPr>
        <p:spPr>
          <a:xfrm>
            <a:off x="716423" y="384560"/>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cs typeface="Times New Roman" panose="02020603050405020304" pitchFamily="18" charset="0"/>
              </a:rPr>
              <a:t>c.  Loop Logic Structure</a:t>
            </a:r>
            <a:r>
              <a:rPr lang="en-GB" dirty="0">
                <a:solidFill>
                  <a:schemeClr val="tx1">
                    <a:lumMod val="95000"/>
                    <a:lumOff val="5000"/>
                  </a:schemeClr>
                </a:solidFill>
              </a:rPr>
              <a:t> </a:t>
            </a:r>
          </a:p>
        </p:txBody>
      </p:sp>
      <p:sp>
        <p:nvSpPr>
          <p:cNvPr id="97283" name="Rectangle 3">
            <a:extLst>
              <a:ext uri="{FF2B5EF4-FFF2-40B4-BE49-F238E27FC236}">
                <a16:creationId xmlns:a16="http://schemas.microsoft.com/office/drawing/2014/main" id="{91D17B99-F22A-4DFF-BF48-5AFECBC251A2}"/>
              </a:ext>
            </a:extLst>
          </p:cNvPr>
          <p:cNvSpPr>
            <a:spLocks noGrp="1" noChangeArrowheads="1"/>
          </p:cNvSpPr>
          <p:nvPr>
            <p:ph idx="1"/>
          </p:nvPr>
        </p:nvSpPr>
        <p:spPr>
          <a:xfrm>
            <a:off x="1331722" y="1493378"/>
            <a:ext cx="8231188" cy="4377583"/>
          </a:xfrm>
        </p:spPr>
        <p:txBody>
          <a:bodyPr vert="horz" lIns="90000" tIns="46800" rIns="90000" bIns="46800" rtlCol="0">
            <a:normAutofit lnSpcReduction="10000"/>
          </a:bodyPr>
          <a:lstStyle/>
          <a:p>
            <a:pPr algn="just">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US" sz="1800" b="1" i="1" u="none" strike="noStrike" baseline="0" dirty="0">
                <a:latin typeface="AGaramond-SemiboldItalic"/>
              </a:rPr>
              <a:t>Repetition Statements : Ask a question over and over again , until certain task is completed</a:t>
            </a:r>
            <a:endParaRPr lang="en-GB" altLang="en-US" dirty="0">
              <a:cs typeface="Times New Roman" panose="02020603050405020304" pitchFamily="18" charset="0"/>
            </a:endParaRPr>
          </a:p>
          <a:p>
            <a:pPr algn="just">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To solve the problem that doing the same task over and over for different sets of data</a:t>
            </a:r>
          </a:p>
          <a:p>
            <a:pPr algn="l"/>
            <a:r>
              <a:rPr lang="en-US" sz="1800" b="0" i="0" u="none" strike="noStrike" baseline="0" dirty="0">
                <a:latin typeface="AGaramond-Regular"/>
              </a:rPr>
              <a:t>three types of </a:t>
            </a:r>
            <a:r>
              <a:rPr lang="en-US" sz="1800" b="0" i="1" u="none" strike="noStrike" baseline="0" dirty="0">
                <a:latin typeface="AGaramond-Italic"/>
              </a:rPr>
              <a:t>repetition structures </a:t>
            </a:r>
            <a:r>
              <a:rPr lang="en-US" sz="1800" b="0" i="0" u="none" strike="noStrike" baseline="0" dirty="0">
                <a:latin typeface="AGaramond-Regular"/>
              </a:rPr>
              <a:t>in the form of statements, namely </a:t>
            </a:r>
            <a:r>
              <a:rPr lang="en-US" sz="1800" b="0" i="0" u="none" strike="noStrike" baseline="0" dirty="0">
                <a:latin typeface="LucidaSansTypewriter"/>
              </a:rPr>
              <a:t>while</a:t>
            </a:r>
          </a:p>
          <a:p>
            <a:pPr algn="l"/>
            <a:r>
              <a:rPr lang="en-US" sz="1800" b="0" i="0" u="none" strike="noStrike" baseline="0" dirty="0">
                <a:latin typeface="AGaramond-Regular"/>
              </a:rPr>
              <a:t>, </a:t>
            </a:r>
            <a:r>
              <a:rPr lang="en-US" sz="1800" b="0" i="0" u="none" strike="noStrike" baseline="0" dirty="0">
                <a:latin typeface="LucidaSansTypewriter"/>
              </a:rPr>
              <a:t>do</a:t>
            </a:r>
            <a:r>
              <a:rPr lang="en-US" sz="1800" b="0" i="0" u="none" strike="noStrike" baseline="0" dirty="0">
                <a:latin typeface="AGaramond-Regular"/>
              </a:rPr>
              <a:t>…</a:t>
            </a:r>
            <a:r>
              <a:rPr lang="en-US" sz="1800" b="0" i="0" u="none" strike="noStrike" baseline="0" dirty="0">
                <a:latin typeface="LucidaSansTypewriter"/>
              </a:rPr>
              <a:t>while</a:t>
            </a:r>
            <a:r>
              <a:rPr lang="en-US" sz="1800" b="0" i="0" u="none" strike="noStrike" baseline="0" dirty="0">
                <a:latin typeface="AGaramond-Regular"/>
              </a:rPr>
              <a:t>, and </a:t>
            </a:r>
            <a:r>
              <a:rPr lang="en-US" sz="1800" b="0" i="0" u="none" strike="noStrike" baseline="0" dirty="0">
                <a:latin typeface="LucidaSansTypewriter"/>
              </a:rPr>
              <a:t>for</a:t>
            </a:r>
            <a:endParaRPr lang="en-GB" altLang="en-US" dirty="0">
              <a:cs typeface="Times New Roman" panose="02020603050405020304" pitchFamily="18" charset="0"/>
            </a:endParaRPr>
          </a:p>
          <a:p>
            <a:pPr algn="just">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Types of loop:</a:t>
            </a:r>
          </a:p>
          <a:p>
            <a:pPr lvl="1" algn="just">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WHILE loop</a:t>
            </a:r>
          </a:p>
          <a:p>
            <a:pPr lvl="1">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Do WHILE loop</a:t>
            </a:r>
          </a:p>
          <a:p>
            <a:pPr lvl="1">
              <a:buFont typeface="Wingdings" panose="05000000000000000000" pitchFamily="2" charset="2"/>
              <a:buChar char="§"/>
              <a:tabLst>
                <a:tab pos="911225" algn="l"/>
                <a:tab pos="1825625" algn="l"/>
                <a:tab pos="2740025" algn="l"/>
                <a:tab pos="3654425" algn="l"/>
                <a:tab pos="4568825" algn="l"/>
                <a:tab pos="5483225" algn="l"/>
                <a:tab pos="6397625" algn="l"/>
                <a:tab pos="7312025" algn="l"/>
                <a:tab pos="8226425" algn="l"/>
                <a:tab pos="9140825" algn="l"/>
                <a:tab pos="10055225" algn="l"/>
              </a:tabLst>
            </a:pPr>
            <a:r>
              <a:rPr lang="en-GB" altLang="en-US" dirty="0">
                <a:cs typeface="Times New Roman" panose="02020603050405020304" pitchFamily="18" charset="0"/>
              </a:rPr>
              <a:t>For loop</a:t>
            </a:r>
          </a:p>
          <a:p>
            <a:pPr algn="l"/>
            <a:r>
              <a:rPr lang="en-US" sz="1800" b="0" i="0" u="none" strike="noStrike" baseline="0" dirty="0">
                <a:latin typeface="AGaramond-Regular"/>
              </a:rPr>
              <a:t>only seven control statements: sequence, three types of selection and three types of repetition, there’s only one other way control statements may be connected—a method called control-statement </a:t>
            </a:r>
            <a:r>
              <a:rPr lang="en-US" sz="1800" b="0" i="1" u="none" strike="noStrike" baseline="0" dirty="0">
                <a:latin typeface="AGaramond-Italic"/>
              </a:rPr>
              <a:t>nesting</a:t>
            </a:r>
            <a:endParaRPr lang="en-GB" altLang="en-US" dirty="0">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2">
            <a:extLst>
              <a:ext uri="{FF2B5EF4-FFF2-40B4-BE49-F238E27FC236}">
                <a16:creationId xmlns:a16="http://schemas.microsoft.com/office/drawing/2014/main" id="{E2A0EF50-748E-4381-837E-708975787E42}"/>
              </a:ext>
            </a:extLst>
          </p:cNvPr>
          <p:cNvSpPr>
            <a:spLocks noGrp="1" noChangeArrowheads="1"/>
          </p:cNvSpPr>
          <p:nvPr>
            <p:ph type="title"/>
          </p:nvPr>
        </p:nvSpPr>
        <p:spPr>
          <a:xfrm>
            <a:off x="437322" y="658951"/>
            <a:ext cx="10972800" cy="758687"/>
          </a:xfrm>
        </p:spPr>
        <p:txBody>
          <a:bodyPr rtlCol="0">
            <a:normAutofit/>
          </a:bodyPr>
          <a:lstStyle/>
          <a:p>
            <a:pPr>
              <a:defRPr/>
            </a:pPr>
            <a:r>
              <a:rPr lang="en-US" b="1" dirty="0">
                <a:solidFill>
                  <a:schemeClr val="tx1">
                    <a:lumMod val="95000"/>
                    <a:lumOff val="5000"/>
                  </a:schemeClr>
                </a:solidFill>
              </a:rPr>
              <a:t>PRE-PROGRAMMING PHASE</a:t>
            </a:r>
          </a:p>
        </p:txBody>
      </p:sp>
      <p:sp>
        <p:nvSpPr>
          <p:cNvPr id="43011" name="Rectangle 3">
            <a:extLst>
              <a:ext uri="{FF2B5EF4-FFF2-40B4-BE49-F238E27FC236}">
                <a16:creationId xmlns:a16="http://schemas.microsoft.com/office/drawing/2014/main" id="{FCED5473-0A7D-4A89-8594-C552022D077F}"/>
              </a:ext>
            </a:extLst>
          </p:cNvPr>
          <p:cNvSpPr>
            <a:spLocks noGrp="1" noChangeArrowheads="1"/>
          </p:cNvSpPr>
          <p:nvPr>
            <p:ph type="body" sz="half" idx="1"/>
          </p:nvPr>
        </p:nvSpPr>
        <p:spPr>
          <a:xfrm>
            <a:off x="1106556" y="1623219"/>
            <a:ext cx="7848600" cy="1143000"/>
          </a:xfrm>
        </p:spPr>
        <p:txBody>
          <a:bodyPr/>
          <a:lstStyle/>
          <a:p>
            <a:pPr eaLnBrk="1" hangingPunct="1">
              <a:buFont typeface="Wingdings" panose="05000000000000000000" pitchFamily="2" charset="2"/>
              <a:buChar char="§"/>
            </a:pPr>
            <a:r>
              <a:rPr lang="en-US" altLang="en-US" dirty="0"/>
              <a:t>All These requirements can be presented in a Problem Analysis Chart (PAC)</a:t>
            </a:r>
          </a:p>
          <a:p>
            <a:pPr eaLnBrk="1" hangingPunct="1"/>
            <a:endParaRPr lang="en-US" altLang="en-US" dirty="0"/>
          </a:p>
          <a:p>
            <a:pPr eaLnBrk="1" hangingPunct="1"/>
            <a:endParaRPr lang="en-US" altLang="en-US" dirty="0"/>
          </a:p>
          <a:p>
            <a:pPr eaLnBrk="1" hangingPunct="1"/>
            <a:endParaRPr lang="en-US" altLang="en-US" dirty="0"/>
          </a:p>
        </p:txBody>
      </p:sp>
      <p:graphicFrame>
        <p:nvGraphicFramePr>
          <p:cNvPr id="7199" name="Group 31">
            <a:extLst>
              <a:ext uri="{FF2B5EF4-FFF2-40B4-BE49-F238E27FC236}">
                <a16:creationId xmlns:a16="http://schemas.microsoft.com/office/drawing/2014/main" id="{D420A1B8-5CA9-4183-85FC-1BE5478F57AB}"/>
              </a:ext>
            </a:extLst>
          </p:cNvPr>
          <p:cNvGraphicFramePr>
            <a:graphicFrameLocks noGrp="1"/>
          </p:cNvGraphicFramePr>
          <p:nvPr>
            <p:ph sz="quarter" idx="2"/>
            <p:extLst>
              <p:ext uri="{D42A27DB-BD31-4B8C-83A1-F6EECF244321}">
                <p14:modId xmlns:p14="http://schemas.microsoft.com/office/powerpoint/2010/main" val="2623379946"/>
              </p:ext>
            </p:extLst>
          </p:nvPr>
        </p:nvGraphicFramePr>
        <p:xfrm>
          <a:off x="1272209" y="2971800"/>
          <a:ext cx="8709990" cy="1666461"/>
        </p:xfrm>
        <a:graphic>
          <a:graphicData uri="http://schemas.openxmlformats.org/drawingml/2006/table">
            <a:tbl>
              <a:tblPr/>
              <a:tblGrid>
                <a:gridCol w="2903330">
                  <a:extLst>
                    <a:ext uri="{9D8B030D-6E8A-4147-A177-3AD203B41FA5}">
                      <a16:colId xmlns:a16="http://schemas.microsoft.com/office/drawing/2014/main" val="20000"/>
                    </a:ext>
                  </a:extLst>
                </a:gridCol>
                <a:gridCol w="2903330">
                  <a:extLst>
                    <a:ext uri="{9D8B030D-6E8A-4147-A177-3AD203B41FA5}">
                      <a16:colId xmlns:a16="http://schemas.microsoft.com/office/drawing/2014/main" val="20001"/>
                    </a:ext>
                  </a:extLst>
                </a:gridCol>
                <a:gridCol w="2903330">
                  <a:extLst>
                    <a:ext uri="{9D8B030D-6E8A-4147-A177-3AD203B41FA5}">
                      <a16:colId xmlns:a16="http://schemas.microsoft.com/office/drawing/2014/main" val="20002"/>
                    </a:ext>
                  </a:extLst>
                </a:gridCol>
              </a:tblGrid>
              <a:tr h="512757">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1"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53704">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given in the problem or provided by the user</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a:ln>
                            <a:noFill/>
                          </a:ln>
                          <a:solidFill>
                            <a:srgbClr val="000000"/>
                          </a:solidFill>
                          <a:effectLst/>
                          <a:latin typeface="Verdana" panose="020B0604030504040204" pitchFamily="34" charset="0"/>
                          <a:cs typeface="Times New Roman" panose="02020603050405020304" pitchFamily="18" charset="0"/>
                        </a:rPr>
                        <a:t>List of processing required or procedures.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a:ln>
                            <a:noFill/>
                          </a:ln>
                          <a:solidFill>
                            <a:srgbClr val="000000"/>
                          </a:solidFill>
                          <a:effectLst/>
                          <a:latin typeface="Verdana" panose="020B0604030504040204" pitchFamily="34" charset="0"/>
                          <a:cs typeface="Times New Roman" panose="02020603050405020304" pitchFamily="18" charset="0"/>
                        </a:rPr>
                        <a:t>Output requirement.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283BF7C8-E467-4764-A98D-1BB8CC770BB5}"/>
              </a:ext>
            </a:extLst>
          </p:cNvPr>
          <p:cNvSpPr>
            <a:spLocks noGrp="1" noChangeArrowheads="1"/>
          </p:cNvSpPr>
          <p:nvPr>
            <p:ph type="title"/>
          </p:nvPr>
        </p:nvSpPr>
        <p:spPr>
          <a:xfrm>
            <a:off x="2057400" y="228600"/>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a:solidFill>
                  <a:schemeClr val="tx1">
                    <a:lumMod val="95000"/>
                    <a:lumOff val="5000"/>
                  </a:schemeClr>
                </a:solidFill>
              </a:rPr>
              <a:t>Loop Logic Structure</a:t>
            </a:r>
          </a:p>
        </p:txBody>
      </p:sp>
      <p:pic>
        <p:nvPicPr>
          <p:cNvPr id="99331" name="Picture 3">
            <a:extLst>
              <a:ext uri="{FF2B5EF4-FFF2-40B4-BE49-F238E27FC236}">
                <a16:creationId xmlns:a16="http://schemas.microsoft.com/office/drawing/2014/main" id="{750CD835-2160-46F6-A237-C579255A1245}"/>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68652" y="1820562"/>
            <a:ext cx="3870533" cy="4333104"/>
          </a:xfrm>
          <a:prstGeom prst="rect">
            <a:avLst/>
          </a:prstGeom>
          <a:noFill/>
          <a:ln>
            <a:noFill/>
          </a:ln>
          <a:extLst>
            <a:ext uri="{909E8E84-426E-40DD-AFC4-6F175D3DCCD1}">
              <a14:hiddenFill xmlns:a14="http://schemas.microsoft.com/office/drawing/2010/main">
                <a:blipFill dpi="0" rotWithShape="0">
                  <a:blip/>
                  <a:srcRect/>
                  <a:stretch>
                    <a:fillRect/>
                  </a:stretch>
                </a:blip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3731B1D0-1E8E-4236-B745-50CC71E4FC32}"/>
              </a:ext>
            </a:extLst>
          </p:cNvPr>
          <p:cNvSpPr>
            <a:spLocks noGrp="1" noChangeArrowheads="1"/>
          </p:cNvSpPr>
          <p:nvPr>
            <p:ph type="title"/>
          </p:nvPr>
        </p:nvSpPr>
        <p:spPr/>
        <p:txBody>
          <a:bodyPr rtlCol="0"/>
          <a:lstStyle/>
          <a:p>
            <a:pPr>
              <a:defRPr/>
            </a:pPr>
            <a:r>
              <a:rPr lang="en-GB">
                <a:solidFill>
                  <a:schemeClr val="tx1">
                    <a:lumMod val="95000"/>
                    <a:lumOff val="5000"/>
                  </a:schemeClr>
                </a:solidFill>
              </a:rPr>
              <a:t>WHILE loop</a:t>
            </a:r>
          </a:p>
        </p:txBody>
      </p:sp>
      <p:sp>
        <p:nvSpPr>
          <p:cNvPr id="116739" name="Rectangle 3">
            <a:extLst>
              <a:ext uri="{FF2B5EF4-FFF2-40B4-BE49-F238E27FC236}">
                <a16:creationId xmlns:a16="http://schemas.microsoft.com/office/drawing/2014/main" id="{73C07389-4EA3-468F-B8C5-41587A506362}"/>
              </a:ext>
            </a:extLst>
          </p:cNvPr>
          <p:cNvSpPr>
            <a:spLocks noGrp="1" noChangeArrowheads="1"/>
          </p:cNvSpPr>
          <p:nvPr>
            <p:ph idx="1"/>
          </p:nvPr>
        </p:nvSpPr>
        <p:spPr>
          <a:xfrm>
            <a:off x="1206627" y="1884695"/>
            <a:ext cx="7770813" cy="4113213"/>
          </a:xfrm>
        </p:spPr>
        <p:txBody>
          <a:bodyPr rtlCol="0">
            <a:normAutofit/>
          </a:bodyPr>
          <a:lstStyle/>
          <a:p>
            <a:pPr>
              <a:buFont typeface="Wingdings" panose="05000000000000000000" pitchFamily="2" charset="2"/>
              <a:buChar char="§"/>
              <a:defRPr/>
            </a:pPr>
            <a:r>
              <a:rPr lang="en-GB" dirty="0">
                <a:solidFill>
                  <a:schemeClr val="tx1">
                    <a:lumMod val="75000"/>
                    <a:lumOff val="25000"/>
                  </a:schemeClr>
                </a:solidFill>
              </a:rPr>
              <a:t>Do the loop body if the condition is true.</a:t>
            </a:r>
          </a:p>
          <a:p>
            <a:pPr>
              <a:buFont typeface="Wingdings" panose="05000000000000000000" pitchFamily="2" charset="2"/>
              <a:buChar char="§"/>
              <a:defRPr/>
            </a:pPr>
            <a:r>
              <a:rPr lang="en-GB" dirty="0">
                <a:solidFill>
                  <a:schemeClr val="tx1">
                    <a:lumMod val="75000"/>
                    <a:lumOff val="25000"/>
                  </a:schemeClr>
                </a:solidFill>
              </a:rPr>
              <a:t>Example: Get the sum of 1, 2, 3, …, 100.</a:t>
            </a:r>
          </a:p>
          <a:p>
            <a:pPr marL="285750" lvl="1">
              <a:buFont typeface="Wingdings" panose="05000000000000000000" pitchFamily="2" charset="2"/>
              <a:buChar char="§"/>
              <a:defRPr/>
            </a:pPr>
            <a:r>
              <a:rPr lang="en-GB" dirty="0">
                <a:solidFill>
                  <a:schemeClr val="tx1">
                    <a:lumMod val="75000"/>
                    <a:lumOff val="25000"/>
                  </a:schemeClr>
                </a:solidFill>
              </a:rPr>
              <a:t>Algorithm:</a:t>
            </a:r>
          </a:p>
          <a:p>
            <a:pPr marL="1108710" lvl="2" indent="-285750">
              <a:buFont typeface="Wingdings" panose="05000000000000000000" pitchFamily="2" charset="2"/>
              <a:buChar char="§"/>
              <a:defRPr/>
            </a:pPr>
            <a:r>
              <a:rPr lang="en-GB" dirty="0">
                <a:solidFill>
                  <a:schemeClr val="tx1">
                    <a:lumMod val="75000"/>
                    <a:lumOff val="25000"/>
                  </a:schemeClr>
                </a:solidFill>
              </a:rPr>
              <a:t>Set the number = 1</a:t>
            </a:r>
          </a:p>
          <a:p>
            <a:pPr marL="1108710" lvl="2" indent="-285750">
              <a:buFont typeface="Wingdings" panose="05000000000000000000" pitchFamily="2" charset="2"/>
              <a:buChar char="§"/>
              <a:defRPr/>
            </a:pPr>
            <a:r>
              <a:rPr lang="en-GB" dirty="0">
                <a:solidFill>
                  <a:schemeClr val="tx1">
                    <a:lumMod val="75000"/>
                    <a:lumOff val="25000"/>
                  </a:schemeClr>
                </a:solidFill>
              </a:rPr>
              <a:t>Set the total = 0</a:t>
            </a:r>
          </a:p>
          <a:p>
            <a:pPr marL="1108710" lvl="2" indent="-285750">
              <a:buFont typeface="Wingdings" panose="05000000000000000000" pitchFamily="2" charset="2"/>
              <a:buChar char="§"/>
              <a:defRPr/>
            </a:pPr>
            <a:r>
              <a:rPr lang="en-GB" dirty="0">
                <a:solidFill>
                  <a:schemeClr val="tx1">
                    <a:lumMod val="75000"/>
                    <a:lumOff val="25000"/>
                  </a:schemeClr>
                </a:solidFill>
              </a:rPr>
              <a:t>While (number &lt;= 100)</a:t>
            </a:r>
          </a:p>
          <a:p>
            <a:pPr marL="1268730" lvl="3" indent="-171450">
              <a:buFont typeface="Wingdings" panose="05000000000000000000" pitchFamily="2" charset="2"/>
              <a:buChar char="§"/>
              <a:defRPr/>
            </a:pPr>
            <a:r>
              <a:rPr lang="en-GB" dirty="0">
                <a:solidFill>
                  <a:schemeClr val="tx1">
                    <a:lumMod val="75000"/>
                    <a:lumOff val="25000"/>
                  </a:schemeClr>
                </a:solidFill>
              </a:rPr>
              <a:t>total = total + number</a:t>
            </a:r>
          </a:p>
          <a:p>
            <a:pPr marL="1268730" lvl="3" indent="-171450">
              <a:buFont typeface="Wingdings" panose="05000000000000000000" pitchFamily="2" charset="2"/>
              <a:buChar char="§"/>
              <a:defRPr/>
            </a:pPr>
            <a:r>
              <a:rPr lang="en-GB" dirty="0">
                <a:solidFill>
                  <a:schemeClr val="tx1">
                    <a:lumMod val="75000"/>
                    <a:lumOff val="25000"/>
                  </a:schemeClr>
                </a:solidFill>
              </a:rPr>
              <a:t>number = number + 1</a:t>
            </a:r>
          </a:p>
          <a:p>
            <a:pPr marL="1108710" lvl="2" indent="-285750">
              <a:buFont typeface="Wingdings" panose="05000000000000000000" pitchFamily="2" charset="2"/>
              <a:buChar char="§"/>
              <a:defRPr/>
            </a:pPr>
            <a:r>
              <a:rPr lang="en-GB" dirty="0">
                <a:solidFill>
                  <a:schemeClr val="tx1">
                    <a:lumMod val="75000"/>
                    <a:lumOff val="25000"/>
                  </a:schemeClr>
                </a:solidFill>
              </a:rPr>
              <a:t>End While</a:t>
            </a:r>
          </a:p>
          <a:p>
            <a:pPr marL="1108710" lvl="2" indent="-285750">
              <a:buFont typeface="Wingdings" panose="05000000000000000000" pitchFamily="2" charset="2"/>
              <a:buChar char="§"/>
              <a:defRPr/>
            </a:pPr>
            <a:r>
              <a:rPr lang="en-GB" dirty="0">
                <a:solidFill>
                  <a:schemeClr val="tx1">
                    <a:lumMod val="75000"/>
                    <a:lumOff val="25000"/>
                  </a:schemeClr>
                </a:solidFill>
              </a:rPr>
              <a:t>Display total</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B4C8A666-DB3B-47D8-8111-AD0DF4465490}"/>
              </a:ext>
            </a:extLst>
          </p:cNvPr>
          <p:cNvSpPr>
            <a:spLocks noGrp="1" noChangeArrowheads="1"/>
          </p:cNvSpPr>
          <p:nvPr>
            <p:ph type="title"/>
          </p:nvPr>
        </p:nvSpPr>
        <p:spPr>
          <a:xfrm>
            <a:off x="1981200" y="152400"/>
            <a:ext cx="7124690" cy="772465"/>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cs typeface="Times New Roman" panose="02020603050405020304" pitchFamily="18" charset="0"/>
              </a:rPr>
              <a:t>WHILE loop</a:t>
            </a:r>
          </a:p>
        </p:txBody>
      </p:sp>
      <p:grpSp>
        <p:nvGrpSpPr>
          <p:cNvPr id="104451" name="Group 3">
            <a:extLst>
              <a:ext uri="{FF2B5EF4-FFF2-40B4-BE49-F238E27FC236}">
                <a16:creationId xmlns:a16="http://schemas.microsoft.com/office/drawing/2014/main" id="{C2F9EB5A-784D-47F3-9D0C-68446A350D73}"/>
              </a:ext>
            </a:extLst>
          </p:cNvPr>
          <p:cNvGrpSpPr>
            <a:grpSpLocks/>
          </p:cNvGrpSpPr>
          <p:nvPr/>
        </p:nvGrpSpPr>
        <p:grpSpPr bwMode="auto">
          <a:xfrm>
            <a:off x="2450150" y="1060450"/>
            <a:ext cx="6655750" cy="4813299"/>
            <a:chOff x="1344" y="768"/>
            <a:chExt cx="4032" cy="3408"/>
          </a:xfrm>
          <a:noFill/>
        </p:grpSpPr>
        <p:sp>
          <p:nvSpPr>
            <p:cNvPr id="104452" name="AutoShape 4">
              <a:extLst>
                <a:ext uri="{FF2B5EF4-FFF2-40B4-BE49-F238E27FC236}">
                  <a16:creationId xmlns:a16="http://schemas.microsoft.com/office/drawing/2014/main" id="{A47BA015-CE89-4FE9-A5A1-F22200EB7BAF}"/>
                </a:ext>
              </a:extLst>
            </p:cNvPr>
            <p:cNvSpPr>
              <a:spLocks noChangeArrowheads="1"/>
            </p:cNvSpPr>
            <p:nvPr/>
          </p:nvSpPr>
          <p:spPr bwMode="auto">
            <a:xfrm>
              <a:off x="2160" y="768"/>
              <a:ext cx="1056" cy="288"/>
            </a:xfrm>
            <a:prstGeom prst="flowChartTerminator">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sz="1400" dirty="0">
                  <a:solidFill>
                    <a:schemeClr val="tx1"/>
                  </a:solidFill>
                  <a:latin typeface="Times New Roman" panose="02020603050405020304" pitchFamily="18" charset="0"/>
                </a:rPr>
                <a:t>Start</a:t>
              </a:r>
            </a:p>
          </p:txBody>
        </p:sp>
        <p:sp>
          <p:nvSpPr>
            <p:cNvPr id="104453" name="AutoShape 5">
              <a:extLst>
                <a:ext uri="{FF2B5EF4-FFF2-40B4-BE49-F238E27FC236}">
                  <a16:creationId xmlns:a16="http://schemas.microsoft.com/office/drawing/2014/main" id="{7703DEF0-BFBC-421F-A48F-0CD5560A0FBD}"/>
                </a:ext>
              </a:extLst>
            </p:cNvPr>
            <p:cNvSpPr>
              <a:spLocks noChangeArrowheads="1"/>
            </p:cNvSpPr>
            <p:nvPr/>
          </p:nvSpPr>
          <p:spPr bwMode="auto">
            <a:xfrm>
              <a:off x="2016" y="1248"/>
              <a:ext cx="1392" cy="288"/>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sz="1400">
                  <a:solidFill>
                    <a:schemeClr val="tx1"/>
                  </a:solidFill>
                  <a:latin typeface="Times New Roman" panose="02020603050405020304" pitchFamily="18" charset="0"/>
                </a:rPr>
                <a:t>Set number = 1</a:t>
              </a:r>
            </a:p>
          </p:txBody>
        </p:sp>
        <p:sp>
          <p:nvSpPr>
            <p:cNvPr id="104454" name="AutoShape 6">
              <a:extLst>
                <a:ext uri="{FF2B5EF4-FFF2-40B4-BE49-F238E27FC236}">
                  <a16:creationId xmlns:a16="http://schemas.microsoft.com/office/drawing/2014/main" id="{756E11F9-269C-4A23-A5B7-D3690572B8D4}"/>
                </a:ext>
              </a:extLst>
            </p:cNvPr>
            <p:cNvSpPr>
              <a:spLocks noChangeArrowheads="1"/>
            </p:cNvSpPr>
            <p:nvPr/>
          </p:nvSpPr>
          <p:spPr bwMode="auto">
            <a:xfrm>
              <a:off x="1872" y="2160"/>
              <a:ext cx="1632" cy="576"/>
            </a:xfrm>
            <a:prstGeom prst="flowChartDecision">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sz="1400">
                  <a:solidFill>
                    <a:schemeClr val="tx1"/>
                  </a:solidFill>
                  <a:latin typeface="Times New Roman" panose="02020603050405020304" pitchFamily="18" charset="0"/>
                </a:rPr>
                <a:t>number &lt;= 100</a:t>
              </a:r>
            </a:p>
          </p:txBody>
        </p:sp>
        <p:sp>
          <p:nvSpPr>
            <p:cNvPr id="104455" name="AutoShape 7">
              <a:extLst>
                <a:ext uri="{FF2B5EF4-FFF2-40B4-BE49-F238E27FC236}">
                  <a16:creationId xmlns:a16="http://schemas.microsoft.com/office/drawing/2014/main" id="{B773C918-860A-44BC-935C-06B91104EE97}"/>
                </a:ext>
              </a:extLst>
            </p:cNvPr>
            <p:cNvSpPr>
              <a:spLocks noChangeArrowheads="1"/>
            </p:cNvSpPr>
            <p:nvPr/>
          </p:nvSpPr>
          <p:spPr bwMode="auto">
            <a:xfrm>
              <a:off x="2016" y="1680"/>
              <a:ext cx="1392" cy="288"/>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sz="1400" dirty="0">
                  <a:solidFill>
                    <a:schemeClr val="tx1"/>
                  </a:solidFill>
                  <a:latin typeface="Times New Roman" panose="02020603050405020304" pitchFamily="18" charset="0"/>
                </a:rPr>
                <a:t>Set total = 0</a:t>
              </a:r>
            </a:p>
          </p:txBody>
        </p:sp>
        <p:sp>
          <p:nvSpPr>
            <p:cNvPr id="104456" name="AutoShape 8">
              <a:extLst>
                <a:ext uri="{FF2B5EF4-FFF2-40B4-BE49-F238E27FC236}">
                  <a16:creationId xmlns:a16="http://schemas.microsoft.com/office/drawing/2014/main" id="{645A5AD5-D65D-4D99-8410-CE825EC7D5E2}"/>
                </a:ext>
              </a:extLst>
            </p:cNvPr>
            <p:cNvSpPr>
              <a:spLocks noChangeArrowheads="1"/>
            </p:cNvSpPr>
            <p:nvPr/>
          </p:nvSpPr>
          <p:spPr bwMode="auto">
            <a:xfrm>
              <a:off x="2016" y="3024"/>
              <a:ext cx="1488" cy="480"/>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sz="1400">
                  <a:solidFill>
                    <a:schemeClr val="tx1"/>
                  </a:solidFill>
                  <a:latin typeface="Times New Roman" panose="02020603050405020304" pitchFamily="18" charset="0"/>
                </a:rPr>
                <a:t>total = </a:t>
              </a:r>
            </a:p>
            <a:p>
              <a:pPr algn="ctr" eaLnBrk="1" hangingPunct="1">
                <a:spcBef>
                  <a:spcPct val="0"/>
                </a:spcBef>
                <a:buClrTx/>
                <a:buSzTx/>
                <a:buFontTx/>
                <a:buNone/>
              </a:pPr>
              <a:r>
                <a:rPr lang="en-GB" altLang="en-US" sz="1400">
                  <a:solidFill>
                    <a:schemeClr val="tx1"/>
                  </a:solidFill>
                  <a:latin typeface="Times New Roman" panose="02020603050405020304" pitchFamily="18" charset="0"/>
                </a:rPr>
                <a:t>total + number</a:t>
              </a:r>
            </a:p>
          </p:txBody>
        </p:sp>
        <p:sp>
          <p:nvSpPr>
            <p:cNvPr id="104457" name="AutoShape 9">
              <a:extLst>
                <a:ext uri="{FF2B5EF4-FFF2-40B4-BE49-F238E27FC236}">
                  <a16:creationId xmlns:a16="http://schemas.microsoft.com/office/drawing/2014/main" id="{1BE43846-28FD-4B87-9B8D-DC2D5B985827}"/>
                </a:ext>
              </a:extLst>
            </p:cNvPr>
            <p:cNvSpPr>
              <a:spLocks noChangeArrowheads="1"/>
            </p:cNvSpPr>
            <p:nvPr/>
          </p:nvSpPr>
          <p:spPr bwMode="auto">
            <a:xfrm>
              <a:off x="1968" y="3696"/>
              <a:ext cx="1536" cy="480"/>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sz="1400">
                  <a:solidFill>
                    <a:schemeClr val="tx1"/>
                  </a:solidFill>
                  <a:latin typeface="Times New Roman" panose="02020603050405020304" pitchFamily="18" charset="0"/>
                </a:rPr>
                <a:t>number = </a:t>
              </a:r>
            </a:p>
            <a:p>
              <a:pPr algn="ctr" eaLnBrk="1" hangingPunct="1">
                <a:spcBef>
                  <a:spcPct val="0"/>
                </a:spcBef>
                <a:buClrTx/>
                <a:buSzTx/>
                <a:buFontTx/>
                <a:buNone/>
              </a:pPr>
              <a:r>
                <a:rPr lang="en-GB" altLang="en-US" sz="1400">
                  <a:solidFill>
                    <a:schemeClr val="tx1"/>
                  </a:solidFill>
                  <a:latin typeface="Times New Roman" panose="02020603050405020304" pitchFamily="18" charset="0"/>
                </a:rPr>
                <a:t>number + 1</a:t>
              </a:r>
            </a:p>
          </p:txBody>
        </p:sp>
        <p:sp>
          <p:nvSpPr>
            <p:cNvPr id="104458" name="AutoShape 10">
              <a:extLst>
                <a:ext uri="{FF2B5EF4-FFF2-40B4-BE49-F238E27FC236}">
                  <a16:creationId xmlns:a16="http://schemas.microsoft.com/office/drawing/2014/main" id="{D423EE0A-988D-4A58-8576-44FA517C7AE8}"/>
                </a:ext>
              </a:extLst>
            </p:cNvPr>
            <p:cNvSpPr>
              <a:spLocks noChangeArrowheads="1"/>
            </p:cNvSpPr>
            <p:nvPr/>
          </p:nvSpPr>
          <p:spPr bwMode="auto">
            <a:xfrm>
              <a:off x="3840" y="2880"/>
              <a:ext cx="1536" cy="288"/>
            </a:xfrm>
            <a:prstGeom prst="flowChartInputOutpu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sz="1400">
                  <a:solidFill>
                    <a:schemeClr val="tx1"/>
                  </a:solidFill>
                  <a:latin typeface="Times New Roman" panose="02020603050405020304" pitchFamily="18" charset="0"/>
                </a:rPr>
                <a:t>Display total</a:t>
              </a:r>
            </a:p>
          </p:txBody>
        </p:sp>
        <p:sp>
          <p:nvSpPr>
            <p:cNvPr id="104459" name="AutoShape 11">
              <a:extLst>
                <a:ext uri="{FF2B5EF4-FFF2-40B4-BE49-F238E27FC236}">
                  <a16:creationId xmlns:a16="http://schemas.microsoft.com/office/drawing/2014/main" id="{54C8A8E1-BEEE-4AA6-896D-99F2F1C4A860}"/>
                </a:ext>
              </a:extLst>
            </p:cNvPr>
            <p:cNvSpPr>
              <a:spLocks noChangeArrowheads="1"/>
            </p:cNvSpPr>
            <p:nvPr/>
          </p:nvSpPr>
          <p:spPr bwMode="auto">
            <a:xfrm>
              <a:off x="3984" y="3504"/>
              <a:ext cx="1248" cy="336"/>
            </a:xfrm>
            <a:prstGeom prst="flowChartTerminator">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sz="1400">
                  <a:solidFill>
                    <a:schemeClr val="tx1"/>
                  </a:solidFill>
                  <a:latin typeface="Times New Roman" panose="02020603050405020304" pitchFamily="18" charset="0"/>
                </a:rPr>
                <a:t>End </a:t>
              </a:r>
            </a:p>
          </p:txBody>
        </p:sp>
        <p:sp>
          <p:nvSpPr>
            <p:cNvPr id="104460" name="Line 12">
              <a:extLst>
                <a:ext uri="{FF2B5EF4-FFF2-40B4-BE49-F238E27FC236}">
                  <a16:creationId xmlns:a16="http://schemas.microsoft.com/office/drawing/2014/main" id="{B209223B-1233-4813-8C01-EE6486281A55}"/>
                </a:ext>
              </a:extLst>
            </p:cNvPr>
            <p:cNvSpPr>
              <a:spLocks noChangeShapeType="1"/>
            </p:cNvSpPr>
            <p:nvPr/>
          </p:nvSpPr>
          <p:spPr bwMode="auto">
            <a:xfrm>
              <a:off x="2688" y="1056"/>
              <a:ext cx="0" cy="19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61" name="Line 13">
              <a:extLst>
                <a:ext uri="{FF2B5EF4-FFF2-40B4-BE49-F238E27FC236}">
                  <a16:creationId xmlns:a16="http://schemas.microsoft.com/office/drawing/2014/main" id="{04BFD57E-A666-4A33-9B84-6D6B8CD676DA}"/>
                </a:ext>
              </a:extLst>
            </p:cNvPr>
            <p:cNvSpPr>
              <a:spLocks noChangeShapeType="1"/>
            </p:cNvSpPr>
            <p:nvPr/>
          </p:nvSpPr>
          <p:spPr bwMode="auto">
            <a:xfrm>
              <a:off x="2688" y="1536"/>
              <a:ext cx="0" cy="14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62" name="Line 14">
              <a:extLst>
                <a:ext uri="{FF2B5EF4-FFF2-40B4-BE49-F238E27FC236}">
                  <a16:creationId xmlns:a16="http://schemas.microsoft.com/office/drawing/2014/main" id="{0A614CDC-33C9-4B3D-BB59-A69338737860}"/>
                </a:ext>
              </a:extLst>
            </p:cNvPr>
            <p:cNvSpPr>
              <a:spLocks noChangeShapeType="1"/>
            </p:cNvSpPr>
            <p:nvPr/>
          </p:nvSpPr>
          <p:spPr bwMode="auto">
            <a:xfrm>
              <a:off x="2688" y="1968"/>
              <a:ext cx="0" cy="19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63" name="Line 15">
              <a:extLst>
                <a:ext uri="{FF2B5EF4-FFF2-40B4-BE49-F238E27FC236}">
                  <a16:creationId xmlns:a16="http://schemas.microsoft.com/office/drawing/2014/main" id="{D98A9782-EDB1-4E81-8301-349D1BBDBE42}"/>
                </a:ext>
              </a:extLst>
            </p:cNvPr>
            <p:cNvSpPr>
              <a:spLocks noChangeShapeType="1"/>
            </p:cNvSpPr>
            <p:nvPr/>
          </p:nvSpPr>
          <p:spPr bwMode="auto">
            <a:xfrm>
              <a:off x="2688" y="2736"/>
              <a:ext cx="0" cy="28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64" name="Line 16">
              <a:extLst>
                <a:ext uri="{FF2B5EF4-FFF2-40B4-BE49-F238E27FC236}">
                  <a16:creationId xmlns:a16="http://schemas.microsoft.com/office/drawing/2014/main" id="{19440534-0FA7-486C-B3BA-AB7CA789FE0F}"/>
                </a:ext>
              </a:extLst>
            </p:cNvPr>
            <p:cNvSpPr>
              <a:spLocks noChangeShapeType="1"/>
            </p:cNvSpPr>
            <p:nvPr/>
          </p:nvSpPr>
          <p:spPr bwMode="auto">
            <a:xfrm>
              <a:off x="2688" y="3504"/>
              <a:ext cx="0" cy="19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65" name="Line 17">
              <a:extLst>
                <a:ext uri="{FF2B5EF4-FFF2-40B4-BE49-F238E27FC236}">
                  <a16:creationId xmlns:a16="http://schemas.microsoft.com/office/drawing/2014/main" id="{CF6A269B-88BA-4644-91A1-60F30980CE3A}"/>
                </a:ext>
              </a:extLst>
            </p:cNvPr>
            <p:cNvSpPr>
              <a:spLocks noChangeShapeType="1"/>
            </p:cNvSpPr>
            <p:nvPr/>
          </p:nvSpPr>
          <p:spPr bwMode="auto">
            <a:xfrm>
              <a:off x="4560" y="3168"/>
              <a:ext cx="0" cy="33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66" name="Line 18">
              <a:extLst>
                <a:ext uri="{FF2B5EF4-FFF2-40B4-BE49-F238E27FC236}">
                  <a16:creationId xmlns:a16="http://schemas.microsoft.com/office/drawing/2014/main" id="{8406BF99-E6C2-4565-97C8-3E6CA5227A34}"/>
                </a:ext>
              </a:extLst>
            </p:cNvPr>
            <p:cNvSpPr>
              <a:spLocks noChangeShapeType="1"/>
            </p:cNvSpPr>
            <p:nvPr/>
          </p:nvSpPr>
          <p:spPr bwMode="auto">
            <a:xfrm>
              <a:off x="4560" y="2448"/>
              <a:ext cx="0" cy="43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67" name="Line 19">
              <a:extLst>
                <a:ext uri="{FF2B5EF4-FFF2-40B4-BE49-F238E27FC236}">
                  <a16:creationId xmlns:a16="http://schemas.microsoft.com/office/drawing/2014/main" id="{D67B30B7-C6EA-4A9A-9DB7-C57C6795D46D}"/>
                </a:ext>
              </a:extLst>
            </p:cNvPr>
            <p:cNvSpPr>
              <a:spLocks noChangeShapeType="1"/>
            </p:cNvSpPr>
            <p:nvPr/>
          </p:nvSpPr>
          <p:spPr bwMode="auto">
            <a:xfrm>
              <a:off x="3504" y="2448"/>
              <a:ext cx="1056"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68" name="Line 20">
              <a:extLst>
                <a:ext uri="{FF2B5EF4-FFF2-40B4-BE49-F238E27FC236}">
                  <a16:creationId xmlns:a16="http://schemas.microsoft.com/office/drawing/2014/main" id="{9AE90971-C2AC-4BAF-8C00-91BF5BE1BE7E}"/>
                </a:ext>
              </a:extLst>
            </p:cNvPr>
            <p:cNvSpPr>
              <a:spLocks noChangeShapeType="1"/>
            </p:cNvSpPr>
            <p:nvPr/>
          </p:nvSpPr>
          <p:spPr bwMode="auto">
            <a:xfrm>
              <a:off x="1344" y="2448"/>
              <a:ext cx="528"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69" name="Line 21">
              <a:extLst>
                <a:ext uri="{FF2B5EF4-FFF2-40B4-BE49-F238E27FC236}">
                  <a16:creationId xmlns:a16="http://schemas.microsoft.com/office/drawing/2014/main" id="{CC0026B3-0AA3-4EC1-9428-BF8B67500F35}"/>
                </a:ext>
              </a:extLst>
            </p:cNvPr>
            <p:cNvSpPr>
              <a:spLocks noChangeShapeType="1"/>
            </p:cNvSpPr>
            <p:nvPr/>
          </p:nvSpPr>
          <p:spPr bwMode="auto">
            <a:xfrm>
              <a:off x="1344" y="2448"/>
              <a:ext cx="0" cy="1536"/>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70" name="Line 22">
              <a:extLst>
                <a:ext uri="{FF2B5EF4-FFF2-40B4-BE49-F238E27FC236}">
                  <a16:creationId xmlns:a16="http://schemas.microsoft.com/office/drawing/2014/main" id="{0EB4BA33-210C-468F-9EC7-A5D5D6948244}"/>
                </a:ext>
              </a:extLst>
            </p:cNvPr>
            <p:cNvSpPr>
              <a:spLocks noChangeShapeType="1"/>
            </p:cNvSpPr>
            <p:nvPr/>
          </p:nvSpPr>
          <p:spPr bwMode="auto">
            <a:xfrm>
              <a:off x="1344" y="3984"/>
              <a:ext cx="62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4471" name="Text Box 23">
              <a:extLst>
                <a:ext uri="{FF2B5EF4-FFF2-40B4-BE49-F238E27FC236}">
                  <a16:creationId xmlns:a16="http://schemas.microsoft.com/office/drawing/2014/main" id="{243C6641-CD9C-4BE5-918C-3C9F5D4E6BEE}"/>
                </a:ext>
              </a:extLst>
            </p:cNvPr>
            <p:cNvSpPr txBox="1">
              <a:spLocks noChangeArrowheads="1"/>
            </p:cNvSpPr>
            <p:nvPr/>
          </p:nvSpPr>
          <p:spPr bwMode="auto">
            <a:xfrm>
              <a:off x="3590" y="2138"/>
              <a:ext cx="367" cy="2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GB" altLang="en-US" sz="1400">
                  <a:solidFill>
                    <a:schemeClr val="tx1"/>
                  </a:solidFill>
                  <a:latin typeface="Times New Roman" panose="02020603050405020304" pitchFamily="18" charset="0"/>
                </a:rPr>
                <a:t>No</a:t>
              </a:r>
            </a:p>
          </p:txBody>
        </p:sp>
        <p:sp>
          <p:nvSpPr>
            <p:cNvPr id="104472" name="Text Box 24">
              <a:extLst>
                <a:ext uri="{FF2B5EF4-FFF2-40B4-BE49-F238E27FC236}">
                  <a16:creationId xmlns:a16="http://schemas.microsoft.com/office/drawing/2014/main" id="{410F416A-0B6A-46E5-B23B-FA4A28CC84AD}"/>
                </a:ext>
              </a:extLst>
            </p:cNvPr>
            <p:cNvSpPr txBox="1">
              <a:spLocks noChangeArrowheads="1"/>
            </p:cNvSpPr>
            <p:nvPr/>
          </p:nvSpPr>
          <p:spPr bwMode="auto">
            <a:xfrm>
              <a:off x="2726" y="2714"/>
              <a:ext cx="406" cy="24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GB" altLang="en-US" sz="1400">
                  <a:solidFill>
                    <a:schemeClr val="tx1"/>
                  </a:solidFill>
                  <a:latin typeface="Times New Roman" panose="02020603050405020304" pitchFamily="18" charset="0"/>
                </a:rPr>
                <a:t>Yes</a:t>
              </a:r>
            </a:p>
          </p:txBody>
        </p:sp>
      </p:gr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6D126BD9-74C2-4AD9-81BC-42CA89509ADA}"/>
              </a:ext>
            </a:extLst>
          </p:cNvPr>
          <p:cNvSpPr>
            <a:spLocks noGrp="1" noChangeArrowheads="1"/>
          </p:cNvSpPr>
          <p:nvPr>
            <p:ph type="title"/>
          </p:nvPr>
        </p:nvSpPr>
        <p:spPr/>
        <p:txBody>
          <a:bodyPr rtlCol="0"/>
          <a:lstStyle/>
          <a:p>
            <a:pPr>
              <a:defRPr/>
            </a:pPr>
            <a:r>
              <a:rPr lang="en-GB" dirty="0">
                <a:solidFill>
                  <a:schemeClr val="tx1">
                    <a:lumMod val="95000"/>
                    <a:lumOff val="5000"/>
                  </a:schemeClr>
                </a:solidFill>
              </a:rPr>
              <a:t>DO WHILE Loop</a:t>
            </a:r>
          </a:p>
        </p:txBody>
      </p:sp>
      <p:sp>
        <p:nvSpPr>
          <p:cNvPr id="106499" name="Rectangle 3">
            <a:extLst>
              <a:ext uri="{FF2B5EF4-FFF2-40B4-BE49-F238E27FC236}">
                <a16:creationId xmlns:a16="http://schemas.microsoft.com/office/drawing/2014/main" id="{BCA05FD7-F0DF-4FBD-8A5C-A7E2A777232F}"/>
              </a:ext>
            </a:extLst>
          </p:cNvPr>
          <p:cNvSpPr>
            <a:spLocks noGrp="1" noChangeArrowheads="1"/>
          </p:cNvSpPr>
          <p:nvPr>
            <p:ph idx="1"/>
          </p:nvPr>
        </p:nvSpPr>
        <p:spPr>
          <a:xfrm>
            <a:off x="1417178" y="1654325"/>
            <a:ext cx="7770813" cy="4113213"/>
          </a:xfrm>
        </p:spPr>
        <p:txBody>
          <a:bodyPr/>
          <a:lstStyle/>
          <a:p>
            <a:pPr eaLnBrk="1" hangingPunct="1">
              <a:buFont typeface="Wingdings" panose="05000000000000000000" pitchFamily="2" charset="2"/>
              <a:buChar char="§"/>
            </a:pPr>
            <a:r>
              <a:rPr lang="en-GB" altLang="en-US" dirty="0"/>
              <a:t>The body of the loop will process first before check the condition.</a:t>
            </a:r>
          </a:p>
          <a:p>
            <a:pPr eaLnBrk="1" hangingPunct="1">
              <a:buFont typeface="Wingdings" panose="05000000000000000000" pitchFamily="2" charset="2"/>
              <a:buChar char="§"/>
            </a:pPr>
            <a:r>
              <a:rPr lang="en-GB" altLang="en-US" dirty="0"/>
              <a:t>Example: Get the sum of 1, 2, 3, …100.</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30B93D57-2B7A-40BE-A988-330968075714}"/>
              </a:ext>
            </a:extLst>
          </p:cNvPr>
          <p:cNvSpPr>
            <a:spLocks noGrp="1" noChangeArrowheads="1"/>
          </p:cNvSpPr>
          <p:nvPr>
            <p:ph type="title"/>
          </p:nvPr>
        </p:nvSpPr>
        <p:spPr>
          <a:xfrm>
            <a:off x="972084" y="76201"/>
            <a:ext cx="8231188" cy="908050"/>
          </a:xfrm>
        </p:spPr>
        <p:txBody>
          <a:bodyPr vert="horz" lIns="90000" tIns="46800" rIns="90000" bIns="46800" rtlCol="0" anchor="b">
            <a:normAutofit/>
          </a:bodyPr>
          <a:lstStyle/>
          <a:p>
            <a:pPr>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a:pPr>
            <a:r>
              <a:rPr lang="en-GB" dirty="0">
                <a:solidFill>
                  <a:schemeClr val="tx1">
                    <a:lumMod val="95000"/>
                    <a:lumOff val="5000"/>
                  </a:schemeClr>
                </a:solidFill>
                <a:cs typeface="Times New Roman" panose="02020603050405020304" pitchFamily="18" charset="0"/>
              </a:rPr>
              <a:t>DO WHILE Loop</a:t>
            </a:r>
          </a:p>
        </p:txBody>
      </p:sp>
      <p:grpSp>
        <p:nvGrpSpPr>
          <p:cNvPr id="109571" name="Group 3">
            <a:extLst>
              <a:ext uri="{FF2B5EF4-FFF2-40B4-BE49-F238E27FC236}">
                <a16:creationId xmlns:a16="http://schemas.microsoft.com/office/drawing/2014/main" id="{76742A58-206B-4DC5-8784-254EFF8EDF25}"/>
              </a:ext>
            </a:extLst>
          </p:cNvPr>
          <p:cNvGrpSpPr>
            <a:grpSpLocks/>
          </p:cNvGrpSpPr>
          <p:nvPr/>
        </p:nvGrpSpPr>
        <p:grpSpPr bwMode="auto">
          <a:xfrm>
            <a:off x="2358639" y="1331007"/>
            <a:ext cx="5469309" cy="4463042"/>
            <a:chOff x="1344" y="720"/>
            <a:chExt cx="4032" cy="3408"/>
          </a:xfrm>
          <a:noFill/>
        </p:grpSpPr>
        <p:sp>
          <p:nvSpPr>
            <p:cNvPr id="109572" name="AutoShape 4">
              <a:extLst>
                <a:ext uri="{FF2B5EF4-FFF2-40B4-BE49-F238E27FC236}">
                  <a16:creationId xmlns:a16="http://schemas.microsoft.com/office/drawing/2014/main" id="{5702879C-77E9-47CD-BFC0-C35D8FE8C279}"/>
                </a:ext>
              </a:extLst>
            </p:cNvPr>
            <p:cNvSpPr>
              <a:spLocks noChangeArrowheads="1"/>
            </p:cNvSpPr>
            <p:nvPr/>
          </p:nvSpPr>
          <p:spPr bwMode="auto">
            <a:xfrm>
              <a:off x="2160" y="720"/>
              <a:ext cx="1056" cy="288"/>
            </a:xfrm>
            <a:prstGeom prst="flowChartTerminator">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a:solidFill>
                    <a:schemeClr val="tx1"/>
                  </a:solidFill>
                  <a:latin typeface="Times New Roman" panose="02020603050405020304" pitchFamily="18" charset="0"/>
                </a:rPr>
                <a:t>Start</a:t>
              </a:r>
            </a:p>
          </p:txBody>
        </p:sp>
        <p:sp>
          <p:nvSpPr>
            <p:cNvPr id="109573" name="AutoShape 5">
              <a:extLst>
                <a:ext uri="{FF2B5EF4-FFF2-40B4-BE49-F238E27FC236}">
                  <a16:creationId xmlns:a16="http://schemas.microsoft.com/office/drawing/2014/main" id="{E2373980-5770-4BDE-82C9-3C751864BE97}"/>
                </a:ext>
              </a:extLst>
            </p:cNvPr>
            <p:cNvSpPr>
              <a:spLocks noChangeArrowheads="1"/>
            </p:cNvSpPr>
            <p:nvPr/>
          </p:nvSpPr>
          <p:spPr bwMode="auto">
            <a:xfrm>
              <a:off x="2016" y="1200"/>
              <a:ext cx="1392" cy="288"/>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dirty="0">
                  <a:solidFill>
                    <a:schemeClr val="tx1"/>
                  </a:solidFill>
                  <a:latin typeface="Times New Roman" panose="02020603050405020304" pitchFamily="18" charset="0"/>
                </a:rPr>
                <a:t>Set number = 1</a:t>
              </a:r>
            </a:p>
          </p:txBody>
        </p:sp>
        <p:sp>
          <p:nvSpPr>
            <p:cNvPr id="109574" name="AutoShape 6">
              <a:extLst>
                <a:ext uri="{FF2B5EF4-FFF2-40B4-BE49-F238E27FC236}">
                  <a16:creationId xmlns:a16="http://schemas.microsoft.com/office/drawing/2014/main" id="{C7B85502-78B8-409B-8904-3FC8850FD907}"/>
                </a:ext>
              </a:extLst>
            </p:cNvPr>
            <p:cNvSpPr>
              <a:spLocks noChangeArrowheads="1"/>
            </p:cNvSpPr>
            <p:nvPr/>
          </p:nvSpPr>
          <p:spPr bwMode="auto">
            <a:xfrm>
              <a:off x="1872" y="3552"/>
              <a:ext cx="1632" cy="576"/>
            </a:xfrm>
            <a:prstGeom prst="flowChartDecision">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a:solidFill>
                    <a:schemeClr val="tx1"/>
                  </a:solidFill>
                  <a:latin typeface="Times New Roman" panose="02020603050405020304" pitchFamily="18" charset="0"/>
                </a:rPr>
                <a:t>number &lt;= 100</a:t>
              </a:r>
            </a:p>
          </p:txBody>
        </p:sp>
        <p:sp>
          <p:nvSpPr>
            <p:cNvPr id="109575" name="AutoShape 7">
              <a:extLst>
                <a:ext uri="{FF2B5EF4-FFF2-40B4-BE49-F238E27FC236}">
                  <a16:creationId xmlns:a16="http://schemas.microsoft.com/office/drawing/2014/main" id="{2490C85F-4B83-4077-971A-F518DFB52E96}"/>
                </a:ext>
              </a:extLst>
            </p:cNvPr>
            <p:cNvSpPr>
              <a:spLocks noChangeArrowheads="1"/>
            </p:cNvSpPr>
            <p:nvPr/>
          </p:nvSpPr>
          <p:spPr bwMode="auto">
            <a:xfrm>
              <a:off x="2016" y="1632"/>
              <a:ext cx="1392" cy="288"/>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dirty="0">
                  <a:solidFill>
                    <a:schemeClr val="tx1"/>
                  </a:solidFill>
                  <a:latin typeface="Times New Roman" panose="02020603050405020304" pitchFamily="18" charset="0"/>
                </a:rPr>
                <a:t>Set total = 0</a:t>
              </a:r>
            </a:p>
          </p:txBody>
        </p:sp>
        <p:sp>
          <p:nvSpPr>
            <p:cNvPr id="109576" name="AutoShape 8">
              <a:extLst>
                <a:ext uri="{FF2B5EF4-FFF2-40B4-BE49-F238E27FC236}">
                  <a16:creationId xmlns:a16="http://schemas.microsoft.com/office/drawing/2014/main" id="{D5FB6B55-8EF0-49EE-BCD9-05A8BA9AC7A7}"/>
                </a:ext>
              </a:extLst>
            </p:cNvPr>
            <p:cNvSpPr>
              <a:spLocks noChangeArrowheads="1"/>
            </p:cNvSpPr>
            <p:nvPr/>
          </p:nvSpPr>
          <p:spPr bwMode="auto">
            <a:xfrm>
              <a:off x="1968" y="2112"/>
              <a:ext cx="1488" cy="480"/>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dirty="0">
                  <a:solidFill>
                    <a:schemeClr val="tx1"/>
                  </a:solidFill>
                  <a:latin typeface="Times New Roman" panose="02020603050405020304" pitchFamily="18" charset="0"/>
                </a:rPr>
                <a:t>total = </a:t>
              </a:r>
            </a:p>
            <a:p>
              <a:pPr algn="ctr" eaLnBrk="1" hangingPunct="1">
                <a:spcBef>
                  <a:spcPct val="0"/>
                </a:spcBef>
                <a:buClrTx/>
                <a:buSzTx/>
                <a:buFontTx/>
                <a:buNone/>
              </a:pPr>
              <a:r>
                <a:rPr lang="en-GB" altLang="en-US" dirty="0">
                  <a:solidFill>
                    <a:schemeClr val="tx1"/>
                  </a:solidFill>
                  <a:latin typeface="Times New Roman" panose="02020603050405020304" pitchFamily="18" charset="0"/>
                </a:rPr>
                <a:t>total + number</a:t>
              </a:r>
            </a:p>
          </p:txBody>
        </p:sp>
        <p:sp>
          <p:nvSpPr>
            <p:cNvPr id="109577" name="AutoShape 9">
              <a:extLst>
                <a:ext uri="{FF2B5EF4-FFF2-40B4-BE49-F238E27FC236}">
                  <a16:creationId xmlns:a16="http://schemas.microsoft.com/office/drawing/2014/main" id="{54AC59FD-8A45-411B-A45F-161310A72516}"/>
                </a:ext>
              </a:extLst>
            </p:cNvPr>
            <p:cNvSpPr>
              <a:spLocks noChangeArrowheads="1"/>
            </p:cNvSpPr>
            <p:nvPr/>
          </p:nvSpPr>
          <p:spPr bwMode="auto">
            <a:xfrm>
              <a:off x="1920" y="2880"/>
              <a:ext cx="1536" cy="480"/>
            </a:xfrm>
            <a:prstGeom prst="flowChartProcess">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a:solidFill>
                    <a:schemeClr val="tx1"/>
                  </a:solidFill>
                  <a:latin typeface="Times New Roman" panose="02020603050405020304" pitchFamily="18" charset="0"/>
                </a:rPr>
                <a:t>number = </a:t>
              </a:r>
            </a:p>
            <a:p>
              <a:pPr algn="ctr" eaLnBrk="1" hangingPunct="1">
                <a:spcBef>
                  <a:spcPct val="0"/>
                </a:spcBef>
                <a:buClrTx/>
                <a:buSzTx/>
                <a:buFontTx/>
                <a:buNone/>
              </a:pPr>
              <a:r>
                <a:rPr lang="en-GB" altLang="en-US">
                  <a:solidFill>
                    <a:schemeClr val="tx1"/>
                  </a:solidFill>
                  <a:latin typeface="Times New Roman" panose="02020603050405020304" pitchFamily="18" charset="0"/>
                </a:rPr>
                <a:t>number + 1</a:t>
              </a:r>
            </a:p>
          </p:txBody>
        </p:sp>
        <p:sp>
          <p:nvSpPr>
            <p:cNvPr id="109578" name="AutoShape 10">
              <a:extLst>
                <a:ext uri="{FF2B5EF4-FFF2-40B4-BE49-F238E27FC236}">
                  <a16:creationId xmlns:a16="http://schemas.microsoft.com/office/drawing/2014/main" id="{50E4EF73-5657-4B49-887E-0E5E1108AF83}"/>
                </a:ext>
              </a:extLst>
            </p:cNvPr>
            <p:cNvSpPr>
              <a:spLocks noChangeArrowheads="1"/>
            </p:cNvSpPr>
            <p:nvPr/>
          </p:nvSpPr>
          <p:spPr bwMode="auto">
            <a:xfrm>
              <a:off x="3840" y="2832"/>
              <a:ext cx="1536" cy="288"/>
            </a:xfrm>
            <a:prstGeom prst="flowChartInputOutpu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a:solidFill>
                    <a:schemeClr val="tx1"/>
                  </a:solidFill>
                  <a:latin typeface="Times New Roman" panose="02020603050405020304" pitchFamily="18" charset="0"/>
                </a:rPr>
                <a:t>Display total</a:t>
              </a:r>
            </a:p>
          </p:txBody>
        </p:sp>
        <p:sp>
          <p:nvSpPr>
            <p:cNvPr id="109579" name="AutoShape 11">
              <a:extLst>
                <a:ext uri="{FF2B5EF4-FFF2-40B4-BE49-F238E27FC236}">
                  <a16:creationId xmlns:a16="http://schemas.microsoft.com/office/drawing/2014/main" id="{BCA81BB4-F2E1-462D-B626-FE65FAAB9B49}"/>
                </a:ext>
              </a:extLst>
            </p:cNvPr>
            <p:cNvSpPr>
              <a:spLocks noChangeArrowheads="1"/>
            </p:cNvSpPr>
            <p:nvPr/>
          </p:nvSpPr>
          <p:spPr bwMode="auto">
            <a:xfrm>
              <a:off x="3984" y="3456"/>
              <a:ext cx="1248" cy="336"/>
            </a:xfrm>
            <a:prstGeom prst="flowChartTerminator">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algn="ctr" eaLnBrk="1" hangingPunct="1">
                <a:spcBef>
                  <a:spcPct val="0"/>
                </a:spcBef>
                <a:buClrTx/>
                <a:buSzTx/>
                <a:buFontTx/>
                <a:buNone/>
              </a:pPr>
              <a:r>
                <a:rPr lang="en-GB" altLang="en-US">
                  <a:solidFill>
                    <a:schemeClr val="tx1"/>
                  </a:solidFill>
                  <a:latin typeface="Times New Roman" panose="02020603050405020304" pitchFamily="18" charset="0"/>
                </a:rPr>
                <a:t>End </a:t>
              </a:r>
            </a:p>
          </p:txBody>
        </p:sp>
        <p:sp>
          <p:nvSpPr>
            <p:cNvPr id="109580" name="Line 12">
              <a:extLst>
                <a:ext uri="{FF2B5EF4-FFF2-40B4-BE49-F238E27FC236}">
                  <a16:creationId xmlns:a16="http://schemas.microsoft.com/office/drawing/2014/main" id="{1BA491B2-4C07-4A14-B44D-42328BFD6B62}"/>
                </a:ext>
              </a:extLst>
            </p:cNvPr>
            <p:cNvSpPr>
              <a:spLocks noChangeShapeType="1"/>
            </p:cNvSpPr>
            <p:nvPr/>
          </p:nvSpPr>
          <p:spPr bwMode="auto">
            <a:xfrm>
              <a:off x="2688" y="1008"/>
              <a:ext cx="0" cy="19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81" name="Line 13">
              <a:extLst>
                <a:ext uri="{FF2B5EF4-FFF2-40B4-BE49-F238E27FC236}">
                  <a16:creationId xmlns:a16="http://schemas.microsoft.com/office/drawing/2014/main" id="{37D3A271-8437-48AA-AD71-957E4FA9DDC2}"/>
                </a:ext>
              </a:extLst>
            </p:cNvPr>
            <p:cNvSpPr>
              <a:spLocks noChangeShapeType="1"/>
            </p:cNvSpPr>
            <p:nvPr/>
          </p:nvSpPr>
          <p:spPr bwMode="auto">
            <a:xfrm>
              <a:off x="2688" y="1488"/>
              <a:ext cx="0" cy="144"/>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82" name="Line 14">
              <a:extLst>
                <a:ext uri="{FF2B5EF4-FFF2-40B4-BE49-F238E27FC236}">
                  <a16:creationId xmlns:a16="http://schemas.microsoft.com/office/drawing/2014/main" id="{459FD268-CDEF-4260-A59A-CD494C316CD4}"/>
                </a:ext>
              </a:extLst>
            </p:cNvPr>
            <p:cNvSpPr>
              <a:spLocks noChangeShapeType="1"/>
            </p:cNvSpPr>
            <p:nvPr/>
          </p:nvSpPr>
          <p:spPr bwMode="auto">
            <a:xfrm>
              <a:off x="2688" y="1920"/>
              <a:ext cx="0" cy="19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83" name="Line 15">
              <a:extLst>
                <a:ext uri="{FF2B5EF4-FFF2-40B4-BE49-F238E27FC236}">
                  <a16:creationId xmlns:a16="http://schemas.microsoft.com/office/drawing/2014/main" id="{A46B24D7-94DB-4A73-8CAF-6F553793A9DE}"/>
                </a:ext>
              </a:extLst>
            </p:cNvPr>
            <p:cNvSpPr>
              <a:spLocks noChangeShapeType="1"/>
            </p:cNvSpPr>
            <p:nvPr/>
          </p:nvSpPr>
          <p:spPr bwMode="auto">
            <a:xfrm>
              <a:off x="2688" y="2592"/>
              <a:ext cx="0" cy="288"/>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84" name="Line 16">
              <a:extLst>
                <a:ext uri="{FF2B5EF4-FFF2-40B4-BE49-F238E27FC236}">
                  <a16:creationId xmlns:a16="http://schemas.microsoft.com/office/drawing/2014/main" id="{F9F207EA-5406-4163-9AEC-52DAADDBA335}"/>
                </a:ext>
              </a:extLst>
            </p:cNvPr>
            <p:cNvSpPr>
              <a:spLocks noChangeShapeType="1"/>
            </p:cNvSpPr>
            <p:nvPr/>
          </p:nvSpPr>
          <p:spPr bwMode="auto">
            <a:xfrm>
              <a:off x="2688" y="3360"/>
              <a:ext cx="0" cy="19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85" name="Line 17">
              <a:extLst>
                <a:ext uri="{FF2B5EF4-FFF2-40B4-BE49-F238E27FC236}">
                  <a16:creationId xmlns:a16="http://schemas.microsoft.com/office/drawing/2014/main" id="{9BE27CD8-57D9-472E-B7C2-274812740AAB}"/>
                </a:ext>
              </a:extLst>
            </p:cNvPr>
            <p:cNvSpPr>
              <a:spLocks noChangeShapeType="1"/>
            </p:cNvSpPr>
            <p:nvPr/>
          </p:nvSpPr>
          <p:spPr bwMode="auto">
            <a:xfrm>
              <a:off x="4560" y="3120"/>
              <a:ext cx="0" cy="336"/>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86" name="Line 18">
              <a:extLst>
                <a:ext uri="{FF2B5EF4-FFF2-40B4-BE49-F238E27FC236}">
                  <a16:creationId xmlns:a16="http://schemas.microsoft.com/office/drawing/2014/main" id="{7AF97D1F-78DA-43E8-936C-818382C56275}"/>
                </a:ext>
              </a:extLst>
            </p:cNvPr>
            <p:cNvSpPr>
              <a:spLocks noChangeShapeType="1"/>
            </p:cNvSpPr>
            <p:nvPr/>
          </p:nvSpPr>
          <p:spPr bwMode="auto">
            <a:xfrm>
              <a:off x="4560" y="2400"/>
              <a:ext cx="0" cy="432"/>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87" name="Line 19">
              <a:extLst>
                <a:ext uri="{FF2B5EF4-FFF2-40B4-BE49-F238E27FC236}">
                  <a16:creationId xmlns:a16="http://schemas.microsoft.com/office/drawing/2014/main" id="{99399D5A-E418-477B-8A72-F25DFC8FEA60}"/>
                </a:ext>
              </a:extLst>
            </p:cNvPr>
            <p:cNvSpPr>
              <a:spLocks noChangeShapeType="1"/>
            </p:cNvSpPr>
            <p:nvPr/>
          </p:nvSpPr>
          <p:spPr bwMode="auto">
            <a:xfrm>
              <a:off x="3696" y="2400"/>
              <a:ext cx="864"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88" name="Line 20">
              <a:extLst>
                <a:ext uri="{FF2B5EF4-FFF2-40B4-BE49-F238E27FC236}">
                  <a16:creationId xmlns:a16="http://schemas.microsoft.com/office/drawing/2014/main" id="{7692E198-52F1-4040-8B90-EB48C668FD84}"/>
                </a:ext>
              </a:extLst>
            </p:cNvPr>
            <p:cNvSpPr>
              <a:spLocks noChangeShapeType="1"/>
            </p:cNvSpPr>
            <p:nvPr/>
          </p:nvSpPr>
          <p:spPr bwMode="auto">
            <a:xfrm>
              <a:off x="1344" y="2400"/>
              <a:ext cx="624" cy="0"/>
            </a:xfrm>
            <a:prstGeom prst="line">
              <a:avLst/>
            </a:prstGeom>
            <a:grpFill/>
            <a:ln w="9525">
              <a:solidFill>
                <a:schemeClr val="tx1"/>
              </a:solidFill>
              <a:round/>
              <a:headE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89" name="Line 21">
              <a:extLst>
                <a:ext uri="{FF2B5EF4-FFF2-40B4-BE49-F238E27FC236}">
                  <a16:creationId xmlns:a16="http://schemas.microsoft.com/office/drawing/2014/main" id="{D1074931-7048-4C92-8E0E-23CBA294FC8B}"/>
                </a:ext>
              </a:extLst>
            </p:cNvPr>
            <p:cNvSpPr>
              <a:spLocks noChangeShapeType="1"/>
            </p:cNvSpPr>
            <p:nvPr/>
          </p:nvSpPr>
          <p:spPr bwMode="auto">
            <a:xfrm>
              <a:off x="1344" y="2400"/>
              <a:ext cx="0" cy="144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90" name="Line 22">
              <a:extLst>
                <a:ext uri="{FF2B5EF4-FFF2-40B4-BE49-F238E27FC236}">
                  <a16:creationId xmlns:a16="http://schemas.microsoft.com/office/drawing/2014/main" id="{4A7E58E1-1FFF-47A2-A62E-4B6F0E90767B}"/>
                </a:ext>
              </a:extLst>
            </p:cNvPr>
            <p:cNvSpPr>
              <a:spLocks noChangeShapeType="1"/>
            </p:cNvSpPr>
            <p:nvPr/>
          </p:nvSpPr>
          <p:spPr bwMode="auto">
            <a:xfrm>
              <a:off x="1344" y="3840"/>
              <a:ext cx="528"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91" name="Text Box 23">
              <a:extLst>
                <a:ext uri="{FF2B5EF4-FFF2-40B4-BE49-F238E27FC236}">
                  <a16:creationId xmlns:a16="http://schemas.microsoft.com/office/drawing/2014/main" id="{2CDDABCF-E771-467B-89E4-F441D285F595}"/>
                </a:ext>
              </a:extLst>
            </p:cNvPr>
            <p:cNvSpPr txBox="1">
              <a:spLocks noChangeArrowheads="1"/>
            </p:cNvSpPr>
            <p:nvPr/>
          </p:nvSpPr>
          <p:spPr bwMode="auto">
            <a:xfrm>
              <a:off x="3792" y="2112"/>
              <a:ext cx="344" cy="2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GB" altLang="en-US">
                  <a:solidFill>
                    <a:schemeClr val="tx1"/>
                  </a:solidFill>
                  <a:latin typeface="Times New Roman" panose="02020603050405020304" pitchFamily="18" charset="0"/>
                </a:rPr>
                <a:t>No</a:t>
              </a:r>
            </a:p>
          </p:txBody>
        </p:sp>
        <p:sp>
          <p:nvSpPr>
            <p:cNvPr id="109592" name="Text Box 24">
              <a:extLst>
                <a:ext uri="{FF2B5EF4-FFF2-40B4-BE49-F238E27FC236}">
                  <a16:creationId xmlns:a16="http://schemas.microsoft.com/office/drawing/2014/main" id="{B79474C1-F19A-40F1-A412-D65E4BAFC646}"/>
                </a:ext>
              </a:extLst>
            </p:cNvPr>
            <p:cNvSpPr txBox="1">
              <a:spLocks noChangeArrowheads="1"/>
            </p:cNvSpPr>
            <p:nvPr/>
          </p:nvSpPr>
          <p:spPr bwMode="auto">
            <a:xfrm>
              <a:off x="1392" y="3552"/>
              <a:ext cx="384" cy="282"/>
            </a:xfrm>
            <a:prstGeom prst="rect">
              <a:avLst/>
            </a:prstGeom>
            <a:gr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ts val="1000"/>
                </a:spcBef>
                <a:buClr>
                  <a:schemeClr val="accent1"/>
                </a:buClr>
                <a:buSzPct val="80000"/>
                <a:buFont typeface="Wingdings 3" panose="05040102010807070707" pitchFamily="18" charset="2"/>
                <a:buChar char=""/>
                <a:defRPr>
                  <a:solidFill>
                    <a:srgbClr val="404040"/>
                  </a:solidFill>
                  <a:latin typeface="Trebuchet MS" panose="020B0603020202020204" pitchFamily="34" charset="0"/>
                </a:defRPr>
              </a:lvl1pPr>
              <a:lvl2pPr marL="742950" indent="-285750">
                <a:spcBef>
                  <a:spcPts val="1000"/>
                </a:spcBef>
                <a:buClr>
                  <a:schemeClr val="accent1"/>
                </a:buClr>
                <a:buSzPct val="80000"/>
                <a:buFont typeface="Wingdings 3" panose="05040102010807070707" pitchFamily="18" charset="2"/>
                <a:buChar char=""/>
                <a:defRPr sz="1600">
                  <a:solidFill>
                    <a:srgbClr val="404040"/>
                  </a:solidFill>
                  <a:latin typeface="Trebuchet MS" panose="020B0603020202020204" pitchFamily="34" charset="0"/>
                </a:defRPr>
              </a:lvl2pPr>
              <a:lvl3pPr marL="1143000" indent="-228600">
                <a:spcBef>
                  <a:spcPts val="1000"/>
                </a:spcBef>
                <a:buClr>
                  <a:schemeClr val="accent1"/>
                </a:buClr>
                <a:buSzPct val="80000"/>
                <a:buFont typeface="Wingdings 3" panose="05040102010807070707" pitchFamily="18" charset="2"/>
                <a:buChar char=""/>
                <a:defRPr sz="1400">
                  <a:solidFill>
                    <a:srgbClr val="404040"/>
                  </a:solidFill>
                  <a:latin typeface="Trebuchet MS" panose="020B0603020202020204" pitchFamily="34" charset="0"/>
                </a:defRPr>
              </a:lvl3pPr>
              <a:lvl4pPr marL="16002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4pPr>
              <a:lvl5pPr marL="2057400" indent="-228600">
                <a:spcBef>
                  <a:spcPts val="1000"/>
                </a:spcBef>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5pPr>
              <a:lvl6pPr marL="25146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6pPr>
              <a:lvl7pPr marL="29718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7pPr>
              <a:lvl8pPr marL="34290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8pPr>
              <a:lvl9pPr marL="3886200" indent="-228600" eaLnBrk="0" fontAlgn="base" hangingPunct="0">
                <a:spcBef>
                  <a:spcPts val="1000"/>
                </a:spcBef>
                <a:spcAft>
                  <a:spcPct val="0"/>
                </a:spcAft>
                <a:buClr>
                  <a:schemeClr val="accent1"/>
                </a:buClr>
                <a:buSzPct val="80000"/>
                <a:buFont typeface="Wingdings 3" panose="05040102010807070707" pitchFamily="18" charset="2"/>
                <a:buChar char=""/>
                <a:defRPr sz="1200">
                  <a:solidFill>
                    <a:srgbClr val="404040"/>
                  </a:solidFill>
                  <a:latin typeface="Trebuchet MS" panose="020B0603020202020204" pitchFamily="34" charset="0"/>
                </a:defRPr>
              </a:lvl9pPr>
            </a:lstStyle>
            <a:p>
              <a:pPr eaLnBrk="1" hangingPunct="1">
                <a:spcBef>
                  <a:spcPct val="0"/>
                </a:spcBef>
                <a:buClrTx/>
                <a:buSzTx/>
                <a:buFontTx/>
                <a:buNone/>
              </a:pPr>
              <a:r>
                <a:rPr lang="en-GB" altLang="en-US">
                  <a:solidFill>
                    <a:schemeClr val="tx1"/>
                  </a:solidFill>
                  <a:latin typeface="Times New Roman" panose="02020603050405020304" pitchFamily="18" charset="0"/>
                </a:rPr>
                <a:t>Yes</a:t>
              </a:r>
            </a:p>
          </p:txBody>
        </p:sp>
        <p:sp>
          <p:nvSpPr>
            <p:cNvPr id="109593" name="Line 25">
              <a:extLst>
                <a:ext uri="{FF2B5EF4-FFF2-40B4-BE49-F238E27FC236}">
                  <a16:creationId xmlns:a16="http://schemas.microsoft.com/office/drawing/2014/main" id="{657BF47C-15D5-40B7-B458-4DBFEE1712EA}"/>
                </a:ext>
              </a:extLst>
            </p:cNvPr>
            <p:cNvSpPr>
              <a:spLocks noChangeShapeType="1"/>
            </p:cNvSpPr>
            <p:nvPr/>
          </p:nvSpPr>
          <p:spPr bwMode="auto">
            <a:xfrm>
              <a:off x="3696" y="2400"/>
              <a:ext cx="0" cy="144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sp>
          <p:nvSpPr>
            <p:cNvPr id="109594" name="Line 26">
              <a:extLst>
                <a:ext uri="{FF2B5EF4-FFF2-40B4-BE49-F238E27FC236}">
                  <a16:creationId xmlns:a16="http://schemas.microsoft.com/office/drawing/2014/main" id="{14743C41-AED3-406E-91D4-763D68CCBB9F}"/>
                </a:ext>
              </a:extLst>
            </p:cNvPr>
            <p:cNvSpPr>
              <a:spLocks noChangeShapeType="1"/>
            </p:cNvSpPr>
            <p:nvPr/>
          </p:nvSpPr>
          <p:spPr bwMode="auto">
            <a:xfrm>
              <a:off x="3504" y="3840"/>
              <a:ext cx="192" cy="0"/>
            </a:xfrm>
            <a:prstGeom prst="line">
              <a:avLst/>
            </a:prstGeom>
            <a:grpFill/>
            <a:ln w="952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1400"/>
            </a:p>
          </p:txBody>
        </p:sp>
      </p:gr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For </a:t>
            </a:r>
            <a:r>
              <a:rPr lang="en-GB" dirty="0">
                <a:solidFill>
                  <a:schemeClr val="tx1">
                    <a:lumMod val="95000"/>
                    <a:lumOff val="5000"/>
                  </a:schemeClr>
                </a:solidFill>
              </a:rPr>
              <a:t>Loop</a:t>
            </a:r>
            <a:endParaRPr lang="en-US" dirty="0"/>
          </a:p>
        </p:txBody>
      </p:sp>
      <p:pic>
        <p:nvPicPr>
          <p:cNvPr id="3" name="Picture 2"/>
          <p:cNvPicPr>
            <a:picLocks noChangeAspect="1"/>
          </p:cNvPicPr>
          <p:nvPr/>
        </p:nvPicPr>
        <p:blipFill>
          <a:blip r:embed="rId2"/>
          <a:stretch>
            <a:fillRect/>
          </a:stretch>
        </p:blipFill>
        <p:spPr>
          <a:xfrm>
            <a:off x="3616153" y="2395280"/>
            <a:ext cx="3905250" cy="2924175"/>
          </a:xfrm>
          <a:prstGeom prst="rect">
            <a:avLst/>
          </a:prstGeom>
        </p:spPr>
      </p:pic>
    </p:spTree>
    <p:extLst>
      <p:ext uri="{BB962C8B-B14F-4D97-AF65-F5344CB8AC3E}">
        <p14:creationId xmlns:p14="http://schemas.microsoft.com/office/powerpoint/2010/main" val="104089960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10" y="643784"/>
            <a:ext cx="8596668" cy="706452"/>
          </a:xfrm>
        </p:spPr>
        <p:txBody>
          <a:bodyPr>
            <a:normAutofit fontScale="90000"/>
          </a:bodyPr>
          <a:lstStyle/>
          <a:p>
            <a:r>
              <a:rPr lang="en-US" dirty="0"/>
              <a:t>TASK</a:t>
            </a:r>
          </a:p>
        </p:txBody>
      </p:sp>
      <p:sp>
        <p:nvSpPr>
          <p:cNvPr id="3" name="Rectangle 2"/>
          <p:cNvSpPr/>
          <p:nvPr/>
        </p:nvSpPr>
        <p:spPr>
          <a:xfrm>
            <a:off x="914199" y="1465042"/>
            <a:ext cx="8352090" cy="369332"/>
          </a:xfrm>
          <a:prstGeom prst="rect">
            <a:avLst/>
          </a:prstGeom>
        </p:spPr>
        <p:txBody>
          <a:bodyPr wrap="square">
            <a:spAutoFit/>
          </a:bodyPr>
          <a:lstStyle/>
          <a:p>
            <a:r>
              <a:rPr lang="en-US" dirty="0"/>
              <a:t>Write an algorithm and also draw a flowchart to login to </a:t>
            </a:r>
            <a:r>
              <a:rPr lang="en-US" dirty="0" err="1"/>
              <a:t>facebook</a:t>
            </a:r>
            <a:r>
              <a:rPr lang="en-US" dirty="0"/>
              <a:t> account</a:t>
            </a:r>
          </a:p>
        </p:txBody>
      </p:sp>
    </p:spTree>
    <p:extLst>
      <p:ext uri="{BB962C8B-B14F-4D97-AF65-F5344CB8AC3E}">
        <p14:creationId xmlns:p14="http://schemas.microsoft.com/office/powerpoint/2010/main" val="3415888960"/>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10" y="643784"/>
            <a:ext cx="8596668" cy="706452"/>
          </a:xfrm>
        </p:spPr>
        <p:txBody>
          <a:bodyPr>
            <a:normAutofit fontScale="90000"/>
          </a:bodyPr>
          <a:lstStyle/>
          <a:p>
            <a:r>
              <a:rPr lang="en-US" dirty="0"/>
              <a:t>TASK</a:t>
            </a:r>
          </a:p>
        </p:txBody>
      </p:sp>
      <p:sp>
        <p:nvSpPr>
          <p:cNvPr id="3" name="Rectangle 2"/>
          <p:cNvSpPr/>
          <p:nvPr/>
        </p:nvSpPr>
        <p:spPr>
          <a:xfrm>
            <a:off x="914199" y="1465042"/>
            <a:ext cx="8352090" cy="369332"/>
          </a:xfrm>
          <a:prstGeom prst="rect">
            <a:avLst/>
          </a:prstGeom>
        </p:spPr>
        <p:txBody>
          <a:bodyPr wrap="square">
            <a:spAutoFit/>
          </a:bodyPr>
          <a:lstStyle/>
          <a:p>
            <a:r>
              <a:rPr lang="en-US" dirty="0"/>
              <a:t>Write an algorithm and also draw a flowchart to login to </a:t>
            </a:r>
            <a:r>
              <a:rPr lang="en-US" dirty="0" err="1"/>
              <a:t>facebook</a:t>
            </a:r>
            <a:r>
              <a:rPr lang="en-US" dirty="0"/>
              <a:t> account</a:t>
            </a:r>
          </a:p>
        </p:txBody>
      </p:sp>
      <p:sp>
        <p:nvSpPr>
          <p:cNvPr id="5" name="Rectangle 4"/>
          <p:cNvSpPr/>
          <p:nvPr/>
        </p:nvSpPr>
        <p:spPr>
          <a:xfrm>
            <a:off x="914199" y="2177301"/>
            <a:ext cx="6096000" cy="2800767"/>
          </a:xfrm>
          <a:prstGeom prst="rect">
            <a:avLst/>
          </a:prstGeom>
        </p:spPr>
        <p:txBody>
          <a:bodyPr>
            <a:spAutoFit/>
          </a:bodyPr>
          <a:lstStyle/>
          <a:p>
            <a:pPr>
              <a:buFont typeface="+mj-lt"/>
              <a:buAutoNum type="arabicPeriod"/>
            </a:pPr>
            <a:r>
              <a:rPr lang="en-US" sz="1600" dirty="0">
                <a:solidFill>
                  <a:srgbClr val="333333"/>
                </a:solidFill>
                <a:latin typeface="Roboto"/>
              </a:rPr>
              <a:t> Enter www.facebook.com in your browser.  (I/O)</a:t>
            </a:r>
          </a:p>
          <a:p>
            <a:pPr>
              <a:buFont typeface="+mj-lt"/>
              <a:buAutoNum type="arabicPeriod"/>
            </a:pPr>
            <a:r>
              <a:rPr lang="en-US" sz="1600" dirty="0">
                <a:solidFill>
                  <a:srgbClr val="333333"/>
                </a:solidFill>
                <a:latin typeface="Roboto"/>
              </a:rPr>
              <a:t> </a:t>
            </a:r>
            <a:r>
              <a:rPr lang="en-US" sz="1600" dirty="0" err="1">
                <a:solidFill>
                  <a:srgbClr val="333333"/>
                </a:solidFill>
                <a:latin typeface="Roboto"/>
              </a:rPr>
              <a:t>facebook</a:t>
            </a:r>
            <a:r>
              <a:rPr lang="en-US" sz="1600" dirty="0">
                <a:solidFill>
                  <a:srgbClr val="333333"/>
                </a:solidFill>
                <a:latin typeface="Roboto"/>
              </a:rPr>
              <a:t> Home page loads   (PROCESS)</a:t>
            </a:r>
          </a:p>
          <a:p>
            <a:pPr>
              <a:buFont typeface="+mj-lt"/>
              <a:buAutoNum type="arabicPeriod"/>
            </a:pPr>
            <a:r>
              <a:rPr lang="en-US" sz="1600" dirty="0">
                <a:solidFill>
                  <a:srgbClr val="333333"/>
                </a:solidFill>
                <a:latin typeface="Roboto"/>
              </a:rPr>
              <a:t> Enter your Email ID and Password    (I/O)</a:t>
            </a:r>
          </a:p>
          <a:p>
            <a:pPr>
              <a:buFont typeface="+mj-lt"/>
              <a:buAutoNum type="arabicPeriod"/>
            </a:pPr>
            <a:r>
              <a:rPr lang="en-US" sz="1600" dirty="0">
                <a:solidFill>
                  <a:srgbClr val="333333"/>
                </a:solidFill>
                <a:latin typeface="Roboto"/>
              </a:rPr>
              <a:t> Is Email ID and Password Valid (DECISION)</a:t>
            </a:r>
          </a:p>
          <a:p>
            <a:br>
              <a:rPr lang="en-US" sz="1600" dirty="0">
                <a:solidFill>
                  <a:srgbClr val="333333"/>
                </a:solidFill>
                <a:latin typeface="Roboto"/>
              </a:rPr>
            </a:br>
            <a:r>
              <a:rPr lang="en-US" sz="1600" dirty="0">
                <a:solidFill>
                  <a:srgbClr val="333333"/>
                </a:solidFill>
                <a:latin typeface="Roboto"/>
              </a:rPr>
              <a:t>if NO then</a:t>
            </a:r>
            <a:br>
              <a:rPr lang="en-US" sz="1600" dirty="0">
                <a:solidFill>
                  <a:srgbClr val="333333"/>
                </a:solidFill>
                <a:latin typeface="Roboto"/>
              </a:rPr>
            </a:br>
            <a:r>
              <a:rPr lang="en-US" sz="1600" dirty="0">
                <a:solidFill>
                  <a:srgbClr val="333333"/>
                </a:solidFill>
                <a:latin typeface="Roboto"/>
              </a:rPr>
              <a:t>Log in error  (PROCESS)</a:t>
            </a:r>
            <a:br>
              <a:rPr lang="en-US" sz="1600" dirty="0">
                <a:solidFill>
                  <a:srgbClr val="333333"/>
                </a:solidFill>
                <a:latin typeface="Roboto"/>
              </a:rPr>
            </a:br>
            <a:r>
              <a:rPr lang="en-US" sz="1600" dirty="0">
                <a:solidFill>
                  <a:srgbClr val="333333"/>
                </a:solidFill>
                <a:latin typeface="Roboto"/>
              </a:rPr>
              <a:t>go to step 3</a:t>
            </a:r>
            <a:br>
              <a:rPr lang="en-US" sz="1600" dirty="0">
                <a:solidFill>
                  <a:srgbClr val="333333"/>
                </a:solidFill>
                <a:latin typeface="Roboto"/>
              </a:rPr>
            </a:br>
            <a:r>
              <a:rPr lang="en-US" sz="1600" dirty="0">
                <a:solidFill>
                  <a:srgbClr val="333333"/>
                </a:solidFill>
                <a:latin typeface="Roboto"/>
              </a:rPr>
              <a:t>else</a:t>
            </a:r>
            <a:br>
              <a:rPr lang="en-US" sz="1600" dirty="0">
                <a:solidFill>
                  <a:srgbClr val="333333"/>
                </a:solidFill>
                <a:latin typeface="Roboto"/>
              </a:rPr>
            </a:br>
            <a:r>
              <a:rPr lang="en-US" sz="1600" dirty="0">
                <a:solidFill>
                  <a:srgbClr val="333333"/>
                </a:solidFill>
                <a:latin typeface="Roboto"/>
              </a:rPr>
              <a:t>Display Facebook Account (I/O)</a:t>
            </a:r>
            <a:br>
              <a:rPr lang="en-US" sz="1600" dirty="0">
                <a:solidFill>
                  <a:srgbClr val="333333"/>
                </a:solidFill>
                <a:latin typeface="Roboto"/>
              </a:rPr>
            </a:br>
            <a:r>
              <a:rPr lang="en-US" sz="1600" dirty="0">
                <a:solidFill>
                  <a:srgbClr val="333333"/>
                </a:solidFill>
                <a:latin typeface="Roboto"/>
              </a:rPr>
              <a:t>Stop</a:t>
            </a:r>
            <a:endParaRPr lang="en-US" sz="1600" b="0" i="0" dirty="0">
              <a:solidFill>
                <a:srgbClr val="333333"/>
              </a:solidFill>
              <a:effectLst/>
              <a:latin typeface="Roboto"/>
            </a:endParaRPr>
          </a:p>
        </p:txBody>
      </p:sp>
      <p:pic>
        <p:nvPicPr>
          <p:cNvPr id="6" name="Picture 5"/>
          <p:cNvPicPr>
            <a:picLocks noChangeAspect="1"/>
          </p:cNvPicPr>
          <p:nvPr/>
        </p:nvPicPr>
        <p:blipFill>
          <a:blip r:embed="rId2"/>
          <a:stretch>
            <a:fillRect/>
          </a:stretch>
        </p:blipFill>
        <p:spPr>
          <a:xfrm>
            <a:off x="5979143" y="2050546"/>
            <a:ext cx="6212857" cy="4807454"/>
          </a:xfrm>
          <a:prstGeom prst="rect">
            <a:avLst/>
          </a:prstGeom>
        </p:spPr>
      </p:pic>
    </p:spTree>
    <p:extLst>
      <p:ext uri="{BB962C8B-B14F-4D97-AF65-F5344CB8AC3E}">
        <p14:creationId xmlns:p14="http://schemas.microsoft.com/office/powerpoint/2010/main" val="123866434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10" y="643784"/>
            <a:ext cx="8596668" cy="706452"/>
          </a:xfrm>
        </p:spPr>
        <p:txBody>
          <a:bodyPr>
            <a:normAutofit fontScale="90000"/>
          </a:bodyPr>
          <a:lstStyle/>
          <a:p>
            <a:r>
              <a:rPr lang="en-US" dirty="0"/>
              <a:t>TASK</a:t>
            </a:r>
          </a:p>
        </p:txBody>
      </p:sp>
      <p:sp>
        <p:nvSpPr>
          <p:cNvPr id="3" name="Rectangle 2"/>
          <p:cNvSpPr/>
          <p:nvPr/>
        </p:nvSpPr>
        <p:spPr>
          <a:xfrm>
            <a:off x="914199" y="1465042"/>
            <a:ext cx="8352090" cy="369332"/>
          </a:xfrm>
          <a:prstGeom prst="rect">
            <a:avLst/>
          </a:prstGeom>
        </p:spPr>
        <p:txBody>
          <a:bodyPr wrap="square">
            <a:spAutoFit/>
          </a:bodyPr>
          <a:lstStyle/>
          <a:p>
            <a:r>
              <a:rPr lang="en-US" dirty="0"/>
              <a:t>Write Algorithm &amp; Flowchart to print multiplication Table of a number.</a:t>
            </a:r>
          </a:p>
        </p:txBody>
      </p:sp>
    </p:spTree>
    <p:extLst>
      <p:ext uri="{BB962C8B-B14F-4D97-AF65-F5344CB8AC3E}">
        <p14:creationId xmlns:p14="http://schemas.microsoft.com/office/powerpoint/2010/main" val="31772403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10" y="643784"/>
            <a:ext cx="8596668" cy="706452"/>
          </a:xfrm>
        </p:spPr>
        <p:txBody>
          <a:bodyPr>
            <a:normAutofit fontScale="90000"/>
          </a:bodyPr>
          <a:lstStyle/>
          <a:p>
            <a:r>
              <a:rPr lang="en-US" dirty="0"/>
              <a:t>TASK</a:t>
            </a:r>
          </a:p>
        </p:txBody>
      </p:sp>
      <p:sp>
        <p:nvSpPr>
          <p:cNvPr id="3" name="Rectangle 2"/>
          <p:cNvSpPr/>
          <p:nvPr/>
        </p:nvSpPr>
        <p:spPr>
          <a:xfrm>
            <a:off x="914199" y="1465042"/>
            <a:ext cx="8352090" cy="369332"/>
          </a:xfrm>
          <a:prstGeom prst="rect">
            <a:avLst/>
          </a:prstGeom>
        </p:spPr>
        <p:txBody>
          <a:bodyPr wrap="square">
            <a:spAutoFit/>
          </a:bodyPr>
          <a:lstStyle/>
          <a:p>
            <a:r>
              <a:rPr lang="en-US" dirty="0"/>
              <a:t>Write Algorithm &amp; Flowchart to print multiplication Table of a number.</a:t>
            </a:r>
          </a:p>
        </p:txBody>
      </p:sp>
      <p:sp>
        <p:nvSpPr>
          <p:cNvPr id="4" name="Rectangle 3"/>
          <p:cNvSpPr/>
          <p:nvPr/>
        </p:nvSpPr>
        <p:spPr>
          <a:xfrm>
            <a:off x="964577" y="2254500"/>
            <a:ext cx="4222720" cy="2862322"/>
          </a:xfrm>
          <a:prstGeom prst="rect">
            <a:avLst/>
          </a:prstGeom>
        </p:spPr>
        <p:txBody>
          <a:bodyPr wrap="square">
            <a:spAutoFit/>
          </a:bodyPr>
          <a:lstStyle/>
          <a:p>
            <a:r>
              <a:rPr lang="en-US" dirty="0"/>
              <a:t>step 1: read number</a:t>
            </a:r>
          </a:p>
          <a:p>
            <a:r>
              <a:rPr lang="en-US" dirty="0"/>
              <a:t>step 2: count = 1;</a:t>
            </a:r>
          </a:p>
          <a:p>
            <a:r>
              <a:rPr lang="en-US" dirty="0"/>
              <a:t>step 3: if 					</a:t>
            </a:r>
          </a:p>
          <a:p>
            <a:r>
              <a:rPr lang="en-US" dirty="0"/>
              <a:t>	count&lt;=10                    </a:t>
            </a:r>
          </a:p>
          <a:p>
            <a:r>
              <a:rPr lang="en-US" dirty="0"/>
              <a:t>		continue           </a:t>
            </a:r>
          </a:p>
          <a:p>
            <a:r>
              <a:rPr lang="en-US" dirty="0"/>
              <a:t>	else                    </a:t>
            </a:r>
          </a:p>
          <a:p>
            <a:r>
              <a:rPr lang="en-US" dirty="0"/>
              <a:t>		Stop</a:t>
            </a:r>
          </a:p>
          <a:p>
            <a:r>
              <a:rPr lang="en-US" dirty="0"/>
              <a:t>step 4: table = number *count</a:t>
            </a:r>
          </a:p>
          <a:p>
            <a:r>
              <a:rPr lang="en-US" dirty="0"/>
              <a:t>step 5: Print table</a:t>
            </a:r>
          </a:p>
          <a:p>
            <a:r>
              <a:rPr lang="en-US" dirty="0"/>
              <a:t>step 6: count = count+1, Go to step 3.</a:t>
            </a:r>
          </a:p>
        </p:txBody>
      </p:sp>
      <p:pic>
        <p:nvPicPr>
          <p:cNvPr id="1026" name="Picture 2" descr="Related imag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090244" y="864671"/>
            <a:ext cx="5515629" cy="53495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96807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C0AEE489-9CE5-490F-B05F-83D16693F1B7}"/>
              </a:ext>
            </a:extLst>
          </p:cNvPr>
          <p:cNvSpPr>
            <a:spLocks noGrp="1" noChangeArrowheads="1"/>
          </p:cNvSpPr>
          <p:nvPr>
            <p:ph type="title"/>
          </p:nvPr>
        </p:nvSpPr>
        <p:spPr/>
        <p:txBody>
          <a:bodyPr rtlCol="0">
            <a:normAutofit/>
          </a:bodyPr>
          <a:lstStyle/>
          <a:p>
            <a:pPr>
              <a:defRPr/>
            </a:pPr>
            <a:r>
              <a:rPr lang="en-US" b="1">
                <a:solidFill>
                  <a:schemeClr val="tx1">
                    <a:lumMod val="95000"/>
                    <a:lumOff val="5000"/>
                  </a:schemeClr>
                </a:solidFill>
              </a:rPr>
              <a:t>PRE-PROGRAMMING PHASE</a:t>
            </a:r>
          </a:p>
        </p:txBody>
      </p:sp>
      <p:sp>
        <p:nvSpPr>
          <p:cNvPr id="9219" name="Rectangle 3">
            <a:extLst>
              <a:ext uri="{FF2B5EF4-FFF2-40B4-BE49-F238E27FC236}">
                <a16:creationId xmlns:a16="http://schemas.microsoft.com/office/drawing/2014/main" id="{868FF2D0-047B-4554-850D-EE4B3989A9C0}"/>
              </a:ext>
            </a:extLst>
          </p:cNvPr>
          <p:cNvSpPr>
            <a:spLocks noGrp="1" noChangeArrowheads="1"/>
          </p:cNvSpPr>
          <p:nvPr>
            <p:ph type="body" sz="half" idx="1"/>
          </p:nvPr>
        </p:nvSpPr>
        <p:spPr>
          <a:xfrm>
            <a:off x="1371600" y="1447800"/>
            <a:ext cx="8229600" cy="1752600"/>
          </a:xfrm>
        </p:spPr>
        <p:txBody>
          <a:bodyPr rtlCol="0">
            <a:normAutofit/>
          </a:bodyPr>
          <a:lstStyle/>
          <a:p>
            <a:pPr>
              <a:buFont typeface="Wingdings" panose="05000000000000000000" pitchFamily="2" charset="2"/>
              <a:buChar char="§"/>
              <a:defRPr/>
            </a:pPr>
            <a:r>
              <a:rPr lang="en-US" dirty="0">
                <a:solidFill>
                  <a:schemeClr val="tx1">
                    <a:lumMod val="75000"/>
                    <a:lumOff val="25000"/>
                  </a:schemeClr>
                </a:solidFill>
              </a:rPr>
              <a:t>Example: </a:t>
            </a:r>
            <a:r>
              <a:rPr lang="en-US" b="1" dirty="0">
                <a:solidFill>
                  <a:schemeClr val="tx1">
                    <a:lumMod val="75000"/>
                    <a:lumOff val="25000"/>
                  </a:schemeClr>
                </a:solidFill>
              </a:rPr>
              <a:t>Payroll Problem</a:t>
            </a:r>
          </a:p>
          <a:p>
            <a:pPr marL="267462" lvl="1">
              <a:buFont typeface="Wingdings" panose="05000000000000000000" pitchFamily="2" charset="2"/>
              <a:buChar char="§"/>
              <a:defRPr/>
            </a:pPr>
            <a:r>
              <a:rPr lang="en-US" dirty="0">
                <a:solidFill>
                  <a:schemeClr val="tx1">
                    <a:lumMod val="75000"/>
                    <a:lumOff val="25000"/>
                  </a:schemeClr>
                </a:solidFill>
              </a:rPr>
              <a:t>Calculate the salary of an employee who works by hourly basis. The formula to be used is</a:t>
            </a:r>
          </a:p>
          <a:p>
            <a:pPr>
              <a:buFont typeface="Wingdings" panose="05000000000000000000" pitchFamily="2" charset="2"/>
              <a:buChar char="§"/>
              <a:defRPr/>
            </a:pPr>
            <a:r>
              <a:rPr lang="en-US" dirty="0">
                <a:solidFill>
                  <a:schemeClr val="tx1">
                    <a:lumMod val="75000"/>
                    <a:lumOff val="25000"/>
                  </a:schemeClr>
                </a:solidFill>
              </a:rPr>
              <a:t>			Salary  = Hour works * Pay rate</a:t>
            </a:r>
          </a:p>
          <a:p>
            <a:pPr>
              <a:buFont typeface="Wingdings" panose="05000000000000000000" pitchFamily="2" charset="2"/>
              <a:buChar char="§"/>
              <a:defRPr/>
            </a:pPr>
            <a:endParaRPr lang="en-US" dirty="0">
              <a:solidFill>
                <a:schemeClr val="tx1">
                  <a:lumMod val="75000"/>
                  <a:lumOff val="25000"/>
                </a:schemeClr>
              </a:solidFill>
            </a:endParaRPr>
          </a:p>
          <a:p>
            <a:pPr>
              <a:buFont typeface="Wingdings" panose="05000000000000000000" pitchFamily="2" charset="2"/>
              <a:buChar char="§"/>
              <a:defRPr/>
            </a:pPr>
            <a:endParaRPr lang="en-US" dirty="0">
              <a:solidFill>
                <a:schemeClr val="tx1">
                  <a:lumMod val="75000"/>
                  <a:lumOff val="25000"/>
                </a:schemeClr>
              </a:solidFill>
            </a:endParaRPr>
          </a:p>
        </p:txBody>
      </p:sp>
      <p:graphicFrame>
        <p:nvGraphicFramePr>
          <p:cNvPr id="9246" name="Group 30">
            <a:extLst>
              <a:ext uri="{FF2B5EF4-FFF2-40B4-BE49-F238E27FC236}">
                <a16:creationId xmlns:a16="http://schemas.microsoft.com/office/drawing/2014/main" id="{FF291405-6DDA-428B-B3FB-7D139531EC97}"/>
              </a:ext>
            </a:extLst>
          </p:cNvPr>
          <p:cNvGraphicFramePr>
            <a:graphicFrameLocks noGrp="1"/>
          </p:cNvGraphicFramePr>
          <p:nvPr>
            <p:ph sz="half" idx="2"/>
            <p:extLst>
              <p:ext uri="{D42A27DB-BD31-4B8C-83A1-F6EECF244321}">
                <p14:modId xmlns:p14="http://schemas.microsoft.com/office/powerpoint/2010/main" val="1936647605"/>
              </p:ext>
            </p:extLst>
          </p:nvPr>
        </p:nvGraphicFramePr>
        <p:xfrm>
          <a:off x="1530626" y="3429000"/>
          <a:ext cx="8673547" cy="1981200"/>
        </p:xfrm>
        <a:graphic>
          <a:graphicData uri="http://schemas.openxmlformats.org/drawingml/2006/table">
            <a:tbl>
              <a:tblPr/>
              <a:tblGrid>
                <a:gridCol w="2124134">
                  <a:extLst>
                    <a:ext uri="{9D8B030D-6E8A-4147-A177-3AD203B41FA5}">
                      <a16:colId xmlns:a16="http://schemas.microsoft.com/office/drawing/2014/main" val="20000"/>
                    </a:ext>
                  </a:extLst>
                </a:gridCol>
                <a:gridCol w="5044818">
                  <a:extLst>
                    <a:ext uri="{9D8B030D-6E8A-4147-A177-3AD203B41FA5}">
                      <a16:colId xmlns:a16="http://schemas.microsoft.com/office/drawing/2014/main" val="20001"/>
                    </a:ext>
                  </a:extLst>
                </a:gridCol>
                <a:gridCol w="1504595">
                  <a:extLst>
                    <a:ext uri="{9D8B030D-6E8A-4147-A177-3AD203B41FA5}">
                      <a16:colId xmlns:a16="http://schemas.microsoft.com/office/drawing/2014/main" val="20002"/>
                    </a:ext>
                  </a:extLst>
                </a:gridCol>
              </a:tblGrid>
              <a:tr h="810491">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anose="020B0604020202020204" pitchFamily="3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anose="020B0604020202020204" pitchFamily="3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panose="020B0604020202020204"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70709">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Hours work,</a:t>
                      </a:r>
                    </a:p>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Pay rate</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Salary = Hours work * payrate</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400" b="0" i="0" u="none" strike="noStrike" cap="none" normalizeH="0" baseline="0" dirty="0">
                          <a:ln>
                            <a:noFill/>
                          </a:ln>
                          <a:solidFill>
                            <a:schemeClr val="tx1"/>
                          </a:solidFill>
                          <a:effectLst/>
                          <a:latin typeface="Arial" panose="020B0604020202020204" pitchFamily="34" charset="0"/>
                        </a:rPr>
                        <a:t>Salary</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10" y="643784"/>
            <a:ext cx="8596668" cy="706452"/>
          </a:xfrm>
        </p:spPr>
        <p:txBody>
          <a:bodyPr>
            <a:normAutofit fontScale="90000"/>
          </a:bodyPr>
          <a:lstStyle/>
          <a:p>
            <a:r>
              <a:rPr lang="en-US" dirty="0"/>
              <a:t>TASK</a:t>
            </a:r>
          </a:p>
        </p:txBody>
      </p:sp>
      <p:sp>
        <p:nvSpPr>
          <p:cNvPr id="3" name="Rectangle 2"/>
          <p:cNvSpPr/>
          <p:nvPr/>
        </p:nvSpPr>
        <p:spPr>
          <a:xfrm>
            <a:off x="914199" y="1465042"/>
            <a:ext cx="8352090" cy="646331"/>
          </a:xfrm>
          <a:prstGeom prst="rect">
            <a:avLst/>
          </a:prstGeom>
        </p:spPr>
        <p:txBody>
          <a:bodyPr wrap="square">
            <a:spAutoFit/>
          </a:bodyPr>
          <a:lstStyle/>
          <a:p>
            <a:r>
              <a:rPr lang="en-US" dirty="0"/>
              <a:t>Draw flowchart to find the largest among three different numbers entered by user. Let say the numbers are A, B and C.</a:t>
            </a:r>
          </a:p>
        </p:txBody>
      </p:sp>
    </p:spTree>
    <p:extLst>
      <p:ext uri="{BB962C8B-B14F-4D97-AF65-F5344CB8AC3E}">
        <p14:creationId xmlns:p14="http://schemas.microsoft.com/office/powerpoint/2010/main" val="3922551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10" y="643784"/>
            <a:ext cx="8596668" cy="706452"/>
          </a:xfrm>
        </p:spPr>
        <p:txBody>
          <a:bodyPr>
            <a:normAutofit fontScale="90000"/>
          </a:bodyPr>
          <a:lstStyle/>
          <a:p>
            <a:r>
              <a:rPr lang="en-US" dirty="0"/>
              <a:t>TASK</a:t>
            </a:r>
          </a:p>
        </p:txBody>
      </p:sp>
      <p:sp>
        <p:nvSpPr>
          <p:cNvPr id="3" name="Rectangle 2"/>
          <p:cNvSpPr/>
          <p:nvPr/>
        </p:nvSpPr>
        <p:spPr>
          <a:xfrm>
            <a:off x="914199" y="1465042"/>
            <a:ext cx="8352090" cy="646331"/>
          </a:xfrm>
          <a:prstGeom prst="rect">
            <a:avLst/>
          </a:prstGeom>
        </p:spPr>
        <p:txBody>
          <a:bodyPr wrap="square">
            <a:spAutoFit/>
          </a:bodyPr>
          <a:lstStyle/>
          <a:p>
            <a:r>
              <a:rPr lang="en-US" b="1" dirty="0"/>
              <a:t>Draw flowchart to find the largest among three different numbers entered by user. Let say the numbers are A, B and C.</a:t>
            </a:r>
            <a:endParaRPr lang="en-US" dirty="0"/>
          </a:p>
        </p:txBody>
      </p:sp>
      <p:pic>
        <p:nvPicPr>
          <p:cNvPr id="1026" name="Picture 2" descr="Image result for Draw flowchart to find the largest among three different numbers entered by user. Let say the numbers are A, B and C."/>
          <p:cNvPicPr>
            <a:picLocks noChangeAspect="1" noChangeArrowheads="1"/>
          </p:cNvPicPr>
          <p:nvPr/>
        </p:nvPicPr>
        <p:blipFill>
          <a:blip r:embed="rId2">
            <a:extLst>
              <a:ext uri="{BEBA8EAE-BF5A-486C-A8C5-ECC9F3942E4B}">
                <a14:imgProps xmlns:a14="http://schemas.microsoft.com/office/drawing/2010/main">
                  <a14:imgLayer r:embed="rId3">
                    <a14:imgEffect>
                      <a14:saturation sat="0"/>
                    </a14:imgEffect>
                  </a14:imgLayer>
                </a14:imgProps>
              </a:ext>
              <a:ext uri="{28A0092B-C50C-407E-A947-70E740481C1C}">
                <a14:useLocalDpi xmlns:a14="http://schemas.microsoft.com/office/drawing/2010/main" val="0"/>
              </a:ext>
            </a:extLst>
          </a:blip>
          <a:srcRect/>
          <a:stretch>
            <a:fillRect/>
          </a:stretch>
        </p:blipFill>
        <p:spPr bwMode="auto">
          <a:xfrm>
            <a:off x="2005664" y="2226178"/>
            <a:ext cx="5753916" cy="46318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2028326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10" y="643784"/>
            <a:ext cx="8596668" cy="706452"/>
          </a:xfrm>
        </p:spPr>
        <p:txBody>
          <a:bodyPr>
            <a:normAutofit fontScale="90000"/>
          </a:bodyPr>
          <a:lstStyle/>
          <a:p>
            <a:r>
              <a:rPr lang="en-US" dirty="0"/>
              <a:t>TASK</a:t>
            </a:r>
          </a:p>
        </p:txBody>
      </p:sp>
      <p:sp>
        <p:nvSpPr>
          <p:cNvPr id="3" name="Rectangle 2"/>
          <p:cNvSpPr/>
          <p:nvPr/>
        </p:nvSpPr>
        <p:spPr>
          <a:xfrm>
            <a:off x="914199" y="1465042"/>
            <a:ext cx="8768186" cy="646331"/>
          </a:xfrm>
          <a:prstGeom prst="rect">
            <a:avLst/>
          </a:prstGeom>
        </p:spPr>
        <p:txBody>
          <a:bodyPr wrap="square">
            <a:spAutoFit/>
          </a:bodyPr>
          <a:lstStyle/>
          <a:p>
            <a:r>
              <a:rPr lang="en-US" b="1" dirty="0"/>
              <a:t>Write an algorithm and also draw flowchart for calculate factorial value of a number:</a:t>
            </a:r>
            <a:endParaRPr lang="en-US" dirty="0"/>
          </a:p>
        </p:txBody>
      </p:sp>
    </p:spTree>
    <p:extLst>
      <p:ext uri="{BB962C8B-B14F-4D97-AF65-F5344CB8AC3E}">
        <p14:creationId xmlns:p14="http://schemas.microsoft.com/office/powerpoint/2010/main" val="190571466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91910" y="643784"/>
            <a:ext cx="8596668" cy="706452"/>
          </a:xfrm>
        </p:spPr>
        <p:txBody>
          <a:bodyPr>
            <a:normAutofit fontScale="90000"/>
          </a:bodyPr>
          <a:lstStyle/>
          <a:p>
            <a:r>
              <a:rPr lang="en-US" dirty="0"/>
              <a:t>TASK</a:t>
            </a:r>
          </a:p>
        </p:txBody>
      </p:sp>
      <p:sp>
        <p:nvSpPr>
          <p:cNvPr id="3" name="Rectangle 2"/>
          <p:cNvSpPr/>
          <p:nvPr/>
        </p:nvSpPr>
        <p:spPr>
          <a:xfrm>
            <a:off x="914199" y="1465042"/>
            <a:ext cx="8768186" cy="646331"/>
          </a:xfrm>
          <a:prstGeom prst="rect">
            <a:avLst/>
          </a:prstGeom>
        </p:spPr>
        <p:txBody>
          <a:bodyPr wrap="square">
            <a:spAutoFit/>
          </a:bodyPr>
          <a:lstStyle/>
          <a:p>
            <a:r>
              <a:rPr lang="en-US" b="1" dirty="0"/>
              <a:t>Write an algorithm and also draw flowchart for calculate factorial value of a number:</a:t>
            </a:r>
            <a:endParaRPr lang="en-US" dirty="0"/>
          </a:p>
        </p:txBody>
      </p:sp>
      <p:sp>
        <p:nvSpPr>
          <p:cNvPr id="4" name="Rectangle 3"/>
          <p:cNvSpPr/>
          <p:nvPr/>
        </p:nvSpPr>
        <p:spPr>
          <a:xfrm>
            <a:off x="1068023" y="2546538"/>
            <a:ext cx="4623476" cy="2585323"/>
          </a:xfrm>
          <a:prstGeom prst="rect">
            <a:avLst/>
          </a:prstGeom>
        </p:spPr>
        <p:txBody>
          <a:bodyPr wrap="square">
            <a:spAutoFit/>
          </a:bodyPr>
          <a:lstStyle/>
          <a:p>
            <a:r>
              <a:rPr lang="en-US" dirty="0">
                <a:solidFill>
                  <a:srgbClr val="222222"/>
                </a:solidFill>
              </a:rPr>
              <a:t>step 1. Start</a:t>
            </a:r>
            <a:br>
              <a:rPr lang="en-US" dirty="0"/>
            </a:br>
            <a:r>
              <a:rPr lang="en-US" dirty="0">
                <a:solidFill>
                  <a:srgbClr val="222222"/>
                </a:solidFill>
              </a:rPr>
              <a:t>step 2. Read the number n</a:t>
            </a:r>
            <a:br>
              <a:rPr lang="en-US" dirty="0"/>
            </a:br>
            <a:r>
              <a:rPr lang="en-US" dirty="0">
                <a:solidFill>
                  <a:srgbClr val="222222"/>
                </a:solidFill>
              </a:rPr>
              <a:t>step 3. [Initialize]</a:t>
            </a:r>
            <a:br>
              <a:rPr lang="en-US" dirty="0"/>
            </a:br>
            <a:r>
              <a:rPr lang="en-US" dirty="0">
                <a:solidFill>
                  <a:srgbClr val="222222"/>
                </a:solidFill>
              </a:rPr>
              <a:t>        </a:t>
            </a:r>
            <a:r>
              <a:rPr lang="en-US" dirty="0" err="1">
                <a:solidFill>
                  <a:srgbClr val="222222"/>
                </a:solidFill>
              </a:rPr>
              <a:t>i</a:t>
            </a:r>
            <a:r>
              <a:rPr lang="en-US" dirty="0">
                <a:solidFill>
                  <a:srgbClr val="222222"/>
                </a:solidFill>
              </a:rPr>
              <a:t>=1, fact=1</a:t>
            </a:r>
            <a:br>
              <a:rPr lang="en-US" dirty="0"/>
            </a:br>
            <a:r>
              <a:rPr lang="en-US" dirty="0">
                <a:solidFill>
                  <a:srgbClr val="222222"/>
                </a:solidFill>
              </a:rPr>
              <a:t>step 4. Repeat step 4 through 6 until </a:t>
            </a:r>
            <a:r>
              <a:rPr lang="en-US" dirty="0" err="1">
                <a:solidFill>
                  <a:srgbClr val="222222"/>
                </a:solidFill>
              </a:rPr>
              <a:t>i</a:t>
            </a:r>
            <a:r>
              <a:rPr lang="en-US" dirty="0">
                <a:solidFill>
                  <a:srgbClr val="222222"/>
                </a:solidFill>
              </a:rPr>
              <a:t>=n</a:t>
            </a:r>
            <a:br>
              <a:rPr lang="en-US" dirty="0"/>
            </a:br>
            <a:r>
              <a:rPr lang="en-US" dirty="0">
                <a:solidFill>
                  <a:srgbClr val="222222"/>
                </a:solidFill>
              </a:rPr>
              <a:t>step 5. fact=fact*</a:t>
            </a:r>
            <a:r>
              <a:rPr lang="en-US" dirty="0" err="1">
                <a:solidFill>
                  <a:srgbClr val="222222"/>
                </a:solidFill>
              </a:rPr>
              <a:t>i</a:t>
            </a:r>
            <a:br>
              <a:rPr lang="en-US" dirty="0"/>
            </a:br>
            <a:r>
              <a:rPr lang="en-US" dirty="0">
                <a:solidFill>
                  <a:srgbClr val="222222"/>
                </a:solidFill>
              </a:rPr>
              <a:t>step 6. </a:t>
            </a:r>
            <a:r>
              <a:rPr lang="en-US" dirty="0" err="1">
                <a:solidFill>
                  <a:srgbClr val="222222"/>
                </a:solidFill>
              </a:rPr>
              <a:t>i</a:t>
            </a:r>
            <a:r>
              <a:rPr lang="en-US" dirty="0">
                <a:solidFill>
                  <a:srgbClr val="222222"/>
                </a:solidFill>
              </a:rPr>
              <a:t>=i+1</a:t>
            </a:r>
            <a:br>
              <a:rPr lang="en-US" dirty="0"/>
            </a:br>
            <a:r>
              <a:rPr lang="en-US" dirty="0">
                <a:solidFill>
                  <a:srgbClr val="222222"/>
                </a:solidFill>
              </a:rPr>
              <a:t>step 7. Print fact</a:t>
            </a:r>
            <a:br>
              <a:rPr lang="en-US" dirty="0"/>
            </a:br>
            <a:r>
              <a:rPr lang="en-US" dirty="0">
                <a:solidFill>
                  <a:srgbClr val="222222"/>
                </a:solidFill>
              </a:rPr>
              <a:t>step 8. Stop</a:t>
            </a:r>
            <a:endParaRPr lang="en-US" dirty="0"/>
          </a:p>
        </p:txBody>
      </p:sp>
      <p:pic>
        <p:nvPicPr>
          <p:cNvPr id="6" name="Picture 5"/>
          <p:cNvPicPr>
            <a:picLocks noChangeAspect="1"/>
          </p:cNvPicPr>
          <p:nvPr/>
        </p:nvPicPr>
        <p:blipFill rotWithShape="1">
          <a:blip r:embed="rId2">
            <a:extLst>
              <a:ext uri="{28A0092B-C50C-407E-A947-70E740481C1C}">
                <a14:useLocalDpi xmlns:a14="http://schemas.microsoft.com/office/drawing/2010/main" val="0"/>
              </a:ext>
            </a:extLst>
          </a:blip>
          <a:srcRect l="12450" t="13600" r="9400" b="8000"/>
          <a:stretch/>
        </p:blipFill>
        <p:spPr>
          <a:xfrm>
            <a:off x="5614587" y="2373595"/>
            <a:ext cx="5306938" cy="3899018"/>
          </a:xfrm>
          <a:prstGeom prst="rect">
            <a:avLst/>
          </a:prstGeom>
        </p:spPr>
      </p:pic>
    </p:spTree>
    <p:extLst>
      <p:ext uri="{BB962C8B-B14F-4D97-AF65-F5344CB8AC3E}">
        <p14:creationId xmlns:p14="http://schemas.microsoft.com/office/powerpoint/2010/main" val="3809173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026">
            <a:extLst>
              <a:ext uri="{FF2B5EF4-FFF2-40B4-BE49-F238E27FC236}">
                <a16:creationId xmlns:a16="http://schemas.microsoft.com/office/drawing/2014/main" id="{845FD66E-8FC6-495E-9F95-BFB6499DB5E5}"/>
              </a:ext>
            </a:extLst>
          </p:cNvPr>
          <p:cNvSpPr>
            <a:spLocks noGrp="1" noChangeArrowheads="1"/>
          </p:cNvSpPr>
          <p:nvPr>
            <p:ph type="title"/>
          </p:nvPr>
        </p:nvSpPr>
        <p:spPr>
          <a:xfrm>
            <a:off x="609600" y="619194"/>
            <a:ext cx="10972800" cy="1143000"/>
          </a:xfrm>
        </p:spPr>
        <p:txBody>
          <a:bodyPr rtlCol="0">
            <a:normAutofit/>
          </a:bodyPr>
          <a:lstStyle/>
          <a:p>
            <a:pPr>
              <a:defRPr/>
            </a:pPr>
            <a:r>
              <a:rPr lang="en-US" b="1" dirty="0">
                <a:solidFill>
                  <a:schemeClr val="tx1">
                    <a:lumMod val="95000"/>
                    <a:lumOff val="5000"/>
                  </a:schemeClr>
                </a:solidFill>
              </a:rPr>
              <a:t>Problem 1</a:t>
            </a:r>
          </a:p>
        </p:txBody>
      </p:sp>
      <p:sp>
        <p:nvSpPr>
          <p:cNvPr id="51203" name="Rectangle 1027">
            <a:extLst>
              <a:ext uri="{FF2B5EF4-FFF2-40B4-BE49-F238E27FC236}">
                <a16:creationId xmlns:a16="http://schemas.microsoft.com/office/drawing/2014/main" id="{FD018361-29C9-4751-9285-C86877885AD9}"/>
              </a:ext>
            </a:extLst>
          </p:cNvPr>
          <p:cNvSpPr>
            <a:spLocks noGrp="1" noChangeArrowheads="1"/>
          </p:cNvSpPr>
          <p:nvPr>
            <p:ph type="body" sz="half" idx="1"/>
          </p:nvPr>
        </p:nvSpPr>
        <p:spPr>
          <a:xfrm>
            <a:off x="1093303" y="1417638"/>
            <a:ext cx="8888897" cy="1524000"/>
          </a:xfrm>
        </p:spPr>
        <p:txBody>
          <a:bodyPr rtlCol="0">
            <a:normAutofit/>
          </a:bodyPr>
          <a:lstStyle/>
          <a:p>
            <a:pPr marL="533400" indent="-533400">
              <a:buNone/>
              <a:defRPr/>
            </a:pPr>
            <a:r>
              <a:rPr lang="en-US" dirty="0">
                <a:solidFill>
                  <a:schemeClr val="tx1">
                    <a:lumMod val="75000"/>
                    <a:lumOff val="25000"/>
                  </a:schemeClr>
                </a:solidFill>
              </a:rPr>
              <a:t>Write a Problem Analysis Chart (PAC) to convert the distance in miles to kilometers where 1.609 kilometers per mile.</a:t>
            </a:r>
          </a:p>
          <a:p>
            <a:pPr marL="533400" indent="-533400">
              <a:buFont typeface="Wingdings 3" charset="2"/>
              <a:buChar char=""/>
              <a:defRPr/>
            </a:pPr>
            <a:endParaRPr lang="en-US" dirty="0">
              <a:solidFill>
                <a:schemeClr val="tx1">
                  <a:lumMod val="75000"/>
                  <a:lumOff val="25000"/>
                </a:schemeClr>
              </a:solidFill>
            </a:endParaRPr>
          </a:p>
          <a:p>
            <a:pPr marL="533400" indent="-533400">
              <a:buFont typeface="Wingdings 3" charset="2"/>
              <a:buChar char=""/>
              <a:defRPr/>
            </a:pPr>
            <a:endParaRPr lang="en-US" dirty="0">
              <a:solidFill>
                <a:schemeClr val="tx1">
                  <a:lumMod val="75000"/>
                  <a:lumOff val="25000"/>
                </a:schemeClr>
              </a:solidFill>
            </a:endParaRPr>
          </a:p>
          <a:p>
            <a:pPr marL="533400" indent="-533400">
              <a:buNone/>
              <a:defRPr/>
            </a:pPr>
            <a:endParaRPr lang="en-US" dirty="0">
              <a:solidFill>
                <a:schemeClr val="tx1">
                  <a:lumMod val="75000"/>
                  <a:lumOff val="25000"/>
                </a:schemeClr>
              </a:solidFill>
            </a:endParaRPr>
          </a:p>
        </p:txBody>
      </p:sp>
      <p:graphicFrame>
        <p:nvGraphicFramePr>
          <p:cNvPr id="51222" name="Group 1046">
            <a:extLst>
              <a:ext uri="{FF2B5EF4-FFF2-40B4-BE49-F238E27FC236}">
                <a16:creationId xmlns:a16="http://schemas.microsoft.com/office/drawing/2014/main" id="{16C13AAF-9CBA-4A30-B79E-0FF01B498058}"/>
              </a:ext>
            </a:extLst>
          </p:cNvPr>
          <p:cNvGraphicFramePr>
            <a:graphicFrameLocks noGrp="1"/>
          </p:cNvGraphicFramePr>
          <p:nvPr>
            <p:ph sz="half" idx="2"/>
            <p:extLst>
              <p:ext uri="{D42A27DB-BD31-4B8C-83A1-F6EECF244321}">
                <p14:modId xmlns:p14="http://schemas.microsoft.com/office/powerpoint/2010/main" val="1057072659"/>
              </p:ext>
            </p:extLst>
          </p:nvPr>
        </p:nvGraphicFramePr>
        <p:xfrm>
          <a:off x="1379883" y="2941638"/>
          <a:ext cx="9402417" cy="1655233"/>
        </p:xfrm>
        <a:graphic>
          <a:graphicData uri="http://schemas.openxmlformats.org/drawingml/2006/table">
            <a:tbl>
              <a:tblPr/>
              <a:tblGrid>
                <a:gridCol w="3134139">
                  <a:extLst>
                    <a:ext uri="{9D8B030D-6E8A-4147-A177-3AD203B41FA5}">
                      <a16:colId xmlns:a16="http://schemas.microsoft.com/office/drawing/2014/main" val="20000"/>
                    </a:ext>
                  </a:extLst>
                </a:gridCol>
                <a:gridCol w="3134139">
                  <a:extLst>
                    <a:ext uri="{9D8B030D-6E8A-4147-A177-3AD203B41FA5}">
                      <a16:colId xmlns:a16="http://schemas.microsoft.com/office/drawing/2014/main" val="20001"/>
                    </a:ext>
                  </a:extLst>
                </a:gridCol>
                <a:gridCol w="3134139">
                  <a:extLst>
                    <a:ext uri="{9D8B030D-6E8A-4147-A177-3AD203B41FA5}">
                      <a16:colId xmlns:a16="http://schemas.microsoft.com/office/drawing/2014/main" val="20002"/>
                    </a:ext>
                  </a:extLst>
                </a:gridCol>
              </a:tblGrid>
              <a:tr h="483005">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anose="020B0604020202020204" pitchFamily="3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37073">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Distance in miles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Kilometers = 1.609 x miles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anose="020B0604020202020204" pitchFamily="34" charset="0"/>
                        </a:rPr>
                        <a:t>Distance in kilometers</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1222"/>
                                        </p:tgtEl>
                                        <p:attrNameLst>
                                          <p:attrName>style.visibility</p:attrName>
                                        </p:attrNameLst>
                                      </p:cBhvr>
                                      <p:to>
                                        <p:strVal val="visible"/>
                                      </p:to>
                                    </p:set>
                                    <p:animEffect transition="in" filter="dissolve">
                                      <p:cBhvr>
                                        <p:cTn id="7" dur="500"/>
                                        <p:tgtEl>
                                          <p:spTgt spid="51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4350529C-634E-49C9-BE1E-1E8207D334B8}"/>
              </a:ext>
            </a:extLst>
          </p:cNvPr>
          <p:cNvSpPr>
            <a:spLocks noGrp="1" noChangeArrowheads="1"/>
          </p:cNvSpPr>
          <p:nvPr>
            <p:ph type="title"/>
          </p:nvPr>
        </p:nvSpPr>
        <p:spPr/>
        <p:txBody>
          <a:bodyPr rtlCol="0">
            <a:normAutofit/>
          </a:bodyPr>
          <a:lstStyle/>
          <a:p>
            <a:pPr>
              <a:defRPr/>
            </a:pPr>
            <a:r>
              <a:rPr lang="en-US">
                <a:solidFill>
                  <a:schemeClr val="tx1">
                    <a:lumMod val="95000"/>
                    <a:lumOff val="5000"/>
                  </a:schemeClr>
                </a:solidFill>
              </a:rPr>
              <a:t>Problem 2</a:t>
            </a:r>
          </a:p>
        </p:txBody>
      </p:sp>
      <p:sp>
        <p:nvSpPr>
          <p:cNvPr id="46083" name="Rectangle 3">
            <a:extLst>
              <a:ext uri="{FF2B5EF4-FFF2-40B4-BE49-F238E27FC236}">
                <a16:creationId xmlns:a16="http://schemas.microsoft.com/office/drawing/2014/main" id="{04125A1B-7FBA-4F58-8241-22798879297C}"/>
              </a:ext>
            </a:extLst>
          </p:cNvPr>
          <p:cNvSpPr>
            <a:spLocks noGrp="1" noChangeArrowheads="1"/>
          </p:cNvSpPr>
          <p:nvPr>
            <p:ph type="body" sz="half" idx="1"/>
          </p:nvPr>
        </p:nvSpPr>
        <p:spPr>
          <a:xfrm>
            <a:off x="868018" y="1308652"/>
            <a:ext cx="8382000" cy="1143000"/>
          </a:xfrm>
        </p:spPr>
        <p:txBody>
          <a:bodyPr/>
          <a:lstStyle/>
          <a:p>
            <a:pPr marL="0" indent="0">
              <a:buNone/>
            </a:pPr>
            <a:r>
              <a:rPr lang="en-US" altLang="en-US" dirty="0"/>
              <a:t>Write a Problem Analysis Chart (PAC) to find an area of a circle </a:t>
            </a:r>
          </a:p>
          <a:p>
            <a:pPr marL="0" indent="0">
              <a:buNone/>
            </a:pPr>
            <a:r>
              <a:rPr lang="en-US" altLang="en-US" dirty="0"/>
              <a:t>where area = pi * radius * radius</a:t>
            </a:r>
          </a:p>
        </p:txBody>
      </p:sp>
      <p:graphicFrame>
        <p:nvGraphicFramePr>
          <p:cNvPr id="55323" name="Group 27">
            <a:extLst>
              <a:ext uri="{FF2B5EF4-FFF2-40B4-BE49-F238E27FC236}">
                <a16:creationId xmlns:a16="http://schemas.microsoft.com/office/drawing/2014/main" id="{498EDF23-1CBE-40AE-AA49-36EC1A5211B3}"/>
              </a:ext>
            </a:extLst>
          </p:cNvPr>
          <p:cNvGraphicFramePr>
            <a:graphicFrameLocks noGrp="1"/>
          </p:cNvGraphicFramePr>
          <p:nvPr>
            <p:ph sz="half" idx="2"/>
            <p:extLst>
              <p:ext uri="{D42A27DB-BD31-4B8C-83A1-F6EECF244321}">
                <p14:modId xmlns:p14="http://schemas.microsoft.com/office/powerpoint/2010/main" val="385650905"/>
              </p:ext>
            </p:extLst>
          </p:nvPr>
        </p:nvGraphicFramePr>
        <p:xfrm>
          <a:off x="1752600" y="2971800"/>
          <a:ext cx="8382000" cy="1881188"/>
        </p:xfrm>
        <a:graphic>
          <a:graphicData uri="http://schemas.openxmlformats.org/drawingml/2006/table">
            <a:tbl>
              <a:tblPr/>
              <a:tblGrid>
                <a:gridCol w="1493822">
                  <a:extLst>
                    <a:ext uri="{9D8B030D-6E8A-4147-A177-3AD203B41FA5}">
                      <a16:colId xmlns:a16="http://schemas.microsoft.com/office/drawing/2014/main" val="20000"/>
                    </a:ext>
                  </a:extLst>
                </a:gridCol>
                <a:gridCol w="5394356">
                  <a:extLst>
                    <a:ext uri="{9D8B030D-6E8A-4147-A177-3AD203B41FA5}">
                      <a16:colId xmlns:a16="http://schemas.microsoft.com/office/drawing/2014/main" val="20001"/>
                    </a:ext>
                  </a:extLst>
                </a:gridCol>
                <a:gridCol w="1493822">
                  <a:extLst>
                    <a:ext uri="{9D8B030D-6E8A-4147-A177-3AD203B41FA5}">
                      <a16:colId xmlns:a16="http://schemas.microsoft.com/office/drawing/2014/main" val="20002"/>
                    </a:ext>
                  </a:extLst>
                </a:gridCol>
              </a:tblGrid>
              <a:tr h="685800">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anose="020B0604020202020204" pitchFamily="34" charset="0"/>
                        </a:rPr>
                        <a:t>Data</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a:ln>
                            <a:noFill/>
                          </a:ln>
                          <a:solidFill>
                            <a:schemeClr val="tx1"/>
                          </a:solidFill>
                          <a:effectLst/>
                          <a:latin typeface="Arial" panose="020B0604020202020204" pitchFamily="34" charset="0"/>
                        </a:rPr>
                        <a:t>Processing</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1" i="0" u="none" strike="noStrike" cap="none" normalizeH="0" baseline="0" dirty="0">
                          <a:ln>
                            <a:noFill/>
                          </a:ln>
                          <a:solidFill>
                            <a:schemeClr val="tx1"/>
                          </a:solidFill>
                          <a:effectLst/>
                          <a:latin typeface="Arial" panose="020B0604020202020204" pitchFamily="34" charset="0"/>
                        </a:rPr>
                        <a:t>Output</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1195388">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radius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a:ln>
                            <a:noFill/>
                          </a:ln>
                          <a:solidFill>
                            <a:schemeClr val="tx1"/>
                          </a:solidFill>
                          <a:effectLst/>
                          <a:latin typeface="Arial" panose="020B0604020202020204" pitchFamily="34" charset="0"/>
                        </a:rPr>
                        <a:t>area = 3.14 x radius x radius</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defRPr sz="2800">
                          <a:solidFill>
                            <a:schemeClr val="tx1"/>
                          </a:solidFill>
                          <a:latin typeface="Arial" panose="020B0604020202020204" pitchFamily="34" charset="0"/>
                        </a:defRPr>
                      </a:lvl1pPr>
                      <a:lvl2pPr>
                        <a:spcBef>
                          <a:spcPct val="20000"/>
                        </a:spcBef>
                        <a:defRPr sz="2400">
                          <a:solidFill>
                            <a:schemeClr val="tx1"/>
                          </a:solidFill>
                          <a:latin typeface="Arial" panose="020B0604020202020204" pitchFamily="34" charset="0"/>
                        </a:defRPr>
                      </a:lvl2pPr>
                      <a:lvl3pPr>
                        <a:spcBef>
                          <a:spcPct val="20000"/>
                        </a:spcBef>
                        <a:defRPr sz="2000">
                          <a:solidFill>
                            <a:schemeClr val="tx1"/>
                          </a:solidFill>
                          <a:latin typeface="Arial" panose="020B0604020202020204" pitchFamily="34" charset="0"/>
                        </a:defRPr>
                      </a:lvl3pPr>
                      <a:lvl4pPr>
                        <a:spcBef>
                          <a:spcPct val="20000"/>
                        </a:spcBef>
                        <a:defRPr>
                          <a:solidFill>
                            <a:schemeClr val="tx1"/>
                          </a:solidFill>
                          <a:latin typeface="Arial" panose="020B0604020202020204" pitchFamily="34" charset="0"/>
                        </a:defRPr>
                      </a:lvl4pPr>
                      <a:lvl5pPr>
                        <a:spcBef>
                          <a:spcPct val="20000"/>
                        </a:spcBef>
                        <a:defRPr>
                          <a:solidFill>
                            <a:schemeClr val="tx1"/>
                          </a:solidFill>
                          <a:latin typeface="Arial" panose="020B0604020202020204" pitchFamily="34" charset="0"/>
                        </a:defRPr>
                      </a:lvl5pPr>
                      <a:lvl6pPr fontAlgn="base">
                        <a:spcBef>
                          <a:spcPct val="20000"/>
                        </a:spcBef>
                        <a:spcAft>
                          <a:spcPct val="0"/>
                        </a:spcAft>
                        <a:defRPr>
                          <a:solidFill>
                            <a:schemeClr val="tx1"/>
                          </a:solidFill>
                          <a:latin typeface="Arial" panose="020B0604020202020204" pitchFamily="34" charset="0"/>
                        </a:defRPr>
                      </a:lvl6pPr>
                      <a:lvl7pPr fontAlgn="base">
                        <a:spcBef>
                          <a:spcPct val="20000"/>
                        </a:spcBef>
                        <a:spcAft>
                          <a:spcPct val="0"/>
                        </a:spcAft>
                        <a:defRPr>
                          <a:solidFill>
                            <a:schemeClr val="tx1"/>
                          </a:solidFill>
                          <a:latin typeface="Arial" panose="020B0604020202020204" pitchFamily="34" charset="0"/>
                        </a:defRPr>
                      </a:lvl7pPr>
                      <a:lvl8pPr fontAlgn="base">
                        <a:spcBef>
                          <a:spcPct val="20000"/>
                        </a:spcBef>
                        <a:spcAft>
                          <a:spcPct val="0"/>
                        </a:spcAft>
                        <a:defRPr>
                          <a:solidFill>
                            <a:schemeClr val="tx1"/>
                          </a:solidFill>
                          <a:latin typeface="Arial" panose="020B0604020202020204" pitchFamily="34" charset="0"/>
                        </a:defRPr>
                      </a:lvl8pPr>
                      <a:lvl9pPr fontAlgn="base">
                        <a:spcBef>
                          <a:spcPct val="20000"/>
                        </a:spcBef>
                        <a:spcAft>
                          <a:spcPct val="0"/>
                        </a:spcAft>
                        <a:defRPr>
                          <a:solidFill>
                            <a:schemeClr val="tx1"/>
                          </a:solidFill>
                          <a:latin typeface="Arial" panose="020B0604020202020204" pitchFamily="34" charset="0"/>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800" b="0" i="0" u="none" strike="noStrike" cap="none" normalizeH="0" baseline="0" dirty="0">
                          <a:ln>
                            <a:noFill/>
                          </a:ln>
                          <a:solidFill>
                            <a:schemeClr val="tx1"/>
                          </a:solidFill>
                          <a:effectLst/>
                          <a:latin typeface="Arial" panose="020B0604020202020204" pitchFamily="34" charset="0"/>
                        </a:rPr>
                        <a:t>area</a:t>
                      </a:r>
                    </a:p>
                    <a:p>
                      <a:pPr marL="0" marR="0" lvl="0" indent="0" algn="ctr" defTabSz="914400" rtl="0" eaLnBrk="1" fontAlgn="base" latinLnBrk="0" hangingPunct="1">
                        <a:lnSpc>
                          <a:spcPct val="100000"/>
                        </a:lnSpc>
                        <a:spcBef>
                          <a:spcPct val="20000"/>
                        </a:spcBef>
                        <a:spcAft>
                          <a:spcPct val="0"/>
                        </a:spcAft>
                        <a:buClrTx/>
                        <a:buSzTx/>
                        <a:buFontTx/>
                        <a:buNone/>
                        <a:tabLst/>
                      </a:pPr>
                      <a:endParaRPr kumimoji="0" lang="en-US" sz="2800" b="0" i="0" u="none" strike="noStrike" cap="none" normalizeH="0" baseline="0" dirty="0">
                        <a:ln>
                          <a:noFill/>
                        </a:ln>
                        <a:solidFill>
                          <a:schemeClr val="tx1"/>
                        </a:solidFill>
                        <a:effectLst/>
                        <a:latin typeface="Arial" panose="020B0604020202020204" pitchFamily="34" charset="0"/>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bl>
          </a:graphicData>
        </a:graphic>
      </p:graphicFrame>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55323"/>
                                        </p:tgtEl>
                                        <p:attrNameLst>
                                          <p:attrName>style.visibility</p:attrName>
                                        </p:attrNameLst>
                                      </p:cBhvr>
                                      <p:to>
                                        <p:strVal val="visible"/>
                                      </p:to>
                                    </p:set>
                                    <p:animEffect transition="in" filter="box(in)">
                                      <p:cBhvr>
                                        <p:cTn id="7" dur="500"/>
                                        <p:tgtEl>
                                          <p:spTgt spid="55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981</TotalTime>
  <Words>3351</Words>
  <Application>Microsoft Office PowerPoint</Application>
  <PresentationFormat>Widescreen</PresentationFormat>
  <Paragraphs>588</Paragraphs>
  <Slides>73</Slides>
  <Notes>15</Notes>
  <HiddenSlides>2</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73</vt:i4>
      </vt:variant>
    </vt:vector>
  </HeadingPairs>
  <TitlesOfParts>
    <vt:vector size="89" baseType="lpstr">
      <vt:lpstr>AGaramond-Italic</vt:lpstr>
      <vt:lpstr>AGaramond-Regular</vt:lpstr>
      <vt:lpstr>AGaramond-Semibold</vt:lpstr>
      <vt:lpstr>AGaramond-SemiboldItalic</vt:lpstr>
      <vt:lpstr>Arial</vt:lpstr>
      <vt:lpstr>Calibri</vt:lpstr>
      <vt:lpstr>Calibri Light</vt:lpstr>
      <vt:lpstr>LucidaSansTypewriter</vt:lpstr>
      <vt:lpstr>Roboto</vt:lpstr>
      <vt:lpstr>Symbol</vt:lpstr>
      <vt:lpstr>Tahoma</vt:lpstr>
      <vt:lpstr>Times New Roman</vt:lpstr>
      <vt:lpstr>Verdana</vt:lpstr>
      <vt:lpstr>Wingdings</vt:lpstr>
      <vt:lpstr>Wingdings 3</vt:lpstr>
      <vt:lpstr>Retrospect</vt:lpstr>
      <vt:lpstr>CHAPTER 2  PROBLEM SOLVING </vt:lpstr>
      <vt:lpstr>PowerPoint Presentation</vt:lpstr>
      <vt:lpstr>What Problem Can Be Solved By Computer</vt:lpstr>
      <vt:lpstr>PRE-PROGRAMMING PHASE</vt:lpstr>
      <vt:lpstr>PRE-PROGRAMMING PHASE</vt:lpstr>
      <vt:lpstr>PRE-PROGRAMMING PHASE</vt:lpstr>
      <vt:lpstr>PRE-PROGRAMMING PHASE</vt:lpstr>
      <vt:lpstr>Problem 1</vt:lpstr>
      <vt:lpstr>Problem 2</vt:lpstr>
      <vt:lpstr>Problem 3</vt:lpstr>
      <vt:lpstr>PRE-PROGRAMMING PHASE</vt:lpstr>
      <vt:lpstr>PRE-PROGRAMMING PHASE</vt:lpstr>
      <vt:lpstr>PRE-PROGRAMMING PHASE</vt:lpstr>
      <vt:lpstr>PRE-PROGRAMMING PHASE</vt:lpstr>
      <vt:lpstr>Problem 1</vt:lpstr>
      <vt:lpstr>Problem 2</vt:lpstr>
      <vt:lpstr>Problem 3</vt:lpstr>
      <vt:lpstr>Problem 4</vt:lpstr>
      <vt:lpstr>PowerPoint Presentation</vt:lpstr>
      <vt:lpstr>PowerPoint Presentation</vt:lpstr>
      <vt:lpstr>PRE-PROGRAMMING PHASE</vt:lpstr>
      <vt:lpstr>PRE-PROGRAMMING PHASE</vt:lpstr>
      <vt:lpstr>PRE-PROGRAMMING PHASE</vt:lpstr>
      <vt:lpstr>PRE-PROGRAMMING PHASE</vt:lpstr>
      <vt:lpstr>Problem 1</vt:lpstr>
      <vt:lpstr>Problem 2</vt:lpstr>
      <vt:lpstr>Problem 3</vt:lpstr>
      <vt:lpstr>PowerPoint Presentation</vt:lpstr>
      <vt:lpstr>PRE-PROGRAMMING PHASE</vt:lpstr>
      <vt:lpstr>PRE-PROGRAMMING PHASE</vt:lpstr>
      <vt:lpstr>PRE-PROGRAMMING PHASE</vt:lpstr>
      <vt:lpstr>PRE-PROGRAMMING PHASE</vt:lpstr>
      <vt:lpstr>PRE-PROGRAMMING PHASE</vt:lpstr>
      <vt:lpstr>PRE-PROGRAMMING PHASE</vt:lpstr>
      <vt:lpstr>PRE-PROGRAMMING PHASE</vt:lpstr>
      <vt:lpstr>PRE-PROGRAMMING PHASE</vt:lpstr>
      <vt:lpstr>PRE-PROGRAMMING PHASE</vt:lpstr>
      <vt:lpstr>PRE-PROGRAMMING PHASE</vt:lpstr>
      <vt:lpstr>PowerPoint Presentation</vt:lpstr>
      <vt:lpstr>PRE-PROGRAMMING PHASE</vt:lpstr>
      <vt:lpstr>PRE-PROGRAMMING PHASE</vt:lpstr>
      <vt:lpstr>PowerPoint Presentation</vt:lpstr>
      <vt:lpstr>PowerPoint Presentation</vt:lpstr>
      <vt:lpstr>Order of Execution of Instructions : Payroll System</vt:lpstr>
      <vt:lpstr>Structuring a Program</vt:lpstr>
      <vt:lpstr>Control Structures</vt:lpstr>
      <vt:lpstr>a. Sequential Logic Structure</vt:lpstr>
      <vt:lpstr>b. Decision structure </vt:lpstr>
      <vt:lpstr>Decision Logic Structure</vt:lpstr>
      <vt:lpstr>Decision Logic Structure</vt:lpstr>
      <vt:lpstr>Examples of conditional expressions</vt:lpstr>
      <vt:lpstr>Example</vt:lpstr>
      <vt:lpstr>Example Decision Structure</vt:lpstr>
      <vt:lpstr>The Case Logic Structure </vt:lpstr>
      <vt:lpstr>Case Logic Structure</vt:lpstr>
      <vt:lpstr>Example of Case Logic Structure </vt:lpstr>
      <vt:lpstr>NESTED IF/THEN/ELSE INSTRUCTIONS</vt:lpstr>
      <vt:lpstr>NESTED IF/THEN/ELSE INSTRUCTIONS</vt:lpstr>
      <vt:lpstr>c.  Loop Logic Structure </vt:lpstr>
      <vt:lpstr>Loop Logic Structure</vt:lpstr>
      <vt:lpstr>WHILE loop</vt:lpstr>
      <vt:lpstr>WHILE loop</vt:lpstr>
      <vt:lpstr>DO WHILE Loop</vt:lpstr>
      <vt:lpstr>DO WHILE Loop</vt:lpstr>
      <vt:lpstr>For Loop</vt:lpstr>
      <vt:lpstr>TASK</vt:lpstr>
      <vt:lpstr>TASK</vt:lpstr>
      <vt:lpstr>TASK</vt:lpstr>
      <vt:lpstr>TASK</vt:lpstr>
      <vt:lpstr>TASK</vt:lpstr>
      <vt:lpstr>TASK</vt:lpstr>
      <vt:lpstr>TASK</vt:lpstr>
      <vt:lpstr>TASK</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Atiya jokhio</dc:creator>
  <cp:lastModifiedBy>Syed Hassan</cp:lastModifiedBy>
  <cp:revision>69</cp:revision>
  <dcterms:created xsi:type="dcterms:W3CDTF">2020-01-19T16:44:32Z</dcterms:created>
  <dcterms:modified xsi:type="dcterms:W3CDTF">2020-09-27T10:30:03Z</dcterms:modified>
</cp:coreProperties>
</file>