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23" r:id="rId3"/>
    <p:sldId id="632" r:id="rId5"/>
    <p:sldId id="633" r:id="rId6"/>
    <p:sldId id="634" r:id="rId7"/>
    <p:sldId id="635" r:id="rId8"/>
    <p:sldId id="636" r:id="rId9"/>
    <p:sldId id="637" r:id="rId10"/>
    <p:sldId id="638" r:id="rId11"/>
    <p:sldId id="639" r:id="rId12"/>
    <p:sldId id="640" r:id="rId13"/>
    <p:sldId id="641" r:id="rId14"/>
    <p:sldId id="529" r:id="rId15"/>
    <p:sldId id="642" r:id="rId16"/>
  </p:sldIdLst>
  <p:sldSz cx="9144000" cy="6858000" type="screen4x3"/>
  <p:notesSz cx="7099300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9" autoAdjust="0"/>
    <p:restoredTop sz="90000" autoAdjust="0"/>
  </p:normalViewPr>
  <p:slideViewPr>
    <p:cSldViewPr>
      <p:cViewPr>
        <p:scale>
          <a:sx n="77" d="100"/>
          <a:sy n="77" d="100"/>
        </p:scale>
        <p:origin x="177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AE3314-9DCB-49FD-B20E-AFE426E32EF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D506D70-4FDC-464B-81DF-79C5C4B28E2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C2D2-FF37-4D03-B2D4-FC058971E286}" type="datetime1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8AC7-0B93-452B-8B73-2FCA7AA1924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9AB2-E3AB-445A-A56C-58DF447BF13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5BF1-AF21-4361-947D-41884B5E92A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AD60-5C43-4C7D-A846-6646800C916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C321-38AF-4E86-851A-0B552400484D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6F81-A3D9-4A34-B076-6BE7DC05D31B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0682-2470-459C-BB52-3E36B05D79D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5E4F-3275-43F8-8F2B-F19076DFB8B2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D41E-885D-4494-835A-AFE501038C7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442B-D16A-4CA2-AA50-AFBCC63360F1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AA683A-EA8E-455E-ABBC-4F513239ED04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hyperlink" Target="https://github.com/MetaMask/IPFS-Ethereum-Hackathon" TargetMode="External"/><Relationship Id="rId1" Type="http://schemas.openxmlformats.org/officeDocument/2006/relationships/hyperlink" Target="https://twitter.com/savje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391400" cy="2286000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# </a:t>
            </a:r>
            <a:r>
              <a:rPr lang="en-US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1:Origins of </a:t>
            </a:r>
            <a:r>
              <a:rPr lang="en-US" sz="3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Technology</a:t>
            </a:r>
            <a:endParaRPr lang="en-US" sz="3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47002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4800" y="152400"/>
            <a:ext cx="116460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200025"/>
            <a:ext cx="6924675" cy="3076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790" y="3259238"/>
            <a:ext cx="6110288" cy="3455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304800"/>
            <a:ext cx="7098030" cy="6177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in this lecture are taken from the slides prepared by: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Prof. Dr. Konrad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Rieck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Uni-Göttingen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Satoshi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Nakamoto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Bitcoin: A Peer-to-Peer Electronic Cash System,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2008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twitter.com/savjee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 Finlay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github.com/MetaMask/IPFS-Ethereum-Hackathon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Edureka.com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Arvind Narayanan — Princeton University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2 Lab-1 Discussion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US" dirty="0"/>
              <a:t>1. Create a client-server program in which message recording is maintained at each end through </a:t>
            </a:r>
            <a:r>
              <a:rPr lang="en-US" dirty="0" err="1"/>
              <a:t>Json</a:t>
            </a:r>
            <a:r>
              <a:rPr lang="en-US" dirty="0"/>
              <a:t> Dictionary mechanism.</a:t>
            </a:r>
            <a:br>
              <a:rPr lang="en-US" dirty="0"/>
            </a:br>
            <a:r>
              <a:rPr lang="en-US" dirty="0"/>
              <a:t>2.Implement a Function of transaction workflow at Both End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0" y="2667000"/>
            <a:ext cx="6248400" cy="36210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579" y="286350"/>
            <a:ext cx="8662041" cy="5809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82301"/>
            <a:ext cx="8153400" cy="601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Distributed Versus Centralized Versus Decentralized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485418"/>
            <a:ext cx="6296025" cy="4067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0" y="388586"/>
            <a:ext cx="5172075" cy="3457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638"/>
            <a:ext cx="4245995" cy="4886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275603"/>
            <a:ext cx="4900613" cy="5093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990600"/>
            <a:ext cx="8524875" cy="4581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577" y="301646"/>
            <a:ext cx="7676445" cy="61972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5975" y="586886"/>
            <a:ext cx="7377112" cy="55747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809</Words>
  <Application>WPS Presentation</Application>
  <PresentationFormat>On-screen Show (4:3)</PresentationFormat>
  <Paragraphs>48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Wingdings 2</vt:lpstr>
      <vt:lpstr>Times New Roman</vt:lpstr>
      <vt:lpstr>Perpetua</vt:lpstr>
      <vt:lpstr>Franklin Gothic Book</vt:lpstr>
      <vt:lpstr>Microsoft YaHei</vt:lpstr>
      <vt:lpstr>Arial Unicode MS</vt:lpstr>
      <vt:lpstr>Calibri</vt:lpstr>
      <vt:lpstr>Equity</vt:lpstr>
      <vt:lpstr>Introduction to BlockChain and CryptoCurrency</vt:lpstr>
      <vt:lpstr>PowerPoint 演示文稿</vt:lpstr>
      <vt:lpstr>PowerPoint 演示文稿</vt:lpstr>
      <vt:lpstr>Distributed Versus Centralized Versus Decentralized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Acknowledgements</vt:lpstr>
      <vt:lpstr>Lecture 2 Lab-1 Discussion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Sufian Hameed</dc:creator>
  <cp:lastModifiedBy>Syed Hassan</cp:lastModifiedBy>
  <cp:revision>820</cp:revision>
  <dcterms:created xsi:type="dcterms:W3CDTF">2006-08-16T00:00:00Z</dcterms:created>
  <dcterms:modified xsi:type="dcterms:W3CDTF">2023-02-28T06:55:31Z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7794DCC414304B1386D7C2DE8C9C7A70</vt:lpwstr>
  </property>
  <property fmtid="{D5CDD505-2E9C-101B-9397-08002B2CF9AE}" pid="3" name="KSOProductBuildVer">
    <vt:lpwstr>1033-11.2.0.11486</vt:lpwstr>
  </property>
</Properties>
</file>