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7" r:id="rId4"/>
  </p:sldMasterIdLst>
  <p:notesMasterIdLst>
    <p:notesMasterId r:id="rId6"/>
  </p:notesMasterIdLst>
  <p:sldIdLst>
    <p:sldId id="256" r:id="rId5"/>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9144000" cy="5143500" type="screen16x9"/>
  <p:notesSz cx="6858000" cy="9144000"/>
  <p:embeddedFontLst>
    <p:embeddedFont>
      <p:font typeface="Century Gothic" panose="020B0502020202020204"/>
      <p:regular r:id="rId45"/>
    </p:embeddedFont>
    <p:embeddedFont>
      <p:font typeface="Garamond" panose="02020404030301010803"/>
      <p:regular r:id="rId46"/>
    </p:embeddedFont>
    <p:embeddedFont>
      <p:font typeface="Montserrat"/>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666"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0" Type="http://schemas.openxmlformats.org/officeDocument/2006/relationships/font" Target="fonts/font6.fntdata"/><Relationship Id="rId5" Type="http://schemas.openxmlformats.org/officeDocument/2006/relationships/slide" Target="slides/slide1.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2"/>
        <p:cNvGrpSpPr/>
        <p:nvPr/>
      </p:nvGrpSpPr>
      <p:grpSpPr>
        <a:xfrm>
          <a:off x="0" y="0"/>
          <a:ext cx="0" cy="0"/>
          <a:chOff x="0" y="0"/>
          <a:chExt cx="0" cy="0"/>
        </a:xfrm>
      </p:grpSpPr>
      <p:sp>
        <p:nvSpPr>
          <p:cNvPr id="303" name="Google Shape;303;g1dbfeb740c0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4" name="Google Shape;304;g1dbfeb740c0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3"/>
        <p:cNvGrpSpPr/>
        <p:nvPr/>
      </p:nvGrpSpPr>
      <p:grpSpPr>
        <a:xfrm>
          <a:off x="0" y="0"/>
          <a:ext cx="0" cy="0"/>
          <a:chOff x="0" y="0"/>
          <a:chExt cx="0" cy="0"/>
        </a:xfrm>
      </p:grpSpPr>
      <p:sp>
        <p:nvSpPr>
          <p:cNvPr id="364" name="Google Shape;364;g1dbfeb740c0_0_1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5" name="Google Shape;365;g1dbfeb740c0_0_14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0"/>
        <p:cNvGrpSpPr/>
        <p:nvPr/>
      </p:nvGrpSpPr>
      <p:grpSpPr>
        <a:xfrm>
          <a:off x="0" y="0"/>
          <a:ext cx="0" cy="0"/>
          <a:chOff x="0" y="0"/>
          <a:chExt cx="0" cy="0"/>
        </a:xfrm>
      </p:grpSpPr>
      <p:sp>
        <p:nvSpPr>
          <p:cNvPr id="371" name="Google Shape;371;g1dbfeb740c0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2" name="Google Shape;372;g1dbfeb740c0_0_144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7"/>
        <p:cNvGrpSpPr/>
        <p:nvPr/>
      </p:nvGrpSpPr>
      <p:grpSpPr>
        <a:xfrm>
          <a:off x="0" y="0"/>
          <a:ext cx="0" cy="0"/>
          <a:chOff x="0" y="0"/>
          <a:chExt cx="0" cy="0"/>
        </a:xfrm>
      </p:grpSpPr>
      <p:sp>
        <p:nvSpPr>
          <p:cNvPr id="378" name="Google Shape;378;g1dbfeb740c0_0_1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9" name="Google Shape;379;g1dbfeb740c0_0_14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4"/>
        <p:cNvGrpSpPr/>
        <p:nvPr/>
      </p:nvGrpSpPr>
      <p:grpSpPr>
        <a:xfrm>
          <a:off x="0" y="0"/>
          <a:ext cx="0" cy="0"/>
          <a:chOff x="0" y="0"/>
          <a:chExt cx="0" cy="0"/>
        </a:xfrm>
      </p:grpSpPr>
      <p:sp>
        <p:nvSpPr>
          <p:cNvPr id="385" name="Google Shape;385;g1dbfeb740c0_0_1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6" name="Google Shape;386;g1dbfeb740c0_0_14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0"/>
        <p:cNvGrpSpPr/>
        <p:nvPr/>
      </p:nvGrpSpPr>
      <p:grpSpPr>
        <a:xfrm>
          <a:off x="0" y="0"/>
          <a:ext cx="0" cy="0"/>
          <a:chOff x="0" y="0"/>
          <a:chExt cx="0" cy="0"/>
        </a:xfrm>
      </p:grpSpPr>
      <p:sp>
        <p:nvSpPr>
          <p:cNvPr id="391" name="Google Shape;391;g1dbfeb740c0_0_15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dbfeb740c0_0_1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6"/>
        <p:cNvGrpSpPr/>
        <p:nvPr/>
      </p:nvGrpSpPr>
      <p:grpSpPr>
        <a:xfrm>
          <a:off x="0" y="0"/>
          <a:ext cx="0" cy="0"/>
          <a:chOff x="0" y="0"/>
          <a:chExt cx="0" cy="0"/>
        </a:xfrm>
      </p:grpSpPr>
      <p:sp>
        <p:nvSpPr>
          <p:cNvPr id="397" name="Google Shape;397;g1dbfeb740c0_0_1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1dbfeb740c0_0_1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g1dbfeb740c0_0_1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dbfeb740c0_0_1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9"/>
        <p:cNvGrpSpPr/>
        <p:nvPr/>
      </p:nvGrpSpPr>
      <p:grpSpPr>
        <a:xfrm>
          <a:off x="0" y="0"/>
          <a:ext cx="0" cy="0"/>
          <a:chOff x="0" y="0"/>
          <a:chExt cx="0" cy="0"/>
        </a:xfrm>
      </p:grpSpPr>
      <p:sp>
        <p:nvSpPr>
          <p:cNvPr id="410" name="Google Shape;410;g1dbfeb740c0_0_1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dbfeb740c0_0_1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5"/>
        <p:cNvGrpSpPr/>
        <p:nvPr/>
      </p:nvGrpSpPr>
      <p:grpSpPr>
        <a:xfrm>
          <a:off x="0" y="0"/>
          <a:ext cx="0" cy="0"/>
          <a:chOff x="0" y="0"/>
          <a:chExt cx="0" cy="0"/>
        </a:xfrm>
      </p:grpSpPr>
      <p:sp>
        <p:nvSpPr>
          <p:cNvPr id="416" name="Google Shape;416;g1dbfeb740c0_0_1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dbfeb740c0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9"/>
        <p:cNvGrpSpPr/>
        <p:nvPr/>
      </p:nvGrpSpPr>
      <p:grpSpPr>
        <a:xfrm>
          <a:off x="0" y="0"/>
          <a:ext cx="0" cy="0"/>
          <a:chOff x="0" y="0"/>
          <a:chExt cx="0" cy="0"/>
        </a:xfrm>
      </p:grpSpPr>
      <p:sp>
        <p:nvSpPr>
          <p:cNvPr id="430" name="Google Shape;430;g1dbfeb740c0_0_1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dbfeb740c0_0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8"/>
        <p:cNvGrpSpPr/>
        <p:nvPr/>
      </p:nvGrpSpPr>
      <p:grpSpPr>
        <a:xfrm>
          <a:off x="0" y="0"/>
          <a:ext cx="0" cy="0"/>
          <a:chOff x="0" y="0"/>
          <a:chExt cx="0" cy="0"/>
        </a:xfrm>
      </p:grpSpPr>
      <p:sp>
        <p:nvSpPr>
          <p:cNvPr id="309" name="Google Shape;309;g1dbfeb740c0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0" name="Google Shape;310;g1dbfeb740c0_0_13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5"/>
        <p:cNvGrpSpPr/>
        <p:nvPr/>
      </p:nvGrpSpPr>
      <p:grpSpPr>
        <a:xfrm>
          <a:off x="0" y="0"/>
          <a:ext cx="0" cy="0"/>
          <a:chOff x="0" y="0"/>
          <a:chExt cx="0" cy="0"/>
        </a:xfrm>
      </p:grpSpPr>
      <p:sp>
        <p:nvSpPr>
          <p:cNvPr id="436" name="Google Shape;436;g1dbfeb740c0_0_1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dbfeb740c0_0_1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1"/>
        <p:cNvGrpSpPr/>
        <p:nvPr/>
      </p:nvGrpSpPr>
      <p:grpSpPr>
        <a:xfrm>
          <a:off x="0" y="0"/>
          <a:ext cx="0" cy="0"/>
          <a:chOff x="0" y="0"/>
          <a:chExt cx="0" cy="0"/>
        </a:xfrm>
      </p:grpSpPr>
      <p:sp>
        <p:nvSpPr>
          <p:cNvPr id="442" name="Google Shape;442;g1dbfeb740c0_0_1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dbfeb740c0_0_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7"/>
        <p:cNvGrpSpPr/>
        <p:nvPr/>
      </p:nvGrpSpPr>
      <p:grpSpPr>
        <a:xfrm>
          <a:off x="0" y="0"/>
          <a:ext cx="0" cy="0"/>
          <a:chOff x="0" y="0"/>
          <a:chExt cx="0" cy="0"/>
        </a:xfrm>
      </p:grpSpPr>
      <p:sp>
        <p:nvSpPr>
          <p:cNvPr id="448" name="Google Shape;448;g1dbfeb740c0_0_1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dbfeb740c0_0_1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3"/>
        <p:cNvGrpSpPr/>
        <p:nvPr/>
      </p:nvGrpSpPr>
      <p:grpSpPr>
        <a:xfrm>
          <a:off x="0" y="0"/>
          <a:ext cx="0" cy="0"/>
          <a:chOff x="0" y="0"/>
          <a:chExt cx="0" cy="0"/>
        </a:xfrm>
      </p:grpSpPr>
      <p:sp>
        <p:nvSpPr>
          <p:cNvPr id="454" name="Google Shape;454;g1dbfeb740c0_0_16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dbfeb740c0_0_1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9"/>
        <p:cNvGrpSpPr/>
        <p:nvPr/>
      </p:nvGrpSpPr>
      <p:grpSpPr>
        <a:xfrm>
          <a:off x="0" y="0"/>
          <a:ext cx="0" cy="0"/>
          <a:chOff x="0" y="0"/>
          <a:chExt cx="0" cy="0"/>
        </a:xfrm>
      </p:grpSpPr>
      <p:sp>
        <p:nvSpPr>
          <p:cNvPr id="460" name="Google Shape;460;g1dbfeb740c0_0_1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dbfeb740c0_0_1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g1dbfeb740c0_0_1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dbfeb740c0_0_1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
        <p:cNvGrpSpPr/>
        <p:nvPr/>
      </p:nvGrpSpPr>
      <p:grpSpPr>
        <a:xfrm>
          <a:off x="0" y="0"/>
          <a:ext cx="0" cy="0"/>
          <a:chOff x="0" y="0"/>
          <a:chExt cx="0" cy="0"/>
        </a:xfrm>
      </p:grpSpPr>
      <p:sp>
        <p:nvSpPr>
          <p:cNvPr id="472" name="Google Shape;472;g2032448df8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032448df8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7"/>
        <p:cNvGrpSpPr/>
        <p:nvPr/>
      </p:nvGrpSpPr>
      <p:grpSpPr>
        <a:xfrm>
          <a:off x="0" y="0"/>
          <a:ext cx="0" cy="0"/>
          <a:chOff x="0" y="0"/>
          <a:chExt cx="0" cy="0"/>
        </a:xfrm>
      </p:grpSpPr>
      <p:sp>
        <p:nvSpPr>
          <p:cNvPr id="478" name="Google Shape;478;g2032448df8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032448df8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4"/>
        <p:cNvGrpSpPr/>
        <p:nvPr/>
      </p:nvGrpSpPr>
      <p:grpSpPr>
        <a:xfrm>
          <a:off x="0" y="0"/>
          <a:ext cx="0" cy="0"/>
          <a:chOff x="0" y="0"/>
          <a:chExt cx="0" cy="0"/>
        </a:xfrm>
      </p:grpSpPr>
      <p:sp>
        <p:nvSpPr>
          <p:cNvPr id="485" name="Google Shape;485;g2032448df8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032448df8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0"/>
        <p:cNvGrpSpPr/>
        <p:nvPr/>
      </p:nvGrpSpPr>
      <p:grpSpPr>
        <a:xfrm>
          <a:off x="0" y="0"/>
          <a:ext cx="0" cy="0"/>
          <a:chOff x="0" y="0"/>
          <a:chExt cx="0" cy="0"/>
        </a:xfrm>
      </p:grpSpPr>
      <p:sp>
        <p:nvSpPr>
          <p:cNvPr id="491" name="Google Shape;491;g2032448df8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032448df8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6"/>
        <p:cNvGrpSpPr/>
        <p:nvPr/>
      </p:nvGrpSpPr>
      <p:grpSpPr>
        <a:xfrm>
          <a:off x="0" y="0"/>
          <a:ext cx="0" cy="0"/>
          <a:chOff x="0" y="0"/>
          <a:chExt cx="0" cy="0"/>
        </a:xfrm>
      </p:grpSpPr>
      <p:sp>
        <p:nvSpPr>
          <p:cNvPr id="317" name="Google Shape;317;g1dbfeb740c0_0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8" name="Google Shape;318;g1dbfeb740c0_0_13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6"/>
        <p:cNvGrpSpPr/>
        <p:nvPr/>
      </p:nvGrpSpPr>
      <p:grpSpPr>
        <a:xfrm>
          <a:off x="0" y="0"/>
          <a:ext cx="0" cy="0"/>
          <a:chOff x="0" y="0"/>
          <a:chExt cx="0" cy="0"/>
        </a:xfrm>
      </p:grpSpPr>
      <p:sp>
        <p:nvSpPr>
          <p:cNvPr id="497" name="Google Shape;497;g2032448df87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2032448df8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2"/>
        <p:cNvGrpSpPr/>
        <p:nvPr/>
      </p:nvGrpSpPr>
      <p:grpSpPr>
        <a:xfrm>
          <a:off x="0" y="0"/>
          <a:ext cx="0" cy="0"/>
          <a:chOff x="0" y="0"/>
          <a:chExt cx="0" cy="0"/>
        </a:xfrm>
      </p:grpSpPr>
      <p:sp>
        <p:nvSpPr>
          <p:cNvPr id="503" name="Google Shape;503;g2032448df87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032448df8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8"/>
        <p:cNvGrpSpPr/>
        <p:nvPr/>
      </p:nvGrpSpPr>
      <p:grpSpPr>
        <a:xfrm>
          <a:off x="0" y="0"/>
          <a:ext cx="0" cy="0"/>
          <a:chOff x="0" y="0"/>
          <a:chExt cx="0" cy="0"/>
        </a:xfrm>
      </p:grpSpPr>
      <p:sp>
        <p:nvSpPr>
          <p:cNvPr id="509" name="Google Shape;509;g2032448df8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032448df8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2"/>
        <p:cNvGrpSpPr/>
        <p:nvPr/>
      </p:nvGrpSpPr>
      <p:grpSpPr>
        <a:xfrm>
          <a:off x="0" y="0"/>
          <a:ext cx="0" cy="0"/>
          <a:chOff x="0" y="0"/>
          <a:chExt cx="0" cy="0"/>
        </a:xfrm>
      </p:grpSpPr>
      <p:sp>
        <p:nvSpPr>
          <p:cNvPr id="323" name="Google Shape;323;g1dbfeb740c0_0_1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4" name="Google Shape;324;g1dbfeb740c0_0_14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g1dbfeb740c0_0_1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1" name="Google Shape;331;g1dbfeb740c0_0_14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7"/>
        <p:cNvGrpSpPr/>
        <p:nvPr/>
      </p:nvGrpSpPr>
      <p:grpSpPr>
        <a:xfrm>
          <a:off x="0" y="0"/>
          <a:ext cx="0" cy="0"/>
          <a:chOff x="0" y="0"/>
          <a:chExt cx="0" cy="0"/>
        </a:xfrm>
      </p:grpSpPr>
      <p:sp>
        <p:nvSpPr>
          <p:cNvPr id="338" name="Google Shape;338;g1dbfeb740c0_0_1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9" name="Google Shape;339;g1dbfeb740c0_0_1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g1dbfeb740c0_0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45" name="Google Shape;345;g1dbfeb740c0_0_1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9"/>
        <p:cNvGrpSpPr/>
        <p:nvPr/>
      </p:nvGrpSpPr>
      <p:grpSpPr>
        <a:xfrm>
          <a:off x="0" y="0"/>
          <a:ext cx="0" cy="0"/>
          <a:chOff x="0" y="0"/>
          <a:chExt cx="0" cy="0"/>
        </a:xfrm>
      </p:grpSpPr>
      <p:sp>
        <p:nvSpPr>
          <p:cNvPr id="350" name="Google Shape;350;g1dbfeb740c0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1" name="Google Shape;351;g1dbfeb740c0_0_14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g1dbfeb740c0_0_1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57" name="Google Shape;357;g1dbfeb740c0_0_14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1941910" y="1885950"/>
            <a:ext cx="6686700" cy="16971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4100"/>
              <a:buFont typeface="Century Gothic" panose="020B0502020202020204"/>
              <a:buNone/>
              <a:defRPr sz="41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85" name="Google Shape;85;p14"/>
          <p:cNvSpPr txBox="1">
            <a:spLocks noGrp="1"/>
          </p:cNvSpPr>
          <p:nvPr>
            <p:ph type="subTitle" idx="1"/>
          </p:nvPr>
        </p:nvSpPr>
        <p:spPr>
          <a:xfrm>
            <a:off x="1941910" y="3583034"/>
            <a:ext cx="6686700" cy="844800"/>
          </a:xfrm>
          <a:prstGeom prst="rect">
            <a:avLst/>
          </a:prstGeom>
          <a:noFill/>
          <a:ln>
            <a:noFill/>
          </a:ln>
        </p:spPr>
        <p:txBody>
          <a:bodyPr spcFirstLastPara="1" wrap="square" lIns="68575" tIns="34275" rIns="68575" bIns="34275" anchor="t" anchorCtr="0">
            <a:normAutofit/>
          </a:bodyPr>
          <a:lstStyle>
            <a:lvl1pPr lvl="0" algn="l" rtl="0">
              <a:spcBef>
                <a:spcPts val="800"/>
              </a:spcBef>
              <a:spcAft>
                <a:spcPts val="0"/>
              </a:spcAft>
              <a:buSzPts val="1400"/>
              <a:buNone/>
              <a:defRPr>
                <a:solidFill>
                  <a:srgbClr val="595959"/>
                </a:solidFill>
              </a:defRPr>
            </a:lvl1pPr>
            <a:lvl2pPr lvl="1" algn="ctr" rtl="0">
              <a:spcBef>
                <a:spcPts val="800"/>
              </a:spcBef>
              <a:spcAft>
                <a:spcPts val="0"/>
              </a:spcAft>
              <a:buSzPts val="1200"/>
              <a:buNone/>
              <a:defRPr>
                <a:solidFill>
                  <a:srgbClr val="888888"/>
                </a:solidFill>
              </a:defRPr>
            </a:lvl2pPr>
            <a:lvl3pPr lvl="2" algn="ctr" rtl="0">
              <a:spcBef>
                <a:spcPts val="800"/>
              </a:spcBef>
              <a:spcAft>
                <a:spcPts val="0"/>
              </a:spcAft>
              <a:buSzPts val="1100"/>
              <a:buNone/>
              <a:defRPr>
                <a:solidFill>
                  <a:srgbClr val="888888"/>
                </a:solidFill>
              </a:defRPr>
            </a:lvl3pPr>
            <a:lvl4pPr lvl="3" algn="ctr" rtl="0">
              <a:spcBef>
                <a:spcPts val="800"/>
              </a:spcBef>
              <a:spcAft>
                <a:spcPts val="0"/>
              </a:spcAft>
              <a:buSzPts val="900"/>
              <a:buNone/>
              <a:defRPr>
                <a:solidFill>
                  <a:srgbClr val="888888"/>
                </a:solidFill>
              </a:defRPr>
            </a:lvl4pPr>
            <a:lvl5pPr lvl="4" algn="ctr" rtl="0">
              <a:spcBef>
                <a:spcPts val="800"/>
              </a:spcBef>
              <a:spcAft>
                <a:spcPts val="0"/>
              </a:spcAft>
              <a:buSzPts val="900"/>
              <a:buNone/>
              <a:defRPr>
                <a:solidFill>
                  <a:srgbClr val="888888"/>
                </a:solidFill>
              </a:defRPr>
            </a:lvl5pPr>
            <a:lvl6pPr lvl="5" algn="ctr" rtl="0">
              <a:spcBef>
                <a:spcPts val="800"/>
              </a:spcBef>
              <a:spcAft>
                <a:spcPts val="0"/>
              </a:spcAft>
              <a:buSzPts val="900"/>
              <a:buNone/>
              <a:defRPr>
                <a:solidFill>
                  <a:srgbClr val="888888"/>
                </a:solidFill>
              </a:defRPr>
            </a:lvl6pPr>
            <a:lvl7pPr lvl="6" algn="ctr" rtl="0">
              <a:spcBef>
                <a:spcPts val="800"/>
              </a:spcBef>
              <a:spcAft>
                <a:spcPts val="0"/>
              </a:spcAft>
              <a:buSzPts val="900"/>
              <a:buNone/>
              <a:defRPr>
                <a:solidFill>
                  <a:srgbClr val="888888"/>
                </a:solidFill>
              </a:defRPr>
            </a:lvl7pPr>
            <a:lvl8pPr lvl="7" algn="ctr" rtl="0">
              <a:spcBef>
                <a:spcPts val="800"/>
              </a:spcBef>
              <a:spcAft>
                <a:spcPts val="0"/>
              </a:spcAft>
              <a:buSzPts val="900"/>
              <a:buNone/>
              <a:defRPr>
                <a:solidFill>
                  <a:srgbClr val="888888"/>
                </a:solidFill>
              </a:defRPr>
            </a:lvl8pPr>
            <a:lvl9pPr lvl="8" algn="ctr" rtl="0">
              <a:spcBef>
                <a:spcPts val="800"/>
              </a:spcBef>
              <a:spcAft>
                <a:spcPts val="0"/>
              </a:spcAft>
              <a:buSzPts val="900"/>
              <a:buNone/>
              <a:defRPr>
                <a:solidFill>
                  <a:srgbClr val="888888"/>
                </a:solidFill>
              </a:defRPr>
            </a:lvl9pPr>
          </a:lstStyle>
          <a:p/>
        </p:txBody>
      </p:sp>
      <p:sp>
        <p:nvSpPr>
          <p:cNvPr id="86" name="Google Shape;86;p14"/>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87" name="Google Shape;87;p14"/>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88" name="Google Shape;88;p14"/>
          <p:cNvSpPr/>
          <p:nvPr/>
        </p:nvSpPr>
        <p:spPr>
          <a:xfrm>
            <a:off x="0" y="3242857"/>
            <a:ext cx="1308490" cy="583942"/>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89" name="Google Shape;89;p14"/>
          <p:cNvSpPr txBox="1">
            <a:spLocks noGrp="1"/>
          </p:cNvSpPr>
          <p:nvPr>
            <p:ph type="sldNum" idx="12"/>
          </p:nvPr>
        </p:nvSpPr>
        <p:spPr>
          <a:xfrm>
            <a:off x="398859" y="339715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0"/>
        <p:cNvGrpSpPr/>
        <p:nvPr/>
      </p:nvGrpSpPr>
      <p:grpSpPr>
        <a:xfrm>
          <a:off x="0" y="0"/>
          <a:ext cx="0" cy="0"/>
          <a:chOff x="0" y="0"/>
          <a:chExt cx="0" cy="0"/>
        </a:xfrm>
      </p:grpSpPr>
      <p:sp>
        <p:nvSpPr>
          <p:cNvPr id="91" name="Google Shape;91;p15"/>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2" name="Google Shape;92;p15"/>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3" name="Google Shape;93;p15"/>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94" name="Google Shape;94;p15"/>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1944694"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7" name="Google Shape;97;p16"/>
          <p:cNvSpPr txBox="1">
            <a:spLocks noGrp="1"/>
          </p:cNvSpPr>
          <p:nvPr>
            <p:ph type="body" idx="1"/>
          </p:nvPr>
        </p:nvSpPr>
        <p:spPr>
          <a:xfrm>
            <a:off x="1941909" y="1600200"/>
            <a:ext cx="6686700" cy="28332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98" name="Google Shape;98;p16"/>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99" name="Google Shape;99;p16"/>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00" name="Google Shape;100;p16"/>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01" name="Google Shape;101;p16"/>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1941909" y="1544063"/>
            <a:ext cx="6686700" cy="11016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3000"/>
              <a:buFont typeface="Century Gothic" panose="020B0502020202020204"/>
              <a:buNone/>
              <a:defRPr sz="30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04" name="Google Shape;104;p17"/>
          <p:cNvSpPr txBox="1">
            <a:spLocks noGrp="1"/>
          </p:cNvSpPr>
          <p:nvPr>
            <p:ph type="body" idx="1"/>
          </p:nvPr>
        </p:nvSpPr>
        <p:spPr>
          <a:xfrm>
            <a:off x="1941909" y="2647597"/>
            <a:ext cx="6686700" cy="6453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500"/>
              <a:buNone/>
              <a:defRPr sz="1500">
                <a:solidFill>
                  <a:srgbClr val="595959"/>
                </a:solidFill>
              </a:defRPr>
            </a:lvl1pPr>
            <a:lvl2pPr marL="914400" lvl="1" indent="-228600" algn="l" rtl="0">
              <a:spcBef>
                <a:spcPts val="800"/>
              </a:spcBef>
              <a:spcAft>
                <a:spcPts val="0"/>
              </a:spcAft>
              <a:buSzPts val="1400"/>
              <a:buNone/>
              <a:defRPr sz="1400">
                <a:solidFill>
                  <a:srgbClr val="888888"/>
                </a:solidFill>
              </a:defRPr>
            </a:lvl2pPr>
            <a:lvl3pPr marL="1371600" lvl="2" indent="-228600" algn="l" rtl="0">
              <a:spcBef>
                <a:spcPts val="800"/>
              </a:spcBef>
              <a:spcAft>
                <a:spcPts val="0"/>
              </a:spcAft>
              <a:buSzPts val="1200"/>
              <a:buNone/>
              <a:defRPr sz="1200">
                <a:solidFill>
                  <a:srgbClr val="888888"/>
                </a:solidFill>
              </a:defRPr>
            </a:lvl3pPr>
            <a:lvl4pPr marL="1828800" lvl="3" indent="-228600" algn="l" rtl="0">
              <a:spcBef>
                <a:spcPts val="800"/>
              </a:spcBef>
              <a:spcAft>
                <a:spcPts val="0"/>
              </a:spcAft>
              <a:buSzPts val="1100"/>
              <a:buNone/>
              <a:defRPr sz="1100">
                <a:solidFill>
                  <a:srgbClr val="888888"/>
                </a:solidFill>
              </a:defRPr>
            </a:lvl4pPr>
            <a:lvl5pPr marL="2286000" lvl="4" indent="-228600" algn="l" rtl="0">
              <a:spcBef>
                <a:spcPts val="800"/>
              </a:spcBef>
              <a:spcAft>
                <a:spcPts val="0"/>
              </a:spcAft>
              <a:buSzPts val="1100"/>
              <a:buNone/>
              <a:defRPr sz="1100">
                <a:solidFill>
                  <a:srgbClr val="888888"/>
                </a:solidFill>
              </a:defRPr>
            </a:lvl5pPr>
            <a:lvl6pPr marL="2743200" lvl="5" indent="-228600" algn="l" rtl="0">
              <a:spcBef>
                <a:spcPts val="800"/>
              </a:spcBef>
              <a:spcAft>
                <a:spcPts val="0"/>
              </a:spcAft>
              <a:buSzPts val="1100"/>
              <a:buNone/>
              <a:defRPr sz="1100">
                <a:solidFill>
                  <a:srgbClr val="888888"/>
                </a:solidFill>
              </a:defRPr>
            </a:lvl6pPr>
            <a:lvl7pPr marL="3200400" lvl="6" indent="-228600" algn="l" rtl="0">
              <a:spcBef>
                <a:spcPts val="800"/>
              </a:spcBef>
              <a:spcAft>
                <a:spcPts val="0"/>
              </a:spcAft>
              <a:buSzPts val="1100"/>
              <a:buNone/>
              <a:defRPr sz="1100">
                <a:solidFill>
                  <a:srgbClr val="888888"/>
                </a:solidFill>
              </a:defRPr>
            </a:lvl7pPr>
            <a:lvl8pPr marL="3657600" lvl="7" indent="-228600" algn="l" rtl="0">
              <a:spcBef>
                <a:spcPts val="800"/>
              </a:spcBef>
              <a:spcAft>
                <a:spcPts val="0"/>
              </a:spcAft>
              <a:buSzPts val="1100"/>
              <a:buNone/>
              <a:defRPr sz="1100">
                <a:solidFill>
                  <a:srgbClr val="888888"/>
                </a:solidFill>
              </a:defRPr>
            </a:lvl8pPr>
            <a:lvl9pPr marL="4114800" lvl="8" indent="-228600" algn="l" rtl="0">
              <a:spcBef>
                <a:spcPts val="800"/>
              </a:spcBef>
              <a:spcAft>
                <a:spcPts val="0"/>
              </a:spcAft>
              <a:buSzPts val="1100"/>
              <a:buNone/>
              <a:defRPr sz="1100">
                <a:solidFill>
                  <a:srgbClr val="888888"/>
                </a:solidFill>
              </a:defRPr>
            </a:lvl9pPr>
          </a:lstStyle>
          <a:p/>
        </p:txBody>
      </p:sp>
      <p:sp>
        <p:nvSpPr>
          <p:cNvPr id="105" name="Google Shape;105;p17"/>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06" name="Google Shape;106;p17"/>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07" name="Google Shape;107;p17"/>
          <p:cNvSpPr/>
          <p:nvPr/>
        </p:nvSpPr>
        <p:spPr>
          <a:xfrm rot="10800000" flipH="1">
            <a:off x="-3142" y="238362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08" name="Google Shape;108;p17"/>
          <p:cNvSpPr txBox="1">
            <a:spLocks noGrp="1"/>
          </p:cNvSpPr>
          <p:nvPr>
            <p:ph type="sldNum" idx="12"/>
          </p:nvPr>
        </p:nvSpPr>
        <p:spPr>
          <a:xfrm>
            <a:off x="398859" y="2433104"/>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1" name="Google Shape;111;p18"/>
          <p:cNvSpPr txBox="1">
            <a:spLocks noGrp="1"/>
          </p:cNvSpPr>
          <p:nvPr>
            <p:ph type="body" idx="1"/>
          </p:nvPr>
        </p:nvSpPr>
        <p:spPr>
          <a:xfrm>
            <a:off x="1941909" y="1600200"/>
            <a:ext cx="3235500" cy="28332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12" name="Google Shape;112;p18"/>
          <p:cNvSpPr txBox="1">
            <a:spLocks noGrp="1"/>
          </p:cNvSpPr>
          <p:nvPr>
            <p:ph type="body" idx="2"/>
          </p:nvPr>
        </p:nvSpPr>
        <p:spPr>
          <a:xfrm>
            <a:off x="5393060" y="1594667"/>
            <a:ext cx="3235500" cy="28332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13" name="Google Shape;113;p18"/>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4" name="Google Shape;114;p18"/>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5" name="Google Shape;115;p18"/>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16" name="Google Shape;116;p18"/>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19" name="Google Shape;119;p19"/>
          <p:cNvSpPr txBox="1">
            <a:spLocks noGrp="1"/>
          </p:cNvSpPr>
          <p:nvPr>
            <p:ph type="body" idx="1"/>
          </p:nvPr>
        </p:nvSpPr>
        <p:spPr>
          <a:xfrm>
            <a:off x="2204530" y="1479527"/>
            <a:ext cx="29946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800"/>
              <a:buNone/>
              <a:defRPr sz="1800" b="0"/>
            </a:lvl1pPr>
            <a:lvl2pPr marL="914400" lvl="1" indent="-228600" algn="l" rtl="0">
              <a:spcBef>
                <a:spcPts val="800"/>
              </a:spcBef>
              <a:spcAft>
                <a:spcPts val="0"/>
              </a:spcAft>
              <a:buSzPts val="1500"/>
              <a:buNone/>
              <a:defRPr sz="1500" b="1"/>
            </a:lvl2pPr>
            <a:lvl3pPr marL="1371600" lvl="2" indent="-228600" algn="l" rtl="0">
              <a:spcBef>
                <a:spcPts val="800"/>
              </a:spcBef>
              <a:spcAft>
                <a:spcPts val="0"/>
              </a:spcAft>
              <a:buSzPts val="1400"/>
              <a:buNone/>
              <a:defRPr sz="1400" b="1"/>
            </a:lvl3pPr>
            <a:lvl4pPr marL="1828800" lvl="3" indent="-228600" algn="l" rtl="0">
              <a:spcBef>
                <a:spcPts val="800"/>
              </a:spcBef>
              <a:spcAft>
                <a:spcPts val="0"/>
              </a:spcAft>
              <a:buSzPts val="1200"/>
              <a:buNone/>
              <a:defRPr sz="1200" b="1"/>
            </a:lvl4pPr>
            <a:lvl5pPr marL="2286000" lvl="4" indent="-228600" algn="l" rtl="0">
              <a:spcBef>
                <a:spcPts val="800"/>
              </a:spcBef>
              <a:spcAft>
                <a:spcPts val="0"/>
              </a:spcAft>
              <a:buSzPts val="1200"/>
              <a:buNone/>
              <a:defRPr sz="1200" b="1"/>
            </a:lvl5pPr>
            <a:lvl6pPr marL="2743200" lvl="5" indent="-228600" algn="l" rtl="0">
              <a:spcBef>
                <a:spcPts val="800"/>
              </a:spcBef>
              <a:spcAft>
                <a:spcPts val="0"/>
              </a:spcAft>
              <a:buSzPts val="1200"/>
              <a:buNone/>
              <a:defRPr sz="1200" b="1"/>
            </a:lvl6pPr>
            <a:lvl7pPr marL="3200400" lvl="6" indent="-228600" algn="l" rtl="0">
              <a:spcBef>
                <a:spcPts val="800"/>
              </a:spcBef>
              <a:spcAft>
                <a:spcPts val="0"/>
              </a:spcAft>
              <a:buSzPts val="1200"/>
              <a:buNone/>
              <a:defRPr sz="1200" b="1"/>
            </a:lvl7pPr>
            <a:lvl8pPr marL="3657600" lvl="7" indent="-228600" algn="l" rtl="0">
              <a:spcBef>
                <a:spcPts val="800"/>
              </a:spcBef>
              <a:spcAft>
                <a:spcPts val="0"/>
              </a:spcAft>
              <a:buSzPts val="1200"/>
              <a:buNone/>
              <a:defRPr sz="1200" b="1"/>
            </a:lvl8pPr>
            <a:lvl9pPr marL="4114800" lvl="8" indent="-228600" algn="l" rtl="0">
              <a:spcBef>
                <a:spcPts val="800"/>
              </a:spcBef>
              <a:spcAft>
                <a:spcPts val="0"/>
              </a:spcAft>
              <a:buSzPts val="1200"/>
              <a:buNone/>
              <a:defRPr sz="1200" b="1"/>
            </a:lvl9pPr>
          </a:lstStyle>
          <a:p/>
        </p:txBody>
      </p:sp>
      <p:sp>
        <p:nvSpPr>
          <p:cNvPr id="120" name="Google Shape;120;p19"/>
          <p:cNvSpPr txBox="1">
            <a:spLocks noGrp="1"/>
          </p:cNvSpPr>
          <p:nvPr>
            <p:ph type="body" idx="2"/>
          </p:nvPr>
        </p:nvSpPr>
        <p:spPr>
          <a:xfrm>
            <a:off x="1941909" y="1911725"/>
            <a:ext cx="3257100" cy="25155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21" name="Google Shape;121;p19"/>
          <p:cNvSpPr txBox="1">
            <a:spLocks noGrp="1"/>
          </p:cNvSpPr>
          <p:nvPr>
            <p:ph type="body" idx="3"/>
          </p:nvPr>
        </p:nvSpPr>
        <p:spPr>
          <a:xfrm>
            <a:off x="5629972" y="1477106"/>
            <a:ext cx="2999400" cy="4323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800"/>
              <a:buNone/>
              <a:defRPr sz="1800" b="0"/>
            </a:lvl1pPr>
            <a:lvl2pPr marL="914400" lvl="1" indent="-228600" algn="l" rtl="0">
              <a:spcBef>
                <a:spcPts val="800"/>
              </a:spcBef>
              <a:spcAft>
                <a:spcPts val="0"/>
              </a:spcAft>
              <a:buSzPts val="1500"/>
              <a:buNone/>
              <a:defRPr sz="1500" b="1"/>
            </a:lvl2pPr>
            <a:lvl3pPr marL="1371600" lvl="2" indent="-228600" algn="l" rtl="0">
              <a:spcBef>
                <a:spcPts val="800"/>
              </a:spcBef>
              <a:spcAft>
                <a:spcPts val="0"/>
              </a:spcAft>
              <a:buSzPts val="1400"/>
              <a:buNone/>
              <a:defRPr sz="1400" b="1"/>
            </a:lvl3pPr>
            <a:lvl4pPr marL="1828800" lvl="3" indent="-228600" algn="l" rtl="0">
              <a:spcBef>
                <a:spcPts val="800"/>
              </a:spcBef>
              <a:spcAft>
                <a:spcPts val="0"/>
              </a:spcAft>
              <a:buSzPts val="1200"/>
              <a:buNone/>
              <a:defRPr sz="1200" b="1"/>
            </a:lvl4pPr>
            <a:lvl5pPr marL="2286000" lvl="4" indent="-228600" algn="l" rtl="0">
              <a:spcBef>
                <a:spcPts val="800"/>
              </a:spcBef>
              <a:spcAft>
                <a:spcPts val="0"/>
              </a:spcAft>
              <a:buSzPts val="1200"/>
              <a:buNone/>
              <a:defRPr sz="1200" b="1"/>
            </a:lvl5pPr>
            <a:lvl6pPr marL="2743200" lvl="5" indent="-228600" algn="l" rtl="0">
              <a:spcBef>
                <a:spcPts val="800"/>
              </a:spcBef>
              <a:spcAft>
                <a:spcPts val="0"/>
              </a:spcAft>
              <a:buSzPts val="1200"/>
              <a:buNone/>
              <a:defRPr sz="1200" b="1"/>
            </a:lvl6pPr>
            <a:lvl7pPr marL="3200400" lvl="6" indent="-228600" algn="l" rtl="0">
              <a:spcBef>
                <a:spcPts val="800"/>
              </a:spcBef>
              <a:spcAft>
                <a:spcPts val="0"/>
              </a:spcAft>
              <a:buSzPts val="1200"/>
              <a:buNone/>
              <a:defRPr sz="1200" b="1"/>
            </a:lvl7pPr>
            <a:lvl8pPr marL="3657600" lvl="7" indent="-228600" algn="l" rtl="0">
              <a:spcBef>
                <a:spcPts val="800"/>
              </a:spcBef>
              <a:spcAft>
                <a:spcPts val="0"/>
              </a:spcAft>
              <a:buSzPts val="1200"/>
              <a:buNone/>
              <a:defRPr sz="1200" b="1"/>
            </a:lvl8pPr>
            <a:lvl9pPr marL="4114800" lvl="8" indent="-228600" algn="l" rtl="0">
              <a:spcBef>
                <a:spcPts val="800"/>
              </a:spcBef>
              <a:spcAft>
                <a:spcPts val="0"/>
              </a:spcAft>
              <a:buSzPts val="1200"/>
              <a:buNone/>
              <a:defRPr sz="1200" b="1"/>
            </a:lvl9pPr>
          </a:lstStyle>
          <a:p/>
        </p:txBody>
      </p:sp>
      <p:sp>
        <p:nvSpPr>
          <p:cNvPr id="122" name="Google Shape;122;p19"/>
          <p:cNvSpPr txBox="1">
            <a:spLocks noGrp="1"/>
          </p:cNvSpPr>
          <p:nvPr>
            <p:ph type="body" idx="4"/>
          </p:nvPr>
        </p:nvSpPr>
        <p:spPr>
          <a:xfrm>
            <a:off x="5375218" y="1909303"/>
            <a:ext cx="3253800" cy="25155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23" name="Google Shape;123;p19"/>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24" name="Google Shape;124;p19"/>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25" name="Google Shape;125;p19"/>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26" name="Google Shape;126;p19"/>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29" name="Google Shape;129;p20"/>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30" name="Google Shape;130;p20"/>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31" name="Google Shape;131;p20"/>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32" name="Google Shape;132;p20"/>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941909" y="334566"/>
            <a:ext cx="2628900" cy="7323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1500"/>
              <a:buFont typeface="Century Gothic" panose="020B0502020202020204"/>
              <a:buNone/>
              <a:defRPr sz="15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35" name="Google Shape;135;p21"/>
          <p:cNvSpPr txBox="1">
            <a:spLocks noGrp="1"/>
          </p:cNvSpPr>
          <p:nvPr>
            <p:ph type="body" idx="1"/>
          </p:nvPr>
        </p:nvSpPr>
        <p:spPr>
          <a:xfrm>
            <a:off x="4742259" y="334566"/>
            <a:ext cx="3886200" cy="4061400"/>
          </a:xfrm>
          <a:prstGeom prst="rect">
            <a:avLst/>
          </a:prstGeom>
          <a:noFill/>
          <a:ln>
            <a:noFill/>
          </a:ln>
        </p:spPr>
        <p:txBody>
          <a:bodyPr spcFirstLastPara="1" wrap="square" lIns="68575" tIns="34275" rIns="68575" bIns="34275" anchor="ctr" anchorCtr="0">
            <a:normAutofit/>
          </a:bodyPr>
          <a:lstStyle>
            <a:lvl1pPr marL="457200" lvl="0" indent="-317500" algn="l" rtl="0">
              <a:spcBef>
                <a:spcPts val="800"/>
              </a:spcBef>
              <a:spcAft>
                <a:spcPts val="0"/>
              </a:spcAft>
              <a:buSzPts val="1400"/>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36" name="Google Shape;136;p21"/>
          <p:cNvSpPr txBox="1">
            <a:spLocks noGrp="1"/>
          </p:cNvSpPr>
          <p:nvPr>
            <p:ph type="body" idx="2"/>
          </p:nvPr>
        </p:nvSpPr>
        <p:spPr>
          <a:xfrm>
            <a:off x="1941909" y="1198960"/>
            <a:ext cx="2628900" cy="31968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100"/>
              <a:buNone/>
              <a:defRPr sz="1100"/>
            </a:lvl1pPr>
            <a:lvl2pPr marL="914400" lvl="1" indent="-228600" algn="l" rtl="0">
              <a:spcBef>
                <a:spcPts val="800"/>
              </a:spcBef>
              <a:spcAft>
                <a:spcPts val="0"/>
              </a:spcAft>
              <a:buSzPts val="900"/>
              <a:buNone/>
              <a:defRPr sz="900"/>
            </a:lvl2pPr>
            <a:lvl3pPr marL="1371600" lvl="2" indent="-228600" algn="l" rtl="0">
              <a:spcBef>
                <a:spcPts val="800"/>
              </a:spcBef>
              <a:spcAft>
                <a:spcPts val="0"/>
              </a:spcAft>
              <a:buSzPts val="800"/>
              <a:buNone/>
              <a:defRPr sz="800"/>
            </a:lvl3pPr>
            <a:lvl4pPr marL="1828800" lvl="3" indent="-228600" algn="l" rtl="0">
              <a:spcBef>
                <a:spcPts val="800"/>
              </a:spcBef>
              <a:spcAft>
                <a:spcPts val="0"/>
              </a:spcAft>
              <a:buSzPts val="700"/>
              <a:buNone/>
              <a:defRPr sz="700"/>
            </a:lvl4pPr>
            <a:lvl5pPr marL="2286000" lvl="4" indent="-228600" algn="l" rtl="0">
              <a:spcBef>
                <a:spcPts val="800"/>
              </a:spcBef>
              <a:spcAft>
                <a:spcPts val="0"/>
              </a:spcAft>
              <a:buSzPts val="700"/>
              <a:buNone/>
              <a:defRPr sz="700"/>
            </a:lvl5pPr>
            <a:lvl6pPr marL="2743200" lvl="5" indent="-228600" algn="l" rtl="0">
              <a:spcBef>
                <a:spcPts val="800"/>
              </a:spcBef>
              <a:spcAft>
                <a:spcPts val="0"/>
              </a:spcAft>
              <a:buSzPts val="700"/>
              <a:buNone/>
              <a:defRPr sz="700"/>
            </a:lvl6pPr>
            <a:lvl7pPr marL="3200400" lvl="6" indent="-228600" algn="l" rtl="0">
              <a:spcBef>
                <a:spcPts val="800"/>
              </a:spcBef>
              <a:spcAft>
                <a:spcPts val="0"/>
              </a:spcAft>
              <a:buSzPts val="700"/>
              <a:buNone/>
              <a:defRPr sz="700"/>
            </a:lvl7pPr>
            <a:lvl8pPr marL="3657600" lvl="7" indent="-228600" algn="l" rtl="0">
              <a:spcBef>
                <a:spcPts val="800"/>
              </a:spcBef>
              <a:spcAft>
                <a:spcPts val="0"/>
              </a:spcAft>
              <a:buSzPts val="700"/>
              <a:buNone/>
              <a:defRPr sz="700"/>
            </a:lvl8pPr>
            <a:lvl9pPr marL="4114800" lvl="8" indent="-228600" algn="l" rtl="0">
              <a:spcBef>
                <a:spcPts val="800"/>
              </a:spcBef>
              <a:spcAft>
                <a:spcPts val="0"/>
              </a:spcAft>
              <a:buSzPts val="700"/>
              <a:buNone/>
              <a:defRPr sz="700"/>
            </a:lvl9pPr>
          </a:lstStyle>
          <a:p/>
        </p:txBody>
      </p:sp>
      <p:sp>
        <p:nvSpPr>
          <p:cNvPr id="137" name="Google Shape;137;p21"/>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38" name="Google Shape;138;p21"/>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39" name="Google Shape;139;p21"/>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40" name="Google Shape;140;p21"/>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1941910" y="3600450"/>
            <a:ext cx="6686700" cy="4251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1800"/>
              <a:buFont typeface="Century Gothic" panose="020B0502020202020204"/>
              <a:buNone/>
              <a:defRPr sz="18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43" name="Google Shape;143;p22"/>
          <p:cNvSpPr>
            <a:spLocks noGrp="1"/>
          </p:cNvSpPr>
          <p:nvPr>
            <p:ph type="pic" idx="2"/>
          </p:nvPr>
        </p:nvSpPr>
        <p:spPr>
          <a:xfrm>
            <a:off x="1941909" y="476224"/>
            <a:ext cx="6686700" cy="2891100"/>
          </a:xfrm>
          <a:prstGeom prst="rect">
            <a:avLst/>
          </a:prstGeom>
          <a:noFill/>
          <a:ln>
            <a:noFill/>
          </a:ln>
        </p:spPr>
      </p:sp>
      <p:sp>
        <p:nvSpPr>
          <p:cNvPr id="144" name="Google Shape;144;p22"/>
          <p:cNvSpPr txBox="1">
            <a:spLocks noGrp="1"/>
          </p:cNvSpPr>
          <p:nvPr>
            <p:ph type="body" idx="1"/>
          </p:nvPr>
        </p:nvSpPr>
        <p:spPr>
          <a:xfrm>
            <a:off x="1941910" y="4025504"/>
            <a:ext cx="6686700" cy="3705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900"/>
              <a:buNone/>
              <a:defRPr sz="900"/>
            </a:lvl1pPr>
            <a:lvl2pPr marL="914400" lvl="1" indent="-228600" algn="l" rtl="0">
              <a:spcBef>
                <a:spcPts val="800"/>
              </a:spcBef>
              <a:spcAft>
                <a:spcPts val="0"/>
              </a:spcAft>
              <a:buSzPts val="900"/>
              <a:buNone/>
              <a:defRPr sz="900"/>
            </a:lvl2pPr>
            <a:lvl3pPr marL="1371600" lvl="2" indent="-228600" algn="l" rtl="0">
              <a:spcBef>
                <a:spcPts val="800"/>
              </a:spcBef>
              <a:spcAft>
                <a:spcPts val="0"/>
              </a:spcAft>
              <a:buSzPts val="800"/>
              <a:buNone/>
              <a:defRPr sz="800"/>
            </a:lvl3pPr>
            <a:lvl4pPr marL="1828800" lvl="3" indent="-228600" algn="l" rtl="0">
              <a:spcBef>
                <a:spcPts val="800"/>
              </a:spcBef>
              <a:spcAft>
                <a:spcPts val="0"/>
              </a:spcAft>
              <a:buSzPts val="700"/>
              <a:buNone/>
              <a:defRPr sz="700"/>
            </a:lvl4pPr>
            <a:lvl5pPr marL="2286000" lvl="4" indent="-228600" algn="l" rtl="0">
              <a:spcBef>
                <a:spcPts val="800"/>
              </a:spcBef>
              <a:spcAft>
                <a:spcPts val="0"/>
              </a:spcAft>
              <a:buSzPts val="700"/>
              <a:buNone/>
              <a:defRPr sz="700"/>
            </a:lvl5pPr>
            <a:lvl6pPr marL="2743200" lvl="5" indent="-228600" algn="l" rtl="0">
              <a:spcBef>
                <a:spcPts val="800"/>
              </a:spcBef>
              <a:spcAft>
                <a:spcPts val="0"/>
              </a:spcAft>
              <a:buSzPts val="700"/>
              <a:buNone/>
              <a:defRPr sz="700"/>
            </a:lvl6pPr>
            <a:lvl7pPr marL="3200400" lvl="6" indent="-228600" algn="l" rtl="0">
              <a:spcBef>
                <a:spcPts val="800"/>
              </a:spcBef>
              <a:spcAft>
                <a:spcPts val="0"/>
              </a:spcAft>
              <a:buSzPts val="700"/>
              <a:buNone/>
              <a:defRPr sz="700"/>
            </a:lvl7pPr>
            <a:lvl8pPr marL="3657600" lvl="7" indent="-228600" algn="l" rtl="0">
              <a:spcBef>
                <a:spcPts val="800"/>
              </a:spcBef>
              <a:spcAft>
                <a:spcPts val="0"/>
              </a:spcAft>
              <a:buSzPts val="700"/>
              <a:buNone/>
              <a:defRPr sz="700"/>
            </a:lvl8pPr>
            <a:lvl9pPr marL="4114800" lvl="8" indent="-228600" algn="l" rtl="0">
              <a:spcBef>
                <a:spcPts val="800"/>
              </a:spcBef>
              <a:spcAft>
                <a:spcPts val="0"/>
              </a:spcAft>
              <a:buSzPts val="700"/>
              <a:buNone/>
              <a:defRPr sz="700"/>
            </a:lvl9pPr>
          </a:lstStyle>
          <a:p/>
        </p:txBody>
      </p:sp>
      <p:sp>
        <p:nvSpPr>
          <p:cNvPr id="145" name="Google Shape;145;p22"/>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46" name="Google Shape;146;p22"/>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47" name="Google Shape;147;p22"/>
          <p:cNvSpPr/>
          <p:nvPr/>
        </p:nvSpPr>
        <p:spPr>
          <a:xfrm rot="10800000" flipH="1">
            <a:off x="-3142" y="3683792"/>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48" name="Google Shape;148;p22"/>
          <p:cNvSpPr txBox="1">
            <a:spLocks noGrp="1"/>
          </p:cNvSpPr>
          <p:nvPr>
            <p:ph type="sldNum" idx="12"/>
          </p:nvPr>
        </p:nvSpPr>
        <p:spPr>
          <a:xfrm>
            <a:off x="398859" y="373731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1941909" y="457200"/>
            <a:ext cx="6686700" cy="23379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3600"/>
              <a:buFont typeface="Century Gothic" panose="020B0502020202020204"/>
              <a:buNone/>
              <a:defRPr sz="36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51" name="Google Shape;151;p23"/>
          <p:cNvSpPr txBox="1">
            <a:spLocks noGrp="1"/>
          </p:cNvSpPr>
          <p:nvPr>
            <p:ph type="body" idx="1"/>
          </p:nvPr>
        </p:nvSpPr>
        <p:spPr>
          <a:xfrm>
            <a:off x="1941909" y="3265535"/>
            <a:ext cx="6686700" cy="1166700"/>
          </a:xfrm>
          <a:prstGeom prst="rect">
            <a:avLst/>
          </a:prstGeom>
          <a:noFill/>
          <a:ln>
            <a:noFill/>
          </a:ln>
        </p:spPr>
        <p:txBody>
          <a:bodyPr spcFirstLastPara="1" wrap="square" lIns="68575" tIns="34275" rIns="68575" bIns="34275" anchor="ctr" anchorCtr="0">
            <a:normAutofit/>
          </a:bodyPr>
          <a:lstStyle>
            <a:lvl1pPr marL="457200" lvl="0" indent="-228600" algn="l" rtl="0">
              <a:spcBef>
                <a:spcPts val="800"/>
              </a:spcBef>
              <a:spcAft>
                <a:spcPts val="0"/>
              </a:spcAft>
              <a:buSzPts val="1400"/>
              <a:buNone/>
              <a:defRPr sz="1400">
                <a:solidFill>
                  <a:srgbClr val="595959"/>
                </a:solidFill>
              </a:defRPr>
            </a:lvl1pPr>
            <a:lvl2pPr marL="914400" lvl="1" indent="-228600" algn="l" rtl="0">
              <a:spcBef>
                <a:spcPts val="800"/>
              </a:spcBef>
              <a:spcAft>
                <a:spcPts val="0"/>
              </a:spcAft>
              <a:buSzPts val="1400"/>
              <a:buNone/>
              <a:defRPr sz="1400">
                <a:solidFill>
                  <a:srgbClr val="888888"/>
                </a:solidFill>
              </a:defRPr>
            </a:lvl2pPr>
            <a:lvl3pPr marL="1371600" lvl="2" indent="-228600" algn="l" rtl="0">
              <a:spcBef>
                <a:spcPts val="800"/>
              </a:spcBef>
              <a:spcAft>
                <a:spcPts val="0"/>
              </a:spcAft>
              <a:buSzPts val="1200"/>
              <a:buNone/>
              <a:defRPr sz="1200">
                <a:solidFill>
                  <a:srgbClr val="888888"/>
                </a:solidFill>
              </a:defRPr>
            </a:lvl3pPr>
            <a:lvl4pPr marL="1828800" lvl="3" indent="-228600" algn="l" rtl="0">
              <a:spcBef>
                <a:spcPts val="800"/>
              </a:spcBef>
              <a:spcAft>
                <a:spcPts val="0"/>
              </a:spcAft>
              <a:buSzPts val="1100"/>
              <a:buNone/>
              <a:defRPr sz="1100">
                <a:solidFill>
                  <a:srgbClr val="888888"/>
                </a:solidFill>
              </a:defRPr>
            </a:lvl4pPr>
            <a:lvl5pPr marL="2286000" lvl="4" indent="-228600" algn="l" rtl="0">
              <a:spcBef>
                <a:spcPts val="800"/>
              </a:spcBef>
              <a:spcAft>
                <a:spcPts val="0"/>
              </a:spcAft>
              <a:buSzPts val="1100"/>
              <a:buNone/>
              <a:defRPr sz="1100">
                <a:solidFill>
                  <a:srgbClr val="888888"/>
                </a:solidFill>
              </a:defRPr>
            </a:lvl5pPr>
            <a:lvl6pPr marL="2743200" lvl="5" indent="-228600" algn="l" rtl="0">
              <a:spcBef>
                <a:spcPts val="800"/>
              </a:spcBef>
              <a:spcAft>
                <a:spcPts val="0"/>
              </a:spcAft>
              <a:buSzPts val="1100"/>
              <a:buNone/>
              <a:defRPr sz="1100">
                <a:solidFill>
                  <a:srgbClr val="888888"/>
                </a:solidFill>
              </a:defRPr>
            </a:lvl6pPr>
            <a:lvl7pPr marL="3200400" lvl="6" indent="-228600" algn="l" rtl="0">
              <a:spcBef>
                <a:spcPts val="800"/>
              </a:spcBef>
              <a:spcAft>
                <a:spcPts val="0"/>
              </a:spcAft>
              <a:buSzPts val="1100"/>
              <a:buNone/>
              <a:defRPr sz="1100">
                <a:solidFill>
                  <a:srgbClr val="888888"/>
                </a:solidFill>
              </a:defRPr>
            </a:lvl7pPr>
            <a:lvl8pPr marL="3657600" lvl="7" indent="-228600" algn="l" rtl="0">
              <a:spcBef>
                <a:spcPts val="800"/>
              </a:spcBef>
              <a:spcAft>
                <a:spcPts val="0"/>
              </a:spcAft>
              <a:buSzPts val="1100"/>
              <a:buNone/>
              <a:defRPr sz="1100">
                <a:solidFill>
                  <a:srgbClr val="888888"/>
                </a:solidFill>
              </a:defRPr>
            </a:lvl8pPr>
            <a:lvl9pPr marL="4114800" lvl="8" indent="-228600" algn="l" rtl="0">
              <a:spcBef>
                <a:spcPts val="800"/>
              </a:spcBef>
              <a:spcAft>
                <a:spcPts val="0"/>
              </a:spcAft>
              <a:buSzPts val="1100"/>
              <a:buNone/>
              <a:defRPr sz="1100">
                <a:solidFill>
                  <a:srgbClr val="888888"/>
                </a:solidFill>
              </a:defRPr>
            </a:lvl9pPr>
          </a:lstStyle>
          <a:p/>
        </p:txBody>
      </p:sp>
      <p:sp>
        <p:nvSpPr>
          <p:cNvPr id="152" name="Google Shape;152;p23"/>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53" name="Google Shape;153;p23"/>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54" name="Google Shape;154;p23"/>
          <p:cNvSpPr/>
          <p:nvPr/>
        </p:nvSpPr>
        <p:spPr>
          <a:xfrm rot="10800000" flipH="1">
            <a:off x="-3142" y="238362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55" name="Google Shape;155;p23"/>
          <p:cNvSpPr txBox="1">
            <a:spLocks noGrp="1"/>
          </p:cNvSpPr>
          <p:nvPr>
            <p:ph type="sldNum" idx="12"/>
          </p:nvPr>
        </p:nvSpPr>
        <p:spPr>
          <a:xfrm>
            <a:off x="398859" y="2433104"/>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2137462" y="457200"/>
            <a:ext cx="6295500" cy="21717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3600"/>
              <a:buFont typeface="Century Gothic" panose="020B0502020202020204"/>
              <a:buNone/>
              <a:defRPr sz="36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58" name="Google Shape;158;p24"/>
          <p:cNvSpPr txBox="1">
            <a:spLocks noGrp="1"/>
          </p:cNvSpPr>
          <p:nvPr>
            <p:ph type="body" idx="1"/>
          </p:nvPr>
        </p:nvSpPr>
        <p:spPr>
          <a:xfrm>
            <a:off x="2456259" y="2628900"/>
            <a:ext cx="5652600" cy="285900"/>
          </a:xfrm>
          <a:prstGeom prst="rect">
            <a:avLst/>
          </a:prstGeom>
          <a:noFill/>
          <a:ln>
            <a:noFill/>
          </a:ln>
        </p:spPr>
        <p:txBody>
          <a:bodyPr spcFirstLastPara="1" wrap="square" lIns="68575" tIns="34275" rIns="68575" bIns="34275" anchor="ctr" anchorCtr="0">
            <a:noAutofit/>
          </a:bodyPr>
          <a:lstStyle>
            <a:lvl1pPr marL="457200" lvl="0" indent="-228600" algn="l" rtl="0">
              <a:spcBef>
                <a:spcPts val="800"/>
              </a:spcBef>
              <a:spcAft>
                <a:spcPts val="0"/>
              </a:spcAft>
              <a:buSzPts val="1200"/>
              <a:buFont typeface="Century Gothic" panose="020B0502020202020204"/>
              <a:buNone/>
              <a:defRPr sz="1200">
                <a:solidFill>
                  <a:srgbClr val="7F7F7F"/>
                </a:solidFill>
              </a:defRPr>
            </a:lvl1pPr>
            <a:lvl2pPr marL="914400" lvl="1" indent="-228600" algn="l" rtl="0">
              <a:spcBef>
                <a:spcPts val="800"/>
              </a:spcBef>
              <a:spcAft>
                <a:spcPts val="0"/>
              </a:spcAft>
              <a:buSzPts val="1200"/>
              <a:buFont typeface="Century Gothic" panose="020B0502020202020204"/>
              <a:buNone/>
              <a:defRPr/>
            </a:lvl2pPr>
            <a:lvl3pPr marL="1371600" lvl="2" indent="-228600" algn="l" rtl="0">
              <a:spcBef>
                <a:spcPts val="800"/>
              </a:spcBef>
              <a:spcAft>
                <a:spcPts val="0"/>
              </a:spcAft>
              <a:buSzPts val="1100"/>
              <a:buFont typeface="Century Gothic" panose="020B0502020202020204"/>
              <a:buNone/>
              <a:defRPr/>
            </a:lvl3pPr>
            <a:lvl4pPr marL="1828800" lvl="3" indent="-228600" algn="l" rtl="0">
              <a:spcBef>
                <a:spcPts val="800"/>
              </a:spcBef>
              <a:spcAft>
                <a:spcPts val="0"/>
              </a:spcAft>
              <a:buSzPts val="900"/>
              <a:buFont typeface="Century Gothic" panose="020B0502020202020204"/>
              <a:buNone/>
              <a:defRPr/>
            </a:lvl4pPr>
            <a:lvl5pPr marL="2286000" lvl="4" indent="-228600" algn="l" rtl="0">
              <a:spcBef>
                <a:spcPts val="800"/>
              </a:spcBef>
              <a:spcAft>
                <a:spcPts val="0"/>
              </a:spcAft>
              <a:buSzPts val="900"/>
              <a:buFont typeface="Century Gothic" panose="020B0502020202020204"/>
              <a:buNone/>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59" name="Google Shape;159;p24"/>
          <p:cNvSpPr txBox="1">
            <a:spLocks noGrp="1"/>
          </p:cNvSpPr>
          <p:nvPr>
            <p:ph type="body" idx="2"/>
          </p:nvPr>
        </p:nvSpPr>
        <p:spPr>
          <a:xfrm>
            <a:off x="1941909" y="3265535"/>
            <a:ext cx="6686700" cy="1166700"/>
          </a:xfrm>
          <a:prstGeom prst="rect">
            <a:avLst/>
          </a:prstGeom>
          <a:noFill/>
          <a:ln>
            <a:noFill/>
          </a:ln>
        </p:spPr>
        <p:txBody>
          <a:bodyPr spcFirstLastPara="1" wrap="square" lIns="68575" tIns="34275" rIns="68575" bIns="34275" anchor="ctr" anchorCtr="0">
            <a:normAutofit/>
          </a:bodyPr>
          <a:lstStyle>
            <a:lvl1pPr marL="457200" lvl="0" indent="-228600" algn="l" rtl="0">
              <a:spcBef>
                <a:spcPts val="800"/>
              </a:spcBef>
              <a:spcAft>
                <a:spcPts val="0"/>
              </a:spcAft>
              <a:buSzPts val="1400"/>
              <a:buNone/>
              <a:defRPr sz="1400">
                <a:solidFill>
                  <a:srgbClr val="595959"/>
                </a:solidFill>
              </a:defRPr>
            </a:lvl1pPr>
            <a:lvl2pPr marL="914400" lvl="1" indent="-228600" algn="l" rtl="0">
              <a:spcBef>
                <a:spcPts val="800"/>
              </a:spcBef>
              <a:spcAft>
                <a:spcPts val="0"/>
              </a:spcAft>
              <a:buSzPts val="1400"/>
              <a:buNone/>
              <a:defRPr sz="1400">
                <a:solidFill>
                  <a:srgbClr val="888888"/>
                </a:solidFill>
              </a:defRPr>
            </a:lvl2pPr>
            <a:lvl3pPr marL="1371600" lvl="2" indent="-228600" algn="l" rtl="0">
              <a:spcBef>
                <a:spcPts val="800"/>
              </a:spcBef>
              <a:spcAft>
                <a:spcPts val="0"/>
              </a:spcAft>
              <a:buSzPts val="1200"/>
              <a:buNone/>
              <a:defRPr sz="1200">
                <a:solidFill>
                  <a:srgbClr val="888888"/>
                </a:solidFill>
              </a:defRPr>
            </a:lvl3pPr>
            <a:lvl4pPr marL="1828800" lvl="3" indent="-228600" algn="l" rtl="0">
              <a:spcBef>
                <a:spcPts val="800"/>
              </a:spcBef>
              <a:spcAft>
                <a:spcPts val="0"/>
              </a:spcAft>
              <a:buSzPts val="1100"/>
              <a:buNone/>
              <a:defRPr sz="1100">
                <a:solidFill>
                  <a:srgbClr val="888888"/>
                </a:solidFill>
              </a:defRPr>
            </a:lvl4pPr>
            <a:lvl5pPr marL="2286000" lvl="4" indent="-228600" algn="l" rtl="0">
              <a:spcBef>
                <a:spcPts val="800"/>
              </a:spcBef>
              <a:spcAft>
                <a:spcPts val="0"/>
              </a:spcAft>
              <a:buSzPts val="1100"/>
              <a:buNone/>
              <a:defRPr sz="1100">
                <a:solidFill>
                  <a:srgbClr val="888888"/>
                </a:solidFill>
              </a:defRPr>
            </a:lvl5pPr>
            <a:lvl6pPr marL="2743200" lvl="5" indent="-228600" algn="l" rtl="0">
              <a:spcBef>
                <a:spcPts val="800"/>
              </a:spcBef>
              <a:spcAft>
                <a:spcPts val="0"/>
              </a:spcAft>
              <a:buSzPts val="1100"/>
              <a:buNone/>
              <a:defRPr sz="1100">
                <a:solidFill>
                  <a:srgbClr val="888888"/>
                </a:solidFill>
              </a:defRPr>
            </a:lvl6pPr>
            <a:lvl7pPr marL="3200400" lvl="6" indent="-228600" algn="l" rtl="0">
              <a:spcBef>
                <a:spcPts val="800"/>
              </a:spcBef>
              <a:spcAft>
                <a:spcPts val="0"/>
              </a:spcAft>
              <a:buSzPts val="1100"/>
              <a:buNone/>
              <a:defRPr sz="1100">
                <a:solidFill>
                  <a:srgbClr val="888888"/>
                </a:solidFill>
              </a:defRPr>
            </a:lvl7pPr>
            <a:lvl8pPr marL="3657600" lvl="7" indent="-228600" algn="l" rtl="0">
              <a:spcBef>
                <a:spcPts val="800"/>
              </a:spcBef>
              <a:spcAft>
                <a:spcPts val="0"/>
              </a:spcAft>
              <a:buSzPts val="1100"/>
              <a:buNone/>
              <a:defRPr sz="1100">
                <a:solidFill>
                  <a:srgbClr val="888888"/>
                </a:solidFill>
              </a:defRPr>
            </a:lvl8pPr>
            <a:lvl9pPr marL="4114800" lvl="8" indent="-228600" algn="l" rtl="0">
              <a:spcBef>
                <a:spcPts val="800"/>
              </a:spcBef>
              <a:spcAft>
                <a:spcPts val="0"/>
              </a:spcAft>
              <a:buSzPts val="1100"/>
              <a:buNone/>
              <a:defRPr sz="1100">
                <a:solidFill>
                  <a:srgbClr val="888888"/>
                </a:solidFill>
              </a:defRPr>
            </a:lvl9pPr>
          </a:lstStyle>
          <a:p/>
        </p:txBody>
      </p:sp>
      <p:sp>
        <p:nvSpPr>
          <p:cNvPr id="160" name="Google Shape;160;p24"/>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61" name="Google Shape;161;p24"/>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62" name="Google Shape;162;p24"/>
          <p:cNvSpPr/>
          <p:nvPr/>
        </p:nvSpPr>
        <p:spPr>
          <a:xfrm rot="10800000" flipH="1">
            <a:off x="-3142" y="238362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63" name="Google Shape;163;p24"/>
          <p:cNvSpPr txBox="1">
            <a:spLocks noGrp="1"/>
          </p:cNvSpPr>
          <p:nvPr>
            <p:ph type="sldNum" idx="12"/>
          </p:nvPr>
        </p:nvSpPr>
        <p:spPr>
          <a:xfrm>
            <a:off x="398859" y="2433104"/>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164" name="Google Shape;164;p24"/>
          <p:cNvSpPr txBox="1"/>
          <p:nvPr/>
        </p:nvSpPr>
        <p:spPr>
          <a:xfrm>
            <a:off x="1850739" y="486004"/>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a:solidFill>
                  <a:schemeClr val="accent1"/>
                </a:solidFill>
                <a:latin typeface="Arial" panose="020B0604020202020204"/>
                <a:ea typeface="Arial" panose="020B0604020202020204"/>
                <a:cs typeface="Arial" panose="020B0604020202020204"/>
                <a:sym typeface="Arial" panose="020B0604020202020204"/>
              </a:rPr>
              <a:t>“</a:t>
            </a:r>
            <a:endParaRPr sz="1100"/>
          </a:p>
        </p:txBody>
      </p:sp>
      <p:sp>
        <p:nvSpPr>
          <p:cNvPr id="165" name="Google Shape;165;p24"/>
          <p:cNvSpPr txBox="1"/>
          <p:nvPr/>
        </p:nvSpPr>
        <p:spPr>
          <a:xfrm>
            <a:off x="8336139" y="2178980"/>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a:solidFill>
                  <a:schemeClr val="accent1"/>
                </a:solidFill>
                <a:latin typeface="Arial" panose="020B0604020202020204"/>
                <a:ea typeface="Arial" panose="020B0604020202020204"/>
                <a:cs typeface="Arial" panose="020B0604020202020204"/>
                <a:sym typeface="Arial" panose="020B0604020202020204"/>
              </a:rPr>
              <a:t>”</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941910" y="1828800"/>
            <a:ext cx="6686700" cy="2043600"/>
          </a:xfrm>
          <a:prstGeom prst="rect">
            <a:avLst/>
          </a:prstGeom>
          <a:noFill/>
          <a:ln>
            <a:noFill/>
          </a:ln>
        </p:spPr>
        <p:txBody>
          <a:bodyPr spcFirstLastPara="1" wrap="square" lIns="68575" tIns="34275" rIns="68575" bIns="34275" anchor="b" anchorCtr="0">
            <a:normAutofit/>
          </a:bodyPr>
          <a:lstStyle>
            <a:lvl1pPr lvl="0" algn="l" rtl="0">
              <a:spcBef>
                <a:spcPts val="0"/>
              </a:spcBef>
              <a:spcAft>
                <a:spcPts val="0"/>
              </a:spcAft>
              <a:buClr>
                <a:srgbClr val="262626"/>
              </a:buClr>
              <a:buSzPts val="3600"/>
              <a:buFont typeface="Century Gothic" panose="020B0502020202020204"/>
              <a:buNone/>
              <a:defRPr sz="36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68" name="Google Shape;168;p25"/>
          <p:cNvSpPr txBox="1">
            <a:spLocks noGrp="1"/>
          </p:cNvSpPr>
          <p:nvPr>
            <p:ph type="body" idx="1"/>
          </p:nvPr>
        </p:nvSpPr>
        <p:spPr>
          <a:xfrm>
            <a:off x="1941910" y="3886200"/>
            <a:ext cx="6686700" cy="5472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400"/>
              <a:buNone/>
              <a:defRPr>
                <a:solidFill>
                  <a:srgbClr val="595959"/>
                </a:solidFill>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69" name="Google Shape;169;p25"/>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70" name="Google Shape;170;p25"/>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71" name="Google Shape;171;p25"/>
          <p:cNvSpPr/>
          <p:nvPr/>
        </p:nvSpPr>
        <p:spPr>
          <a:xfrm rot="10800000" flipH="1">
            <a:off x="-3142" y="3683792"/>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72" name="Google Shape;172;p25"/>
          <p:cNvSpPr txBox="1">
            <a:spLocks noGrp="1"/>
          </p:cNvSpPr>
          <p:nvPr>
            <p:ph type="sldNum" idx="12"/>
          </p:nvPr>
        </p:nvSpPr>
        <p:spPr>
          <a:xfrm>
            <a:off x="398859" y="373731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2137462" y="457200"/>
            <a:ext cx="6295500" cy="21717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3600"/>
              <a:buFont typeface="Century Gothic" panose="020B0502020202020204"/>
              <a:buNone/>
              <a:defRPr sz="3600" b="0" cap="none"/>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75" name="Google Shape;175;p26"/>
          <p:cNvSpPr txBox="1">
            <a:spLocks noGrp="1"/>
          </p:cNvSpPr>
          <p:nvPr>
            <p:ph type="body" idx="1"/>
          </p:nvPr>
        </p:nvSpPr>
        <p:spPr>
          <a:xfrm>
            <a:off x="1941909" y="3257550"/>
            <a:ext cx="6686700" cy="6288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800"/>
              <a:buFont typeface="Century Gothic" panose="020B0502020202020204"/>
              <a:buNone/>
              <a:defRPr sz="1800">
                <a:solidFill>
                  <a:schemeClr val="accent1"/>
                </a:solidFill>
              </a:defRPr>
            </a:lvl1pPr>
            <a:lvl2pPr marL="914400" lvl="1" indent="-228600" algn="l" rtl="0">
              <a:spcBef>
                <a:spcPts val="800"/>
              </a:spcBef>
              <a:spcAft>
                <a:spcPts val="0"/>
              </a:spcAft>
              <a:buSzPts val="1200"/>
              <a:buFont typeface="Century Gothic" panose="020B0502020202020204"/>
              <a:buNone/>
              <a:defRPr/>
            </a:lvl2pPr>
            <a:lvl3pPr marL="1371600" lvl="2" indent="-228600" algn="l" rtl="0">
              <a:spcBef>
                <a:spcPts val="800"/>
              </a:spcBef>
              <a:spcAft>
                <a:spcPts val="0"/>
              </a:spcAft>
              <a:buSzPts val="1100"/>
              <a:buFont typeface="Century Gothic" panose="020B0502020202020204"/>
              <a:buNone/>
              <a:defRPr/>
            </a:lvl3pPr>
            <a:lvl4pPr marL="1828800" lvl="3" indent="-228600" algn="l" rtl="0">
              <a:spcBef>
                <a:spcPts val="800"/>
              </a:spcBef>
              <a:spcAft>
                <a:spcPts val="0"/>
              </a:spcAft>
              <a:buSzPts val="900"/>
              <a:buFont typeface="Century Gothic" panose="020B0502020202020204"/>
              <a:buNone/>
              <a:defRPr/>
            </a:lvl4pPr>
            <a:lvl5pPr marL="2286000" lvl="4" indent="-228600" algn="l" rtl="0">
              <a:spcBef>
                <a:spcPts val="800"/>
              </a:spcBef>
              <a:spcAft>
                <a:spcPts val="0"/>
              </a:spcAft>
              <a:buSzPts val="900"/>
              <a:buFont typeface="Century Gothic" panose="020B0502020202020204"/>
              <a:buNone/>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76" name="Google Shape;176;p26"/>
          <p:cNvSpPr txBox="1">
            <a:spLocks noGrp="1"/>
          </p:cNvSpPr>
          <p:nvPr>
            <p:ph type="body" idx="2"/>
          </p:nvPr>
        </p:nvSpPr>
        <p:spPr>
          <a:xfrm>
            <a:off x="1941910" y="3886200"/>
            <a:ext cx="6686700" cy="5472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400"/>
              <a:buNone/>
              <a:defRPr>
                <a:solidFill>
                  <a:srgbClr val="595959"/>
                </a:solidFill>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77" name="Google Shape;177;p26"/>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78" name="Google Shape;178;p26"/>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79" name="Google Shape;179;p26"/>
          <p:cNvSpPr/>
          <p:nvPr/>
        </p:nvSpPr>
        <p:spPr>
          <a:xfrm rot="10800000" flipH="1">
            <a:off x="-3142" y="3683792"/>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0" name="Google Shape;180;p26"/>
          <p:cNvSpPr txBox="1">
            <a:spLocks noGrp="1"/>
          </p:cNvSpPr>
          <p:nvPr>
            <p:ph type="sldNum" idx="12"/>
          </p:nvPr>
        </p:nvSpPr>
        <p:spPr>
          <a:xfrm>
            <a:off x="398859" y="373731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
        <p:nvSpPr>
          <p:cNvPr id="181" name="Google Shape;181;p26"/>
          <p:cNvSpPr txBox="1"/>
          <p:nvPr/>
        </p:nvSpPr>
        <p:spPr>
          <a:xfrm>
            <a:off x="1850739" y="486004"/>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a:solidFill>
                  <a:schemeClr val="accent1"/>
                </a:solidFill>
                <a:latin typeface="Arial" panose="020B0604020202020204"/>
                <a:ea typeface="Arial" panose="020B0604020202020204"/>
                <a:cs typeface="Arial" panose="020B0604020202020204"/>
                <a:sym typeface="Arial" panose="020B0604020202020204"/>
              </a:rPr>
              <a:t>“</a:t>
            </a:r>
            <a:endParaRPr sz="1100"/>
          </a:p>
        </p:txBody>
      </p:sp>
      <p:sp>
        <p:nvSpPr>
          <p:cNvPr id="182" name="Google Shape;182;p26"/>
          <p:cNvSpPr txBox="1"/>
          <p:nvPr/>
        </p:nvSpPr>
        <p:spPr>
          <a:xfrm>
            <a:off x="8336139" y="2178980"/>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GB" sz="6000">
                <a:solidFill>
                  <a:schemeClr val="accent1"/>
                </a:solidFill>
                <a:latin typeface="Arial" panose="020B0604020202020204"/>
                <a:ea typeface="Arial" panose="020B0604020202020204"/>
                <a:cs typeface="Arial" panose="020B0604020202020204"/>
                <a:sym typeface="Arial" panose="020B0604020202020204"/>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1941909" y="470555"/>
            <a:ext cx="6686700" cy="21600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3600"/>
              <a:buFont typeface="Century Gothic" panose="020B0502020202020204"/>
              <a:buNone/>
              <a:defRPr sz="3600" b="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85" name="Google Shape;185;p27"/>
          <p:cNvSpPr txBox="1">
            <a:spLocks noGrp="1"/>
          </p:cNvSpPr>
          <p:nvPr>
            <p:ph type="body" idx="1"/>
          </p:nvPr>
        </p:nvSpPr>
        <p:spPr>
          <a:xfrm>
            <a:off x="1941909" y="3257550"/>
            <a:ext cx="6686700" cy="628800"/>
          </a:xfrm>
          <a:prstGeom prst="rect">
            <a:avLst/>
          </a:prstGeom>
          <a:noFill/>
          <a:ln>
            <a:noFill/>
          </a:ln>
        </p:spPr>
        <p:txBody>
          <a:bodyPr spcFirstLastPara="1" wrap="square" lIns="68575" tIns="34275" rIns="68575" bIns="34275" anchor="b" anchorCtr="0">
            <a:noAutofit/>
          </a:bodyPr>
          <a:lstStyle>
            <a:lvl1pPr marL="457200" lvl="0" indent="-228600" algn="l" rtl="0">
              <a:spcBef>
                <a:spcPts val="800"/>
              </a:spcBef>
              <a:spcAft>
                <a:spcPts val="0"/>
              </a:spcAft>
              <a:buSzPts val="1800"/>
              <a:buFont typeface="Century Gothic" panose="020B0502020202020204"/>
              <a:buNone/>
              <a:defRPr sz="1800">
                <a:solidFill>
                  <a:schemeClr val="accent1"/>
                </a:solidFill>
              </a:defRPr>
            </a:lvl1pPr>
            <a:lvl2pPr marL="914400" lvl="1" indent="-228600" algn="l" rtl="0">
              <a:spcBef>
                <a:spcPts val="800"/>
              </a:spcBef>
              <a:spcAft>
                <a:spcPts val="0"/>
              </a:spcAft>
              <a:buSzPts val="1200"/>
              <a:buFont typeface="Century Gothic" panose="020B0502020202020204"/>
              <a:buNone/>
              <a:defRPr/>
            </a:lvl2pPr>
            <a:lvl3pPr marL="1371600" lvl="2" indent="-228600" algn="l" rtl="0">
              <a:spcBef>
                <a:spcPts val="800"/>
              </a:spcBef>
              <a:spcAft>
                <a:spcPts val="0"/>
              </a:spcAft>
              <a:buSzPts val="1100"/>
              <a:buFont typeface="Century Gothic" panose="020B0502020202020204"/>
              <a:buNone/>
              <a:defRPr/>
            </a:lvl3pPr>
            <a:lvl4pPr marL="1828800" lvl="3" indent="-228600" algn="l" rtl="0">
              <a:spcBef>
                <a:spcPts val="800"/>
              </a:spcBef>
              <a:spcAft>
                <a:spcPts val="0"/>
              </a:spcAft>
              <a:buSzPts val="900"/>
              <a:buFont typeface="Century Gothic" panose="020B0502020202020204"/>
              <a:buNone/>
              <a:defRPr/>
            </a:lvl4pPr>
            <a:lvl5pPr marL="2286000" lvl="4" indent="-228600" algn="l" rtl="0">
              <a:spcBef>
                <a:spcPts val="800"/>
              </a:spcBef>
              <a:spcAft>
                <a:spcPts val="0"/>
              </a:spcAft>
              <a:buSzPts val="900"/>
              <a:buFont typeface="Century Gothic" panose="020B0502020202020204"/>
              <a:buNone/>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86" name="Google Shape;186;p27"/>
          <p:cNvSpPr txBox="1">
            <a:spLocks noGrp="1"/>
          </p:cNvSpPr>
          <p:nvPr>
            <p:ph type="body" idx="2"/>
          </p:nvPr>
        </p:nvSpPr>
        <p:spPr>
          <a:xfrm>
            <a:off x="1941910" y="3886200"/>
            <a:ext cx="6686700" cy="547200"/>
          </a:xfrm>
          <a:prstGeom prst="rect">
            <a:avLst/>
          </a:prstGeom>
          <a:noFill/>
          <a:ln>
            <a:noFill/>
          </a:ln>
        </p:spPr>
        <p:txBody>
          <a:bodyPr spcFirstLastPara="1" wrap="square" lIns="68575" tIns="34275" rIns="68575" bIns="34275" anchor="t" anchorCtr="0">
            <a:normAutofit/>
          </a:bodyPr>
          <a:lstStyle>
            <a:lvl1pPr marL="457200" lvl="0" indent="-228600" algn="l" rtl="0">
              <a:spcBef>
                <a:spcPts val="800"/>
              </a:spcBef>
              <a:spcAft>
                <a:spcPts val="0"/>
              </a:spcAft>
              <a:buSzPts val="1400"/>
              <a:buNone/>
              <a:defRPr>
                <a:solidFill>
                  <a:srgbClr val="595959"/>
                </a:solidFill>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87" name="Google Shape;187;p27"/>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88" name="Google Shape;188;p27"/>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89" name="Google Shape;189;p27"/>
          <p:cNvSpPr/>
          <p:nvPr/>
        </p:nvSpPr>
        <p:spPr>
          <a:xfrm rot="10800000" flipH="1">
            <a:off x="-3142" y="3683792"/>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0" name="Google Shape;190;p27"/>
          <p:cNvSpPr txBox="1">
            <a:spLocks noGrp="1"/>
          </p:cNvSpPr>
          <p:nvPr>
            <p:ph type="sldNum" idx="12"/>
          </p:nvPr>
        </p:nvSpPr>
        <p:spPr>
          <a:xfrm>
            <a:off x="398859" y="3737315"/>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93" name="Google Shape;193;p28"/>
          <p:cNvSpPr txBox="1">
            <a:spLocks noGrp="1"/>
          </p:cNvSpPr>
          <p:nvPr>
            <p:ph type="body" idx="1"/>
          </p:nvPr>
        </p:nvSpPr>
        <p:spPr>
          <a:xfrm rot="5400000">
            <a:off x="3827859" y="-285600"/>
            <a:ext cx="2914800" cy="66864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194" name="Google Shape;194;p28"/>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95" name="Google Shape;195;p28"/>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196" name="Google Shape;196;p28"/>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7" name="Google Shape;197;p28"/>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rot="5400000">
            <a:off x="5817460" y="1624204"/>
            <a:ext cx="3963000" cy="1655700"/>
          </a:xfrm>
          <a:prstGeom prst="rect">
            <a:avLst/>
          </a:prstGeom>
          <a:noFill/>
          <a:ln>
            <a:noFill/>
          </a:ln>
        </p:spPr>
        <p:txBody>
          <a:bodyPr spcFirstLastPara="1" wrap="square" lIns="68575" tIns="34275" rIns="68575" bIns="34275" anchor="ctr" anchorCtr="0">
            <a:normAutofit/>
          </a:bodyPr>
          <a:lstStyle>
            <a:lvl1pPr lvl="0" algn="l" rtl="0">
              <a:spcBef>
                <a:spcPts val="0"/>
              </a:spcBef>
              <a:spcAft>
                <a:spcPts val="0"/>
              </a:spcAft>
              <a:buClr>
                <a:srgbClr val="262626"/>
              </a:buClr>
              <a:buSzPts val="14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00" name="Google Shape;200;p29"/>
          <p:cNvSpPr txBox="1">
            <a:spLocks noGrp="1"/>
          </p:cNvSpPr>
          <p:nvPr>
            <p:ph type="body" idx="1"/>
          </p:nvPr>
        </p:nvSpPr>
        <p:spPr>
          <a:xfrm rot="5400000">
            <a:off x="2389359" y="23254"/>
            <a:ext cx="3963000" cy="4857600"/>
          </a:xfrm>
          <a:prstGeom prst="rect">
            <a:avLst/>
          </a:prstGeom>
          <a:noFill/>
          <a:ln>
            <a:noFill/>
          </a:ln>
        </p:spPr>
        <p:txBody>
          <a:bodyPr spcFirstLastPara="1" wrap="square" lIns="68575" tIns="34275" rIns="68575" bIns="34275" anchor="t" anchorCtr="0">
            <a:normAutofit/>
          </a:bodyPr>
          <a:lstStyle>
            <a:lvl1pPr marL="457200" lvl="0" indent="-317500" algn="l" rtl="0">
              <a:spcBef>
                <a:spcPts val="800"/>
              </a:spcBef>
              <a:spcAft>
                <a:spcPts val="0"/>
              </a:spcAft>
              <a:buSzPts val="1400"/>
              <a:defRPr/>
            </a:lvl1pPr>
            <a:lvl2pPr marL="914400" lvl="1" indent="-317500" algn="l" rtl="0">
              <a:spcBef>
                <a:spcPts val="800"/>
              </a:spcBef>
              <a:spcAft>
                <a:spcPts val="0"/>
              </a:spcAft>
              <a:buSzPts val="1400"/>
              <a:defRPr/>
            </a:lvl2pPr>
            <a:lvl3pPr marL="1371600" lvl="2" indent="-317500" algn="l" rtl="0">
              <a:spcBef>
                <a:spcPts val="800"/>
              </a:spcBef>
              <a:spcAft>
                <a:spcPts val="0"/>
              </a:spcAft>
              <a:buSzPts val="1400"/>
              <a:defRPr/>
            </a:lvl3pPr>
            <a:lvl4pPr marL="1828800" lvl="3" indent="-317500" algn="l" rtl="0">
              <a:spcBef>
                <a:spcPts val="800"/>
              </a:spcBef>
              <a:spcAft>
                <a:spcPts val="0"/>
              </a:spcAft>
              <a:buSzPts val="1400"/>
              <a:defRPr/>
            </a:lvl4pPr>
            <a:lvl5pPr marL="2286000" lvl="4" indent="-317500" algn="l" rtl="0">
              <a:spcBef>
                <a:spcPts val="800"/>
              </a:spcBef>
              <a:spcAft>
                <a:spcPts val="0"/>
              </a:spcAft>
              <a:buSzPts val="1400"/>
              <a:defRPr/>
            </a:lvl5pPr>
            <a:lvl6pPr marL="2743200" lvl="5" indent="-317500" algn="l" rtl="0">
              <a:spcBef>
                <a:spcPts val="800"/>
              </a:spcBef>
              <a:spcAft>
                <a:spcPts val="0"/>
              </a:spcAft>
              <a:buSzPts val="1400"/>
              <a:defRPr/>
            </a:lvl6pPr>
            <a:lvl7pPr marL="3200400" lvl="6" indent="-317500" algn="l" rtl="0">
              <a:spcBef>
                <a:spcPts val="800"/>
              </a:spcBef>
              <a:spcAft>
                <a:spcPts val="0"/>
              </a:spcAft>
              <a:buSzPts val="1400"/>
              <a:defRPr/>
            </a:lvl7pPr>
            <a:lvl8pPr marL="3657600" lvl="7" indent="-317500" algn="l" rtl="0">
              <a:spcBef>
                <a:spcPts val="800"/>
              </a:spcBef>
              <a:spcAft>
                <a:spcPts val="0"/>
              </a:spcAft>
              <a:buSzPts val="1400"/>
              <a:defRPr/>
            </a:lvl8pPr>
            <a:lvl9pPr marL="4114800" lvl="8" indent="-317500" algn="l" rtl="0">
              <a:spcBef>
                <a:spcPts val="800"/>
              </a:spcBef>
              <a:spcAft>
                <a:spcPts val="0"/>
              </a:spcAft>
              <a:buSzPts val="1400"/>
              <a:defRPr/>
            </a:lvl9pPr>
          </a:lstStyle>
          <a:p/>
        </p:txBody>
      </p:sp>
      <p:sp>
        <p:nvSpPr>
          <p:cNvPr id="201" name="Google Shape;201;p29"/>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02" name="Google Shape;202;p29"/>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03" name="Google Shape;203;p29"/>
          <p:cNvSpPr/>
          <p:nvPr/>
        </p:nvSpPr>
        <p:spPr>
          <a:xfrm rot="10800000" flipH="1">
            <a:off x="-3142" y="535779"/>
            <a:ext cx="1191397" cy="380475"/>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04" name="Google Shape;204;p29"/>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gradFill>
          <a:gsLst>
            <a:gs pos="0">
              <a:srgbClr val="E1DBC9"/>
            </a:gs>
            <a:gs pos="77000">
              <a:srgbClr val="C8C1B0"/>
            </a:gs>
            <a:gs pos="100000">
              <a:srgbClr val="C0BAAA"/>
            </a:gs>
          </a:gsLst>
          <a:lin ang="5400012" scaled="0"/>
        </a:gradFill>
        <a:effectLst/>
      </p:bgPr>
    </p:bg>
    <p:spTree>
      <p:nvGrpSpPr>
        <p:cNvPr id="1" name="Shape 212"/>
        <p:cNvGrpSpPr/>
        <p:nvPr/>
      </p:nvGrpSpPr>
      <p:grpSpPr>
        <a:xfrm>
          <a:off x="0" y="0"/>
          <a:ext cx="0" cy="0"/>
          <a:chOff x="0" y="0"/>
          <a:chExt cx="0" cy="0"/>
        </a:xfrm>
      </p:grpSpPr>
      <p:sp>
        <p:nvSpPr>
          <p:cNvPr id="213" name="Google Shape;213;p31"/>
          <p:cNvSpPr/>
          <p:nvPr/>
        </p:nvSpPr>
        <p:spPr>
          <a:xfrm>
            <a:off x="0" y="0"/>
            <a:ext cx="9144000" cy="5143500"/>
          </a:xfrm>
          <a:prstGeom prst="rect">
            <a:avLst/>
          </a:prstGeom>
          <a:blipFill rotWithShape="1">
            <a:blip r:embed="rId2">
              <a:alphaModFix amt="45000"/>
            </a:blip>
            <a:tile tx="-44450" ty="38100" sx="84997" sy="84997" flip="none" algn="tl"/>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4" name="Google Shape;214;p31"/>
          <p:cNvSpPr/>
          <p:nvPr/>
        </p:nvSpPr>
        <p:spPr>
          <a:xfrm>
            <a:off x="980903" y="950797"/>
            <a:ext cx="7182300" cy="3231000"/>
          </a:xfrm>
          <a:prstGeom prst="rect">
            <a:avLst/>
          </a:prstGeom>
          <a:solidFill>
            <a:schemeClr val="lt1"/>
          </a:solidFill>
          <a:ln>
            <a:noFill/>
          </a:ln>
          <a:effectLst>
            <a:outerShdw blurRad="50800" algn="ctr" rotWithShape="0">
              <a:srgbClr val="000000">
                <a:alpha val="6588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5" name="Google Shape;215;p31"/>
          <p:cNvSpPr/>
          <p:nvPr/>
        </p:nvSpPr>
        <p:spPr>
          <a:xfrm>
            <a:off x="1085851" y="1058711"/>
            <a:ext cx="6972300" cy="3026100"/>
          </a:xfrm>
          <a:prstGeom prst="rect">
            <a:avLst/>
          </a:prstGeom>
          <a:noFill/>
          <a:ln w="9525" cap="sq" cmpd="sng">
            <a:solidFill>
              <a:srgbClr val="3F3F3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6" name="Google Shape;216;p31"/>
          <p:cNvSpPr/>
          <p:nvPr/>
        </p:nvSpPr>
        <p:spPr>
          <a:xfrm>
            <a:off x="3851910" y="950798"/>
            <a:ext cx="1440300" cy="548400"/>
          </a:xfrm>
          <a:prstGeom prst="rect">
            <a:avLst/>
          </a:prstGeom>
          <a:solidFill>
            <a:schemeClr val="l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grpSp>
        <p:nvGrpSpPr>
          <p:cNvPr id="217" name="Google Shape;217;p31"/>
          <p:cNvGrpSpPr/>
          <p:nvPr/>
        </p:nvGrpSpPr>
        <p:grpSpPr>
          <a:xfrm>
            <a:off x="3937718" y="950797"/>
            <a:ext cx="1268754" cy="483971"/>
            <a:chOff x="5318306" y="1386268"/>
            <a:chExt cx="1567331" cy="645295"/>
          </a:xfrm>
        </p:grpSpPr>
        <p:cxnSp>
          <p:nvCxnSpPr>
            <p:cNvPr id="218" name="Google Shape;218;p31"/>
            <p:cNvCxnSpPr/>
            <p:nvPr/>
          </p:nvCxnSpPr>
          <p:spPr>
            <a:xfrm>
              <a:off x="5318306"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19" name="Google Shape;219;p31"/>
            <p:cNvCxnSpPr/>
            <p:nvPr/>
          </p:nvCxnSpPr>
          <p:spPr>
            <a:xfrm>
              <a:off x="6885637"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20" name="Google Shape;220;p31"/>
            <p:cNvCxnSpPr/>
            <p:nvPr/>
          </p:nvCxnSpPr>
          <p:spPr>
            <a:xfrm>
              <a:off x="5318306" y="2031563"/>
              <a:ext cx="15672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21" name="Google Shape;221;p31"/>
          <p:cNvSpPr txBox="1">
            <a:spLocks noGrp="1"/>
          </p:cNvSpPr>
          <p:nvPr>
            <p:ph type="ctrTitle"/>
          </p:nvPr>
        </p:nvSpPr>
        <p:spPr>
          <a:xfrm>
            <a:off x="1171281" y="1568447"/>
            <a:ext cx="6801600" cy="1943100"/>
          </a:xfrm>
          <a:prstGeom prst="rect">
            <a:avLst/>
          </a:prstGeom>
          <a:noFill/>
          <a:ln>
            <a:noFill/>
          </a:ln>
        </p:spPr>
        <p:txBody>
          <a:bodyPr spcFirstLastPara="1" wrap="square" lIns="68575" tIns="34275" rIns="68575" bIns="34275" anchor="ctr" anchorCtr="0">
            <a:noAutofit/>
          </a:bodyPr>
          <a:lstStyle>
            <a:lvl1pPr lvl="0" algn="ctr" rtl="0">
              <a:lnSpc>
                <a:spcPct val="83000"/>
              </a:lnSpc>
              <a:spcBef>
                <a:spcPts val="0"/>
              </a:spcBef>
              <a:spcAft>
                <a:spcPts val="0"/>
              </a:spcAft>
              <a:buClr>
                <a:srgbClr val="262626"/>
              </a:buClr>
              <a:buSzPts val="5400"/>
              <a:buFont typeface="Century Gothic" panose="020B0502020202020204"/>
              <a:buNone/>
              <a:defRPr sz="5400" b="0"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2" name="Google Shape;222;p31"/>
          <p:cNvSpPr txBox="1">
            <a:spLocks noGrp="1"/>
          </p:cNvSpPr>
          <p:nvPr>
            <p:ph type="subTitle" idx="1"/>
          </p:nvPr>
        </p:nvSpPr>
        <p:spPr>
          <a:xfrm>
            <a:off x="1171575" y="3511546"/>
            <a:ext cx="6803100" cy="342900"/>
          </a:xfrm>
          <a:prstGeom prst="rect">
            <a:avLst/>
          </a:prstGeom>
          <a:noFill/>
          <a:ln>
            <a:noFill/>
          </a:ln>
        </p:spPr>
        <p:txBody>
          <a:bodyPr spcFirstLastPara="1" wrap="square" lIns="68575" tIns="34275" rIns="68575" bIns="34275" anchor="t" anchorCtr="0">
            <a:normAutofit/>
          </a:bodyPr>
          <a:lstStyle>
            <a:lvl1pPr lvl="0" algn="ctr" rtl="0">
              <a:lnSpc>
                <a:spcPct val="100000"/>
              </a:lnSpc>
              <a:spcBef>
                <a:spcPts val="0"/>
              </a:spcBef>
              <a:spcAft>
                <a:spcPts val="0"/>
              </a:spcAft>
              <a:buSzPts val="1200"/>
              <a:buNone/>
              <a:defRPr sz="1200">
                <a:solidFill>
                  <a:schemeClr val="dk1"/>
                </a:solidFill>
              </a:defRPr>
            </a:lvl1pPr>
            <a:lvl2pPr lvl="1" algn="ctr" rtl="0">
              <a:lnSpc>
                <a:spcPct val="100000"/>
              </a:lnSpc>
              <a:spcBef>
                <a:spcPts val="400"/>
              </a:spcBef>
              <a:spcAft>
                <a:spcPts val="0"/>
              </a:spcAft>
              <a:buSzPts val="1200"/>
              <a:buNone/>
              <a:defRPr sz="1200"/>
            </a:lvl2pPr>
            <a:lvl3pPr lvl="2" algn="ctr" rtl="0">
              <a:lnSpc>
                <a:spcPct val="100000"/>
              </a:lnSpc>
              <a:spcBef>
                <a:spcPts val="400"/>
              </a:spcBef>
              <a:spcAft>
                <a:spcPts val="0"/>
              </a:spcAft>
              <a:buSzPts val="1200"/>
              <a:buNone/>
              <a:defRPr sz="1200"/>
            </a:lvl3pPr>
            <a:lvl4pPr lvl="3" algn="ctr" rtl="0">
              <a:lnSpc>
                <a:spcPct val="100000"/>
              </a:lnSpc>
              <a:spcBef>
                <a:spcPts val="400"/>
              </a:spcBef>
              <a:spcAft>
                <a:spcPts val="0"/>
              </a:spcAft>
              <a:buSzPts val="1200"/>
              <a:buNone/>
              <a:defRPr sz="1200"/>
            </a:lvl4pPr>
            <a:lvl5pPr lvl="4" algn="ctr" rtl="0">
              <a:lnSpc>
                <a:spcPct val="100000"/>
              </a:lnSpc>
              <a:spcBef>
                <a:spcPts val="400"/>
              </a:spcBef>
              <a:spcAft>
                <a:spcPts val="0"/>
              </a:spcAft>
              <a:buSzPts val="1200"/>
              <a:buNone/>
              <a:defRPr sz="1200"/>
            </a:lvl5pPr>
            <a:lvl6pPr lvl="5" algn="ctr" rtl="0">
              <a:lnSpc>
                <a:spcPct val="100000"/>
              </a:lnSpc>
              <a:spcBef>
                <a:spcPts val="400"/>
              </a:spcBef>
              <a:spcAft>
                <a:spcPts val="0"/>
              </a:spcAft>
              <a:buSzPts val="1200"/>
              <a:buNone/>
              <a:defRPr sz="1200"/>
            </a:lvl6pPr>
            <a:lvl7pPr lvl="6" algn="ctr" rtl="0">
              <a:lnSpc>
                <a:spcPct val="100000"/>
              </a:lnSpc>
              <a:spcBef>
                <a:spcPts val="400"/>
              </a:spcBef>
              <a:spcAft>
                <a:spcPts val="0"/>
              </a:spcAft>
              <a:buSzPts val="1200"/>
              <a:buNone/>
              <a:defRPr sz="1200"/>
            </a:lvl7pPr>
            <a:lvl8pPr lvl="7" algn="ctr" rtl="0">
              <a:lnSpc>
                <a:spcPct val="100000"/>
              </a:lnSpc>
              <a:spcBef>
                <a:spcPts val="400"/>
              </a:spcBef>
              <a:spcAft>
                <a:spcPts val="0"/>
              </a:spcAft>
              <a:buSzPts val="1200"/>
              <a:buNone/>
              <a:defRPr sz="1200"/>
            </a:lvl8pPr>
            <a:lvl9pPr lvl="8" algn="ctr" rtl="0">
              <a:lnSpc>
                <a:spcPct val="100000"/>
              </a:lnSpc>
              <a:spcBef>
                <a:spcPts val="400"/>
              </a:spcBef>
              <a:spcAft>
                <a:spcPts val="0"/>
              </a:spcAft>
              <a:buSzPts val="1200"/>
              <a:buNone/>
              <a:defRPr sz="1200"/>
            </a:lvl9pPr>
          </a:lstStyle>
          <a:p/>
        </p:txBody>
      </p:sp>
      <p:sp>
        <p:nvSpPr>
          <p:cNvPr id="223" name="Google Shape;223;p31"/>
          <p:cNvSpPr txBox="1">
            <a:spLocks noGrp="1"/>
          </p:cNvSpPr>
          <p:nvPr>
            <p:ph type="dt" idx="10"/>
          </p:nvPr>
        </p:nvSpPr>
        <p:spPr>
          <a:xfrm>
            <a:off x="3989070" y="1005941"/>
            <a:ext cx="1166100" cy="3954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sz="1000">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24" name="Google Shape;224;p31"/>
          <p:cNvSpPr txBox="1">
            <a:spLocks noGrp="1"/>
          </p:cNvSpPr>
          <p:nvPr>
            <p:ph type="ftr" idx="11"/>
          </p:nvPr>
        </p:nvSpPr>
        <p:spPr>
          <a:xfrm>
            <a:off x="1090422" y="3908295"/>
            <a:ext cx="4429200" cy="1716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solidFill>
                  <a:srgbClr val="3F3F3F"/>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25" name="Google Shape;225;p31"/>
          <p:cNvSpPr txBox="1">
            <a:spLocks noGrp="1"/>
          </p:cNvSpPr>
          <p:nvPr>
            <p:ph type="sldNum" idx="12"/>
          </p:nvPr>
        </p:nvSpPr>
        <p:spPr>
          <a:xfrm>
            <a:off x="6455189" y="3909060"/>
            <a:ext cx="1584000" cy="1716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0" lvl="1"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0" lvl="2"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0" lvl="3"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0" lvl="4"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0" lvl="5"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0" lvl="6"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0" lvl="7"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0" lvl="8"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28" name="Google Shape;228;p32"/>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a:lvl1pPr>
            <a:lvl2pPr marL="914400" lvl="1" indent="-317500" algn="l" rtl="0">
              <a:lnSpc>
                <a:spcPct val="100000"/>
              </a:lnSpc>
              <a:spcBef>
                <a:spcPts val="400"/>
              </a:spcBef>
              <a:spcAft>
                <a:spcPts val="0"/>
              </a:spcAft>
              <a:buSzPts val="1400"/>
              <a:buChar char="◦"/>
              <a:defRPr/>
            </a:lvl2pPr>
            <a:lvl3pPr marL="1371600" lvl="2" indent="-317500" algn="l" rtl="0">
              <a:lnSpc>
                <a:spcPct val="100000"/>
              </a:lnSpc>
              <a:spcBef>
                <a:spcPts val="400"/>
              </a:spcBef>
              <a:spcAft>
                <a:spcPts val="0"/>
              </a:spcAft>
              <a:buSzPts val="1400"/>
              <a:buChar char="◦"/>
              <a:defRPr/>
            </a:lvl3pPr>
            <a:lvl4pPr marL="1828800" lvl="3" indent="-317500" algn="l" rtl="0">
              <a:lnSpc>
                <a:spcPct val="100000"/>
              </a:lnSpc>
              <a:spcBef>
                <a:spcPts val="400"/>
              </a:spcBef>
              <a:spcAft>
                <a:spcPts val="0"/>
              </a:spcAft>
              <a:buSzPts val="1400"/>
              <a:buChar char="◦"/>
              <a:defRPr/>
            </a:lvl4pPr>
            <a:lvl5pPr marL="2286000" lvl="4" indent="-317500" algn="l" rtl="0">
              <a:lnSpc>
                <a:spcPct val="100000"/>
              </a:lnSpc>
              <a:spcBef>
                <a:spcPts val="400"/>
              </a:spcBef>
              <a:spcAft>
                <a:spcPts val="0"/>
              </a:spcAft>
              <a:buSzPts val="1400"/>
              <a:buChar char="◦"/>
              <a:defRPr/>
            </a:lvl5pPr>
            <a:lvl6pPr marL="2743200" lvl="5" indent="-317500" algn="l" rtl="0">
              <a:lnSpc>
                <a:spcPct val="100000"/>
              </a:lnSpc>
              <a:spcBef>
                <a:spcPts val="400"/>
              </a:spcBef>
              <a:spcAft>
                <a:spcPts val="0"/>
              </a:spcAft>
              <a:buSzPts val="1400"/>
              <a:buChar char="◦"/>
              <a:defRPr/>
            </a:lvl6pPr>
            <a:lvl7pPr marL="3200400" lvl="6" indent="-317500" algn="l" rtl="0">
              <a:lnSpc>
                <a:spcPct val="100000"/>
              </a:lnSpc>
              <a:spcBef>
                <a:spcPts val="400"/>
              </a:spcBef>
              <a:spcAft>
                <a:spcPts val="0"/>
              </a:spcAft>
              <a:buSzPts val="1400"/>
              <a:buChar char="◦"/>
              <a:defRPr/>
            </a:lvl7pPr>
            <a:lvl8pPr marL="3657600" lvl="7" indent="-317500" algn="l" rtl="0">
              <a:lnSpc>
                <a:spcPct val="100000"/>
              </a:lnSpc>
              <a:spcBef>
                <a:spcPts val="400"/>
              </a:spcBef>
              <a:spcAft>
                <a:spcPts val="0"/>
              </a:spcAft>
              <a:buSzPts val="1400"/>
              <a:buChar char="◦"/>
              <a:defRPr/>
            </a:lvl8pPr>
            <a:lvl9pPr marL="4114800" lvl="8" indent="-317500" algn="l" rtl="0">
              <a:lnSpc>
                <a:spcPct val="100000"/>
              </a:lnSpc>
              <a:spcBef>
                <a:spcPts val="400"/>
              </a:spcBef>
              <a:spcAft>
                <a:spcPts val="0"/>
              </a:spcAft>
              <a:buSzPts val="1400"/>
              <a:buChar char="◦"/>
              <a:defRPr/>
            </a:lvl9pPr>
          </a:lstStyle>
          <a:p/>
        </p:txBody>
      </p:sp>
      <p:sp>
        <p:nvSpPr>
          <p:cNvPr id="229" name="Google Shape;229;p32"/>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30" name="Google Shape;230;p32"/>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31" name="Google Shape;231;p32"/>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gradFill>
          <a:gsLst>
            <a:gs pos="0">
              <a:srgbClr val="E1DBC9"/>
            </a:gs>
            <a:gs pos="77000">
              <a:srgbClr val="C8C1B0"/>
            </a:gs>
            <a:gs pos="100000">
              <a:srgbClr val="C0BAAA"/>
            </a:gs>
          </a:gsLst>
          <a:lin ang="5400012" scaled="0"/>
        </a:gradFill>
        <a:effectLst/>
      </p:bgPr>
    </p:bg>
    <p:spTree>
      <p:nvGrpSpPr>
        <p:cNvPr id="1" name="Shape 232"/>
        <p:cNvGrpSpPr/>
        <p:nvPr/>
      </p:nvGrpSpPr>
      <p:grpSpPr>
        <a:xfrm>
          <a:off x="0" y="0"/>
          <a:ext cx="0" cy="0"/>
          <a:chOff x="0" y="0"/>
          <a:chExt cx="0" cy="0"/>
        </a:xfrm>
      </p:grpSpPr>
      <p:sp>
        <p:nvSpPr>
          <p:cNvPr id="233" name="Google Shape;233;p33"/>
          <p:cNvSpPr/>
          <p:nvPr/>
        </p:nvSpPr>
        <p:spPr>
          <a:xfrm>
            <a:off x="0" y="0"/>
            <a:ext cx="9144000" cy="5143500"/>
          </a:xfrm>
          <a:prstGeom prst="rect">
            <a:avLst/>
          </a:prstGeom>
          <a:blipFill rotWithShape="1">
            <a:blip r:embed="rId2">
              <a:alphaModFix amt="45000"/>
            </a:blip>
            <a:tile tx="-44450" ty="38100" sx="84997" sy="84997" flip="none" algn="tl"/>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4" name="Google Shape;234;p33"/>
          <p:cNvSpPr/>
          <p:nvPr/>
        </p:nvSpPr>
        <p:spPr>
          <a:xfrm>
            <a:off x="980903" y="950797"/>
            <a:ext cx="7182300" cy="3231000"/>
          </a:xfrm>
          <a:prstGeom prst="rect">
            <a:avLst/>
          </a:prstGeom>
          <a:solidFill>
            <a:schemeClr val="lt1"/>
          </a:solidFill>
          <a:ln>
            <a:noFill/>
          </a:ln>
          <a:effectLst>
            <a:outerShdw blurRad="50800" algn="ctr" rotWithShape="0">
              <a:srgbClr val="000000">
                <a:alpha val="65880"/>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5" name="Google Shape;235;p33"/>
          <p:cNvSpPr/>
          <p:nvPr/>
        </p:nvSpPr>
        <p:spPr>
          <a:xfrm>
            <a:off x="1085850" y="1058711"/>
            <a:ext cx="6972300" cy="3026100"/>
          </a:xfrm>
          <a:prstGeom prst="rect">
            <a:avLst/>
          </a:prstGeom>
          <a:noFill/>
          <a:ln w="9525" cap="sq" cmpd="sng">
            <a:solidFill>
              <a:srgbClr val="3F3F3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6" name="Google Shape;236;p33"/>
          <p:cNvSpPr/>
          <p:nvPr/>
        </p:nvSpPr>
        <p:spPr>
          <a:xfrm>
            <a:off x="3851910" y="950798"/>
            <a:ext cx="1440300" cy="548400"/>
          </a:xfrm>
          <a:prstGeom prst="rect">
            <a:avLst/>
          </a:prstGeom>
          <a:solidFill>
            <a:schemeClr val="l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grpSp>
        <p:nvGrpSpPr>
          <p:cNvPr id="237" name="Google Shape;237;p33"/>
          <p:cNvGrpSpPr/>
          <p:nvPr/>
        </p:nvGrpSpPr>
        <p:grpSpPr>
          <a:xfrm>
            <a:off x="3937718" y="950797"/>
            <a:ext cx="1268754" cy="483971"/>
            <a:chOff x="5318306" y="1386268"/>
            <a:chExt cx="1567331" cy="645295"/>
          </a:xfrm>
        </p:grpSpPr>
        <p:cxnSp>
          <p:nvCxnSpPr>
            <p:cNvPr id="238" name="Google Shape;238;p33"/>
            <p:cNvCxnSpPr/>
            <p:nvPr/>
          </p:nvCxnSpPr>
          <p:spPr>
            <a:xfrm>
              <a:off x="5318306"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39" name="Google Shape;239;p33"/>
            <p:cNvCxnSpPr/>
            <p:nvPr/>
          </p:nvCxnSpPr>
          <p:spPr>
            <a:xfrm>
              <a:off x="6885637" y="1386268"/>
              <a:ext cx="0" cy="64020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40" name="Google Shape;240;p33"/>
            <p:cNvCxnSpPr/>
            <p:nvPr/>
          </p:nvCxnSpPr>
          <p:spPr>
            <a:xfrm>
              <a:off x="5318306" y="2031563"/>
              <a:ext cx="1567200"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41" name="Google Shape;241;p33"/>
          <p:cNvSpPr txBox="1">
            <a:spLocks noGrp="1"/>
          </p:cNvSpPr>
          <p:nvPr>
            <p:ph type="title"/>
          </p:nvPr>
        </p:nvSpPr>
        <p:spPr>
          <a:xfrm>
            <a:off x="1172717" y="1570732"/>
            <a:ext cx="6803100" cy="1941000"/>
          </a:xfrm>
          <a:prstGeom prst="rect">
            <a:avLst/>
          </a:prstGeom>
          <a:noFill/>
          <a:ln>
            <a:noFill/>
          </a:ln>
        </p:spPr>
        <p:txBody>
          <a:bodyPr spcFirstLastPara="1" wrap="square" lIns="68575" tIns="34275" rIns="68575" bIns="34275" anchor="ctr" anchorCtr="0">
            <a:noAutofit/>
          </a:bodyPr>
          <a:lstStyle>
            <a:lvl1pPr lvl="0" algn="ctr" rtl="0">
              <a:lnSpc>
                <a:spcPct val="83000"/>
              </a:lnSpc>
              <a:spcBef>
                <a:spcPts val="0"/>
              </a:spcBef>
              <a:spcAft>
                <a:spcPts val="0"/>
              </a:spcAft>
              <a:buClr>
                <a:srgbClr val="262626"/>
              </a:buClr>
              <a:buSzPts val="5400"/>
              <a:buFont typeface="Century Gothic" panose="020B0502020202020204"/>
              <a:buNone/>
              <a:defRPr sz="5400"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2" name="Google Shape;242;p33"/>
          <p:cNvSpPr txBox="1">
            <a:spLocks noGrp="1"/>
          </p:cNvSpPr>
          <p:nvPr>
            <p:ph type="body" idx="1"/>
          </p:nvPr>
        </p:nvSpPr>
        <p:spPr>
          <a:xfrm>
            <a:off x="1172718" y="3511546"/>
            <a:ext cx="6803100" cy="342900"/>
          </a:xfrm>
          <a:prstGeom prst="rect">
            <a:avLst/>
          </a:prstGeom>
          <a:noFill/>
          <a:ln>
            <a:noFill/>
          </a:ln>
        </p:spPr>
        <p:txBody>
          <a:bodyPr spcFirstLastPara="1" wrap="square" lIns="68575" tIns="34275" rIns="68575" bIns="34275" anchor="t" anchorCtr="0">
            <a:normAutofit/>
          </a:bodyPr>
          <a:lstStyle>
            <a:lvl1pPr marL="457200" lvl="0" indent="-228600" algn="ctr" rtl="0">
              <a:lnSpc>
                <a:spcPct val="100000"/>
              </a:lnSpc>
              <a:spcBef>
                <a:spcPts val="700"/>
              </a:spcBef>
              <a:spcAft>
                <a:spcPts val="0"/>
              </a:spcAft>
              <a:buSzPts val="1200"/>
              <a:buNone/>
              <a:defRPr sz="1200">
                <a:solidFill>
                  <a:schemeClr val="dk1"/>
                </a:solidFill>
              </a:defRPr>
            </a:lvl1pPr>
            <a:lvl2pPr marL="914400" lvl="1" indent="-228600" algn="l" rtl="0">
              <a:lnSpc>
                <a:spcPct val="100000"/>
              </a:lnSpc>
              <a:spcBef>
                <a:spcPts val="400"/>
              </a:spcBef>
              <a:spcAft>
                <a:spcPts val="0"/>
              </a:spcAft>
              <a:buSzPts val="1200"/>
              <a:buNone/>
              <a:defRPr sz="1200">
                <a:solidFill>
                  <a:srgbClr val="888888"/>
                </a:solidFill>
              </a:defRPr>
            </a:lvl2pPr>
            <a:lvl3pPr marL="1371600" lvl="2" indent="-228600" algn="l" rtl="0">
              <a:lnSpc>
                <a:spcPct val="100000"/>
              </a:lnSpc>
              <a:spcBef>
                <a:spcPts val="400"/>
              </a:spcBef>
              <a:spcAft>
                <a:spcPts val="0"/>
              </a:spcAft>
              <a:buSzPts val="1200"/>
              <a:buNone/>
              <a:defRPr sz="1200">
                <a:solidFill>
                  <a:srgbClr val="888888"/>
                </a:solidFill>
              </a:defRPr>
            </a:lvl3pPr>
            <a:lvl4pPr marL="1828800" lvl="3" indent="-228600" algn="l" rtl="0">
              <a:lnSpc>
                <a:spcPct val="100000"/>
              </a:lnSpc>
              <a:spcBef>
                <a:spcPts val="400"/>
              </a:spcBef>
              <a:spcAft>
                <a:spcPts val="0"/>
              </a:spcAft>
              <a:buSzPts val="1100"/>
              <a:buNone/>
              <a:defRPr sz="1100">
                <a:solidFill>
                  <a:srgbClr val="888888"/>
                </a:solidFill>
              </a:defRPr>
            </a:lvl4pPr>
            <a:lvl5pPr marL="2286000" lvl="4" indent="-228600" algn="l" rtl="0">
              <a:lnSpc>
                <a:spcPct val="100000"/>
              </a:lnSpc>
              <a:spcBef>
                <a:spcPts val="400"/>
              </a:spcBef>
              <a:spcAft>
                <a:spcPts val="0"/>
              </a:spcAft>
              <a:buSzPts val="1100"/>
              <a:buNone/>
              <a:defRPr sz="1100">
                <a:solidFill>
                  <a:srgbClr val="888888"/>
                </a:solidFill>
              </a:defRPr>
            </a:lvl5pPr>
            <a:lvl6pPr marL="2743200" lvl="5" indent="-228600" algn="l" rtl="0">
              <a:lnSpc>
                <a:spcPct val="100000"/>
              </a:lnSpc>
              <a:spcBef>
                <a:spcPts val="400"/>
              </a:spcBef>
              <a:spcAft>
                <a:spcPts val="0"/>
              </a:spcAft>
              <a:buSzPts val="1100"/>
              <a:buNone/>
              <a:defRPr sz="1100">
                <a:solidFill>
                  <a:srgbClr val="888888"/>
                </a:solidFill>
              </a:defRPr>
            </a:lvl6pPr>
            <a:lvl7pPr marL="3200400" lvl="6" indent="-228600" algn="l" rtl="0">
              <a:lnSpc>
                <a:spcPct val="100000"/>
              </a:lnSpc>
              <a:spcBef>
                <a:spcPts val="400"/>
              </a:spcBef>
              <a:spcAft>
                <a:spcPts val="0"/>
              </a:spcAft>
              <a:buSzPts val="1100"/>
              <a:buNone/>
              <a:defRPr sz="1100">
                <a:solidFill>
                  <a:srgbClr val="888888"/>
                </a:solidFill>
              </a:defRPr>
            </a:lvl7pPr>
            <a:lvl8pPr marL="3657600" lvl="7" indent="-228600" algn="l" rtl="0">
              <a:lnSpc>
                <a:spcPct val="100000"/>
              </a:lnSpc>
              <a:spcBef>
                <a:spcPts val="400"/>
              </a:spcBef>
              <a:spcAft>
                <a:spcPts val="0"/>
              </a:spcAft>
              <a:buSzPts val="1100"/>
              <a:buNone/>
              <a:defRPr sz="1100">
                <a:solidFill>
                  <a:srgbClr val="888888"/>
                </a:solidFill>
              </a:defRPr>
            </a:lvl8pPr>
            <a:lvl9pPr marL="4114800" lvl="8" indent="-228600" algn="l" rtl="0">
              <a:lnSpc>
                <a:spcPct val="100000"/>
              </a:lnSpc>
              <a:spcBef>
                <a:spcPts val="400"/>
              </a:spcBef>
              <a:spcAft>
                <a:spcPts val="0"/>
              </a:spcAft>
              <a:buSzPts val="1100"/>
              <a:buNone/>
              <a:defRPr sz="1100">
                <a:solidFill>
                  <a:srgbClr val="888888"/>
                </a:solidFill>
              </a:defRPr>
            </a:lvl9pPr>
          </a:lstStyle>
          <a:p/>
        </p:txBody>
      </p:sp>
      <p:sp>
        <p:nvSpPr>
          <p:cNvPr id="243" name="Google Shape;243;p33"/>
          <p:cNvSpPr txBox="1">
            <a:spLocks noGrp="1"/>
          </p:cNvSpPr>
          <p:nvPr>
            <p:ph type="dt" idx="10"/>
          </p:nvPr>
        </p:nvSpPr>
        <p:spPr>
          <a:xfrm>
            <a:off x="3991356" y="1008377"/>
            <a:ext cx="1166100" cy="397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sz="1000">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44" name="Google Shape;244;p33"/>
          <p:cNvSpPr txBox="1">
            <a:spLocks noGrp="1"/>
          </p:cNvSpPr>
          <p:nvPr>
            <p:ph type="ftr" idx="11"/>
          </p:nvPr>
        </p:nvSpPr>
        <p:spPr>
          <a:xfrm>
            <a:off x="1090165" y="3908295"/>
            <a:ext cx="4430400" cy="1716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45" name="Google Shape;245;p33"/>
          <p:cNvSpPr txBox="1">
            <a:spLocks noGrp="1"/>
          </p:cNvSpPr>
          <p:nvPr>
            <p:ph type="sldNum" idx="12"/>
          </p:nvPr>
        </p:nvSpPr>
        <p:spPr>
          <a:xfrm>
            <a:off x="6453378" y="3908295"/>
            <a:ext cx="1584300" cy="1716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46"/>
        <p:cNvGrpSpPr/>
        <p:nvPr/>
      </p:nvGrpSpPr>
      <p:grpSpPr>
        <a:xfrm>
          <a:off x="0" y="0"/>
          <a:ext cx="0" cy="0"/>
          <a:chOff x="0" y="0"/>
          <a:chExt cx="0" cy="0"/>
        </a:xfrm>
      </p:grpSpPr>
      <p:sp>
        <p:nvSpPr>
          <p:cNvPr id="247" name="Google Shape;247;p34"/>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48" name="Google Shape;248;p34"/>
          <p:cNvSpPr txBox="1">
            <a:spLocks noGrp="1"/>
          </p:cNvSpPr>
          <p:nvPr>
            <p:ph type="body" idx="1"/>
          </p:nvPr>
        </p:nvSpPr>
        <p:spPr>
          <a:xfrm>
            <a:off x="800100" y="1577340"/>
            <a:ext cx="3566400" cy="28119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p:txBody>
      </p:sp>
      <p:sp>
        <p:nvSpPr>
          <p:cNvPr id="249" name="Google Shape;249;p34"/>
          <p:cNvSpPr txBox="1">
            <a:spLocks noGrp="1"/>
          </p:cNvSpPr>
          <p:nvPr>
            <p:ph type="body" idx="2"/>
          </p:nvPr>
        </p:nvSpPr>
        <p:spPr>
          <a:xfrm>
            <a:off x="4777740" y="1577340"/>
            <a:ext cx="3566400" cy="28119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p:txBody>
      </p:sp>
      <p:sp>
        <p:nvSpPr>
          <p:cNvPr id="250" name="Google Shape;250;p34"/>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51" name="Google Shape;251;p34"/>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52" name="Google Shape;252;p34"/>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55" name="Google Shape;255;p35"/>
          <p:cNvSpPr txBox="1">
            <a:spLocks noGrp="1"/>
          </p:cNvSpPr>
          <p:nvPr>
            <p:ph type="body" idx="1"/>
          </p:nvPr>
        </p:nvSpPr>
        <p:spPr>
          <a:xfrm>
            <a:off x="802386" y="1555750"/>
            <a:ext cx="3566400" cy="480300"/>
          </a:xfrm>
          <a:prstGeom prst="rect">
            <a:avLst/>
          </a:prstGeom>
          <a:noFill/>
          <a:ln>
            <a:noFill/>
          </a:ln>
        </p:spPr>
        <p:txBody>
          <a:bodyPr spcFirstLastPara="1" wrap="square" lIns="68575" tIns="34275" rIns="68575" bIns="34275" anchor="ctr" anchorCtr="0">
            <a:normAutofit/>
          </a:bodyPr>
          <a:lstStyle>
            <a:lvl1pPr marL="457200" lvl="0" indent="-228600" algn="ctr" rtl="0">
              <a:lnSpc>
                <a:spcPct val="100000"/>
              </a:lnSpc>
              <a:spcBef>
                <a:spcPts val="0"/>
              </a:spcBef>
              <a:spcAft>
                <a:spcPts val="0"/>
              </a:spcAft>
              <a:buSzPts val="1400"/>
              <a:buNone/>
              <a:defRPr sz="1400" b="0">
                <a:solidFill>
                  <a:schemeClr val="dk2"/>
                </a:solidFill>
                <a:latin typeface="Century Gothic" panose="020B0502020202020204"/>
                <a:ea typeface="Century Gothic" panose="020B0502020202020204"/>
                <a:cs typeface="Century Gothic" panose="020B0502020202020204"/>
                <a:sym typeface="Century Gothic" panose="020B0502020202020204"/>
              </a:defRPr>
            </a:lvl1pPr>
            <a:lvl2pPr marL="914400" lvl="1" indent="-228600" algn="l" rtl="0">
              <a:lnSpc>
                <a:spcPct val="100000"/>
              </a:lnSpc>
              <a:spcBef>
                <a:spcPts val="400"/>
              </a:spcBef>
              <a:spcAft>
                <a:spcPts val="0"/>
              </a:spcAft>
              <a:buSzPts val="1400"/>
              <a:buNone/>
              <a:defRPr sz="1400" b="1"/>
            </a:lvl2pPr>
            <a:lvl3pPr marL="1371600" lvl="2" indent="-228600" algn="l" rtl="0">
              <a:lnSpc>
                <a:spcPct val="100000"/>
              </a:lnSpc>
              <a:spcBef>
                <a:spcPts val="400"/>
              </a:spcBef>
              <a:spcAft>
                <a:spcPts val="0"/>
              </a:spcAft>
              <a:buSzPts val="1400"/>
              <a:buNone/>
              <a:defRPr sz="1400" b="1"/>
            </a:lvl3pPr>
            <a:lvl4pPr marL="1828800" lvl="3" indent="-228600" algn="l" rtl="0">
              <a:lnSpc>
                <a:spcPct val="100000"/>
              </a:lnSpc>
              <a:spcBef>
                <a:spcPts val="400"/>
              </a:spcBef>
              <a:spcAft>
                <a:spcPts val="0"/>
              </a:spcAft>
              <a:buSzPts val="1200"/>
              <a:buNone/>
              <a:defRPr sz="1200" b="1"/>
            </a:lvl4pPr>
            <a:lvl5pPr marL="2286000" lvl="4" indent="-228600" algn="l" rtl="0">
              <a:lnSpc>
                <a:spcPct val="100000"/>
              </a:lnSpc>
              <a:spcBef>
                <a:spcPts val="400"/>
              </a:spcBef>
              <a:spcAft>
                <a:spcPts val="0"/>
              </a:spcAft>
              <a:buSzPts val="1200"/>
              <a:buNone/>
              <a:defRPr sz="1200" b="1"/>
            </a:lvl5pPr>
            <a:lvl6pPr marL="2743200" lvl="5" indent="-228600" algn="l" rtl="0">
              <a:lnSpc>
                <a:spcPct val="100000"/>
              </a:lnSpc>
              <a:spcBef>
                <a:spcPts val="400"/>
              </a:spcBef>
              <a:spcAft>
                <a:spcPts val="0"/>
              </a:spcAft>
              <a:buSzPts val="1200"/>
              <a:buNone/>
              <a:defRPr sz="1200" b="1"/>
            </a:lvl6pPr>
            <a:lvl7pPr marL="3200400" lvl="6" indent="-228600" algn="l" rtl="0">
              <a:lnSpc>
                <a:spcPct val="100000"/>
              </a:lnSpc>
              <a:spcBef>
                <a:spcPts val="400"/>
              </a:spcBef>
              <a:spcAft>
                <a:spcPts val="0"/>
              </a:spcAft>
              <a:buSzPts val="1200"/>
              <a:buNone/>
              <a:defRPr sz="1200" b="1"/>
            </a:lvl7pPr>
            <a:lvl8pPr marL="3657600" lvl="7" indent="-228600" algn="l" rtl="0">
              <a:lnSpc>
                <a:spcPct val="100000"/>
              </a:lnSpc>
              <a:spcBef>
                <a:spcPts val="400"/>
              </a:spcBef>
              <a:spcAft>
                <a:spcPts val="0"/>
              </a:spcAft>
              <a:buSzPts val="1200"/>
              <a:buNone/>
              <a:defRPr sz="1200" b="1"/>
            </a:lvl8pPr>
            <a:lvl9pPr marL="4114800" lvl="8" indent="-228600" algn="l" rtl="0">
              <a:lnSpc>
                <a:spcPct val="100000"/>
              </a:lnSpc>
              <a:spcBef>
                <a:spcPts val="400"/>
              </a:spcBef>
              <a:spcAft>
                <a:spcPts val="0"/>
              </a:spcAft>
              <a:buSzPts val="1200"/>
              <a:buNone/>
              <a:defRPr sz="1200" b="1"/>
            </a:lvl9pPr>
          </a:lstStyle>
          <a:p/>
        </p:txBody>
      </p:sp>
      <p:sp>
        <p:nvSpPr>
          <p:cNvPr id="256" name="Google Shape;256;p35"/>
          <p:cNvSpPr txBox="1">
            <a:spLocks noGrp="1"/>
          </p:cNvSpPr>
          <p:nvPr>
            <p:ph type="body" idx="2"/>
          </p:nvPr>
        </p:nvSpPr>
        <p:spPr>
          <a:xfrm>
            <a:off x="802386" y="2066924"/>
            <a:ext cx="3566400" cy="24003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p:txBody>
      </p:sp>
      <p:sp>
        <p:nvSpPr>
          <p:cNvPr id="257" name="Google Shape;257;p35"/>
          <p:cNvSpPr txBox="1">
            <a:spLocks noGrp="1"/>
          </p:cNvSpPr>
          <p:nvPr>
            <p:ph type="body" idx="3"/>
          </p:nvPr>
        </p:nvSpPr>
        <p:spPr>
          <a:xfrm>
            <a:off x="4780026" y="1555750"/>
            <a:ext cx="3566400" cy="480300"/>
          </a:xfrm>
          <a:prstGeom prst="rect">
            <a:avLst/>
          </a:prstGeom>
          <a:noFill/>
          <a:ln>
            <a:noFill/>
          </a:ln>
        </p:spPr>
        <p:txBody>
          <a:bodyPr spcFirstLastPara="1" wrap="square" lIns="68575" tIns="34275" rIns="68575" bIns="34275" anchor="ctr" anchorCtr="0">
            <a:normAutofit/>
          </a:bodyPr>
          <a:lstStyle>
            <a:lvl1pPr marL="457200" lvl="0" indent="-228600" algn="ctr" rtl="0">
              <a:lnSpc>
                <a:spcPct val="100000"/>
              </a:lnSpc>
              <a:spcBef>
                <a:spcPts val="0"/>
              </a:spcBef>
              <a:spcAft>
                <a:spcPts val="0"/>
              </a:spcAft>
              <a:buSzPts val="1400"/>
              <a:buNone/>
              <a:defRPr sz="1400" b="0">
                <a:solidFill>
                  <a:schemeClr val="dk2"/>
                </a:solidFill>
              </a:defRPr>
            </a:lvl1pPr>
            <a:lvl2pPr marL="914400" lvl="1" indent="-228600" algn="l" rtl="0">
              <a:lnSpc>
                <a:spcPct val="100000"/>
              </a:lnSpc>
              <a:spcBef>
                <a:spcPts val="400"/>
              </a:spcBef>
              <a:spcAft>
                <a:spcPts val="0"/>
              </a:spcAft>
              <a:buSzPts val="1400"/>
              <a:buNone/>
              <a:defRPr sz="1400" b="1"/>
            </a:lvl2pPr>
            <a:lvl3pPr marL="1371600" lvl="2" indent="-228600" algn="l" rtl="0">
              <a:lnSpc>
                <a:spcPct val="100000"/>
              </a:lnSpc>
              <a:spcBef>
                <a:spcPts val="400"/>
              </a:spcBef>
              <a:spcAft>
                <a:spcPts val="0"/>
              </a:spcAft>
              <a:buSzPts val="1400"/>
              <a:buNone/>
              <a:defRPr sz="1400" b="1"/>
            </a:lvl3pPr>
            <a:lvl4pPr marL="1828800" lvl="3" indent="-228600" algn="l" rtl="0">
              <a:lnSpc>
                <a:spcPct val="100000"/>
              </a:lnSpc>
              <a:spcBef>
                <a:spcPts val="400"/>
              </a:spcBef>
              <a:spcAft>
                <a:spcPts val="0"/>
              </a:spcAft>
              <a:buSzPts val="1200"/>
              <a:buNone/>
              <a:defRPr sz="1200" b="1"/>
            </a:lvl4pPr>
            <a:lvl5pPr marL="2286000" lvl="4" indent="-228600" algn="l" rtl="0">
              <a:lnSpc>
                <a:spcPct val="100000"/>
              </a:lnSpc>
              <a:spcBef>
                <a:spcPts val="400"/>
              </a:spcBef>
              <a:spcAft>
                <a:spcPts val="0"/>
              </a:spcAft>
              <a:buSzPts val="1200"/>
              <a:buNone/>
              <a:defRPr sz="1200" b="1"/>
            </a:lvl5pPr>
            <a:lvl6pPr marL="2743200" lvl="5" indent="-228600" algn="l" rtl="0">
              <a:lnSpc>
                <a:spcPct val="100000"/>
              </a:lnSpc>
              <a:spcBef>
                <a:spcPts val="400"/>
              </a:spcBef>
              <a:spcAft>
                <a:spcPts val="0"/>
              </a:spcAft>
              <a:buSzPts val="1200"/>
              <a:buNone/>
              <a:defRPr sz="1200" b="1"/>
            </a:lvl6pPr>
            <a:lvl7pPr marL="3200400" lvl="6" indent="-228600" algn="l" rtl="0">
              <a:lnSpc>
                <a:spcPct val="100000"/>
              </a:lnSpc>
              <a:spcBef>
                <a:spcPts val="400"/>
              </a:spcBef>
              <a:spcAft>
                <a:spcPts val="0"/>
              </a:spcAft>
              <a:buSzPts val="1200"/>
              <a:buNone/>
              <a:defRPr sz="1200" b="1"/>
            </a:lvl7pPr>
            <a:lvl8pPr marL="3657600" lvl="7" indent="-228600" algn="l" rtl="0">
              <a:lnSpc>
                <a:spcPct val="100000"/>
              </a:lnSpc>
              <a:spcBef>
                <a:spcPts val="400"/>
              </a:spcBef>
              <a:spcAft>
                <a:spcPts val="0"/>
              </a:spcAft>
              <a:buSzPts val="1200"/>
              <a:buNone/>
              <a:defRPr sz="1200" b="1"/>
            </a:lvl8pPr>
            <a:lvl9pPr marL="4114800" lvl="8" indent="-228600" algn="l" rtl="0">
              <a:lnSpc>
                <a:spcPct val="100000"/>
              </a:lnSpc>
              <a:spcBef>
                <a:spcPts val="400"/>
              </a:spcBef>
              <a:spcAft>
                <a:spcPts val="0"/>
              </a:spcAft>
              <a:buSzPts val="1200"/>
              <a:buNone/>
              <a:defRPr sz="1200" b="1"/>
            </a:lvl9pPr>
          </a:lstStyle>
          <a:p/>
        </p:txBody>
      </p:sp>
      <p:sp>
        <p:nvSpPr>
          <p:cNvPr id="258" name="Google Shape;258;p35"/>
          <p:cNvSpPr txBox="1">
            <a:spLocks noGrp="1"/>
          </p:cNvSpPr>
          <p:nvPr>
            <p:ph type="body" idx="4"/>
          </p:nvPr>
        </p:nvSpPr>
        <p:spPr>
          <a:xfrm>
            <a:off x="4780026" y="2067436"/>
            <a:ext cx="3566400" cy="24003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p:txBody>
      </p:sp>
      <p:sp>
        <p:nvSpPr>
          <p:cNvPr id="259" name="Google Shape;259;p35"/>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60" name="Google Shape;260;p35"/>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61" name="Google Shape;261;p35"/>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64" name="Google Shape;264;p36"/>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65" name="Google Shape;265;p36"/>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66" name="Google Shape;266;p36"/>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67"/>
        <p:cNvGrpSpPr/>
        <p:nvPr/>
      </p:nvGrpSpPr>
      <p:grpSpPr>
        <a:xfrm>
          <a:off x="0" y="0"/>
          <a:ext cx="0" cy="0"/>
          <a:chOff x="0" y="0"/>
          <a:chExt cx="0" cy="0"/>
        </a:xfrm>
      </p:grpSpPr>
      <p:sp>
        <p:nvSpPr>
          <p:cNvPr id="268" name="Google Shape;268;p37"/>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69" name="Google Shape;269;p37"/>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70" name="Google Shape;270;p37"/>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271"/>
        <p:cNvGrpSpPr/>
        <p:nvPr/>
      </p:nvGrpSpPr>
      <p:grpSpPr>
        <a:xfrm>
          <a:off x="0" y="0"/>
          <a:ext cx="0" cy="0"/>
          <a:chOff x="0" y="0"/>
          <a:chExt cx="0" cy="0"/>
        </a:xfrm>
      </p:grpSpPr>
      <p:sp>
        <p:nvSpPr>
          <p:cNvPr id="272" name="Google Shape;272;p38"/>
          <p:cNvSpPr/>
          <p:nvPr/>
        </p:nvSpPr>
        <p:spPr>
          <a:xfrm>
            <a:off x="184147" y="178308"/>
            <a:ext cx="6398700" cy="4786800"/>
          </a:xfrm>
          <a:prstGeom prst="rect">
            <a:avLst/>
          </a:prstGeom>
          <a:solidFill>
            <a:schemeClr val="l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73" name="Google Shape;273;p38"/>
          <p:cNvSpPr/>
          <p:nvPr/>
        </p:nvSpPr>
        <p:spPr>
          <a:xfrm>
            <a:off x="6765290" y="178308"/>
            <a:ext cx="2194800" cy="47868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74" name="Google Shape;274;p38"/>
          <p:cNvSpPr txBox="1">
            <a:spLocks noGrp="1"/>
          </p:cNvSpPr>
          <p:nvPr>
            <p:ph type="title"/>
          </p:nvPr>
        </p:nvSpPr>
        <p:spPr>
          <a:xfrm>
            <a:off x="6972300" y="455544"/>
            <a:ext cx="1823100" cy="12345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FFFFFF"/>
              </a:buClr>
              <a:buSzPts val="2100"/>
              <a:buFont typeface="Century Gothic" panose="020B0502020202020204"/>
              <a:buNone/>
              <a:defRPr sz="2100" b="0" cap="none">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75" name="Google Shape;275;p38"/>
          <p:cNvSpPr txBox="1">
            <a:spLocks noGrp="1"/>
          </p:cNvSpPr>
          <p:nvPr>
            <p:ph type="body" idx="1"/>
          </p:nvPr>
        </p:nvSpPr>
        <p:spPr>
          <a:xfrm>
            <a:off x="514350" y="457200"/>
            <a:ext cx="5829300" cy="40005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sz="1400"/>
            </a:lvl1pPr>
            <a:lvl2pPr marL="914400" lvl="1" indent="-304800" algn="l" rtl="0">
              <a:lnSpc>
                <a:spcPct val="100000"/>
              </a:lnSpc>
              <a:spcBef>
                <a:spcPts val="400"/>
              </a:spcBef>
              <a:spcAft>
                <a:spcPts val="0"/>
              </a:spcAft>
              <a:buSzPts val="1200"/>
              <a:buChar char="◦"/>
              <a:defRPr sz="1200"/>
            </a:lvl2pPr>
            <a:lvl3pPr marL="1371600" lvl="2" indent="-298450" algn="l" rtl="0">
              <a:lnSpc>
                <a:spcPct val="100000"/>
              </a:lnSpc>
              <a:spcBef>
                <a:spcPts val="400"/>
              </a:spcBef>
              <a:spcAft>
                <a:spcPts val="0"/>
              </a:spcAft>
              <a:buSzPts val="1100"/>
              <a:buChar char="◦"/>
              <a:defRPr sz="1100"/>
            </a:lvl3pPr>
            <a:lvl4pPr marL="1828800" lvl="3" indent="-298450" algn="l" rtl="0">
              <a:lnSpc>
                <a:spcPct val="100000"/>
              </a:lnSpc>
              <a:spcBef>
                <a:spcPts val="400"/>
              </a:spcBef>
              <a:spcAft>
                <a:spcPts val="0"/>
              </a:spcAft>
              <a:buSzPts val="1100"/>
              <a:buChar char="◦"/>
              <a:defRPr sz="1100"/>
            </a:lvl4pPr>
            <a:lvl5pPr marL="2286000" lvl="4" indent="-298450" algn="l" rtl="0">
              <a:lnSpc>
                <a:spcPct val="100000"/>
              </a:lnSpc>
              <a:spcBef>
                <a:spcPts val="400"/>
              </a:spcBef>
              <a:spcAft>
                <a:spcPts val="0"/>
              </a:spcAft>
              <a:buSzPts val="1100"/>
              <a:buChar char="◦"/>
              <a:defRPr sz="1100"/>
            </a:lvl5pPr>
            <a:lvl6pPr marL="2743200" lvl="5" indent="-298450" algn="l" rtl="0">
              <a:lnSpc>
                <a:spcPct val="100000"/>
              </a:lnSpc>
              <a:spcBef>
                <a:spcPts val="400"/>
              </a:spcBef>
              <a:spcAft>
                <a:spcPts val="0"/>
              </a:spcAft>
              <a:buSzPts val="1100"/>
              <a:buChar char="◦"/>
              <a:defRPr sz="1100"/>
            </a:lvl6pPr>
            <a:lvl7pPr marL="3200400" lvl="6" indent="-298450" algn="l" rtl="0">
              <a:lnSpc>
                <a:spcPct val="100000"/>
              </a:lnSpc>
              <a:spcBef>
                <a:spcPts val="400"/>
              </a:spcBef>
              <a:spcAft>
                <a:spcPts val="0"/>
              </a:spcAft>
              <a:buSzPts val="1100"/>
              <a:buChar char="◦"/>
              <a:defRPr sz="1100"/>
            </a:lvl7pPr>
            <a:lvl8pPr marL="3657600" lvl="7" indent="-298450" algn="l" rtl="0">
              <a:lnSpc>
                <a:spcPct val="100000"/>
              </a:lnSpc>
              <a:spcBef>
                <a:spcPts val="400"/>
              </a:spcBef>
              <a:spcAft>
                <a:spcPts val="0"/>
              </a:spcAft>
              <a:buSzPts val="1100"/>
              <a:buChar char="◦"/>
              <a:defRPr sz="1100"/>
            </a:lvl8pPr>
            <a:lvl9pPr marL="4114800" lvl="8" indent="-298450" algn="l" rtl="0">
              <a:lnSpc>
                <a:spcPct val="100000"/>
              </a:lnSpc>
              <a:spcBef>
                <a:spcPts val="400"/>
              </a:spcBef>
              <a:spcAft>
                <a:spcPts val="0"/>
              </a:spcAft>
              <a:buSzPts val="1100"/>
              <a:buChar char="◦"/>
              <a:defRPr sz="1100"/>
            </a:lvl9pPr>
          </a:lstStyle>
          <a:p/>
        </p:txBody>
      </p:sp>
      <p:sp>
        <p:nvSpPr>
          <p:cNvPr id="276" name="Google Shape;276;p38"/>
          <p:cNvSpPr txBox="1">
            <a:spLocks noGrp="1"/>
          </p:cNvSpPr>
          <p:nvPr>
            <p:ph type="body" idx="2"/>
          </p:nvPr>
        </p:nvSpPr>
        <p:spPr>
          <a:xfrm>
            <a:off x="6972300" y="1714500"/>
            <a:ext cx="1823100" cy="2628900"/>
          </a:xfrm>
          <a:prstGeom prst="rect">
            <a:avLst/>
          </a:prstGeom>
          <a:noFill/>
          <a:ln>
            <a:noFill/>
          </a:ln>
        </p:spPr>
        <p:txBody>
          <a:bodyPr spcFirstLastPara="1" wrap="square" lIns="68575" tIns="34275" rIns="68575" bIns="34275" anchor="t" anchorCtr="0">
            <a:normAutofit/>
          </a:bodyPr>
          <a:lstStyle>
            <a:lvl1pPr marL="457200" lvl="0" indent="-228600" algn="l" rtl="0">
              <a:lnSpc>
                <a:spcPct val="110000"/>
              </a:lnSpc>
              <a:spcBef>
                <a:spcPts val="600"/>
              </a:spcBef>
              <a:spcAft>
                <a:spcPts val="0"/>
              </a:spcAft>
              <a:buSzPts val="1100"/>
              <a:buNone/>
              <a:defRPr sz="1100">
                <a:solidFill>
                  <a:srgbClr val="FFFFFF"/>
                </a:solidFill>
              </a:defRPr>
            </a:lvl1pPr>
            <a:lvl2pPr marL="914400" lvl="1" indent="-228600" algn="l" rtl="0">
              <a:lnSpc>
                <a:spcPct val="100000"/>
              </a:lnSpc>
              <a:spcBef>
                <a:spcPts val="400"/>
              </a:spcBef>
              <a:spcAft>
                <a:spcPts val="0"/>
              </a:spcAft>
              <a:buSzPts val="900"/>
              <a:buNone/>
              <a:defRPr sz="900"/>
            </a:lvl2pPr>
            <a:lvl3pPr marL="1371600" lvl="2" indent="-228600" algn="l" rtl="0">
              <a:lnSpc>
                <a:spcPct val="100000"/>
              </a:lnSpc>
              <a:spcBef>
                <a:spcPts val="400"/>
              </a:spcBef>
              <a:spcAft>
                <a:spcPts val="0"/>
              </a:spcAft>
              <a:buSzPts val="800"/>
              <a:buNone/>
              <a:defRPr sz="800"/>
            </a:lvl3pPr>
            <a:lvl4pPr marL="1828800" lvl="3" indent="-228600" algn="l" rtl="0">
              <a:lnSpc>
                <a:spcPct val="100000"/>
              </a:lnSpc>
              <a:spcBef>
                <a:spcPts val="400"/>
              </a:spcBef>
              <a:spcAft>
                <a:spcPts val="0"/>
              </a:spcAft>
              <a:buSzPts val="700"/>
              <a:buNone/>
              <a:defRPr sz="700"/>
            </a:lvl4pPr>
            <a:lvl5pPr marL="2286000" lvl="4" indent="-228600" algn="l" rtl="0">
              <a:lnSpc>
                <a:spcPct val="100000"/>
              </a:lnSpc>
              <a:spcBef>
                <a:spcPts val="400"/>
              </a:spcBef>
              <a:spcAft>
                <a:spcPts val="0"/>
              </a:spcAft>
              <a:buSzPts val="700"/>
              <a:buNone/>
              <a:defRPr sz="700"/>
            </a:lvl5pPr>
            <a:lvl6pPr marL="2743200" lvl="5" indent="-228600" algn="l" rtl="0">
              <a:lnSpc>
                <a:spcPct val="100000"/>
              </a:lnSpc>
              <a:spcBef>
                <a:spcPts val="400"/>
              </a:spcBef>
              <a:spcAft>
                <a:spcPts val="0"/>
              </a:spcAft>
              <a:buSzPts val="700"/>
              <a:buNone/>
              <a:defRPr sz="700"/>
            </a:lvl6pPr>
            <a:lvl7pPr marL="3200400" lvl="6" indent="-228600" algn="l" rtl="0">
              <a:lnSpc>
                <a:spcPct val="100000"/>
              </a:lnSpc>
              <a:spcBef>
                <a:spcPts val="400"/>
              </a:spcBef>
              <a:spcAft>
                <a:spcPts val="0"/>
              </a:spcAft>
              <a:buSzPts val="700"/>
              <a:buNone/>
              <a:defRPr sz="700"/>
            </a:lvl7pPr>
            <a:lvl8pPr marL="3657600" lvl="7" indent="-228600" algn="l" rtl="0">
              <a:lnSpc>
                <a:spcPct val="100000"/>
              </a:lnSpc>
              <a:spcBef>
                <a:spcPts val="400"/>
              </a:spcBef>
              <a:spcAft>
                <a:spcPts val="0"/>
              </a:spcAft>
              <a:buSzPts val="700"/>
              <a:buNone/>
              <a:defRPr sz="700"/>
            </a:lvl8pPr>
            <a:lvl9pPr marL="4114800" lvl="8" indent="-228600" algn="l" rtl="0">
              <a:lnSpc>
                <a:spcPct val="100000"/>
              </a:lnSpc>
              <a:spcBef>
                <a:spcPts val="400"/>
              </a:spcBef>
              <a:spcAft>
                <a:spcPts val="0"/>
              </a:spcAft>
              <a:buSzPts val="700"/>
              <a:buNone/>
              <a:defRPr sz="700"/>
            </a:lvl9pPr>
          </a:lstStyle>
          <a:p/>
        </p:txBody>
      </p:sp>
      <p:sp>
        <p:nvSpPr>
          <p:cNvPr id="277" name="Google Shape;277;p38"/>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78" name="Google Shape;278;p38"/>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79" name="Google Shape;279;p38"/>
          <p:cNvSpPr txBox="1">
            <a:spLocks noGrp="1"/>
          </p:cNvSpPr>
          <p:nvPr>
            <p:ph type="sldNum" idx="12"/>
          </p:nvPr>
        </p:nvSpPr>
        <p:spPr>
          <a:xfrm>
            <a:off x="7795258" y="4667252"/>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lvl="1"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lvl="2"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lvl="3"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lvl="4"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lvl="5"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lvl="6"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lvl="7"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lvl="8"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GB"/>
            </a:fld>
            <a:endParaRPr lang="en-GB"/>
          </a:p>
        </p:txBody>
      </p:sp>
      <p:sp>
        <p:nvSpPr>
          <p:cNvPr id="280" name="Google Shape;280;p38"/>
          <p:cNvSpPr/>
          <p:nvPr/>
        </p:nvSpPr>
        <p:spPr>
          <a:xfrm>
            <a:off x="6868160" y="281178"/>
            <a:ext cx="1988700" cy="4581300"/>
          </a:xfrm>
          <a:prstGeom prst="rect">
            <a:avLst/>
          </a:prstGeom>
          <a:noFill/>
          <a:ln w="9525" cap="sq"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281"/>
        <p:cNvGrpSpPr/>
        <p:nvPr/>
      </p:nvGrpSpPr>
      <p:grpSpPr>
        <a:xfrm>
          <a:off x="0" y="0"/>
          <a:ext cx="0" cy="0"/>
          <a:chOff x="0" y="0"/>
          <a:chExt cx="0" cy="0"/>
        </a:xfrm>
      </p:grpSpPr>
      <p:sp>
        <p:nvSpPr>
          <p:cNvPr id="282" name="Google Shape;282;p39"/>
          <p:cNvSpPr/>
          <p:nvPr/>
        </p:nvSpPr>
        <p:spPr>
          <a:xfrm>
            <a:off x="6765290" y="178308"/>
            <a:ext cx="2194800" cy="47868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83" name="Google Shape;283;p39"/>
          <p:cNvSpPr txBox="1">
            <a:spLocks noGrp="1"/>
          </p:cNvSpPr>
          <p:nvPr>
            <p:ph type="title"/>
          </p:nvPr>
        </p:nvSpPr>
        <p:spPr>
          <a:xfrm>
            <a:off x="6972300" y="452628"/>
            <a:ext cx="1824300" cy="12345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Clr>
                <a:srgbClr val="FFFFFF"/>
              </a:buClr>
              <a:buSzPts val="2100"/>
              <a:buFont typeface="Century Gothic" panose="020B0502020202020204"/>
              <a:buNone/>
              <a:defRPr sz="2100" b="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84" name="Google Shape;284;p39"/>
          <p:cNvSpPr>
            <a:spLocks noGrp="1"/>
          </p:cNvSpPr>
          <p:nvPr>
            <p:ph type="pic" idx="2"/>
          </p:nvPr>
        </p:nvSpPr>
        <p:spPr>
          <a:xfrm>
            <a:off x="171449" y="178308"/>
            <a:ext cx="6398700" cy="4786800"/>
          </a:xfrm>
          <a:prstGeom prst="rect">
            <a:avLst/>
          </a:prstGeom>
          <a:solidFill>
            <a:srgbClr val="76CEEF"/>
          </a:solidFill>
          <a:ln>
            <a:noFill/>
          </a:ln>
        </p:spPr>
      </p:sp>
      <p:sp>
        <p:nvSpPr>
          <p:cNvPr id="285" name="Google Shape;285;p39"/>
          <p:cNvSpPr txBox="1">
            <a:spLocks noGrp="1"/>
          </p:cNvSpPr>
          <p:nvPr>
            <p:ph type="body" idx="1"/>
          </p:nvPr>
        </p:nvSpPr>
        <p:spPr>
          <a:xfrm>
            <a:off x="6972300" y="1714500"/>
            <a:ext cx="1824300" cy="2626800"/>
          </a:xfrm>
          <a:prstGeom prst="rect">
            <a:avLst/>
          </a:prstGeom>
          <a:noFill/>
          <a:ln>
            <a:noFill/>
          </a:ln>
        </p:spPr>
        <p:txBody>
          <a:bodyPr spcFirstLastPara="1" wrap="square" lIns="68575" tIns="34275" rIns="68575" bIns="34275" anchor="t" anchorCtr="0">
            <a:normAutofit/>
          </a:bodyPr>
          <a:lstStyle>
            <a:lvl1pPr marL="457200" lvl="0" indent="-228600" algn="l" rtl="0">
              <a:lnSpc>
                <a:spcPct val="110000"/>
              </a:lnSpc>
              <a:spcBef>
                <a:spcPts val="600"/>
              </a:spcBef>
              <a:spcAft>
                <a:spcPts val="0"/>
              </a:spcAft>
              <a:buSzPts val="1100"/>
              <a:buNone/>
              <a:defRPr sz="1100">
                <a:solidFill>
                  <a:srgbClr val="FFFFFF"/>
                </a:solidFill>
              </a:defRPr>
            </a:lvl1pPr>
            <a:lvl2pPr marL="914400" lvl="1" indent="-228600" algn="l" rtl="0">
              <a:lnSpc>
                <a:spcPct val="100000"/>
              </a:lnSpc>
              <a:spcBef>
                <a:spcPts val="400"/>
              </a:spcBef>
              <a:spcAft>
                <a:spcPts val="0"/>
              </a:spcAft>
              <a:buSzPts val="900"/>
              <a:buNone/>
              <a:defRPr sz="900"/>
            </a:lvl2pPr>
            <a:lvl3pPr marL="1371600" lvl="2" indent="-228600" algn="l" rtl="0">
              <a:lnSpc>
                <a:spcPct val="100000"/>
              </a:lnSpc>
              <a:spcBef>
                <a:spcPts val="400"/>
              </a:spcBef>
              <a:spcAft>
                <a:spcPts val="0"/>
              </a:spcAft>
              <a:buSzPts val="800"/>
              <a:buNone/>
              <a:defRPr sz="800"/>
            </a:lvl3pPr>
            <a:lvl4pPr marL="1828800" lvl="3" indent="-228600" algn="l" rtl="0">
              <a:lnSpc>
                <a:spcPct val="100000"/>
              </a:lnSpc>
              <a:spcBef>
                <a:spcPts val="400"/>
              </a:spcBef>
              <a:spcAft>
                <a:spcPts val="0"/>
              </a:spcAft>
              <a:buSzPts val="700"/>
              <a:buNone/>
              <a:defRPr sz="700"/>
            </a:lvl4pPr>
            <a:lvl5pPr marL="2286000" lvl="4" indent="-228600" algn="l" rtl="0">
              <a:lnSpc>
                <a:spcPct val="100000"/>
              </a:lnSpc>
              <a:spcBef>
                <a:spcPts val="400"/>
              </a:spcBef>
              <a:spcAft>
                <a:spcPts val="0"/>
              </a:spcAft>
              <a:buSzPts val="700"/>
              <a:buNone/>
              <a:defRPr sz="700"/>
            </a:lvl5pPr>
            <a:lvl6pPr marL="2743200" lvl="5" indent="-228600" algn="l" rtl="0">
              <a:lnSpc>
                <a:spcPct val="100000"/>
              </a:lnSpc>
              <a:spcBef>
                <a:spcPts val="400"/>
              </a:spcBef>
              <a:spcAft>
                <a:spcPts val="0"/>
              </a:spcAft>
              <a:buSzPts val="700"/>
              <a:buNone/>
              <a:defRPr sz="700"/>
            </a:lvl6pPr>
            <a:lvl7pPr marL="3200400" lvl="6" indent="-228600" algn="l" rtl="0">
              <a:lnSpc>
                <a:spcPct val="100000"/>
              </a:lnSpc>
              <a:spcBef>
                <a:spcPts val="400"/>
              </a:spcBef>
              <a:spcAft>
                <a:spcPts val="0"/>
              </a:spcAft>
              <a:buSzPts val="700"/>
              <a:buNone/>
              <a:defRPr sz="700"/>
            </a:lvl7pPr>
            <a:lvl8pPr marL="3657600" lvl="7" indent="-228600" algn="l" rtl="0">
              <a:lnSpc>
                <a:spcPct val="100000"/>
              </a:lnSpc>
              <a:spcBef>
                <a:spcPts val="400"/>
              </a:spcBef>
              <a:spcAft>
                <a:spcPts val="0"/>
              </a:spcAft>
              <a:buSzPts val="700"/>
              <a:buNone/>
              <a:defRPr sz="700"/>
            </a:lvl8pPr>
            <a:lvl9pPr marL="4114800" lvl="8" indent="-228600" algn="l" rtl="0">
              <a:lnSpc>
                <a:spcPct val="100000"/>
              </a:lnSpc>
              <a:spcBef>
                <a:spcPts val="400"/>
              </a:spcBef>
              <a:spcAft>
                <a:spcPts val="0"/>
              </a:spcAft>
              <a:buSzPts val="700"/>
              <a:buNone/>
              <a:defRPr sz="700"/>
            </a:lvl9pPr>
          </a:lstStyle>
          <a:p/>
        </p:txBody>
      </p:sp>
      <p:sp>
        <p:nvSpPr>
          <p:cNvPr id="286" name="Google Shape;286;p39"/>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solidFill>
                  <a:srgbClr val="FFFFFF"/>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87" name="Google Shape;287;p39"/>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r" rtl="0">
              <a:spcBef>
                <a:spcPts val="0"/>
              </a:spcBef>
              <a:spcAft>
                <a:spcPts val="0"/>
              </a:spcAft>
              <a:buSzPts val="1100"/>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88" name="Google Shape;288;p39"/>
          <p:cNvSpPr txBox="1">
            <a:spLocks noGrp="1"/>
          </p:cNvSpPr>
          <p:nvPr>
            <p:ph type="sldNum" idx="12"/>
          </p:nvPr>
        </p:nvSpPr>
        <p:spPr>
          <a:xfrm>
            <a:off x="7797546" y="4670298"/>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1pPr>
            <a:lvl2pPr marL="0" lvl="1"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2pPr>
            <a:lvl3pPr marL="0" lvl="2"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3pPr>
            <a:lvl4pPr marL="0" lvl="3"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4pPr>
            <a:lvl5pPr marL="0" lvl="4"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5pPr>
            <a:lvl6pPr marL="0" lvl="5"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6pPr>
            <a:lvl7pPr marL="0" lvl="6"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7pPr>
            <a:lvl8pPr marL="0" lvl="7"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8pPr>
            <a:lvl9pPr marL="0" lvl="8" indent="0" algn="r" rtl="0">
              <a:spcBef>
                <a:spcPts val="0"/>
              </a:spcBef>
              <a:buNone/>
              <a:defRPr sz="800">
                <a:solidFill>
                  <a:srgbClr val="FF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GB"/>
            </a:fld>
            <a:endParaRPr lang="en-GB"/>
          </a:p>
        </p:txBody>
      </p:sp>
      <p:sp>
        <p:nvSpPr>
          <p:cNvPr id="289" name="Google Shape;289;p39"/>
          <p:cNvSpPr/>
          <p:nvPr/>
        </p:nvSpPr>
        <p:spPr>
          <a:xfrm>
            <a:off x="6868160" y="281178"/>
            <a:ext cx="1988700" cy="4581300"/>
          </a:xfrm>
          <a:prstGeom prst="rect">
            <a:avLst/>
          </a:prstGeom>
          <a:noFill/>
          <a:ln w="9525" cap="sq"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290"/>
        <p:cNvGrpSpPr/>
        <p:nvPr/>
      </p:nvGrpSpPr>
      <p:grpSpPr>
        <a:xfrm>
          <a:off x="0" y="0"/>
          <a:ext cx="0" cy="0"/>
          <a:chOff x="0" y="0"/>
          <a:chExt cx="0" cy="0"/>
        </a:xfrm>
      </p:grpSpPr>
      <p:sp>
        <p:nvSpPr>
          <p:cNvPr id="291" name="Google Shape;291;p40"/>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2" name="Google Shape;292;p40"/>
          <p:cNvSpPr txBox="1">
            <a:spLocks noGrp="1"/>
          </p:cNvSpPr>
          <p:nvPr>
            <p:ph type="body" idx="1"/>
          </p:nvPr>
        </p:nvSpPr>
        <p:spPr>
          <a:xfrm rot="5400000">
            <a:off x="3097500" y="-720060"/>
            <a:ext cx="2949000" cy="75438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a:lvl1pPr>
            <a:lvl2pPr marL="914400" lvl="1" indent="-317500" algn="l" rtl="0">
              <a:lnSpc>
                <a:spcPct val="100000"/>
              </a:lnSpc>
              <a:spcBef>
                <a:spcPts val="400"/>
              </a:spcBef>
              <a:spcAft>
                <a:spcPts val="0"/>
              </a:spcAft>
              <a:buSzPts val="1400"/>
              <a:buChar char="◦"/>
              <a:defRPr/>
            </a:lvl2pPr>
            <a:lvl3pPr marL="1371600" lvl="2" indent="-317500" algn="l" rtl="0">
              <a:lnSpc>
                <a:spcPct val="100000"/>
              </a:lnSpc>
              <a:spcBef>
                <a:spcPts val="400"/>
              </a:spcBef>
              <a:spcAft>
                <a:spcPts val="0"/>
              </a:spcAft>
              <a:buSzPts val="1400"/>
              <a:buChar char="◦"/>
              <a:defRPr/>
            </a:lvl3pPr>
            <a:lvl4pPr marL="1828800" lvl="3" indent="-317500" algn="l" rtl="0">
              <a:lnSpc>
                <a:spcPct val="100000"/>
              </a:lnSpc>
              <a:spcBef>
                <a:spcPts val="400"/>
              </a:spcBef>
              <a:spcAft>
                <a:spcPts val="0"/>
              </a:spcAft>
              <a:buSzPts val="1400"/>
              <a:buChar char="◦"/>
              <a:defRPr/>
            </a:lvl4pPr>
            <a:lvl5pPr marL="2286000" lvl="4" indent="-317500" algn="l" rtl="0">
              <a:lnSpc>
                <a:spcPct val="100000"/>
              </a:lnSpc>
              <a:spcBef>
                <a:spcPts val="400"/>
              </a:spcBef>
              <a:spcAft>
                <a:spcPts val="0"/>
              </a:spcAft>
              <a:buSzPts val="1400"/>
              <a:buChar char="◦"/>
              <a:defRPr/>
            </a:lvl5pPr>
            <a:lvl6pPr marL="2743200" lvl="5" indent="-317500" algn="l" rtl="0">
              <a:lnSpc>
                <a:spcPct val="100000"/>
              </a:lnSpc>
              <a:spcBef>
                <a:spcPts val="400"/>
              </a:spcBef>
              <a:spcAft>
                <a:spcPts val="0"/>
              </a:spcAft>
              <a:buSzPts val="1400"/>
              <a:buChar char="◦"/>
              <a:defRPr/>
            </a:lvl6pPr>
            <a:lvl7pPr marL="3200400" lvl="6" indent="-317500" algn="l" rtl="0">
              <a:lnSpc>
                <a:spcPct val="100000"/>
              </a:lnSpc>
              <a:spcBef>
                <a:spcPts val="400"/>
              </a:spcBef>
              <a:spcAft>
                <a:spcPts val="0"/>
              </a:spcAft>
              <a:buSzPts val="1400"/>
              <a:buChar char="◦"/>
              <a:defRPr/>
            </a:lvl7pPr>
            <a:lvl8pPr marL="3657600" lvl="7" indent="-317500" algn="l" rtl="0">
              <a:lnSpc>
                <a:spcPct val="100000"/>
              </a:lnSpc>
              <a:spcBef>
                <a:spcPts val="400"/>
              </a:spcBef>
              <a:spcAft>
                <a:spcPts val="0"/>
              </a:spcAft>
              <a:buSzPts val="1400"/>
              <a:buChar char="◦"/>
              <a:defRPr/>
            </a:lvl8pPr>
            <a:lvl9pPr marL="4114800" lvl="8" indent="-317500" algn="l" rtl="0">
              <a:lnSpc>
                <a:spcPct val="100000"/>
              </a:lnSpc>
              <a:spcBef>
                <a:spcPts val="400"/>
              </a:spcBef>
              <a:spcAft>
                <a:spcPts val="0"/>
              </a:spcAft>
              <a:buSzPts val="1400"/>
              <a:buChar char="◦"/>
              <a:defRPr/>
            </a:lvl9pPr>
          </a:lstStyle>
          <a:p/>
        </p:txBody>
      </p:sp>
      <p:sp>
        <p:nvSpPr>
          <p:cNvPr id="293" name="Google Shape;293;p40"/>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94" name="Google Shape;294;p40"/>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295" name="Google Shape;295;p40"/>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296"/>
        <p:cNvGrpSpPr/>
        <p:nvPr/>
      </p:nvGrpSpPr>
      <p:grpSpPr>
        <a:xfrm>
          <a:off x="0" y="0"/>
          <a:ext cx="0" cy="0"/>
          <a:chOff x="0" y="0"/>
          <a:chExt cx="0" cy="0"/>
        </a:xfrm>
      </p:grpSpPr>
      <p:sp>
        <p:nvSpPr>
          <p:cNvPr id="297" name="Google Shape;297;p41"/>
          <p:cNvSpPr txBox="1">
            <a:spLocks noGrp="1"/>
          </p:cNvSpPr>
          <p:nvPr>
            <p:ph type="title"/>
          </p:nvPr>
        </p:nvSpPr>
        <p:spPr>
          <a:xfrm rot="5400000">
            <a:off x="5658000" y="1657350"/>
            <a:ext cx="3943200" cy="17715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rgbClr val="262626"/>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298" name="Google Shape;298;p41"/>
          <p:cNvSpPr txBox="1">
            <a:spLocks noGrp="1"/>
          </p:cNvSpPr>
          <p:nvPr>
            <p:ph type="body" idx="1"/>
          </p:nvPr>
        </p:nvSpPr>
        <p:spPr>
          <a:xfrm rot="5400000">
            <a:off x="1686000" y="-485850"/>
            <a:ext cx="3943200" cy="6057900"/>
          </a:xfrm>
          <a:prstGeom prst="rect">
            <a:avLst/>
          </a:prstGeom>
          <a:noFill/>
          <a:ln>
            <a:noFill/>
          </a:ln>
        </p:spPr>
        <p:txBody>
          <a:bodyPr spcFirstLastPara="1" wrap="square" lIns="68575" tIns="34275" rIns="68575" bIns="34275" anchor="t" anchorCtr="0">
            <a:normAutofit/>
          </a:bodyPr>
          <a:lstStyle>
            <a:lvl1pPr marL="457200" lvl="0" indent="-317500" algn="l" rtl="0">
              <a:lnSpc>
                <a:spcPct val="100000"/>
              </a:lnSpc>
              <a:spcBef>
                <a:spcPts val="700"/>
              </a:spcBef>
              <a:spcAft>
                <a:spcPts val="0"/>
              </a:spcAft>
              <a:buSzPts val="1400"/>
              <a:buChar char="◦"/>
              <a:defRPr/>
            </a:lvl1pPr>
            <a:lvl2pPr marL="914400" lvl="1" indent="-317500" algn="l" rtl="0">
              <a:lnSpc>
                <a:spcPct val="100000"/>
              </a:lnSpc>
              <a:spcBef>
                <a:spcPts val="400"/>
              </a:spcBef>
              <a:spcAft>
                <a:spcPts val="0"/>
              </a:spcAft>
              <a:buSzPts val="1400"/>
              <a:buChar char="◦"/>
              <a:defRPr/>
            </a:lvl2pPr>
            <a:lvl3pPr marL="1371600" lvl="2" indent="-317500" algn="l" rtl="0">
              <a:lnSpc>
                <a:spcPct val="100000"/>
              </a:lnSpc>
              <a:spcBef>
                <a:spcPts val="400"/>
              </a:spcBef>
              <a:spcAft>
                <a:spcPts val="0"/>
              </a:spcAft>
              <a:buSzPts val="1400"/>
              <a:buChar char="◦"/>
              <a:defRPr/>
            </a:lvl3pPr>
            <a:lvl4pPr marL="1828800" lvl="3" indent="-317500" algn="l" rtl="0">
              <a:lnSpc>
                <a:spcPct val="100000"/>
              </a:lnSpc>
              <a:spcBef>
                <a:spcPts val="400"/>
              </a:spcBef>
              <a:spcAft>
                <a:spcPts val="0"/>
              </a:spcAft>
              <a:buSzPts val="1400"/>
              <a:buChar char="◦"/>
              <a:defRPr/>
            </a:lvl4pPr>
            <a:lvl5pPr marL="2286000" lvl="4" indent="-317500" algn="l" rtl="0">
              <a:lnSpc>
                <a:spcPct val="100000"/>
              </a:lnSpc>
              <a:spcBef>
                <a:spcPts val="400"/>
              </a:spcBef>
              <a:spcAft>
                <a:spcPts val="0"/>
              </a:spcAft>
              <a:buSzPts val="1400"/>
              <a:buChar char="◦"/>
              <a:defRPr/>
            </a:lvl5pPr>
            <a:lvl6pPr marL="2743200" lvl="5" indent="-317500" algn="l" rtl="0">
              <a:lnSpc>
                <a:spcPct val="100000"/>
              </a:lnSpc>
              <a:spcBef>
                <a:spcPts val="400"/>
              </a:spcBef>
              <a:spcAft>
                <a:spcPts val="0"/>
              </a:spcAft>
              <a:buSzPts val="1400"/>
              <a:buChar char="◦"/>
              <a:defRPr/>
            </a:lvl6pPr>
            <a:lvl7pPr marL="3200400" lvl="6" indent="-317500" algn="l" rtl="0">
              <a:lnSpc>
                <a:spcPct val="100000"/>
              </a:lnSpc>
              <a:spcBef>
                <a:spcPts val="400"/>
              </a:spcBef>
              <a:spcAft>
                <a:spcPts val="0"/>
              </a:spcAft>
              <a:buSzPts val="1400"/>
              <a:buChar char="◦"/>
              <a:defRPr/>
            </a:lvl7pPr>
            <a:lvl8pPr marL="3657600" lvl="7" indent="-317500" algn="l" rtl="0">
              <a:lnSpc>
                <a:spcPct val="100000"/>
              </a:lnSpc>
              <a:spcBef>
                <a:spcPts val="400"/>
              </a:spcBef>
              <a:spcAft>
                <a:spcPts val="0"/>
              </a:spcAft>
              <a:buSzPts val="1400"/>
              <a:buChar char="◦"/>
              <a:defRPr/>
            </a:lvl8pPr>
            <a:lvl9pPr marL="4114800" lvl="8" indent="-317500" algn="l" rtl="0">
              <a:lnSpc>
                <a:spcPct val="100000"/>
              </a:lnSpc>
              <a:spcBef>
                <a:spcPts val="400"/>
              </a:spcBef>
              <a:spcAft>
                <a:spcPts val="0"/>
              </a:spcAft>
              <a:buSzPts val="1400"/>
              <a:buChar char="◦"/>
              <a:defRPr/>
            </a:lvl9pPr>
          </a:lstStyle>
          <a:p/>
        </p:txBody>
      </p:sp>
      <p:sp>
        <p:nvSpPr>
          <p:cNvPr id="299" name="Google Shape;299;p41"/>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300" name="Google Shape;300;p41"/>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p:txBody>
      </p:sp>
      <p:sp>
        <p:nvSpPr>
          <p:cNvPr id="301" name="Google Shape;301;p41"/>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2" Type="http://schemas.openxmlformats.org/officeDocument/2006/relationships/theme" Target="../theme/theme3.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12" y="171449"/>
            <a:ext cx="2138625" cy="4978942"/>
            <a:chOff x="2487613" y="285750"/>
            <a:chExt cx="2428875" cy="5654676"/>
          </a:xfrm>
        </p:grpSpPr>
        <p:sp>
          <p:nvSpPr>
            <p:cNvPr id="52" name="Google Shape;52;p1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3" name="Google Shape;53;p1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4" name="Google Shape;54;p1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5" name="Google Shape;55;p1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6" name="Google Shape;56;p13"/>
            <p:cNvSpPr/>
            <p:nvPr/>
          </p:nvSpPr>
          <p:spPr>
            <a:xfrm>
              <a:off x="2573338" y="2817813"/>
              <a:ext cx="700088" cy="2835274"/>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7" name="Google Shape;57;p1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8" name="Google Shape;58;p1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59" name="Google Shape;59;p1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0" name="Google Shape;60;p13"/>
            <p:cNvSpPr/>
            <p:nvPr/>
          </p:nvSpPr>
          <p:spPr>
            <a:xfrm>
              <a:off x="3148013" y="1282700"/>
              <a:ext cx="1768475" cy="3448051"/>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1" name="Google Shape;61;p1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2" name="Google Shape;62;p1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3" name="Google Shape;63;p1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grpSp>
      <p:grpSp>
        <p:nvGrpSpPr>
          <p:cNvPr id="64" name="Google Shape;64;p13"/>
          <p:cNvGrpSpPr/>
          <p:nvPr/>
        </p:nvGrpSpPr>
        <p:grpSpPr>
          <a:xfrm>
            <a:off x="20452" y="-589"/>
            <a:ext cx="1767516" cy="5140557"/>
            <a:chOff x="6627813" y="194833"/>
            <a:chExt cx="1952625" cy="5678918"/>
          </a:xfrm>
        </p:grpSpPr>
        <p:sp>
          <p:nvSpPr>
            <p:cNvPr id="65" name="Google Shape;65;p13"/>
            <p:cNvSpPr/>
            <p:nvPr/>
          </p:nvSpPr>
          <p:spPr>
            <a:xfrm>
              <a:off x="6627813" y="194833"/>
              <a:ext cx="409575" cy="3646489"/>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6" name="Google Shape;66;p1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7" name="Google Shape;67;p1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8" name="Google Shape;68;p13"/>
            <p:cNvSpPr/>
            <p:nvPr/>
          </p:nvSpPr>
          <p:spPr>
            <a:xfrm>
              <a:off x="7037388" y="3811588"/>
              <a:ext cx="457200" cy="185261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69" name="Google Shape;69;p1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70" name="Google Shape;70;p1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71" name="Google Shape;71;p1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72" name="Google Shape;72;p1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73" name="Google Shape;73;p1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74" name="Google Shape;74;p1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75" name="Google Shape;75;p1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76" name="Google Shape;76;p1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grpSp>
      <p:sp>
        <p:nvSpPr>
          <p:cNvPr id="77" name="Google Shape;77;p13"/>
          <p:cNvSpPr/>
          <p:nvPr/>
        </p:nvSpPr>
        <p:spPr>
          <a:xfrm>
            <a:off x="0" y="0"/>
            <a:ext cx="1374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78" name="Google Shape;78;p13"/>
          <p:cNvSpPr txBox="1">
            <a:spLocks noGrp="1"/>
          </p:cNvSpPr>
          <p:nvPr>
            <p:ph type="title"/>
          </p:nvPr>
        </p:nvSpPr>
        <p:spPr>
          <a:xfrm>
            <a:off x="1944693" y="468083"/>
            <a:ext cx="6684000" cy="96090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Clr>
                <a:srgbClr val="262626"/>
              </a:buClr>
              <a:buSzPts val="2700"/>
              <a:buFont typeface="Century Gothic" panose="020B0502020202020204"/>
              <a:buNone/>
              <a:defRPr sz="27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p:txBody>
      </p:sp>
      <p:sp>
        <p:nvSpPr>
          <p:cNvPr id="79" name="Google Shape;79;p13"/>
          <p:cNvSpPr txBox="1">
            <a:spLocks noGrp="1"/>
          </p:cNvSpPr>
          <p:nvPr>
            <p:ph type="body" idx="1"/>
          </p:nvPr>
        </p:nvSpPr>
        <p:spPr>
          <a:xfrm>
            <a:off x="1941909" y="1600200"/>
            <a:ext cx="6686700" cy="2914800"/>
          </a:xfrm>
          <a:prstGeom prst="rect">
            <a:avLst/>
          </a:prstGeom>
          <a:noFill/>
          <a:ln>
            <a:noFill/>
          </a:ln>
        </p:spPr>
        <p:txBody>
          <a:bodyPr spcFirstLastPara="1" wrap="square" lIns="68575" tIns="34275" rIns="68575" bIns="34275" anchor="t" anchorCtr="0">
            <a:normAutofit/>
          </a:bodyPr>
          <a:lstStyle>
            <a:lvl1pPr marL="457200" marR="0" lvl="0" indent="-317500" algn="l" rtl="0">
              <a:spcBef>
                <a:spcPts val="8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04800" algn="l" rtl="0">
              <a:spcBef>
                <a:spcPts val="8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98450" algn="l" rtl="0">
              <a:spcBef>
                <a:spcPts val="800"/>
              </a:spcBef>
              <a:spcAft>
                <a:spcPts val="0"/>
              </a:spcAft>
              <a:buClr>
                <a:schemeClr val="accent1"/>
              </a:buClr>
              <a:buSzPts val="1100"/>
              <a:buFont typeface="Noto Sans Symbols"/>
              <a:defRPr sz="11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85750" algn="l" rtl="0">
              <a:spcBef>
                <a:spcPts val="800"/>
              </a:spcBef>
              <a:spcAft>
                <a:spcPts val="0"/>
              </a:spcAft>
              <a:buClr>
                <a:schemeClr val="accent1"/>
              </a:buClr>
              <a:buSzPts val="900"/>
              <a:buFont typeface="Noto Sans Symbols"/>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85750" algn="l" rtl="0">
              <a:spcBef>
                <a:spcPts val="800"/>
              </a:spcBef>
              <a:spcAft>
                <a:spcPts val="0"/>
              </a:spcAft>
              <a:buClr>
                <a:schemeClr val="accent1"/>
              </a:buClr>
              <a:buSzPts val="900"/>
              <a:buFont typeface="Noto Sans Symbols"/>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85750" algn="l" rtl="0">
              <a:spcBef>
                <a:spcPts val="800"/>
              </a:spcBef>
              <a:spcAft>
                <a:spcPts val="0"/>
              </a:spcAft>
              <a:buClr>
                <a:schemeClr val="accent1"/>
              </a:buClr>
              <a:buSzPts val="900"/>
              <a:buFont typeface="Noto Sans Symbols"/>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85750" algn="l" rtl="0">
              <a:spcBef>
                <a:spcPts val="800"/>
              </a:spcBef>
              <a:spcAft>
                <a:spcPts val="0"/>
              </a:spcAft>
              <a:buClr>
                <a:schemeClr val="accent1"/>
              </a:buClr>
              <a:buSzPts val="900"/>
              <a:buFont typeface="Noto Sans Symbols"/>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85750" algn="l" rtl="0">
              <a:spcBef>
                <a:spcPts val="800"/>
              </a:spcBef>
              <a:spcAft>
                <a:spcPts val="0"/>
              </a:spcAft>
              <a:buClr>
                <a:schemeClr val="accent1"/>
              </a:buClr>
              <a:buSzPts val="900"/>
              <a:buFont typeface="Noto Sans Symbols"/>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85750" algn="l" rtl="0">
              <a:spcBef>
                <a:spcPts val="800"/>
              </a:spcBef>
              <a:spcAft>
                <a:spcPts val="0"/>
              </a:spcAft>
              <a:buClr>
                <a:schemeClr val="accent1"/>
              </a:buClr>
              <a:buSzPts val="900"/>
              <a:buFont typeface="Noto Sans Symbols"/>
              <a:defRPr sz="9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0" name="Google Shape;80;p13"/>
          <p:cNvSpPr txBox="1">
            <a:spLocks noGrp="1"/>
          </p:cNvSpPr>
          <p:nvPr>
            <p:ph type="dt" idx="10"/>
          </p:nvPr>
        </p:nvSpPr>
        <p:spPr>
          <a:xfrm>
            <a:off x="7771209" y="4597828"/>
            <a:ext cx="859800" cy="2778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1" name="Google Shape;81;p13"/>
          <p:cNvSpPr txBox="1">
            <a:spLocks noGrp="1"/>
          </p:cNvSpPr>
          <p:nvPr>
            <p:ph type="ftr" idx="11"/>
          </p:nvPr>
        </p:nvSpPr>
        <p:spPr>
          <a:xfrm>
            <a:off x="1941909" y="4601856"/>
            <a:ext cx="57150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82" name="Google Shape;82;p13"/>
          <p:cNvSpPr txBox="1">
            <a:spLocks noGrp="1"/>
          </p:cNvSpPr>
          <p:nvPr>
            <p:ph type="sldNum" idx="12"/>
          </p:nvPr>
        </p:nvSpPr>
        <p:spPr>
          <a:xfrm>
            <a:off x="398859" y="590837"/>
            <a:ext cx="5847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15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15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15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15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15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15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15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15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15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30"/>
          <p:cNvSpPr/>
          <p:nvPr/>
        </p:nvSpPr>
        <p:spPr>
          <a:xfrm>
            <a:off x="176022" y="178308"/>
            <a:ext cx="8791800" cy="4786800"/>
          </a:xfrm>
          <a:prstGeom prst="rect">
            <a:avLst/>
          </a:prstGeom>
          <a:solidFill>
            <a:schemeClr val="l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07" name="Google Shape;207;p30"/>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262626"/>
              </a:buClr>
              <a:buSzPts val="3600"/>
              <a:buFont typeface="Century Gothic" panose="020B0502020202020204"/>
              <a:buNone/>
              <a:defRPr sz="3600" b="0" i="0" u="none" strike="noStrike" cap="none">
                <a:solidFill>
                  <a:srgbClr val="262626"/>
                </a:solidFill>
                <a:latin typeface="Century Gothic" panose="020B0502020202020204"/>
                <a:ea typeface="Century Gothic" panose="020B0502020202020204"/>
                <a:cs typeface="Century Gothic" panose="020B0502020202020204"/>
                <a:sym typeface="Century Gothic" panose="020B050202020202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208" name="Google Shape;208;p30"/>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lvl1pPr marL="457200" marR="0" lvl="0" indent="-317500" algn="l" rtl="0">
              <a:lnSpc>
                <a:spcPct val="100000"/>
              </a:lnSpc>
              <a:spcBef>
                <a:spcPts val="700"/>
              </a:spcBef>
              <a:spcAft>
                <a:spcPts val="0"/>
              </a:spcAft>
              <a:buClr>
                <a:srgbClr val="262626"/>
              </a:buClr>
              <a:buSzPts val="1400"/>
              <a:buFont typeface="Garamond" panose="02020404030301010803"/>
              <a:buChar char="◦"/>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04800" algn="l" rtl="0">
              <a:lnSpc>
                <a:spcPct val="100000"/>
              </a:lnSpc>
              <a:spcBef>
                <a:spcPts val="400"/>
              </a:spcBef>
              <a:spcAft>
                <a:spcPts val="0"/>
              </a:spcAft>
              <a:buClr>
                <a:srgbClr val="262626"/>
              </a:buClr>
              <a:buSzPts val="1200"/>
              <a:buFont typeface="Garamond" panose="02020404030301010803"/>
              <a:buChar char="◦"/>
              <a:defRPr sz="12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298450" algn="l" rtl="0">
              <a:lnSpc>
                <a:spcPct val="100000"/>
              </a:lnSpc>
              <a:spcBef>
                <a:spcPts val="400"/>
              </a:spcBef>
              <a:spcAft>
                <a:spcPts val="0"/>
              </a:spcAft>
              <a:buClr>
                <a:srgbClr val="262626"/>
              </a:buClr>
              <a:buSzPts val="1100"/>
              <a:buFont typeface="Garamond" panose="02020404030301010803"/>
              <a:buChar char="◦"/>
              <a:defRPr sz="11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298450" algn="l" rtl="0">
              <a:lnSpc>
                <a:spcPct val="100000"/>
              </a:lnSpc>
              <a:spcBef>
                <a:spcPts val="400"/>
              </a:spcBef>
              <a:spcAft>
                <a:spcPts val="0"/>
              </a:spcAft>
              <a:buClr>
                <a:srgbClr val="262626"/>
              </a:buClr>
              <a:buSzPts val="1100"/>
              <a:buFont typeface="Garamond" panose="02020404030301010803"/>
              <a:buChar char="◦"/>
              <a:defRPr sz="11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298450" algn="l" rtl="0">
              <a:lnSpc>
                <a:spcPct val="100000"/>
              </a:lnSpc>
              <a:spcBef>
                <a:spcPts val="400"/>
              </a:spcBef>
              <a:spcAft>
                <a:spcPts val="0"/>
              </a:spcAft>
              <a:buClr>
                <a:srgbClr val="262626"/>
              </a:buClr>
              <a:buSzPts val="1100"/>
              <a:buFont typeface="Garamond" panose="02020404030301010803"/>
              <a:buChar char="◦"/>
              <a:defRPr sz="11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298450" algn="l" rtl="0">
              <a:lnSpc>
                <a:spcPct val="100000"/>
              </a:lnSpc>
              <a:spcBef>
                <a:spcPts val="400"/>
              </a:spcBef>
              <a:spcAft>
                <a:spcPts val="0"/>
              </a:spcAft>
              <a:buClr>
                <a:srgbClr val="262626"/>
              </a:buClr>
              <a:buSzPts val="1100"/>
              <a:buFont typeface="Garamond" panose="02020404030301010803"/>
              <a:buChar char="◦"/>
              <a:defRPr sz="11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298450" algn="l" rtl="0">
              <a:lnSpc>
                <a:spcPct val="100000"/>
              </a:lnSpc>
              <a:spcBef>
                <a:spcPts val="400"/>
              </a:spcBef>
              <a:spcAft>
                <a:spcPts val="0"/>
              </a:spcAft>
              <a:buClr>
                <a:srgbClr val="262626"/>
              </a:buClr>
              <a:buSzPts val="1100"/>
              <a:buFont typeface="Garamond" panose="02020404030301010803"/>
              <a:buChar char="◦"/>
              <a:defRPr sz="11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298450" algn="l" rtl="0">
              <a:lnSpc>
                <a:spcPct val="100000"/>
              </a:lnSpc>
              <a:spcBef>
                <a:spcPts val="400"/>
              </a:spcBef>
              <a:spcAft>
                <a:spcPts val="0"/>
              </a:spcAft>
              <a:buClr>
                <a:srgbClr val="262626"/>
              </a:buClr>
              <a:buSzPts val="1100"/>
              <a:buFont typeface="Garamond" panose="02020404030301010803"/>
              <a:buChar char="◦"/>
              <a:defRPr sz="11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298450" algn="l" rtl="0">
              <a:lnSpc>
                <a:spcPct val="100000"/>
              </a:lnSpc>
              <a:spcBef>
                <a:spcPts val="400"/>
              </a:spcBef>
              <a:spcAft>
                <a:spcPts val="0"/>
              </a:spcAft>
              <a:buClr>
                <a:srgbClr val="262626"/>
              </a:buClr>
              <a:buSzPts val="1100"/>
              <a:buFont typeface="Garamond" panose="02020404030301010803"/>
              <a:buChar char="◦"/>
              <a:defRPr sz="11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09" name="Google Shape;209;p30"/>
          <p:cNvSpPr txBox="1">
            <a:spLocks noGrp="1"/>
          </p:cNvSpPr>
          <p:nvPr>
            <p:ph type="dt" idx="10"/>
          </p:nvPr>
        </p:nvSpPr>
        <p:spPr>
          <a:xfrm>
            <a:off x="205740" y="4730754"/>
            <a:ext cx="2057400" cy="205800"/>
          </a:xfrm>
          <a:prstGeom prst="rect">
            <a:avLst/>
          </a:prstGeom>
          <a:noFill/>
          <a:ln>
            <a:noFill/>
          </a:ln>
        </p:spPr>
        <p:txBody>
          <a:bodyPr spcFirstLastPara="1" wrap="square" lIns="68575" tIns="34275" rIns="68575" bIns="34275" anchor="b" anchorCtr="0">
            <a:noAutofit/>
          </a:bodyPr>
          <a:lstStyle>
            <a:lvl1pPr marR="0" lvl="0" algn="l" rtl="0">
              <a:spcBef>
                <a:spcPts val="0"/>
              </a:spcBef>
              <a:spcAft>
                <a:spcPts val="0"/>
              </a:spcAft>
              <a:buSzPts val="1100"/>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10" name="Google Shape;210;p30"/>
          <p:cNvSpPr txBox="1">
            <a:spLocks noGrp="1"/>
          </p:cNvSpPr>
          <p:nvPr>
            <p:ph type="ftr" idx="11"/>
          </p:nvPr>
        </p:nvSpPr>
        <p:spPr>
          <a:xfrm>
            <a:off x="2617470" y="4730754"/>
            <a:ext cx="3909300" cy="205800"/>
          </a:xfrm>
          <a:prstGeom prst="rect">
            <a:avLst/>
          </a:prstGeom>
          <a:noFill/>
          <a:ln>
            <a:noFill/>
          </a:ln>
        </p:spPr>
        <p:txBody>
          <a:bodyPr spcFirstLastPara="1" wrap="square" lIns="68575" tIns="34275" rIns="68575" bIns="34275" anchor="b" anchorCtr="0">
            <a:noAutofit/>
          </a:bodyPr>
          <a:lstStyle>
            <a:lvl1pPr marR="0" lvl="0" algn="ctr" rtl="0">
              <a:spcBef>
                <a:spcPts val="0"/>
              </a:spcBef>
              <a:spcAft>
                <a:spcPts val="0"/>
              </a:spcAft>
              <a:buSzPts val="1100"/>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100"/>
              <a:buNone/>
              <a:defRPr sz="14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p:txBody>
      </p:sp>
      <p:sp>
        <p:nvSpPr>
          <p:cNvPr id="211" name="Google Shape;211;p30"/>
          <p:cNvSpPr txBox="1">
            <a:spLocks noGrp="1"/>
          </p:cNvSpPr>
          <p:nvPr>
            <p:ph type="sldNum" idx="12"/>
          </p:nvPr>
        </p:nvSpPr>
        <p:spPr>
          <a:xfrm>
            <a:off x="7852410" y="4730754"/>
            <a:ext cx="1097400" cy="205800"/>
          </a:xfrm>
          <a:prstGeom prst="rect">
            <a:avLst/>
          </a:prstGeom>
          <a:noFill/>
          <a:ln>
            <a:noFill/>
          </a:ln>
        </p:spPr>
        <p:txBody>
          <a:bodyPr spcFirstLastPara="1" wrap="square" lIns="68575" tIns="34275" rIns="68575" bIns="34275" anchor="b" anchorCtr="0">
            <a:noAutofit/>
          </a:bodyPr>
          <a:lstStyle>
            <a:lvl1pPr marL="0" marR="0" lvl="0"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hyperlink" Target="mailto:Sobia.Iftikhar@nu.edu.pk" TargetMode="Externa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9.xml"/><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9.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9.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9.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9.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9.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9.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9.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ctrTitle"/>
          </p:nvPr>
        </p:nvSpPr>
        <p:spPr>
          <a:xfrm>
            <a:off x="1941910" y="1885950"/>
            <a:ext cx="6686700" cy="1697100"/>
          </a:xfrm>
          <a:prstGeom prst="rect">
            <a:avLst/>
          </a:prstGeom>
          <a:noFill/>
          <a:ln>
            <a:noFill/>
          </a:ln>
        </p:spPr>
        <p:txBody>
          <a:bodyPr spcFirstLastPara="1" wrap="square" lIns="68575" tIns="34275" rIns="68575" bIns="34275" anchor="b" anchorCtr="0">
            <a:normAutofit/>
          </a:bodyPr>
          <a:lstStyle/>
          <a:p>
            <a:pPr marL="0" lvl="0" indent="0" algn="l" rtl="0">
              <a:spcBef>
                <a:spcPts val="0"/>
              </a:spcBef>
              <a:spcAft>
                <a:spcPts val="0"/>
              </a:spcAft>
              <a:buClr>
                <a:srgbClr val="262626"/>
              </a:buClr>
              <a:buSzPts val="4100"/>
              <a:buFont typeface="Century Gothic" panose="020B0502020202020204"/>
              <a:buNone/>
            </a:pPr>
            <a:r>
              <a:rPr lang="en-GB"/>
              <a:t>Business Process Engineering </a:t>
            </a:r>
            <a:endParaRPr lang="en-GB"/>
          </a:p>
        </p:txBody>
      </p:sp>
      <p:sp>
        <p:nvSpPr>
          <p:cNvPr id="307" name="Google Shape;307;p42"/>
          <p:cNvSpPr txBox="1">
            <a:spLocks noGrp="1"/>
          </p:cNvSpPr>
          <p:nvPr>
            <p:ph type="subTitle" idx="1"/>
          </p:nvPr>
        </p:nvSpPr>
        <p:spPr>
          <a:xfrm>
            <a:off x="1941910" y="3583034"/>
            <a:ext cx="6686700" cy="844800"/>
          </a:xfrm>
          <a:prstGeom prst="rect">
            <a:avLst/>
          </a:prstGeom>
          <a:noFill/>
          <a:ln>
            <a:noFill/>
          </a:ln>
        </p:spPr>
        <p:txBody>
          <a:bodyPr spcFirstLastPara="1" wrap="square" lIns="68575" tIns="34275" rIns="68575" bIns="34275" anchor="t" anchorCtr="0">
            <a:normAutofit lnSpcReduction="10000"/>
          </a:bodyPr>
          <a:lstStyle/>
          <a:p>
            <a:pPr marL="0" lvl="0" indent="0" algn="l" rtl="0">
              <a:spcBef>
                <a:spcPts val="0"/>
              </a:spcBef>
              <a:spcAft>
                <a:spcPts val="0"/>
              </a:spcAft>
              <a:buSzPct val="100000"/>
              <a:buNone/>
            </a:pPr>
            <a:r>
              <a:rPr lang="en-GB" u="sng">
                <a:solidFill>
                  <a:schemeClr val="hlink"/>
                </a:solidFill>
                <a:hlinkClick r:id="rId1"/>
              </a:rPr>
              <a:t>Sobia.Iftikhar@nu.edu.pk</a:t>
            </a:r>
            <a:r>
              <a:rPr lang="en-GB"/>
              <a:t>                         Week 01</a:t>
            </a:r>
            <a:endParaRPr lang="en-GB"/>
          </a:p>
          <a:p>
            <a:pPr marL="0" lvl="0" indent="0" algn="l" rtl="0">
              <a:spcBef>
                <a:spcPts val="800"/>
              </a:spcBef>
              <a:spcAft>
                <a:spcPts val="0"/>
              </a:spcAft>
              <a:buSzPct val="100000"/>
              <a:buNone/>
            </a:pPr>
            <a:r>
              <a:rPr lang="en-GB" sz="1200">
                <a:latin typeface="Times New Roman" panose="02020603050405020304"/>
                <a:ea typeface="Times New Roman" panose="02020603050405020304"/>
                <a:cs typeface="Times New Roman" panose="02020603050405020304"/>
                <a:sym typeface="Times New Roman" panose="02020603050405020304"/>
              </a:rPr>
              <a:t>GCR: nciamel BSE-6B</a:t>
            </a:r>
            <a:endParaRPr lang="en-GB"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800"/>
              </a:spcBef>
              <a:spcAft>
                <a:spcPts val="0"/>
              </a:spcAft>
              <a:buSzPct val="100000"/>
              <a:buNone/>
            </a:pPr>
            <a:r>
              <a:rPr lang="en-GB" sz="1200">
                <a:latin typeface="Times New Roman" panose="02020603050405020304"/>
                <a:ea typeface="Times New Roman" panose="02020603050405020304"/>
                <a:cs typeface="Times New Roman" panose="02020603050405020304"/>
                <a:sym typeface="Times New Roman" panose="02020603050405020304"/>
              </a:rPr>
              <a:t>GCR: 55qb6ki BSE-6A</a:t>
            </a: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800"/>
              </a:spcBef>
              <a:spcAft>
                <a:spcPts val="0"/>
              </a:spcAft>
              <a:buSzPct val="100000"/>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1"/>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panose="020B0502020202020204"/>
              <a:buNone/>
            </a:pPr>
            <a:r>
              <a:rPr lang="en-GB"/>
              <a:t>1.Amazon</a:t>
            </a:r>
            <a:endParaRPr lang="en-GB"/>
          </a:p>
        </p:txBody>
      </p:sp>
      <p:pic>
        <p:nvPicPr>
          <p:cNvPr id="368" name="Google Shape;368;p51" descr="SAP ERP Interface Screenshot"/>
          <p:cNvPicPr preferRelativeResize="0"/>
          <p:nvPr/>
        </p:nvPicPr>
        <p:blipFill rotWithShape="1">
          <a:blip r:embed="rId1"/>
          <a:srcRect/>
          <a:stretch>
            <a:fillRect/>
          </a:stretch>
        </p:blipFill>
        <p:spPr>
          <a:xfrm>
            <a:off x="2893172" y="1619621"/>
            <a:ext cx="5715000" cy="3214688"/>
          </a:xfrm>
          <a:prstGeom prst="rect">
            <a:avLst/>
          </a:prstGeom>
          <a:noFill/>
          <a:ln>
            <a:noFill/>
          </a:ln>
        </p:spPr>
      </p:pic>
      <p:pic>
        <p:nvPicPr>
          <p:cNvPr id="369" name="Google Shape;369;p51" descr="SAP ShipERP Screenshot"/>
          <p:cNvPicPr preferRelativeResize="0"/>
          <p:nvPr/>
        </p:nvPicPr>
        <p:blipFill rotWithShape="1">
          <a:blip r:embed="rId2"/>
          <a:srcRect/>
          <a:stretch>
            <a:fillRect/>
          </a:stretch>
        </p:blipFill>
        <p:spPr>
          <a:xfrm>
            <a:off x="919948" y="1450602"/>
            <a:ext cx="5249870" cy="33837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369"/>
                                        </p:tgtEl>
                                      </p:cBhvr>
                                    </p:animEffect>
                                    <p:set>
                                      <p:cBhvr>
                                        <p:cTn id="7" dur="1" fill="hold">
                                          <p:stCondLst>
                                            <p:cond delay="2000"/>
                                          </p:stCondLst>
                                        </p:cTn>
                                        <p:tgtEl>
                                          <p:spTgt spid="36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68"/>
                                        </p:tgtEl>
                                        <p:attrNameLst>
                                          <p:attrName>style.visibility</p:attrName>
                                        </p:attrNameLst>
                                      </p:cBhvr>
                                      <p:to>
                                        <p:strVal val="visible"/>
                                      </p:to>
                                    </p:set>
                                    <p:anim calcmode="lin" valueType="num">
                                      <p:cBhvr additive="base">
                                        <p:cTn id="12" dur="500"/>
                                        <p:tgtEl>
                                          <p:spTgt spid="368"/>
                                        </p:tgtEl>
                                        <p:attrNameLst>
                                          <p:attrName>ppt_w</p:attrName>
                                        </p:attrNameLst>
                                      </p:cBhvr>
                                      <p:tavLst>
                                        <p:tav tm="0">
                                          <p:val>
                                            <p:fltVal val="0"/>
                                          </p:val>
                                        </p:tav>
                                        <p:tav tm="100000">
                                          <p:val>
                                            <p:strVal val="#ppt_w"/>
                                          </p:val>
                                        </p:tav>
                                      </p:tavLst>
                                    </p:anim>
                                    <p:anim calcmode="lin" valueType="num">
                                      <p:cBhvr additive="base">
                                        <p:cTn id="13" dur="500"/>
                                        <p:tgtEl>
                                          <p:spTgt spid="3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2"/>
          <p:cNvSpPr txBox="1">
            <a:spLocks noGrp="1"/>
          </p:cNvSpPr>
          <p:nvPr>
            <p:ph type="title"/>
          </p:nvPr>
        </p:nvSpPr>
        <p:spPr>
          <a:xfrm>
            <a:off x="800100" y="195752"/>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panose="020B0502020202020204"/>
              <a:buNone/>
            </a:pPr>
            <a:r>
              <a:rPr lang="en-GB" b="1"/>
              <a:t>2. Starbucks</a:t>
            </a:r>
            <a:endParaRPr lang="en-GB" b="1"/>
          </a:p>
        </p:txBody>
      </p:sp>
      <p:sp>
        <p:nvSpPr>
          <p:cNvPr id="375" name="Google Shape;375;p52"/>
          <p:cNvSpPr txBox="1">
            <a:spLocks noGrp="1"/>
          </p:cNvSpPr>
          <p:nvPr>
            <p:ph type="body" idx="1"/>
          </p:nvPr>
        </p:nvSpPr>
        <p:spPr>
          <a:xfrm>
            <a:off x="706885" y="1018046"/>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GB"/>
              <a:t>Starbucks uses Oracle ERP – a cloud-based </a:t>
            </a:r>
            <a:r>
              <a:rPr lang="en-GB" b="1"/>
              <a:t>software solution</a:t>
            </a:r>
            <a:r>
              <a:rPr lang="en-GB"/>
              <a:t> </a:t>
            </a:r>
            <a:r>
              <a:rPr lang="en-GB" b="1"/>
              <a:t>used to automate back-office processes and day-to-day business activities.</a:t>
            </a:r>
            <a:endParaRPr lang="en-GB" b="1"/>
          </a:p>
        </p:txBody>
      </p:sp>
      <p:pic>
        <p:nvPicPr>
          <p:cNvPr id="376" name="Google Shape;376;p52" descr="Oracle ERP Dashboard Screenshot"/>
          <p:cNvPicPr preferRelativeResize="0"/>
          <p:nvPr/>
        </p:nvPicPr>
        <p:blipFill rotWithShape="1">
          <a:blip r:embed="rId1"/>
          <a:srcRect/>
          <a:stretch>
            <a:fillRect/>
          </a:stretch>
        </p:blipFill>
        <p:spPr>
          <a:xfrm>
            <a:off x="1209583" y="1510646"/>
            <a:ext cx="6858000" cy="35647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3"/>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panose="020B0502020202020204"/>
              <a:buNone/>
            </a:pPr>
            <a:r>
              <a:rPr lang="en-GB" b="1"/>
              <a:t>3.  Toyota</a:t>
            </a:r>
            <a:endParaRPr lang="en-GB" b="1"/>
          </a:p>
        </p:txBody>
      </p:sp>
      <p:sp>
        <p:nvSpPr>
          <p:cNvPr id="382" name="Google Shape;382;p53"/>
          <p:cNvSpPr txBox="1">
            <a:spLocks noGrp="1"/>
          </p:cNvSpPr>
          <p:nvPr>
            <p:ph type="body" idx="1"/>
          </p:nvPr>
        </p:nvSpPr>
        <p:spPr>
          <a:xfrm>
            <a:off x="800100" y="1337643"/>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GB"/>
              <a:t>Toyota chose Microsoft Dynamics 365</a:t>
            </a:r>
            <a:endParaRPr lang="en-GB"/>
          </a:p>
          <a:p>
            <a:pPr marL="139700" lvl="0" indent="-50800" algn="l" rtl="0">
              <a:lnSpc>
                <a:spcPct val="100000"/>
              </a:lnSpc>
              <a:spcBef>
                <a:spcPts val="700"/>
              </a:spcBef>
              <a:spcAft>
                <a:spcPts val="0"/>
              </a:spcAft>
              <a:buSzPts val="1400"/>
              <a:buNone/>
            </a:pPr>
          </a:p>
        </p:txBody>
      </p:sp>
      <p:pic>
        <p:nvPicPr>
          <p:cNvPr id="383" name="Google Shape;383;p53" descr="Dynamics ERP User Dashboard Screenshot"/>
          <p:cNvPicPr preferRelativeResize="0"/>
          <p:nvPr/>
        </p:nvPicPr>
        <p:blipFill rotWithShape="1">
          <a:blip r:embed="rId1"/>
          <a:srcRect/>
          <a:stretch>
            <a:fillRect/>
          </a:stretch>
        </p:blipFill>
        <p:spPr>
          <a:xfrm>
            <a:off x="1877626" y="1682990"/>
            <a:ext cx="5820585" cy="32740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4"/>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panose="020B0502020202020204"/>
              <a:buNone/>
            </a:pPr>
            <a:r>
              <a:rPr lang="en-GB"/>
              <a:t>CRM VS ERP</a:t>
            </a:r>
            <a:endParaRPr lang="en-GB"/>
          </a:p>
        </p:txBody>
      </p:sp>
      <p:sp>
        <p:nvSpPr>
          <p:cNvPr id="389" name="Google Shape;389;p54"/>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GB" b="1"/>
              <a:t>What’s the difference?</a:t>
            </a:r>
            <a:endParaRPr lang="en-GB" b="1"/>
          </a:p>
          <a:p>
            <a:pPr marL="139700" lvl="0" indent="-139700" algn="l" rtl="0">
              <a:lnSpc>
                <a:spcPct val="100000"/>
              </a:lnSpc>
              <a:spcBef>
                <a:spcPts val="700"/>
              </a:spcBef>
              <a:spcAft>
                <a:spcPts val="0"/>
              </a:spcAft>
              <a:buSzPts val="1400"/>
              <a:buChar char="◦"/>
            </a:pPr>
            <a:r>
              <a:rPr lang="en-GB"/>
              <a:t>ERP and CRM systems use different approaches to increase profitability. ERP focuses on reducing overheads and cutting costs. By making business processes more efficient, ERP reduces the amount of capital spent on those processes. CRM works to increase profits by producing greater sales volume.</a:t>
            </a:r>
            <a:endParaRPr lang="en-GB"/>
          </a:p>
          <a:p>
            <a:pPr marL="139700" lvl="0" indent="-50800" algn="l" rtl="0">
              <a:lnSpc>
                <a:spcPct val="100000"/>
              </a:lnSpc>
              <a:spcBef>
                <a:spcPts val="700"/>
              </a:spcBef>
              <a:spcAft>
                <a:spcPts val="0"/>
              </a:spcAft>
              <a:buSzPts val="140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5"/>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Who should be involved in BPM?</a:t>
            </a:r>
            <a:endParaRPr lang="en-GB"/>
          </a:p>
        </p:txBody>
      </p:sp>
      <p:sp>
        <p:nvSpPr>
          <p:cNvPr id="395" name="Google Shape;395;p55"/>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p>
          <a:p>
            <a:pPr marL="0" lvl="0" indent="0" algn="l" rtl="0">
              <a:spcBef>
                <a:spcPts val="700"/>
              </a:spcBef>
              <a:spcAft>
                <a:spcPts val="0"/>
              </a:spcAft>
              <a:buNone/>
            </a:pPr>
            <a:r>
              <a:rPr lang="en-GB"/>
              <a:t>‘Involved’, means  includes such as process reviews, process modeling, process redesign various types of process management.</a:t>
            </a:r>
            <a:endParaRPr lang="en-GB"/>
          </a:p>
          <a:p>
            <a:pPr marL="0" lvl="0" indent="0" algn="l" rtl="0">
              <a:spcBef>
                <a:spcPts val="700"/>
              </a:spcBef>
              <a:spcAft>
                <a:spcPts val="0"/>
              </a:spcAft>
              <a:buNone/>
            </a:pPr>
            <a:r>
              <a:rPr lang="en-GB"/>
              <a:t>Processes are not a goal in themselves, as they are simply a means to achieve a business objective.</a:t>
            </a:r>
            <a:endParaRPr lang="en-GB"/>
          </a:p>
          <a:p>
            <a:pPr marL="0" lvl="0" indent="0" algn="l" rtl="0">
              <a:spcBef>
                <a:spcPts val="700"/>
              </a:spcBef>
              <a:spcAft>
                <a:spcPts val="0"/>
              </a:spcAft>
              <a:buNone/>
            </a:pPr>
            <a:r>
              <a:rPr lang="en-GB"/>
              <a:t>Processes will not achieve a business objective automatically or by chance; they need continuous and effective management</a:t>
            </a:r>
            <a:endParaRPr lang="en-GB"/>
          </a:p>
          <a:p>
            <a:pPr marL="0" lvl="0" indent="0" algn="l" rtl="0">
              <a:spcBef>
                <a:spcPts val="700"/>
              </a:spcBef>
              <a:spcAft>
                <a:spcPts val="0"/>
              </a:spcAft>
              <a:buNone/>
            </a:pPr>
            <a:r>
              <a:rPr lang="en-GB"/>
              <a:t>We would suggest that there are two aspects to operational management of business processes: </a:t>
            </a:r>
            <a:endParaRPr lang="en-GB"/>
          </a:p>
          <a:p>
            <a:pPr marL="457200" lvl="0" indent="-317500" algn="l" rtl="0">
              <a:spcBef>
                <a:spcPts val="700"/>
              </a:spcBef>
              <a:spcAft>
                <a:spcPts val="0"/>
              </a:spcAft>
              <a:buSzPts val="1400"/>
              <a:buAutoNum type="arabicPeriod"/>
            </a:pPr>
            <a:r>
              <a:rPr lang="en-GB"/>
              <a:t>Management of business processes as an integral part of ‘management’</a:t>
            </a:r>
            <a:endParaRPr lang="en-GB"/>
          </a:p>
          <a:p>
            <a:pPr marL="457200" lvl="0" indent="-317500" algn="l" rtl="0">
              <a:spcBef>
                <a:spcPts val="0"/>
              </a:spcBef>
              <a:spcAft>
                <a:spcPts val="0"/>
              </a:spcAft>
              <a:buSzPts val="1400"/>
              <a:buAutoNum type="arabicPeriod"/>
            </a:pPr>
            <a:r>
              <a:rPr lang="en-GB"/>
              <a:t>Management of business process improvement.</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6"/>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SzPts val="990"/>
              <a:buNone/>
            </a:pPr>
            <a:r>
              <a:rPr lang="en-GB" sz="2740"/>
              <a:t>Management of business processes as an integral part of ‘management’</a:t>
            </a:r>
            <a:endParaRPr sz="2740"/>
          </a:p>
        </p:txBody>
      </p:sp>
      <p:sp>
        <p:nvSpPr>
          <p:cNvPr id="401" name="Google Shape;401;p56"/>
          <p:cNvSpPr txBox="1">
            <a:spLocks noGrp="1"/>
          </p:cNvSpPr>
          <p:nvPr>
            <p:ph type="body" idx="1"/>
          </p:nvPr>
        </p:nvSpPr>
        <p:spPr>
          <a:xfrm>
            <a:off x="800100" y="1577350"/>
            <a:ext cx="44859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GB"/>
              <a:t>This type of management is responsible for the realization of the business objectives and organization strategy.</a:t>
            </a:r>
            <a:endParaRPr lang="en-GB"/>
          </a:p>
          <a:p>
            <a:pPr marL="457200" lvl="0" indent="-317500" algn="l" rtl="0">
              <a:spcBef>
                <a:spcPts val="0"/>
              </a:spcBef>
              <a:spcAft>
                <a:spcPts val="0"/>
              </a:spcAft>
              <a:buSzPts val="1400"/>
              <a:buAutoNum type="arabicPeriod"/>
            </a:pPr>
            <a:r>
              <a:rPr lang="en-GB"/>
              <a:t>This management of business processes should be performed by line management.</a:t>
            </a:r>
            <a:endParaRPr lang="en-GB"/>
          </a:p>
          <a:p>
            <a:pPr marL="457200" lvl="0" indent="0" algn="l" rtl="0">
              <a:spcBef>
                <a:spcPts val="700"/>
              </a:spcBef>
              <a:spcAft>
                <a:spcPts val="0"/>
              </a:spcAft>
              <a:buNone/>
            </a:pPr>
          </a:p>
        </p:txBody>
      </p:sp>
      <p:pic>
        <p:nvPicPr>
          <p:cNvPr id="402" name="Google Shape;402;p56"/>
          <p:cNvPicPr preferRelativeResize="0"/>
          <p:nvPr/>
        </p:nvPicPr>
        <p:blipFill>
          <a:blip r:embed="rId1"/>
          <a:stretch>
            <a:fillRect/>
          </a:stretch>
        </p:blipFill>
        <p:spPr>
          <a:xfrm>
            <a:off x="5472175" y="1885325"/>
            <a:ext cx="3414024" cy="257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7"/>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Line Manager</a:t>
            </a:r>
            <a:endParaRPr lang="en-GB"/>
          </a:p>
        </p:txBody>
      </p:sp>
      <p:sp>
        <p:nvSpPr>
          <p:cNvPr id="408" name="Google Shape;408;p57"/>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GB"/>
              <a:t>These line-managers can be classified according to their main scope of activities: </a:t>
            </a:r>
            <a:endParaRPr lang="en-GB"/>
          </a:p>
          <a:p>
            <a:pPr marL="457200" lvl="0" indent="-317500" algn="l" rtl="0">
              <a:spcBef>
                <a:spcPts val="700"/>
              </a:spcBef>
              <a:spcAft>
                <a:spcPts val="0"/>
              </a:spcAft>
              <a:buSzPts val="1400"/>
              <a:buAutoNum type="arabicPeriod"/>
            </a:pPr>
            <a:r>
              <a:rPr lang="en-GB"/>
              <a:t>Operational managers should be working with clearly defined processes and related objectives. Their main involvement in the processes are to adjust the resourcing of the people aspect of the process(es) (for example, more or less staff) and solve operational problems (for example, errors as a result of the processes). </a:t>
            </a:r>
            <a:endParaRPr lang="en-GB"/>
          </a:p>
          <a:p>
            <a:pPr marL="457200" lvl="0" indent="-317500" algn="l" rtl="0">
              <a:spcBef>
                <a:spcPts val="0"/>
              </a:spcBef>
              <a:spcAft>
                <a:spcPts val="0"/>
              </a:spcAft>
              <a:buSzPts val="1400"/>
              <a:buAutoNum type="arabicPeriod"/>
            </a:pPr>
            <a:r>
              <a:rPr lang="en-GB"/>
              <a:t>Tactical managers will be looking at improvements of the processes. </a:t>
            </a:r>
            <a:endParaRPr lang="en-GB"/>
          </a:p>
          <a:p>
            <a:pPr marL="457200" lvl="0" indent="-317500" algn="l" rtl="0">
              <a:spcBef>
                <a:spcPts val="0"/>
              </a:spcBef>
              <a:spcAft>
                <a:spcPts val="0"/>
              </a:spcAft>
              <a:buSzPts val="1400"/>
              <a:buAutoNum type="arabicPeriod"/>
            </a:pPr>
            <a:r>
              <a:rPr lang="en-GB"/>
              <a:t>Strategic managers will be looking at the business model and the related processes.</a:t>
            </a: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GB"/>
              <a:t>Process Ownership Responsibilities</a:t>
            </a:r>
            <a:endParaRPr lang="en-GB"/>
          </a:p>
        </p:txBody>
      </p:sp>
      <p:sp>
        <p:nvSpPr>
          <p:cNvPr id="414" name="Google Shape;414;p58"/>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GB"/>
              <a:t>specifying objectives (goals) and measures that relate to the objectives and targets to be achieved – these targets should be broken down into daily or weekly measures to enable continuous monitoring and management </a:t>
            </a:r>
            <a:endParaRPr lang="en-GB"/>
          </a:p>
          <a:p>
            <a:pPr marL="457200" lvl="0" indent="-317500" algn="l" rtl="0">
              <a:spcBef>
                <a:spcPts val="0"/>
              </a:spcBef>
              <a:spcAft>
                <a:spcPts val="0"/>
              </a:spcAft>
              <a:buSzPts val="1400"/>
              <a:buAutoNum type="arabicPeriod"/>
            </a:pPr>
            <a:r>
              <a:rPr lang="en-GB"/>
              <a:t>communicating the objectives, measures and targets to the people executing the processes and, if necessary, providing rewards and incentives </a:t>
            </a:r>
            <a:endParaRPr lang="en-GB"/>
          </a:p>
          <a:p>
            <a:pPr marL="457200" lvl="0" indent="-317500" algn="l" rtl="0">
              <a:spcBef>
                <a:spcPts val="0"/>
              </a:spcBef>
              <a:spcAft>
                <a:spcPts val="0"/>
              </a:spcAft>
              <a:buSzPts val="1400"/>
              <a:buAutoNum type="arabicPeriod"/>
            </a:pPr>
            <a:r>
              <a:rPr lang="en-GB"/>
              <a:t>monitoring and managing progress of the targets, and verifying whether the objectives and measures are still accurate and relevant </a:t>
            </a:r>
            <a:endParaRPr lang="en-GB"/>
          </a:p>
          <a:p>
            <a:pPr marL="457200" lvl="0" indent="-317500" algn="l" rtl="0">
              <a:spcBef>
                <a:spcPts val="0"/>
              </a:spcBef>
              <a:spcAft>
                <a:spcPts val="0"/>
              </a:spcAft>
              <a:buSzPts val="1400"/>
              <a:buAutoNum type="arabicPeriod"/>
            </a:pPr>
            <a:r>
              <a:rPr lang="en-GB"/>
              <a:t>motivating staff to exceed objectives and deal with process disturbances</a:t>
            </a:r>
            <a:endParaRPr lang="en-GB"/>
          </a:p>
          <a:p>
            <a:pPr marL="457200" lvl="0" indent="-317500" algn="l" rtl="0">
              <a:spcBef>
                <a:spcPts val="0"/>
              </a:spcBef>
              <a:spcAft>
                <a:spcPts val="0"/>
              </a:spcAft>
              <a:buSzPts val="1400"/>
              <a:buAutoNum type="arabicPeriod"/>
            </a:pPr>
            <a:r>
              <a:rPr lang="en-GB"/>
              <a:t>encouraging staff to identify bottlenecks and possible process improvements. </a:t>
            </a:r>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9"/>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GB"/>
              <a:t>Management of business process improvement</a:t>
            </a:r>
            <a:endParaRPr lang="en-GB"/>
          </a:p>
        </p:txBody>
      </p:sp>
      <p:sp>
        <p:nvSpPr>
          <p:cNvPr id="420" name="Google Shape;420;p59"/>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GB"/>
              <a:t>These managers are responsible for supporting the business/organizational managers in improving their processes, </a:t>
            </a:r>
            <a:endParaRPr lang="en-GB"/>
          </a:p>
          <a:p>
            <a:pPr marL="457200" lvl="0" indent="-317500" algn="l" rtl="0">
              <a:spcBef>
                <a:spcPts val="0"/>
              </a:spcBef>
              <a:spcAft>
                <a:spcPts val="0"/>
              </a:spcAft>
              <a:buSzPts val="1400"/>
              <a:buAutoNum type="arabicPeriod"/>
            </a:pPr>
            <a:r>
              <a:rPr lang="en-GB"/>
              <a:t>They should not be responsible for the day-to-day management of the business processes. We call these managers are BPM managers.</a:t>
            </a:r>
            <a:endParaRPr lang="en-GB"/>
          </a:p>
          <a:p>
            <a:pPr marL="457200" lvl="0" indent="0" algn="l" rtl="0">
              <a:spcBef>
                <a:spcPts val="700"/>
              </a:spcBef>
              <a:spcAft>
                <a:spcPts val="0"/>
              </a:spcAft>
              <a:buNone/>
            </a:pPr>
          </a:p>
          <a:p>
            <a:pPr marL="457200" lvl="0" indent="0" algn="l" rtl="0">
              <a:spcBef>
                <a:spcPts val="700"/>
              </a:spcBef>
              <a:spcAft>
                <a:spcPts val="0"/>
              </a:spcAft>
              <a:buNone/>
            </a:pPr>
          </a:p>
          <a:p>
            <a:pPr marL="914400" lvl="0" indent="0" algn="l" rtl="0">
              <a:spcBef>
                <a:spcPts val="700"/>
              </a:spcBef>
              <a:spcAft>
                <a:spcPts val="0"/>
              </a:spcAft>
              <a:buNone/>
            </a:pPr>
          </a:p>
        </p:txBody>
      </p:sp>
      <p:sp>
        <p:nvSpPr>
          <p:cNvPr id="421" name="Google Shape;421;p59"/>
          <p:cNvSpPr/>
          <p:nvPr/>
        </p:nvSpPr>
        <p:spPr>
          <a:xfrm>
            <a:off x="568675" y="2520300"/>
            <a:ext cx="1817100" cy="456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BPM project manager</a:t>
            </a:r>
            <a:endParaRPr lang="en-GB"/>
          </a:p>
        </p:txBody>
      </p:sp>
      <p:sp>
        <p:nvSpPr>
          <p:cNvPr id="422" name="Google Shape;422;p59"/>
          <p:cNvSpPr/>
          <p:nvPr/>
        </p:nvSpPr>
        <p:spPr>
          <a:xfrm>
            <a:off x="558775" y="3036625"/>
            <a:ext cx="1836900" cy="1846800"/>
          </a:xfrm>
          <a:prstGeom prst="snip1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whose main responsibility is to ensure that the objectives of the BPM project, as outlined in the business case, are being met</a:t>
            </a:r>
            <a:endParaRPr lang="en-GB"/>
          </a:p>
        </p:txBody>
      </p:sp>
      <p:sp>
        <p:nvSpPr>
          <p:cNvPr id="423" name="Google Shape;423;p59"/>
          <p:cNvSpPr/>
          <p:nvPr/>
        </p:nvSpPr>
        <p:spPr>
          <a:xfrm>
            <a:off x="2549875" y="2520300"/>
            <a:ext cx="1817100" cy="456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BPM program manager</a:t>
            </a:r>
            <a:endParaRPr lang="en-GB"/>
          </a:p>
        </p:txBody>
      </p:sp>
      <p:sp>
        <p:nvSpPr>
          <p:cNvPr id="424" name="Google Shape;424;p59"/>
          <p:cNvSpPr/>
          <p:nvPr/>
        </p:nvSpPr>
        <p:spPr>
          <a:xfrm>
            <a:off x="2539975" y="3036625"/>
            <a:ext cx="1836900" cy="1846800"/>
          </a:xfrm>
          <a:prstGeom prst="snip1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To facilitate multiple BPM projects so they meet the program’s objective.</a:t>
            </a:r>
            <a:endParaRPr lang="en-GB"/>
          </a:p>
        </p:txBody>
      </p:sp>
      <p:sp>
        <p:nvSpPr>
          <p:cNvPr id="425" name="Google Shape;425;p59"/>
          <p:cNvSpPr/>
          <p:nvPr/>
        </p:nvSpPr>
        <p:spPr>
          <a:xfrm>
            <a:off x="4531075" y="2520300"/>
            <a:ext cx="1817100" cy="456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Business Process Excellence</a:t>
            </a:r>
            <a:endParaRPr lang="en-GB"/>
          </a:p>
        </p:txBody>
      </p:sp>
      <p:sp>
        <p:nvSpPr>
          <p:cNvPr id="426" name="Google Shape;426;p59"/>
          <p:cNvSpPr/>
          <p:nvPr/>
        </p:nvSpPr>
        <p:spPr>
          <a:xfrm>
            <a:off x="4521175" y="3036625"/>
            <a:ext cx="1836900" cy="1846800"/>
          </a:xfrm>
          <a:prstGeom prst="snip1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Business and processes are</a:t>
            </a:r>
            <a:endParaRPr lang="en-GB"/>
          </a:p>
          <a:p>
            <a:pPr marL="0" lvl="0" indent="0" algn="l" rtl="0">
              <a:spcBef>
                <a:spcPts val="0"/>
              </a:spcBef>
              <a:spcAft>
                <a:spcPts val="0"/>
              </a:spcAft>
              <a:buNone/>
            </a:pPr>
            <a:r>
              <a:rPr lang="en-GB"/>
              <a:t>aligned to ensure that the maximum benefits are obtained from the</a:t>
            </a:r>
            <a:endParaRPr lang="en-GB"/>
          </a:p>
          <a:p>
            <a:pPr marL="0" lvl="0" indent="0" algn="l" rtl="0">
              <a:spcBef>
                <a:spcPts val="0"/>
              </a:spcBef>
              <a:spcAft>
                <a:spcPts val="0"/>
              </a:spcAft>
              <a:buNone/>
            </a:pPr>
            <a:r>
              <a:rPr lang="en-GB"/>
              <a:t>business processes</a:t>
            </a:r>
            <a:endParaRPr lang="en-GB"/>
          </a:p>
        </p:txBody>
      </p:sp>
      <p:sp>
        <p:nvSpPr>
          <p:cNvPr id="427" name="Google Shape;427;p59"/>
          <p:cNvSpPr/>
          <p:nvPr/>
        </p:nvSpPr>
        <p:spPr>
          <a:xfrm>
            <a:off x="6588475" y="2520300"/>
            <a:ext cx="1817100" cy="456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Chief process officer</a:t>
            </a:r>
            <a:endParaRPr lang="en-GB"/>
          </a:p>
        </p:txBody>
      </p:sp>
      <p:sp>
        <p:nvSpPr>
          <p:cNvPr id="428" name="Google Shape;428;p59"/>
          <p:cNvSpPr/>
          <p:nvPr/>
        </p:nvSpPr>
        <p:spPr>
          <a:xfrm>
            <a:off x="6578575" y="3036625"/>
            <a:ext cx="1836900" cy="1846800"/>
          </a:xfrm>
          <a:prstGeom prst="snip1Rect">
            <a:avLst>
              <a:gd name="adj" fmla="val 16667"/>
            </a:avLst>
          </a:prstGeom>
          <a:solidFill>
            <a:srgbClr val="A2C4C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processes and IT are aligned with the strategy</a:t>
            </a:r>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0"/>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SzPts val="990"/>
              <a:buNone/>
            </a:pPr>
            <a:r>
              <a:rPr lang="en-GB" sz="2640"/>
              <a:t>Why are organizational strategy and process architecture important in BPM implementation? </a:t>
            </a:r>
            <a:endParaRPr sz="2640"/>
          </a:p>
        </p:txBody>
      </p:sp>
      <p:sp>
        <p:nvSpPr>
          <p:cNvPr id="434" name="Google Shape;434;p60"/>
          <p:cNvSpPr txBox="1">
            <a:spLocks noGrp="1"/>
          </p:cNvSpPr>
          <p:nvPr>
            <p:ph type="body" idx="1"/>
          </p:nvPr>
        </p:nvSpPr>
        <p:spPr>
          <a:xfrm>
            <a:off x="871175" y="169579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Char char="◦"/>
            </a:pPr>
            <a:r>
              <a:rPr lang="en-GB"/>
              <a:t>Organizational Strategy due to:</a:t>
            </a:r>
            <a:endParaRPr lang="en-GB"/>
          </a:p>
          <a:p>
            <a:pPr marL="914400" lvl="1" indent="-317500" algn="l" rtl="0">
              <a:spcBef>
                <a:spcPts val="0"/>
              </a:spcBef>
              <a:spcAft>
                <a:spcPts val="0"/>
              </a:spcAft>
              <a:buSzPts val="1400"/>
              <a:buChar char="◦"/>
            </a:pPr>
            <a:r>
              <a:rPr lang="en-GB"/>
              <a:t>Sets Direction And Priorities</a:t>
            </a:r>
            <a:endParaRPr lang="en-GB"/>
          </a:p>
          <a:p>
            <a:pPr marL="914400" lvl="1" indent="-317500" algn="l" rtl="0">
              <a:spcBef>
                <a:spcPts val="0"/>
              </a:spcBef>
              <a:spcAft>
                <a:spcPts val="0"/>
              </a:spcAft>
              <a:buSzPts val="1400"/>
              <a:buChar char="◦"/>
            </a:pPr>
            <a:r>
              <a:rPr lang="en-GB"/>
              <a:t>Aligns Teams And Departments In A Common Goal</a:t>
            </a:r>
            <a:endParaRPr lang="en-GB"/>
          </a:p>
          <a:p>
            <a:pPr marL="914400" lvl="1" indent="-317500" algn="l" rtl="0">
              <a:spcBef>
                <a:spcPts val="0"/>
              </a:spcBef>
              <a:spcAft>
                <a:spcPts val="0"/>
              </a:spcAft>
              <a:buSzPts val="1400"/>
              <a:buChar char="◦"/>
            </a:pPr>
            <a:r>
              <a:rPr lang="en-GB"/>
              <a:t>Clarifies And Simplifies Decision Making</a:t>
            </a:r>
            <a:endParaRPr lang="en-GB"/>
          </a:p>
          <a:p>
            <a:pPr marL="914400" lvl="1" indent="-317500" algn="l" rtl="0">
              <a:spcBef>
                <a:spcPts val="0"/>
              </a:spcBef>
              <a:spcAft>
                <a:spcPts val="0"/>
              </a:spcAft>
              <a:buSzPts val="1400"/>
              <a:buChar char="◦"/>
            </a:pPr>
            <a:r>
              <a:rPr lang="en-GB"/>
              <a:t>Allows Your Business To Adapt</a:t>
            </a:r>
            <a:endParaRPr lang="en-GB"/>
          </a:p>
          <a:p>
            <a:pPr marL="457200" lvl="0" indent="-317500" algn="l" rtl="0">
              <a:spcBef>
                <a:spcPts val="0"/>
              </a:spcBef>
              <a:spcAft>
                <a:spcPts val="0"/>
              </a:spcAft>
              <a:buSzPts val="1400"/>
              <a:buChar char="◦"/>
            </a:pPr>
            <a:r>
              <a:rPr lang="en-GB"/>
              <a:t>Process Architecture</a:t>
            </a:r>
            <a:endParaRPr lang="en-GB"/>
          </a:p>
          <a:p>
            <a:pPr marL="914400" lvl="1" indent="-317500" algn="l" rtl="0">
              <a:spcBef>
                <a:spcPts val="0"/>
              </a:spcBef>
              <a:spcAft>
                <a:spcPts val="0"/>
              </a:spcAft>
              <a:buSzPts val="1400"/>
              <a:buChar char="◦"/>
            </a:pPr>
            <a:r>
              <a:rPr lang="en-GB"/>
              <a:t>A good process architecture will ensure that more time and effort is saved by its use. It will also provide a means of communicating, specifying and agreeing the process objectives and principles in a way that it is clear for everyone. Where process architecture already exists, it will be much easier to identify the impact of the suggested changes against the agreed standard.</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800100" y="11253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panose="020B0502020202020204"/>
              <a:buNone/>
            </a:pPr>
            <a:r>
              <a:rPr lang="en-GB"/>
              <a:t>CRM</a:t>
            </a:r>
            <a:endParaRPr lang="en-GB"/>
          </a:p>
        </p:txBody>
      </p:sp>
      <p:sp>
        <p:nvSpPr>
          <p:cNvPr id="313" name="Google Shape;313;p43"/>
          <p:cNvSpPr txBox="1">
            <a:spLocks noGrp="1"/>
          </p:cNvSpPr>
          <p:nvPr>
            <p:ph type="body" idx="1"/>
          </p:nvPr>
        </p:nvSpPr>
        <p:spPr>
          <a:xfrm>
            <a:off x="800100" y="994636"/>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GB"/>
              <a:t>Salesforce is the world’s #1 customer relationship management (CRM) platform. We help your marketing, sales, commerce, service and IT teams work as one from anywhere — so you can keep your customers happy everywhere.</a:t>
            </a:r>
            <a:endParaRPr lang="en-GB"/>
          </a:p>
        </p:txBody>
      </p:sp>
      <p:sp>
        <p:nvSpPr>
          <p:cNvPr id="314" name="Google Shape;314;p43"/>
          <p:cNvSpPr/>
          <p:nvPr/>
        </p:nvSpPr>
        <p:spPr>
          <a:xfrm>
            <a:off x="1921475" y="4526280"/>
            <a:ext cx="6024000" cy="2769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chemeClr val="dk1"/>
                </a:solidFill>
                <a:latin typeface="Century Gothic" panose="020B0502020202020204"/>
                <a:ea typeface="Century Gothic" panose="020B0502020202020204"/>
                <a:cs typeface="Century Gothic" panose="020B0502020202020204"/>
                <a:sym typeface="Century Gothic" panose="020B0502020202020204"/>
              </a:rPr>
              <a:t>https://www.salesforce.com/ap/products/what-is-salesforce/</a:t>
            </a:r>
            <a:endParaRPr sz="1100"/>
          </a:p>
        </p:txBody>
      </p:sp>
      <p:pic>
        <p:nvPicPr>
          <p:cNvPr id="315" name="Google Shape;315;p43"/>
          <p:cNvPicPr preferRelativeResize="0"/>
          <p:nvPr/>
        </p:nvPicPr>
        <p:blipFill rotWithShape="1">
          <a:blip r:embed="rId1"/>
          <a:srcRect/>
          <a:stretch>
            <a:fillRect/>
          </a:stretch>
        </p:blipFill>
        <p:spPr>
          <a:xfrm>
            <a:off x="1105930" y="1757435"/>
            <a:ext cx="7096844" cy="31251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1"/>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Organizational Strategy</a:t>
            </a:r>
            <a:endParaRPr lang="en-GB"/>
          </a:p>
        </p:txBody>
      </p:sp>
      <p:sp>
        <p:nvSpPr>
          <p:cNvPr id="440" name="Google Shape;440;p61"/>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Char char="◦"/>
            </a:pPr>
            <a:r>
              <a:rPr lang="en-GB"/>
              <a:t>An organizational strategy is an action plan for how a company will achieve its long-term goals. </a:t>
            </a:r>
            <a:endParaRPr lang="en-GB"/>
          </a:p>
          <a:p>
            <a:pPr marL="457200" lvl="0" indent="-317500" algn="l" rtl="0">
              <a:spcBef>
                <a:spcPts val="0"/>
              </a:spcBef>
              <a:spcAft>
                <a:spcPts val="0"/>
              </a:spcAft>
              <a:buSzPts val="1400"/>
              <a:buChar char="◦"/>
            </a:pPr>
            <a:r>
              <a:rPr lang="en-GB"/>
              <a:t>Organizational strategy is a plan that specifies how your business will allocate the following resources :</a:t>
            </a:r>
            <a:endParaRPr lang="en-GB"/>
          </a:p>
          <a:p>
            <a:pPr marL="914400" lvl="1" indent="-317500" algn="l" rtl="0">
              <a:spcBef>
                <a:spcPts val="0"/>
              </a:spcBef>
              <a:spcAft>
                <a:spcPts val="0"/>
              </a:spcAft>
              <a:buSzPts val="1400"/>
              <a:buChar char="◦"/>
            </a:pPr>
            <a:r>
              <a:rPr lang="en-GB"/>
              <a:t>Money</a:t>
            </a:r>
            <a:endParaRPr lang="en-GB"/>
          </a:p>
          <a:p>
            <a:pPr marL="914400" lvl="1" indent="-317500" algn="l" rtl="0">
              <a:spcBef>
                <a:spcPts val="0"/>
              </a:spcBef>
              <a:spcAft>
                <a:spcPts val="0"/>
              </a:spcAft>
              <a:buSzPts val="1400"/>
              <a:buChar char="◦"/>
            </a:pPr>
            <a:r>
              <a:rPr lang="en-GB"/>
              <a:t>Labor</a:t>
            </a:r>
            <a:endParaRPr lang="en-GB"/>
          </a:p>
          <a:p>
            <a:pPr marL="914400" lvl="1" indent="-317500" algn="l" rtl="0">
              <a:spcBef>
                <a:spcPts val="0"/>
              </a:spcBef>
              <a:spcAft>
                <a:spcPts val="0"/>
              </a:spcAft>
              <a:buSzPts val="1400"/>
              <a:buChar char="◦"/>
            </a:pPr>
            <a:r>
              <a:rPr lang="en-GB"/>
              <a:t>inventory</a:t>
            </a:r>
            <a:endParaRPr lang="en-GB"/>
          </a:p>
          <a:p>
            <a:pPr marL="457200" lvl="0" indent="-317500" algn="l" rtl="0">
              <a:spcBef>
                <a:spcPts val="0"/>
              </a:spcBef>
              <a:spcAft>
                <a:spcPts val="0"/>
              </a:spcAft>
              <a:buSzPts val="1400"/>
              <a:buChar char="◦"/>
            </a:pPr>
          </a:p>
          <a:p>
            <a:pPr marL="0" lvl="0" indent="0" algn="l" rtl="0">
              <a:spcBef>
                <a:spcPts val="700"/>
              </a:spcBef>
              <a:spcAft>
                <a:spcPts val="0"/>
              </a:spcAft>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2"/>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Clr>
                <a:schemeClr val="dk1"/>
              </a:buClr>
              <a:buSzPct val="31000"/>
              <a:buFont typeface="Arial" panose="020B0604020202020204"/>
              <a:buNone/>
            </a:pPr>
            <a:r>
              <a:rPr lang="en-GB"/>
              <a:t>Organizational Strategy Categories</a:t>
            </a:r>
            <a:endParaRPr lang="en-GB"/>
          </a:p>
          <a:p>
            <a:pPr marL="0" lvl="0" indent="0" algn="l" rtl="0">
              <a:spcBef>
                <a:spcPts val="0"/>
              </a:spcBef>
              <a:spcAft>
                <a:spcPts val="0"/>
              </a:spcAft>
              <a:buNone/>
            </a:pPr>
          </a:p>
        </p:txBody>
      </p:sp>
      <p:sp>
        <p:nvSpPr>
          <p:cNvPr id="446" name="Google Shape;446;p62"/>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GB"/>
              <a:t>When you sit down to create your organizational strategy, you should first divide it into three distinct categories:</a:t>
            </a:r>
            <a:endParaRPr lang="en-GB"/>
          </a:p>
          <a:p>
            <a:pPr marL="457200" lvl="0" indent="-317500" algn="l" rtl="0">
              <a:spcBef>
                <a:spcPts val="700"/>
              </a:spcBef>
              <a:spcAft>
                <a:spcPts val="0"/>
              </a:spcAft>
              <a:buSzPts val="1400"/>
              <a:buAutoNum type="arabicPeriod"/>
            </a:pPr>
            <a:r>
              <a:rPr lang="en-GB"/>
              <a:t>Corporate level strategy: </a:t>
            </a:r>
            <a:endParaRPr lang="en-GB"/>
          </a:p>
          <a:p>
            <a:pPr marL="914400" lvl="1" indent="-317500" algn="l" rtl="0">
              <a:spcBef>
                <a:spcPts val="0"/>
              </a:spcBef>
              <a:spcAft>
                <a:spcPts val="0"/>
              </a:spcAft>
              <a:buSzPts val="1400"/>
              <a:buAutoNum type="alphaLcPeriod"/>
            </a:pPr>
            <a:r>
              <a:rPr lang="en-GB"/>
              <a:t>The Corporate Level is the highest level in any organization, so choices here will impact the main business goal.</a:t>
            </a:r>
            <a:endParaRPr lang="en-GB"/>
          </a:p>
          <a:p>
            <a:pPr marL="914400" lvl="1" indent="-317500" algn="l" rtl="0">
              <a:spcBef>
                <a:spcPts val="0"/>
              </a:spcBef>
              <a:spcAft>
                <a:spcPts val="0"/>
              </a:spcAft>
              <a:buSzPts val="1400"/>
              <a:buAutoNum type="alphaLcPeriod"/>
            </a:pPr>
            <a:r>
              <a:rPr lang="en-GB"/>
              <a:t>Business leaders here identify the actions to take that will best position the organization to meet the marketplace’s needs</a:t>
            </a:r>
            <a:endParaRPr lang="en-GB"/>
          </a:p>
          <a:p>
            <a:pPr marL="457200" lvl="0" indent="-317500" algn="l" rtl="0">
              <a:spcBef>
                <a:spcPts val="0"/>
              </a:spcBef>
              <a:spcAft>
                <a:spcPts val="0"/>
              </a:spcAft>
              <a:buSzPts val="1400"/>
              <a:buAutoNum type="arabicPeriod"/>
            </a:pPr>
            <a:r>
              <a:rPr lang="en-GB"/>
              <a:t>Business level strategy: </a:t>
            </a:r>
            <a:endParaRPr lang="en-GB"/>
          </a:p>
          <a:p>
            <a:pPr marL="914400" lvl="1" indent="-317500" algn="l" rtl="0">
              <a:spcBef>
                <a:spcPts val="0"/>
              </a:spcBef>
              <a:spcAft>
                <a:spcPts val="0"/>
              </a:spcAft>
              <a:buSzPts val="1400"/>
              <a:buAutoNum type="alphaLcPeriod"/>
            </a:pPr>
            <a:r>
              <a:rPr lang="en-GB"/>
              <a:t>At the Business Level, managers identify how a company is going to react to a market and bring value to its customers.</a:t>
            </a:r>
            <a:endParaRPr lang="en-GB"/>
          </a:p>
          <a:p>
            <a:pPr marL="457200" lvl="0" indent="-317500" algn="l" rtl="0">
              <a:spcBef>
                <a:spcPts val="0"/>
              </a:spcBef>
              <a:spcAft>
                <a:spcPts val="0"/>
              </a:spcAft>
              <a:buSzPts val="1400"/>
              <a:buAutoNum type="arabicPeriod"/>
            </a:pPr>
            <a:r>
              <a:rPr lang="en-GB"/>
              <a:t>Functional level strategy:</a:t>
            </a:r>
            <a:endParaRPr lang="en-GB"/>
          </a:p>
          <a:p>
            <a:pPr marL="914400" lvl="1" indent="-317500" algn="l" rtl="0">
              <a:spcBef>
                <a:spcPts val="0"/>
              </a:spcBef>
              <a:spcAft>
                <a:spcPts val="0"/>
              </a:spcAft>
              <a:buSzPts val="1400"/>
              <a:buAutoNum type="alphaLcPeriod"/>
            </a:pPr>
            <a:r>
              <a:rPr lang="en-GB"/>
              <a:t>daily operations and ensuring they are aligned with the organization’s higher-level goals.</a:t>
            </a:r>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3"/>
          <p:cNvSpPr txBox="1">
            <a:spLocks noGrp="1"/>
          </p:cNvSpPr>
          <p:nvPr>
            <p:ph type="title"/>
          </p:nvPr>
        </p:nvSpPr>
        <p:spPr>
          <a:xfrm>
            <a:off x="154675" y="144349"/>
            <a:ext cx="7543800" cy="727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Example</a:t>
            </a:r>
            <a:endParaRPr lang="en-GB"/>
          </a:p>
        </p:txBody>
      </p:sp>
      <p:pic>
        <p:nvPicPr>
          <p:cNvPr id="452" name="Google Shape;452;p63"/>
          <p:cNvPicPr preferRelativeResize="0"/>
          <p:nvPr/>
        </p:nvPicPr>
        <p:blipFill>
          <a:blip r:embed="rId1"/>
          <a:stretch>
            <a:fillRect/>
          </a:stretch>
        </p:blipFill>
        <p:spPr>
          <a:xfrm>
            <a:off x="1878000" y="748425"/>
            <a:ext cx="6227200" cy="42027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4"/>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GB"/>
              <a:t>Process Architecture </a:t>
            </a:r>
            <a:endParaRPr lang="en-GB"/>
          </a:p>
        </p:txBody>
      </p:sp>
      <p:sp>
        <p:nvSpPr>
          <p:cNvPr id="458" name="Google Shape;458;p64"/>
          <p:cNvSpPr txBox="1">
            <a:spLocks noGrp="1"/>
          </p:cNvSpPr>
          <p:nvPr>
            <p:ph type="body" idx="1"/>
          </p:nvPr>
        </p:nvSpPr>
        <p:spPr>
          <a:xfrm>
            <a:off x="800100" y="1570990"/>
            <a:ext cx="7599680" cy="302133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endParaRPr lang="en-GB"/>
          </a:p>
          <a:p>
            <a:pPr marL="0" lvl="0" indent="0" algn="l" rtl="0">
              <a:spcBef>
                <a:spcPts val="700"/>
              </a:spcBef>
              <a:spcAft>
                <a:spcPts val="0"/>
              </a:spcAft>
              <a:buNone/>
            </a:pPr>
            <a:endParaRPr lang="en-GB"/>
          </a:p>
          <a:p>
            <a:pPr marL="0" lvl="0" indent="0" algn="l" rtl="0">
              <a:spcBef>
                <a:spcPts val="700"/>
              </a:spcBef>
              <a:spcAft>
                <a:spcPts val="0"/>
              </a:spcAft>
              <a:buNone/>
            </a:pPr>
            <a:endParaRPr lang="en-GB"/>
          </a:p>
          <a:p>
            <a:pPr marL="0" lvl="0" indent="0" algn="ctr" rtl="0">
              <a:spcBef>
                <a:spcPts val="700"/>
              </a:spcBef>
              <a:spcAft>
                <a:spcPts val="0"/>
              </a:spcAft>
              <a:buNone/>
            </a:pPr>
            <a:r>
              <a:rPr lang="en-GB"/>
              <a:t>Process architecture is much more than a process model</a:t>
            </a:r>
            <a:endParaRPr lang="en-GB"/>
          </a:p>
          <a:p>
            <a:pPr marL="0" lvl="0" indent="0" algn="ctr" rtl="0">
              <a:spcBef>
                <a:spcPts val="700"/>
              </a:spcBef>
              <a:spcAft>
                <a:spcPts val="0"/>
              </a:spcAft>
              <a:buNone/>
            </a:pPr>
            <a:r>
              <a:rPr lang="en-GB"/>
              <a:t>it also includes the objectives, principles, strategies and guidelines that are the foundation of the models.</a:t>
            </a:r>
            <a:endParaRPr lang="en-GB"/>
          </a:p>
          <a:p>
            <a:pPr marL="0" lvl="0" indent="0" algn="ctr" rtl="0">
              <a:spcBef>
                <a:spcPts val="700"/>
              </a:spcBef>
              <a:spcAft>
                <a:spcPts val="0"/>
              </a:spcAft>
              <a:buNone/>
            </a:pPr>
            <a:r>
              <a:rPr lang="en-GB"/>
              <a:t>A process model is just a snapshot of the current thinking, and does not provide sufficient guidance for reviewing existing or creating new processes.</a:t>
            </a: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5"/>
          <p:cNvSpPr txBox="1">
            <a:spLocks noGrp="1"/>
          </p:cNvSpPr>
          <p:nvPr>
            <p:ph type="title"/>
          </p:nvPr>
        </p:nvSpPr>
        <p:spPr>
          <a:xfrm>
            <a:off x="70485" y="247650"/>
            <a:ext cx="7229475" cy="42545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GB"/>
              <a:t>Process Architecture </a:t>
            </a:r>
            <a:endParaRPr lang="en-GB"/>
          </a:p>
        </p:txBody>
      </p:sp>
      <p:pic>
        <p:nvPicPr>
          <p:cNvPr id="464" name="Google Shape;464;p65"/>
          <p:cNvPicPr preferRelativeResize="0"/>
          <p:nvPr/>
        </p:nvPicPr>
        <p:blipFill>
          <a:blip r:embed="rId1"/>
          <a:stretch>
            <a:fillRect/>
          </a:stretch>
        </p:blipFill>
        <p:spPr>
          <a:xfrm>
            <a:off x="1040739" y="529175"/>
            <a:ext cx="6846424" cy="4451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6"/>
          <p:cNvSpPr txBox="1">
            <a:spLocks noGrp="1"/>
          </p:cNvSpPr>
          <p:nvPr>
            <p:ph type="title"/>
          </p:nvPr>
        </p:nvSpPr>
        <p:spPr>
          <a:xfrm>
            <a:off x="172720" y="2078990"/>
            <a:ext cx="1689735" cy="98552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GB"/>
              <a:t>Process Model</a:t>
            </a:r>
            <a:endParaRPr lang="en-GB"/>
          </a:p>
        </p:txBody>
      </p:sp>
      <p:pic>
        <p:nvPicPr>
          <p:cNvPr id="470" name="Google Shape;470;p66"/>
          <p:cNvPicPr preferRelativeResize="0"/>
          <p:nvPr/>
        </p:nvPicPr>
        <p:blipFill>
          <a:blip r:embed="rId1"/>
          <a:stretch>
            <a:fillRect/>
          </a:stretch>
        </p:blipFill>
        <p:spPr>
          <a:xfrm>
            <a:off x="1824730" y="429500"/>
            <a:ext cx="6496050" cy="449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7"/>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GB"/>
              <a:t>How do you sell BPM technology to the organization?</a:t>
            </a:r>
            <a:endParaRPr lang="en-GB"/>
          </a:p>
        </p:txBody>
      </p:sp>
      <p:sp>
        <p:nvSpPr>
          <p:cNvPr id="476" name="Google Shape;476;p67"/>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GB"/>
              <a:t>The volume of work and the complexity of the business process demand that organizations look for possible IT applications to support and automate their processes.</a:t>
            </a:r>
            <a:endParaRPr lang="en-GB"/>
          </a:p>
          <a:p>
            <a:pPr marL="0" lvl="0" indent="457200" algn="l" rtl="0">
              <a:spcBef>
                <a:spcPts val="700"/>
              </a:spcBef>
              <a:spcAft>
                <a:spcPts val="0"/>
              </a:spcAft>
              <a:buNone/>
            </a:pPr>
            <a:r>
              <a:rPr lang="en-GB"/>
              <a:t>–	 whether a telecom operator providing an ASDL connection, a bank processing a loan application, an insurance company handling a claim, or a local government organization processing a request for a new passport</a:t>
            </a: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8"/>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Clr>
                <a:schemeClr val="dk1"/>
              </a:buClr>
              <a:buSzPct val="31000"/>
              <a:buFont typeface="Arial" panose="020B0604020202020204"/>
              <a:buNone/>
            </a:pPr>
            <a:r>
              <a:rPr lang="en-GB"/>
              <a:t>How do you sell BPM technology to the organization?</a:t>
            </a:r>
            <a:endParaRPr lang="en-GB"/>
          </a:p>
          <a:p>
            <a:pPr marL="0" lvl="0" indent="0" algn="l" rtl="0">
              <a:spcBef>
                <a:spcPts val="0"/>
              </a:spcBef>
              <a:spcAft>
                <a:spcPts val="0"/>
              </a:spcAft>
              <a:buNone/>
            </a:pPr>
          </a:p>
        </p:txBody>
      </p:sp>
      <p:sp>
        <p:nvSpPr>
          <p:cNvPr id="482" name="Google Shape;482;p68"/>
          <p:cNvSpPr txBox="1">
            <a:spLocks noGrp="1"/>
          </p:cNvSpPr>
          <p:nvPr>
            <p:ph type="body" idx="1"/>
          </p:nvPr>
        </p:nvSpPr>
        <p:spPr>
          <a:xfrm>
            <a:off x="800100" y="1577350"/>
            <a:ext cx="5074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GB"/>
              <a:t>Throughout the years, many companies have invested millions in all sorts of IT solutions. </a:t>
            </a:r>
            <a:endParaRPr lang="en-GB"/>
          </a:p>
          <a:p>
            <a:pPr marL="0" lvl="0" indent="0" algn="l" rtl="0">
              <a:spcBef>
                <a:spcPts val="700"/>
              </a:spcBef>
              <a:spcAft>
                <a:spcPts val="0"/>
              </a:spcAft>
              <a:buNone/>
            </a:pPr>
            <a:r>
              <a:rPr lang="en-GB"/>
              <a:t>The marketing department has its Enterprise Content Management (ECM) system, used to inform the consumer of the organization’s products or services. </a:t>
            </a:r>
            <a:endParaRPr lang="en-GB"/>
          </a:p>
          <a:p>
            <a:pPr marL="0" lvl="0" indent="0" algn="l" rtl="0">
              <a:spcBef>
                <a:spcPts val="700"/>
              </a:spcBef>
              <a:spcAft>
                <a:spcPts val="0"/>
              </a:spcAft>
              <a:buNone/>
            </a:pPr>
            <a:r>
              <a:rPr lang="en-GB"/>
              <a:t>The sales department has a Customer Relation Management (CRM) system to allow the company to up- and cross-sell, and finally the delivery department has an Enterprise Resource Planning (ERP) system to process the order and send an invoice</a:t>
            </a:r>
            <a:endParaRPr lang="en-GB"/>
          </a:p>
        </p:txBody>
      </p:sp>
      <p:pic>
        <p:nvPicPr>
          <p:cNvPr id="483" name="Google Shape;483;p68"/>
          <p:cNvPicPr preferRelativeResize="0"/>
          <p:nvPr/>
        </p:nvPicPr>
        <p:blipFill>
          <a:blip r:embed="rId1"/>
          <a:stretch>
            <a:fillRect/>
          </a:stretch>
        </p:blipFill>
        <p:spPr>
          <a:xfrm>
            <a:off x="6027300" y="1663046"/>
            <a:ext cx="2964300" cy="232135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9"/>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Who is buying BPM technology? </a:t>
            </a:r>
            <a:endParaRPr lang="en-GB"/>
          </a:p>
        </p:txBody>
      </p:sp>
      <p:sp>
        <p:nvSpPr>
          <p:cNvPr id="489" name="Google Shape;489;p69"/>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GB"/>
              <a:t>As mentioned previously, both the business and the IT sides of an organization are involved in acquiring BPM technology.</a:t>
            </a:r>
            <a:endParaRPr lang="en-GB"/>
          </a:p>
          <a:p>
            <a:pPr marL="457200" lvl="0" indent="-317500" algn="l" rtl="0">
              <a:spcBef>
                <a:spcPts val="0"/>
              </a:spcBef>
              <a:spcAft>
                <a:spcPts val="0"/>
              </a:spcAft>
              <a:buSzPts val="1400"/>
              <a:buAutoNum type="arabicPeriod"/>
            </a:pPr>
            <a:r>
              <a:rPr lang="en-GB"/>
              <a:t> business manager can buy an automated BPM solution. Generic arguments for any business manager include the following: </a:t>
            </a:r>
            <a:endParaRPr lang="en-GB"/>
          </a:p>
          <a:p>
            <a:pPr marL="914400" lvl="1" indent="-317500" algn="l" rtl="0">
              <a:spcBef>
                <a:spcPts val="0"/>
              </a:spcBef>
              <a:spcAft>
                <a:spcPts val="0"/>
              </a:spcAft>
              <a:buSzPts val="1400"/>
              <a:buAutoNum type="alphaLcPeriod"/>
            </a:pPr>
            <a:r>
              <a:rPr lang="en-GB"/>
              <a:t>BPM technology provides business process transparency </a:t>
            </a:r>
            <a:endParaRPr lang="en-GB"/>
          </a:p>
          <a:p>
            <a:pPr marL="914400" lvl="1" indent="-317500" algn="l" rtl="0">
              <a:spcBef>
                <a:spcPts val="0"/>
              </a:spcBef>
              <a:spcAft>
                <a:spcPts val="0"/>
              </a:spcAft>
              <a:buSzPts val="1400"/>
              <a:buAutoNum type="alphaLcPeriod"/>
            </a:pPr>
            <a:r>
              <a:rPr lang="en-GB"/>
              <a:t>the business becomes more agile</a:t>
            </a:r>
            <a:endParaRPr lang="en-GB"/>
          </a:p>
          <a:p>
            <a:pPr marL="0" lvl="0" indent="0" algn="l" rtl="0">
              <a:spcBef>
                <a:spcPts val="700"/>
              </a:spcBef>
              <a:spcAft>
                <a:spcPts val="0"/>
              </a:spcAft>
              <a:buNone/>
            </a:p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0"/>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GB"/>
              <a:t>Case study: BPM automation in a telecommunications organization</a:t>
            </a:r>
            <a:endParaRPr lang="en-GB"/>
          </a:p>
        </p:txBody>
      </p:sp>
      <p:sp>
        <p:nvSpPr>
          <p:cNvPr id="495" name="Google Shape;495;p70"/>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fontScale="92500" lnSpcReduction="20000"/>
          </a:bodyPr>
          <a:lstStyle/>
          <a:p>
            <a:pPr marL="0" lvl="0" indent="0" algn="l" rtl="0">
              <a:spcBef>
                <a:spcPts val="700"/>
              </a:spcBef>
              <a:spcAft>
                <a:spcPts val="0"/>
              </a:spcAft>
              <a:buNone/>
            </a:pPr>
            <a:r>
              <a:rPr lang="en-GB"/>
              <a:t>A European telecommunications company was faced with an extremely fast-growing demand for broadband services, just as most countries in Europe.The company anticipated the challenge of such high demand, realizing that if it did not update its system for managing customer requests and broadband orders then business would suffer.The existing system was entirely manual, so every order had to be produced from one system and passed to another by its employees.About eighty processes were divided over twenty systems and ten departments. On average, one order took two days to process.This was proving to be very expensive and a waste of resources, especially since it was a relatively straightforward procedure. By implementing a BPM infrastructure, the company is now able to process approximately 80 percent of orders automatically, and turns around most orders within two hours, thus reducing the process time by 90 percent.This has also increased quality by reducing errors by 95 percent. A full return on investment was achieved within a year of implementation. On a practical level, the company has learned a lot more about its business and how it operates – ‘Now we actually know exactly how our customer order process works’. Using the previous legacy system, it took the company between four and six weeks to make any changes; now, any problems in the processes can be fixed in two weeks</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panose="020B0502020202020204"/>
              <a:buNone/>
            </a:pPr>
            <a:r>
              <a:rPr lang="en-GB"/>
              <a:t>CRM</a:t>
            </a:r>
            <a:endParaRPr lang="en-GB"/>
          </a:p>
        </p:txBody>
      </p:sp>
      <p:sp>
        <p:nvSpPr>
          <p:cNvPr id="321" name="Google Shape;321;p44"/>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GB"/>
              <a:t>Customer Relationship Management or </a:t>
            </a:r>
            <a:r>
              <a:rPr lang="en-GB" b="1"/>
              <a:t>CRM</a:t>
            </a:r>
            <a:r>
              <a:rPr lang="en-GB"/>
              <a:t> consists of </a:t>
            </a:r>
            <a:r>
              <a:rPr lang="en-GB" b="1"/>
              <a:t>strategies</a:t>
            </a:r>
            <a:r>
              <a:rPr lang="en-GB"/>
              <a:t>, </a:t>
            </a:r>
            <a:r>
              <a:rPr lang="en-GB" b="1"/>
              <a:t>processes</a:t>
            </a:r>
            <a:r>
              <a:rPr lang="en-GB"/>
              <a:t>, and </a:t>
            </a:r>
            <a:r>
              <a:rPr lang="en-GB" b="1"/>
              <a:t>software</a:t>
            </a:r>
            <a:r>
              <a:rPr lang="en-GB"/>
              <a:t> that manages your company’s interactions with customers and potential clients.</a:t>
            </a:r>
            <a:endParaRPr lang="en-GB"/>
          </a:p>
          <a:p>
            <a:pPr marL="139700" lvl="0" indent="-139700" algn="l" rtl="0">
              <a:lnSpc>
                <a:spcPct val="100000"/>
              </a:lnSpc>
              <a:spcBef>
                <a:spcPts val="700"/>
              </a:spcBef>
              <a:spcAft>
                <a:spcPts val="0"/>
              </a:spcAft>
              <a:buSzPts val="1400"/>
              <a:buChar char="◦"/>
            </a:pPr>
            <a:r>
              <a:rPr lang="en-GB"/>
              <a:t>CRM can be used in </a:t>
            </a:r>
            <a:r>
              <a:rPr lang="en-GB" b="1"/>
              <a:t>marketing</a:t>
            </a:r>
            <a:r>
              <a:rPr lang="en-GB"/>
              <a:t>, </a:t>
            </a:r>
            <a:r>
              <a:rPr lang="en-GB" b="1"/>
              <a:t>sales</a:t>
            </a:r>
            <a:r>
              <a:rPr lang="en-GB"/>
              <a:t>, and </a:t>
            </a:r>
            <a:r>
              <a:rPr lang="en-GB" b="1"/>
              <a:t>operations</a:t>
            </a:r>
            <a:r>
              <a:rPr lang="en-GB"/>
              <a:t>, to monitor and improve relationships, and upsell clients.</a:t>
            </a:r>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1"/>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OutCome</a:t>
            </a:r>
            <a:endParaRPr lang="en-GB"/>
          </a:p>
        </p:txBody>
      </p:sp>
      <p:sp>
        <p:nvSpPr>
          <p:cNvPr id="501" name="Google Shape;501;p71"/>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457200" lvl="0" indent="-317500" algn="l" rtl="0">
              <a:spcBef>
                <a:spcPts val="700"/>
              </a:spcBef>
              <a:spcAft>
                <a:spcPts val="0"/>
              </a:spcAft>
              <a:buSzPts val="1400"/>
              <a:buAutoNum type="arabicPeriod"/>
            </a:pPr>
            <a:r>
              <a:rPr lang="en-GB"/>
              <a:t>productivity is increased at a lower cost </a:t>
            </a:r>
            <a:endParaRPr lang="en-GB"/>
          </a:p>
          <a:p>
            <a:pPr marL="457200" lvl="0" indent="-317500" algn="l" rtl="0">
              <a:spcBef>
                <a:spcPts val="0"/>
              </a:spcBef>
              <a:spcAft>
                <a:spcPts val="0"/>
              </a:spcAft>
              <a:buSzPts val="1400"/>
              <a:buAutoNum type="arabicPeriod"/>
            </a:pPr>
            <a:r>
              <a:rPr lang="en-GB"/>
              <a:t>compliance can be provided </a:t>
            </a:r>
            <a:endParaRPr lang="en-GB"/>
          </a:p>
          <a:p>
            <a:pPr marL="457200" lvl="0" indent="-317500" algn="l" rtl="0">
              <a:spcBef>
                <a:spcPts val="0"/>
              </a:spcBef>
              <a:spcAft>
                <a:spcPts val="0"/>
              </a:spcAft>
              <a:buSzPts val="1400"/>
              <a:buAutoNum type="arabicPeriod"/>
            </a:pPr>
            <a:r>
              <a:rPr lang="en-GB"/>
              <a:t>customer service is improved.</a:t>
            </a:r>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72"/>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SzPts val="990"/>
              <a:buNone/>
            </a:pPr>
            <a:r>
              <a:rPr lang="en-GB" sz="2940"/>
              <a:t>When addressing an IT department, the following issues should be presented:</a:t>
            </a:r>
            <a:endParaRPr sz="2940"/>
          </a:p>
        </p:txBody>
      </p:sp>
      <p:sp>
        <p:nvSpPr>
          <p:cNvPr id="507" name="Google Shape;507;p72"/>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GB"/>
              <a:t>● with BPM technology, the earlier investment in IT applications will not be wasted </a:t>
            </a:r>
            <a:endParaRPr lang="en-GB"/>
          </a:p>
          <a:p>
            <a:pPr marL="0" lvl="0" indent="0" algn="l" rtl="0">
              <a:spcBef>
                <a:spcPts val="700"/>
              </a:spcBef>
              <a:spcAft>
                <a:spcPts val="0"/>
              </a:spcAft>
              <a:buNone/>
            </a:pPr>
            <a:r>
              <a:rPr lang="en-GB"/>
              <a:t>● BPM will link these independent applications together </a:t>
            </a:r>
            <a:endParaRPr lang="en-GB"/>
          </a:p>
          <a:p>
            <a:pPr marL="0" lvl="0" indent="0" algn="l" rtl="0">
              <a:spcBef>
                <a:spcPts val="700"/>
              </a:spcBef>
              <a:spcAft>
                <a:spcPts val="0"/>
              </a:spcAft>
              <a:buNone/>
            </a:pPr>
            <a:r>
              <a:rPr lang="en-GB"/>
              <a:t>● the IT department can be more responsive to the changing business requirements </a:t>
            </a:r>
            <a:endParaRPr lang="en-GB"/>
          </a:p>
          <a:p>
            <a:pPr marL="0" lvl="0" indent="0" algn="l" rtl="0">
              <a:spcBef>
                <a:spcPts val="700"/>
              </a:spcBef>
              <a:spcAft>
                <a:spcPts val="0"/>
              </a:spcAft>
              <a:buNone/>
            </a:pPr>
            <a:r>
              <a:rPr lang="en-GB"/>
              <a:t>● the new applications can be provided faster, cheaper and more flexibly </a:t>
            </a:r>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3"/>
          <p:cNvSpPr txBox="1">
            <a:spLocks noGrp="1"/>
          </p:cNvSpPr>
          <p:nvPr>
            <p:ph type="title"/>
          </p:nvPr>
        </p:nvSpPr>
        <p:spPr>
          <a:xfrm>
            <a:off x="800100" y="481946"/>
            <a:ext cx="7543800" cy="102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Who is selling BPM technology?</a:t>
            </a:r>
            <a:endParaRPr lang="en-GB"/>
          </a:p>
        </p:txBody>
      </p:sp>
      <p:sp>
        <p:nvSpPr>
          <p:cNvPr id="513" name="Google Shape;513;p73"/>
          <p:cNvSpPr txBox="1">
            <a:spLocks noGrp="1"/>
          </p:cNvSpPr>
          <p:nvPr>
            <p:ph type="body" idx="1"/>
          </p:nvPr>
        </p:nvSpPr>
        <p:spPr>
          <a:xfrm>
            <a:off x="800100" y="1577340"/>
            <a:ext cx="7543800" cy="2949000"/>
          </a:xfrm>
          <a:prstGeom prst="rect">
            <a:avLst/>
          </a:prstGeom>
        </p:spPr>
        <p:txBody>
          <a:bodyPr spcFirstLastPara="1" wrap="square" lIns="68575" tIns="34275" rIns="68575" bIns="34275" anchor="t" anchorCtr="0">
            <a:normAutofit/>
          </a:bodyPr>
          <a:lstStyle/>
          <a:p>
            <a:pPr marL="0" lvl="0" indent="0" algn="l" rtl="0">
              <a:spcBef>
                <a:spcPts val="700"/>
              </a:spcBef>
              <a:spcAft>
                <a:spcPts val="0"/>
              </a:spcAft>
              <a:buNone/>
            </a:pPr>
            <a:r>
              <a:rPr lang="en-GB"/>
              <a:t>we can see the following three parties involved in selling an automated BPM solution:  </a:t>
            </a:r>
            <a:endParaRPr lang="en-GB"/>
          </a:p>
          <a:p>
            <a:pPr marL="457200" lvl="0" indent="-317500" algn="l" rtl="0">
              <a:spcBef>
                <a:spcPts val="700"/>
              </a:spcBef>
              <a:spcAft>
                <a:spcPts val="0"/>
              </a:spcAft>
              <a:buSzPts val="1400"/>
              <a:buChar char="◦"/>
            </a:pPr>
            <a:r>
              <a:rPr lang="en-GB"/>
              <a:t>Parties internal to the organization </a:t>
            </a:r>
            <a:endParaRPr lang="en-GB"/>
          </a:p>
          <a:p>
            <a:pPr marL="457200" lvl="0" indent="-317500" algn="l" rtl="0">
              <a:spcBef>
                <a:spcPts val="0"/>
              </a:spcBef>
              <a:spcAft>
                <a:spcPts val="0"/>
              </a:spcAft>
              <a:buSzPts val="1400"/>
              <a:buChar char="◦"/>
            </a:pPr>
            <a:r>
              <a:rPr lang="en-GB"/>
              <a:t>A software vendor </a:t>
            </a:r>
            <a:endParaRPr lang="en-GB"/>
          </a:p>
          <a:p>
            <a:pPr marL="457200" lvl="0" indent="-317500" algn="l" rtl="0">
              <a:spcBef>
                <a:spcPts val="0"/>
              </a:spcBef>
              <a:spcAft>
                <a:spcPts val="0"/>
              </a:spcAft>
              <a:buSzPts val="1400"/>
              <a:buChar char="◦"/>
            </a:pPr>
            <a:r>
              <a:rPr lang="en-GB"/>
              <a:t>A system integrator and/or consultant</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Enterprise Resource Planning Systems</a:t>
            </a:r>
            <a:endParaRPr lang="en-US" dirty="0"/>
          </a:p>
        </p:txBody>
      </p:sp>
      <p:sp>
        <p:nvSpPr>
          <p:cNvPr id="3" name="Text Placeholder 2"/>
          <p:cNvSpPr>
            <a:spLocks noGrp="1"/>
          </p:cNvSpPr>
          <p:nvPr>
            <p:ph type="body" idx="1"/>
          </p:nvPr>
        </p:nvSpPr>
        <p:spPr/>
        <p:txBody>
          <a:bodyPr/>
          <a:lstStyle/>
          <a:p>
            <a:r>
              <a:rPr lang="en-US" dirty="0"/>
              <a:t>An enterprise resource planning system stores its data in one centralized database, and a set of application modules provides the desired functionality, including human resources, financials, and manufacturing. </a:t>
            </a:r>
            <a:endParaRPr lang="en-US" dirty="0"/>
          </a:p>
        </p:txBody>
      </p:sp>
      <p:pic>
        <p:nvPicPr>
          <p:cNvPr id="4" name="Picture 3"/>
          <p:cNvPicPr>
            <a:picLocks noChangeAspect="1"/>
          </p:cNvPicPr>
          <p:nvPr/>
        </p:nvPicPr>
        <p:blipFill>
          <a:blip r:embed="rId1"/>
          <a:stretch>
            <a:fillRect/>
          </a:stretch>
        </p:blipFill>
        <p:spPr>
          <a:xfrm>
            <a:off x="4360851" y="2445173"/>
            <a:ext cx="3778261" cy="2264939"/>
          </a:xfrm>
          <a:prstGeom prst="rect">
            <a:avLst/>
          </a:prstGeom>
        </p:spPr>
      </p:pic>
      <p:sp>
        <p:nvSpPr>
          <p:cNvPr id="5" name="Rectangle 4"/>
          <p:cNvSpPr/>
          <p:nvPr/>
        </p:nvSpPr>
        <p:spPr>
          <a:xfrm>
            <a:off x="4284133" y="4620280"/>
            <a:ext cx="4572000" cy="523220"/>
          </a:xfrm>
          <a:prstGeom prst="rect">
            <a:avLst/>
          </a:prstGeom>
        </p:spPr>
        <p:txBody>
          <a:bodyPr>
            <a:spAutoFit/>
          </a:bodyPr>
          <a:lstStyle/>
          <a:p>
            <a:r>
              <a:rPr lang="en-US" dirty="0"/>
              <a:t>Enterprise applications with redundant data and data dependencies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Enterprise Resource Planning Systems</a:t>
            </a:r>
            <a:endParaRPr lang="en-US" dirty="0"/>
          </a:p>
        </p:txBody>
      </p:sp>
      <p:pic>
        <p:nvPicPr>
          <p:cNvPr id="4" name="Picture 3"/>
          <p:cNvPicPr>
            <a:picLocks noChangeAspect="1"/>
          </p:cNvPicPr>
          <p:nvPr/>
        </p:nvPicPr>
        <p:blipFill>
          <a:blip r:embed="rId1"/>
          <a:stretch>
            <a:fillRect/>
          </a:stretch>
        </p:blipFill>
        <p:spPr>
          <a:xfrm>
            <a:off x="1061955" y="2128966"/>
            <a:ext cx="5338634" cy="2424660"/>
          </a:xfrm>
          <a:prstGeom prst="rect">
            <a:avLst/>
          </a:prstGeom>
        </p:spPr>
      </p:pic>
      <p:sp>
        <p:nvSpPr>
          <p:cNvPr id="3" name="Text Placeholder 2"/>
          <p:cNvSpPr>
            <a:spLocks noGrp="1"/>
          </p:cNvSpPr>
          <p:nvPr>
            <p:ph type="body" idx="1"/>
          </p:nvPr>
        </p:nvSpPr>
        <p:spPr/>
        <p:txBody>
          <a:bodyPr/>
          <a:lstStyle/>
          <a:p>
            <a:r>
              <a:rPr lang="en-US" dirty="0"/>
              <a:t>Early enterprise application integration: hard-wiring of application systems results in N × N problem</a:t>
            </a:r>
            <a:endParaRPr lang="en-US" dirty="0"/>
          </a:p>
        </p:txBody>
      </p:sp>
      <p:sp>
        <p:nvSpPr>
          <p:cNvPr id="5" name="Rectangle 4"/>
          <p:cNvSpPr/>
          <p:nvPr/>
        </p:nvSpPr>
        <p:spPr>
          <a:xfrm>
            <a:off x="3601416" y="4593034"/>
            <a:ext cx="4352474" cy="307777"/>
          </a:xfrm>
          <a:prstGeom prst="rect">
            <a:avLst/>
          </a:prstGeom>
        </p:spPr>
        <p:txBody>
          <a:bodyPr wrap="none">
            <a:spAutoFit/>
          </a:bodyPr>
          <a:lstStyle/>
          <a:p>
            <a:r>
              <a:rPr lang="en-US" dirty="0"/>
              <a:t>any change in the application landscape needs to be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17481"/>
            <a:ext cx="7543800" cy="1028700"/>
          </a:xfrm>
        </p:spPr>
        <p:txBody>
          <a:bodyPr/>
          <a:lstStyle/>
          <a:p>
            <a:r>
              <a:rPr lang="en-US" dirty="0"/>
              <a:t>Hub-and-Spoke Integration </a:t>
            </a:r>
            <a:endParaRPr lang="en-US" dirty="0"/>
          </a:p>
        </p:txBody>
      </p:sp>
      <p:pic>
        <p:nvPicPr>
          <p:cNvPr id="4" name="Picture 3"/>
          <p:cNvPicPr>
            <a:picLocks noChangeAspect="1"/>
          </p:cNvPicPr>
          <p:nvPr/>
        </p:nvPicPr>
        <p:blipFill>
          <a:blip r:embed="rId1"/>
          <a:stretch>
            <a:fillRect/>
          </a:stretch>
        </p:blipFill>
        <p:spPr>
          <a:xfrm>
            <a:off x="1176443" y="1246505"/>
            <a:ext cx="6791325" cy="34766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Value Chain</a:t>
            </a:r>
            <a:endParaRPr lang="en-US" dirty="0"/>
          </a:p>
        </p:txBody>
      </p:sp>
      <p:sp>
        <p:nvSpPr>
          <p:cNvPr id="3" name="Text Placeholder 2"/>
          <p:cNvSpPr>
            <a:spLocks noGrp="1"/>
          </p:cNvSpPr>
          <p:nvPr>
            <p:ph type="body" idx="1"/>
          </p:nvPr>
        </p:nvSpPr>
        <p:spPr/>
        <p:txBody>
          <a:bodyPr/>
          <a:lstStyle/>
          <a:p>
            <a:r>
              <a:rPr lang="en-US" dirty="0" smtClean="0"/>
              <a:t>Developments </a:t>
            </a:r>
            <a:r>
              <a:rPr lang="en-US" dirty="0"/>
              <a:t>in software architecture, business administration also contributed to the rise of business process management. </a:t>
            </a:r>
            <a:endParaRPr lang="en-US" dirty="0" smtClean="0"/>
          </a:p>
          <a:p>
            <a:r>
              <a:rPr lang="en-US" dirty="0" smtClean="0"/>
              <a:t>There </a:t>
            </a:r>
            <a:r>
              <a:rPr lang="en-US" dirty="0"/>
              <a:t>were two major factors that fuelled workflow management and business process management</a:t>
            </a:r>
            <a:r>
              <a:rPr lang="en-US" dirty="0" smtClean="0"/>
              <a:t>.</a:t>
            </a:r>
            <a:endParaRPr lang="en-US" dirty="0" smtClean="0"/>
          </a:p>
          <a:p>
            <a:pPr lvl="1"/>
            <a:r>
              <a:rPr lang="en-US" dirty="0" smtClean="0"/>
              <a:t>Value Chain</a:t>
            </a:r>
            <a:endParaRPr lang="en-US" dirty="0" smtClean="0"/>
          </a:p>
          <a:p>
            <a:pPr lvl="1"/>
            <a:r>
              <a:rPr lang="en-US" dirty="0"/>
              <a:t>process orientation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327" name="Google Shape;327;p45" descr="What is Enterprise Resource Planning (ERP)?"/>
          <p:cNvPicPr preferRelativeResize="0"/>
          <p:nvPr/>
        </p:nvPicPr>
        <p:blipFill rotWithShape="1">
          <a:blip r:embed="rId1"/>
          <a:srcRect/>
          <a:stretch>
            <a:fillRect/>
          </a:stretch>
        </p:blipFill>
        <p:spPr>
          <a:xfrm>
            <a:off x="1115257" y="1232886"/>
            <a:ext cx="7315200" cy="3657601"/>
          </a:xfrm>
          <a:prstGeom prst="rect">
            <a:avLst/>
          </a:prstGeom>
          <a:noFill/>
          <a:ln>
            <a:noFill/>
          </a:ln>
        </p:spPr>
      </p:pic>
      <p:pic>
        <p:nvPicPr>
          <p:cNvPr id="328" name="Google Shape;328;p45" descr="cloud solutions company"/>
          <p:cNvPicPr preferRelativeResize="0"/>
          <p:nvPr/>
        </p:nvPicPr>
        <p:blipFill rotWithShape="1">
          <a:blip r:embed="rId2"/>
          <a:srcRect/>
          <a:stretch>
            <a:fillRect/>
          </a:stretch>
        </p:blipFill>
        <p:spPr>
          <a:xfrm>
            <a:off x="1219361" y="414531"/>
            <a:ext cx="7193756" cy="13930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27"/>
                                        </p:tgtEl>
                                      </p:cBhvr>
                                    </p:animEffect>
                                    <p:set>
                                      <p:cBhvr>
                                        <p:cTn id="7" dur="1" fill="hold">
                                          <p:stCondLst>
                                            <p:cond delay="500"/>
                                          </p:stCondLst>
                                        </p:cTn>
                                        <p:tgtEl>
                                          <p:spTgt spid="3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8"/>
                                        </p:tgtEl>
                                        <p:attrNameLst>
                                          <p:attrName>style.visibility</p:attrName>
                                        </p:attrNameLst>
                                      </p:cBhvr>
                                      <p:to>
                                        <p:strVal val="visible"/>
                                      </p:to>
                                    </p:set>
                                    <p:animEffect transition="in" filter="fade">
                                      <p:cBhvr>
                                        <p:cTn id="12" dur="1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62626"/>
              </a:buClr>
              <a:buSzPts val="3600"/>
              <a:buFont typeface="Century Gothic" panose="020B0502020202020204"/>
              <a:buNone/>
            </a:pPr>
            <a:r>
              <a:rPr lang="en-GB"/>
              <a:t>Example</a:t>
            </a:r>
            <a:endParaRPr lang="en-GB"/>
          </a:p>
        </p:txBody>
      </p:sp>
      <p:sp>
        <p:nvSpPr>
          <p:cNvPr id="334" name="Google Shape;334;p46"/>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GB"/>
              <a:t>Suppose a client approaches sales team asking for a particular product. The sales team contacts to inventory department to check the availability of the product. To their surprise, sales team found out that the product is out of stock</a:t>
            </a:r>
            <a:endParaRPr lang="en-GB"/>
          </a:p>
        </p:txBody>
      </p:sp>
      <p:pic>
        <p:nvPicPr>
          <p:cNvPr id="335" name="Google Shape;335;p46" descr="150e7bacae96752cb6e6472354da957f.png"/>
          <p:cNvPicPr preferRelativeResize="0"/>
          <p:nvPr/>
        </p:nvPicPr>
        <p:blipFill rotWithShape="1">
          <a:blip r:embed="rId1"/>
          <a:srcRect/>
          <a:stretch>
            <a:fillRect/>
          </a:stretch>
        </p:blipFill>
        <p:spPr>
          <a:xfrm>
            <a:off x="5240044" y="2391741"/>
            <a:ext cx="3439427" cy="2201233"/>
          </a:xfrm>
          <a:prstGeom prst="rect">
            <a:avLst/>
          </a:prstGeom>
          <a:noFill/>
          <a:ln>
            <a:noFill/>
          </a:ln>
        </p:spPr>
      </p:pic>
      <p:pic>
        <p:nvPicPr>
          <p:cNvPr id="336" name="Google Shape;336;p46" descr="64e4e4d3df991bc70667a7a7e9f0b106.png"/>
          <p:cNvPicPr preferRelativeResize="0"/>
          <p:nvPr/>
        </p:nvPicPr>
        <p:blipFill rotWithShape="1">
          <a:blip r:embed="rId2"/>
          <a:srcRect/>
          <a:stretch>
            <a:fillRect/>
          </a:stretch>
        </p:blipFill>
        <p:spPr>
          <a:xfrm>
            <a:off x="1194808" y="2391741"/>
            <a:ext cx="3709664" cy="20509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262626"/>
              </a:buClr>
              <a:buSzPts val="1800"/>
              <a:buFont typeface="Century Gothic" panose="020B0502020202020204"/>
              <a:buNone/>
            </a:pPr>
            <a:r>
              <a:rPr lang="en-GB" sz="1800"/>
              <a:t>In many ERP systems, these common functional areas are grouped into ERP modules, including but not limited to:</a:t>
            </a:r>
            <a:br>
              <a:rPr lang="en-GB" sz="1800"/>
            </a:br>
            <a:endParaRPr sz="1800"/>
          </a:p>
        </p:txBody>
      </p:sp>
      <p:sp>
        <p:nvSpPr>
          <p:cNvPr id="342" name="Google Shape;342;p47"/>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GB"/>
              <a:t>Financial Accounting</a:t>
            </a:r>
            <a:endParaRPr lang="en-GB"/>
          </a:p>
          <a:p>
            <a:pPr marL="139700" lvl="0" indent="-139700" algn="l" rtl="0">
              <a:lnSpc>
                <a:spcPct val="100000"/>
              </a:lnSpc>
              <a:spcBef>
                <a:spcPts val="700"/>
              </a:spcBef>
              <a:spcAft>
                <a:spcPts val="0"/>
              </a:spcAft>
              <a:buSzPts val="1400"/>
              <a:buChar char="◦"/>
            </a:pPr>
            <a:r>
              <a:rPr lang="en-GB"/>
              <a:t>Management Accounting</a:t>
            </a:r>
            <a:endParaRPr lang="en-GB"/>
          </a:p>
          <a:p>
            <a:pPr marL="139700" lvl="0" indent="-139700" algn="l" rtl="0">
              <a:lnSpc>
                <a:spcPct val="100000"/>
              </a:lnSpc>
              <a:spcBef>
                <a:spcPts val="700"/>
              </a:spcBef>
              <a:spcAft>
                <a:spcPts val="0"/>
              </a:spcAft>
              <a:buSzPts val="1400"/>
              <a:buChar char="◦"/>
            </a:pPr>
            <a:r>
              <a:rPr lang="en-GB"/>
              <a:t>Human Resources</a:t>
            </a:r>
            <a:endParaRPr lang="en-GB"/>
          </a:p>
          <a:p>
            <a:pPr marL="139700" lvl="0" indent="-139700" algn="l" rtl="0">
              <a:lnSpc>
                <a:spcPct val="100000"/>
              </a:lnSpc>
              <a:spcBef>
                <a:spcPts val="700"/>
              </a:spcBef>
              <a:spcAft>
                <a:spcPts val="0"/>
              </a:spcAft>
              <a:buSzPts val="1400"/>
              <a:buChar char="◦"/>
            </a:pPr>
            <a:r>
              <a:rPr lang="en-GB"/>
              <a:t>Manufacturing</a:t>
            </a:r>
            <a:endParaRPr lang="en-GB"/>
          </a:p>
          <a:p>
            <a:pPr marL="139700" lvl="0" indent="-139700" algn="l" rtl="0">
              <a:lnSpc>
                <a:spcPct val="100000"/>
              </a:lnSpc>
              <a:spcBef>
                <a:spcPts val="700"/>
              </a:spcBef>
              <a:spcAft>
                <a:spcPts val="0"/>
              </a:spcAft>
              <a:buSzPts val="1400"/>
              <a:buChar char="◦"/>
            </a:pPr>
            <a:r>
              <a:rPr lang="en-GB"/>
              <a:t>Order Processing</a:t>
            </a:r>
            <a:endParaRPr lang="en-GB"/>
          </a:p>
          <a:p>
            <a:pPr marL="139700" lvl="0" indent="-139700" algn="l" rtl="0">
              <a:lnSpc>
                <a:spcPct val="100000"/>
              </a:lnSpc>
              <a:spcBef>
                <a:spcPts val="700"/>
              </a:spcBef>
              <a:spcAft>
                <a:spcPts val="0"/>
              </a:spcAft>
              <a:buSzPts val="1400"/>
              <a:buChar char="◦"/>
            </a:pPr>
            <a:r>
              <a:rPr lang="en-GB"/>
              <a:t>Supply Chain Management</a:t>
            </a:r>
            <a:endParaRPr lang="en-GB"/>
          </a:p>
          <a:p>
            <a:pPr marL="139700" lvl="0" indent="-139700" algn="l" rtl="0">
              <a:lnSpc>
                <a:spcPct val="100000"/>
              </a:lnSpc>
              <a:spcBef>
                <a:spcPts val="700"/>
              </a:spcBef>
              <a:spcAft>
                <a:spcPts val="0"/>
              </a:spcAft>
              <a:buSzPts val="1400"/>
              <a:buChar char="◦"/>
            </a:pPr>
            <a:r>
              <a:rPr lang="en-GB"/>
              <a:t>Project Management</a:t>
            </a:r>
            <a:endParaRPr lang="en-GB"/>
          </a:p>
          <a:p>
            <a:pPr marL="139700" lvl="0" indent="-139700" algn="l" rtl="0">
              <a:lnSpc>
                <a:spcPct val="100000"/>
              </a:lnSpc>
              <a:spcBef>
                <a:spcPts val="700"/>
              </a:spcBef>
              <a:spcAft>
                <a:spcPts val="0"/>
              </a:spcAft>
              <a:buSzPts val="1400"/>
              <a:buChar char="◦"/>
            </a:pPr>
            <a:r>
              <a:rPr lang="en-GB"/>
              <a:t>Customer Relationship Management (CRM)</a:t>
            </a:r>
            <a:endParaRPr lang="en-GB"/>
          </a:p>
          <a:p>
            <a:pPr marL="139700" lvl="0" indent="-139700" algn="l" rtl="0">
              <a:lnSpc>
                <a:spcPct val="100000"/>
              </a:lnSpc>
              <a:spcBef>
                <a:spcPts val="700"/>
              </a:spcBef>
              <a:spcAft>
                <a:spcPts val="0"/>
              </a:spcAft>
              <a:buSzPts val="1400"/>
              <a:buChar char="◦"/>
            </a:pPr>
            <a:r>
              <a:rPr lang="en-GB"/>
              <a:t>Data Services</a:t>
            </a:r>
            <a:endParaRPr lang="en-GB"/>
          </a:p>
          <a:p>
            <a:pPr marL="139700" lvl="0" indent="-50800" algn="l" rtl="0">
              <a:lnSpc>
                <a:spcPct val="100000"/>
              </a:lnSpc>
              <a:spcBef>
                <a:spcPts val="700"/>
              </a:spcBef>
              <a:spcAft>
                <a:spcPts val="0"/>
              </a:spcAft>
              <a:buSzPts val="1400"/>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262626"/>
              </a:buClr>
              <a:buSzPct val="100000"/>
              <a:buFont typeface="Century Gothic" panose="020B0502020202020204"/>
              <a:buNone/>
            </a:pPr>
            <a:r>
              <a:rPr lang="en-GB" b="1"/>
              <a:t>What </a:t>
            </a:r>
            <a:r>
              <a:rPr lang="en-GB" b="1" i="1"/>
              <a:t>Is</a:t>
            </a:r>
            <a:r>
              <a:rPr lang="en-GB" b="1"/>
              <a:t> An ERP?</a:t>
            </a:r>
            <a:br>
              <a:rPr lang="en-GB" b="1"/>
            </a:br>
            <a:endParaRPr lang="en-GB" b="1"/>
          </a:p>
        </p:txBody>
      </p:sp>
      <p:sp>
        <p:nvSpPr>
          <p:cNvPr id="348" name="Google Shape;348;p48"/>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fontScale="92500" lnSpcReduction="20000"/>
          </a:bodyPr>
          <a:lstStyle/>
          <a:p>
            <a:pPr marL="139700" lvl="0" indent="-139065" algn="l" rtl="0">
              <a:lnSpc>
                <a:spcPct val="100000"/>
              </a:lnSpc>
              <a:spcBef>
                <a:spcPts val="0"/>
              </a:spcBef>
              <a:spcAft>
                <a:spcPts val="0"/>
              </a:spcAft>
              <a:buSzPct val="100000"/>
              <a:buChar char="◦"/>
            </a:pPr>
            <a:r>
              <a:rPr lang="en-GB" b="1"/>
              <a:t>Enterprise Resource Planning (ERP) software systems are used by companies to oversee, customize and automate time-consuming daily activities.</a:t>
            </a:r>
            <a:r>
              <a:rPr lang="en-GB"/>
              <a:t> </a:t>
            </a:r>
            <a:endParaRPr lang="en-GB"/>
          </a:p>
          <a:p>
            <a:pPr marL="139700" lvl="0" indent="-139065" algn="l" rtl="0">
              <a:lnSpc>
                <a:spcPct val="100000"/>
              </a:lnSpc>
              <a:spcBef>
                <a:spcPts val="700"/>
              </a:spcBef>
              <a:spcAft>
                <a:spcPts val="0"/>
              </a:spcAft>
              <a:buSzPct val="100000"/>
              <a:buChar char="◦"/>
            </a:pPr>
            <a:r>
              <a:rPr lang="en-GB"/>
              <a:t>This includes business needs such as:</a:t>
            </a:r>
            <a:endParaRPr lang="en-GB"/>
          </a:p>
          <a:p>
            <a:pPr marL="139700" lvl="0" indent="-139065" algn="l" rtl="0">
              <a:lnSpc>
                <a:spcPct val="100000"/>
              </a:lnSpc>
              <a:spcBef>
                <a:spcPts val="700"/>
              </a:spcBef>
              <a:spcAft>
                <a:spcPts val="0"/>
              </a:spcAft>
              <a:buSzPct val="100000"/>
              <a:buChar char="◦"/>
            </a:pPr>
            <a:r>
              <a:rPr lang="en-GB"/>
              <a:t>Financial management</a:t>
            </a:r>
            <a:endParaRPr lang="en-GB"/>
          </a:p>
          <a:p>
            <a:pPr marL="139700" lvl="0" indent="-139065" algn="l" rtl="0">
              <a:lnSpc>
                <a:spcPct val="100000"/>
              </a:lnSpc>
              <a:spcBef>
                <a:spcPts val="700"/>
              </a:spcBef>
              <a:spcAft>
                <a:spcPts val="0"/>
              </a:spcAft>
              <a:buSzPct val="100000"/>
              <a:buChar char="◦"/>
            </a:pPr>
            <a:r>
              <a:rPr lang="en-GB"/>
              <a:t>Human resources</a:t>
            </a:r>
            <a:endParaRPr lang="en-GB"/>
          </a:p>
          <a:p>
            <a:pPr marL="139700" lvl="0" indent="-139065" algn="l" rtl="0">
              <a:lnSpc>
                <a:spcPct val="100000"/>
              </a:lnSpc>
              <a:spcBef>
                <a:spcPts val="700"/>
              </a:spcBef>
              <a:spcAft>
                <a:spcPts val="0"/>
              </a:spcAft>
              <a:buSzPct val="100000"/>
              <a:buChar char="◦"/>
            </a:pPr>
            <a:r>
              <a:rPr lang="en-GB"/>
              <a:t>Project management</a:t>
            </a:r>
            <a:endParaRPr lang="en-GB"/>
          </a:p>
          <a:p>
            <a:pPr marL="139700" lvl="0" indent="-139065" algn="l" rtl="0">
              <a:lnSpc>
                <a:spcPct val="100000"/>
              </a:lnSpc>
              <a:spcBef>
                <a:spcPts val="700"/>
              </a:spcBef>
              <a:spcAft>
                <a:spcPts val="0"/>
              </a:spcAft>
              <a:buSzPct val="100000"/>
              <a:buChar char="◦"/>
            </a:pPr>
            <a:r>
              <a:rPr lang="en-GB"/>
              <a:t>Sales orders</a:t>
            </a:r>
            <a:endParaRPr lang="en-GB"/>
          </a:p>
          <a:p>
            <a:pPr marL="139700" lvl="0" indent="-139065" algn="l" rtl="0">
              <a:lnSpc>
                <a:spcPct val="100000"/>
              </a:lnSpc>
              <a:spcBef>
                <a:spcPts val="700"/>
              </a:spcBef>
              <a:spcAft>
                <a:spcPts val="0"/>
              </a:spcAft>
              <a:buSzPct val="100000"/>
              <a:buChar char="◦"/>
            </a:pPr>
            <a:r>
              <a:rPr lang="en-GB"/>
              <a:t>Warehouse management</a:t>
            </a:r>
            <a:endParaRPr lang="en-GB"/>
          </a:p>
          <a:p>
            <a:pPr marL="139700" lvl="0" indent="-139065" algn="l" rtl="0">
              <a:lnSpc>
                <a:spcPct val="100000"/>
              </a:lnSpc>
              <a:spcBef>
                <a:spcPts val="700"/>
              </a:spcBef>
              <a:spcAft>
                <a:spcPts val="0"/>
              </a:spcAft>
              <a:buSzPct val="100000"/>
              <a:buChar char="◦"/>
            </a:pPr>
            <a:r>
              <a:rPr lang="en-GB"/>
              <a:t>Supply chains</a:t>
            </a:r>
            <a:endParaRPr lang="en-GB"/>
          </a:p>
          <a:p>
            <a:pPr marL="139700" lvl="0" indent="-139065" algn="l" rtl="0">
              <a:lnSpc>
                <a:spcPct val="100000"/>
              </a:lnSpc>
              <a:spcBef>
                <a:spcPts val="700"/>
              </a:spcBef>
              <a:spcAft>
                <a:spcPts val="0"/>
              </a:spcAft>
              <a:buSzPct val="100000"/>
              <a:buChar char="◦"/>
            </a:pPr>
            <a:r>
              <a:rPr lang="en-GB"/>
              <a:t>Sales volume</a:t>
            </a:r>
            <a:endParaRPr lang="en-GB"/>
          </a:p>
          <a:p>
            <a:pPr marL="139700" lvl="0" indent="-139065" algn="l" rtl="0">
              <a:lnSpc>
                <a:spcPct val="100000"/>
              </a:lnSpc>
              <a:spcBef>
                <a:spcPts val="700"/>
              </a:spcBef>
              <a:spcAft>
                <a:spcPts val="0"/>
              </a:spcAft>
              <a:buSzPct val="100000"/>
              <a:buChar char="◦"/>
            </a:pPr>
            <a:r>
              <a:rPr lang="en-GB"/>
              <a:t>Risk management</a:t>
            </a:r>
            <a:endParaRPr lang="en-GB"/>
          </a:p>
          <a:p>
            <a:pPr marL="139700" lvl="0" indent="-139065" algn="l" rtl="0">
              <a:lnSpc>
                <a:spcPct val="100000"/>
              </a:lnSpc>
              <a:spcBef>
                <a:spcPts val="700"/>
              </a:spcBef>
              <a:spcAft>
                <a:spcPts val="0"/>
              </a:spcAft>
              <a:buSzPct val="100000"/>
              <a:buChar char="◦"/>
            </a:pPr>
            <a:r>
              <a:rPr lang="en-GB"/>
              <a:t>Inventory management</a:t>
            </a:r>
            <a:endParaRPr lang="en-GB"/>
          </a:p>
          <a:p>
            <a:pPr marL="139700" lvl="0" indent="-63500" algn="l" rtl="0">
              <a:lnSpc>
                <a:spcPct val="100000"/>
              </a:lnSpc>
              <a:spcBef>
                <a:spcPts val="700"/>
              </a:spcBef>
              <a:spcAft>
                <a:spcPts val="0"/>
              </a:spcAft>
              <a:buSzPct val="1000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9"/>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262626"/>
              </a:buClr>
              <a:buSzPct val="100000"/>
              <a:buFont typeface="Century Gothic" panose="020B0502020202020204"/>
              <a:buNone/>
            </a:pPr>
            <a:r>
              <a:rPr lang="en-GB" b="1"/>
              <a:t>How Does ERP Software Work? </a:t>
            </a:r>
            <a:br>
              <a:rPr lang="en-GB" b="1"/>
            </a:br>
            <a:endParaRPr lang="en-GB" b="1"/>
          </a:p>
        </p:txBody>
      </p:sp>
      <p:sp>
        <p:nvSpPr>
          <p:cNvPr id="354" name="Google Shape;354;p49"/>
          <p:cNvSpPr txBox="1">
            <a:spLocks noGrp="1"/>
          </p:cNvSpPr>
          <p:nvPr>
            <p:ph type="body" idx="1"/>
          </p:nvPr>
        </p:nvSpPr>
        <p:spPr>
          <a:xfrm>
            <a:off x="800100" y="1577340"/>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GB"/>
              <a:t>Business operations can suffer when companies use multiple standalone systems to manage workflow. Toggling between multiple systems is </a:t>
            </a:r>
            <a:r>
              <a:rPr lang="en-GB" i="1"/>
              <a:t>time-consuming and breaks down workflow progress</a:t>
            </a:r>
            <a:r>
              <a:rPr lang="en-GB" b="1"/>
              <a:t>.</a:t>
            </a:r>
            <a:r>
              <a:rPr lang="en-GB"/>
              <a:t> </a:t>
            </a:r>
            <a:endParaRPr lang="en-GB"/>
          </a:p>
          <a:p>
            <a:pPr marL="139700" lvl="0" indent="-139700" algn="l" rtl="0">
              <a:lnSpc>
                <a:spcPct val="100000"/>
              </a:lnSpc>
              <a:spcBef>
                <a:spcPts val="700"/>
              </a:spcBef>
              <a:spcAft>
                <a:spcPts val="0"/>
              </a:spcAft>
              <a:buSzPts val="1400"/>
              <a:buChar char="◦"/>
            </a:pPr>
            <a:r>
              <a:rPr lang="en-GB" b="1"/>
              <a:t>Enter ERP systems.</a:t>
            </a:r>
            <a:r>
              <a:rPr lang="en-GB"/>
              <a:t> </a:t>
            </a:r>
            <a:endParaRPr lang="en-GB"/>
          </a:p>
          <a:p>
            <a:pPr marL="139700" lvl="0" indent="-139700" algn="l" rtl="0">
              <a:lnSpc>
                <a:spcPct val="100000"/>
              </a:lnSpc>
              <a:spcBef>
                <a:spcPts val="700"/>
              </a:spcBef>
              <a:spcAft>
                <a:spcPts val="0"/>
              </a:spcAft>
              <a:buSzPts val="1400"/>
              <a:buChar char="◦"/>
            </a:pPr>
            <a:r>
              <a:rPr lang="en-GB"/>
              <a:t>Using one common database,  instead of separate standalone systems, allows multiple users to utilize the same information and get the job done. </a:t>
            </a:r>
            <a:endParaRPr lang="en-GB"/>
          </a:p>
          <a:p>
            <a:pPr marL="139700" lvl="0" indent="-50800" algn="l" rtl="0">
              <a:lnSpc>
                <a:spcPct val="100000"/>
              </a:lnSpc>
              <a:spcBef>
                <a:spcPts val="700"/>
              </a:spcBef>
              <a:spcAft>
                <a:spcPts val="0"/>
              </a:spcAft>
              <a:buSzPts val="14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0"/>
          <p:cNvSpPr txBox="1">
            <a:spLocks noGrp="1"/>
          </p:cNvSpPr>
          <p:nvPr>
            <p:ph type="title"/>
          </p:nvPr>
        </p:nvSpPr>
        <p:spPr>
          <a:xfrm>
            <a:off x="800100" y="481946"/>
            <a:ext cx="7543800" cy="10287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262626"/>
              </a:buClr>
              <a:buSzPct val="100000"/>
              <a:buFont typeface="Century Gothic" panose="020B0502020202020204"/>
              <a:buNone/>
            </a:pPr>
            <a:r>
              <a:rPr lang="en-GB" b="1"/>
              <a:t>3 Real Examples of Large Companies Using ERP</a:t>
            </a:r>
            <a:endParaRPr lang="en-GB" b="1"/>
          </a:p>
        </p:txBody>
      </p:sp>
      <p:sp>
        <p:nvSpPr>
          <p:cNvPr id="360" name="Google Shape;360;p50"/>
          <p:cNvSpPr txBox="1">
            <a:spLocks noGrp="1"/>
          </p:cNvSpPr>
          <p:nvPr>
            <p:ph type="body" idx="1"/>
          </p:nvPr>
        </p:nvSpPr>
        <p:spPr>
          <a:xfrm>
            <a:off x="800100" y="1610631"/>
            <a:ext cx="7543800" cy="2949000"/>
          </a:xfrm>
          <a:prstGeom prst="rect">
            <a:avLst/>
          </a:prstGeom>
          <a:noFill/>
          <a:ln>
            <a:noFill/>
          </a:ln>
        </p:spPr>
        <p:txBody>
          <a:bodyPr spcFirstLastPara="1" wrap="square" lIns="68575" tIns="34275" rIns="68575" bIns="34275" anchor="t" anchorCtr="0">
            <a:normAutofit/>
          </a:bodyPr>
          <a:lstStyle/>
          <a:p>
            <a:pPr marL="139700" lvl="0" indent="-139700" algn="l" rtl="0">
              <a:lnSpc>
                <a:spcPct val="100000"/>
              </a:lnSpc>
              <a:spcBef>
                <a:spcPts val="0"/>
              </a:spcBef>
              <a:spcAft>
                <a:spcPts val="0"/>
              </a:spcAft>
              <a:buSzPts val="1400"/>
              <a:buChar char="◦"/>
            </a:pPr>
            <a:r>
              <a:rPr lang="en-GB" b="1"/>
              <a:t>1. Amazon</a:t>
            </a:r>
            <a:endParaRPr lang="en-GB" b="1"/>
          </a:p>
          <a:p>
            <a:pPr marL="342900" lvl="1" indent="-139700" algn="l" rtl="0">
              <a:lnSpc>
                <a:spcPct val="100000"/>
              </a:lnSpc>
              <a:spcBef>
                <a:spcPts val="400"/>
              </a:spcBef>
              <a:spcAft>
                <a:spcPts val="0"/>
              </a:spcAft>
              <a:buSzPts val="1200"/>
              <a:buChar char="◦"/>
            </a:pPr>
            <a:r>
              <a:rPr lang="en-GB"/>
              <a:t>Amazon uses an ERP software called </a:t>
            </a:r>
            <a:r>
              <a:rPr lang="en-GB" i="1"/>
              <a:t>Systems Analysis and Program Development</a:t>
            </a:r>
            <a:r>
              <a:rPr lang="en-GB"/>
              <a:t> (SAP).	</a:t>
            </a:r>
            <a:endParaRPr lang="en-GB"/>
          </a:p>
          <a:p>
            <a:pPr marL="546100" lvl="2" indent="-133350" algn="l" rtl="0">
              <a:lnSpc>
                <a:spcPct val="100000"/>
              </a:lnSpc>
              <a:spcBef>
                <a:spcPts val="400"/>
              </a:spcBef>
              <a:spcAft>
                <a:spcPts val="0"/>
              </a:spcAft>
              <a:buSzPts val="1100"/>
              <a:buChar char="◦"/>
            </a:pPr>
            <a:r>
              <a:rPr lang="en-GB"/>
              <a:t>Financial accounting</a:t>
            </a:r>
            <a:endParaRPr lang="en-GB"/>
          </a:p>
          <a:p>
            <a:pPr marL="546100" lvl="2" indent="-133350" algn="l" rtl="0">
              <a:lnSpc>
                <a:spcPct val="100000"/>
              </a:lnSpc>
              <a:spcBef>
                <a:spcPts val="400"/>
              </a:spcBef>
              <a:spcAft>
                <a:spcPts val="0"/>
              </a:spcAft>
              <a:buSzPts val="1100"/>
              <a:buChar char="◦"/>
            </a:pPr>
            <a:r>
              <a:rPr lang="en-GB"/>
              <a:t>Invoice verification</a:t>
            </a:r>
            <a:endParaRPr lang="en-GB"/>
          </a:p>
          <a:p>
            <a:pPr marL="546100" lvl="2" indent="-133350" algn="l" rtl="0">
              <a:lnSpc>
                <a:spcPct val="100000"/>
              </a:lnSpc>
              <a:spcBef>
                <a:spcPts val="400"/>
              </a:spcBef>
              <a:spcAft>
                <a:spcPts val="0"/>
              </a:spcAft>
              <a:buSzPts val="1100"/>
              <a:buChar char="◦"/>
            </a:pPr>
            <a:r>
              <a:rPr lang="en-GB"/>
              <a:t>Inventory management</a:t>
            </a:r>
            <a:endParaRPr lang="en-GB"/>
          </a:p>
          <a:p>
            <a:pPr marL="546100" lvl="2" indent="-63500" algn="l" rtl="0">
              <a:lnSpc>
                <a:spcPct val="100000"/>
              </a:lnSpc>
              <a:spcBef>
                <a:spcPts val="400"/>
              </a:spcBef>
              <a:spcAft>
                <a:spcPts val="0"/>
              </a:spcAft>
              <a:buSzPts val="1100"/>
              <a:buNone/>
            </a:pPr>
            <a:endParaRPr b="1"/>
          </a:p>
        </p:txBody>
      </p:sp>
      <p:pic>
        <p:nvPicPr>
          <p:cNvPr id="361" name="Google Shape;361;p50" descr="SAP S4 Hana Cloud Interface Screenshot"/>
          <p:cNvPicPr preferRelativeResize="0"/>
          <p:nvPr/>
        </p:nvPicPr>
        <p:blipFill rotWithShape="1">
          <a:blip r:embed="rId1"/>
          <a:srcRect/>
          <a:stretch>
            <a:fillRect/>
          </a:stretch>
        </p:blipFill>
        <p:spPr>
          <a:xfrm>
            <a:off x="5103713" y="2509314"/>
            <a:ext cx="3657600" cy="2050257"/>
          </a:xfrm>
          <a:prstGeom prst="rect">
            <a:avLst/>
          </a:prstGeom>
          <a:noFill/>
          <a:ln>
            <a:noFill/>
          </a:ln>
        </p:spPr>
      </p:pic>
      <p:sp>
        <p:nvSpPr>
          <p:cNvPr id="362" name="Google Shape;362;p50"/>
          <p:cNvSpPr/>
          <p:nvPr/>
        </p:nvSpPr>
        <p:spPr>
          <a:xfrm>
            <a:off x="800100" y="2841945"/>
            <a:ext cx="4572000" cy="692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GB" sz="1400">
                <a:solidFill>
                  <a:srgbClr val="06004F"/>
                </a:solidFill>
                <a:latin typeface="Montserrat"/>
                <a:ea typeface="Montserrat"/>
                <a:cs typeface="Montserrat"/>
                <a:sym typeface="Montserrat"/>
              </a:rPr>
              <a:t>SAP S/4Hana Cloud is the most modern version of SAP ERP with built-in AI, machine learning, and advanced analytics.</a:t>
            </a:r>
            <a:endParaRPr sz="14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11741</Words>
  <Application>WPS Presentation</Application>
  <PresentationFormat>On-screen Show (16:9)</PresentationFormat>
  <Paragraphs>252</Paragraphs>
  <Slides>36</Slides>
  <Notes>32</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36</vt:i4>
      </vt:variant>
    </vt:vector>
  </HeadingPairs>
  <TitlesOfParts>
    <vt:vector size="52" baseType="lpstr">
      <vt:lpstr>Arial</vt:lpstr>
      <vt:lpstr>SimSun</vt:lpstr>
      <vt:lpstr>Wingdings</vt:lpstr>
      <vt:lpstr>Arial</vt:lpstr>
      <vt:lpstr>Century Gothic</vt:lpstr>
      <vt:lpstr>Noto Sans Symbols</vt:lpstr>
      <vt:lpstr>Segoe Print</vt:lpstr>
      <vt:lpstr>Garamond</vt:lpstr>
      <vt:lpstr>Times New Roman</vt:lpstr>
      <vt:lpstr>Montserrat</vt:lpstr>
      <vt:lpstr>Microsoft YaHei</vt:lpstr>
      <vt:lpstr>Arial Unicode MS</vt:lpstr>
      <vt:lpstr>Calibri</vt:lpstr>
      <vt:lpstr>Simple Light</vt:lpstr>
      <vt:lpstr>Wisp</vt:lpstr>
      <vt:lpstr>Savon</vt:lpstr>
      <vt:lpstr>Business Process Engineering </vt:lpstr>
      <vt:lpstr>CRM</vt:lpstr>
      <vt:lpstr>CRM</vt:lpstr>
      <vt:lpstr>PowerPoint 演示文稿</vt:lpstr>
      <vt:lpstr>Example</vt:lpstr>
      <vt:lpstr>In many ERP systems, these common functional areas are grouped into ERP modules, including but not limited to: </vt:lpstr>
      <vt:lpstr>What Is An ERP? </vt:lpstr>
      <vt:lpstr>How Does ERP Software Work?  </vt:lpstr>
      <vt:lpstr>3 Real Examples of Large Companies Using ERP</vt:lpstr>
      <vt:lpstr>1.Amazon</vt:lpstr>
      <vt:lpstr>2. Starbucks</vt:lpstr>
      <vt:lpstr>3.  Toyota</vt:lpstr>
      <vt:lpstr>CRM VS ERP</vt:lpstr>
      <vt:lpstr>Who should be involved in BPM?</vt:lpstr>
      <vt:lpstr>Management of business processes as an integral part of ‘management’</vt:lpstr>
      <vt:lpstr>Line Manager</vt:lpstr>
      <vt:lpstr>Process Ownership Responsibilities</vt:lpstr>
      <vt:lpstr>Management of business process improvement</vt:lpstr>
      <vt:lpstr>Why are organizational strategy and process architecture important in BPM implementation? </vt:lpstr>
      <vt:lpstr>Organizational Strategy</vt:lpstr>
      <vt:lpstr>Organizational Strategy Categories</vt:lpstr>
      <vt:lpstr>Example</vt:lpstr>
      <vt:lpstr>Process Architecture </vt:lpstr>
      <vt:lpstr>Process Architecture </vt:lpstr>
      <vt:lpstr>Process Model</vt:lpstr>
      <vt:lpstr>How do you sell BPM technology to the organization?</vt:lpstr>
      <vt:lpstr>How do you sell BPM technology to the organization?</vt:lpstr>
      <vt:lpstr>Who is buying BPM technology? </vt:lpstr>
      <vt:lpstr>Case study: BPM automation in a telecommunications organization</vt:lpstr>
      <vt:lpstr>OutCome</vt:lpstr>
      <vt:lpstr>When addressing an IT department, the following issues should be presented:</vt:lpstr>
      <vt:lpstr>Who is selling BPM technology?</vt:lpstr>
      <vt:lpstr>Enterprise Resource Planning Systems</vt:lpstr>
      <vt:lpstr>Enterprise Resource Planning Systems</vt:lpstr>
      <vt:lpstr>Hub-and-Spoke Integration </vt:lpstr>
      <vt:lpstr>Value Chain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Syed Hassan</cp:lastModifiedBy>
  <cp:revision>7</cp:revision>
  <dcterms:created xsi:type="dcterms:W3CDTF">2023-02-16T11:14:00Z</dcterms:created>
  <dcterms:modified xsi:type="dcterms:W3CDTF">2023-02-28T15:08:37Z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61377F28195A4CC6B60D2B37FADD502E</vt:lpwstr>
  </property>
  <property fmtid="{D5CDD505-2E9C-101B-9397-08002B2CF9AE}" pid="3" name="KSOProductBuildVer">
    <vt:lpwstr>1033-11.2.0.11486</vt:lpwstr>
  </property>
</Properties>
</file>