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6858000" cx="12192000"/>
  <p:notesSz cx="6858000" cy="9144000"/>
  <p:embeddedFontLst>
    <p:embeddedFont>
      <p:font typeface="Tahoma"/>
      <p:regular r:id="rId66"/>
      <p:bold r:id="rId67"/>
    </p:embeddedFont>
    <p:embeddedFont>
      <p:font typeface="Gill Sans"/>
      <p:regular r:id="rId68"/>
      <p:bold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656">
          <p15:clr>
            <a:srgbClr val="A4A3A4"/>
          </p15:clr>
        </p15:guide>
        <p15:guide id="2" orient="horz" pos="33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56"/>
        <p:guide pos="331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Tahoma-regular.fntdata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GillSans-regular.fntdata"/><Relationship Id="rId23" Type="http://schemas.openxmlformats.org/officeDocument/2006/relationships/slide" Target="slides/slide18.xml"/><Relationship Id="rId67" Type="http://schemas.openxmlformats.org/officeDocument/2006/relationships/font" Target="fonts/Tahoma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GillSan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Version History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8.0  (May 2020)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All slides reformatted for 16:9 aspect ratio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All slides updated to 8</a:t>
            </a:r>
            <a:r>
              <a:rPr baseline="30000" lang="en-US"/>
              <a:t>th</a:t>
            </a:r>
            <a:r>
              <a:rPr lang="en-US"/>
              <a:t> edition material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Use of Calibri font, rather that Gill Sans MT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Add LOTS more animation throughout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lighter header font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Updated datacenter slides, day-in-the-life</a:t>
            </a:r>
            <a:endParaRPr/>
          </a:p>
        </p:txBody>
      </p:sp>
      <p:sp>
        <p:nvSpPr>
          <p:cNvPr id="36" name="Google Shape;3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8" name="Google Shape;128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8" name="Google Shape;129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1" name="Google Shape;131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3" name="Google Shape;135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1" name="Google Shape;136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9" name="Google Shape;141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1" name="Google Shape;149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1" name="Google Shape;156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7" name="Google Shape;162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4" name="Google Shape;169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2" name="Google Shape;179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5" name="Google Shape;189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9" name="Google Shape;198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9" name="Google Shape;208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0" name="Google Shape;218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0" name="Google Shape;219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1" name="Google Shape;220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0" name="Google Shape;227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Google Shape;2271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3" name="Google Shape;229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8" name="Google Shape;231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6" name="Google Shape;232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3" name="Google Shape;236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3" name="Google Shape;237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4" name="Google Shape;2374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1" name="Google Shape;238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2" name="Google Shape;2382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0" name="Google Shape;244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1" name="Google Shape;2441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1" name="Google Shape;250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2" name="Google Shape;2502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6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8" name="Google Shape;255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9" name="Google Shape;2559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4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6" name="Google Shape;263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7" name="Google Shape;2637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2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4" name="Google Shape;264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5" name="Google Shape;2645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5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7" name="Google Shape;275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8" name="Google Shape;2758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5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Google Shape;2856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7" name="Google Shape;285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8" name="Google Shape;2858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6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Google Shape;295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8" name="Google Shape;295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9" name="Google Shape;2959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3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5" name="Google Shape;314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6" name="Google Shape;3146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7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9" name="Google Shape;3219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0" name="Google Shape;3220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7" name="Shape 3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8" name="Google Shape;322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9" name="Google Shape;3229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0" name="Google Shape;3230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6" name="Shape 3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7" name="Google Shape;3417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8" name="Google Shape;3418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9" name="Google Shape;3419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6" name="Shape 3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" name="Google Shape;3617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8" name="Google Shape;3618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9" name="Google Shape;3619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7" name="Shape 3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" name="Google Shape;3778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9" name="Google Shape;3779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0" name="Google Shape;3780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3" name="Google Shape;3863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4" name="Google Shape;3864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0" name="Shape 3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1" name="Google Shape;3981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2" name="Google Shape;3982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3" name="Google Shape;3983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0" name="Shape 4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1" name="Google Shape;4031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2" name="Google Shape;4032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3" name="Google Shape;4033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0" name="Shape 4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2" name="Google Shape;4042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3" name="Google Shape;4043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8" name="Shape 4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9" name="Google Shape;4049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0" name="Google Shape;4050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4" name="Shape 4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5" name="Google Shape;4275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6" name="Google Shape;4276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4" name="Shape 4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5" name="Google Shape;4475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6" name="Google Shape;4476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2" name="Shape 4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3" name="Google Shape;4673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4" name="Google Shape;4674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1" name="Shape 4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" name="Google Shape;4822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3" name="Google Shape;4823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1" name="Shape 5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5122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3" name="Google Shape;5123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4" name="Google Shape;5124;p5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5" name="Shape 5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6" name="Google Shape;5436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7" name="Google Shape;5437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8" name="Google Shape;5438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3" name="Shape 5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4" name="Google Shape;5774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5" name="Google Shape;5775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6" name="Google Shape;5776;p5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1" name="Shape 5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2" name="Google Shape;5782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3" name="Google Shape;5783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4" name="Google Shape;5784;p6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2" name="Google Shape;8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4" name="Google Shape;1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2" name="Google Shape;120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38200" y="172402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00" y="172402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7.png"/><Relationship Id="rId4" Type="http://schemas.openxmlformats.org/officeDocument/2006/relationships/image" Target="../media/image53.png"/><Relationship Id="rId5" Type="http://schemas.openxmlformats.org/officeDocument/2006/relationships/image" Target="../media/image5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7.png"/><Relationship Id="rId4" Type="http://schemas.openxmlformats.org/officeDocument/2006/relationships/image" Target="../media/image5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Relationship Id="rId4" Type="http://schemas.openxmlformats.org/officeDocument/2006/relationships/image" Target="../media/image5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7.png"/><Relationship Id="rId4" Type="http://schemas.openxmlformats.org/officeDocument/2006/relationships/image" Target="../media/image5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7.png"/><Relationship Id="rId4" Type="http://schemas.openxmlformats.org/officeDocument/2006/relationships/image" Target="../media/image5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7.png"/><Relationship Id="rId4" Type="http://schemas.openxmlformats.org/officeDocument/2006/relationships/image" Target="../media/image5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7.png"/><Relationship Id="rId4" Type="http://schemas.openxmlformats.org/officeDocument/2006/relationships/image" Target="../media/image5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7.png"/><Relationship Id="rId4" Type="http://schemas.openxmlformats.org/officeDocument/2006/relationships/image" Target="../media/image5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7.png"/><Relationship Id="rId4" Type="http://schemas.openxmlformats.org/officeDocument/2006/relationships/image" Target="../media/image52.png"/><Relationship Id="rId5" Type="http://schemas.openxmlformats.org/officeDocument/2006/relationships/image" Target="../media/image5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7.png"/><Relationship Id="rId4" Type="http://schemas.openxmlformats.org/officeDocument/2006/relationships/image" Target="../media/image5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7.png"/><Relationship Id="rId4" Type="http://schemas.openxmlformats.org/officeDocument/2006/relationships/image" Target="../media/image5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7.png"/><Relationship Id="rId4" Type="http://schemas.openxmlformats.org/officeDocument/2006/relationships/image" Target="../media/image5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8.png"/><Relationship Id="rId6" Type="http://schemas.openxmlformats.org/officeDocument/2006/relationships/image" Target="../media/image57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20.png"/><Relationship Id="rId22" Type="http://schemas.openxmlformats.org/officeDocument/2006/relationships/image" Target="../media/image23.png"/><Relationship Id="rId21" Type="http://schemas.openxmlformats.org/officeDocument/2006/relationships/image" Target="../media/image30.png"/><Relationship Id="rId24" Type="http://schemas.openxmlformats.org/officeDocument/2006/relationships/image" Target="../media/image25.png"/><Relationship Id="rId23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26" Type="http://schemas.openxmlformats.org/officeDocument/2006/relationships/image" Target="../media/image37.png"/><Relationship Id="rId25" Type="http://schemas.openxmlformats.org/officeDocument/2006/relationships/image" Target="../media/image26.png"/><Relationship Id="rId28" Type="http://schemas.openxmlformats.org/officeDocument/2006/relationships/image" Target="../media/image31.png"/><Relationship Id="rId27" Type="http://schemas.openxmlformats.org/officeDocument/2006/relationships/image" Target="../media/image29.png"/><Relationship Id="rId5" Type="http://schemas.openxmlformats.org/officeDocument/2006/relationships/image" Target="../media/image15.png"/><Relationship Id="rId6" Type="http://schemas.openxmlformats.org/officeDocument/2006/relationships/image" Target="../media/image7.png"/><Relationship Id="rId29" Type="http://schemas.openxmlformats.org/officeDocument/2006/relationships/image" Target="../media/image22.png"/><Relationship Id="rId7" Type="http://schemas.openxmlformats.org/officeDocument/2006/relationships/image" Target="../media/image6.png"/><Relationship Id="rId8" Type="http://schemas.openxmlformats.org/officeDocument/2006/relationships/image" Target="../media/image13.png"/><Relationship Id="rId31" Type="http://schemas.openxmlformats.org/officeDocument/2006/relationships/image" Target="../media/image32.png"/><Relationship Id="rId30" Type="http://schemas.openxmlformats.org/officeDocument/2006/relationships/image" Target="../media/image27.png"/><Relationship Id="rId11" Type="http://schemas.openxmlformats.org/officeDocument/2006/relationships/image" Target="../media/image16.png"/><Relationship Id="rId33" Type="http://schemas.openxmlformats.org/officeDocument/2006/relationships/image" Target="../media/image28.png"/><Relationship Id="rId10" Type="http://schemas.openxmlformats.org/officeDocument/2006/relationships/image" Target="../media/image14.png"/><Relationship Id="rId32" Type="http://schemas.openxmlformats.org/officeDocument/2006/relationships/image" Target="../media/image38.png"/><Relationship Id="rId13" Type="http://schemas.openxmlformats.org/officeDocument/2006/relationships/image" Target="../media/image3.png"/><Relationship Id="rId35" Type="http://schemas.openxmlformats.org/officeDocument/2006/relationships/image" Target="../media/image33.png"/><Relationship Id="rId12" Type="http://schemas.openxmlformats.org/officeDocument/2006/relationships/image" Target="../media/image5.png"/><Relationship Id="rId34" Type="http://schemas.openxmlformats.org/officeDocument/2006/relationships/image" Target="../media/image34.png"/><Relationship Id="rId15" Type="http://schemas.openxmlformats.org/officeDocument/2006/relationships/image" Target="../media/image21.png"/><Relationship Id="rId14" Type="http://schemas.openxmlformats.org/officeDocument/2006/relationships/image" Target="../media/image11.png"/><Relationship Id="rId17" Type="http://schemas.openxmlformats.org/officeDocument/2006/relationships/image" Target="../media/image8.png"/><Relationship Id="rId16" Type="http://schemas.openxmlformats.org/officeDocument/2006/relationships/image" Target="../media/image10.png"/><Relationship Id="rId19" Type="http://schemas.openxmlformats.org/officeDocument/2006/relationships/image" Target="../media/image18.png"/><Relationship Id="rId18" Type="http://schemas.openxmlformats.org/officeDocument/2006/relationships/image" Target="../media/image1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9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9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0.png"/><Relationship Id="rId4" Type="http://schemas.openxmlformats.org/officeDocument/2006/relationships/image" Target="../media/image39.png"/><Relationship Id="rId5" Type="http://schemas.openxmlformats.org/officeDocument/2006/relationships/image" Target="../media/image43.png"/><Relationship Id="rId6" Type="http://schemas.openxmlformats.org/officeDocument/2006/relationships/image" Target="../media/image61.png"/><Relationship Id="rId7" Type="http://schemas.openxmlformats.org/officeDocument/2006/relationships/image" Target="../media/image6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png"/><Relationship Id="rId4" Type="http://schemas.openxmlformats.org/officeDocument/2006/relationships/image" Target="../media/image39.png"/><Relationship Id="rId5" Type="http://schemas.openxmlformats.org/officeDocument/2006/relationships/image" Target="../media/image4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9.png"/><Relationship Id="rId4" Type="http://schemas.openxmlformats.org/officeDocument/2006/relationships/image" Target="../media/image43.png"/><Relationship Id="rId5" Type="http://schemas.openxmlformats.org/officeDocument/2006/relationships/image" Target="../media/image6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45.png"/><Relationship Id="rId5" Type="http://schemas.openxmlformats.org/officeDocument/2006/relationships/image" Target="../media/image39.png"/><Relationship Id="rId6" Type="http://schemas.openxmlformats.org/officeDocument/2006/relationships/image" Target="../media/image43.png"/><Relationship Id="rId7" Type="http://schemas.openxmlformats.org/officeDocument/2006/relationships/image" Target="../media/image27.png"/><Relationship Id="rId8" Type="http://schemas.openxmlformats.org/officeDocument/2006/relationships/image" Target="../media/image44.png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3" Type="http://schemas.openxmlformats.org/officeDocument/2006/relationships/image" Target="../media/image46.png"/><Relationship Id="rId12" Type="http://schemas.openxmlformats.org/officeDocument/2006/relationships/image" Target="../media/image40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45.png"/><Relationship Id="rId5" Type="http://schemas.openxmlformats.org/officeDocument/2006/relationships/image" Target="../media/image39.png"/><Relationship Id="rId6" Type="http://schemas.openxmlformats.org/officeDocument/2006/relationships/image" Target="../media/image43.png"/><Relationship Id="rId7" Type="http://schemas.openxmlformats.org/officeDocument/2006/relationships/image" Target="../media/image27.png"/><Relationship Id="rId8" Type="http://schemas.openxmlformats.org/officeDocument/2006/relationships/image" Target="../media/image44.png"/><Relationship Id="rId11" Type="http://schemas.openxmlformats.org/officeDocument/2006/relationships/image" Target="../media/image46.png"/><Relationship Id="rId10" Type="http://schemas.openxmlformats.org/officeDocument/2006/relationships/image" Target="../media/image4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4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Computer Networking: A Top-Down Approach </a:t>
            </a:r>
            <a:br>
              <a:rPr b="0" i="0" lang="en-US" sz="2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edition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Jim Kurose, Keith Ross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Pearson, 2020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Chapter 6</a:t>
            </a:r>
            <a:br>
              <a:rPr b="1" i="0" lang="en-US" sz="60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5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The Link Layer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and LANs</a:t>
            </a:r>
            <a:endParaRPr/>
          </a:p>
        </p:txBody>
      </p:sp>
      <p:sp>
        <p:nvSpPr>
          <p:cNvPr id="40" name="Google Shape;40;p7"/>
          <p:cNvSpPr txBox="1"/>
          <p:nvPr/>
        </p:nvSpPr>
        <p:spPr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note on the use of these PowerPoint slides: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work on our part. In return for use, we only ask the following: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/>
          <p:nvPr/>
        </p:nvSpPr>
        <p:spPr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8275" lvl="0" marL="290513" marR="0" rtl="0" algn="l"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05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use these slides (e.g., in a class) that you mention their source (after all, we’d like people to use our book!)</a:t>
            </a:r>
            <a:endParaRPr/>
          </a:p>
          <a:p>
            <a:pPr indent="-168275" lvl="0" marL="290513" marR="0" rtl="0" algn="l"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05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post any slides on a www site, that you note that they are adapted from (or perhaps identical to) our slides, and note our copyright of this material.</a:t>
            </a:r>
            <a:endParaRPr/>
          </a:p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revision history, see the slide note for this page. </a:t>
            </a:r>
            <a:endParaRPr/>
          </a:p>
          <a:p>
            <a:pPr indent="0" lvl="0" marL="158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and enjoy!  JFK/KWR</a:t>
            </a:r>
            <a:endParaRPr/>
          </a:p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All material copyright 1996-2020</a:t>
            </a:r>
            <a:endParaRPr/>
          </a:p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J.F Kurose and K.W. Ross, All Rights Reserved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outdoor, water, bridge, building&#10;&#10;Description automatically generated" id="42" name="Google Shape;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257" y="887185"/>
            <a:ext cx="3040743" cy="3800929"/>
          </a:xfrm>
          <a:prstGeom prst="rect">
            <a:avLst/>
          </a:prstGeom>
          <a:noFill/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6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Link layer, LANs: roadmap</a:t>
            </a:r>
            <a:endParaRPr sz="4400"/>
          </a:p>
        </p:txBody>
      </p:sp>
      <p:pic>
        <p:nvPicPr>
          <p:cNvPr descr="A train crossing a bridge over a body of water&#10;&#10;Description automatically generated" id="1292" name="Google Shape;12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434" y="1891814"/>
            <a:ext cx="3102316" cy="2326737"/>
          </a:xfrm>
          <a:prstGeom prst="rect">
            <a:avLst/>
          </a:prstGeom>
          <a:noFill/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pic>
      <p:sp>
        <p:nvSpPr>
          <p:cNvPr id="1293" name="Google Shape;1293;p16"/>
          <p:cNvSpPr txBox="1"/>
          <p:nvPr/>
        </p:nvSpPr>
        <p:spPr>
          <a:xfrm>
            <a:off x="6553857" y="4906563"/>
            <a:ext cx="5066531" cy="981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3375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 day in the life of a web request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16"/>
          <p:cNvSpPr txBox="1"/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8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error detection, correction 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multiple access protocols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LANs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addressing, ARP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switches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VLANs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link virtualization: MPLS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data center networking</a:t>
            </a:r>
            <a:endParaRPr/>
          </a:p>
          <a:p>
            <a:pPr indent="-714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6837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16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17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MAC addresses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1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3" name="Google Shape;1303;p17"/>
          <p:cNvSpPr txBox="1"/>
          <p:nvPr/>
        </p:nvSpPr>
        <p:spPr>
          <a:xfrm>
            <a:off x="877956" y="1480930"/>
            <a:ext cx="10903227" cy="1981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32-bit IP address: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network-layer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address for interface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for layer 3 (network layer) forwarding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e.g.: 128.119.40.136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4" name="Google Shape;1304;p17"/>
          <p:cNvSpPr txBox="1"/>
          <p:nvPr/>
        </p:nvSpPr>
        <p:spPr>
          <a:xfrm>
            <a:off x="925425" y="3402170"/>
            <a:ext cx="10903227" cy="226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 (or LAN or physical or Ethernet) address: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used “locally” to get frame from one interface to another physically-connected interface (same subnet, in IP-addressing sense)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48-bit MAC address (for most LANs) burned in NIC ROM, also sometimes software settable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305" name="Google Shape;1305;p17"/>
          <p:cNvGrpSpPr/>
          <p:nvPr/>
        </p:nvGrpSpPr>
        <p:grpSpPr>
          <a:xfrm>
            <a:off x="912934" y="5533272"/>
            <a:ext cx="10903227" cy="903016"/>
            <a:chOff x="912934" y="5533272"/>
            <a:chExt cx="10903227" cy="903016"/>
          </a:xfrm>
        </p:grpSpPr>
        <p:sp>
          <p:nvSpPr>
            <p:cNvPr id="1306" name="Google Shape;1306;p17"/>
            <p:cNvSpPr txBox="1"/>
            <p:nvPr/>
          </p:nvSpPr>
          <p:spPr>
            <a:xfrm>
              <a:off x="5649171" y="5789957"/>
              <a:ext cx="338868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hexadecimal (base 16) notation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(each “numeral” represents 4 bits)</a:t>
              </a:r>
              <a:endParaRPr/>
            </a:p>
          </p:txBody>
        </p:sp>
        <p:cxnSp>
          <p:nvCxnSpPr>
            <p:cNvPr id="1307" name="Google Shape;1307;p17"/>
            <p:cNvCxnSpPr/>
            <p:nvPr/>
          </p:nvCxnSpPr>
          <p:spPr>
            <a:xfrm rot="10800000">
              <a:off x="5021744" y="5895906"/>
              <a:ext cx="623681" cy="21334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8" name="Google Shape;1308;p17"/>
            <p:cNvSpPr txBox="1"/>
            <p:nvPr/>
          </p:nvSpPr>
          <p:spPr>
            <a:xfrm>
              <a:off x="912934" y="5533272"/>
              <a:ext cx="10903227" cy="582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231775" lvl="1" marL="695325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Pts val="2800"/>
                <a:buFont typeface="Arial"/>
                <a:buChar char="•"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e.g.: 1A-2F-BB-76-09-AD</a:t>
              </a:r>
              <a:endParaRPr/>
            </a:p>
            <a:p>
              <a:pPr indent="-79375" lvl="1" marL="695325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4" name="Google Shape;1314;p18"/>
          <p:cNvCxnSpPr/>
          <p:nvPr/>
        </p:nvCxnSpPr>
        <p:spPr>
          <a:xfrm>
            <a:off x="4798734" y="4271477"/>
            <a:ext cx="90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18"/>
          <p:cNvCxnSpPr/>
          <p:nvPr/>
        </p:nvCxnSpPr>
        <p:spPr>
          <a:xfrm>
            <a:off x="6583225" y="3351624"/>
            <a:ext cx="0" cy="6556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18"/>
          <p:cNvCxnSpPr/>
          <p:nvPr/>
        </p:nvCxnSpPr>
        <p:spPr>
          <a:xfrm rot="10800000">
            <a:off x="6359594" y="5298866"/>
            <a:ext cx="0" cy="4381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7" name="Google Shape;1317;p18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MAC addresses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1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9" name="Google Shape;1319;p18"/>
          <p:cNvSpPr txBox="1"/>
          <p:nvPr/>
        </p:nvSpPr>
        <p:spPr>
          <a:xfrm>
            <a:off x="1219200" y="1216922"/>
            <a:ext cx="833125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interface on LAN </a:t>
            </a:r>
            <a:endParaRPr/>
          </a:p>
          <a:p>
            <a:pPr indent="-274638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unique 48-bit </a:t>
            </a:r>
            <a:r>
              <a:rPr i="0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MAC</a:t>
            </a:r>
            <a:r>
              <a:rPr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address</a:t>
            </a:r>
            <a:endParaRPr/>
          </a:p>
          <a:p>
            <a:pPr indent="-274638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 a locally unique 32-bit IP address (as we’ve seen)</a:t>
            </a:r>
            <a:endParaRPr/>
          </a:p>
        </p:txBody>
      </p:sp>
      <p:sp>
        <p:nvSpPr>
          <p:cNvPr id="1320" name="Google Shape;1320;p18"/>
          <p:cNvSpPr/>
          <p:nvPr/>
        </p:nvSpPr>
        <p:spPr>
          <a:xfrm>
            <a:off x="5425937" y="3593615"/>
            <a:ext cx="2046288" cy="2049462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1" name="Google Shape;1321;p18"/>
          <p:cNvCxnSpPr/>
          <p:nvPr/>
        </p:nvCxnSpPr>
        <p:spPr>
          <a:xfrm rot="10800000">
            <a:off x="7446825" y="4320484"/>
            <a:ext cx="7969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2" name="Google Shape;1322;p18"/>
          <p:cNvSpPr txBox="1"/>
          <p:nvPr/>
        </p:nvSpPr>
        <p:spPr>
          <a:xfrm>
            <a:off x="6890648" y="3308137"/>
            <a:ext cx="17811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1A-2F-BB-76-09-AD</a:t>
            </a:r>
            <a:endParaRPr/>
          </a:p>
        </p:txBody>
      </p:sp>
      <p:cxnSp>
        <p:nvCxnSpPr>
          <p:cNvPr id="1323" name="Google Shape;1323;p18"/>
          <p:cNvCxnSpPr/>
          <p:nvPr/>
        </p:nvCxnSpPr>
        <p:spPr>
          <a:xfrm rot="10800000">
            <a:off x="8005327" y="4436502"/>
            <a:ext cx="0" cy="3730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4" name="Google Shape;1324;p18"/>
          <p:cNvSpPr txBox="1"/>
          <p:nvPr/>
        </p:nvSpPr>
        <p:spPr>
          <a:xfrm>
            <a:off x="7909197" y="4779066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/>
          </a:p>
        </p:txBody>
      </p:sp>
      <p:cxnSp>
        <p:nvCxnSpPr>
          <p:cNvPr id="1325" name="Google Shape;1325;p18"/>
          <p:cNvCxnSpPr/>
          <p:nvPr/>
        </p:nvCxnSpPr>
        <p:spPr>
          <a:xfrm rot="10800000">
            <a:off x="6462781" y="5733635"/>
            <a:ext cx="360363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6" name="Google Shape;1326;p18"/>
          <p:cNvSpPr txBox="1"/>
          <p:nvPr/>
        </p:nvSpPr>
        <p:spPr>
          <a:xfrm>
            <a:off x="6785122" y="5577774"/>
            <a:ext cx="17494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0C-C4-11-6F-E3-98</a:t>
            </a:r>
            <a:endParaRPr/>
          </a:p>
        </p:txBody>
      </p:sp>
      <p:cxnSp>
        <p:nvCxnSpPr>
          <p:cNvPr id="1327" name="Google Shape;1327;p18"/>
          <p:cNvCxnSpPr/>
          <p:nvPr/>
        </p:nvCxnSpPr>
        <p:spPr>
          <a:xfrm rot="10800000">
            <a:off x="4735234" y="4427052"/>
            <a:ext cx="0" cy="3730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8" name="Google Shape;1328;p18"/>
          <p:cNvSpPr txBox="1"/>
          <p:nvPr/>
        </p:nvSpPr>
        <p:spPr>
          <a:xfrm>
            <a:off x="3817659" y="4801702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/>
          </a:p>
        </p:txBody>
      </p:sp>
      <p:sp>
        <p:nvSpPr>
          <p:cNvPr id="1329" name="Google Shape;1329;p18"/>
          <p:cNvSpPr txBox="1"/>
          <p:nvPr/>
        </p:nvSpPr>
        <p:spPr>
          <a:xfrm>
            <a:off x="5327374" y="3992146"/>
            <a:ext cx="2173357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(wired or wireless)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137.196.7/24</a:t>
            </a:r>
            <a:endParaRPr i="0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p18"/>
          <p:cNvSpPr/>
          <p:nvPr/>
        </p:nvSpPr>
        <p:spPr>
          <a:xfrm>
            <a:off x="6488853" y="3353446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331" name="Google Shape;1331;p18"/>
          <p:cNvGrpSpPr/>
          <p:nvPr/>
        </p:nvGrpSpPr>
        <p:grpSpPr>
          <a:xfrm>
            <a:off x="6030223" y="2820774"/>
            <a:ext cx="812800" cy="658813"/>
            <a:chOff x="-44" y="1473"/>
            <a:chExt cx="981" cy="1105"/>
          </a:xfrm>
        </p:grpSpPr>
        <p:pic>
          <p:nvPicPr>
            <p:cNvPr descr="desktop_computer_stylized_medium" id="1332" name="Google Shape;1332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3" name="Google Shape;1333;p1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4" name="Google Shape;1334;p18"/>
          <p:cNvSpPr/>
          <p:nvPr/>
        </p:nvSpPr>
        <p:spPr>
          <a:xfrm rot="5400000">
            <a:off x="4597155" y="4139781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35" name="Google Shape;1335;p18"/>
          <p:cNvSpPr/>
          <p:nvPr/>
        </p:nvSpPr>
        <p:spPr>
          <a:xfrm>
            <a:off x="6287678" y="5606756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36" name="Google Shape;1336;p18"/>
          <p:cNvSpPr/>
          <p:nvPr/>
        </p:nvSpPr>
        <p:spPr>
          <a:xfrm rot="5400000">
            <a:off x="8031860" y="4201701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337" name="Google Shape;1337;p18"/>
          <p:cNvGrpSpPr/>
          <p:nvPr/>
        </p:nvGrpSpPr>
        <p:grpSpPr>
          <a:xfrm>
            <a:off x="3922434" y="3893652"/>
            <a:ext cx="812800" cy="658813"/>
            <a:chOff x="-44" y="1473"/>
            <a:chExt cx="981" cy="1105"/>
          </a:xfrm>
        </p:grpSpPr>
        <p:pic>
          <p:nvPicPr>
            <p:cNvPr descr="desktop_computer_stylized_medium" id="1338" name="Google Shape;1338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9" name="Google Shape;1339;p1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0" name="Google Shape;1340;p18"/>
          <p:cNvGrpSpPr/>
          <p:nvPr/>
        </p:nvGrpSpPr>
        <p:grpSpPr>
          <a:xfrm>
            <a:off x="7880069" y="4049022"/>
            <a:ext cx="812800" cy="658812"/>
            <a:chOff x="-26" y="1473"/>
            <a:chExt cx="981" cy="1105"/>
          </a:xfrm>
        </p:grpSpPr>
        <p:pic>
          <p:nvPicPr>
            <p:cNvPr descr="desktop_computer_stylized_medium" id="1341" name="Google Shape;1341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2" name="Google Shape;1342;p1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43" name="Google Shape;1343;p18"/>
          <p:cNvCxnSpPr/>
          <p:nvPr/>
        </p:nvCxnSpPr>
        <p:spPr>
          <a:xfrm rot="10800000">
            <a:off x="6719722" y="3486836"/>
            <a:ext cx="25483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344" name="Google Shape;1344;p18"/>
          <p:cNvGrpSpPr/>
          <p:nvPr/>
        </p:nvGrpSpPr>
        <p:grpSpPr>
          <a:xfrm>
            <a:off x="5832544" y="5800310"/>
            <a:ext cx="812800" cy="658813"/>
            <a:chOff x="-44" y="1473"/>
            <a:chExt cx="981" cy="1105"/>
          </a:xfrm>
        </p:grpSpPr>
        <p:pic>
          <p:nvPicPr>
            <p:cNvPr descr="desktop_computer_stylized_medium" id="1345" name="Google Shape;1345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6" name="Google Shape;1346;p1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7" name="Google Shape;1347;p18"/>
          <p:cNvSpPr txBox="1"/>
          <p:nvPr/>
        </p:nvSpPr>
        <p:spPr>
          <a:xfrm>
            <a:off x="6867458" y="3093691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137.196.7.78</a:t>
            </a:r>
            <a:endParaRPr/>
          </a:p>
        </p:txBody>
      </p:sp>
      <p:sp>
        <p:nvSpPr>
          <p:cNvPr id="1348" name="Google Shape;1348;p18"/>
          <p:cNvSpPr txBox="1"/>
          <p:nvPr/>
        </p:nvSpPr>
        <p:spPr>
          <a:xfrm>
            <a:off x="7903609" y="4977848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137.196.7.14</a:t>
            </a:r>
            <a:endParaRPr/>
          </a:p>
        </p:txBody>
      </p:sp>
      <p:sp>
        <p:nvSpPr>
          <p:cNvPr id="1349" name="Google Shape;1349;p18"/>
          <p:cNvSpPr txBox="1"/>
          <p:nvPr/>
        </p:nvSpPr>
        <p:spPr>
          <a:xfrm>
            <a:off x="6746875" y="5795342"/>
            <a:ext cx="12176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137.196.7.88</a:t>
            </a:r>
            <a:endParaRPr/>
          </a:p>
        </p:txBody>
      </p:sp>
      <p:sp>
        <p:nvSpPr>
          <p:cNvPr id="1350" name="Google Shape;1350;p18"/>
          <p:cNvSpPr txBox="1"/>
          <p:nvPr/>
        </p:nvSpPr>
        <p:spPr>
          <a:xfrm>
            <a:off x="3822352" y="5017604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137.196.7.23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19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MAC addresses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Google Shape;1357;p19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8" name="Google Shape;1358;p19"/>
          <p:cNvSpPr txBox="1"/>
          <p:nvPr/>
        </p:nvSpPr>
        <p:spPr>
          <a:xfrm>
            <a:off x="1010477" y="1441173"/>
            <a:ext cx="10028583" cy="5012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638" lvl="0" marL="4048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 address allocation administered by IEEE</a:t>
            </a:r>
            <a:endParaRPr/>
          </a:p>
          <a:p>
            <a:pPr indent="-274638" lvl="0" marL="4048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manufacturer buys portion of MAC address space (to assure uniqueness)</a:t>
            </a:r>
            <a:endParaRPr/>
          </a:p>
          <a:p>
            <a:pPr indent="-274638" lvl="0" marL="4048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analogy: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 address: like Social Security Number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address: like postal address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MAC flat address: portability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move interface from one LAN to another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IP address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portable: depends on IP subnet to which node is attached</a:t>
            </a:r>
            <a:endParaRPr/>
          </a:p>
          <a:p>
            <a:pPr indent="-190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20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ARP: address resolution protocol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5" name="Google Shape;1365;p20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6" name="Google Shape;1366;p20"/>
          <p:cNvSpPr txBox="1"/>
          <p:nvPr/>
        </p:nvSpPr>
        <p:spPr>
          <a:xfrm>
            <a:off x="6082748" y="2344599"/>
            <a:ext cx="5193195" cy="95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ARP table: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IP node (host, router) on LAN has table</a:t>
            </a:r>
            <a:endParaRPr/>
          </a:p>
        </p:txBody>
      </p:sp>
      <p:sp>
        <p:nvSpPr>
          <p:cNvPr id="1367" name="Google Shape;1367;p20"/>
          <p:cNvSpPr txBox="1"/>
          <p:nvPr/>
        </p:nvSpPr>
        <p:spPr>
          <a:xfrm>
            <a:off x="786592" y="1314450"/>
            <a:ext cx="1103434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Question:</a:t>
            </a:r>
            <a:r>
              <a:rPr i="0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determine interface’s MAC address, knowing its IP address?</a:t>
            </a:r>
            <a:endParaRPr/>
          </a:p>
        </p:txBody>
      </p:sp>
      <p:grpSp>
        <p:nvGrpSpPr>
          <p:cNvPr id="1368" name="Google Shape;1368;p20"/>
          <p:cNvGrpSpPr/>
          <p:nvPr/>
        </p:nvGrpSpPr>
        <p:grpSpPr>
          <a:xfrm>
            <a:off x="948563" y="2990022"/>
            <a:ext cx="4847955" cy="2799867"/>
            <a:chOff x="3970059" y="2973174"/>
            <a:chExt cx="6053187" cy="3638349"/>
          </a:xfrm>
        </p:grpSpPr>
        <p:cxnSp>
          <p:nvCxnSpPr>
            <p:cNvPr id="1369" name="Google Shape;1369;p20"/>
            <p:cNvCxnSpPr/>
            <p:nvPr/>
          </p:nvCxnSpPr>
          <p:spPr>
            <a:xfrm>
              <a:off x="4951134" y="4423877"/>
              <a:ext cx="901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0" name="Google Shape;1370;p20"/>
            <p:cNvCxnSpPr/>
            <p:nvPr/>
          </p:nvCxnSpPr>
          <p:spPr>
            <a:xfrm>
              <a:off x="6735625" y="3504024"/>
              <a:ext cx="0" cy="65563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1" name="Google Shape;1371;p20"/>
            <p:cNvCxnSpPr/>
            <p:nvPr/>
          </p:nvCxnSpPr>
          <p:spPr>
            <a:xfrm rot="10800000">
              <a:off x="6511994" y="5451266"/>
              <a:ext cx="0" cy="4381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2" name="Google Shape;1372;p20"/>
            <p:cNvSpPr/>
            <p:nvPr/>
          </p:nvSpPr>
          <p:spPr>
            <a:xfrm>
              <a:off x="5578337" y="3746015"/>
              <a:ext cx="2046288" cy="2049462"/>
            </a:xfrm>
            <a:custGeom>
              <a:rect b="b" l="l" r="r" t="t"/>
              <a:pathLst>
                <a:path extrusionOk="0" h="1255" w="1292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3" name="Google Shape;1373;p20"/>
            <p:cNvCxnSpPr/>
            <p:nvPr/>
          </p:nvCxnSpPr>
          <p:spPr>
            <a:xfrm rot="10800000">
              <a:off x="7599225" y="4472884"/>
              <a:ext cx="796925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4" name="Google Shape;1374;p20"/>
            <p:cNvSpPr txBox="1"/>
            <p:nvPr/>
          </p:nvSpPr>
          <p:spPr>
            <a:xfrm>
              <a:off x="7043047" y="3460537"/>
              <a:ext cx="1998238" cy="399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1A-2F-BB-76-09-AD</a:t>
              </a:r>
              <a:endParaRPr/>
            </a:p>
          </p:txBody>
        </p:sp>
        <p:cxnSp>
          <p:nvCxnSpPr>
            <p:cNvPr id="1375" name="Google Shape;1375;p20"/>
            <p:cNvCxnSpPr/>
            <p:nvPr/>
          </p:nvCxnSpPr>
          <p:spPr>
            <a:xfrm rot="10800000">
              <a:off x="8157727" y="4588902"/>
              <a:ext cx="0" cy="37306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76" name="Google Shape;1376;p20"/>
            <p:cNvSpPr txBox="1"/>
            <p:nvPr/>
          </p:nvSpPr>
          <p:spPr>
            <a:xfrm>
              <a:off x="8061597" y="4931465"/>
              <a:ext cx="1961649" cy="399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58-23-D7-FA-20-B0</a:t>
              </a:r>
              <a:endParaRPr/>
            </a:p>
          </p:txBody>
        </p:sp>
        <p:cxnSp>
          <p:nvCxnSpPr>
            <p:cNvPr id="1377" name="Google Shape;1377;p20"/>
            <p:cNvCxnSpPr/>
            <p:nvPr/>
          </p:nvCxnSpPr>
          <p:spPr>
            <a:xfrm rot="10800000">
              <a:off x="6615181" y="5886035"/>
              <a:ext cx="360363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78" name="Google Shape;1378;p20"/>
            <p:cNvSpPr txBox="1"/>
            <p:nvPr/>
          </p:nvSpPr>
          <p:spPr>
            <a:xfrm>
              <a:off x="6937522" y="5730174"/>
              <a:ext cx="1935869" cy="399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0C-C4-11-6F-E3-98</a:t>
              </a:r>
              <a:endParaRPr/>
            </a:p>
          </p:txBody>
        </p:sp>
        <p:cxnSp>
          <p:nvCxnSpPr>
            <p:cNvPr id="1379" name="Google Shape;1379;p20"/>
            <p:cNvCxnSpPr/>
            <p:nvPr/>
          </p:nvCxnSpPr>
          <p:spPr>
            <a:xfrm rot="10800000">
              <a:off x="4887634" y="4579452"/>
              <a:ext cx="0" cy="37306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80" name="Google Shape;1380;p20"/>
            <p:cNvSpPr txBox="1"/>
            <p:nvPr/>
          </p:nvSpPr>
          <p:spPr>
            <a:xfrm>
              <a:off x="3970059" y="4954102"/>
              <a:ext cx="1935869" cy="399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71-65-F7-2B-08-53</a:t>
              </a:r>
              <a:endParaRPr/>
            </a:p>
          </p:txBody>
        </p:sp>
        <p:sp>
          <p:nvSpPr>
            <p:cNvPr id="1381" name="Google Shape;1381;p20"/>
            <p:cNvSpPr txBox="1"/>
            <p:nvPr/>
          </p:nvSpPr>
          <p:spPr>
            <a:xfrm>
              <a:off x="5363947" y="4420079"/>
              <a:ext cx="2173356" cy="4799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LAN</a:t>
              </a:r>
              <a:endParaRPr/>
            </a:p>
          </p:txBody>
        </p:sp>
        <p:sp>
          <p:nvSpPr>
            <p:cNvPr id="1382" name="Google Shape;1382;p20"/>
            <p:cNvSpPr/>
            <p:nvPr/>
          </p:nvSpPr>
          <p:spPr>
            <a:xfrm>
              <a:off x="6641253" y="3505846"/>
              <a:ext cx="160338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83" name="Google Shape;1383;p20"/>
            <p:cNvGrpSpPr/>
            <p:nvPr/>
          </p:nvGrpSpPr>
          <p:grpSpPr>
            <a:xfrm>
              <a:off x="6182623" y="2973174"/>
              <a:ext cx="812800" cy="658813"/>
              <a:chOff x="-44" y="1473"/>
              <a:chExt cx="981" cy="1105"/>
            </a:xfrm>
          </p:grpSpPr>
          <p:pic>
            <p:nvPicPr>
              <p:cNvPr descr="desktop_computer_stylized_medium" id="1384" name="Google Shape;1384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85" name="Google Shape;1385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6" name="Google Shape;1386;p20"/>
            <p:cNvSpPr/>
            <p:nvPr/>
          </p:nvSpPr>
          <p:spPr>
            <a:xfrm rot="5400000">
              <a:off x="4749555" y="4292181"/>
              <a:ext cx="160338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20"/>
            <p:cNvSpPr/>
            <p:nvPr/>
          </p:nvSpPr>
          <p:spPr>
            <a:xfrm>
              <a:off x="6440078" y="5759156"/>
              <a:ext cx="160338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20"/>
            <p:cNvSpPr/>
            <p:nvPr/>
          </p:nvSpPr>
          <p:spPr>
            <a:xfrm rot="5400000">
              <a:off x="8184260" y="4354101"/>
              <a:ext cx="160338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89" name="Google Shape;1389;p20"/>
            <p:cNvGrpSpPr/>
            <p:nvPr/>
          </p:nvGrpSpPr>
          <p:grpSpPr>
            <a:xfrm>
              <a:off x="4074834" y="4046052"/>
              <a:ext cx="812800" cy="658813"/>
              <a:chOff x="-44" y="1473"/>
              <a:chExt cx="981" cy="1105"/>
            </a:xfrm>
          </p:grpSpPr>
          <p:pic>
            <p:nvPicPr>
              <p:cNvPr descr="desktop_computer_stylized_medium" id="1390" name="Google Shape;1390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91" name="Google Shape;1391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2" name="Google Shape;1392;p20"/>
            <p:cNvGrpSpPr/>
            <p:nvPr/>
          </p:nvGrpSpPr>
          <p:grpSpPr>
            <a:xfrm>
              <a:off x="8032469" y="4201422"/>
              <a:ext cx="812800" cy="658812"/>
              <a:chOff x="-26" y="1473"/>
              <a:chExt cx="981" cy="1105"/>
            </a:xfrm>
          </p:grpSpPr>
          <p:pic>
            <p:nvPicPr>
              <p:cNvPr descr="desktop_computer_stylized_medium" id="1393" name="Google Shape;1393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26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94" name="Google Shape;1394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395" name="Google Shape;1395;p20"/>
            <p:cNvCxnSpPr/>
            <p:nvPr/>
          </p:nvCxnSpPr>
          <p:spPr>
            <a:xfrm rot="10800000">
              <a:off x="6872122" y="3639236"/>
              <a:ext cx="25483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1396" name="Google Shape;1396;p20"/>
            <p:cNvGrpSpPr/>
            <p:nvPr/>
          </p:nvGrpSpPr>
          <p:grpSpPr>
            <a:xfrm>
              <a:off x="5984944" y="5952710"/>
              <a:ext cx="812800" cy="658813"/>
              <a:chOff x="-44" y="1473"/>
              <a:chExt cx="981" cy="1105"/>
            </a:xfrm>
          </p:grpSpPr>
          <p:pic>
            <p:nvPicPr>
              <p:cNvPr descr="desktop_computer_stylized_medium" id="1397" name="Google Shape;1397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98" name="Google Shape;1398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9" name="Google Shape;1399;p20"/>
            <p:cNvSpPr txBox="1"/>
            <p:nvPr/>
          </p:nvSpPr>
          <p:spPr>
            <a:xfrm>
              <a:off x="7019858" y="3246090"/>
              <a:ext cx="1425483" cy="399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137.196.7.78</a:t>
              </a:r>
              <a:endParaRPr/>
            </a:p>
          </p:txBody>
        </p:sp>
        <p:sp>
          <p:nvSpPr>
            <p:cNvPr id="1400" name="Google Shape;1400;p20"/>
            <p:cNvSpPr txBox="1"/>
            <p:nvPr/>
          </p:nvSpPr>
          <p:spPr>
            <a:xfrm>
              <a:off x="8056009" y="5130248"/>
              <a:ext cx="1425483" cy="399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137.196.7.14</a:t>
              </a:r>
              <a:endParaRPr/>
            </a:p>
          </p:txBody>
        </p:sp>
        <p:sp>
          <p:nvSpPr>
            <p:cNvPr id="1401" name="Google Shape;1401;p20"/>
            <p:cNvSpPr txBox="1"/>
            <p:nvPr/>
          </p:nvSpPr>
          <p:spPr>
            <a:xfrm>
              <a:off x="6899276" y="5947742"/>
              <a:ext cx="1425483" cy="399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137.196.7.88</a:t>
              </a:r>
              <a:endParaRPr/>
            </a:p>
          </p:txBody>
        </p:sp>
        <p:sp>
          <p:nvSpPr>
            <p:cNvPr id="1402" name="Google Shape;1402;p20"/>
            <p:cNvSpPr txBox="1"/>
            <p:nvPr/>
          </p:nvSpPr>
          <p:spPr>
            <a:xfrm>
              <a:off x="3974753" y="5170004"/>
              <a:ext cx="1425483" cy="399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137.196.7.23</a:t>
              </a:r>
              <a:endParaRPr/>
            </a:p>
          </p:txBody>
        </p:sp>
      </p:grpSp>
      <p:grpSp>
        <p:nvGrpSpPr>
          <p:cNvPr id="1403" name="Google Shape;1403;p20"/>
          <p:cNvGrpSpPr/>
          <p:nvPr/>
        </p:nvGrpSpPr>
        <p:grpSpPr>
          <a:xfrm>
            <a:off x="1446381" y="2663687"/>
            <a:ext cx="3653512" cy="2923999"/>
            <a:chOff x="1446381" y="2663687"/>
            <a:chExt cx="3653512" cy="2923999"/>
          </a:xfrm>
        </p:grpSpPr>
        <p:grpSp>
          <p:nvGrpSpPr>
            <p:cNvPr id="1404" name="Google Shape;1404;p20"/>
            <p:cNvGrpSpPr/>
            <p:nvPr/>
          </p:nvGrpSpPr>
          <p:grpSpPr>
            <a:xfrm>
              <a:off x="2754559" y="2663687"/>
              <a:ext cx="479618" cy="437323"/>
              <a:chOff x="2317237" y="2601212"/>
              <a:chExt cx="479618" cy="437323"/>
            </a:xfrm>
          </p:grpSpPr>
          <p:sp>
            <p:nvSpPr>
              <p:cNvPr id="1405" name="Google Shape;1405;p20"/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0"/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ARP</a:t>
                </a:r>
                <a:endParaRPr/>
              </a:p>
            </p:txBody>
          </p:sp>
        </p:grpSp>
        <p:grpSp>
          <p:nvGrpSpPr>
            <p:cNvPr id="1407" name="Google Shape;1407;p20"/>
            <p:cNvGrpSpPr/>
            <p:nvPr/>
          </p:nvGrpSpPr>
          <p:grpSpPr>
            <a:xfrm>
              <a:off x="2463958" y="5150363"/>
              <a:ext cx="479618" cy="437323"/>
              <a:chOff x="2317237" y="2601212"/>
              <a:chExt cx="479618" cy="437323"/>
            </a:xfrm>
          </p:grpSpPr>
          <p:sp>
            <p:nvSpPr>
              <p:cNvPr id="1408" name="Google Shape;1408;p20"/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0"/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ARP</a:t>
                </a:r>
                <a:endParaRPr/>
              </a:p>
            </p:txBody>
          </p:sp>
        </p:grpSp>
        <p:grpSp>
          <p:nvGrpSpPr>
            <p:cNvPr id="1410" name="Google Shape;1410;p20"/>
            <p:cNvGrpSpPr/>
            <p:nvPr/>
          </p:nvGrpSpPr>
          <p:grpSpPr>
            <a:xfrm>
              <a:off x="1446381" y="3530757"/>
              <a:ext cx="479618" cy="437323"/>
              <a:chOff x="2317237" y="2601212"/>
              <a:chExt cx="479618" cy="437323"/>
            </a:xfrm>
          </p:grpSpPr>
          <p:sp>
            <p:nvSpPr>
              <p:cNvPr id="1411" name="Google Shape;1411;p20"/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0"/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ARP</a:t>
                </a:r>
                <a:endParaRPr/>
              </a:p>
            </p:txBody>
          </p:sp>
        </p:grpSp>
        <p:grpSp>
          <p:nvGrpSpPr>
            <p:cNvPr id="1413" name="Google Shape;1413;p20"/>
            <p:cNvGrpSpPr/>
            <p:nvPr/>
          </p:nvGrpSpPr>
          <p:grpSpPr>
            <a:xfrm>
              <a:off x="4620275" y="3785389"/>
              <a:ext cx="479618" cy="437323"/>
              <a:chOff x="2317237" y="2601212"/>
              <a:chExt cx="479618" cy="437323"/>
            </a:xfrm>
          </p:grpSpPr>
          <p:sp>
            <p:nvSpPr>
              <p:cNvPr id="1414" name="Google Shape;1414;p20"/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0"/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ARP</a:t>
                </a:r>
                <a:endParaRPr/>
              </a:p>
            </p:txBody>
          </p:sp>
        </p:grpSp>
      </p:grpSp>
      <p:sp>
        <p:nvSpPr>
          <p:cNvPr id="1416" name="Google Shape;1416;p20"/>
          <p:cNvSpPr txBox="1"/>
          <p:nvPr/>
        </p:nvSpPr>
        <p:spPr>
          <a:xfrm>
            <a:off x="5785443" y="3298343"/>
            <a:ext cx="5472170" cy="2907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1775" lvl="1" marL="6953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IP/MAC address mappings for some LAN nodes: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US" sz="20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&lt; IP address; MAC address; TTL&gt;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TTL (Time To Live): time after which address mapping will be forgotten (typically 20 min)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2" name="Google Shape;1422;p21"/>
          <p:cNvCxnSpPr/>
          <p:nvPr/>
        </p:nvCxnSpPr>
        <p:spPr>
          <a:xfrm>
            <a:off x="5103533" y="4310144"/>
            <a:ext cx="90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21"/>
          <p:cNvCxnSpPr/>
          <p:nvPr/>
        </p:nvCxnSpPr>
        <p:spPr>
          <a:xfrm>
            <a:off x="6888024" y="3390291"/>
            <a:ext cx="0" cy="6556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21"/>
          <p:cNvCxnSpPr/>
          <p:nvPr/>
        </p:nvCxnSpPr>
        <p:spPr>
          <a:xfrm rot="10800000">
            <a:off x="6664393" y="5337533"/>
            <a:ext cx="0" cy="4381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5" name="Google Shape;1425;p21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ARP protocol in action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21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7" name="Google Shape;1427;p21"/>
          <p:cNvSpPr/>
          <p:nvPr/>
        </p:nvSpPr>
        <p:spPr>
          <a:xfrm>
            <a:off x="5730736" y="3632282"/>
            <a:ext cx="2046288" cy="2049462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8" name="Google Shape;1428;p21"/>
          <p:cNvCxnSpPr/>
          <p:nvPr/>
        </p:nvCxnSpPr>
        <p:spPr>
          <a:xfrm rot="10800000">
            <a:off x="7751624" y="4359151"/>
            <a:ext cx="7969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9" name="Google Shape;1429;p21"/>
          <p:cNvCxnSpPr/>
          <p:nvPr/>
        </p:nvCxnSpPr>
        <p:spPr>
          <a:xfrm rot="10800000">
            <a:off x="8310126" y="4475169"/>
            <a:ext cx="0" cy="3730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0" name="Google Shape;1430;p21"/>
          <p:cNvSpPr txBox="1"/>
          <p:nvPr/>
        </p:nvSpPr>
        <p:spPr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/>
          </a:p>
        </p:txBody>
      </p:sp>
      <p:sp>
        <p:nvSpPr>
          <p:cNvPr id="1431" name="Google Shape;1431;p21"/>
          <p:cNvSpPr/>
          <p:nvPr/>
        </p:nvSpPr>
        <p:spPr>
          <a:xfrm>
            <a:off x="6793652" y="3392113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432" name="Google Shape;1432;p21"/>
          <p:cNvGrpSpPr/>
          <p:nvPr/>
        </p:nvGrpSpPr>
        <p:grpSpPr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descr="desktop_computer_stylized_medium" id="1433" name="Google Shape;1433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4" name="Google Shape;1434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5" name="Google Shape;1435;p21"/>
          <p:cNvSpPr/>
          <p:nvPr/>
        </p:nvSpPr>
        <p:spPr>
          <a:xfrm>
            <a:off x="6592477" y="5645423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6" name="Google Shape;1436;p21"/>
          <p:cNvSpPr/>
          <p:nvPr/>
        </p:nvSpPr>
        <p:spPr>
          <a:xfrm rot="5400000">
            <a:off x="8336659" y="4240368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437" name="Google Shape;1437;p21"/>
          <p:cNvGrpSpPr/>
          <p:nvPr/>
        </p:nvGrpSpPr>
        <p:grpSpPr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descr="desktop_computer_stylized_medium" id="1438" name="Google Shape;1438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9" name="Google Shape;1439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0" name="Google Shape;1440;p21"/>
          <p:cNvGrpSpPr/>
          <p:nvPr/>
        </p:nvGrpSpPr>
        <p:grpSpPr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descr="desktop_computer_stylized_medium" id="1441" name="Google Shape;1441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2" name="Google Shape;1442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3" name="Google Shape;1443;p21"/>
          <p:cNvSpPr txBox="1"/>
          <p:nvPr/>
        </p:nvSpPr>
        <p:spPr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137.196.7.14</a:t>
            </a:r>
            <a:endParaRPr/>
          </a:p>
        </p:txBody>
      </p:sp>
      <p:sp>
        <p:nvSpPr>
          <p:cNvPr id="1444" name="Google Shape;1444;p21"/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445" name="Google Shape;1445;p21"/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446" name="Google Shape;1446;p21"/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447" name="Google Shape;1447;p21"/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TTL</a:t>
            </a:r>
            <a:endParaRPr/>
          </a:p>
        </p:txBody>
      </p:sp>
      <p:cxnSp>
        <p:nvCxnSpPr>
          <p:cNvPr id="1448" name="Google Shape;1448;p21"/>
          <p:cNvCxnSpPr/>
          <p:nvPr/>
        </p:nvCxnSpPr>
        <p:spPr>
          <a:xfrm rot="10800000">
            <a:off x="5305073" y="4465719"/>
            <a:ext cx="0" cy="3730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9" name="Google Shape;1449;p21"/>
          <p:cNvSpPr txBox="1"/>
          <p:nvPr/>
        </p:nvSpPr>
        <p:spPr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/>
          </a:p>
        </p:txBody>
      </p:sp>
      <p:sp>
        <p:nvSpPr>
          <p:cNvPr id="1450" name="Google Shape;1450;p21"/>
          <p:cNvSpPr/>
          <p:nvPr/>
        </p:nvSpPr>
        <p:spPr>
          <a:xfrm rot="5400000">
            <a:off x="5166994" y="4178448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451" name="Google Shape;1451;p21"/>
          <p:cNvGrpSpPr/>
          <p:nvPr/>
        </p:nvGrpSpPr>
        <p:grpSpPr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descr="desktop_computer_stylized_medium" id="1452" name="Google Shape;1452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3" name="Google Shape;1453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4" name="Google Shape;1454;p21"/>
          <p:cNvSpPr txBox="1"/>
          <p:nvPr/>
        </p:nvSpPr>
        <p:spPr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137.196.7.23</a:t>
            </a:r>
            <a:endParaRPr/>
          </a:p>
        </p:txBody>
      </p:sp>
      <p:sp>
        <p:nvSpPr>
          <p:cNvPr id="1455" name="Google Shape;1455;p21"/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grpSp>
        <p:nvGrpSpPr>
          <p:cNvPr id="1456" name="Google Shape;1456;p21"/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457" name="Google Shape;1457;p21"/>
            <p:cNvSpPr/>
            <p:nvPr/>
          </p:nvSpPr>
          <p:spPr>
            <a:xfrm>
              <a:off x="3617843" y="2842867"/>
              <a:ext cx="477079" cy="1075221"/>
            </a:xfrm>
            <a:custGeom>
              <a:rect b="b" l="l" r="r" t="t"/>
              <a:pathLst>
                <a:path extrusionOk="0" h="1051327" w="477079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lt1"/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58" name="Google Shape;1458;p21"/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1459" name="Google Shape;1459;p21"/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1"/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ARP table in </a:t>
                </a:r>
                <a:r>
                  <a:rPr lang="en-US" sz="1800">
                    <a:solidFill>
                      <a:srgbClr val="0000A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cxnSp>
            <p:nvCxnSpPr>
              <p:cNvPr id="1461" name="Google Shape;1461;p21"/>
              <p:cNvCxnSpPr/>
              <p:nvPr/>
            </p:nvCxnSpPr>
            <p:spPr>
              <a:xfrm>
                <a:off x="437324" y="3173896"/>
                <a:ext cx="318052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462" name="Google Shape;1462;p21"/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IP addr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1"/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MAC addr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64" name="Google Shape;1464;p21"/>
              <p:cNvCxnSpPr/>
              <p:nvPr/>
            </p:nvCxnSpPr>
            <p:spPr>
              <a:xfrm>
                <a:off x="1325218" y="2849218"/>
                <a:ext cx="0" cy="106335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65" name="Google Shape;1465;p21"/>
              <p:cNvCxnSpPr/>
              <p:nvPr/>
            </p:nvCxnSpPr>
            <p:spPr>
              <a:xfrm>
                <a:off x="3240152" y="2848944"/>
                <a:ext cx="0" cy="10604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466" name="Google Shape;1466;p21"/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TTL</a:t>
                </a:r>
                <a:endParaRPr/>
              </a:p>
            </p:txBody>
          </p:sp>
        </p:grpSp>
      </p:grpSp>
      <p:sp>
        <p:nvSpPr>
          <p:cNvPr id="1467" name="Google Shape;1467;p21"/>
          <p:cNvSpPr txBox="1"/>
          <p:nvPr/>
        </p:nvSpPr>
        <p:spPr>
          <a:xfrm>
            <a:off x="1049752" y="1211677"/>
            <a:ext cx="10068822" cy="886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A wants to send datagram to B</a:t>
            </a:r>
            <a:endParaRPr/>
          </a:p>
          <a:p>
            <a:pPr indent="-234950" lvl="1" marL="352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B’s MAC address not in A’s ARP table, so A uses ARP to find B’s MAC address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8" name="Google Shape;1468;p21"/>
          <p:cNvGrpSpPr/>
          <p:nvPr/>
        </p:nvGrpSpPr>
        <p:grpSpPr>
          <a:xfrm>
            <a:off x="689113" y="2175367"/>
            <a:ext cx="5579166" cy="1015663"/>
            <a:chOff x="689113" y="2070437"/>
            <a:chExt cx="5579166" cy="1015663"/>
          </a:xfrm>
        </p:grpSpPr>
        <p:sp>
          <p:nvSpPr>
            <p:cNvPr id="1469" name="Google Shape;1469;p21"/>
            <p:cNvSpPr txBox="1"/>
            <p:nvPr/>
          </p:nvSpPr>
          <p:spPr>
            <a:xfrm>
              <a:off x="993914" y="2070437"/>
              <a:ext cx="527436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31775" lvl="0" marL="231775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broadcasts ARP query, containing B's IP addr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34950" lvl="1" marL="404813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destination MAC address = FF-FF-FF-FF-FF-FF</a:t>
              </a:r>
              <a:endParaRPr/>
            </a:p>
            <a:p>
              <a:pPr indent="-234950" lvl="1" marL="404813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all nodes on LAN receive ARP query </a:t>
              </a:r>
              <a:endParaRPr/>
            </a:p>
          </p:txBody>
        </p:sp>
        <p:grpSp>
          <p:nvGrpSpPr>
            <p:cNvPr id="1470" name="Google Shape;1470;p21"/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1471" name="Google Shape;1471;p21"/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21"/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</p:grpSp>
      <p:grpSp>
        <p:nvGrpSpPr>
          <p:cNvPr id="1473" name="Google Shape;1473;p21"/>
          <p:cNvGrpSpPr/>
          <p:nvPr/>
        </p:nvGrpSpPr>
        <p:grpSpPr>
          <a:xfrm>
            <a:off x="6633558" y="2781868"/>
            <a:ext cx="4272980" cy="1554072"/>
            <a:chOff x="7269663" y="106017"/>
            <a:chExt cx="4272980" cy="1554072"/>
          </a:xfrm>
        </p:grpSpPr>
        <p:sp>
          <p:nvSpPr>
            <p:cNvPr id="1474" name="Google Shape;1474;p21"/>
            <p:cNvSpPr/>
            <p:nvPr/>
          </p:nvSpPr>
          <p:spPr>
            <a:xfrm>
              <a:off x="7269663" y="168712"/>
              <a:ext cx="3357443" cy="1491377"/>
            </a:xfrm>
            <a:custGeom>
              <a:rect b="b" l="l" r="r" t="t"/>
              <a:pathLst>
                <a:path extrusionOk="0" h="1491377" w="3070984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67843"/>
                  </a:srgbClr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21"/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21"/>
            <p:cNvSpPr txBox="1"/>
            <p:nvPr/>
          </p:nvSpPr>
          <p:spPr>
            <a:xfrm>
              <a:off x="8610903" y="117460"/>
              <a:ext cx="2931740" cy="1046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Source MAC:  </a:t>
              </a: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71-65-F7-2B-08-53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Source IP: 137.196.7.23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Target IP address: 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137.196.7.14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  <p:grpSp>
        <p:nvGrpSpPr>
          <p:cNvPr id="1477" name="Google Shape;1477;p21"/>
          <p:cNvGrpSpPr/>
          <p:nvPr/>
        </p:nvGrpSpPr>
        <p:grpSpPr>
          <a:xfrm>
            <a:off x="5367131" y="3596877"/>
            <a:ext cx="2849218" cy="2007708"/>
            <a:chOff x="437322" y="4803913"/>
            <a:chExt cx="2849218" cy="2007708"/>
          </a:xfrm>
        </p:grpSpPr>
        <p:sp>
          <p:nvSpPr>
            <p:cNvPr id="1478" name="Google Shape;1478;p21"/>
            <p:cNvSpPr/>
            <p:nvPr/>
          </p:nvSpPr>
          <p:spPr>
            <a:xfrm rot="5400000">
              <a:off x="1335154" y="6172202"/>
              <a:ext cx="1073429" cy="205408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FFFF">
                    <a:alpha val="67843"/>
                  </a:srgbClr>
                </a:gs>
                <a:gs pos="49500">
                  <a:srgbClr val="B3C6E7"/>
                </a:gs>
                <a:gs pos="98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21"/>
            <p:cNvSpPr/>
            <p:nvPr/>
          </p:nvSpPr>
          <p:spPr>
            <a:xfrm rot="-5400000">
              <a:off x="1408044" y="5105399"/>
              <a:ext cx="775252" cy="172279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FFFF">
                    <a:alpha val="67843"/>
                  </a:srgbClr>
                </a:gs>
                <a:gs pos="49500">
                  <a:srgbClr val="B3C6E7"/>
                </a:gs>
                <a:gs pos="98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21"/>
            <p:cNvSpPr/>
            <p:nvPr/>
          </p:nvSpPr>
          <p:spPr>
            <a:xfrm>
              <a:off x="437322" y="5499652"/>
              <a:ext cx="2849218" cy="15902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FFFF">
                    <a:alpha val="67843"/>
                  </a:srgbClr>
                </a:gs>
                <a:gs pos="49500">
                  <a:srgbClr val="B3C6E7"/>
                </a:gs>
                <a:gs pos="98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1" name="Google Shape;1481;p21"/>
            <p:cNvGrpSpPr/>
            <p:nvPr/>
          </p:nvGrpSpPr>
          <p:grpSpPr>
            <a:xfrm>
              <a:off x="1487255" y="5177985"/>
              <a:ext cx="587606" cy="741718"/>
              <a:chOff x="375561" y="297711"/>
              <a:chExt cx="1252683" cy="2138362"/>
            </a:xfrm>
          </p:grpSpPr>
          <p:sp>
            <p:nvSpPr>
              <p:cNvPr id="1482" name="Google Shape;1482;p21"/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rect b="b" l="l" r="r" t="t"/>
                <a:pathLst>
                  <a:path extrusionOk="0" h="2138362" w="966787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1"/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rect b="b" l="l" r="r" t="t"/>
                <a:pathLst>
                  <a:path extrusionOk="0" h="758069" w="1248448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1"/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rgbClr val="D8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85" name="Google Shape;1485;p21"/>
          <p:cNvGrpSpPr/>
          <p:nvPr/>
        </p:nvGrpSpPr>
        <p:grpSpPr>
          <a:xfrm>
            <a:off x="5817705" y="4121995"/>
            <a:ext cx="410817" cy="461665"/>
            <a:chOff x="2292626" y="5618921"/>
            <a:chExt cx="410817" cy="461665"/>
          </a:xfrm>
        </p:grpSpPr>
        <p:sp>
          <p:nvSpPr>
            <p:cNvPr id="1486" name="Google Shape;1486;p21"/>
            <p:cNvSpPr/>
            <p:nvPr/>
          </p:nvSpPr>
          <p:spPr>
            <a:xfrm>
              <a:off x="2292626" y="5645426"/>
              <a:ext cx="410817" cy="41081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21"/>
            <p:cNvSpPr txBox="1"/>
            <p:nvPr/>
          </p:nvSpPr>
          <p:spPr>
            <a:xfrm>
              <a:off x="2319130" y="5618921"/>
              <a:ext cx="340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sp>
        <p:nvSpPr>
          <p:cNvPr id="1488" name="Google Shape;1488;p21"/>
          <p:cNvSpPr txBox="1"/>
          <p:nvPr/>
        </p:nvSpPr>
        <p:spPr>
          <a:xfrm>
            <a:off x="7623617" y="2453566"/>
            <a:ext cx="39852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 frame (sent to FF-FF-FF-FF-FF-FF)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4" name="Google Shape;1494;p22"/>
          <p:cNvCxnSpPr/>
          <p:nvPr/>
        </p:nvCxnSpPr>
        <p:spPr>
          <a:xfrm>
            <a:off x="5103533" y="4310144"/>
            <a:ext cx="90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5" name="Google Shape;1495;p22"/>
          <p:cNvCxnSpPr/>
          <p:nvPr/>
        </p:nvCxnSpPr>
        <p:spPr>
          <a:xfrm>
            <a:off x="6888024" y="3390291"/>
            <a:ext cx="0" cy="6556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6" name="Google Shape;1496;p22"/>
          <p:cNvCxnSpPr/>
          <p:nvPr/>
        </p:nvCxnSpPr>
        <p:spPr>
          <a:xfrm rot="10800000">
            <a:off x="6664393" y="5337533"/>
            <a:ext cx="0" cy="4381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7" name="Google Shape;1497;p22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ARP protocol in action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8" name="Google Shape;1498;p2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9" name="Google Shape;1499;p22"/>
          <p:cNvSpPr/>
          <p:nvPr/>
        </p:nvSpPr>
        <p:spPr>
          <a:xfrm>
            <a:off x="5730736" y="3632282"/>
            <a:ext cx="2046288" cy="2049462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0" name="Google Shape;1500;p22"/>
          <p:cNvCxnSpPr/>
          <p:nvPr/>
        </p:nvCxnSpPr>
        <p:spPr>
          <a:xfrm rot="10800000">
            <a:off x="7751624" y="4359151"/>
            <a:ext cx="7969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1" name="Google Shape;1501;p22"/>
          <p:cNvCxnSpPr/>
          <p:nvPr/>
        </p:nvCxnSpPr>
        <p:spPr>
          <a:xfrm rot="10800000">
            <a:off x="8310126" y="4475169"/>
            <a:ext cx="0" cy="3730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2" name="Google Shape;1502;p22"/>
          <p:cNvSpPr txBox="1"/>
          <p:nvPr/>
        </p:nvSpPr>
        <p:spPr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/>
          </a:p>
        </p:txBody>
      </p:sp>
      <p:sp>
        <p:nvSpPr>
          <p:cNvPr id="1503" name="Google Shape;1503;p22"/>
          <p:cNvSpPr/>
          <p:nvPr/>
        </p:nvSpPr>
        <p:spPr>
          <a:xfrm>
            <a:off x="6793652" y="3392113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04" name="Google Shape;1504;p22"/>
          <p:cNvGrpSpPr/>
          <p:nvPr/>
        </p:nvGrpSpPr>
        <p:grpSpPr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descr="desktop_computer_stylized_medium" id="1505" name="Google Shape;1505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6" name="Google Shape;1506;p2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7" name="Google Shape;1507;p22"/>
          <p:cNvSpPr/>
          <p:nvPr/>
        </p:nvSpPr>
        <p:spPr>
          <a:xfrm>
            <a:off x="6592477" y="5645423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08" name="Google Shape;1508;p22"/>
          <p:cNvSpPr/>
          <p:nvPr/>
        </p:nvSpPr>
        <p:spPr>
          <a:xfrm rot="5400000">
            <a:off x="8336659" y="4240368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09" name="Google Shape;1509;p22"/>
          <p:cNvGrpSpPr/>
          <p:nvPr/>
        </p:nvGrpSpPr>
        <p:grpSpPr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descr="desktop_computer_stylized_medium" id="1510" name="Google Shape;1510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1" name="Google Shape;1511;p2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2" name="Google Shape;1512;p22"/>
          <p:cNvGrpSpPr/>
          <p:nvPr/>
        </p:nvGrpSpPr>
        <p:grpSpPr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descr="desktop_computer_stylized_medium" id="1513" name="Google Shape;1513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4" name="Google Shape;1514;p2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5" name="Google Shape;1515;p22"/>
          <p:cNvSpPr txBox="1"/>
          <p:nvPr/>
        </p:nvSpPr>
        <p:spPr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137.196.7.14</a:t>
            </a:r>
            <a:endParaRPr/>
          </a:p>
        </p:txBody>
      </p:sp>
      <p:sp>
        <p:nvSpPr>
          <p:cNvPr id="1516" name="Google Shape;1516;p22"/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517" name="Google Shape;1517;p22"/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518" name="Google Shape;1518;p22"/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519" name="Google Shape;1519;p22"/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TTL</a:t>
            </a:r>
            <a:endParaRPr/>
          </a:p>
        </p:txBody>
      </p:sp>
      <p:cxnSp>
        <p:nvCxnSpPr>
          <p:cNvPr id="1520" name="Google Shape;1520;p22"/>
          <p:cNvCxnSpPr/>
          <p:nvPr/>
        </p:nvCxnSpPr>
        <p:spPr>
          <a:xfrm rot="10800000">
            <a:off x="5305073" y="4465719"/>
            <a:ext cx="0" cy="3730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1" name="Google Shape;1521;p22"/>
          <p:cNvSpPr txBox="1"/>
          <p:nvPr/>
        </p:nvSpPr>
        <p:spPr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/>
          </a:p>
        </p:txBody>
      </p:sp>
      <p:sp>
        <p:nvSpPr>
          <p:cNvPr id="1522" name="Google Shape;1522;p22"/>
          <p:cNvSpPr/>
          <p:nvPr/>
        </p:nvSpPr>
        <p:spPr>
          <a:xfrm rot="5400000">
            <a:off x="5166994" y="4178448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23" name="Google Shape;1523;p22"/>
          <p:cNvGrpSpPr/>
          <p:nvPr/>
        </p:nvGrpSpPr>
        <p:grpSpPr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descr="desktop_computer_stylized_medium" id="1524" name="Google Shape;1524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5" name="Google Shape;1525;p2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6" name="Google Shape;1526;p22"/>
          <p:cNvSpPr txBox="1"/>
          <p:nvPr/>
        </p:nvSpPr>
        <p:spPr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137.196.7.23</a:t>
            </a:r>
            <a:endParaRPr/>
          </a:p>
        </p:txBody>
      </p:sp>
      <p:sp>
        <p:nvSpPr>
          <p:cNvPr id="1527" name="Google Shape;1527;p22"/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grpSp>
        <p:nvGrpSpPr>
          <p:cNvPr id="1528" name="Google Shape;1528;p22"/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529" name="Google Shape;1529;p22"/>
            <p:cNvSpPr/>
            <p:nvPr/>
          </p:nvSpPr>
          <p:spPr>
            <a:xfrm>
              <a:off x="3617843" y="2842867"/>
              <a:ext cx="477079" cy="1075221"/>
            </a:xfrm>
            <a:custGeom>
              <a:rect b="b" l="l" r="r" t="t"/>
              <a:pathLst>
                <a:path extrusionOk="0" h="1051327" w="477079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lt1"/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0" name="Google Shape;1530;p22"/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1531" name="Google Shape;1531;p22"/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2"/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ARP table in </a:t>
                </a:r>
                <a:r>
                  <a:rPr lang="en-US" sz="1800">
                    <a:solidFill>
                      <a:srgbClr val="0000A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cxnSp>
            <p:nvCxnSpPr>
              <p:cNvPr id="1533" name="Google Shape;1533;p22"/>
              <p:cNvCxnSpPr/>
              <p:nvPr/>
            </p:nvCxnSpPr>
            <p:spPr>
              <a:xfrm>
                <a:off x="437324" y="3173896"/>
                <a:ext cx="318052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534" name="Google Shape;1534;p22"/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IP addr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2"/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MAC addr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36" name="Google Shape;1536;p22"/>
              <p:cNvCxnSpPr/>
              <p:nvPr/>
            </p:nvCxnSpPr>
            <p:spPr>
              <a:xfrm>
                <a:off x="1325218" y="2849218"/>
                <a:ext cx="0" cy="106335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37" name="Google Shape;1537;p22"/>
              <p:cNvCxnSpPr/>
              <p:nvPr/>
            </p:nvCxnSpPr>
            <p:spPr>
              <a:xfrm>
                <a:off x="3240152" y="2848944"/>
                <a:ext cx="0" cy="10604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538" name="Google Shape;1538;p22"/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TTL</a:t>
                </a:r>
                <a:endParaRPr/>
              </a:p>
            </p:txBody>
          </p:sp>
        </p:grpSp>
      </p:grpSp>
      <p:sp>
        <p:nvSpPr>
          <p:cNvPr id="1539" name="Google Shape;1539;p22"/>
          <p:cNvSpPr txBox="1"/>
          <p:nvPr/>
        </p:nvSpPr>
        <p:spPr>
          <a:xfrm>
            <a:off x="1049752" y="1211677"/>
            <a:ext cx="10068822" cy="961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A wants to send datagram to B</a:t>
            </a:r>
            <a:endParaRPr/>
          </a:p>
          <a:p>
            <a:pPr indent="-234950" lvl="1" marL="352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B’s MAC address not in A’s ARP table, so A uses ARP to find B’s MAC address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0" name="Google Shape;1540;p22"/>
          <p:cNvGrpSpPr/>
          <p:nvPr/>
        </p:nvGrpSpPr>
        <p:grpSpPr>
          <a:xfrm>
            <a:off x="7730987" y="5422150"/>
            <a:ext cx="4222474" cy="769441"/>
            <a:chOff x="689113" y="2308977"/>
            <a:chExt cx="4222474" cy="769441"/>
          </a:xfrm>
        </p:grpSpPr>
        <p:sp>
          <p:nvSpPr>
            <p:cNvPr id="1541" name="Google Shape;1541;p22"/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23495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replies to A with ARP response, giving its MAC address</a:t>
              </a:r>
              <a:endParaRPr/>
            </a:p>
          </p:txBody>
        </p:sp>
        <p:grpSp>
          <p:nvGrpSpPr>
            <p:cNvPr id="1542" name="Google Shape;1542;p22"/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1543" name="Google Shape;1543;p22"/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2"/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</p:grpSp>
      </p:grpSp>
      <p:grpSp>
        <p:nvGrpSpPr>
          <p:cNvPr id="1545" name="Google Shape;1545;p22"/>
          <p:cNvGrpSpPr/>
          <p:nvPr/>
        </p:nvGrpSpPr>
        <p:grpSpPr>
          <a:xfrm>
            <a:off x="6633558" y="2781868"/>
            <a:ext cx="4272980" cy="1554072"/>
            <a:chOff x="7269663" y="106017"/>
            <a:chExt cx="4272980" cy="1554072"/>
          </a:xfrm>
        </p:grpSpPr>
        <p:sp>
          <p:nvSpPr>
            <p:cNvPr id="1546" name="Google Shape;1546;p22"/>
            <p:cNvSpPr/>
            <p:nvPr/>
          </p:nvSpPr>
          <p:spPr>
            <a:xfrm>
              <a:off x="7269663" y="168712"/>
              <a:ext cx="3357443" cy="1491377"/>
            </a:xfrm>
            <a:custGeom>
              <a:rect b="b" l="l" r="r" t="t"/>
              <a:pathLst>
                <a:path extrusionOk="0" h="1491377" w="3070984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67843"/>
                  </a:srgbClr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22"/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rgbClr val="F2F2F2"/>
            </a:solidFill>
            <a:ln cap="flat" cmpd="sng" w="12700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22"/>
            <p:cNvSpPr txBox="1"/>
            <p:nvPr/>
          </p:nvSpPr>
          <p:spPr>
            <a:xfrm>
              <a:off x="8610903" y="117460"/>
              <a:ext cx="2931740" cy="10464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Target IP address: 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137.196.7.14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Target MAC address: 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58-23-D7-FA-20-B0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  <p:grpSp>
        <p:nvGrpSpPr>
          <p:cNvPr id="1549" name="Google Shape;1549;p22"/>
          <p:cNvGrpSpPr/>
          <p:nvPr/>
        </p:nvGrpSpPr>
        <p:grpSpPr>
          <a:xfrm>
            <a:off x="5367131" y="3970949"/>
            <a:ext cx="2849218" cy="741718"/>
            <a:chOff x="5367131" y="3866019"/>
            <a:chExt cx="2849218" cy="741718"/>
          </a:xfrm>
        </p:grpSpPr>
        <p:sp>
          <p:nvSpPr>
            <p:cNvPr id="1550" name="Google Shape;1550;p22"/>
            <p:cNvSpPr/>
            <p:nvPr/>
          </p:nvSpPr>
          <p:spPr>
            <a:xfrm rot="10800000">
              <a:off x="5367131" y="4187686"/>
              <a:ext cx="2849218" cy="159027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FFFF">
                    <a:alpha val="67843"/>
                  </a:srgbClr>
                </a:gs>
                <a:gs pos="49500">
                  <a:srgbClr val="B3C6E7"/>
                </a:gs>
                <a:gs pos="98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51" name="Google Shape;1551;p22"/>
            <p:cNvGrpSpPr/>
            <p:nvPr/>
          </p:nvGrpSpPr>
          <p:grpSpPr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552" name="Google Shape;1552;p22"/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rect b="b" l="l" r="r" t="t"/>
                <a:pathLst>
                  <a:path extrusionOk="0" h="2138362" w="966787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2"/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rect b="b" l="l" r="r" t="t"/>
                <a:pathLst>
                  <a:path extrusionOk="0" h="758069" w="1248448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2"/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rgbClr val="D8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5" name="Google Shape;1555;p22"/>
            <p:cNvGrpSpPr/>
            <p:nvPr/>
          </p:nvGrpSpPr>
          <p:grpSpPr>
            <a:xfrm>
              <a:off x="7434470" y="4043570"/>
              <a:ext cx="410817" cy="461665"/>
              <a:chOff x="2292626" y="5618921"/>
              <a:chExt cx="410817" cy="461665"/>
            </a:xfrm>
          </p:grpSpPr>
          <p:sp>
            <p:nvSpPr>
              <p:cNvPr id="1556" name="Google Shape;1556;p22"/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22"/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</p:grpSp>
      </p:grpSp>
      <p:sp>
        <p:nvSpPr>
          <p:cNvPr id="1558" name="Google Shape;1558;p22"/>
          <p:cNvSpPr txBox="1"/>
          <p:nvPr/>
        </p:nvSpPr>
        <p:spPr>
          <a:xfrm>
            <a:off x="7901911" y="2228279"/>
            <a:ext cx="29516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message into Ethernet frame (sent to 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71-65-F7-2B-08-53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4" name="Google Shape;1564;p23"/>
          <p:cNvCxnSpPr/>
          <p:nvPr/>
        </p:nvCxnSpPr>
        <p:spPr>
          <a:xfrm>
            <a:off x="5103533" y="4310144"/>
            <a:ext cx="90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5" name="Google Shape;1565;p23"/>
          <p:cNvCxnSpPr/>
          <p:nvPr/>
        </p:nvCxnSpPr>
        <p:spPr>
          <a:xfrm>
            <a:off x="6888024" y="3390291"/>
            <a:ext cx="0" cy="6556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6" name="Google Shape;1566;p23"/>
          <p:cNvCxnSpPr/>
          <p:nvPr/>
        </p:nvCxnSpPr>
        <p:spPr>
          <a:xfrm rot="10800000">
            <a:off x="6664393" y="5337533"/>
            <a:ext cx="0" cy="4381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7" name="Google Shape;1567;p23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ARP protocol in action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Google Shape;1568;p23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9" name="Google Shape;1569;p23"/>
          <p:cNvSpPr/>
          <p:nvPr/>
        </p:nvSpPr>
        <p:spPr>
          <a:xfrm>
            <a:off x="5730736" y="3632282"/>
            <a:ext cx="2046288" cy="2049462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0" name="Google Shape;1570;p23"/>
          <p:cNvCxnSpPr/>
          <p:nvPr/>
        </p:nvCxnSpPr>
        <p:spPr>
          <a:xfrm rot="10800000">
            <a:off x="7751624" y="4359151"/>
            <a:ext cx="7969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1" name="Google Shape;1571;p23"/>
          <p:cNvCxnSpPr/>
          <p:nvPr/>
        </p:nvCxnSpPr>
        <p:spPr>
          <a:xfrm rot="10800000">
            <a:off x="8310126" y="4475169"/>
            <a:ext cx="0" cy="3730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2" name="Google Shape;1572;p23"/>
          <p:cNvSpPr txBox="1"/>
          <p:nvPr/>
        </p:nvSpPr>
        <p:spPr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/>
          </a:p>
        </p:txBody>
      </p:sp>
      <p:sp>
        <p:nvSpPr>
          <p:cNvPr id="1573" name="Google Shape;1573;p23"/>
          <p:cNvSpPr/>
          <p:nvPr/>
        </p:nvSpPr>
        <p:spPr>
          <a:xfrm>
            <a:off x="6793652" y="3392113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74" name="Google Shape;1574;p23"/>
          <p:cNvGrpSpPr/>
          <p:nvPr/>
        </p:nvGrpSpPr>
        <p:grpSpPr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descr="desktop_computer_stylized_medium" id="1575" name="Google Shape;1575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6" name="Google Shape;1576;p2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7" name="Google Shape;1577;p23"/>
          <p:cNvSpPr/>
          <p:nvPr/>
        </p:nvSpPr>
        <p:spPr>
          <a:xfrm>
            <a:off x="6592477" y="5645423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78" name="Google Shape;1578;p23"/>
          <p:cNvSpPr/>
          <p:nvPr/>
        </p:nvSpPr>
        <p:spPr>
          <a:xfrm rot="5400000">
            <a:off x="8336659" y="4240368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79" name="Google Shape;1579;p23"/>
          <p:cNvGrpSpPr/>
          <p:nvPr/>
        </p:nvGrpSpPr>
        <p:grpSpPr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descr="desktop_computer_stylized_medium" id="1580" name="Google Shape;1580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1" name="Google Shape;1581;p2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2" name="Google Shape;1582;p23"/>
          <p:cNvGrpSpPr/>
          <p:nvPr/>
        </p:nvGrpSpPr>
        <p:grpSpPr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descr="desktop_computer_stylized_medium" id="1583" name="Google Shape;1583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4" name="Google Shape;1584;p2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5" name="Google Shape;1585;p23"/>
          <p:cNvSpPr txBox="1"/>
          <p:nvPr/>
        </p:nvSpPr>
        <p:spPr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137.196.7.14</a:t>
            </a:r>
            <a:endParaRPr/>
          </a:p>
        </p:txBody>
      </p:sp>
      <p:sp>
        <p:nvSpPr>
          <p:cNvPr id="1586" name="Google Shape;1586;p23"/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587" name="Google Shape;1587;p23"/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588" name="Google Shape;1588;p23"/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589" name="Google Shape;1589;p23"/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TTL</a:t>
            </a:r>
            <a:endParaRPr/>
          </a:p>
        </p:txBody>
      </p:sp>
      <p:cxnSp>
        <p:nvCxnSpPr>
          <p:cNvPr id="1590" name="Google Shape;1590;p23"/>
          <p:cNvCxnSpPr/>
          <p:nvPr/>
        </p:nvCxnSpPr>
        <p:spPr>
          <a:xfrm rot="10800000">
            <a:off x="5305073" y="4465719"/>
            <a:ext cx="0" cy="3730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1" name="Google Shape;1591;p23"/>
          <p:cNvSpPr txBox="1"/>
          <p:nvPr/>
        </p:nvSpPr>
        <p:spPr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/>
          </a:p>
        </p:txBody>
      </p:sp>
      <p:sp>
        <p:nvSpPr>
          <p:cNvPr id="1592" name="Google Shape;1592;p23"/>
          <p:cNvSpPr/>
          <p:nvPr/>
        </p:nvSpPr>
        <p:spPr>
          <a:xfrm rot="5400000">
            <a:off x="5166994" y="4178448"/>
            <a:ext cx="16033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93" name="Google Shape;1593;p23"/>
          <p:cNvGrpSpPr/>
          <p:nvPr/>
        </p:nvGrpSpPr>
        <p:grpSpPr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descr="desktop_computer_stylized_medium" id="1594" name="Google Shape;1594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5" name="Google Shape;1595;p2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6" name="Google Shape;1596;p23"/>
          <p:cNvSpPr txBox="1"/>
          <p:nvPr/>
        </p:nvSpPr>
        <p:spPr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137.196.7.23</a:t>
            </a:r>
            <a:endParaRPr/>
          </a:p>
        </p:txBody>
      </p:sp>
      <p:sp>
        <p:nvSpPr>
          <p:cNvPr id="1597" name="Google Shape;1597;p23"/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grpSp>
        <p:nvGrpSpPr>
          <p:cNvPr id="1598" name="Google Shape;1598;p23"/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599" name="Google Shape;1599;p23"/>
            <p:cNvSpPr/>
            <p:nvPr/>
          </p:nvSpPr>
          <p:spPr>
            <a:xfrm>
              <a:off x="3617843" y="2842867"/>
              <a:ext cx="477079" cy="1075221"/>
            </a:xfrm>
            <a:custGeom>
              <a:rect b="b" l="l" r="r" t="t"/>
              <a:pathLst>
                <a:path extrusionOk="0" h="1051327" w="477079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lt1"/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00" name="Google Shape;1600;p23"/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1601" name="Google Shape;1601;p23"/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3"/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ARP table in </a:t>
                </a:r>
                <a:r>
                  <a:rPr lang="en-US" sz="1800">
                    <a:solidFill>
                      <a:srgbClr val="0000A8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cxnSp>
            <p:nvCxnSpPr>
              <p:cNvPr id="1603" name="Google Shape;1603;p23"/>
              <p:cNvCxnSpPr/>
              <p:nvPr/>
            </p:nvCxnSpPr>
            <p:spPr>
              <a:xfrm>
                <a:off x="437324" y="3173896"/>
                <a:ext cx="318052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604" name="Google Shape;1604;p23"/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IP addr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3"/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MAC addr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06" name="Google Shape;1606;p23"/>
              <p:cNvCxnSpPr/>
              <p:nvPr/>
            </p:nvCxnSpPr>
            <p:spPr>
              <a:xfrm>
                <a:off x="1325218" y="2849218"/>
                <a:ext cx="0" cy="106335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7" name="Google Shape;1607;p23"/>
              <p:cNvCxnSpPr/>
              <p:nvPr/>
            </p:nvCxnSpPr>
            <p:spPr>
              <a:xfrm>
                <a:off x="3240152" y="2848944"/>
                <a:ext cx="0" cy="10604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608" name="Google Shape;1608;p23"/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TTL</a:t>
                </a:r>
                <a:endParaRPr/>
              </a:p>
            </p:txBody>
          </p:sp>
        </p:grpSp>
      </p:grpSp>
      <p:sp>
        <p:nvSpPr>
          <p:cNvPr id="1609" name="Google Shape;1609;p23"/>
          <p:cNvSpPr txBox="1"/>
          <p:nvPr/>
        </p:nvSpPr>
        <p:spPr>
          <a:xfrm>
            <a:off x="1049752" y="1211677"/>
            <a:ext cx="10068822" cy="946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A wants to send datagram to B</a:t>
            </a:r>
            <a:endParaRPr/>
          </a:p>
          <a:p>
            <a:pPr indent="-234950" lvl="1" marL="3524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B’s MAC address not in A’s ARP table, so A uses ARP to find B’s MAC address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0" name="Google Shape;1610;p23"/>
          <p:cNvGrpSpPr/>
          <p:nvPr/>
        </p:nvGrpSpPr>
        <p:grpSpPr>
          <a:xfrm>
            <a:off x="1144656" y="5342636"/>
            <a:ext cx="4222474" cy="769441"/>
            <a:chOff x="689113" y="2308977"/>
            <a:chExt cx="4222474" cy="769441"/>
          </a:xfrm>
        </p:grpSpPr>
        <p:sp>
          <p:nvSpPr>
            <p:cNvPr id="1611" name="Google Shape;1611;p23"/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23495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receives B’s reply, adds B entry into its local ARP table</a:t>
              </a:r>
              <a:endParaRPr/>
            </a:p>
          </p:txBody>
        </p:sp>
        <p:grpSp>
          <p:nvGrpSpPr>
            <p:cNvPr id="1612" name="Google Shape;1612;p23"/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1613" name="Google Shape;1613;p23"/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p23"/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</p:grpSp>
      </p:grpSp>
      <p:grpSp>
        <p:nvGrpSpPr>
          <p:cNvPr id="1615" name="Google Shape;1615;p23"/>
          <p:cNvGrpSpPr/>
          <p:nvPr/>
        </p:nvGrpSpPr>
        <p:grpSpPr>
          <a:xfrm>
            <a:off x="5367131" y="3970949"/>
            <a:ext cx="1637539" cy="741718"/>
            <a:chOff x="5367131" y="3866019"/>
            <a:chExt cx="1637539" cy="741718"/>
          </a:xfrm>
        </p:grpSpPr>
        <p:sp>
          <p:nvSpPr>
            <p:cNvPr id="1616" name="Google Shape;1616;p23"/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FFFF">
                    <a:alpha val="67843"/>
                  </a:srgbClr>
                </a:gs>
                <a:gs pos="49500">
                  <a:srgbClr val="B3C6E7"/>
                </a:gs>
                <a:gs pos="98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17" name="Google Shape;1617;p23"/>
            <p:cNvGrpSpPr/>
            <p:nvPr/>
          </p:nvGrpSpPr>
          <p:grpSpPr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618" name="Google Shape;1618;p23"/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rect b="b" l="l" r="r" t="t"/>
                <a:pathLst>
                  <a:path extrusionOk="0" h="2138362" w="966787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9" name="Google Shape;1619;p23"/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rect b="b" l="l" r="r" t="t"/>
                <a:pathLst>
                  <a:path extrusionOk="0" h="758069" w="1248448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0" name="Google Shape;1620;p23"/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rgbClr val="D8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21" name="Google Shape;1621;p23"/>
          <p:cNvGrpSpPr/>
          <p:nvPr/>
        </p:nvGrpSpPr>
        <p:grpSpPr>
          <a:xfrm>
            <a:off x="1217886" y="3923211"/>
            <a:ext cx="3224987" cy="523220"/>
            <a:chOff x="1217886" y="3818281"/>
            <a:chExt cx="3224987" cy="523220"/>
          </a:xfrm>
        </p:grpSpPr>
        <p:sp>
          <p:nvSpPr>
            <p:cNvPr id="1622" name="Google Shape;1622;p23"/>
            <p:cNvSpPr txBox="1"/>
            <p:nvPr/>
          </p:nvSpPr>
          <p:spPr>
            <a:xfrm>
              <a:off x="1217886" y="3818281"/>
              <a:ext cx="88036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137.196.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7.14</a:t>
              </a:r>
              <a:endParaRPr/>
            </a:p>
          </p:txBody>
        </p:sp>
        <p:sp>
          <p:nvSpPr>
            <p:cNvPr id="1623" name="Google Shape;1623;p23"/>
            <p:cNvSpPr txBox="1"/>
            <p:nvPr/>
          </p:nvSpPr>
          <p:spPr>
            <a:xfrm>
              <a:off x="2217388" y="3897795"/>
              <a:ext cx="17399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58-23-D7-FA-20-B0</a:t>
              </a:r>
              <a:endParaRPr/>
            </a:p>
          </p:txBody>
        </p:sp>
        <p:sp>
          <p:nvSpPr>
            <p:cNvPr id="1624" name="Google Shape;1624;p23"/>
            <p:cNvSpPr txBox="1"/>
            <p:nvPr/>
          </p:nvSpPr>
          <p:spPr>
            <a:xfrm>
              <a:off x="3960049" y="3891169"/>
              <a:ext cx="4828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500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24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Routing to another subnet: addressing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1" name="Google Shape;1631;p2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2" name="Google Shape;1632;p24"/>
          <p:cNvSpPr txBox="1"/>
          <p:nvPr/>
        </p:nvSpPr>
        <p:spPr>
          <a:xfrm>
            <a:off x="935519" y="1322317"/>
            <a:ext cx="10831760" cy="1196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1125" lvl="0" marL="111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walkthrough</a:t>
            </a: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 sending a  datagram from </a:t>
            </a:r>
            <a:r>
              <a:rPr i="1"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i="1"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via </a:t>
            </a:r>
            <a:r>
              <a:rPr i="1"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  <a:p>
            <a:pPr indent="-225425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addressing – at IP (datagram) and MAC layer (frame) levels</a:t>
            </a:r>
            <a:endParaRPr/>
          </a:p>
        </p:txBody>
      </p:sp>
      <p:cxnSp>
        <p:nvCxnSpPr>
          <p:cNvPr id="1633" name="Google Shape;1633;p24"/>
          <p:cNvCxnSpPr/>
          <p:nvPr/>
        </p:nvCxnSpPr>
        <p:spPr>
          <a:xfrm>
            <a:off x="4293702" y="5340624"/>
            <a:ext cx="3233531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4" name="Google Shape;1634;p24"/>
          <p:cNvSpPr txBox="1"/>
          <p:nvPr/>
        </p:nvSpPr>
        <p:spPr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i="0" sz="2000">
              <a:solidFill>
                <a:srgbClr val="0000A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5" name="Google Shape;1635;p24"/>
          <p:cNvSpPr/>
          <p:nvPr/>
        </p:nvSpPr>
        <p:spPr>
          <a:xfrm>
            <a:off x="3637582" y="4808121"/>
            <a:ext cx="839788" cy="1069975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6" name="Google Shape;1636;p24"/>
          <p:cNvCxnSpPr/>
          <p:nvPr/>
        </p:nvCxnSpPr>
        <p:spPr>
          <a:xfrm>
            <a:off x="3334370" y="4787483"/>
            <a:ext cx="438150" cy="2301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7" name="Google Shape;1637;p24"/>
          <p:cNvCxnSpPr/>
          <p:nvPr/>
        </p:nvCxnSpPr>
        <p:spPr>
          <a:xfrm flipH="1" rot="10800000">
            <a:off x="3406935" y="5732045"/>
            <a:ext cx="283036" cy="544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8" name="Google Shape;1638;p24"/>
          <p:cNvSpPr txBox="1"/>
          <p:nvPr/>
        </p:nvSpPr>
        <p:spPr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cxnSp>
        <p:nvCxnSpPr>
          <p:cNvPr id="1639" name="Google Shape;1639;p24"/>
          <p:cNvCxnSpPr/>
          <p:nvPr/>
        </p:nvCxnSpPr>
        <p:spPr>
          <a:xfrm flipH="1" rot="10800000">
            <a:off x="8215932" y="4787483"/>
            <a:ext cx="450850" cy="31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0" name="Google Shape;1640;p24"/>
          <p:cNvCxnSpPr/>
          <p:nvPr/>
        </p:nvCxnSpPr>
        <p:spPr>
          <a:xfrm rot="10800000">
            <a:off x="8156672" y="5684421"/>
            <a:ext cx="267105" cy="2009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1" name="Google Shape;1641;p24"/>
          <p:cNvSpPr/>
          <p:nvPr/>
        </p:nvSpPr>
        <p:spPr>
          <a:xfrm>
            <a:off x="7476157" y="4811296"/>
            <a:ext cx="765175" cy="1081088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2" name="Google Shape;1642;p24"/>
          <p:cNvSpPr txBox="1"/>
          <p:nvPr/>
        </p:nvSpPr>
        <p:spPr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grpSp>
        <p:nvGrpSpPr>
          <p:cNvPr id="1643" name="Google Shape;1643;p24"/>
          <p:cNvGrpSpPr/>
          <p:nvPr/>
        </p:nvGrpSpPr>
        <p:grpSpPr>
          <a:xfrm>
            <a:off x="5001868" y="5038254"/>
            <a:ext cx="1310632" cy="501151"/>
            <a:chOff x="4909105" y="5767126"/>
            <a:chExt cx="1310632" cy="501151"/>
          </a:xfrm>
        </p:grpSpPr>
        <p:sp>
          <p:nvSpPr>
            <p:cNvPr id="1644" name="Google Shape;1644;p24"/>
            <p:cNvSpPr/>
            <p:nvPr/>
          </p:nvSpPr>
          <p:spPr>
            <a:xfrm rot="5400000">
              <a:off x="6024859" y="5937451"/>
              <a:ext cx="134168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45" name="Google Shape;1645;p24"/>
            <p:cNvSpPr/>
            <p:nvPr/>
          </p:nvSpPr>
          <p:spPr>
            <a:xfrm rot="5400000">
              <a:off x="4966501" y="5940764"/>
              <a:ext cx="140795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646" name="Google Shape;1646;p24"/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647" name="Google Shape;1647;p24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rect b="b" l="l" r="r" t="t"/>
                <a:pathLst>
                  <a:path extrusionOk="0" h="3099826" w="8166683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1648" name="Google Shape;1648;p24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1649" name="Google Shape;1649;p24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50" name="Google Shape;1650;p24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1" name="Google Shape;1651;p24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2" name="Google Shape;1652;p24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3" name="Google Shape;1653;p24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654" name="Google Shape;1654;p24"/>
          <p:cNvSpPr/>
          <p:nvPr/>
        </p:nvSpPr>
        <p:spPr>
          <a:xfrm rot="5400000">
            <a:off x="3161022" y="4666815"/>
            <a:ext cx="119903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655" name="Google Shape;1655;p24"/>
          <p:cNvGrpSpPr/>
          <p:nvPr/>
        </p:nvGrpSpPr>
        <p:grpSpPr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descr="desktop_computer_stylized_medium" id="1656" name="Google Shape;1656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7" name="Google Shape;1657;p2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8" name="Google Shape;1658;p24"/>
          <p:cNvSpPr/>
          <p:nvPr/>
        </p:nvSpPr>
        <p:spPr>
          <a:xfrm rot="5400000">
            <a:off x="3271833" y="5687855"/>
            <a:ext cx="84261" cy="194751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659" name="Google Shape;1659;p24"/>
          <p:cNvGrpSpPr/>
          <p:nvPr/>
        </p:nvGrpSpPr>
        <p:grpSpPr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descr="desktop_computer_stylized_medium" id="1660" name="Google Shape;1660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1" name="Google Shape;1661;p2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2" name="Google Shape;1662;p24"/>
          <p:cNvSpPr/>
          <p:nvPr/>
        </p:nvSpPr>
        <p:spPr>
          <a:xfrm rot="5400000">
            <a:off x="8726575" y="4653061"/>
            <a:ext cx="119903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3" name="Google Shape;1663;p24"/>
          <p:cNvSpPr/>
          <p:nvPr/>
        </p:nvSpPr>
        <p:spPr>
          <a:xfrm rot="5400000">
            <a:off x="8496816" y="5784803"/>
            <a:ext cx="84261" cy="194751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664" name="Google Shape;1664;p24"/>
          <p:cNvGrpSpPr/>
          <p:nvPr/>
        </p:nvGrpSpPr>
        <p:grpSpPr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descr="desktop_computer_stylized_medium" id="1665" name="Google Shape;1665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6" name="Google Shape;1666;p2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7" name="Google Shape;1667;p24"/>
          <p:cNvGrpSpPr/>
          <p:nvPr/>
        </p:nvGrpSpPr>
        <p:grpSpPr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descr="desktop_computer_stylized_medium" id="1668" name="Google Shape;1668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9" name="Google Shape;1669;p2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0" name="Google Shape;1670;p24"/>
          <p:cNvGrpSpPr/>
          <p:nvPr/>
        </p:nvGrpSpPr>
        <p:grpSpPr>
          <a:xfrm>
            <a:off x="1799535" y="4860508"/>
            <a:ext cx="8432226" cy="1763135"/>
            <a:chOff x="1799535" y="4860508"/>
            <a:chExt cx="8432226" cy="1763135"/>
          </a:xfrm>
        </p:grpSpPr>
        <p:sp>
          <p:nvSpPr>
            <p:cNvPr id="1671" name="Google Shape;1671;p24"/>
            <p:cNvSpPr txBox="1"/>
            <p:nvPr/>
          </p:nvSpPr>
          <p:spPr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1A-23-F9-CD-06-9B</a:t>
              </a:r>
              <a:endParaRPr/>
            </a:p>
          </p:txBody>
        </p:sp>
        <p:sp>
          <p:nvSpPr>
            <p:cNvPr id="1672" name="Google Shape;1672;p24"/>
            <p:cNvSpPr txBox="1"/>
            <p:nvPr/>
          </p:nvSpPr>
          <p:spPr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222.222.222.220</a:t>
              </a:r>
              <a:endParaRPr/>
            </a:p>
          </p:txBody>
        </p:sp>
        <p:grpSp>
          <p:nvGrpSpPr>
            <p:cNvPr id="1673" name="Google Shape;1673;p24"/>
            <p:cNvGrpSpPr/>
            <p:nvPr/>
          </p:nvGrpSpPr>
          <p:grpSpPr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1674" name="Google Shape;1674;p24"/>
              <p:cNvSpPr txBox="1"/>
              <p:nvPr/>
            </p:nvSpPr>
            <p:spPr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111.111.111.110</a:t>
                </a:r>
                <a:endParaRPr/>
              </a:p>
            </p:txBody>
          </p:sp>
          <p:sp>
            <p:nvSpPr>
              <p:cNvPr id="1675" name="Google Shape;1675;p24"/>
              <p:cNvSpPr txBox="1"/>
              <p:nvPr/>
            </p:nvSpPr>
            <p:spPr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E6-E9-00-17-BB-4B</a:t>
                </a:r>
                <a:endParaRPr/>
              </a:p>
            </p:txBody>
          </p:sp>
        </p:grpSp>
        <p:sp>
          <p:nvSpPr>
            <p:cNvPr id="1676" name="Google Shape;1676;p24"/>
            <p:cNvSpPr txBox="1"/>
            <p:nvPr/>
          </p:nvSpPr>
          <p:spPr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CC-49-DE-D0-AB-7D</a:t>
              </a:r>
              <a:endParaRPr/>
            </a:p>
          </p:txBody>
        </p:sp>
        <p:sp>
          <p:nvSpPr>
            <p:cNvPr id="1677" name="Google Shape;1677;p24"/>
            <p:cNvSpPr txBox="1"/>
            <p:nvPr/>
          </p:nvSpPr>
          <p:spPr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111.111.111.112</a:t>
              </a:r>
              <a:endParaRPr/>
            </a:p>
          </p:txBody>
        </p:sp>
        <p:sp>
          <p:nvSpPr>
            <p:cNvPr id="1678" name="Google Shape;1678;p24"/>
            <p:cNvSpPr txBox="1"/>
            <p:nvPr/>
          </p:nvSpPr>
          <p:spPr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111.111.111.111</a:t>
              </a:r>
              <a:endParaRPr/>
            </a:p>
          </p:txBody>
        </p:sp>
        <p:sp>
          <p:nvSpPr>
            <p:cNvPr id="1679" name="Google Shape;1679;p24"/>
            <p:cNvSpPr txBox="1"/>
            <p:nvPr/>
          </p:nvSpPr>
          <p:spPr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74-29-9C-E8-FF-55</a:t>
              </a:r>
              <a:endParaRPr/>
            </a:p>
          </p:txBody>
        </p:sp>
        <p:cxnSp>
          <p:nvCxnSpPr>
            <p:cNvPr id="1680" name="Google Shape;1680;p24"/>
            <p:cNvCxnSpPr/>
            <p:nvPr/>
          </p:nvCxnSpPr>
          <p:spPr>
            <a:xfrm rot="10800000">
              <a:off x="3342282" y="5842809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1" name="Google Shape;1681;p24"/>
            <p:cNvCxnSpPr/>
            <p:nvPr/>
          </p:nvCxnSpPr>
          <p:spPr>
            <a:xfrm rot="10800000">
              <a:off x="3248645" y="4860508"/>
              <a:ext cx="0" cy="2481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2" name="Google Shape;1682;p24"/>
            <p:cNvCxnSpPr/>
            <p:nvPr/>
          </p:nvCxnSpPr>
          <p:spPr>
            <a:xfrm>
              <a:off x="5018707" y="5427247"/>
              <a:ext cx="0" cy="6205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683" name="Google Shape;1683;p24"/>
            <p:cNvCxnSpPr/>
            <p:nvPr/>
          </p:nvCxnSpPr>
          <p:spPr>
            <a:xfrm rot="10800000">
              <a:off x="6207745" y="5417721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84" name="Google Shape;1684;p24"/>
            <p:cNvGrpSpPr/>
            <p:nvPr/>
          </p:nvGrpSpPr>
          <p:grpSpPr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1685" name="Google Shape;1685;p24"/>
              <p:cNvSpPr txBox="1"/>
              <p:nvPr/>
            </p:nvSpPr>
            <p:spPr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222.222.222.222</a:t>
                </a:r>
                <a:endParaRPr/>
              </a:p>
            </p:txBody>
          </p:sp>
          <p:sp>
            <p:nvSpPr>
              <p:cNvPr id="1686" name="Google Shape;1686;p24"/>
              <p:cNvSpPr txBox="1"/>
              <p:nvPr/>
            </p:nvSpPr>
            <p:spPr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49-BD-D2-C7-56-2A</a:t>
                </a:r>
                <a:endParaRPr/>
              </a:p>
            </p:txBody>
          </p:sp>
        </p:grpSp>
        <p:sp>
          <p:nvSpPr>
            <p:cNvPr id="1687" name="Google Shape;1687;p24"/>
            <p:cNvSpPr txBox="1"/>
            <p:nvPr/>
          </p:nvSpPr>
          <p:spPr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222.222.222.221</a:t>
              </a:r>
              <a:endParaRPr/>
            </a:p>
          </p:txBody>
        </p:sp>
        <p:sp>
          <p:nvSpPr>
            <p:cNvPr id="1688" name="Google Shape;1688;p24"/>
            <p:cNvSpPr txBox="1"/>
            <p:nvPr/>
          </p:nvSpPr>
          <p:spPr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88-B2-2F-54-1A-0F</a:t>
              </a:r>
              <a:endParaRPr/>
            </a:p>
          </p:txBody>
        </p:sp>
        <p:cxnSp>
          <p:nvCxnSpPr>
            <p:cNvPr id="1689" name="Google Shape;1689;p24"/>
            <p:cNvCxnSpPr/>
            <p:nvPr/>
          </p:nvCxnSpPr>
          <p:spPr>
            <a:xfrm rot="10800000">
              <a:off x="8669292" y="4874844"/>
              <a:ext cx="0" cy="44597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90" name="Google Shape;1690;p24"/>
            <p:cNvCxnSpPr/>
            <p:nvPr/>
          </p:nvCxnSpPr>
          <p:spPr>
            <a:xfrm rot="10800000">
              <a:off x="8447023" y="5943807"/>
              <a:ext cx="0" cy="2416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691" name="Google Shape;1691;p24"/>
          <p:cNvSpPr txBox="1"/>
          <p:nvPr/>
        </p:nvSpPr>
        <p:spPr>
          <a:xfrm>
            <a:off x="923027" y="2179255"/>
            <a:ext cx="10196305" cy="1583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that:</a:t>
            </a:r>
            <a:endParaRPr/>
          </a:p>
          <a:p>
            <a:pPr indent="-342900" lvl="2" marL="1022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knows B’s IP address</a:t>
            </a:r>
            <a:endParaRPr/>
          </a:p>
          <a:p>
            <a:pPr indent="-342900" lvl="2" marL="1022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knows IP address of first hop router, R </a:t>
            </a: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(how?)</a:t>
            </a:r>
            <a:endParaRPr/>
          </a:p>
          <a:p>
            <a:pPr indent="-342900" lvl="2" marL="1022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knows R’s MAC address </a:t>
            </a: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(how?)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25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Routing to another subnet: addressing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8" name="Google Shape;1698;p2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99" name="Google Shape;1699;p25"/>
          <p:cNvGrpSpPr/>
          <p:nvPr/>
        </p:nvGrpSpPr>
        <p:grpSpPr>
          <a:xfrm>
            <a:off x="1799535" y="4315099"/>
            <a:ext cx="8432226" cy="2308544"/>
            <a:chOff x="1799535" y="4315099"/>
            <a:chExt cx="8432226" cy="2308544"/>
          </a:xfrm>
        </p:grpSpPr>
        <p:cxnSp>
          <p:nvCxnSpPr>
            <p:cNvPr id="1700" name="Google Shape;1700;p25"/>
            <p:cNvCxnSpPr/>
            <p:nvPr/>
          </p:nvCxnSpPr>
          <p:spPr>
            <a:xfrm>
              <a:off x="4293702" y="5340624"/>
              <a:ext cx="3233531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01" name="Google Shape;1701;p25"/>
            <p:cNvSpPr txBox="1"/>
            <p:nvPr/>
          </p:nvSpPr>
          <p:spPr>
            <a:xfrm>
              <a:off x="5496545" y="4606786"/>
              <a:ext cx="38023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80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i="0" sz="20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5"/>
            <p:cNvSpPr txBox="1"/>
            <p:nvPr/>
          </p:nvSpPr>
          <p:spPr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1A-23-F9-CD-06-9B</a:t>
              </a:r>
              <a:endParaRPr/>
            </a:p>
          </p:txBody>
        </p:sp>
        <p:sp>
          <p:nvSpPr>
            <p:cNvPr id="1703" name="Google Shape;1703;p25"/>
            <p:cNvSpPr txBox="1"/>
            <p:nvPr/>
          </p:nvSpPr>
          <p:spPr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222.222.222.220</a:t>
              </a:r>
              <a:endParaRPr/>
            </a:p>
          </p:txBody>
        </p:sp>
        <p:grpSp>
          <p:nvGrpSpPr>
            <p:cNvPr id="1704" name="Google Shape;1704;p25"/>
            <p:cNvGrpSpPr/>
            <p:nvPr/>
          </p:nvGrpSpPr>
          <p:grpSpPr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1705" name="Google Shape;1705;p25"/>
              <p:cNvSpPr txBox="1"/>
              <p:nvPr/>
            </p:nvSpPr>
            <p:spPr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111.111.111.110</a:t>
                </a:r>
                <a:endParaRPr/>
              </a:p>
            </p:txBody>
          </p:sp>
          <p:sp>
            <p:nvSpPr>
              <p:cNvPr id="1706" name="Google Shape;1706;p25"/>
              <p:cNvSpPr txBox="1"/>
              <p:nvPr/>
            </p:nvSpPr>
            <p:spPr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E6-E9-00-17-BB-4B</a:t>
                </a:r>
                <a:endParaRPr/>
              </a:p>
            </p:txBody>
          </p:sp>
        </p:grpSp>
        <p:sp>
          <p:nvSpPr>
            <p:cNvPr id="1707" name="Google Shape;1707;p25"/>
            <p:cNvSpPr txBox="1"/>
            <p:nvPr/>
          </p:nvSpPr>
          <p:spPr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CC-49-DE-D0-AB-7D</a:t>
              </a:r>
              <a:endParaRPr/>
            </a:p>
          </p:txBody>
        </p:sp>
        <p:sp>
          <p:nvSpPr>
            <p:cNvPr id="1708" name="Google Shape;1708;p25"/>
            <p:cNvSpPr txBox="1"/>
            <p:nvPr/>
          </p:nvSpPr>
          <p:spPr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111.111.111.112</a:t>
              </a:r>
              <a:endParaRPr/>
            </a:p>
          </p:txBody>
        </p:sp>
        <p:sp>
          <p:nvSpPr>
            <p:cNvPr id="1709" name="Google Shape;1709;p25"/>
            <p:cNvSpPr txBox="1"/>
            <p:nvPr/>
          </p:nvSpPr>
          <p:spPr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111.111.111.111</a:t>
              </a:r>
              <a:endParaRPr/>
            </a:p>
          </p:txBody>
        </p:sp>
        <p:sp>
          <p:nvSpPr>
            <p:cNvPr id="1710" name="Google Shape;1710;p25"/>
            <p:cNvSpPr txBox="1"/>
            <p:nvPr/>
          </p:nvSpPr>
          <p:spPr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74-29-9C-E8-FF-55</a:t>
              </a:r>
              <a:endParaRPr/>
            </a:p>
          </p:txBody>
        </p:sp>
        <p:sp>
          <p:nvSpPr>
            <p:cNvPr id="1711" name="Google Shape;1711;p25"/>
            <p:cNvSpPr/>
            <p:nvPr/>
          </p:nvSpPr>
          <p:spPr>
            <a:xfrm>
              <a:off x="3637582" y="4808121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12" name="Google Shape;1712;p25"/>
            <p:cNvCxnSpPr/>
            <p:nvPr/>
          </p:nvCxnSpPr>
          <p:spPr>
            <a:xfrm>
              <a:off x="3334370" y="4787483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3" name="Google Shape;1713;p25"/>
            <p:cNvCxnSpPr/>
            <p:nvPr/>
          </p:nvCxnSpPr>
          <p:spPr>
            <a:xfrm flipH="1" rot="10800000">
              <a:off x="3406935" y="5732045"/>
              <a:ext cx="283036" cy="544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4" name="Google Shape;1714;p25"/>
            <p:cNvCxnSpPr/>
            <p:nvPr/>
          </p:nvCxnSpPr>
          <p:spPr>
            <a:xfrm rot="10800000">
              <a:off x="3342282" y="5842809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5" name="Google Shape;1715;p25"/>
            <p:cNvCxnSpPr/>
            <p:nvPr/>
          </p:nvCxnSpPr>
          <p:spPr>
            <a:xfrm rot="10800000">
              <a:off x="3248645" y="4860508"/>
              <a:ext cx="0" cy="2481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6" name="Google Shape;1716;p25"/>
            <p:cNvCxnSpPr/>
            <p:nvPr/>
          </p:nvCxnSpPr>
          <p:spPr>
            <a:xfrm>
              <a:off x="5018707" y="5427247"/>
              <a:ext cx="0" cy="6205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717" name="Google Shape;1717;p25"/>
            <p:cNvCxnSpPr/>
            <p:nvPr/>
          </p:nvCxnSpPr>
          <p:spPr>
            <a:xfrm rot="10800000">
              <a:off x="6207745" y="5417721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18" name="Google Shape;1718;p25"/>
            <p:cNvSpPr txBox="1"/>
            <p:nvPr/>
          </p:nvSpPr>
          <p:spPr>
            <a:xfrm>
              <a:off x="2243136" y="4315099"/>
              <a:ext cx="3930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80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grpSp>
          <p:nvGrpSpPr>
            <p:cNvPr id="1719" name="Google Shape;1719;p25"/>
            <p:cNvGrpSpPr/>
            <p:nvPr/>
          </p:nvGrpSpPr>
          <p:grpSpPr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1720" name="Google Shape;1720;p25"/>
              <p:cNvSpPr txBox="1"/>
              <p:nvPr/>
            </p:nvSpPr>
            <p:spPr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222.222.222.222</a:t>
                </a:r>
                <a:endParaRPr/>
              </a:p>
            </p:txBody>
          </p:sp>
          <p:sp>
            <p:nvSpPr>
              <p:cNvPr id="1721" name="Google Shape;1721;p25"/>
              <p:cNvSpPr txBox="1"/>
              <p:nvPr/>
            </p:nvSpPr>
            <p:spPr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49-BD-D2-C7-56-2A</a:t>
                </a:r>
                <a:endParaRPr/>
              </a:p>
            </p:txBody>
          </p:sp>
        </p:grpSp>
        <p:cxnSp>
          <p:nvCxnSpPr>
            <p:cNvPr id="1722" name="Google Shape;1722;p25"/>
            <p:cNvCxnSpPr/>
            <p:nvPr/>
          </p:nvCxnSpPr>
          <p:spPr>
            <a:xfrm flipH="1" rot="10800000">
              <a:off x="8215932" y="4787483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23" name="Google Shape;1723;p25"/>
            <p:cNvSpPr txBox="1"/>
            <p:nvPr/>
          </p:nvSpPr>
          <p:spPr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222.222.222.221</a:t>
              </a:r>
              <a:endParaRPr/>
            </a:p>
          </p:txBody>
        </p:sp>
        <p:sp>
          <p:nvSpPr>
            <p:cNvPr id="1724" name="Google Shape;1724;p25"/>
            <p:cNvSpPr txBox="1"/>
            <p:nvPr/>
          </p:nvSpPr>
          <p:spPr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88-B2-2F-54-1A-0F</a:t>
              </a:r>
              <a:endParaRPr/>
            </a:p>
          </p:txBody>
        </p:sp>
        <p:cxnSp>
          <p:nvCxnSpPr>
            <p:cNvPr id="1725" name="Google Shape;1725;p25"/>
            <p:cNvCxnSpPr/>
            <p:nvPr/>
          </p:nvCxnSpPr>
          <p:spPr>
            <a:xfrm rot="10800000">
              <a:off x="8156672" y="5684421"/>
              <a:ext cx="267105" cy="2009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26" name="Google Shape;1726;p25"/>
            <p:cNvSpPr/>
            <p:nvPr/>
          </p:nvSpPr>
          <p:spPr>
            <a:xfrm>
              <a:off x="7476157" y="4811296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5"/>
            <p:cNvSpPr txBox="1"/>
            <p:nvPr/>
          </p:nvSpPr>
          <p:spPr>
            <a:xfrm>
              <a:off x="9407316" y="4484341"/>
              <a:ext cx="38023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80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grpSp>
          <p:nvGrpSpPr>
            <p:cNvPr id="1728" name="Google Shape;1728;p25"/>
            <p:cNvGrpSpPr/>
            <p:nvPr/>
          </p:nvGrpSpPr>
          <p:grpSpPr>
            <a:xfrm>
              <a:off x="5001868" y="5038254"/>
              <a:ext cx="1310632" cy="501151"/>
              <a:chOff x="4909105" y="5767126"/>
              <a:chExt cx="1310632" cy="501151"/>
            </a:xfrm>
          </p:grpSpPr>
          <p:sp>
            <p:nvSpPr>
              <p:cNvPr id="1729" name="Google Shape;1729;p25"/>
              <p:cNvSpPr/>
              <p:nvPr/>
            </p:nvSpPr>
            <p:spPr>
              <a:xfrm rot="5400000">
                <a:off x="6024859" y="5937451"/>
                <a:ext cx="134168" cy="255587"/>
              </a:xfrm>
              <a:prstGeom prst="rect">
                <a:avLst/>
              </a:prstGeom>
              <a:gradFill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  <a:gs pos="100000">
                    <a:srgbClr val="0000A8"/>
                  </a:gs>
                </a:gsLst>
                <a:lin ang="0" scaled="0"/>
              </a:gradFill>
              <a:ln cap="flat" cmpd="sng" w="9525">
                <a:solidFill>
                  <a:srgbClr val="008000">
                    <a:alpha val="1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730" name="Google Shape;1730;p25"/>
              <p:cNvSpPr/>
              <p:nvPr/>
            </p:nvSpPr>
            <p:spPr>
              <a:xfrm rot="5400000">
                <a:off x="4966501" y="5940764"/>
                <a:ext cx="140795" cy="255587"/>
              </a:xfrm>
              <a:prstGeom prst="rect">
                <a:avLst/>
              </a:prstGeom>
              <a:gradFill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  <a:gs pos="100000">
                    <a:srgbClr val="0000A8"/>
                  </a:gs>
                </a:gsLst>
                <a:lin ang="0" scaled="0"/>
              </a:gradFill>
              <a:ln cap="flat" cmpd="sng" w="9525">
                <a:solidFill>
                  <a:srgbClr val="008000">
                    <a:alpha val="1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731" name="Google Shape;1731;p25"/>
              <p:cNvGrpSpPr/>
              <p:nvPr/>
            </p:nvGrpSpPr>
            <p:grpSpPr>
              <a:xfrm>
                <a:off x="5115340" y="5767126"/>
                <a:ext cx="901147" cy="501151"/>
                <a:chOff x="7493876" y="2774731"/>
                <a:chExt cx="1481958" cy="894622"/>
              </a:xfrm>
            </p:grpSpPr>
            <p:sp>
              <p:nvSpPr>
                <p:cNvPr id="1732" name="Google Shape;1732;p25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rect b="b" l="l" r="r" t="t"/>
                  <a:pathLst>
                    <a:path extrusionOk="0" h="3099826" w="8166683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/>
                </a:p>
              </p:txBody>
            </p:sp>
            <p:sp>
              <p:nvSpPr>
                <p:cNvPr id="1733" name="Google Shape;1733;p25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/>
                </a:p>
              </p:txBody>
            </p:sp>
            <p:grpSp>
              <p:nvGrpSpPr>
                <p:cNvPr id="1734" name="Google Shape;1734;p25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735" name="Google Shape;1735;p25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rect b="b" l="l" r="r" t="t"/>
                    <a:pathLst>
                      <a:path extrusionOk="0" h="1049866" w="467301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36" name="Google Shape;1736;p25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rect b="b" l="l" r="r" t="t"/>
                    <a:pathLst>
                      <a:path extrusionOk="0" h="903890" w="1744718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37" name="Google Shape;1737;p25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rect b="b" l="l" r="r" t="t"/>
                    <a:pathLst>
                      <a:path extrusionOk="0" h="893380" w="1713187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38" name="Google Shape;1738;p25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rect b="b" l="l" r="r" t="t"/>
                    <a:pathLst>
                      <a:path extrusionOk="0" h="1418896" w="3725019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739" name="Google Shape;1739;p25"/>
            <p:cNvSpPr/>
            <p:nvPr/>
          </p:nvSpPr>
          <p:spPr>
            <a:xfrm rot="5400000">
              <a:off x="3161022" y="4666815"/>
              <a:ext cx="119903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740" name="Google Shape;1740;p25"/>
            <p:cNvGrpSpPr/>
            <p:nvPr/>
          </p:nvGrpSpPr>
          <p:grpSpPr>
            <a:xfrm>
              <a:off x="2318687" y="4333458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741" name="Google Shape;1741;p2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2" name="Google Shape;1742;p2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3" name="Google Shape;1743;p25"/>
            <p:cNvSpPr/>
            <p:nvPr/>
          </p:nvSpPr>
          <p:spPr>
            <a:xfrm rot="5400000">
              <a:off x="3271833" y="5687855"/>
              <a:ext cx="84261" cy="194751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744" name="Google Shape;1744;p25"/>
            <p:cNvGrpSpPr/>
            <p:nvPr/>
          </p:nvGrpSpPr>
          <p:grpSpPr>
            <a:xfrm>
              <a:off x="2681426" y="5490561"/>
              <a:ext cx="639495" cy="517588"/>
              <a:chOff x="-44" y="1473"/>
              <a:chExt cx="981" cy="1105"/>
            </a:xfrm>
          </p:grpSpPr>
          <p:pic>
            <p:nvPicPr>
              <p:cNvPr descr="desktop_computer_stylized_medium" id="1745" name="Google Shape;1745;p2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6" name="Google Shape;1746;p2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7" name="Google Shape;1747;p25"/>
            <p:cNvSpPr/>
            <p:nvPr/>
          </p:nvSpPr>
          <p:spPr>
            <a:xfrm rot="5400000">
              <a:off x="8726575" y="4653061"/>
              <a:ext cx="119903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48" name="Google Shape;1748;p25"/>
            <p:cNvSpPr/>
            <p:nvPr/>
          </p:nvSpPr>
          <p:spPr>
            <a:xfrm rot="5400000">
              <a:off x="8496816" y="5784803"/>
              <a:ext cx="84261" cy="194751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749" name="Google Shape;1749;p25"/>
            <p:cNvGrpSpPr/>
            <p:nvPr/>
          </p:nvGrpSpPr>
          <p:grpSpPr>
            <a:xfrm>
              <a:off x="8491273" y="4391325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750" name="Google Shape;1750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1" name="Google Shape;1751;p2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25"/>
            <p:cNvGrpSpPr/>
            <p:nvPr/>
          </p:nvGrpSpPr>
          <p:grpSpPr>
            <a:xfrm>
              <a:off x="8343615" y="5618570"/>
              <a:ext cx="711200" cy="601028"/>
              <a:chOff x="-44" y="1473"/>
              <a:chExt cx="981" cy="1105"/>
            </a:xfrm>
          </p:grpSpPr>
          <p:pic>
            <p:nvPicPr>
              <p:cNvPr descr="desktop_computer_stylized_medium" id="1753" name="Google Shape;1753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4" name="Google Shape;1754;p2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755" name="Google Shape;1755;p25"/>
            <p:cNvCxnSpPr/>
            <p:nvPr/>
          </p:nvCxnSpPr>
          <p:spPr>
            <a:xfrm rot="10800000">
              <a:off x="8669292" y="4874844"/>
              <a:ext cx="0" cy="44597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56" name="Google Shape;1756;p25"/>
            <p:cNvCxnSpPr/>
            <p:nvPr/>
          </p:nvCxnSpPr>
          <p:spPr>
            <a:xfrm rot="10800000">
              <a:off x="8447023" y="5943807"/>
              <a:ext cx="0" cy="2416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757" name="Google Shape;1757;p25"/>
          <p:cNvSpPr/>
          <p:nvPr/>
        </p:nvSpPr>
        <p:spPr>
          <a:xfrm>
            <a:off x="3527282" y="3404150"/>
            <a:ext cx="314325" cy="792163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8" name="Google Shape;1758;p25"/>
          <p:cNvGrpSpPr/>
          <p:nvPr/>
        </p:nvGrpSpPr>
        <p:grpSpPr>
          <a:xfrm>
            <a:off x="1793938" y="3017352"/>
            <a:ext cx="976312" cy="1460500"/>
            <a:chOff x="337" y="1692"/>
            <a:chExt cx="615" cy="920"/>
          </a:xfrm>
        </p:grpSpPr>
        <p:sp>
          <p:nvSpPr>
            <p:cNvPr id="1759" name="Google Shape;1759;p25"/>
            <p:cNvSpPr/>
            <p:nvPr/>
          </p:nvSpPr>
          <p:spPr>
            <a:xfrm>
              <a:off x="348" y="1709"/>
              <a:ext cx="604" cy="903"/>
            </a:xfrm>
            <a:custGeom>
              <a:rect b="b" l="l" r="r" t="t"/>
              <a:pathLst>
                <a:path extrusionOk="0" h="10000" w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8195" y="8786"/>
                  </a:lnTo>
                  <a:cubicBezTo>
                    <a:pt x="8201" y="5857"/>
                    <a:pt x="8206" y="2929"/>
                    <a:pt x="8212" y="0"/>
                  </a:cubicBezTo>
                  <a:close/>
                </a:path>
              </a:pathLst>
            </a:custGeom>
            <a:gradFill>
              <a:gsLst>
                <a:gs pos="0">
                  <a:srgbClr val="7F7F7F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25"/>
            <p:cNvSpPr/>
            <p:nvPr/>
          </p:nvSpPr>
          <p:spPr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25"/>
            <p:cNvSpPr txBox="1"/>
            <p:nvPr/>
          </p:nvSpPr>
          <p:spPr>
            <a:xfrm>
              <a:off x="426" y="1692"/>
              <a:ext cx="309" cy="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Eth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Phy</a:t>
              </a:r>
              <a:endParaRPr/>
            </a:p>
          </p:txBody>
        </p:sp>
        <p:cxnSp>
          <p:nvCxnSpPr>
            <p:cNvPr id="1762" name="Google Shape;1762;p25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3" name="Google Shape;1763;p25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4" name="Google Shape;1764;p25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5" name="Google Shape;1765;p25"/>
            <p:cNvCxnSpPr/>
            <p:nvPr/>
          </p:nvCxnSpPr>
          <p:spPr>
            <a:xfrm>
              <a:off x="337" y="2345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66" name="Google Shape;1766;p25"/>
          <p:cNvGrpSpPr/>
          <p:nvPr/>
        </p:nvGrpSpPr>
        <p:grpSpPr>
          <a:xfrm>
            <a:off x="3033570" y="2961238"/>
            <a:ext cx="2011362" cy="760412"/>
            <a:chOff x="1197" y="1665"/>
            <a:chExt cx="1267" cy="479"/>
          </a:xfrm>
        </p:grpSpPr>
        <p:grpSp>
          <p:nvGrpSpPr>
            <p:cNvPr id="1767" name="Google Shape;1767;p25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768" name="Google Shape;1768;p25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69" name="Google Shape;1769;p25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0" name="Google Shape;1770;p25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771" name="Google Shape;1771;p25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/>
            </a:p>
          </p:txBody>
        </p:sp>
      </p:grpSp>
      <p:grpSp>
        <p:nvGrpSpPr>
          <p:cNvPr id="1772" name="Google Shape;1772;p25"/>
          <p:cNvGrpSpPr/>
          <p:nvPr/>
        </p:nvGrpSpPr>
        <p:grpSpPr>
          <a:xfrm>
            <a:off x="3166920" y="3221588"/>
            <a:ext cx="146050" cy="385762"/>
            <a:chOff x="1272" y="1762"/>
            <a:chExt cx="92" cy="243"/>
          </a:xfrm>
        </p:grpSpPr>
        <p:cxnSp>
          <p:nvCxnSpPr>
            <p:cNvPr id="1773" name="Google Shape;1773;p25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74" name="Google Shape;1774;p25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75" name="Google Shape;1775;p25"/>
          <p:cNvSpPr/>
          <p:nvPr/>
        </p:nvSpPr>
        <p:spPr>
          <a:xfrm>
            <a:off x="1249776" y="1283045"/>
            <a:ext cx="10769945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creates IP datagram with IP source A, destination B </a:t>
            </a:r>
            <a:endParaRPr/>
          </a:p>
        </p:txBody>
      </p:sp>
      <p:sp>
        <p:nvSpPr>
          <p:cNvPr id="1776" name="Google Shape;1776;p25"/>
          <p:cNvSpPr/>
          <p:nvPr/>
        </p:nvSpPr>
        <p:spPr>
          <a:xfrm>
            <a:off x="1262476" y="1672614"/>
            <a:ext cx="10200653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creates link-layer frame containing A-to-B IP datagram</a:t>
            </a:r>
            <a:endParaRPr/>
          </a:p>
          <a:p>
            <a:pPr indent="-231775" lvl="1" marL="57467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R's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 address is frame’s destination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7" name="Google Shape;1777;p25"/>
          <p:cNvGrpSpPr/>
          <p:nvPr/>
        </p:nvGrpSpPr>
        <p:grpSpPr>
          <a:xfrm>
            <a:off x="2617645" y="2562775"/>
            <a:ext cx="2443162" cy="1519238"/>
            <a:chOff x="931" y="1414"/>
            <a:chExt cx="1539" cy="957"/>
          </a:xfrm>
        </p:grpSpPr>
        <p:sp>
          <p:nvSpPr>
            <p:cNvPr id="1778" name="Google Shape;1778;p25"/>
            <p:cNvSpPr txBox="1"/>
            <p:nvPr/>
          </p:nvSpPr>
          <p:spPr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src: 74-29-9C-E8-FF-55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E6-E9-00-17-BB-4B</a:t>
              </a:r>
              <a:endParaRPr/>
            </a:p>
          </p:txBody>
        </p:sp>
        <p:grpSp>
          <p:nvGrpSpPr>
            <p:cNvPr id="1779" name="Google Shape;1779;p25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1780" name="Google Shape;1780;p25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25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82" name="Google Shape;1782;p25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3" name="Google Shape;1783;p25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4" name="Google Shape;1784;p25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5" name="Google Shape;1785;p25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786" name="Google Shape;1786;p25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787" name="Google Shape;1787;p25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788" name="Google Shape;1788;p25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789" name="Google Shape;1789;p25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Link layer and LANs: our goals</a:t>
            </a:r>
            <a:endParaRPr/>
          </a:p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8200" y="1572572"/>
            <a:ext cx="5181600" cy="4698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2725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/>
              <a:t>understand principles behind link layer services:</a:t>
            </a:r>
            <a:endParaRPr/>
          </a:p>
          <a:p>
            <a:pPr indent="-317500" lvl="1" marL="68897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error detection, correction</a:t>
            </a:r>
            <a:endParaRPr/>
          </a:p>
          <a:p>
            <a:pPr indent="-317500" lvl="1" marL="68897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sharing a broadcast channel: multiple access</a:t>
            </a:r>
            <a:endParaRPr/>
          </a:p>
          <a:p>
            <a:pPr indent="-317500" lvl="1" marL="68897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link layer addressing</a:t>
            </a:r>
            <a:endParaRPr/>
          </a:p>
          <a:p>
            <a:pPr indent="-317500" lvl="1" marL="68897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local area networks: Ethernet, VLANs</a:t>
            </a:r>
            <a:endParaRPr/>
          </a:p>
          <a:p>
            <a:pPr indent="-212725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/>
              <a:t>datacenter networks</a:t>
            </a:r>
            <a:endParaRPr/>
          </a:p>
          <a:p>
            <a:pPr indent="0" lvl="0" marL="13017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6304934" y="1602070"/>
            <a:ext cx="558437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7813" lvl="0" marL="4079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instantiation, implementation of various link layer technologies</a:t>
            </a:r>
            <a:endParaRPr sz="2800"/>
          </a:p>
        </p:txBody>
      </p:sp>
      <p:pic>
        <p:nvPicPr>
          <p:cNvPr descr="A train crossing a bridge over a body of water&#10;&#10;Description automatically generated" id="51" name="Google Shape;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7543" y="3498941"/>
            <a:ext cx="3102316" cy="2326737"/>
          </a:xfrm>
          <a:prstGeom prst="rect">
            <a:avLst/>
          </a:prstGeom>
          <a:noFill/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pic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26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Routing to another subnet: addressing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6" name="Google Shape;1796;p26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97" name="Google Shape;1797;p26"/>
          <p:cNvGrpSpPr/>
          <p:nvPr/>
        </p:nvGrpSpPr>
        <p:grpSpPr>
          <a:xfrm>
            <a:off x="1799535" y="4315099"/>
            <a:ext cx="8432226" cy="2308544"/>
            <a:chOff x="1799535" y="4315099"/>
            <a:chExt cx="8432226" cy="2308544"/>
          </a:xfrm>
        </p:grpSpPr>
        <p:cxnSp>
          <p:nvCxnSpPr>
            <p:cNvPr id="1798" name="Google Shape;1798;p26"/>
            <p:cNvCxnSpPr/>
            <p:nvPr/>
          </p:nvCxnSpPr>
          <p:spPr>
            <a:xfrm>
              <a:off x="4293702" y="5340624"/>
              <a:ext cx="3233531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99" name="Google Shape;1799;p26"/>
            <p:cNvSpPr txBox="1"/>
            <p:nvPr/>
          </p:nvSpPr>
          <p:spPr>
            <a:xfrm>
              <a:off x="5496545" y="4606786"/>
              <a:ext cx="38023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80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i="0" sz="20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26"/>
            <p:cNvSpPr txBox="1"/>
            <p:nvPr/>
          </p:nvSpPr>
          <p:spPr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1A-23-F9-CD-06-9B</a:t>
              </a:r>
              <a:endParaRPr/>
            </a:p>
          </p:txBody>
        </p:sp>
        <p:sp>
          <p:nvSpPr>
            <p:cNvPr id="1801" name="Google Shape;1801;p26"/>
            <p:cNvSpPr txBox="1"/>
            <p:nvPr/>
          </p:nvSpPr>
          <p:spPr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222.222.222.220</a:t>
              </a:r>
              <a:endParaRPr/>
            </a:p>
          </p:txBody>
        </p:sp>
        <p:grpSp>
          <p:nvGrpSpPr>
            <p:cNvPr id="1802" name="Google Shape;1802;p26"/>
            <p:cNvGrpSpPr/>
            <p:nvPr/>
          </p:nvGrpSpPr>
          <p:grpSpPr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1803" name="Google Shape;1803;p26"/>
              <p:cNvSpPr txBox="1"/>
              <p:nvPr/>
            </p:nvSpPr>
            <p:spPr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111.111.111.110</a:t>
                </a:r>
                <a:endParaRPr/>
              </a:p>
            </p:txBody>
          </p:sp>
          <p:sp>
            <p:nvSpPr>
              <p:cNvPr id="1804" name="Google Shape;1804;p26"/>
              <p:cNvSpPr txBox="1"/>
              <p:nvPr/>
            </p:nvSpPr>
            <p:spPr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E6-E9-00-17-BB-4B</a:t>
                </a:r>
                <a:endParaRPr/>
              </a:p>
            </p:txBody>
          </p:sp>
        </p:grpSp>
        <p:sp>
          <p:nvSpPr>
            <p:cNvPr id="1805" name="Google Shape;1805;p26"/>
            <p:cNvSpPr txBox="1"/>
            <p:nvPr/>
          </p:nvSpPr>
          <p:spPr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CC-49-DE-D0-AB-7D</a:t>
              </a:r>
              <a:endParaRPr/>
            </a:p>
          </p:txBody>
        </p:sp>
        <p:sp>
          <p:nvSpPr>
            <p:cNvPr id="1806" name="Google Shape;1806;p26"/>
            <p:cNvSpPr txBox="1"/>
            <p:nvPr/>
          </p:nvSpPr>
          <p:spPr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111.111.111.112</a:t>
              </a:r>
              <a:endParaRPr/>
            </a:p>
          </p:txBody>
        </p:sp>
        <p:sp>
          <p:nvSpPr>
            <p:cNvPr id="1807" name="Google Shape;1807;p26"/>
            <p:cNvSpPr txBox="1"/>
            <p:nvPr/>
          </p:nvSpPr>
          <p:spPr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111.111.111.111</a:t>
              </a:r>
              <a:endParaRPr/>
            </a:p>
          </p:txBody>
        </p:sp>
        <p:sp>
          <p:nvSpPr>
            <p:cNvPr id="1808" name="Google Shape;1808;p26"/>
            <p:cNvSpPr txBox="1"/>
            <p:nvPr/>
          </p:nvSpPr>
          <p:spPr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74-29-9C-E8-FF-55</a:t>
              </a:r>
              <a:endParaRPr/>
            </a:p>
          </p:txBody>
        </p:sp>
        <p:sp>
          <p:nvSpPr>
            <p:cNvPr id="1809" name="Google Shape;1809;p26"/>
            <p:cNvSpPr/>
            <p:nvPr/>
          </p:nvSpPr>
          <p:spPr>
            <a:xfrm>
              <a:off x="3637582" y="4808121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10" name="Google Shape;1810;p26"/>
            <p:cNvCxnSpPr/>
            <p:nvPr/>
          </p:nvCxnSpPr>
          <p:spPr>
            <a:xfrm>
              <a:off x="3334370" y="4787483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1" name="Google Shape;1811;p26"/>
            <p:cNvCxnSpPr/>
            <p:nvPr/>
          </p:nvCxnSpPr>
          <p:spPr>
            <a:xfrm flipH="1" rot="10800000">
              <a:off x="3406935" y="5732045"/>
              <a:ext cx="283036" cy="544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2" name="Google Shape;1812;p26"/>
            <p:cNvCxnSpPr/>
            <p:nvPr/>
          </p:nvCxnSpPr>
          <p:spPr>
            <a:xfrm rot="10800000">
              <a:off x="3342282" y="5842809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13" name="Google Shape;1813;p26"/>
            <p:cNvCxnSpPr/>
            <p:nvPr/>
          </p:nvCxnSpPr>
          <p:spPr>
            <a:xfrm rot="10800000">
              <a:off x="3248645" y="4860508"/>
              <a:ext cx="0" cy="2481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14" name="Google Shape;1814;p26"/>
            <p:cNvCxnSpPr/>
            <p:nvPr/>
          </p:nvCxnSpPr>
          <p:spPr>
            <a:xfrm>
              <a:off x="5018707" y="5427247"/>
              <a:ext cx="0" cy="6205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815" name="Google Shape;1815;p26"/>
            <p:cNvCxnSpPr/>
            <p:nvPr/>
          </p:nvCxnSpPr>
          <p:spPr>
            <a:xfrm rot="10800000">
              <a:off x="6207745" y="5417721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16" name="Google Shape;1816;p26"/>
            <p:cNvSpPr txBox="1"/>
            <p:nvPr/>
          </p:nvSpPr>
          <p:spPr>
            <a:xfrm>
              <a:off x="2243136" y="4315099"/>
              <a:ext cx="3930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80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grpSp>
          <p:nvGrpSpPr>
            <p:cNvPr id="1817" name="Google Shape;1817;p26"/>
            <p:cNvGrpSpPr/>
            <p:nvPr/>
          </p:nvGrpSpPr>
          <p:grpSpPr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1818" name="Google Shape;1818;p26"/>
              <p:cNvSpPr txBox="1"/>
              <p:nvPr/>
            </p:nvSpPr>
            <p:spPr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222.222.222.222</a:t>
                </a:r>
                <a:endParaRPr/>
              </a:p>
            </p:txBody>
          </p:sp>
          <p:sp>
            <p:nvSpPr>
              <p:cNvPr id="1819" name="Google Shape;1819;p26"/>
              <p:cNvSpPr txBox="1"/>
              <p:nvPr/>
            </p:nvSpPr>
            <p:spPr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49-BD-D2-C7-56-2A</a:t>
                </a:r>
                <a:endParaRPr/>
              </a:p>
            </p:txBody>
          </p:sp>
        </p:grpSp>
        <p:cxnSp>
          <p:nvCxnSpPr>
            <p:cNvPr id="1820" name="Google Shape;1820;p26"/>
            <p:cNvCxnSpPr/>
            <p:nvPr/>
          </p:nvCxnSpPr>
          <p:spPr>
            <a:xfrm flipH="1" rot="10800000">
              <a:off x="8215932" y="4787483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1" name="Google Shape;1821;p26"/>
            <p:cNvSpPr txBox="1"/>
            <p:nvPr/>
          </p:nvSpPr>
          <p:spPr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222.222.222.221</a:t>
              </a:r>
              <a:endParaRPr/>
            </a:p>
          </p:txBody>
        </p:sp>
        <p:sp>
          <p:nvSpPr>
            <p:cNvPr id="1822" name="Google Shape;1822;p26"/>
            <p:cNvSpPr txBox="1"/>
            <p:nvPr/>
          </p:nvSpPr>
          <p:spPr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88-B2-2F-54-1A-0F</a:t>
              </a:r>
              <a:endParaRPr/>
            </a:p>
          </p:txBody>
        </p:sp>
        <p:cxnSp>
          <p:nvCxnSpPr>
            <p:cNvPr id="1823" name="Google Shape;1823;p26"/>
            <p:cNvCxnSpPr/>
            <p:nvPr/>
          </p:nvCxnSpPr>
          <p:spPr>
            <a:xfrm rot="10800000">
              <a:off x="8156672" y="5684421"/>
              <a:ext cx="267105" cy="2009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4" name="Google Shape;1824;p26"/>
            <p:cNvSpPr/>
            <p:nvPr/>
          </p:nvSpPr>
          <p:spPr>
            <a:xfrm>
              <a:off x="7476157" y="4811296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26"/>
            <p:cNvSpPr txBox="1"/>
            <p:nvPr/>
          </p:nvSpPr>
          <p:spPr>
            <a:xfrm>
              <a:off x="9407316" y="4484341"/>
              <a:ext cx="38023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80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grpSp>
          <p:nvGrpSpPr>
            <p:cNvPr id="1826" name="Google Shape;1826;p26"/>
            <p:cNvGrpSpPr/>
            <p:nvPr/>
          </p:nvGrpSpPr>
          <p:grpSpPr>
            <a:xfrm>
              <a:off x="5001868" y="5038254"/>
              <a:ext cx="1310632" cy="501151"/>
              <a:chOff x="4909105" y="5767126"/>
              <a:chExt cx="1310632" cy="501151"/>
            </a:xfrm>
          </p:grpSpPr>
          <p:sp>
            <p:nvSpPr>
              <p:cNvPr id="1827" name="Google Shape;1827;p26"/>
              <p:cNvSpPr/>
              <p:nvPr/>
            </p:nvSpPr>
            <p:spPr>
              <a:xfrm rot="5400000">
                <a:off x="6024859" y="5937451"/>
                <a:ext cx="134168" cy="255587"/>
              </a:xfrm>
              <a:prstGeom prst="rect">
                <a:avLst/>
              </a:prstGeom>
              <a:gradFill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  <a:gs pos="100000">
                    <a:srgbClr val="0000A8"/>
                  </a:gs>
                </a:gsLst>
                <a:lin ang="0" scaled="0"/>
              </a:gradFill>
              <a:ln cap="flat" cmpd="sng" w="9525">
                <a:solidFill>
                  <a:srgbClr val="008000">
                    <a:alpha val="1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828" name="Google Shape;1828;p26"/>
              <p:cNvSpPr/>
              <p:nvPr/>
            </p:nvSpPr>
            <p:spPr>
              <a:xfrm rot="5400000">
                <a:off x="4966501" y="5940764"/>
                <a:ext cx="140795" cy="255587"/>
              </a:xfrm>
              <a:prstGeom prst="rect">
                <a:avLst/>
              </a:prstGeom>
              <a:gradFill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  <a:gs pos="100000">
                    <a:srgbClr val="0000A8"/>
                  </a:gs>
                </a:gsLst>
                <a:lin ang="0" scaled="0"/>
              </a:gradFill>
              <a:ln cap="flat" cmpd="sng" w="9525">
                <a:solidFill>
                  <a:srgbClr val="008000">
                    <a:alpha val="1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829" name="Google Shape;1829;p26"/>
              <p:cNvGrpSpPr/>
              <p:nvPr/>
            </p:nvGrpSpPr>
            <p:grpSpPr>
              <a:xfrm>
                <a:off x="5115340" y="5767126"/>
                <a:ext cx="901147" cy="501151"/>
                <a:chOff x="7493876" y="2774731"/>
                <a:chExt cx="1481958" cy="894622"/>
              </a:xfrm>
            </p:grpSpPr>
            <p:sp>
              <p:nvSpPr>
                <p:cNvPr id="1830" name="Google Shape;1830;p26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rect b="b" l="l" r="r" t="t"/>
                  <a:pathLst>
                    <a:path extrusionOk="0" h="3099826" w="8166683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/>
                </a:p>
              </p:txBody>
            </p:sp>
            <p:sp>
              <p:nvSpPr>
                <p:cNvPr id="1831" name="Google Shape;1831;p26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/>
                </a:p>
              </p:txBody>
            </p:sp>
            <p:grpSp>
              <p:nvGrpSpPr>
                <p:cNvPr id="1832" name="Google Shape;1832;p26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833" name="Google Shape;1833;p26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rect b="b" l="l" r="r" t="t"/>
                    <a:pathLst>
                      <a:path extrusionOk="0" h="1049866" w="467301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4" name="Google Shape;1834;p26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rect b="b" l="l" r="r" t="t"/>
                    <a:pathLst>
                      <a:path extrusionOk="0" h="903890" w="1744718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5" name="Google Shape;1835;p26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rect b="b" l="l" r="r" t="t"/>
                    <a:pathLst>
                      <a:path extrusionOk="0" h="893380" w="1713187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6" name="Google Shape;1836;p26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rect b="b" l="l" r="r" t="t"/>
                    <a:pathLst>
                      <a:path extrusionOk="0" h="1418896" w="3725019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837" name="Google Shape;1837;p26"/>
            <p:cNvSpPr/>
            <p:nvPr/>
          </p:nvSpPr>
          <p:spPr>
            <a:xfrm rot="5400000">
              <a:off x="3161022" y="4666815"/>
              <a:ext cx="119903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838" name="Google Shape;1838;p26"/>
            <p:cNvGrpSpPr/>
            <p:nvPr/>
          </p:nvGrpSpPr>
          <p:grpSpPr>
            <a:xfrm>
              <a:off x="2318687" y="4333458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839" name="Google Shape;1839;p2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40" name="Google Shape;1840;p2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41" name="Google Shape;1841;p26"/>
            <p:cNvSpPr/>
            <p:nvPr/>
          </p:nvSpPr>
          <p:spPr>
            <a:xfrm rot="5400000">
              <a:off x="3271833" y="5687855"/>
              <a:ext cx="84261" cy="194751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842" name="Google Shape;1842;p26"/>
            <p:cNvGrpSpPr/>
            <p:nvPr/>
          </p:nvGrpSpPr>
          <p:grpSpPr>
            <a:xfrm>
              <a:off x="2681426" y="5490561"/>
              <a:ext cx="639495" cy="517588"/>
              <a:chOff x="-44" y="1473"/>
              <a:chExt cx="981" cy="1105"/>
            </a:xfrm>
          </p:grpSpPr>
          <p:pic>
            <p:nvPicPr>
              <p:cNvPr descr="desktop_computer_stylized_medium" id="1843" name="Google Shape;1843;p2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44" name="Google Shape;1844;p2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45" name="Google Shape;1845;p26"/>
            <p:cNvSpPr/>
            <p:nvPr/>
          </p:nvSpPr>
          <p:spPr>
            <a:xfrm rot="5400000">
              <a:off x="8726575" y="4653061"/>
              <a:ext cx="119903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46" name="Google Shape;1846;p26"/>
            <p:cNvSpPr/>
            <p:nvPr/>
          </p:nvSpPr>
          <p:spPr>
            <a:xfrm rot="5400000">
              <a:off x="8496816" y="5784803"/>
              <a:ext cx="84261" cy="194751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847" name="Google Shape;1847;p26"/>
            <p:cNvGrpSpPr/>
            <p:nvPr/>
          </p:nvGrpSpPr>
          <p:grpSpPr>
            <a:xfrm>
              <a:off x="8491273" y="4391325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848" name="Google Shape;1848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49" name="Google Shape;1849;p2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0" name="Google Shape;1850;p26"/>
            <p:cNvGrpSpPr/>
            <p:nvPr/>
          </p:nvGrpSpPr>
          <p:grpSpPr>
            <a:xfrm>
              <a:off x="8343615" y="5618570"/>
              <a:ext cx="711200" cy="601028"/>
              <a:chOff x="-44" y="1473"/>
              <a:chExt cx="981" cy="1105"/>
            </a:xfrm>
          </p:grpSpPr>
          <p:pic>
            <p:nvPicPr>
              <p:cNvPr descr="desktop_computer_stylized_medium" id="1851" name="Google Shape;1851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52" name="Google Shape;1852;p2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853" name="Google Shape;1853;p26"/>
            <p:cNvCxnSpPr/>
            <p:nvPr/>
          </p:nvCxnSpPr>
          <p:spPr>
            <a:xfrm rot="10800000">
              <a:off x="8669292" y="4874844"/>
              <a:ext cx="0" cy="44597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854" name="Google Shape;1854;p26"/>
            <p:cNvCxnSpPr/>
            <p:nvPr/>
          </p:nvCxnSpPr>
          <p:spPr>
            <a:xfrm rot="10800000">
              <a:off x="8447023" y="5943807"/>
              <a:ext cx="0" cy="2416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855" name="Google Shape;1855;p26"/>
          <p:cNvGrpSpPr/>
          <p:nvPr/>
        </p:nvGrpSpPr>
        <p:grpSpPr>
          <a:xfrm>
            <a:off x="1793938" y="3017352"/>
            <a:ext cx="976312" cy="1460500"/>
            <a:chOff x="337" y="1692"/>
            <a:chExt cx="615" cy="920"/>
          </a:xfrm>
        </p:grpSpPr>
        <p:sp>
          <p:nvSpPr>
            <p:cNvPr id="1856" name="Google Shape;1856;p26"/>
            <p:cNvSpPr/>
            <p:nvPr/>
          </p:nvSpPr>
          <p:spPr>
            <a:xfrm>
              <a:off x="348" y="1709"/>
              <a:ext cx="604" cy="903"/>
            </a:xfrm>
            <a:custGeom>
              <a:rect b="b" l="l" r="r" t="t"/>
              <a:pathLst>
                <a:path extrusionOk="0" h="10000" w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8195" y="8786"/>
                  </a:lnTo>
                  <a:cubicBezTo>
                    <a:pt x="8201" y="5857"/>
                    <a:pt x="8206" y="2929"/>
                    <a:pt x="8212" y="0"/>
                  </a:cubicBezTo>
                  <a:close/>
                </a:path>
              </a:pathLst>
            </a:custGeom>
            <a:gradFill>
              <a:gsLst>
                <a:gs pos="0">
                  <a:srgbClr val="7F7F7F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26"/>
            <p:cNvSpPr/>
            <p:nvPr/>
          </p:nvSpPr>
          <p:spPr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26"/>
            <p:cNvSpPr txBox="1"/>
            <p:nvPr/>
          </p:nvSpPr>
          <p:spPr>
            <a:xfrm>
              <a:off x="426" y="1692"/>
              <a:ext cx="309" cy="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Eth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Phy</a:t>
              </a:r>
              <a:endParaRPr/>
            </a:p>
          </p:txBody>
        </p:sp>
        <p:cxnSp>
          <p:nvCxnSpPr>
            <p:cNvPr id="1859" name="Google Shape;1859;p26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0" name="Google Shape;1860;p26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1" name="Google Shape;1861;p26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2" name="Google Shape;1862;p26"/>
            <p:cNvCxnSpPr/>
            <p:nvPr/>
          </p:nvCxnSpPr>
          <p:spPr>
            <a:xfrm>
              <a:off x="337" y="2345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63" name="Google Shape;1863;p26"/>
          <p:cNvSpPr/>
          <p:nvPr/>
        </p:nvSpPr>
        <p:spPr>
          <a:xfrm>
            <a:off x="1276283" y="1283047"/>
            <a:ext cx="77724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frame sent from A to R</a:t>
            </a:r>
            <a:endParaRPr/>
          </a:p>
        </p:txBody>
      </p:sp>
      <p:grpSp>
        <p:nvGrpSpPr>
          <p:cNvPr id="1864" name="Google Shape;1864;p26"/>
          <p:cNvGrpSpPr/>
          <p:nvPr/>
        </p:nvGrpSpPr>
        <p:grpSpPr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865" name="Google Shape;1865;p26"/>
            <p:cNvSpPr/>
            <p:nvPr/>
          </p:nvSpPr>
          <p:spPr>
            <a:xfrm>
              <a:off x="2838" y="2342"/>
              <a:ext cx="527" cy="514"/>
            </a:xfrm>
            <a:custGeom>
              <a:rect b="b" l="l" r="r" t="t"/>
              <a:pathLst>
                <a:path extrusionOk="0" h="10000" w="9982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00000">
                  <a:srgbClr val="FFFFFF">
                    <a:alpha val="7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26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26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1868" name="Google Shape;1868;p26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9" name="Google Shape;1869;p26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70" name="Google Shape;1870;p26"/>
          <p:cNvSpPr/>
          <p:nvPr/>
        </p:nvSpPr>
        <p:spPr>
          <a:xfrm>
            <a:off x="1266206" y="1744664"/>
            <a:ext cx="77724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frame received at R, datagram removed, passed up to IP</a:t>
            </a:r>
            <a:endParaRPr/>
          </a:p>
        </p:txBody>
      </p:sp>
      <p:grpSp>
        <p:nvGrpSpPr>
          <p:cNvPr id="1871" name="Google Shape;1871;p26"/>
          <p:cNvGrpSpPr/>
          <p:nvPr/>
        </p:nvGrpSpPr>
        <p:grpSpPr>
          <a:xfrm>
            <a:off x="2617650" y="2562774"/>
            <a:ext cx="2443162" cy="1519238"/>
            <a:chOff x="931" y="1414"/>
            <a:chExt cx="1539" cy="957"/>
          </a:xfrm>
        </p:grpSpPr>
        <p:sp>
          <p:nvSpPr>
            <p:cNvPr id="1872" name="Google Shape;1872;p26"/>
            <p:cNvSpPr txBox="1"/>
            <p:nvPr/>
          </p:nvSpPr>
          <p:spPr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src: 74-29-9C-E8-FF-55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MAC dest: E6-E9-00-17-BB-4B</a:t>
              </a:r>
              <a:endParaRPr/>
            </a:p>
          </p:txBody>
        </p:sp>
        <p:grpSp>
          <p:nvGrpSpPr>
            <p:cNvPr id="1873" name="Google Shape;1873;p26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1874" name="Google Shape;1874;p26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26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76" name="Google Shape;1876;p26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7" name="Google Shape;1877;p26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8" name="Google Shape;1878;p26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9" name="Google Shape;1879;p26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880" name="Google Shape;1880;p26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881" name="Google Shape;1881;p26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882" name="Google Shape;1882;p26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883" name="Google Shape;1883;p26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84" name="Google Shape;1884;p26"/>
            <p:cNvSpPr txBox="1"/>
            <p:nvPr/>
          </p:nvSpPr>
          <p:spPr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/>
            </a:p>
          </p:txBody>
        </p:sp>
      </p:grpSp>
      <p:grpSp>
        <p:nvGrpSpPr>
          <p:cNvPr id="1885" name="Google Shape;1885;p26"/>
          <p:cNvGrpSpPr/>
          <p:nvPr/>
        </p:nvGrpSpPr>
        <p:grpSpPr>
          <a:xfrm>
            <a:off x="4185539" y="3526195"/>
            <a:ext cx="1096962" cy="244475"/>
            <a:chOff x="1231" y="1990"/>
            <a:chExt cx="691" cy="154"/>
          </a:xfrm>
        </p:grpSpPr>
        <p:sp>
          <p:nvSpPr>
            <p:cNvPr id="1886" name="Google Shape;1886;p26"/>
            <p:cNvSpPr/>
            <p:nvPr/>
          </p:nvSpPr>
          <p:spPr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87" name="Google Shape;1887;p26"/>
            <p:cNvCxnSpPr/>
            <p:nvPr/>
          </p:nvCxnSpPr>
          <p:spPr>
            <a:xfrm>
              <a:off x="1337" y="1990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8" name="Google Shape;1888;p26"/>
            <p:cNvCxnSpPr/>
            <p:nvPr/>
          </p:nvCxnSpPr>
          <p:spPr>
            <a:xfrm>
              <a:off x="1427" y="1992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89" name="Google Shape;1889;p26"/>
          <p:cNvGrpSpPr/>
          <p:nvPr/>
        </p:nvGrpSpPr>
        <p:grpSpPr>
          <a:xfrm>
            <a:off x="4139501" y="2695932"/>
            <a:ext cx="2011363" cy="979488"/>
            <a:chOff x="4493" y="1480"/>
            <a:chExt cx="1267" cy="617"/>
          </a:xfrm>
        </p:grpSpPr>
        <p:cxnSp>
          <p:nvCxnSpPr>
            <p:cNvPr id="1890" name="Google Shape;1890;p26"/>
            <p:cNvCxnSpPr/>
            <p:nvPr/>
          </p:nvCxnSpPr>
          <p:spPr>
            <a:xfrm rot="10800000">
              <a:off x="4576" y="1627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891" name="Google Shape;1891;p26"/>
            <p:cNvCxnSpPr/>
            <p:nvPr/>
          </p:nvCxnSpPr>
          <p:spPr>
            <a:xfrm>
              <a:off x="4668" y="1739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92" name="Google Shape;1892;p26"/>
            <p:cNvSpPr txBox="1"/>
            <p:nvPr/>
          </p:nvSpPr>
          <p:spPr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27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Routing to another subnet: addressing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9" name="Google Shape;1899;p2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00" name="Google Shape;1900;p27"/>
          <p:cNvCxnSpPr/>
          <p:nvPr/>
        </p:nvCxnSpPr>
        <p:spPr>
          <a:xfrm>
            <a:off x="4293702" y="5340624"/>
            <a:ext cx="3233531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1" name="Google Shape;1901;p27"/>
          <p:cNvSpPr txBox="1"/>
          <p:nvPr/>
        </p:nvSpPr>
        <p:spPr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i="0" sz="2000">
              <a:solidFill>
                <a:srgbClr val="0000A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2" name="Google Shape;1902;p27"/>
          <p:cNvSpPr txBox="1"/>
          <p:nvPr/>
        </p:nvSpPr>
        <p:spPr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1A-23-F9-CD-06-9B</a:t>
            </a:r>
            <a:endParaRPr/>
          </a:p>
        </p:txBody>
      </p:sp>
      <p:sp>
        <p:nvSpPr>
          <p:cNvPr id="1903" name="Google Shape;1903;p27"/>
          <p:cNvSpPr txBox="1"/>
          <p:nvPr/>
        </p:nvSpPr>
        <p:spPr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222.222.222.220</a:t>
            </a:r>
            <a:endParaRPr/>
          </a:p>
        </p:txBody>
      </p:sp>
      <p:grpSp>
        <p:nvGrpSpPr>
          <p:cNvPr id="1904" name="Google Shape;1904;p27"/>
          <p:cNvGrpSpPr/>
          <p:nvPr/>
        </p:nvGrpSpPr>
        <p:grpSpPr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905" name="Google Shape;1905;p27"/>
            <p:cNvSpPr txBox="1"/>
            <p:nvPr/>
          </p:nvSpPr>
          <p:spPr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111.111.111.110</a:t>
              </a:r>
              <a:endParaRPr/>
            </a:p>
          </p:txBody>
        </p:sp>
        <p:sp>
          <p:nvSpPr>
            <p:cNvPr id="1906" name="Google Shape;1906;p27"/>
            <p:cNvSpPr txBox="1"/>
            <p:nvPr/>
          </p:nvSpPr>
          <p:spPr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E6-E9-00-17-BB-4B</a:t>
              </a:r>
              <a:endParaRPr/>
            </a:p>
          </p:txBody>
        </p:sp>
      </p:grpSp>
      <p:sp>
        <p:nvSpPr>
          <p:cNvPr id="1907" name="Google Shape;1907;p27"/>
          <p:cNvSpPr txBox="1"/>
          <p:nvPr/>
        </p:nvSpPr>
        <p:spPr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CC-49-DE-D0-AB-7D</a:t>
            </a:r>
            <a:endParaRPr/>
          </a:p>
        </p:txBody>
      </p:sp>
      <p:sp>
        <p:nvSpPr>
          <p:cNvPr id="1908" name="Google Shape;1908;p27"/>
          <p:cNvSpPr txBox="1"/>
          <p:nvPr/>
        </p:nvSpPr>
        <p:spPr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111.111.111.112</a:t>
            </a:r>
            <a:endParaRPr/>
          </a:p>
        </p:txBody>
      </p:sp>
      <p:sp>
        <p:nvSpPr>
          <p:cNvPr id="1909" name="Google Shape;1909;p27"/>
          <p:cNvSpPr txBox="1"/>
          <p:nvPr/>
        </p:nvSpPr>
        <p:spPr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111.111.111.111</a:t>
            </a:r>
            <a:endParaRPr/>
          </a:p>
        </p:txBody>
      </p:sp>
      <p:sp>
        <p:nvSpPr>
          <p:cNvPr id="1910" name="Google Shape;1910;p27"/>
          <p:cNvSpPr txBox="1"/>
          <p:nvPr/>
        </p:nvSpPr>
        <p:spPr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74-29-9C-E8-FF-55</a:t>
            </a:r>
            <a:endParaRPr/>
          </a:p>
        </p:txBody>
      </p:sp>
      <p:sp>
        <p:nvSpPr>
          <p:cNvPr id="1911" name="Google Shape;1911;p27"/>
          <p:cNvSpPr/>
          <p:nvPr/>
        </p:nvSpPr>
        <p:spPr>
          <a:xfrm>
            <a:off x="3637582" y="4808121"/>
            <a:ext cx="839788" cy="1069975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2" name="Google Shape;1912;p27"/>
          <p:cNvCxnSpPr/>
          <p:nvPr/>
        </p:nvCxnSpPr>
        <p:spPr>
          <a:xfrm>
            <a:off x="3334370" y="4787483"/>
            <a:ext cx="438150" cy="2301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3" name="Google Shape;1913;p27"/>
          <p:cNvCxnSpPr/>
          <p:nvPr/>
        </p:nvCxnSpPr>
        <p:spPr>
          <a:xfrm flipH="1" rot="10800000">
            <a:off x="3406935" y="5732045"/>
            <a:ext cx="283036" cy="544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4" name="Google Shape;1914;p27"/>
          <p:cNvCxnSpPr/>
          <p:nvPr/>
        </p:nvCxnSpPr>
        <p:spPr>
          <a:xfrm rot="10800000">
            <a:off x="3342282" y="5842809"/>
            <a:ext cx="0" cy="1635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5" name="Google Shape;1915;p27"/>
          <p:cNvCxnSpPr/>
          <p:nvPr/>
        </p:nvCxnSpPr>
        <p:spPr>
          <a:xfrm rot="10800000">
            <a:off x="3248645" y="4860508"/>
            <a:ext cx="0" cy="24812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6" name="Google Shape;1916;p27"/>
          <p:cNvCxnSpPr/>
          <p:nvPr/>
        </p:nvCxnSpPr>
        <p:spPr>
          <a:xfrm>
            <a:off x="5018707" y="5427247"/>
            <a:ext cx="0" cy="62050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17" name="Google Shape;1917;p27"/>
          <p:cNvCxnSpPr/>
          <p:nvPr/>
        </p:nvCxnSpPr>
        <p:spPr>
          <a:xfrm rot="10800000">
            <a:off x="6207745" y="5417721"/>
            <a:ext cx="4762" cy="220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8" name="Google Shape;1918;p27"/>
          <p:cNvSpPr txBox="1"/>
          <p:nvPr/>
        </p:nvSpPr>
        <p:spPr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grpSp>
        <p:nvGrpSpPr>
          <p:cNvPr id="1919" name="Google Shape;1919;p27"/>
          <p:cNvGrpSpPr/>
          <p:nvPr/>
        </p:nvGrpSpPr>
        <p:grpSpPr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920" name="Google Shape;1920;p27"/>
            <p:cNvSpPr txBox="1"/>
            <p:nvPr/>
          </p:nvSpPr>
          <p:spPr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222.222.222.222</a:t>
              </a:r>
              <a:endParaRPr/>
            </a:p>
          </p:txBody>
        </p:sp>
        <p:sp>
          <p:nvSpPr>
            <p:cNvPr id="1921" name="Google Shape;1921;p27"/>
            <p:cNvSpPr txBox="1"/>
            <p:nvPr/>
          </p:nvSpPr>
          <p:spPr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49-BD-D2-C7-56-2A</a:t>
              </a:r>
              <a:endParaRPr/>
            </a:p>
          </p:txBody>
        </p:sp>
      </p:grpSp>
      <p:cxnSp>
        <p:nvCxnSpPr>
          <p:cNvPr id="1922" name="Google Shape;1922;p27"/>
          <p:cNvCxnSpPr/>
          <p:nvPr/>
        </p:nvCxnSpPr>
        <p:spPr>
          <a:xfrm flipH="1" rot="10800000">
            <a:off x="8215932" y="4787483"/>
            <a:ext cx="450850" cy="31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3" name="Google Shape;1923;p27"/>
          <p:cNvSpPr txBox="1"/>
          <p:nvPr/>
        </p:nvSpPr>
        <p:spPr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222.222.222.221</a:t>
            </a:r>
            <a:endParaRPr/>
          </a:p>
        </p:txBody>
      </p:sp>
      <p:sp>
        <p:nvSpPr>
          <p:cNvPr id="1924" name="Google Shape;1924;p27"/>
          <p:cNvSpPr txBox="1"/>
          <p:nvPr/>
        </p:nvSpPr>
        <p:spPr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88-B2-2F-54-1A-0F</a:t>
            </a:r>
            <a:endParaRPr/>
          </a:p>
        </p:txBody>
      </p:sp>
      <p:cxnSp>
        <p:nvCxnSpPr>
          <p:cNvPr id="1925" name="Google Shape;1925;p27"/>
          <p:cNvCxnSpPr/>
          <p:nvPr/>
        </p:nvCxnSpPr>
        <p:spPr>
          <a:xfrm rot="10800000">
            <a:off x="8156672" y="5684421"/>
            <a:ext cx="267105" cy="2009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6" name="Google Shape;1926;p27"/>
          <p:cNvSpPr/>
          <p:nvPr/>
        </p:nvSpPr>
        <p:spPr>
          <a:xfrm>
            <a:off x="7476157" y="4811296"/>
            <a:ext cx="765175" cy="1081088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7" name="Google Shape;1927;p27"/>
          <p:cNvSpPr txBox="1"/>
          <p:nvPr/>
        </p:nvSpPr>
        <p:spPr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grpSp>
        <p:nvGrpSpPr>
          <p:cNvPr id="1928" name="Google Shape;1928;p27"/>
          <p:cNvGrpSpPr/>
          <p:nvPr/>
        </p:nvGrpSpPr>
        <p:grpSpPr>
          <a:xfrm>
            <a:off x="5001868" y="5038254"/>
            <a:ext cx="1310632" cy="501151"/>
            <a:chOff x="4909105" y="5767126"/>
            <a:chExt cx="1310632" cy="501151"/>
          </a:xfrm>
        </p:grpSpPr>
        <p:sp>
          <p:nvSpPr>
            <p:cNvPr id="1929" name="Google Shape;1929;p27"/>
            <p:cNvSpPr/>
            <p:nvPr/>
          </p:nvSpPr>
          <p:spPr>
            <a:xfrm rot="5400000">
              <a:off x="6024859" y="5937451"/>
              <a:ext cx="134168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30" name="Google Shape;1930;p27"/>
            <p:cNvSpPr/>
            <p:nvPr/>
          </p:nvSpPr>
          <p:spPr>
            <a:xfrm rot="5400000">
              <a:off x="4966501" y="5940764"/>
              <a:ext cx="140795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931" name="Google Shape;1931;p27"/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932" name="Google Shape;1932;p27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rect b="b" l="l" r="r" t="t"/>
                <a:pathLst>
                  <a:path extrusionOk="0" h="3099826" w="8166683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1933" name="Google Shape;1933;p27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1934" name="Google Shape;1934;p27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935" name="Google Shape;1935;p27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6" name="Google Shape;1936;p27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7" name="Google Shape;1937;p27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8" name="Google Shape;1938;p27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939" name="Google Shape;1939;p27"/>
          <p:cNvSpPr/>
          <p:nvPr/>
        </p:nvSpPr>
        <p:spPr>
          <a:xfrm rot="5400000">
            <a:off x="3161022" y="4666815"/>
            <a:ext cx="119903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940" name="Google Shape;1940;p27"/>
          <p:cNvGrpSpPr/>
          <p:nvPr/>
        </p:nvGrpSpPr>
        <p:grpSpPr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descr="desktop_computer_stylized_medium" id="1941" name="Google Shape;1941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2" name="Google Shape;1942;p2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3" name="Google Shape;1943;p27"/>
          <p:cNvSpPr/>
          <p:nvPr/>
        </p:nvSpPr>
        <p:spPr>
          <a:xfrm rot="5400000">
            <a:off x="3271833" y="5687855"/>
            <a:ext cx="84261" cy="194751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944" name="Google Shape;1944;p27"/>
          <p:cNvGrpSpPr/>
          <p:nvPr/>
        </p:nvGrpSpPr>
        <p:grpSpPr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descr="desktop_computer_stylized_medium" id="1945" name="Google Shape;1945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6" name="Google Shape;1946;p2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7" name="Google Shape;1947;p27"/>
          <p:cNvSpPr/>
          <p:nvPr/>
        </p:nvSpPr>
        <p:spPr>
          <a:xfrm rot="5400000">
            <a:off x="8726575" y="4653061"/>
            <a:ext cx="119903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48" name="Google Shape;1948;p27"/>
          <p:cNvSpPr/>
          <p:nvPr/>
        </p:nvSpPr>
        <p:spPr>
          <a:xfrm rot="5400000">
            <a:off x="8496816" y="5784803"/>
            <a:ext cx="84261" cy="194751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949" name="Google Shape;1949;p27"/>
          <p:cNvGrpSpPr/>
          <p:nvPr/>
        </p:nvGrpSpPr>
        <p:grpSpPr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descr="desktop_computer_stylized_medium" id="1950" name="Google Shape;1950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1" name="Google Shape;1951;p2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52" name="Google Shape;1952;p27"/>
          <p:cNvCxnSpPr/>
          <p:nvPr/>
        </p:nvCxnSpPr>
        <p:spPr>
          <a:xfrm rot="10800000">
            <a:off x="8669292" y="4874844"/>
            <a:ext cx="0" cy="44597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53" name="Google Shape;1953;p27"/>
          <p:cNvCxnSpPr/>
          <p:nvPr/>
        </p:nvCxnSpPr>
        <p:spPr>
          <a:xfrm rot="10800000">
            <a:off x="8447023" y="5943807"/>
            <a:ext cx="0" cy="24163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54" name="Google Shape;1954;p27"/>
          <p:cNvSpPr/>
          <p:nvPr/>
        </p:nvSpPr>
        <p:spPr>
          <a:xfrm>
            <a:off x="7008951" y="3383377"/>
            <a:ext cx="314325" cy="792162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5" name="Google Shape;1955;p27"/>
          <p:cNvGrpSpPr/>
          <p:nvPr/>
        </p:nvGrpSpPr>
        <p:grpSpPr>
          <a:xfrm>
            <a:off x="6569213" y="3456402"/>
            <a:ext cx="1096963" cy="244475"/>
            <a:chOff x="1231" y="1990"/>
            <a:chExt cx="691" cy="154"/>
          </a:xfrm>
        </p:grpSpPr>
        <p:sp>
          <p:nvSpPr>
            <p:cNvPr id="1956" name="Google Shape;1956;p27"/>
            <p:cNvSpPr/>
            <p:nvPr/>
          </p:nvSpPr>
          <p:spPr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57" name="Google Shape;1957;p27"/>
            <p:cNvCxnSpPr/>
            <p:nvPr/>
          </p:nvCxnSpPr>
          <p:spPr>
            <a:xfrm>
              <a:off x="1337" y="1990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8" name="Google Shape;1958;p27"/>
            <p:cNvCxnSpPr/>
            <p:nvPr/>
          </p:nvCxnSpPr>
          <p:spPr>
            <a:xfrm>
              <a:off x="1427" y="1992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59" name="Google Shape;1959;p27"/>
          <p:cNvSpPr txBox="1"/>
          <p:nvPr/>
        </p:nvSpPr>
        <p:spPr>
          <a:xfrm>
            <a:off x="6515238" y="2940464"/>
            <a:ext cx="20113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 src: 111.111.111.111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IP dest: 222.222.222.222</a:t>
            </a:r>
            <a:endParaRPr/>
          </a:p>
        </p:txBody>
      </p:sp>
      <p:grpSp>
        <p:nvGrpSpPr>
          <p:cNvPr id="1960" name="Google Shape;1960;p27"/>
          <p:cNvGrpSpPr/>
          <p:nvPr/>
        </p:nvGrpSpPr>
        <p:grpSpPr>
          <a:xfrm>
            <a:off x="6639063" y="3191289"/>
            <a:ext cx="146050" cy="385763"/>
            <a:chOff x="1272" y="1762"/>
            <a:chExt cx="92" cy="243"/>
          </a:xfrm>
        </p:grpSpPr>
        <p:cxnSp>
          <p:nvCxnSpPr>
            <p:cNvPr id="1961" name="Google Shape;1961;p27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62" name="Google Shape;1962;p27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63" name="Google Shape;1963;p27"/>
          <p:cNvGrpSpPr/>
          <p:nvPr/>
        </p:nvGrpSpPr>
        <p:grpSpPr>
          <a:xfrm>
            <a:off x="6089788" y="2532477"/>
            <a:ext cx="2428876" cy="1519237"/>
            <a:chOff x="931" y="1414"/>
            <a:chExt cx="1530" cy="957"/>
          </a:xfrm>
        </p:grpSpPr>
        <p:sp>
          <p:nvSpPr>
            <p:cNvPr id="1964" name="Google Shape;1964;p27"/>
            <p:cNvSpPr txBox="1"/>
            <p:nvPr/>
          </p:nvSpPr>
          <p:spPr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src: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5" name="Google Shape;1965;p27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1966" name="Google Shape;1966;p27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7" name="Google Shape;1967;p27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68" name="Google Shape;1968;p27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9" name="Google Shape;1969;p27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0" name="Google Shape;1970;p27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1" name="Google Shape;1971;p27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972" name="Google Shape;1972;p27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973" name="Google Shape;1973;p27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974" name="Google Shape;1974;p27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1975" name="Google Shape;1975;p27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76" name="Google Shape;1976;p27"/>
          <p:cNvGrpSpPr/>
          <p:nvPr/>
        </p:nvGrpSpPr>
        <p:grpSpPr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descr="desktop_computer_stylized_medium" id="1977" name="Google Shape;1977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8" name="Google Shape;1978;p2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9" name="Google Shape;1979;p27"/>
          <p:cNvSpPr/>
          <p:nvPr/>
        </p:nvSpPr>
        <p:spPr>
          <a:xfrm>
            <a:off x="1236521" y="1283045"/>
            <a:ext cx="10571166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determines outgoing interface, passes datagram with IP source A, destination B to link layer </a:t>
            </a:r>
            <a:endParaRPr/>
          </a:p>
        </p:txBody>
      </p:sp>
      <p:sp>
        <p:nvSpPr>
          <p:cNvPr id="1980" name="Google Shape;1980;p27"/>
          <p:cNvSpPr/>
          <p:nvPr/>
        </p:nvSpPr>
        <p:spPr>
          <a:xfrm>
            <a:off x="1222717" y="1945029"/>
            <a:ext cx="10810254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creates link-layer frame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containing A-to-B IP datagram. Frame destination address: </a:t>
            </a:r>
            <a:r>
              <a:rPr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B's MAC address</a:t>
            </a:r>
            <a:endParaRPr i="0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1" name="Google Shape;1981;p27"/>
          <p:cNvGrpSpPr/>
          <p:nvPr/>
        </p:nvGrpSpPr>
        <p:grpSpPr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982" name="Google Shape;1982;p27"/>
            <p:cNvSpPr/>
            <p:nvPr/>
          </p:nvSpPr>
          <p:spPr>
            <a:xfrm>
              <a:off x="2838" y="2342"/>
              <a:ext cx="527" cy="514"/>
            </a:xfrm>
            <a:custGeom>
              <a:rect b="b" l="l" r="r" t="t"/>
              <a:pathLst>
                <a:path extrusionOk="0" h="10000" w="9982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00000">
                  <a:srgbClr val="FFFFFF">
                    <a:alpha val="7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27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27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1985" name="Google Shape;1985;p27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6" name="Google Shape;1986;p27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28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Routing to another subnet: addressing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p2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94" name="Google Shape;1994;p28"/>
          <p:cNvCxnSpPr/>
          <p:nvPr/>
        </p:nvCxnSpPr>
        <p:spPr>
          <a:xfrm>
            <a:off x="4293702" y="5340624"/>
            <a:ext cx="3233531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5" name="Google Shape;1995;p28"/>
          <p:cNvSpPr txBox="1"/>
          <p:nvPr/>
        </p:nvSpPr>
        <p:spPr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i="0" sz="2000">
              <a:solidFill>
                <a:srgbClr val="0000A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6" name="Google Shape;1996;p28"/>
          <p:cNvSpPr txBox="1"/>
          <p:nvPr/>
        </p:nvSpPr>
        <p:spPr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1A-23-F9-CD-06-9B</a:t>
            </a:r>
            <a:endParaRPr/>
          </a:p>
        </p:txBody>
      </p:sp>
      <p:sp>
        <p:nvSpPr>
          <p:cNvPr id="1997" name="Google Shape;1997;p28"/>
          <p:cNvSpPr txBox="1"/>
          <p:nvPr/>
        </p:nvSpPr>
        <p:spPr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222.222.222.220</a:t>
            </a:r>
            <a:endParaRPr/>
          </a:p>
        </p:txBody>
      </p:sp>
      <p:grpSp>
        <p:nvGrpSpPr>
          <p:cNvPr id="1998" name="Google Shape;1998;p28"/>
          <p:cNvGrpSpPr/>
          <p:nvPr/>
        </p:nvGrpSpPr>
        <p:grpSpPr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999" name="Google Shape;1999;p28"/>
            <p:cNvSpPr txBox="1"/>
            <p:nvPr/>
          </p:nvSpPr>
          <p:spPr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111.111.111.110</a:t>
              </a:r>
              <a:endParaRPr/>
            </a:p>
          </p:txBody>
        </p:sp>
        <p:sp>
          <p:nvSpPr>
            <p:cNvPr id="2000" name="Google Shape;2000;p28"/>
            <p:cNvSpPr txBox="1"/>
            <p:nvPr/>
          </p:nvSpPr>
          <p:spPr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E6-E9-00-17-BB-4B</a:t>
              </a:r>
              <a:endParaRPr/>
            </a:p>
          </p:txBody>
        </p:sp>
      </p:grpSp>
      <p:sp>
        <p:nvSpPr>
          <p:cNvPr id="2001" name="Google Shape;2001;p28"/>
          <p:cNvSpPr txBox="1"/>
          <p:nvPr/>
        </p:nvSpPr>
        <p:spPr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CC-49-DE-D0-AB-7D</a:t>
            </a:r>
            <a:endParaRPr/>
          </a:p>
        </p:txBody>
      </p:sp>
      <p:sp>
        <p:nvSpPr>
          <p:cNvPr id="2002" name="Google Shape;2002;p28"/>
          <p:cNvSpPr txBox="1"/>
          <p:nvPr/>
        </p:nvSpPr>
        <p:spPr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111.111.111.112</a:t>
            </a:r>
            <a:endParaRPr/>
          </a:p>
        </p:txBody>
      </p:sp>
      <p:sp>
        <p:nvSpPr>
          <p:cNvPr id="2003" name="Google Shape;2003;p28"/>
          <p:cNvSpPr txBox="1"/>
          <p:nvPr/>
        </p:nvSpPr>
        <p:spPr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111.111.111.111</a:t>
            </a:r>
            <a:endParaRPr/>
          </a:p>
        </p:txBody>
      </p:sp>
      <p:sp>
        <p:nvSpPr>
          <p:cNvPr id="2004" name="Google Shape;2004;p28"/>
          <p:cNvSpPr txBox="1"/>
          <p:nvPr/>
        </p:nvSpPr>
        <p:spPr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74-29-9C-E8-FF-55</a:t>
            </a:r>
            <a:endParaRPr/>
          </a:p>
        </p:txBody>
      </p:sp>
      <p:sp>
        <p:nvSpPr>
          <p:cNvPr id="2005" name="Google Shape;2005;p28"/>
          <p:cNvSpPr/>
          <p:nvPr/>
        </p:nvSpPr>
        <p:spPr>
          <a:xfrm>
            <a:off x="3637582" y="4808121"/>
            <a:ext cx="839788" cy="1069975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6" name="Google Shape;2006;p28"/>
          <p:cNvCxnSpPr/>
          <p:nvPr/>
        </p:nvCxnSpPr>
        <p:spPr>
          <a:xfrm>
            <a:off x="3334370" y="4787483"/>
            <a:ext cx="438150" cy="2301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7" name="Google Shape;2007;p28"/>
          <p:cNvCxnSpPr/>
          <p:nvPr/>
        </p:nvCxnSpPr>
        <p:spPr>
          <a:xfrm flipH="1" rot="10800000">
            <a:off x="3406935" y="5732045"/>
            <a:ext cx="283036" cy="544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8" name="Google Shape;2008;p28"/>
          <p:cNvCxnSpPr/>
          <p:nvPr/>
        </p:nvCxnSpPr>
        <p:spPr>
          <a:xfrm rot="10800000">
            <a:off x="3342282" y="5842809"/>
            <a:ext cx="0" cy="1635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9" name="Google Shape;2009;p28"/>
          <p:cNvCxnSpPr/>
          <p:nvPr/>
        </p:nvCxnSpPr>
        <p:spPr>
          <a:xfrm rot="10800000">
            <a:off x="3248645" y="4860508"/>
            <a:ext cx="0" cy="24812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0" name="Google Shape;2010;p28"/>
          <p:cNvCxnSpPr/>
          <p:nvPr/>
        </p:nvCxnSpPr>
        <p:spPr>
          <a:xfrm>
            <a:off x="5018707" y="5427247"/>
            <a:ext cx="0" cy="62050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11" name="Google Shape;2011;p28"/>
          <p:cNvCxnSpPr/>
          <p:nvPr/>
        </p:nvCxnSpPr>
        <p:spPr>
          <a:xfrm rot="10800000">
            <a:off x="6207745" y="5417721"/>
            <a:ext cx="4762" cy="220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2" name="Google Shape;2012;p28"/>
          <p:cNvSpPr txBox="1"/>
          <p:nvPr/>
        </p:nvSpPr>
        <p:spPr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grpSp>
        <p:nvGrpSpPr>
          <p:cNvPr id="2013" name="Google Shape;2013;p28"/>
          <p:cNvGrpSpPr/>
          <p:nvPr/>
        </p:nvGrpSpPr>
        <p:grpSpPr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2014" name="Google Shape;2014;p28"/>
            <p:cNvSpPr txBox="1"/>
            <p:nvPr/>
          </p:nvSpPr>
          <p:spPr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222.222.222.222</a:t>
              </a:r>
              <a:endParaRPr/>
            </a:p>
          </p:txBody>
        </p:sp>
        <p:sp>
          <p:nvSpPr>
            <p:cNvPr id="2015" name="Google Shape;2015;p28"/>
            <p:cNvSpPr txBox="1"/>
            <p:nvPr/>
          </p:nvSpPr>
          <p:spPr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49-BD-D2-C7-56-2A</a:t>
              </a:r>
              <a:endParaRPr/>
            </a:p>
          </p:txBody>
        </p:sp>
      </p:grpSp>
      <p:cxnSp>
        <p:nvCxnSpPr>
          <p:cNvPr id="2016" name="Google Shape;2016;p28"/>
          <p:cNvCxnSpPr/>
          <p:nvPr/>
        </p:nvCxnSpPr>
        <p:spPr>
          <a:xfrm flipH="1" rot="10800000">
            <a:off x="8215932" y="4787483"/>
            <a:ext cx="450850" cy="31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7" name="Google Shape;2017;p28"/>
          <p:cNvSpPr txBox="1"/>
          <p:nvPr/>
        </p:nvSpPr>
        <p:spPr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222.222.222.221</a:t>
            </a:r>
            <a:endParaRPr/>
          </a:p>
        </p:txBody>
      </p:sp>
      <p:sp>
        <p:nvSpPr>
          <p:cNvPr id="2018" name="Google Shape;2018;p28"/>
          <p:cNvSpPr txBox="1"/>
          <p:nvPr/>
        </p:nvSpPr>
        <p:spPr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88-B2-2F-54-1A-0F</a:t>
            </a:r>
            <a:endParaRPr/>
          </a:p>
        </p:txBody>
      </p:sp>
      <p:cxnSp>
        <p:nvCxnSpPr>
          <p:cNvPr id="2019" name="Google Shape;2019;p28"/>
          <p:cNvCxnSpPr/>
          <p:nvPr/>
        </p:nvCxnSpPr>
        <p:spPr>
          <a:xfrm rot="10800000">
            <a:off x="8156672" y="5684421"/>
            <a:ext cx="267105" cy="2009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0" name="Google Shape;2020;p28"/>
          <p:cNvSpPr/>
          <p:nvPr/>
        </p:nvSpPr>
        <p:spPr>
          <a:xfrm>
            <a:off x="7476157" y="4811296"/>
            <a:ext cx="765175" cy="1081088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p28"/>
          <p:cNvSpPr txBox="1"/>
          <p:nvPr/>
        </p:nvSpPr>
        <p:spPr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grpSp>
        <p:nvGrpSpPr>
          <p:cNvPr id="2022" name="Google Shape;2022;p28"/>
          <p:cNvGrpSpPr/>
          <p:nvPr/>
        </p:nvGrpSpPr>
        <p:grpSpPr>
          <a:xfrm>
            <a:off x="5001868" y="5038254"/>
            <a:ext cx="1310632" cy="501151"/>
            <a:chOff x="4909105" y="5767126"/>
            <a:chExt cx="1310632" cy="501151"/>
          </a:xfrm>
        </p:grpSpPr>
        <p:sp>
          <p:nvSpPr>
            <p:cNvPr id="2023" name="Google Shape;2023;p28"/>
            <p:cNvSpPr/>
            <p:nvPr/>
          </p:nvSpPr>
          <p:spPr>
            <a:xfrm rot="5400000">
              <a:off x="6024859" y="5937451"/>
              <a:ext cx="134168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24" name="Google Shape;2024;p28"/>
            <p:cNvSpPr/>
            <p:nvPr/>
          </p:nvSpPr>
          <p:spPr>
            <a:xfrm rot="5400000">
              <a:off x="4966501" y="5940764"/>
              <a:ext cx="140795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2025" name="Google Shape;2025;p28"/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2026" name="Google Shape;2026;p28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rect b="b" l="l" r="r" t="t"/>
                <a:pathLst>
                  <a:path extrusionOk="0" h="3099826" w="8166683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2027" name="Google Shape;2027;p28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2028" name="Google Shape;2028;p28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029" name="Google Shape;2029;p28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0" name="Google Shape;2030;p28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1" name="Google Shape;2031;p28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2" name="Google Shape;2032;p28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033" name="Google Shape;2033;p28"/>
          <p:cNvSpPr/>
          <p:nvPr/>
        </p:nvSpPr>
        <p:spPr>
          <a:xfrm rot="5400000">
            <a:off x="3161022" y="4666815"/>
            <a:ext cx="119903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034" name="Google Shape;2034;p28"/>
          <p:cNvGrpSpPr/>
          <p:nvPr/>
        </p:nvGrpSpPr>
        <p:grpSpPr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descr="desktop_computer_stylized_medium" id="2035" name="Google Shape;2035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6" name="Google Shape;2036;p2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7" name="Google Shape;2037;p28"/>
          <p:cNvSpPr/>
          <p:nvPr/>
        </p:nvSpPr>
        <p:spPr>
          <a:xfrm rot="5400000">
            <a:off x="3271833" y="5687855"/>
            <a:ext cx="84261" cy="194751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038" name="Google Shape;2038;p28"/>
          <p:cNvGrpSpPr/>
          <p:nvPr/>
        </p:nvGrpSpPr>
        <p:grpSpPr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descr="desktop_computer_stylized_medium" id="2039" name="Google Shape;2039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0" name="Google Shape;2040;p2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1" name="Google Shape;2041;p28"/>
          <p:cNvSpPr/>
          <p:nvPr/>
        </p:nvSpPr>
        <p:spPr>
          <a:xfrm rot="5400000">
            <a:off x="8726575" y="4653061"/>
            <a:ext cx="119903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42" name="Google Shape;2042;p28"/>
          <p:cNvSpPr/>
          <p:nvPr/>
        </p:nvSpPr>
        <p:spPr>
          <a:xfrm rot="5400000">
            <a:off x="8496816" y="5784803"/>
            <a:ext cx="84261" cy="194751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043" name="Google Shape;2043;p28"/>
          <p:cNvGrpSpPr/>
          <p:nvPr/>
        </p:nvGrpSpPr>
        <p:grpSpPr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descr="desktop_computer_stylized_medium" id="2044" name="Google Shape;2044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5" name="Google Shape;2045;p2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46" name="Google Shape;2046;p28"/>
          <p:cNvCxnSpPr/>
          <p:nvPr/>
        </p:nvCxnSpPr>
        <p:spPr>
          <a:xfrm rot="10800000">
            <a:off x="8669292" y="4874844"/>
            <a:ext cx="0" cy="44597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47" name="Google Shape;2047;p28"/>
          <p:cNvCxnSpPr/>
          <p:nvPr/>
        </p:nvCxnSpPr>
        <p:spPr>
          <a:xfrm rot="10800000">
            <a:off x="8447023" y="5943807"/>
            <a:ext cx="0" cy="24163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048" name="Google Shape;2048;p28"/>
          <p:cNvGrpSpPr/>
          <p:nvPr/>
        </p:nvGrpSpPr>
        <p:grpSpPr>
          <a:xfrm>
            <a:off x="9360038" y="2716627"/>
            <a:ext cx="928688" cy="1954212"/>
            <a:chOff x="250" y="1380"/>
            <a:chExt cx="585" cy="1231"/>
          </a:xfrm>
        </p:grpSpPr>
        <p:sp>
          <p:nvSpPr>
            <p:cNvPr id="2049" name="Google Shape;2049;p28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8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8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2052" name="Google Shape;2052;p28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3" name="Google Shape;2053;p28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4" name="Google Shape;2054;p28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5" name="Google Shape;2055;p28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56" name="Google Shape;2056;p28"/>
          <p:cNvGrpSpPr/>
          <p:nvPr/>
        </p:nvGrpSpPr>
        <p:grpSpPr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descr="desktop_computer_stylized_medium" id="2057" name="Google Shape;2057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8" name="Google Shape;2058;p2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9" name="Google Shape;2059;p28"/>
          <p:cNvGrpSpPr/>
          <p:nvPr/>
        </p:nvGrpSpPr>
        <p:grpSpPr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2060" name="Google Shape;2060;p28"/>
            <p:cNvSpPr/>
            <p:nvPr/>
          </p:nvSpPr>
          <p:spPr>
            <a:xfrm>
              <a:off x="2838" y="2342"/>
              <a:ext cx="527" cy="514"/>
            </a:xfrm>
            <a:custGeom>
              <a:rect b="b" l="l" r="r" t="t"/>
              <a:pathLst>
                <a:path extrusionOk="0" h="10000" w="9982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00000">
                  <a:srgbClr val="FFFFFF">
                    <a:alpha val="7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8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8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2063" name="Google Shape;2063;p28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4" name="Google Shape;2064;p28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65" name="Google Shape;2065;p28"/>
          <p:cNvGrpSpPr/>
          <p:nvPr/>
        </p:nvGrpSpPr>
        <p:grpSpPr>
          <a:xfrm>
            <a:off x="6089782" y="2530406"/>
            <a:ext cx="2436813" cy="1519237"/>
            <a:chOff x="3018" y="1445"/>
            <a:chExt cx="1535" cy="957"/>
          </a:xfrm>
        </p:grpSpPr>
        <p:grpSp>
          <p:nvGrpSpPr>
            <p:cNvPr id="2066" name="Google Shape;2066;p28"/>
            <p:cNvGrpSpPr/>
            <p:nvPr/>
          </p:nvGrpSpPr>
          <p:grpSpPr>
            <a:xfrm>
              <a:off x="3286" y="1706"/>
              <a:ext cx="1267" cy="475"/>
              <a:chOff x="1197" y="1669"/>
              <a:chExt cx="1267" cy="475"/>
            </a:xfrm>
          </p:grpSpPr>
          <p:grpSp>
            <p:nvGrpSpPr>
              <p:cNvPr id="2067" name="Google Shape;2067;p28"/>
              <p:cNvGrpSpPr/>
              <p:nvPr/>
            </p:nvGrpSpPr>
            <p:grpSpPr>
              <a:xfrm>
                <a:off x="1337" y="1990"/>
                <a:ext cx="90" cy="154"/>
                <a:chOff x="1337" y="1990"/>
                <a:chExt cx="90" cy="154"/>
              </a:xfrm>
            </p:grpSpPr>
            <p:cxnSp>
              <p:nvCxnSpPr>
                <p:cNvPr id="2068" name="Google Shape;2068;p28"/>
                <p:cNvCxnSpPr/>
                <p:nvPr/>
              </p:nvCxnSpPr>
              <p:spPr>
                <a:xfrm>
                  <a:off x="1337" y="1990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69" name="Google Shape;2069;p28"/>
                <p:cNvCxnSpPr/>
                <p:nvPr/>
              </p:nvCxnSpPr>
              <p:spPr>
                <a:xfrm>
                  <a:off x="1427" y="1992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070" name="Google Shape;2070;p28"/>
              <p:cNvSpPr txBox="1"/>
              <p:nvPr/>
            </p:nvSpPr>
            <p:spPr>
              <a:xfrm>
                <a:off x="1197" y="1669"/>
                <a:ext cx="126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 src: 111.111.111.111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 IP dest: 222.222.222.222</a:t>
                </a:r>
                <a:endParaRPr/>
              </a:p>
            </p:txBody>
          </p:sp>
        </p:grpSp>
        <p:grpSp>
          <p:nvGrpSpPr>
            <p:cNvPr id="2071" name="Google Shape;2071;p28"/>
            <p:cNvGrpSpPr/>
            <p:nvPr/>
          </p:nvGrpSpPr>
          <p:grpSpPr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2072" name="Google Shape;2072;p28"/>
              <p:cNvSpPr txBox="1"/>
              <p:nvPr/>
            </p:nvSpPr>
            <p:spPr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MAC src: </a:t>
                </a:r>
                <a:r>
                  <a:rPr b="0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1A-23-F9-CD-06-9B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MAC dest: </a:t>
                </a:r>
                <a:r>
                  <a:rPr b="0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mic Sans MS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73" name="Google Shape;2073;p28"/>
              <p:cNvGrpSpPr/>
              <p:nvPr/>
            </p:nvGrpSpPr>
            <p:grpSpPr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2074" name="Google Shape;2074;p28"/>
                <p:cNvSpPr/>
                <p:nvPr/>
              </p:nvSpPr>
              <p:spPr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5" name="Google Shape;2075;p28"/>
                <p:cNvSpPr/>
                <p:nvPr/>
              </p:nvSpPr>
              <p:spPr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076" name="Google Shape;2076;p28"/>
                <p:cNvCxnSpPr/>
                <p:nvPr/>
              </p:nvCxnSpPr>
              <p:spPr>
                <a:xfrm>
                  <a:off x="3180" y="2063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77" name="Google Shape;2077;p28"/>
                <p:cNvCxnSpPr/>
                <p:nvPr/>
              </p:nvCxnSpPr>
              <p:spPr>
                <a:xfrm>
                  <a:off x="3276" y="2063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78" name="Google Shape;2078;p28"/>
                <p:cNvCxnSpPr/>
                <p:nvPr/>
              </p:nvCxnSpPr>
              <p:spPr>
                <a:xfrm>
                  <a:off x="2910" y="2040"/>
                  <a:ext cx="0" cy="18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79" name="Google Shape;2079;p28"/>
                <p:cNvCxnSpPr/>
                <p:nvPr/>
              </p:nvCxnSpPr>
              <p:spPr>
                <a:xfrm>
                  <a:off x="3006" y="2040"/>
                  <a:ext cx="0" cy="18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2080" name="Google Shape;2080;p28"/>
              <p:cNvCxnSpPr/>
              <p:nvPr/>
            </p:nvCxnSpPr>
            <p:spPr>
              <a:xfrm flipH="1" rot="10800000">
                <a:off x="1018" y="1576"/>
                <a:ext cx="2" cy="70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2081" name="Google Shape;2081;p28"/>
              <p:cNvCxnSpPr/>
              <p:nvPr/>
            </p:nvCxnSpPr>
            <p:spPr>
              <a:xfrm rot="10800000">
                <a:off x="1106" y="1680"/>
                <a:ext cx="0" cy="59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2082" name="Google Shape;2082;p28"/>
              <p:cNvCxnSpPr/>
              <p:nvPr/>
            </p:nvCxnSpPr>
            <p:spPr>
              <a:xfrm rot="10800000">
                <a:off x="1276" y="1812"/>
                <a:ext cx="2" cy="47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cxnSp>
            <p:nvCxnSpPr>
              <p:cNvPr id="2083" name="Google Shape;2083;p28"/>
              <p:cNvCxnSpPr/>
              <p:nvPr/>
            </p:nvCxnSpPr>
            <p:spPr>
              <a:xfrm>
                <a:off x="1368" y="1924"/>
                <a:ext cx="2" cy="3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2084" name="Google Shape;2084;p28"/>
          <p:cNvSpPr/>
          <p:nvPr/>
        </p:nvSpPr>
        <p:spPr>
          <a:xfrm>
            <a:off x="1182960" y="2698439"/>
            <a:ext cx="3707092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transmits link-layer frame</a:t>
            </a:r>
            <a:endParaRPr i="0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28"/>
          <p:cNvSpPr/>
          <p:nvPr/>
        </p:nvSpPr>
        <p:spPr>
          <a:xfrm>
            <a:off x="1236521" y="1283045"/>
            <a:ext cx="10571166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determines outgoing interface, passes datagram with IP source A, destination B to link layer </a:t>
            </a:r>
            <a:endParaRPr/>
          </a:p>
        </p:txBody>
      </p:sp>
      <p:sp>
        <p:nvSpPr>
          <p:cNvPr id="2086" name="Google Shape;2086;p28"/>
          <p:cNvSpPr/>
          <p:nvPr/>
        </p:nvSpPr>
        <p:spPr>
          <a:xfrm>
            <a:off x="1222717" y="1945029"/>
            <a:ext cx="10810254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creates link-layer frame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containing A-to-B IP datagram. Frame destination address: </a:t>
            </a:r>
            <a:r>
              <a:rPr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B's MAC address</a:t>
            </a:r>
            <a:endParaRPr i="0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29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Routing to another subnet: addressing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3" name="Google Shape;2093;p29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94" name="Google Shape;2094;p29"/>
          <p:cNvCxnSpPr/>
          <p:nvPr/>
        </p:nvCxnSpPr>
        <p:spPr>
          <a:xfrm>
            <a:off x="4293702" y="5340624"/>
            <a:ext cx="3233531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5" name="Google Shape;2095;p29"/>
          <p:cNvSpPr txBox="1"/>
          <p:nvPr/>
        </p:nvSpPr>
        <p:spPr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i="0" sz="2000">
              <a:solidFill>
                <a:srgbClr val="0000A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6" name="Google Shape;2096;p29"/>
          <p:cNvSpPr txBox="1"/>
          <p:nvPr/>
        </p:nvSpPr>
        <p:spPr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1A-23-F9-CD-06-9B</a:t>
            </a:r>
            <a:endParaRPr/>
          </a:p>
        </p:txBody>
      </p:sp>
      <p:sp>
        <p:nvSpPr>
          <p:cNvPr id="2097" name="Google Shape;2097;p29"/>
          <p:cNvSpPr txBox="1"/>
          <p:nvPr/>
        </p:nvSpPr>
        <p:spPr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222.222.222.220</a:t>
            </a:r>
            <a:endParaRPr/>
          </a:p>
        </p:txBody>
      </p:sp>
      <p:grpSp>
        <p:nvGrpSpPr>
          <p:cNvPr id="2098" name="Google Shape;2098;p29"/>
          <p:cNvGrpSpPr/>
          <p:nvPr/>
        </p:nvGrpSpPr>
        <p:grpSpPr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2099" name="Google Shape;2099;p29"/>
            <p:cNvSpPr txBox="1"/>
            <p:nvPr/>
          </p:nvSpPr>
          <p:spPr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111.111.111.110</a:t>
              </a:r>
              <a:endParaRPr/>
            </a:p>
          </p:txBody>
        </p:sp>
        <p:sp>
          <p:nvSpPr>
            <p:cNvPr id="2100" name="Google Shape;2100;p29"/>
            <p:cNvSpPr txBox="1"/>
            <p:nvPr/>
          </p:nvSpPr>
          <p:spPr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E6-E9-00-17-BB-4B</a:t>
              </a:r>
              <a:endParaRPr/>
            </a:p>
          </p:txBody>
        </p:sp>
      </p:grpSp>
      <p:sp>
        <p:nvSpPr>
          <p:cNvPr id="2101" name="Google Shape;2101;p29"/>
          <p:cNvSpPr txBox="1"/>
          <p:nvPr/>
        </p:nvSpPr>
        <p:spPr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CC-49-DE-D0-AB-7D</a:t>
            </a:r>
            <a:endParaRPr/>
          </a:p>
        </p:txBody>
      </p:sp>
      <p:sp>
        <p:nvSpPr>
          <p:cNvPr id="2102" name="Google Shape;2102;p29"/>
          <p:cNvSpPr txBox="1"/>
          <p:nvPr/>
        </p:nvSpPr>
        <p:spPr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111.111.111.112</a:t>
            </a:r>
            <a:endParaRPr/>
          </a:p>
        </p:txBody>
      </p:sp>
      <p:sp>
        <p:nvSpPr>
          <p:cNvPr id="2103" name="Google Shape;2103;p29"/>
          <p:cNvSpPr txBox="1"/>
          <p:nvPr/>
        </p:nvSpPr>
        <p:spPr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111.111.111.111</a:t>
            </a:r>
            <a:endParaRPr/>
          </a:p>
        </p:txBody>
      </p:sp>
      <p:sp>
        <p:nvSpPr>
          <p:cNvPr id="2104" name="Google Shape;2104;p29"/>
          <p:cNvSpPr txBox="1"/>
          <p:nvPr/>
        </p:nvSpPr>
        <p:spPr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74-29-9C-E8-FF-55</a:t>
            </a:r>
            <a:endParaRPr/>
          </a:p>
        </p:txBody>
      </p:sp>
      <p:sp>
        <p:nvSpPr>
          <p:cNvPr id="2105" name="Google Shape;2105;p29"/>
          <p:cNvSpPr/>
          <p:nvPr/>
        </p:nvSpPr>
        <p:spPr>
          <a:xfrm>
            <a:off x="3637582" y="4808121"/>
            <a:ext cx="839788" cy="1069975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6" name="Google Shape;2106;p29"/>
          <p:cNvCxnSpPr/>
          <p:nvPr/>
        </p:nvCxnSpPr>
        <p:spPr>
          <a:xfrm>
            <a:off x="3334370" y="4787483"/>
            <a:ext cx="438150" cy="2301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7" name="Google Shape;2107;p29"/>
          <p:cNvCxnSpPr/>
          <p:nvPr/>
        </p:nvCxnSpPr>
        <p:spPr>
          <a:xfrm flipH="1" rot="10800000">
            <a:off x="3406935" y="5732045"/>
            <a:ext cx="283036" cy="544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8" name="Google Shape;2108;p29"/>
          <p:cNvCxnSpPr/>
          <p:nvPr/>
        </p:nvCxnSpPr>
        <p:spPr>
          <a:xfrm rot="10800000">
            <a:off x="3342282" y="5842809"/>
            <a:ext cx="0" cy="1635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9" name="Google Shape;2109;p29"/>
          <p:cNvCxnSpPr/>
          <p:nvPr/>
        </p:nvCxnSpPr>
        <p:spPr>
          <a:xfrm rot="10800000">
            <a:off x="3248645" y="4860508"/>
            <a:ext cx="0" cy="24812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0" name="Google Shape;2110;p29"/>
          <p:cNvCxnSpPr/>
          <p:nvPr/>
        </p:nvCxnSpPr>
        <p:spPr>
          <a:xfrm>
            <a:off x="5018707" y="5427247"/>
            <a:ext cx="0" cy="62050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11" name="Google Shape;2111;p29"/>
          <p:cNvCxnSpPr/>
          <p:nvPr/>
        </p:nvCxnSpPr>
        <p:spPr>
          <a:xfrm rot="10800000">
            <a:off x="6207745" y="5417721"/>
            <a:ext cx="4762" cy="220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2" name="Google Shape;2112;p29"/>
          <p:cNvSpPr txBox="1"/>
          <p:nvPr/>
        </p:nvSpPr>
        <p:spPr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grpSp>
        <p:nvGrpSpPr>
          <p:cNvPr id="2113" name="Google Shape;2113;p29"/>
          <p:cNvGrpSpPr/>
          <p:nvPr/>
        </p:nvGrpSpPr>
        <p:grpSpPr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2114" name="Google Shape;2114;p29"/>
            <p:cNvSpPr txBox="1"/>
            <p:nvPr/>
          </p:nvSpPr>
          <p:spPr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222.222.222.222</a:t>
              </a:r>
              <a:endParaRPr/>
            </a:p>
          </p:txBody>
        </p:sp>
        <p:sp>
          <p:nvSpPr>
            <p:cNvPr id="2115" name="Google Shape;2115;p29"/>
            <p:cNvSpPr txBox="1"/>
            <p:nvPr/>
          </p:nvSpPr>
          <p:spPr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49-BD-D2-C7-56-2A</a:t>
              </a:r>
              <a:endParaRPr/>
            </a:p>
          </p:txBody>
        </p:sp>
      </p:grpSp>
      <p:cxnSp>
        <p:nvCxnSpPr>
          <p:cNvPr id="2116" name="Google Shape;2116;p29"/>
          <p:cNvCxnSpPr/>
          <p:nvPr/>
        </p:nvCxnSpPr>
        <p:spPr>
          <a:xfrm flipH="1" rot="10800000">
            <a:off x="8215932" y="4787483"/>
            <a:ext cx="450850" cy="31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7" name="Google Shape;2117;p29"/>
          <p:cNvSpPr txBox="1"/>
          <p:nvPr/>
        </p:nvSpPr>
        <p:spPr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222.222.222.221</a:t>
            </a:r>
            <a:endParaRPr/>
          </a:p>
        </p:txBody>
      </p:sp>
      <p:sp>
        <p:nvSpPr>
          <p:cNvPr id="2118" name="Google Shape;2118;p29"/>
          <p:cNvSpPr txBox="1"/>
          <p:nvPr/>
        </p:nvSpPr>
        <p:spPr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88-B2-2F-54-1A-0F</a:t>
            </a:r>
            <a:endParaRPr/>
          </a:p>
        </p:txBody>
      </p:sp>
      <p:cxnSp>
        <p:nvCxnSpPr>
          <p:cNvPr id="2119" name="Google Shape;2119;p29"/>
          <p:cNvCxnSpPr/>
          <p:nvPr/>
        </p:nvCxnSpPr>
        <p:spPr>
          <a:xfrm rot="10800000">
            <a:off x="8156672" y="5684421"/>
            <a:ext cx="267105" cy="2009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0" name="Google Shape;2120;p29"/>
          <p:cNvSpPr/>
          <p:nvPr/>
        </p:nvSpPr>
        <p:spPr>
          <a:xfrm>
            <a:off x="7476157" y="4811296"/>
            <a:ext cx="765175" cy="1081088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1" name="Google Shape;2121;p29"/>
          <p:cNvSpPr txBox="1"/>
          <p:nvPr/>
        </p:nvSpPr>
        <p:spPr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grpSp>
        <p:nvGrpSpPr>
          <p:cNvPr id="2122" name="Google Shape;2122;p29"/>
          <p:cNvGrpSpPr/>
          <p:nvPr/>
        </p:nvGrpSpPr>
        <p:grpSpPr>
          <a:xfrm>
            <a:off x="5001868" y="5038254"/>
            <a:ext cx="1310632" cy="501151"/>
            <a:chOff x="4909105" y="5767126"/>
            <a:chExt cx="1310632" cy="501151"/>
          </a:xfrm>
        </p:grpSpPr>
        <p:sp>
          <p:nvSpPr>
            <p:cNvPr id="2123" name="Google Shape;2123;p29"/>
            <p:cNvSpPr/>
            <p:nvPr/>
          </p:nvSpPr>
          <p:spPr>
            <a:xfrm rot="5400000">
              <a:off x="6024859" y="5937451"/>
              <a:ext cx="134168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24" name="Google Shape;2124;p29"/>
            <p:cNvSpPr/>
            <p:nvPr/>
          </p:nvSpPr>
          <p:spPr>
            <a:xfrm rot="5400000">
              <a:off x="4966501" y="5940764"/>
              <a:ext cx="140795" cy="255587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2125" name="Google Shape;2125;p29"/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2126" name="Google Shape;2126;p29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rect b="b" l="l" r="r" t="t"/>
                <a:pathLst>
                  <a:path extrusionOk="0" h="3099826" w="8166683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2127" name="Google Shape;2127;p29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2128" name="Google Shape;2128;p29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129" name="Google Shape;2129;p29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29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29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29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133" name="Google Shape;2133;p29"/>
          <p:cNvSpPr/>
          <p:nvPr/>
        </p:nvSpPr>
        <p:spPr>
          <a:xfrm rot="5400000">
            <a:off x="3161022" y="4666815"/>
            <a:ext cx="119903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134" name="Google Shape;2134;p29"/>
          <p:cNvGrpSpPr/>
          <p:nvPr/>
        </p:nvGrpSpPr>
        <p:grpSpPr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descr="desktop_computer_stylized_medium" id="2135" name="Google Shape;2135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6" name="Google Shape;2136;p2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7" name="Google Shape;2137;p29"/>
          <p:cNvSpPr/>
          <p:nvPr/>
        </p:nvSpPr>
        <p:spPr>
          <a:xfrm rot="5400000">
            <a:off x="3271833" y="5687855"/>
            <a:ext cx="84261" cy="194751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138" name="Google Shape;2138;p29"/>
          <p:cNvGrpSpPr/>
          <p:nvPr/>
        </p:nvGrpSpPr>
        <p:grpSpPr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descr="desktop_computer_stylized_medium" id="2139" name="Google Shape;2139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0" name="Google Shape;2140;p2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1" name="Google Shape;2141;p29"/>
          <p:cNvSpPr/>
          <p:nvPr/>
        </p:nvSpPr>
        <p:spPr>
          <a:xfrm rot="5400000">
            <a:off x="8726575" y="4653061"/>
            <a:ext cx="119903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42" name="Google Shape;2142;p29"/>
          <p:cNvSpPr/>
          <p:nvPr/>
        </p:nvSpPr>
        <p:spPr>
          <a:xfrm rot="5400000">
            <a:off x="8496816" y="5784803"/>
            <a:ext cx="84261" cy="194751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143" name="Google Shape;2143;p29"/>
          <p:cNvGrpSpPr/>
          <p:nvPr/>
        </p:nvGrpSpPr>
        <p:grpSpPr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descr="desktop_computer_stylized_medium" id="2144" name="Google Shape;2144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5" name="Google Shape;2145;p2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46" name="Google Shape;2146;p29"/>
          <p:cNvCxnSpPr/>
          <p:nvPr/>
        </p:nvCxnSpPr>
        <p:spPr>
          <a:xfrm rot="10800000">
            <a:off x="8669292" y="4874844"/>
            <a:ext cx="0" cy="44597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47" name="Google Shape;2147;p29"/>
          <p:cNvCxnSpPr/>
          <p:nvPr/>
        </p:nvCxnSpPr>
        <p:spPr>
          <a:xfrm rot="10800000">
            <a:off x="8447023" y="5943807"/>
            <a:ext cx="0" cy="24163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148" name="Google Shape;2148;p29"/>
          <p:cNvGrpSpPr/>
          <p:nvPr/>
        </p:nvGrpSpPr>
        <p:grpSpPr>
          <a:xfrm>
            <a:off x="9360038" y="2716627"/>
            <a:ext cx="928688" cy="1954212"/>
            <a:chOff x="250" y="1380"/>
            <a:chExt cx="585" cy="1231"/>
          </a:xfrm>
        </p:grpSpPr>
        <p:sp>
          <p:nvSpPr>
            <p:cNvPr id="2149" name="Google Shape;2149;p29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29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29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2152" name="Google Shape;2152;p29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3" name="Google Shape;2153;p29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4" name="Google Shape;2154;p29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5" name="Google Shape;2155;p29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56" name="Google Shape;2156;p29"/>
          <p:cNvGrpSpPr/>
          <p:nvPr/>
        </p:nvGrpSpPr>
        <p:grpSpPr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descr="desktop_computer_stylized_medium" id="2157" name="Google Shape;2157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8" name="Google Shape;2158;p2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9" name="Google Shape;2159;p29"/>
          <p:cNvGrpSpPr/>
          <p:nvPr/>
        </p:nvGrpSpPr>
        <p:grpSpPr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2160" name="Google Shape;2160;p29"/>
            <p:cNvSpPr/>
            <p:nvPr/>
          </p:nvSpPr>
          <p:spPr>
            <a:xfrm>
              <a:off x="2838" y="2342"/>
              <a:ext cx="527" cy="514"/>
            </a:xfrm>
            <a:custGeom>
              <a:rect b="b" l="l" r="r" t="t"/>
              <a:pathLst>
                <a:path extrusionOk="0" h="10000" w="9982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00000">
                  <a:srgbClr val="FFFFFF">
                    <a:alpha val="71764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29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29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/>
            </a:p>
          </p:txBody>
        </p:sp>
        <p:cxnSp>
          <p:nvCxnSpPr>
            <p:cNvPr id="2163" name="Google Shape;2163;p29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4" name="Google Shape;2164;p29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65" name="Google Shape;2165;p29"/>
          <p:cNvSpPr/>
          <p:nvPr/>
        </p:nvSpPr>
        <p:spPr>
          <a:xfrm>
            <a:off x="1236522" y="1283045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receives frame, extracts IP datagram destination B </a:t>
            </a:r>
            <a:endParaRPr/>
          </a:p>
        </p:txBody>
      </p:sp>
      <p:sp>
        <p:nvSpPr>
          <p:cNvPr id="2166" name="Google Shape;2166;p29"/>
          <p:cNvSpPr/>
          <p:nvPr/>
        </p:nvSpPr>
        <p:spPr>
          <a:xfrm>
            <a:off x="1222717" y="1759501"/>
            <a:ext cx="10810254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passes datagram up protocol stack to IP</a:t>
            </a:r>
            <a:endParaRPr i="0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7" name="Google Shape;2167;p29"/>
          <p:cNvGrpSpPr/>
          <p:nvPr/>
        </p:nvGrpSpPr>
        <p:grpSpPr>
          <a:xfrm>
            <a:off x="8183438" y="2659822"/>
            <a:ext cx="2011363" cy="1082675"/>
            <a:chOff x="1048710" y="2964622"/>
            <a:chExt cx="2011363" cy="1082675"/>
          </a:xfrm>
        </p:grpSpPr>
        <p:grpSp>
          <p:nvGrpSpPr>
            <p:cNvPr id="2168" name="Google Shape;2168;p29"/>
            <p:cNvGrpSpPr/>
            <p:nvPr/>
          </p:nvGrpSpPr>
          <p:grpSpPr>
            <a:xfrm>
              <a:off x="1048710" y="2964622"/>
              <a:ext cx="2011363" cy="754062"/>
              <a:chOff x="1197" y="1669"/>
              <a:chExt cx="1267" cy="475"/>
            </a:xfrm>
          </p:grpSpPr>
          <p:grpSp>
            <p:nvGrpSpPr>
              <p:cNvPr id="2169" name="Google Shape;2169;p29"/>
              <p:cNvGrpSpPr/>
              <p:nvPr/>
            </p:nvGrpSpPr>
            <p:grpSpPr>
              <a:xfrm>
                <a:off x="1337" y="1990"/>
                <a:ext cx="90" cy="154"/>
                <a:chOff x="1337" y="1990"/>
                <a:chExt cx="90" cy="154"/>
              </a:xfrm>
            </p:grpSpPr>
            <p:cxnSp>
              <p:nvCxnSpPr>
                <p:cNvPr id="2170" name="Google Shape;2170;p29"/>
                <p:cNvCxnSpPr/>
                <p:nvPr/>
              </p:nvCxnSpPr>
              <p:spPr>
                <a:xfrm>
                  <a:off x="1337" y="1990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71" name="Google Shape;2171;p29"/>
                <p:cNvCxnSpPr/>
                <p:nvPr/>
              </p:nvCxnSpPr>
              <p:spPr>
                <a:xfrm>
                  <a:off x="1427" y="1992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72" name="Google Shape;2172;p29"/>
              <p:cNvSpPr txBox="1"/>
              <p:nvPr/>
            </p:nvSpPr>
            <p:spPr>
              <a:xfrm>
                <a:off x="1197" y="1669"/>
                <a:ext cx="126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 src: 111.111.111.111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 IP dest: 222.222.222.222</a:t>
                </a:r>
                <a:endParaRPr/>
              </a:p>
            </p:txBody>
          </p:sp>
        </p:grpSp>
        <p:sp>
          <p:nvSpPr>
            <p:cNvPr id="2173" name="Google Shape;2173;p29"/>
            <p:cNvSpPr/>
            <p:nvPr/>
          </p:nvSpPr>
          <p:spPr>
            <a:xfrm>
              <a:off x="1097923" y="3801235"/>
              <a:ext cx="1096963" cy="242887"/>
            </a:xfrm>
            <a:prstGeom prst="rect">
              <a:avLst/>
            </a:pr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74" name="Google Shape;2174;p29"/>
            <p:cNvCxnSpPr/>
            <p:nvPr/>
          </p:nvCxnSpPr>
          <p:spPr>
            <a:xfrm>
              <a:off x="1259848" y="3805997"/>
              <a:ext cx="0" cy="24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5" name="Google Shape;2175;p29"/>
            <p:cNvCxnSpPr/>
            <p:nvPr/>
          </p:nvCxnSpPr>
          <p:spPr>
            <a:xfrm>
              <a:off x="1412248" y="3805997"/>
              <a:ext cx="0" cy="24130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6" name="Google Shape;2176;p29"/>
            <p:cNvCxnSpPr/>
            <p:nvPr/>
          </p:nvCxnSpPr>
          <p:spPr>
            <a:xfrm rot="10800000">
              <a:off x="1170948" y="3182110"/>
              <a:ext cx="3175" cy="7461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177" name="Google Shape;2177;p29"/>
            <p:cNvCxnSpPr/>
            <p:nvPr/>
          </p:nvCxnSpPr>
          <p:spPr>
            <a:xfrm>
              <a:off x="1316998" y="3359910"/>
              <a:ext cx="3175" cy="5683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0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Link layer, LANs: roadmap</a:t>
            </a:r>
            <a:endParaRPr sz="4400"/>
          </a:p>
        </p:txBody>
      </p:sp>
      <p:pic>
        <p:nvPicPr>
          <p:cNvPr descr="A train crossing a bridge over a body of water&#10;&#10;Description automatically generated" id="2184" name="Google Shape;218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434" y="1891814"/>
            <a:ext cx="3102316" cy="2326737"/>
          </a:xfrm>
          <a:prstGeom prst="rect">
            <a:avLst/>
          </a:prstGeom>
          <a:noFill/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pic>
      <p:sp>
        <p:nvSpPr>
          <p:cNvPr id="2185" name="Google Shape;2185;p30"/>
          <p:cNvSpPr txBox="1"/>
          <p:nvPr/>
        </p:nvSpPr>
        <p:spPr>
          <a:xfrm>
            <a:off x="6553857" y="4906563"/>
            <a:ext cx="5066531" cy="981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3375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 day in the life of a web request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6" name="Google Shape;2186;p30"/>
          <p:cNvSpPr txBox="1"/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8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error detection, correction 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multiple access protocols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LANs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addressing, ARP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Ethernet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switches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VLANs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link virtualization: MPLS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data center networking</a:t>
            </a:r>
            <a:endParaRPr/>
          </a:p>
          <a:p>
            <a:pPr indent="-714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6837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7" name="Google Shape;2187;p30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31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Ethernet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4" name="Google Shape;2194;p31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5" name="Google Shape;2195;p31"/>
          <p:cNvSpPr txBox="1"/>
          <p:nvPr/>
        </p:nvSpPr>
        <p:spPr>
          <a:xfrm>
            <a:off x="976727" y="1289602"/>
            <a:ext cx="10049082" cy="2659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rPr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“dominant” wired LAN technology: </a:t>
            </a:r>
            <a:endParaRPr/>
          </a:p>
          <a:p>
            <a:pPr indent="-301625" lvl="0" marL="7461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widely used LAN technology</a:t>
            </a:r>
            <a:endParaRPr/>
          </a:p>
          <a:p>
            <a:pPr indent="-301625" lvl="0" marL="7461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simpler, cheap</a:t>
            </a:r>
            <a:endParaRPr/>
          </a:p>
          <a:p>
            <a:pPr indent="-301625" lvl="0" marL="7461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kept up with speed race: 10 Mbps – 400 Gbps </a:t>
            </a:r>
            <a:endParaRPr/>
          </a:p>
          <a:p>
            <a:pPr indent="-301625" lvl="0" marL="7461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chip, multiple speeds (e.g., Broadcom  BCM5761)</a:t>
            </a:r>
            <a:endParaRPr/>
          </a:p>
          <a:p>
            <a:pPr indent="0" lvl="0" marL="4445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4454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551 metcalfe-enet" id="2196" name="Google Shape;21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8731" y="4185182"/>
            <a:ext cx="4089976" cy="2167236"/>
          </a:xfrm>
          <a:prstGeom prst="rect">
            <a:avLst/>
          </a:prstGeom>
          <a:noFill/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pic>
      <p:sp>
        <p:nvSpPr>
          <p:cNvPr id="2197" name="Google Shape;2197;p31"/>
          <p:cNvSpPr txBox="1"/>
          <p:nvPr/>
        </p:nvSpPr>
        <p:spPr>
          <a:xfrm>
            <a:off x="7112743" y="5593291"/>
            <a:ext cx="26938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Metcalfe’s Ethernet sketch</a:t>
            </a:r>
            <a:endParaRPr/>
          </a:p>
        </p:txBody>
      </p:sp>
      <p:sp>
        <p:nvSpPr>
          <p:cNvPr id="2198" name="Google Shape;2198;p31"/>
          <p:cNvSpPr txBox="1"/>
          <p:nvPr/>
        </p:nvSpPr>
        <p:spPr>
          <a:xfrm>
            <a:off x="850006" y="6387921"/>
            <a:ext cx="85355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https://www.uspto.gov/learning-and-resources/journeys-innovation/audio-stories/defying-doubters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32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Ethernet: physical topology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5" name="Google Shape;2205;p3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6" name="Google Shape;2206;p32"/>
          <p:cNvSpPr txBox="1"/>
          <p:nvPr/>
        </p:nvSpPr>
        <p:spPr>
          <a:xfrm>
            <a:off x="1077627" y="1343156"/>
            <a:ext cx="10839554" cy="925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40322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bus: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 through mid 90s</a:t>
            </a:r>
            <a:endParaRPr/>
          </a:p>
          <a:p>
            <a:pPr indent="-231775" lvl="1" marL="695325" marR="0" rtl="0" algn="l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nodes in same collision domain (can collide with each other)</a:t>
            </a:r>
            <a:endParaRPr/>
          </a:p>
        </p:txBody>
      </p:sp>
      <p:cxnSp>
        <p:nvCxnSpPr>
          <p:cNvPr id="2207" name="Google Shape;2207;p32"/>
          <p:cNvCxnSpPr/>
          <p:nvPr/>
        </p:nvCxnSpPr>
        <p:spPr>
          <a:xfrm flipH="1">
            <a:off x="4019150" y="4343745"/>
            <a:ext cx="616233" cy="12017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8" name="Google Shape;2208;p32"/>
          <p:cNvSpPr txBox="1"/>
          <p:nvPr/>
        </p:nvSpPr>
        <p:spPr>
          <a:xfrm>
            <a:off x="935445" y="4519515"/>
            <a:ext cx="23583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bus: </a:t>
            </a:r>
            <a:r>
              <a:rPr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coaxial cable</a:t>
            </a:r>
            <a:endParaRPr/>
          </a:p>
        </p:txBody>
      </p:sp>
      <p:grpSp>
        <p:nvGrpSpPr>
          <p:cNvPr id="2209" name="Google Shape;2209;p32"/>
          <p:cNvGrpSpPr/>
          <p:nvPr/>
        </p:nvGrpSpPr>
        <p:grpSpPr>
          <a:xfrm>
            <a:off x="4166894" y="4287302"/>
            <a:ext cx="468488" cy="103894"/>
            <a:chOff x="3160889" y="5723468"/>
            <a:chExt cx="468488" cy="103894"/>
          </a:xfrm>
        </p:grpSpPr>
        <p:sp>
          <p:nvSpPr>
            <p:cNvPr id="2210" name="Google Shape;2210;p32"/>
            <p:cNvSpPr/>
            <p:nvPr/>
          </p:nvSpPr>
          <p:spPr>
            <a:xfrm rot="5400000">
              <a:off x="3234167" y="5650190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211" name="Google Shape;2211;p32"/>
            <p:cNvCxnSpPr/>
            <p:nvPr/>
          </p:nvCxnSpPr>
          <p:spPr>
            <a:xfrm>
              <a:off x="3403599" y="5774267"/>
              <a:ext cx="22577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212" name="Google Shape;2212;p32"/>
          <p:cNvGrpSpPr/>
          <p:nvPr/>
        </p:nvGrpSpPr>
        <p:grpSpPr>
          <a:xfrm>
            <a:off x="3867737" y="4868680"/>
            <a:ext cx="468488" cy="103894"/>
            <a:chOff x="3160889" y="5723468"/>
            <a:chExt cx="468488" cy="103894"/>
          </a:xfrm>
        </p:grpSpPr>
        <p:sp>
          <p:nvSpPr>
            <p:cNvPr id="2213" name="Google Shape;2213;p32"/>
            <p:cNvSpPr/>
            <p:nvPr/>
          </p:nvSpPr>
          <p:spPr>
            <a:xfrm rot="5400000">
              <a:off x="3234167" y="5650190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214" name="Google Shape;2214;p32"/>
            <p:cNvCxnSpPr/>
            <p:nvPr/>
          </p:nvCxnSpPr>
          <p:spPr>
            <a:xfrm>
              <a:off x="3403599" y="5774267"/>
              <a:ext cx="22577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215" name="Google Shape;2215;p32"/>
          <p:cNvGrpSpPr/>
          <p:nvPr/>
        </p:nvGrpSpPr>
        <p:grpSpPr>
          <a:xfrm>
            <a:off x="3557291" y="5489569"/>
            <a:ext cx="468488" cy="103894"/>
            <a:chOff x="3160889" y="5723468"/>
            <a:chExt cx="468488" cy="103894"/>
          </a:xfrm>
        </p:grpSpPr>
        <p:sp>
          <p:nvSpPr>
            <p:cNvPr id="2216" name="Google Shape;2216;p32"/>
            <p:cNvSpPr/>
            <p:nvPr/>
          </p:nvSpPr>
          <p:spPr>
            <a:xfrm rot="5400000">
              <a:off x="3234167" y="5650190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217" name="Google Shape;2217;p32"/>
            <p:cNvCxnSpPr/>
            <p:nvPr/>
          </p:nvCxnSpPr>
          <p:spPr>
            <a:xfrm>
              <a:off x="3403599" y="5774267"/>
              <a:ext cx="22577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218" name="Google Shape;2218;p32"/>
          <p:cNvGrpSpPr/>
          <p:nvPr/>
        </p:nvGrpSpPr>
        <p:grpSpPr>
          <a:xfrm>
            <a:off x="3030847" y="5135905"/>
            <a:ext cx="640071" cy="517525"/>
            <a:chOff x="-44" y="1473"/>
            <a:chExt cx="981" cy="1105"/>
          </a:xfrm>
        </p:grpSpPr>
        <p:pic>
          <p:nvPicPr>
            <p:cNvPr descr="desktop_computer_stylized_medium" id="2219" name="Google Shape;2219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0" name="Google Shape;2220;p3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1" name="Google Shape;2221;p32"/>
          <p:cNvGrpSpPr/>
          <p:nvPr/>
        </p:nvGrpSpPr>
        <p:grpSpPr>
          <a:xfrm>
            <a:off x="3337407" y="4515020"/>
            <a:ext cx="640071" cy="517525"/>
            <a:chOff x="-44" y="1473"/>
            <a:chExt cx="981" cy="1105"/>
          </a:xfrm>
        </p:grpSpPr>
        <p:pic>
          <p:nvPicPr>
            <p:cNvPr descr="desktop_computer_stylized_medium" id="2222" name="Google Shape;2222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3" name="Google Shape;2223;p3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4" name="Google Shape;2224;p32"/>
          <p:cNvGrpSpPr/>
          <p:nvPr/>
        </p:nvGrpSpPr>
        <p:grpSpPr>
          <a:xfrm>
            <a:off x="3621571" y="3937346"/>
            <a:ext cx="640071" cy="517525"/>
            <a:chOff x="-44" y="1473"/>
            <a:chExt cx="981" cy="1105"/>
          </a:xfrm>
        </p:grpSpPr>
        <p:pic>
          <p:nvPicPr>
            <p:cNvPr descr="desktop_computer_stylized_medium" id="2225" name="Google Shape;2225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6" name="Google Shape;2226;p3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7" name="Google Shape;2227;p32"/>
          <p:cNvGrpSpPr/>
          <p:nvPr/>
        </p:nvGrpSpPr>
        <p:grpSpPr>
          <a:xfrm rot="10800000">
            <a:off x="4121737" y="5286369"/>
            <a:ext cx="468488" cy="103894"/>
            <a:chOff x="3160889" y="5723468"/>
            <a:chExt cx="468488" cy="103894"/>
          </a:xfrm>
        </p:grpSpPr>
        <p:sp>
          <p:nvSpPr>
            <p:cNvPr id="2228" name="Google Shape;2228;p32"/>
            <p:cNvSpPr/>
            <p:nvPr/>
          </p:nvSpPr>
          <p:spPr>
            <a:xfrm rot="5400000">
              <a:off x="3234167" y="5650190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229" name="Google Shape;2229;p32"/>
            <p:cNvCxnSpPr/>
            <p:nvPr/>
          </p:nvCxnSpPr>
          <p:spPr>
            <a:xfrm>
              <a:off x="3403599" y="5774267"/>
              <a:ext cx="22577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230" name="Google Shape;2230;p32"/>
          <p:cNvGrpSpPr/>
          <p:nvPr/>
        </p:nvGrpSpPr>
        <p:grpSpPr>
          <a:xfrm rot="10800000">
            <a:off x="4466048" y="4620324"/>
            <a:ext cx="468488" cy="103894"/>
            <a:chOff x="3160889" y="5723468"/>
            <a:chExt cx="468488" cy="103894"/>
          </a:xfrm>
        </p:grpSpPr>
        <p:sp>
          <p:nvSpPr>
            <p:cNvPr id="2231" name="Google Shape;2231;p32"/>
            <p:cNvSpPr/>
            <p:nvPr/>
          </p:nvSpPr>
          <p:spPr>
            <a:xfrm rot="5400000">
              <a:off x="3234167" y="5650190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232" name="Google Shape;2232;p32"/>
            <p:cNvCxnSpPr/>
            <p:nvPr/>
          </p:nvCxnSpPr>
          <p:spPr>
            <a:xfrm>
              <a:off x="3403599" y="5774267"/>
              <a:ext cx="22577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233" name="Google Shape;2233;p32"/>
          <p:cNvGrpSpPr/>
          <p:nvPr/>
        </p:nvGrpSpPr>
        <p:grpSpPr>
          <a:xfrm>
            <a:off x="4620460" y="4390841"/>
            <a:ext cx="711200" cy="601662"/>
            <a:chOff x="-44" y="1473"/>
            <a:chExt cx="981" cy="1105"/>
          </a:xfrm>
        </p:grpSpPr>
        <p:pic>
          <p:nvPicPr>
            <p:cNvPr descr="desktop_computer_stylized_medium" id="2234" name="Google Shape;2234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5" name="Google Shape;2235;p3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6" name="Google Shape;2236;p32"/>
          <p:cNvGrpSpPr/>
          <p:nvPr/>
        </p:nvGrpSpPr>
        <p:grpSpPr>
          <a:xfrm>
            <a:off x="4283912" y="5056708"/>
            <a:ext cx="711200" cy="600075"/>
            <a:chOff x="-44" y="1473"/>
            <a:chExt cx="981" cy="1105"/>
          </a:xfrm>
        </p:grpSpPr>
        <p:pic>
          <p:nvPicPr>
            <p:cNvPr descr="desktop_computer_stylized_medium" id="2237" name="Google Shape;2237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8" name="Google Shape;2238;p3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9" name="Google Shape;2239;p32"/>
          <p:cNvGrpSpPr/>
          <p:nvPr/>
        </p:nvGrpSpPr>
        <p:grpSpPr>
          <a:xfrm>
            <a:off x="6296294" y="3889527"/>
            <a:ext cx="4903947" cy="2516574"/>
            <a:chOff x="6296294" y="3889527"/>
            <a:chExt cx="4903947" cy="2516574"/>
          </a:xfrm>
        </p:grpSpPr>
        <p:cxnSp>
          <p:nvCxnSpPr>
            <p:cNvPr id="2240" name="Google Shape;2240;p32"/>
            <p:cNvCxnSpPr>
              <a:stCxn id="2241" idx="2"/>
            </p:cNvCxnSpPr>
            <p:nvPr/>
          </p:nvCxnSpPr>
          <p:spPr>
            <a:xfrm>
              <a:off x="7906770" y="4630890"/>
              <a:ext cx="2100" cy="1260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2" name="Google Shape;2242;p32"/>
            <p:cNvCxnSpPr/>
            <p:nvPr/>
          </p:nvCxnSpPr>
          <p:spPr>
            <a:xfrm>
              <a:off x="6945441" y="5100170"/>
              <a:ext cx="214487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43" name="Google Shape;2243;p32"/>
            <p:cNvSpPr txBox="1"/>
            <p:nvPr/>
          </p:nvSpPr>
          <p:spPr>
            <a:xfrm>
              <a:off x="9900333" y="4512570"/>
              <a:ext cx="12999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4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switched</a:t>
              </a:r>
              <a:endParaRPr/>
            </a:p>
          </p:txBody>
        </p:sp>
        <p:sp>
          <p:nvSpPr>
            <p:cNvPr id="2244" name="Google Shape;2244;p32"/>
            <p:cNvSpPr/>
            <p:nvPr/>
          </p:nvSpPr>
          <p:spPr>
            <a:xfrm rot="5400000">
              <a:off x="6970879" y="4976093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grpSp>
          <p:nvGrpSpPr>
            <p:cNvPr id="2245" name="Google Shape;2245;p32"/>
            <p:cNvGrpSpPr/>
            <p:nvPr/>
          </p:nvGrpSpPr>
          <p:grpSpPr>
            <a:xfrm>
              <a:off x="6296294" y="4615439"/>
              <a:ext cx="768201" cy="646029"/>
              <a:chOff x="-44" y="1473"/>
              <a:chExt cx="981" cy="1105"/>
            </a:xfrm>
          </p:grpSpPr>
          <p:pic>
            <p:nvPicPr>
              <p:cNvPr descr="desktop_computer_stylized_medium" id="2246" name="Google Shape;2246;p3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47" name="Google Shape;2247;p3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48" name="Google Shape;2248;p32"/>
            <p:cNvSpPr/>
            <p:nvPr/>
          </p:nvSpPr>
          <p:spPr>
            <a:xfrm rot="5400000">
              <a:off x="8836293" y="4969873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2249" name="Google Shape;2249;p32"/>
            <p:cNvGrpSpPr/>
            <p:nvPr/>
          </p:nvGrpSpPr>
          <p:grpSpPr>
            <a:xfrm>
              <a:off x="8674892" y="4777169"/>
              <a:ext cx="768201" cy="646029"/>
              <a:chOff x="-44" y="1473"/>
              <a:chExt cx="981" cy="1105"/>
            </a:xfrm>
          </p:grpSpPr>
          <p:pic>
            <p:nvPicPr>
              <p:cNvPr descr="desktop_computer_stylized_medium" id="2250" name="Google Shape;2250;p3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51" name="Google Shape;2251;p3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52" name="Google Shape;2252;p32"/>
            <p:cNvSpPr/>
            <p:nvPr/>
          </p:nvSpPr>
          <p:spPr>
            <a:xfrm rot="10800000">
              <a:off x="7861470" y="5669747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grpSp>
          <p:nvGrpSpPr>
            <p:cNvPr id="2253" name="Google Shape;2253;p32"/>
            <p:cNvGrpSpPr/>
            <p:nvPr/>
          </p:nvGrpSpPr>
          <p:grpSpPr>
            <a:xfrm>
              <a:off x="7367278" y="5760072"/>
              <a:ext cx="768201" cy="646029"/>
              <a:chOff x="-44" y="1473"/>
              <a:chExt cx="981" cy="1105"/>
            </a:xfrm>
          </p:grpSpPr>
          <p:pic>
            <p:nvPicPr>
              <p:cNvPr descr="desktop_computer_stylized_medium" id="2254" name="Google Shape;2254;p3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55" name="Google Shape;2255;p3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56" name="Google Shape;2256;p32"/>
            <p:cNvSpPr/>
            <p:nvPr/>
          </p:nvSpPr>
          <p:spPr>
            <a:xfrm rot="10800000">
              <a:off x="7859915" y="4388441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grpSp>
          <p:nvGrpSpPr>
            <p:cNvPr id="2257" name="Google Shape;2257;p32"/>
            <p:cNvGrpSpPr/>
            <p:nvPr/>
          </p:nvGrpSpPr>
          <p:grpSpPr>
            <a:xfrm>
              <a:off x="7480526" y="3889527"/>
              <a:ext cx="852487" cy="741363"/>
              <a:chOff x="-44" y="1473"/>
              <a:chExt cx="981" cy="1105"/>
            </a:xfrm>
          </p:grpSpPr>
          <p:pic>
            <p:nvPicPr>
              <p:cNvPr descr="desktop_computer_stylized_medium" id="2241" name="Google Shape;2241;p3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58" name="Google Shape;2258;p3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9" name="Google Shape;2259;p32"/>
            <p:cNvGrpSpPr/>
            <p:nvPr/>
          </p:nvGrpSpPr>
          <p:grpSpPr>
            <a:xfrm>
              <a:off x="7642010" y="4950839"/>
              <a:ext cx="561892" cy="329289"/>
              <a:chOff x="3668110" y="2448910"/>
              <a:chExt cx="3794234" cy="2165130"/>
            </a:xfrm>
          </p:grpSpPr>
          <p:sp>
            <p:nvSpPr>
              <p:cNvPr id="2260" name="Google Shape;2260;p32"/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1" name="Google Shape;2261;p32"/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rect b="b" l="l" r="r" t="t"/>
                <a:pathLst>
                  <a:path extrusionOk="0" h="1324303" w="3783724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62" name="Google Shape;2262;p32"/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263" name="Google Shape;2263;p32"/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4" name="Google Shape;2264;p32"/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5" name="Google Shape;2265;p32"/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6" name="Google Shape;2266;p32"/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267" name="Google Shape;2267;p32"/>
          <p:cNvSpPr txBox="1"/>
          <p:nvPr/>
        </p:nvSpPr>
        <p:spPr>
          <a:xfrm>
            <a:off x="1067981" y="2097440"/>
            <a:ext cx="10839554" cy="1641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40322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switched: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prevails today</a:t>
            </a:r>
            <a:endParaRPr/>
          </a:p>
          <a:p>
            <a:pPr indent="-231775" lvl="1" marL="695325" marR="0" rtl="0" algn="l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link-layer 2 </a:t>
            </a: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center</a:t>
            </a:r>
            <a:endParaRPr/>
          </a:p>
          <a:p>
            <a:pPr indent="-231775" lvl="1" marL="695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“spoke” runs a (separate) Ethernet protocol (nodes do not collide with each other)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33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Ethernet frame structure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4" name="Google Shape;2274;p33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5" name="Google Shape;2275;p33"/>
          <p:cNvSpPr txBox="1"/>
          <p:nvPr/>
        </p:nvSpPr>
        <p:spPr>
          <a:xfrm>
            <a:off x="1057198" y="1399863"/>
            <a:ext cx="11134802" cy="223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sending interface encapsulates IP datagram (or other network layer protocol packet) in </a:t>
            </a: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Ethernet frame</a:t>
            </a:r>
            <a:endParaRPr/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6" name="Google Shape;2276;p33"/>
          <p:cNvGrpSpPr/>
          <p:nvPr/>
        </p:nvGrpSpPr>
        <p:grpSpPr>
          <a:xfrm>
            <a:off x="2745256" y="2328343"/>
            <a:ext cx="7867779" cy="1104405"/>
            <a:chOff x="940711" y="4902593"/>
            <a:chExt cx="6291001" cy="992895"/>
          </a:xfrm>
        </p:grpSpPr>
        <p:cxnSp>
          <p:nvCxnSpPr>
            <p:cNvPr id="2277" name="Google Shape;2277;p33"/>
            <p:cNvCxnSpPr/>
            <p:nvPr/>
          </p:nvCxnSpPr>
          <p:spPr>
            <a:xfrm>
              <a:off x="3570934" y="5199463"/>
              <a:ext cx="0" cy="2046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78" name="Google Shape;2278;p33"/>
            <p:cNvSpPr/>
            <p:nvPr/>
          </p:nvSpPr>
          <p:spPr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79" name="Google Shape;2279;p33"/>
            <p:cNvCxnSpPr/>
            <p:nvPr/>
          </p:nvCxnSpPr>
          <p:spPr>
            <a:xfrm>
              <a:off x="1970955" y="5262636"/>
              <a:ext cx="0" cy="550375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0" name="Google Shape;2280;p33"/>
            <p:cNvCxnSpPr/>
            <p:nvPr/>
          </p:nvCxnSpPr>
          <p:spPr>
            <a:xfrm>
              <a:off x="2701175" y="5265808"/>
              <a:ext cx="0" cy="583683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1" name="Google Shape;2281;p33"/>
            <p:cNvCxnSpPr/>
            <p:nvPr/>
          </p:nvCxnSpPr>
          <p:spPr>
            <a:xfrm>
              <a:off x="3429808" y="5270567"/>
              <a:ext cx="0" cy="548789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2" name="Google Shape;2282;p33"/>
            <p:cNvCxnSpPr/>
            <p:nvPr/>
          </p:nvCxnSpPr>
          <p:spPr>
            <a:xfrm>
              <a:off x="3683797" y="5265808"/>
              <a:ext cx="0" cy="58051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3" name="Google Shape;2283;p33"/>
            <p:cNvCxnSpPr/>
            <p:nvPr/>
          </p:nvCxnSpPr>
          <p:spPr>
            <a:xfrm>
              <a:off x="5650628" y="5272152"/>
              <a:ext cx="0" cy="623336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84" name="Google Shape;2284;p33"/>
            <p:cNvSpPr txBox="1"/>
            <p:nvPr/>
          </p:nvSpPr>
          <p:spPr>
            <a:xfrm>
              <a:off x="1927355" y="5375236"/>
              <a:ext cx="844810" cy="329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dest.</a:t>
              </a:r>
              <a:endParaRPr/>
            </a:p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2285" name="Google Shape;2285;p33"/>
            <p:cNvSpPr txBox="1"/>
            <p:nvPr/>
          </p:nvSpPr>
          <p:spPr>
            <a:xfrm>
              <a:off x="2652391" y="5379038"/>
              <a:ext cx="844810" cy="329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  <a:endParaRPr/>
            </a:p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2286" name="Google Shape;2286;p33"/>
            <p:cNvSpPr txBox="1"/>
            <p:nvPr/>
          </p:nvSpPr>
          <p:spPr>
            <a:xfrm>
              <a:off x="3969632" y="5447787"/>
              <a:ext cx="1377407" cy="212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(payload)</a:t>
              </a:r>
              <a:endParaRPr/>
            </a:p>
          </p:txBody>
        </p:sp>
        <p:sp>
          <p:nvSpPr>
            <p:cNvPr id="2287" name="Google Shape;2287;p33"/>
            <p:cNvSpPr txBox="1"/>
            <p:nvPr/>
          </p:nvSpPr>
          <p:spPr>
            <a:xfrm>
              <a:off x="5941065" y="5431291"/>
              <a:ext cx="855572" cy="212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CRC</a:t>
              </a:r>
              <a:endParaRPr/>
            </a:p>
          </p:txBody>
        </p:sp>
        <p:sp>
          <p:nvSpPr>
            <p:cNvPr id="2288" name="Google Shape;2288;p33"/>
            <p:cNvSpPr txBox="1"/>
            <p:nvPr/>
          </p:nvSpPr>
          <p:spPr>
            <a:xfrm>
              <a:off x="940711" y="5468237"/>
              <a:ext cx="1070128" cy="212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preamble</a:t>
              </a:r>
              <a:endParaRPr/>
            </a:p>
          </p:txBody>
        </p:sp>
        <p:sp>
          <p:nvSpPr>
            <p:cNvPr id="2289" name="Google Shape;2289;p33"/>
            <p:cNvSpPr txBox="1"/>
            <p:nvPr/>
          </p:nvSpPr>
          <p:spPr>
            <a:xfrm>
              <a:off x="3321504" y="4902593"/>
              <a:ext cx="770260" cy="292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type</a:t>
              </a:r>
              <a:endParaRPr/>
            </a:p>
          </p:txBody>
        </p:sp>
      </p:grpSp>
      <p:sp>
        <p:nvSpPr>
          <p:cNvPr id="2290" name="Google Shape;2290;p33"/>
          <p:cNvSpPr txBox="1"/>
          <p:nvPr/>
        </p:nvSpPr>
        <p:spPr>
          <a:xfrm>
            <a:off x="1057198" y="3867200"/>
            <a:ext cx="11134802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i="1"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preamble: </a:t>
            </a:r>
            <a:endParaRPr/>
          </a:p>
          <a:p>
            <a:pPr indent="-233362" lvl="0" marL="4651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used to synchronize receiver, sender clock rates</a:t>
            </a:r>
            <a:endParaRPr/>
          </a:p>
          <a:p>
            <a:pPr indent="-233362" lvl="0" marL="46513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bytes of 10101010 followed by one byte of 10101011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34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Ethernet frame structure </a:t>
            </a:r>
            <a:r>
              <a:rPr b="0" lang="en-US" sz="36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(more)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7" name="Google Shape;2297;p3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98" name="Google Shape;2298;p34"/>
          <p:cNvGrpSpPr/>
          <p:nvPr/>
        </p:nvGrpSpPr>
        <p:grpSpPr>
          <a:xfrm>
            <a:off x="2190620" y="1294021"/>
            <a:ext cx="7867779" cy="1104405"/>
            <a:chOff x="940711" y="4902593"/>
            <a:chExt cx="6291001" cy="992895"/>
          </a:xfrm>
        </p:grpSpPr>
        <p:cxnSp>
          <p:nvCxnSpPr>
            <p:cNvPr id="2299" name="Google Shape;2299;p34"/>
            <p:cNvCxnSpPr/>
            <p:nvPr/>
          </p:nvCxnSpPr>
          <p:spPr>
            <a:xfrm>
              <a:off x="3570934" y="5199463"/>
              <a:ext cx="0" cy="2046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00" name="Google Shape;2300;p34"/>
            <p:cNvSpPr/>
            <p:nvPr/>
          </p:nvSpPr>
          <p:spPr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01" name="Google Shape;2301;p34"/>
            <p:cNvCxnSpPr/>
            <p:nvPr/>
          </p:nvCxnSpPr>
          <p:spPr>
            <a:xfrm>
              <a:off x="1970955" y="5262636"/>
              <a:ext cx="0" cy="550375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2" name="Google Shape;2302;p34"/>
            <p:cNvCxnSpPr/>
            <p:nvPr/>
          </p:nvCxnSpPr>
          <p:spPr>
            <a:xfrm>
              <a:off x="2701175" y="5265808"/>
              <a:ext cx="0" cy="583683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3" name="Google Shape;2303;p34"/>
            <p:cNvCxnSpPr/>
            <p:nvPr/>
          </p:nvCxnSpPr>
          <p:spPr>
            <a:xfrm>
              <a:off x="3429808" y="5270567"/>
              <a:ext cx="0" cy="548789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4" name="Google Shape;2304;p34"/>
            <p:cNvCxnSpPr/>
            <p:nvPr/>
          </p:nvCxnSpPr>
          <p:spPr>
            <a:xfrm>
              <a:off x="3683797" y="5265808"/>
              <a:ext cx="0" cy="58051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5" name="Google Shape;2305;p34"/>
            <p:cNvCxnSpPr/>
            <p:nvPr/>
          </p:nvCxnSpPr>
          <p:spPr>
            <a:xfrm>
              <a:off x="5650628" y="5272152"/>
              <a:ext cx="0" cy="623336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06" name="Google Shape;2306;p34"/>
            <p:cNvSpPr txBox="1"/>
            <p:nvPr/>
          </p:nvSpPr>
          <p:spPr>
            <a:xfrm>
              <a:off x="1927355" y="5375236"/>
              <a:ext cx="844810" cy="329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dest.</a:t>
              </a:r>
              <a:endParaRPr/>
            </a:p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2307" name="Google Shape;2307;p34"/>
            <p:cNvSpPr txBox="1"/>
            <p:nvPr/>
          </p:nvSpPr>
          <p:spPr>
            <a:xfrm>
              <a:off x="2652391" y="5379038"/>
              <a:ext cx="844810" cy="329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  <a:endParaRPr/>
            </a:p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2308" name="Google Shape;2308;p34"/>
            <p:cNvSpPr txBox="1"/>
            <p:nvPr/>
          </p:nvSpPr>
          <p:spPr>
            <a:xfrm>
              <a:off x="3969632" y="5447787"/>
              <a:ext cx="1377407" cy="212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(payload)</a:t>
              </a:r>
              <a:endParaRPr/>
            </a:p>
          </p:txBody>
        </p:sp>
        <p:sp>
          <p:nvSpPr>
            <p:cNvPr id="2309" name="Google Shape;2309;p34"/>
            <p:cNvSpPr txBox="1"/>
            <p:nvPr/>
          </p:nvSpPr>
          <p:spPr>
            <a:xfrm>
              <a:off x="5941065" y="5431291"/>
              <a:ext cx="855572" cy="212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CRC</a:t>
              </a:r>
              <a:endParaRPr/>
            </a:p>
          </p:txBody>
        </p:sp>
        <p:sp>
          <p:nvSpPr>
            <p:cNvPr id="2310" name="Google Shape;2310;p34"/>
            <p:cNvSpPr txBox="1"/>
            <p:nvPr/>
          </p:nvSpPr>
          <p:spPr>
            <a:xfrm>
              <a:off x="940711" y="5468237"/>
              <a:ext cx="1070128" cy="212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preamble</a:t>
              </a:r>
              <a:endParaRPr/>
            </a:p>
          </p:txBody>
        </p:sp>
        <p:sp>
          <p:nvSpPr>
            <p:cNvPr id="2311" name="Google Shape;2311;p34"/>
            <p:cNvSpPr txBox="1"/>
            <p:nvPr/>
          </p:nvSpPr>
          <p:spPr>
            <a:xfrm>
              <a:off x="3321504" y="4902593"/>
              <a:ext cx="770260" cy="292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type</a:t>
              </a:r>
              <a:endParaRPr/>
            </a:p>
          </p:txBody>
        </p:sp>
      </p:grpSp>
      <p:sp>
        <p:nvSpPr>
          <p:cNvPr id="2312" name="Google Shape;2312;p34"/>
          <p:cNvSpPr txBox="1"/>
          <p:nvPr/>
        </p:nvSpPr>
        <p:spPr>
          <a:xfrm>
            <a:off x="918616" y="2738516"/>
            <a:ext cx="11273384" cy="4119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addresses: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byte source, destination MAC addresses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adapter receives frame with matching destination address, or with broadcast address (e.g., ARP packet), it passes data in frame to network layer protocol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otherwise, adapter discards frame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type: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indicates higher layer protocol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mostly IP but others possible, e.g., Novell IPX, AppleTalk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demultiplex up at receiver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CRC: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cyclic redundancy check at receiver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detected: frame is dropped</a:t>
            </a:r>
            <a:endParaRPr/>
          </a:p>
        </p:txBody>
      </p:sp>
      <p:sp>
        <p:nvSpPr>
          <p:cNvPr id="2313" name="Google Shape;2313;p34"/>
          <p:cNvSpPr/>
          <p:nvPr/>
        </p:nvSpPr>
        <p:spPr>
          <a:xfrm>
            <a:off x="3414532" y="1446835"/>
            <a:ext cx="1898248" cy="1111170"/>
          </a:xfrm>
          <a:prstGeom prst="ellipse">
            <a:avLst/>
          </a:prstGeom>
          <a:noFill/>
          <a:ln cap="flat" cmpd="sng" w="349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4" name="Google Shape;2314;p34"/>
          <p:cNvSpPr/>
          <p:nvPr/>
        </p:nvSpPr>
        <p:spPr>
          <a:xfrm>
            <a:off x="8081059" y="1471913"/>
            <a:ext cx="1965766" cy="1111170"/>
          </a:xfrm>
          <a:prstGeom prst="ellipse">
            <a:avLst/>
          </a:prstGeom>
          <a:noFill/>
          <a:ln cap="flat" cmpd="sng" w="349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5" name="Google Shape;2315;p34"/>
          <p:cNvSpPr/>
          <p:nvPr/>
        </p:nvSpPr>
        <p:spPr>
          <a:xfrm rot="-5400000">
            <a:off x="4780345" y="1551006"/>
            <a:ext cx="1365815" cy="856525"/>
          </a:xfrm>
          <a:prstGeom prst="ellipse">
            <a:avLst/>
          </a:prstGeom>
          <a:noFill/>
          <a:ln cap="flat" cmpd="sng" w="349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35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Ethernet: unreliable, connectionless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2" name="Google Shape;2322;p3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3" name="Google Shape;2323;p35"/>
          <p:cNvSpPr txBox="1"/>
          <p:nvPr/>
        </p:nvSpPr>
        <p:spPr>
          <a:xfrm>
            <a:off x="989351" y="1600200"/>
            <a:ext cx="10238281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connectionless: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handshaking between sending and receiving NICs 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unreliable: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receiving NIC doesn’t send ACKs or NAKs to sending NIC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 dropped frames recovered only if initial sender uses higher layer rdt (e.g., TCP), otherwise dropped data lost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Ethernet’s MAC protocol: unslotted </a:t>
            </a:r>
            <a:r>
              <a:rPr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CSMA/CD with binary backoff</a:t>
            </a:r>
            <a:endParaRPr sz="3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Link layer, LANs: roadmap</a:t>
            </a:r>
            <a:endParaRPr sz="4400"/>
          </a:p>
        </p:txBody>
      </p:sp>
      <p:pic>
        <p:nvPicPr>
          <p:cNvPr descr="A train crossing a bridge over a body of water&#10;&#10;Description automatically generated" id="59" name="Google Shape;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434" y="1891814"/>
            <a:ext cx="3102316" cy="2326737"/>
          </a:xfrm>
          <a:prstGeom prst="rect">
            <a:avLst/>
          </a:prstGeom>
          <a:noFill/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pic>
      <p:sp>
        <p:nvSpPr>
          <p:cNvPr id="60" name="Google Shape;60;p9"/>
          <p:cNvSpPr txBox="1"/>
          <p:nvPr/>
        </p:nvSpPr>
        <p:spPr>
          <a:xfrm>
            <a:off x="6553857" y="4906563"/>
            <a:ext cx="5066531" cy="981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3375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day in the life of a web request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9"/>
          <p:cNvSpPr txBox="1"/>
          <p:nvPr/>
        </p:nvSpPr>
        <p:spPr>
          <a:xfrm>
            <a:off x="980265" y="1388119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8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3600"/>
              <a:buFont typeface="Noto Sans Symbols"/>
              <a:buChar char="▪"/>
            </a:pPr>
            <a:r>
              <a:rPr b="0" i="0" lang="en-US" sz="3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detection, correction 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access protocols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LANs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addressing, ARP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switches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VLANs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virtualization: MPLS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center networking</a:t>
            </a:r>
            <a:endParaRPr/>
          </a:p>
          <a:p>
            <a:pPr indent="-714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6837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36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802.3 Ethernet standards: link &amp; physical layers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0" name="Google Shape;2330;p36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1" name="Google Shape;2331;p36"/>
          <p:cNvSpPr txBox="1"/>
          <p:nvPr/>
        </p:nvSpPr>
        <p:spPr>
          <a:xfrm>
            <a:off x="904153" y="3044936"/>
            <a:ext cx="11197652" cy="4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3" lvl="1" marL="5222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physical layer media: fiber, cable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2" name="Google Shape;2332;p36"/>
          <p:cNvSpPr/>
          <p:nvPr/>
        </p:nvSpPr>
        <p:spPr>
          <a:xfrm>
            <a:off x="3847736" y="4045132"/>
            <a:ext cx="1393825" cy="1527175"/>
          </a:xfrm>
          <a:custGeom>
            <a:rect b="b" l="l" r="r" t="t"/>
            <a:pathLst>
              <a:path extrusionOk="0" h="962" w="878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FFFFFF"/>
              </a:gs>
            </a:gsLst>
            <a:lin ang="0" scaled="0"/>
          </a:gra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3" name="Google Shape;2333;p36"/>
          <p:cNvGrpSpPr/>
          <p:nvPr/>
        </p:nvGrpSpPr>
        <p:grpSpPr>
          <a:xfrm>
            <a:off x="2552336" y="4178480"/>
            <a:ext cx="1300163" cy="1477962"/>
            <a:chOff x="921" y="797"/>
            <a:chExt cx="819" cy="931"/>
          </a:xfrm>
        </p:grpSpPr>
        <p:sp>
          <p:nvSpPr>
            <p:cNvPr id="2334" name="Google Shape;2334;p36"/>
            <p:cNvSpPr/>
            <p:nvPr/>
          </p:nvSpPr>
          <p:spPr>
            <a:xfrm>
              <a:off x="924" y="810"/>
              <a:ext cx="816" cy="864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36"/>
            <p:cNvSpPr txBox="1"/>
            <p:nvPr/>
          </p:nvSpPr>
          <p:spPr>
            <a:xfrm>
              <a:off x="937" y="797"/>
              <a:ext cx="773" cy="9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physical</a:t>
              </a:r>
              <a:endParaRPr/>
            </a:p>
          </p:txBody>
        </p:sp>
        <p:cxnSp>
          <p:nvCxnSpPr>
            <p:cNvPr id="2336" name="Google Shape;2336;p36"/>
            <p:cNvCxnSpPr/>
            <p:nvPr/>
          </p:nvCxnSpPr>
          <p:spPr>
            <a:xfrm>
              <a:off x="924" y="993"/>
              <a:ext cx="81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7" name="Google Shape;2337;p36"/>
            <p:cNvCxnSpPr/>
            <p:nvPr/>
          </p:nvCxnSpPr>
          <p:spPr>
            <a:xfrm>
              <a:off x="924" y="1167"/>
              <a:ext cx="81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8" name="Google Shape;2338;p36"/>
            <p:cNvCxnSpPr/>
            <p:nvPr/>
          </p:nvCxnSpPr>
          <p:spPr>
            <a:xfrm>
              <a:off x="921" y="1344"/>
              <a:ext cx="81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9" name="Google Shape;2339;p36"/>
            <p:cNvCxnSpPr/>
            <p:nvPr/>
          </p:nvCxnSpPr>
          <p:spPr>
            <a:xfrm>
              <a:off x="926" y="1501"/>
              <a:ext cx="808" cy="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0" name="Google Shape;2340;p36"/>
            <p:cNvCxnSpPr/>
            <p:nvPr/>
          </p:nvCxnSpPr>
          <p:spPr>
            <a:xfrm>
              <a:off x="926" y="1552"/>
              <a:ext cx="0" cy="1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41" name="Google Shape;2341;p36"/>
            <p:cNvCxnSpPr/>
            <p:nvPr/>
          </p:nvCxnSpPr>
          <p:spPr>
            <a:xfrm>
              <a:off x="1739" y="1541"/>
              <a:ext cx="0" cy="1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2342" name="Google Shape;2342;p36"/>
          <p:cNvSpPr/>
          <p:nvPr/>
        </p:nvSpPr>
        <p:spPr>
          <a:xfrm>
            <a:off x="5205049" y="4008619"/>
            <a:ext cx="4195762" cy="15684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3" name="Google Shape;2343;p36"/>
          <p:cNvCxnSpPr/>
          <p:nvPr/>
        </p:nvCxnSpPr>
        <p:spPr>
          <a:xfrm>
            <a:off x="5219336" y="4673782"/>
            <a:ext cx="4178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4" name="Google Shape;2344;p36"/>
          <p:cNvSpPr txBox="1"/>
          <p:nvPr/>
        </p:nvSpPr>
        <p:spPr>
          <a:xfrm>
            <a:off x="6336078" y="4049894"/>
            <a:ext cx="18384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 protocol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frame format</a:t>
            </a:r>
            <a:endParaRPr/>
          </a:p>
        </p:txBody>
      </p:sp>
      <p:sp>
        <p:nvSpPr>
          <p:cNvPr id="2345" name="Google Shape;2345;p36"/>
          <p:cNvSpPr txBox="1"/>
          <p:nvPr/>
        </p:nvSpPr>
        <p:spPr>
          <a:xfrm>
            <a:off x="5373324" y="4764269"/>
            <a:ext cx="1191352" cy="33855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100BASE-TX</a:t>
            </a:r>
            <a:endParaRPr/>
          </a:p>
        </p:txBody>
      </p:sp>
      <p:sp>
        <p:nvSpPr>
          <p:cNvPr id="2346" name="Google Shape;2346;p36"/>
          <p:cNvSpPr txBox="1"/>
          <p:nvPr/>
        </p:nvSpPr>
        <p:spPr>
          <a:xfrm>
            <a:off x="5384436" y="5124632"/>
            <a:ext cx="1189749" cy="33855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100BASE-T4</a:t>
            </a:r>
            <a:endParaRPr/>
          </a:p>
        </p:txBody>
      </p:sp>
      <p:sp>
        <p:nvSpPr>
          <p:cNvPr id="2347" name="Google Shape;2347;p36"/>
          <p:cNvSpPr txBox="1"/>
          <p:nvPr/>
        </p:nvSpPr>
        <p:spPr>
          <a:xfrm>
            <a:off x="8056199" y="4759507"/>
            <a:ext cx="1186543" cy="33855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100BASE-FX</a:t>
            </a:r>
            <a:endParaRPr/>
          </a:p>
        </p:txBody>
      </p:sp>
      <p:sp>
        <p:nvSpPr>
          <p:cNvPr id="2348" name="Google Shape;2348;p36"/>
          <p:cNvSpPr/>
          <p:nvPr/>
        </p:nvSpPr>
        <p:spPr>
          <a:xfrm>
            <a:off x="3862024" y="4654732"/>
            <a:ext cx="1393825" cy="611187"/>
          </a:xfrm>
          <a:custGeom>
            <a:rect b="b" l="l" r="r" t="t"/>
            <a:pathLst>
              <a:path extrusionOk="0" h="385" w="878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9" name="Google Shape;2349;p36"/>
          <p:cNvSpPr txBox="1"/>
          <p:nvPr/>
        </p:nvSpPr>
        <p:spPr>
          <a:xfrm>
            <a:off x="6716349" y="4757919"/>
            <a:ext cx="1189749" cy="33855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100BASE-T2</a:t>
            </a:r>
            <a:endParaRPr/>
          </a:p>
        </p:txBody>
      </p:sp>
      <p:sp>
        <p:nvSpPr>
          <p:cNvPr id="2350" name="Google Shape;2350;p36"/>
          <p:cNvSpPr txBox="1"/>
          <p:nvPr/>
        </p:nvSpPr>
        <p:spPr>
          <a:xfrm>
            <a:off x="6698886" y="5118282"/>
            <a:ext cx="1186543" cy="33855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100BASE-SX</a:t>
            </a:r>
            <a:endParaRPr/>
          </a:p>
        </p:txBody>
      </p:sp>
      <p:sp>
        <p:nvSpPr>
          <p:cNvPr id="2351" name="Google Shape;2351;p36"/>
          <p:cNvSpPr txBox="1"/>
          <p:nvPr/>
        </p:nvSpPr>
        <p:spPr>
          <a:xfrm>
            <a:off x="8062549" y="5113519"/>
            <a:ext cx="1204176" cy="33855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100BASE-BX</a:t>
            </a:r>
            <a:endParaRPr/>
          </a:p>
        </p:txBody>
      </p:sp>
      <p:grpSp>
        <p:nvGrpSpPr>
          <p:cNvPr id="2352" name="Google Shape;2352;p36"/>
          <p:cNvGrpSpPr/>
          <p:nvPr/>
        </p:nvGrpSpPr>
        <p:grpSpPr>
          <a:xfrm>
            <a:off x="6656025" y="4713470"/>
            <a:ext cx="2798763" cy="1595438"/>
            <a:chOff x="3579" y="2988"/>
            <a:chExt cx="1763" cy="1005"/>
          </a:xfrm>
        </p:grpSpPr>
        <p:sp>
          <p:nvSpPr>
            <p:cNvPr id="2353" name="Google Shape;2353;p36"/>
            <p:cNvSpPr/>
            <p:nvPr/>
          </p:nvSpPr>
          <p:spPr>
            <a:xfrm>
              <a:off x="3579" y="2988"/>
              <a:ext cx="1709" cy="489"/>
            </a:xfrm>
            <a:custGeom>
              <a:rect b="b" l="l" r="r" t="t"/>
              <a:pathLst>
                <a:path extrusionOk="0" h="489" w="170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54" name="Google Shape;2354;p36"/>
            <p:cNvCxnSpPr/>
            <p:nvPr/>
          </p:nvCxnSpPr>
          <p:spPr>
            <a:xfrm>
              <a:off x="4410" y="3494"/>
              <a:ext cx="227" cy="291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55" name="Google Shape;2355;p36"/>
            <p:cNvSpPr txBox="1"/>
            <p:nvPr/>
          </p:nvSpPr>
          <p:spPr>
            <a:xfrm>
              <a:off x="4003" y="3741"/>
              <a:ext cx="1339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0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fiber physical layer</a:t>
              </a:r>
              <a:endParaRPr/>
            </a:p>
          </p:txBody>
        </p:sp>
      </p:grpSp>
      <p:grpSp>
        <p:nvGrpSpPr>
          <p:cNvPr id="2356" name="Google Shape;2356;p36"/>
          <p:cNvGrpSpPr/>
          <p:nvPr/>
        </p:nvGrpSpPr>
        <p:grpSpPr>
          <a:xfrm>
            <a:off x="2907936" y="4703945"/>
            <a:ext cx="5059363" cy="1628776"/>
            <a:chOff x="1218" y="2982"/>
            <a:chExt cx="3187" cy="1026"/>
          </a:xfrm>
        </p:grpSpPr>
        <p:sp>
          <p:nvSpPr>
            <p:cNvPr id="2357" name="Google Shape;2357;p36"/>
            <p:cNvSpPr/>
            <p:nvPr/>
          </p:nvSpPr>
          <p:spPr>
            <a:xfrm>
              <a:off x="2741" y="2982"/>
              <a:ext cx="1664" cy="495"/>
            </a:xfrm>
            <a:custGeom>
              <a:rect b="b" l="l" r="r" t="t"/>
              <a:pathLst>
                <a:path extrusionOk="0" h="495" w="1664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cap="flat" cmpd="sng" w="28575">
              <a:solidFill>
                <a:srgbClr val="3333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58" name="Google Shape;2358;p36"/>
            <p:cNvCxnSpPr/>
            <p:nvPr/>
          </p:nvCxnSpPr>
          <p:spPr>
            <a:xfrm flipH="1">
              <a:off x="2929" y="3503"/>
              <a:ext cx="227" cy="291"/>
            </a:xfrm>
            <a:prstGeom prst="straightConnector1">
              <a:avLst/>
            </a:prstGeom>
            <a:noFill/>
            <a:ln cap="flat" cmpd="sng" w="28575">
              <a:solidFill>
                <a:srgbClr val="3333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59" name="Google Shape;2359;p36"/>
            <p:cNvSpPr txBox="1"/>
            <p:nvPr/>
          </p:nvSpPr>
          <p:spPr>
            <a:xfrm>
              <a:off x="1218" y="3756"/>
              <a:ext cx="2453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copper (twister pair) physical layer</a:t>
              </a:r>
              <a:endParaRPr/>
            </a:p>
          </p:txBody>
        </p:sp>
      </p:grpSp>
      <p:sp>
        <p:nvSpPr>
          <p:cNvPr id="2360" name="Google Shape;2360;p36"/>
          <p:cNvSpPr txBox="1"/>
          <p:nvPr/>
        </p:nvSpPr>
        <p:spPr>
          <a:xfrm>
            <a:off x="924898" y="1611604"/>
            <a:ext cx="11197652" cy="1594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Char char="▪"/>
            </a:pPr>
            <a:r>
              <a:rPr i="1" lang="en-US" sz="32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r>
              <a:rPr lang="en-US" sz="32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Ethernet standards</a:t>
            </a:r>
            <a:endParaRPr/>
          </a:p>
          <a:p>
            <a:pPr indent="-284163" lvl="1" marL="52228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MAC protocol and frame format</a:t>
            </a:r>
            <a:endParaRPr/>
          </a:p>
          <a:p>
            <a:pPr indent="-284163" lvl="1" marL="522288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speeds: 2 Mbps, 10 Mbps, 100 Mbps, 1Gbps, 10 Gbps, 40 Gbps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37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Link layer, LANs: roadmap</a:t>
            </a:r>
            <a:endParaRPr sz="4400"/>
          </a:p>
        </p:txBody>
      </p:sp>
      <p:pic>
        <p:nvPicPr>
          <p:cNvPr descr="A train crossing a bridge over a body of water&#10;&#10;Description automatically generated" id="2367" name="Google Shape;236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434" y="1891814"/>
            <a:ext cx="3102316" cy="2326737"/>
          </a:xfrm>
          <a:prstGeom prst="rect">
            <a:avLst/>
          </a:prstGeom>
          <a:noFill/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pic>
      <p:sp>
        <p:nvSpPr>
          <p:cNvPr id="2368" name="Google Shape;2368;p37"/>
          <p:cNvSpPr txBox="1"/>
          <p:nvPr/>
        </p:nvSpPr>
        <p:spPr>
          <a:xfrm>
            <a:off x="6553857" y="4906563"/>
            <a:ext cx="5066531" cy="981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3375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 day in the life of a web request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9" name="Google Shape;2369;p37"/>
          <p:cNvSpPr txBox="1"/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8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error detection, correction 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multiple access protocols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LANs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addressing, ARP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switches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VLANs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link virtualization: MPLS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data center networking</a:t>
            </a:r>
            <a:endParaRPr/>
          </a:p>
          <a:p>
            <a:pPr indent="-714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6837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0" name="Google Shape;2370;p3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38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Ethernet switch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7" name="Google Shape;2377;p3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8" name="Google Shape;2378;p38"/>
          <p:cNvSpPr txBox="1"/>
          <p:nvPr/>
        </p:nvSpPr>
        <p:spPr>
          <a:xfrm>
            <a:off x="846268" y="1386357"/>
            <a:ext cx="10756119" cy="490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403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is a </a:t>
            </a:r>
            <a:r>
              <a:rPr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link-layer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device: takes an </a:t>
            </a:r>
            <a:r>
              <a:rPr i="1" lang="en-US" sz="32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active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role</a:t>
            </a:r>
            <a:endParaRPr/>
          </a:p>
          <a:p>
            <a:pPr indent="-231775" lvl="1" marL="695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store, forward Ethernet frames</a:t>
            </a:r>
            <a:endParaRPr/>
          </a:p>
          <a:p>
            <a:pPr indent="-231775" lvl="1" marL="695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examine incoming frame’s MAC address, </a:t>
            </a:r>
            <a:r>
              <a:rPr b="0" i="1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selectively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forward  frame to one-or-more outgoing links when frame is to be forwarded on segment, uses CSMA/CD to access segment</a:t>
            </a:r>
            <a:endParaRPr/>
          </a:p>
          <a:p>
            <a:pPr indent="-273050" lvl="0" marL="40322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transparent: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hosts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unaware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presence of switches</a:t>
            </a:r>
            <a:endParaRPr/>
          </a:p>
          <a:p>
            <a:pPr indent="-273050" lvl="0" marL="40322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plug-and-play, self-learning</a:t>
            </a:r>
            <a:endParaRPr/>
          </a:p>
          <a:p>
            <a:pPr indent="-231775" lvl="1" marL="695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switches do not need to be configured</a:t>
            </a:r>
            <a:endParaRPr/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39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Switch: multiple simultaneous transmissions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5" name="Google Shape;2385;p39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86" name="Google Shape;2386;p39"/>
          <p:cNvGrpSpPr/>
          <p:nvPr/>
        </p:nvGrpSpPr>
        <p:grpSpPr>
          <a:xfrm>
            <a:off x="7160640" y="1920913"/>
            <a:ext cx="3884571" cy="3909974"/>
            <a:chOff x="7670306" y="1697644"/>
            <a:chExt cx="3884571" cy="3909974"/>
          </a:xfrm>
        </p:grpSpPr>
        <p:cxnSp>
          <p:nvCxnSpPr>
            <p:cNvPr id="2387" name="Google Shape;2387;p39"/>
            <p:cNvCxnSpPr/>
            <p:nvPr/>
          </p:nvCxnSpPr>
          <p:spPr>
            <a:xfrm>
              <a:off x="9587512" y="2387296"/>
              <a:ext cx="0" cy="164811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88" name="Google Shape;2388;p39"/>
            <p:cNvSpPr txBox="1"/>
            <p:nvPr/>
          </p:nvSpPr>
          <p:spPr>
            <a:xfrm>
              <a:off x="8855012" y="4899732"/>
              <a:ext cx="2699865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switch with six interfaces (</a:t>
              </a:r>
              <a:r>
                <a:rPr b="0" i="0" lang="en-US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1,2,3,4,5,6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  </a:t>
              </a:r>
              <a:endParaRPr/>
            </a:p>
          </p:txBody>
        </p:sp>
        <p:sp>
          <p:nvSpPr>
            <p:cNvPr id="2389" name="Google Shape;2389;p39"/>
            <p:cNvSpPr txBox="1"/>
            <p:nvPr/>
          </p:nvSpPr>
          <p:spPr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390" name="Google Shape;2390;p39"/>
            <p:cNvSpPr txBox="1"/>
            <p:nvPr/>
          </p:nvSpPr>
          <p:spPr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i="0"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’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39"/>
            <p:cNvSpPr txBox="1"/>
            <p:nvPr/>
          </p:nvSpPr>
          <p:spPr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392" name="Google Shape;2392;p39"/>
            <p:cNvSpPr txBox="1"/>
            <p:nvPr/>
          </p:nvSpPr>
          <p:spPr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i="0"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’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3" name="Google Shape;2393;p39"/>
            <p:cNvSpPr txBox="1"/>
            <p:nvPr/>
          </p:nvSpPr>
          <p:spPr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394" name="Google Shape;2394;p39"/>
            <p:cNvSpPr txBox="1"/>
            <p:nvPr/>
          </p:nvSpPr>
          <p:spPr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C’</a:t>
              </a:r>
              <a:endParaRPr/>
            </a:p>
          </p:txBody>
        </p:sp>
        <p:grpSp>
          <p:nvGrpSpPr>
            <p:cNvPr id="2395" name="Google Shape;2395;p39"/>
            <p:cNvGrpSpPr/>
            <p:nvPr/>
          </p:nvGrpSpPr>
          <p:grpSpPr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descr="desktop_computer_stylized_medium" id="2396" name="Google Shape;2396;p3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97" name="Google Shape;2397;p3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8" name="Google Shape;2398;p39"/>
            <p:cNvGrpSpPr/>
            <p:nvPr/>
          </p:nvGrpSpPr>
          <p:grpSpPr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descr="desktop_computer_stylized_medium" id="2399" name="Google Shape;2399;p3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00" name="Google Shape;2400;p3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01" name="Google Shape;2401;p39"/>
            <p:cNvSpPr txBox="1"/>
            <p:nvPr/>
          </p:nvSpPr>
          <p:spPr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402" name="Google Shape;2402;p39"/>
            <p:cNvSpPr txBox="1"/>
            <p:nvPr/>
          </p:nvSpPr>
          <p:spPr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403" name="Google Shape;2403;p39"/>
            <p:cNvSpPr txBox="1"/>
            <p:nvPr/>
          </p:nvSpPr>
          <p:spPr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2404" name="Google Shape;2404;p39"/>
            <p:cNvSpPr txBox="1"/>
            <p:nvPr/>
          </p:nvSpPr>
          <p:spPr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2405" name="Google Shape;2405;p39"/>
            <p:cNvSpPr txBox="1"/>
            <p:nvPr/>
          </p:nvSpPr>
          <p:spPr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2406" name="Google Shape;2406;p39"/>
            <p:cNvSpPr txBox="1"/>
            <p:nvPr/>
          </p:nvSpPr>
          <p:spPr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407" name="Google Shape;2407;p39"/>
            <p:cNvSpPr/>
            <p:nvPr/>
          </p:nvSpPr>
          <p:spPr>
            <a:xfrm rot="5400000">
              <a:off x="8461713" y="2732203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sp>
          <p:nvSpPr>
            <p:cNvPr id="2408" name="Google Shape;2408;p39"/>
            <p:cNvSpPr/>
            <p:nvPr/>
          </p:nvSpPr>
          <p:spPr>
            <a:xfrm rot="5400000">
              <a:off x="8476898" y="3630561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sp>
          <p:nvSpPr>
            <p:cNvPr id="2409" name="Google Shape;2409;p39"/>
            <p:cNvSpPr/>
            <p:nvPr/>
          </p:nvSpPr>
          <p:spPr>
            <a:xfrm rot="5400000">
              <a:off x="10579799" y="2734470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sp>
          <p:nvSpPr>
            <p:cNvPr id="2410" name="Google Shape;2410;p39"/>
            <p:cNvSpPr/>
            <p:nvPr/>
          </p:nvSpPr>
          <p:spPr>
            <a:xfrm rot="5400000">
              <a:off x="10594984" y="3632828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grpSp>
          <p:nvGrpSpPr>
            <p:cNvPr id="2411" name="Google Shape;2411;p39"/>
            <p:cNvGrpSpPr/>
            <p:nvPr/>
          </p:nvGrpSpPr>
          <p:grpSpPr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descr="desktop_computer_stylized_medium" id="2412" name="Google Shape;2412;p3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13" name="Google Shape;2413;p3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desktop_computer_stylized_medium" id="2414" name="Google Shape;2414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5" name="Google Shape;2415;p39"/>
            <p:cNvSpPr/>
            <p:nvPr/>
          </p:nvSpPr>
          <p:spPr>
            <a:xfrm flipH="1">
              <a:off x="10752102" y="3466315"/>
              <a:ext cx="414893" cy="339637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16" name="Google Shape;2416;p39"/>
            <p:cNvCxnSpPr>
              <a:stCxn id="2407" idx="0"/>
              <a:endCxn id="2410" idx="2"/>
            </p:cNvCxnSpPr>
            <p:nvPr/>
          </p:nvCxnSpPr>
          <p:spPr>
            <a:xfrm>
              <a:off x="8638885" y="2857428"/>
              <a:ext cx="1882800" cy="900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7" name="Google Shape;2417;p39"/>
            <p:cNvCxnSpPr/>
            <p:nvPr/>
          </p:nvCxnSpPr>
          <p:spPr>
            <a:xfrm flipH="1" rot="10800000">
              <a:off x="8648700" y="2858184"/>
              <a:ext cx="1869638" cy="90443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18" name="Google Shape;2418;p39"/>
            <p:cNvSpPr/>
            <p:nvPr/>
          </p:nvSpPr>
          <p:spPr>
            <a:xfrm rot="10800000">
              <a:off x="9534072" y="2230527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sp>
          <p:nvSpPr>
            <p:cNvPr id="2419" name="Google Shape;2419;p39"/>
            <p:cNvSpPr/>
            <p:nvPr/>
          </p:nvSpPr>
          <p:spPr>
            <a:xfrm rot="10800000">
              <a:off x="9531052" y="3935912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grpSp>
          <p:nvGrpSpPr>
            <p:cNvPr id="2420" name="Google Shape;2420;p39"/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2421" name="Google Shape;2421;p39"/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2" name="Google Shape;2422;p39"/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rect b="b" l="l" r="r" t="t"/>
                <a:pathLst>
                  <a:path extrusionOk="0" h="1324303" w="3783724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23" name="Google Shape;2423;p39"/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424" name="Google Shape;2424;p39"/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5" name="Google Shape;2425;p39"/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6" name="Google Shape;2426;p39"/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7" name="Google Shape;2427;p39"/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28" name="Google Shape;2428;p39"/>
            <p:cNvGrpSpPr/>
            <p:nvPr/>
          </p:nvGrpSpPr>
          <p:grpSpPr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descr="desktop_computer_stylized_medium" id="2429" name="Google Shape;2429;p3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30" name="Google Shape;2430;p3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1" name="Google Shape;2431;p39"/>
            <p:cNvGrpSpPr/>
            <p:nvPr/>
          </p:nvGrpSpPr>
          <p:grpSpPr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descr="desktop_computer_stylized_medium" id="2432" name="Google Shape;2432;p3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33" name="Google Shape;2433;p3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34" name="Google Shape;2434;p39"/>
          <p:cNvSpPr txBox="1"/>
          <p:nvPr/>
        </p:nvSpPr>
        <p:spPr>
          <a:xfrm>
            <a:off x="929391" y="1533864"/>
            <a:ext cx="5846164" cy="343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93688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hosts have dedicated, direct connection to switch</a:t>
            </a:r>
            <a:endParaRPr/>
          </a:p>
          <a:p>
            <a:pPr indent="-293688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switches buffer packets</a:t>
            </a:r>
            <a:endParaRPr/>
          </a:p>
          <a:p>
            <a:pPr indent="-293688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 protocol used on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incoming link, so: </a:t>
            </a:r>
            <a:endParaRPr/>
          </a:p>
          <a:p>
            <a:pPr indent="-293688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collisions; full duplex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link is its own collision domain</a:t>
            </a:r>
            <a:endParaRPr/>
          </a:p>
        </p:txBody>
      </p:sp>
      <p:sp>
        <p:nvSpPr>
          <p:cNvPr id="2435" name="Google Shape;2435;p39"/>
          <p:cNvSpPr txBox="1"/>
          <p:nvPr/>
        </p:nvSpPr>
        <p:spPr>
          <a:xfrm>
            <a:off x="927244" y="4731250"/>
            <a:ext cx="6723621" cy="148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8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switching: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A-to-A’ and B-to-B’ can transmit simultaneously, without collisions</a:t>
            </a:r>
            <a:endParaRPr/>
          </a:p>
        </p:txBody>
      </p:sp>
      <p:sp>
        <p:nvSpPr>
          <p:cNvPr id="2436" name="Google Shape;2436;p39"/>
          <p:cNvSpPr/>
          <p:nvPr/>
        </p:nvSpPr>
        <p:spPr>
          <a:xfrm rot="5400000">
            <a:off x="8417537" y="3356139"/>
            <a:ext cx="1352278" cy="17792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7" name="Google Shape;2437;p39"/>
          <p:cNvSpPr/>
          <p:nvPr/>
        </p:nvSpPr>
        <p:spPr>
          <a:xfrm rot="9282253">
            <a:off x="8060403" y="3378664"/>
            <a:ext cx="1986794" cy="199277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40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Switch: multiple simultaneous transmissions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4" name="Google Shape;2444;p40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45" name="Google Shape;2445;p40"/>
          <p:cNvGrpSpPr/>
          <p:nvPr/>
        </p:nvGrpSpPr>
        <p:grpSpPr>
          <a:xfrm>
            <a:off x="7160640" y="1920913"/>
            <a:ext cx="3884571" cy="3909974"/>
            <a:chOff x="7670306" y="1697644"/>
            <a:chExt cx="3884571" cy="3909974"/>
          </a:xfrm>
        </p:grpSpPr>
        <p:cxnSp>
          <p:nvCxnSpPr>
            <p:cNvPr id="2446" name="Google Shape;2446;p40"/>
            <p:cNvCxnSpPr/>
            <p:nvPr/>
          </p:nvCxnSpPr>
          <p:spPr>
            <a:xfrm>
              <a:off x="9587512" y="2387296"/>
              <a:ext cx="0" cy="164811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47" name="Google Shape;2447;p40"/>
            <p:cNvSpPr txBox="1"/>
            <p:nvPr/>
          </p:nvSpPr>
          <p:spPr>
            <a:xfrm>
              <a:off x="8855012" y="4899732"/>
              <a:ext cx="2699865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switch with six interfaces (</a:t>
              </a:r>
              <a:r>
                <a:rPr b="0" i="0" lang="en-US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1,2,3,4,5,6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)  </a:t>
              </a:r>
              <a:endParaRPr/>
            </a:p>
          </p:txBody>
        </p:sp>
        <p:sp>
          <p:nvSpPr>
            <p:cNvPr id="2448" name="Google Shape;2448;p40"/>
            <p:cNvSpPr txBox="1"/>
            <p:nvPr/>
          </p:nvSpPr>
          <p:spPr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449" name="Google Shape;2449;p40"/>
            <p:cNvSpPr txBox="1"/>
            <p:nvPr/>
          </p:nvSpPr>
          <p:spPr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i="0"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’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0" name="Google Shape;2450;p40"/>
            <p:cNvSpPr txBox="1"/>
            <p:nvPr/>
          </p:nvSpPr>
          <p:spPr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451" name="Google Shape;2451;p40"/>
            <p:cNvSpPr txBox="1"/>
            <p:nvPr/>
          </p:nvSpPr>
          <p:spPr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i="0"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’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2" name="Google Shape;2452;p40"/>
            <p:cNvSpPr txBox="1"/>
            <p:nvPr/>
          </p:nvSpPr>
          <p:spPr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453" name="Google Shape;2453;p40"/>
            <p:cNvSpPr txBox="1"/>
            <p:nvPr/>
          </p:nvSpPr>
          <p:spPr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C’</a:t>
              </a:r>
              <a:endParaRPr/>
            </a:p>
          </p:txBody>
        </p:sp>
        <p:grpSp>
          <p:nvGrpSpPr>
            <p:cNvPr id="2454" name="Google Shape;2454;p40"/>
            <p:cNvGrpSpPr/>
            <p:nvPr/>
          </p:nvGrpSpPr>
          <p:grpSpPr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descr="desktop_computer_stylized_medium" id="2455" name="Google Shape;2455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56" name="Google Shape;2456;p4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7" name="Google Shape;2457;p40"/>
            <p:cNvGrpSpPr/>
            <p:nvPr/>
          </p:nvGrpSpPr>
          <p:grpSpPr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descr="desktop_computer_stylized_medium" id="2458" name="Google Shape;2458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59" name="Google Shape;2459;p4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60" name="Google Shape;2460;p40"/>
            <p:cNvSpPr txBox="1"/>
            <p:nvPr/>
          </p:nvSpPr>
          <p:spPr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461" name="Google Shape;2461;p40"/>
            <p:cNvSpPr txBox="1"/>
            <p:nvPr/>
          </p:nvSpPr>
          <p:spPr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462" name="Google Shape;2462;p40"/>
            <p:cNvSpPr txBox="1"/>
            <p:nvPr/>
          </p:nvSpPr>
          <p:spPr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2463" name="Google Shape;2463;p40"/>
            <p:cNvSpPr txBox="1"/>
            <p:nvPr/>
          </p:nvSpPr>
          <p:spPr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2464" name="Google Shape;2464;p40"/>
            <p:cNvSpPr txBox="1"/>
            <p:nvPr/>
          </p:nvSpPr>
          <p:spPr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2465" name="Google Shape;2465;p40"/>
            <p:cNvSpPr txBox="1"/>
            <p:nvPr/>
          </p:nvSpPr>
          <p:spPr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466" name="Google Shape;2466;p40"/>
            <p:cNvSpPr/>
            <p:nvPr/>
          </p:nvSpPr>
          <p:spPr>
            <a:xfrm rot="5400000">
              <a:off x="8461713" y="2732203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sp>
          <p:nvSpPr>
            <p:cNvPr id="2467" name="Google Shape;2467;p40"/>
            <p:cNvSpPr/>
            <p:nvPr/>
          </p:nvSpPr>
          <p:spPr>
            <a:xfrm rot="5400000">
              <a:off x="8476898" y="3630561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sp>
          <p:nvSpPr>
            <p:cNvPr id="2468" name="Google Shape;2468;p40"/>
            <p:cNvSpPr/>
            <p:nvPr/>
          </p:nvSpPr>
          <p:spPr>
            <a:xfrm rot="5400000">
              <a:off x="10579799" y="2734470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sp>
          <p:nvSpPr>
            <p:cNvPr id="2469" name="Google Shape;2469;p40"/>
            <p:cNvSpPr/>
            <p:nvPr/>
          </p:nvSpPr>
          <p:spPr>
            <a:xfrm rot="5400000">
              <a:off x="10594984" y="3632828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grpSp>
          <p:nvGrpSpPr>
            <p:cNvPr id="2470" name="Google Shape;2470;p40"/>
            <p:cNvGrpSpPr/>
            <p:nvPr/>
          </p:nvGrpSpPr>
          <p:grpSpPr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descr="desktop_computer_stylized_medium" id="2471" name="Google Shape;2471;p4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72" name="Google Shape;2472;p4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desktop_computer_stylized_medium" id="2473" name="Google Shape;2473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4" name="Google Shape;2474;p40"/>
            <p:cNvSpPr/>
            <p:nvPr/>
          </p:nvSpPr>
          <p:spPr>
            <a:xfrm flipH="1">
              <a:off x="10752102" y="3466315"/>
              <a:ext cx="414893" cy="339637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75" name="Google Shape;2475;p40"/>
            <p:cNvCxnSpPr>
              <a:stCxn id="2466" idx="0"/>
              <a:endCxn id="2469" idx="2"/>
            </p:cNvCxnSpPr>
            <p:nvPr/>
          </p:nvCxnSpPr>
          <p:spPr>
            <a:xfrm>
              <a:off x="8638885" y="2857428"/>
              <a:ext cx="1882800" cy="900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6" name="Google Shape;2476;p40"/>
            <p:cNvCxnSpPr/>
            <p:nvPr/>
          </p:nvCxnSpPr>
          <p:spPr>
            <a:xfrm flipH="1" rot="10800000">
              <a:off x="8648700" y="2858184"/>
              <a:ext cx="1869638" cy="90443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77" name="Google Shape;2477;p40"/>
            <p:cNvSpPr/>
            <p:nvPr/>
          </p:nvSpPr>
          <p:spPr>
            <a:xfrm rot="10800000">
              <a:off x="9534072" y="2230527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sp>
          <p:nvSpPr>
            <p:cNvPr id="2478" name="Google Shape;2478;p40"/>
            <p:cNvSpPr/>
            <p:nvPr/>
          </p:nvSpPr>
          <p:spPr>
            <a:xfrm rot="10800000">
              <a:off x="9531052" y="3935912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grpSp>
          <p:nvGrpSpPr>
            <p:cNvPr id="2479" name="Google Shape;2479;p40"/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2480" name="Google Shape;2480;p40"/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1" name="Google Shape;2481;p40"/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rect b="b" l="l" r="r" t="t"/>
                <a:pathLst>
                  <a:path extrusionOk="0" h="1324303" w="3783724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82" name="Google Shape;2482;p40"/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483" name="Google Shape;2483;p40"/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4" name="Google Shape;2484;p40"/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5" name="Google Shape;2485;p40"/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6" name="Google Shape;2486;p40"/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87" name="Google Shape;2487;p40"/>
            <p:cNvGrpSpPr/>
            <p:nvPr/>
          </p:nvGrpSpPr>
          <p:grpSpPr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descr="desktop_computer_stylized_medium" id="2488" name="Google Shape;2488;p4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89" name="Google Shape;2489;p4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0" name="Google Shape;2490;p40"/>
            <p:cNvGrpSpPr/>
            <p:nvPr/>
          </p:nvGrpSpPr>
          <p:grpSpPr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descr="desktop_computer_stylized_medium" id="2491" name="Google Shape;2491;p4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92" name="Google Shape;2492;p4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93" name="Google Shape;2493;p40"/>
          <p:cNvSpPr txBox="1"/>
          <p:nvPr/>
        </p:nvSpPr>
        <p:spPr>
          <a:xfrm>
            <a:off x="929391" y="1533864"/>
            <a:ext cx="5846164" cy="343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93688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hosts have dedicated, direct connection to switch</a:t>
            </a:r>
            <a:endParaRPr/>
          </a:p>
          <a:p>
            <a:pPr indent="-293688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switches buffer packets</a:t>
            </a:r>
            <a:endParaRPr/>
          </a:p>
          <a:p>
            <a:pPr indent="-293688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 protocol used on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incoming link, so: </a:t>
            </a:r>
            <a:endParaRPr/>
          </a:p>
          <a:p>
            <a:pPr indent="-293688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collisions; full duplex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link is its own collision domain</a:t>
            </a:r>
            <a:endParaRPr/>
          </a:p>
        </p:txBody>
      </p:sp>
      <p:sp>
        <p:nvSpPr>
          <p:cNvPr id="2494" name="Google Shape;2494;p40"/>
          <p:cNvSpPr txBox="1"/>
          <p:nvPr/>
        </p:nvSpPr>
        <p:spPr>
          <a:xfrm>
            <a:off x="927244" y="4731249"/>
            <a:ext cx="6723621" cy="175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8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switching: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A-to-A’ and B-to-B’ can transmit simultaneously, without collisions</a:t>
            </a:r>
            <a:endParaRPr/>
          </a:p>
          <a:p>
            <a:pPr indent="-293688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A-to-A’ and C to A’ can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happen simultaneously </a:t>
            </a:r>
            <a:endParaRPr/>
          </a:p>
        </p:txBody>
      </p:sp>
      <p:sp>
        <p:nvSpPr>
          <p:cNvPr id="2495" name="Google Shape;2495;p40"/>
          <p:cNvSpPr/>
          <p:nvPr/>
        </p:nvSpPr>
        <p:spPr>
          <a:xfrm rot="5400000">
            <a:off x="8324937" y="3356139"/>
            <a:ext cx="1352278" cy="17792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6" name="Google Shape;2496;p40"/>
          <p:cNvSpPr/>
          <p:nvPr/>
        </p:nvSpPr>
        <p:spPr>
          <a:xfrm>
            <a:off x="9120852" y="3472405"/>
            <a:ext cx="185194" cy="75235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7" name="Google Shape;2497;p40"/>
          <p:cNvCxnSpPr/>
          <p:nvPr/>
        </p:nvCxnSpPr>
        <p:spPr>
          <a:xfrm>
            <a:off x="9178725" y="3487837"/>
            <a:ext cx="717630" cy="366532"/>
          </a:xfrm>
          <a:prstGeom prst="straightConnector1">
            <a:avLst/>
          </a:prstGeom>
          <a:noFill/>
          <a:ln cap="flat" cmpd="sng" w="762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drawing&#10;&#10;Description automatically generated" id="2498" name="Google Shape;2498;p40"/>
          <p:cNvPicPr preferRelativeResize="0"/>
          <p:nvPr/>
        </p:nvPicPr>
        <p:blipFill rotWithShape="1">
          <a:blip r:embed="rId5">
            <a:alphaModFix amt="81000"/>
          </a:blip>
          <a:srcRect b="0" l="0" r="0" t="0"/>
          <a:stretch/>
        </p:blipFill>
        <p:spPr>
          <a:xfrm>
            <a:off x="8310621" y="2697717"/>
            <a:ext cx="1577693" cy="1699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3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p41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Switch forwarding table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5" name="Google Shape;2505;p41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06" name="Google Shape;2506;p41"/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2507" name="Google Shape;2507;p41"/>
            <p:cNvCxnSpPr/>
            <p:nvPr/>
          </p:nvCxnSpPr>
          <p:spPr>
            <a:xfrm>
              <a:off x="9587512" y="2387296"/>
              <a:ext cx="0" cy="164811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08" name="Google Shape;2508;p41"/>
            <p:cNvSpPr txBox="1"/>
            <p:nvPr/>
          </p:nvSpPr>
          <p:spPr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509" name="Google Shape;2509;p41"/>
            <p:cNvSpPr txBox="1"/>
            <p:nvPr/>
          </p:nvSpPr>
          <p:spPr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i="0"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’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0" name="Google Shape;2510;p41"/>
            <p:cNvSpPr txBox="1"/>
            <p:nvPr/>
          </p:nvSpPr>
          <p:spPr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511" name="Google Shape;2511;p41"/>
            <p:cNvSpPr txBox="1"/>
            <p:nvPr/>
          </p:nvSpPr>
          <p:spPr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i="0"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’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2" name="Google Shape;2512;p41"/>
            <p:cNvSpPr txBox="1"/>
            <p:nvPr/>
          </p:nvSpPr>
          <p:spPr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513" name="Google Shape;2513;p41"/>
            <p:cNvSpPr txBox="1"/>
            <p:nvPr/>
          </p:nvSpPr>
          <p:spPr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C’</a:t>
              </a:r>
              <a:endParaRPr/>
            </a:p>
          </p:txBody>
        </p:sp>
        <p:grpSp>
          <p:nvGrpSpPr>
            <p:cNvPr id="2514" name="Google Shape;2514;p41"/>
            <p:cNvGrpSpPr/>
            <p:nvPr/>
          </p:nvGrpSpPr>
          <p:grpSpPr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descr="desktop_computer_stylized_medium" id="2515" name="Google Shape;2515;p4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16" name="Google Shape;2516;p4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7" name="Google Shape;2517;p41"/>
            <p:cNvGrpSpPr/>
            <p:nvPr/>
          </p:nvGrpSpPr>
          <p:grpSpPr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descr="desktop_computer_stylized_medium" id="2518" name="Google Shape;2518;p4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19" name="Google Shape;2519;p4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20" name="Google Shape;2520;p41"/>
            <p:cNvSpPr txBox="1"/>
            <p:nvPr/>
          </p:nvSpPr>
          <p:spPr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521" name="Google Shape;2521;p41"/>
            <p:cNvSpPr txBox="1"/>
            <p:nvPr/>
          </p:nvSpPr>
          <p:spPr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522" name="Google Shape;2522;p41"/>
            <p:cNvSpPr txBox="1"/>
            <p:nvPr/>
          </p:nvSpPr>
          <p:spPr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2523" name="Google Shape;2523;p41"/>
            <p:cNvSpPr txBox="1"/>
            <p:nvPr/>
          </p:nvSpPr>
          <p:spPr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2524" name="Google Shape;2524;p41"/>
            <p:cNvSpPr txBox="1"/>
            <p:nvPr/>
          </p:nvSpPr>
          <p:spPr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2525" name="Google Shape;2525;p41"/>
            <p:cNvSpPr txBox="1"/>
            <p:nvPr/>
          </p:nvSpPr>
          <p:spPr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526" name="Google Shape;2526;p41"/>
            <p:cNvSpPr/>
            <p:nvPr/>
          </p:nvSpPr>
          <p:spPr>
            <a:xfrm rot="5400000">
              <a:off x="8461713" y="2732203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sp>
          <p:nvSpPr>
            <p:cNvPr id="2527" name="Google Shape;2527;p41"/>
            <p:cNvSpPr/>
            <p:nvPr/>
          </p:nvSpPr>
          <p:spPr>
            <a:xfrm rot="5400000">
              <a:off x="8476898" y="3630561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sp>
          <p:nvSpPr>
            <p:cNvPr id="2528" name="Google Shape;2528;p41"/>
            <p:cNvSpPr/>
            <p:nvPr/>
          </p:nvSpPr>
          <p:spPr>
            <a:xfrm rot="5400000">
              <a:off x="10579799" y="2734470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sp>
          <p:nvSpPr>
            <p:cNvPr id="2529" name="Google Shape;2529;p41"/>
            <p:cNvSpPr/>
            <p:nvPr/>
          </p:nvSpPr>
          <p:spPr>
            <a:xfrm rot="5400000">
              <a:off x="10594984" y="3632828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grpSp>
          <p:nvGrpSpPr>
            <p:cNvPr id="2530" name="Google Shape;2530;p41"/>
            <p:cNvGrpSpPr/>
            <p:nvPr/>
          </p:nvGrpSpPr>
          <p:grpSpPr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descr="desktop_computer_stylized_medium" id="2531" name="Google Shape;2531;p4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32" name="Google Shape;2532;p4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desktop_computer_stylized_medium" id="2533" name="Google Shape;2533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4" name="Google Shape;2534;p41"/>
            <p:cNvSpPr/>
            <p:nvPr/>
          </p:nvSpPr>
          <p:spPr>
            <a:xfrm flipH="1">
              <a:off x="10752102" y="3466315"/>
              <a:ext cx="414893" cy="339637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35" name="Google Shape;2535;p41"/>
            <p:cNvCxnSpPr>
              <a:stCxn id="2526" idx="0"/>
              <a:endCxn id="2529" idx="2"/>
            </p:cNvCxnSpPr>
            <p:nvPr/>
          </p:nvCxnSpPr>
          <p:spPr>
            <a:xfrm>
              <a:off x="8638885" y="2857428"/>
              <a:ext cx="1882800" cy="900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6" name="Google Shape;2536;p41"/>
            <p:cNvCxnSpPr/>
            <p:nvPr/>
          </p:nvCxnSpPr>
          <p:spPr>
            <a:xfrm flipH="1" rot="10800000">
              <a:off x="8648700" y="2858184"/>
              <a:ext cx="1869638" cy="90443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37" name="Google Shape;2537;p41"/>
            <p:cNvSpPr/>
            <p:nvPr/>
          </p:nvSpPr>
          <p:spPr>
            <a:xfrm rot="10800000">
              <a:off x="9534072" y="2230527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sp>
          <p:nvSpPr>
            <p:cNvPr id="2538" name="Google Shape;2538;p41"/>
            <p:cNvSpPr/>
            <p:nvPr/>
          </p:nvSpPr>
          <p:spPr>
            <a:xfrm rot="10800000">
              <a:off x="9531052" y="3935912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grpSp>
          <p:nvGrpSpPr>
            <p:cNvPr id="2539" name="Google Shape;2539;p41"/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2540" name="Google Shape;2540;p41"/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1" name="Google Shape;2541;p41"/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rect b="b" l="l" r="r" t="t"/>
                <a:pathLst>
                  <a:path extrusionOk="0" h="1324303" w="3783724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42" name="Google Shape;2542;p41"/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543" name="Google Shape;2543;p41"/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4" name="Google Shape;2544;p41"/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5" name="Google Shape;2545;p41"/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6" name="Google Shape;2546;p41"/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547" name="Google Shape;2547;p41"/>
            <p:cNvGrpSpPr/>
            <p:nvPr/>
          </p:nvGrpSpPr>
          <p:grpSpPr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descr="desktop_computer_stylized_medium" id="2548" name="Google Shape;2548;p4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49" name="Google Shape;2549;p4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0" name="Google Shape;2550;p41"/>
            <p:cNvGrpSpPr/>
            <p:nvPr/>
          </p:nvGrpSpPr>
          <p:grpSpPr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descr="desktop_computer_stylized_medium" id="2551" name="Google Shape;2551;p4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52" name="Google Shape;2552;p4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53" name="Google Shape;2553;p41"/>
          <p:cNvSpPr txBox="1"/>
          <p:nvPr/>
        </p:nvSpPr>
        <p:spPr>
          <a:xfrm>
            <a:off x="789457" y="1563480"/>
            <a:ext cx="6960458" cy="1374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8938" lvl="0" marL="403225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i="1" lang="en-US" sz="2800" u="sng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Q:</a:t>
            </a: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switch know A’ reachable via interface 4, B’ reachable via interface 5?</a:t>
            </a:r>
            <a:endParaRPr/>
          </a:p>
        </p:txBody>
      </p:sp>
      <p:sp>
        <p:nvSpPr>
          <p:cNvPr id="2554" name="Google Shape;2554;p41"/>
          <p:cNvSpPr txBox="1"/>
          <p:nvPr/>
        </p:nvSpPr>
        <p:spPr>
          <a:xfrm>
            <a:off x="1152393" y="2506650"/>
            <a:ext cx="5892981" cy="213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i="1" lang="en-US" sz="2800" u="sng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A:</a:t>
            </a:r>
            <a:r>
              <a:rPr i="1"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switch has a </a:t>
            </a: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switch table,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entry:</a:t>
            </a:r>
            <a:endParaRPr/>
          </a:p>
          <a:p>
            <a:pPr indent="-284163" lvl="1" marL="5222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(MAC address of host, interface to reach host, time stamp)</a:t>
            </a:r>
            <a:endParaRPr/>
          </a:p>
          <a:p>
            <a:pPr indent="-284163" lvl="1" marL="522288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looks like a routing table!</a:t>
            </a:r>
            <a:endParaRPr/>
          </a:p>
        </p:txBody>
      </p:sp>
      <p:sp>
        <p:nvSpPr>
          <p:cNvPr id="2555" name="Google Shape;2555;p41"/>
          <p:cNvSpPr txBox="1"/>
          <p:nvPr/>
        </p:nvSpPr>
        <p:spPr>
          <a:xfrm>
            <a:off x="719530" y="4863228"/>
            <a:ext cx="6100996" cy="1687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224" lvl="0" marL="4619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</a:pPr>
            <a:r>
              <a:rPr i="1" lang="en-US" sz="3200" u="sng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Q:</a:t>
            </a:r>
            <a:r>
              <a:rPr i="1" lang="en-US" sz="3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entries created, maintained in switch table?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4163" lvl="1" marL="8064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 like a routing protocol?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0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p42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Switch: self-learning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2" name="Google Shape;2562;p4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63" name="Google Shape;2563;p42"/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2564" name="Google Shape;2564;p42"/>
            <p:cNvCxnSpPr/>
            <p:nvPr/>
          </p:nvCxnSpPr>
          <p:spPr>
            <a:xfrm>
              <a:off x="9587512" y="2387296"/>
              <a:ext cx="0" cy="164811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65" name="Google Shape;2565;p42"/>
            <p:cNvSpPr txBox="1"/>
            <p:nvPr/>
          </p:nvSpPr>
          <p:spPr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566" name="Google Shape;2566;p42"/>
            <p:cNvSpPr txBox="1"/>
            <p:nvPr/>
          </p:nvSpPr>
          <p:spPr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i="0"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’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7" name="Google Shape;2567;p42"/>
            <p:cNvSpPr txBox="1"/>
            <p:nvPr/>
          </p:nvSpPr>
          <p:spPr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568" name="Google Shape;2568;p42"/>
            <p:cNvSpPr txBox="1"/>
            <p:nvPr/>
          </p:nvSpPr>
          <p:spPr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i="0"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’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9" name="Google Shape;2569;p42"/>
            <p:cNvSpPr txBox="1"/>
            <p:nvPr/>
          </p:nvSpPr>
          <p:spPr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570" name="Google Shape;2570;p42"/>
            <p:cNvSpPr txBox="1"/>
            <p:nvPr/>
          </p:nvSpPr>
          <p:spPr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C’</a:t>
              </a:r>
              <a:endParaRPr/>
            </a:p>
          </p:txBody>
        </p:sp>
        <p:grpSp>
          <p:nvGrpSpPr>
            <p:cNvPr id="2571" name="Google Shape;2571;p42"/>
            <p:cNvGrpSpPr/>
            <p:nvPr/>
          </p:nvGrpSpPr>
          <p:grpSpPr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descr="desktop_computer_stylized_medium" id="2572" name="Google Shape;2572;p4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73" name="Google Shape;2573;p4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4" name="Google Shape;2574;p42"/>
            <p:cNvGrpSpPr/>
            <p:nvPr/>
          </p:nvGrpSpPr>
          <p:grpSpPr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descr="desktop_computer_stylized_medium" id="2575" name="Google Shape;2575;p4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76" name="Google Shape;2576;p4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77" name="Google Shape;2577;p42"/>
            <p:cNvSpPr txBox="1"/>
            <p:nvPr/>
          </p:nvSpPr>
          <p:spPr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578" name="Google Shape;2578;p42"/>
            <p:cNvSpPr txBox="1"/>
            <p:nvPr/>
          </p:nvSpPr>
          <p:spPr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579" name="Google Shape;2579;p42"/>
            <p:cNvSpPr txBox="1"/>
            <p:nvPr/>
          </p:nvSpPr>
          <p:spPr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2580" name="Google Shape;2580;p42"/>
            <p:cNvSpPr txBox="1"/>
            <p:nvPr/>
          </p:nvSpPr>
          <p:spPr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2581" name="Google Shape;2581;p42"/>
            <p:cNvSpPr txBox="1"/>
            <p:nvPr/>
          </p:nvSpPr>
          <p:spPr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2582" name="Google Shape;2582;p42"/>
            <p:cNvSpPr txBox="1"/>
            <p:nvPr/>
          </p:nvSpPr>
          <p:spPr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 rot="5400000">
              <a:off x="8461713" y="2732203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sp>
          <p:nvSpPr>
            <p:cNvPr id="2584" name="Google Shape;2584;p42"/>
            <p:cNvSpPr/>
            <p:nvPr/>
          </p:nvSpPr>
          <p:spPr>
            <a:xfrm rot="5400000">
              <a:off x="8476898" y="3630561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sp>
          <p:nvSpPr>
            <p:cNvPr id="2585" name="Google Shape;2585;p42"/>
            <p:cNvSpPr/>
            <p:nvPr/>
          </p:nvSpPr>
          <p:spPr>
            <a:xfrm rot="5400000">
              <a:off x="10579799" y="2734470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sp>
          <p:nvSpPr>
            <p:cNvPr id="2586" name="Google Shape;2586;p42"/>
            <p:cNvSpPr/>
            <p:nvPr/>
          </p:nvSpPr>
          <p:spPr>
            <a:xfrm rot="5400000">
              <a:off x="10594984" y="3632828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grpSp>
          <p:nvGrpSpPr>
            <p:cNvPr id="2587" name="Google Shape;2587;p42"/>
            <p:cNvGrpSpPr/>
            <p:nvPr/>
          </p:nvGrpSpPr>
          <p:grpSpPr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descr="desktop_computer_stylized_medium" id="2588" name="Google Shape;2588;p4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89" name="Google Shape;2589;p4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desktop_computer_stylized_medium" id="2590" name="Google Shape;2590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1" name="Google Shape;2591;p42"/>
            <p:cNvSpPr/>
            <p:nvPr/>
          </p:nvSpPr>
          <p:spPr>
            <a:xfrm flipH="1">
              <a:off x="10752102" y="3466315"/>
              <a:ext cx="414893" cy="339637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92" name="Google Shape;2592;p42"/>
            <p:cNvCxnSpPr>
              <a:stCxn id="2583" idx="0"/>
              <a:endCxn id="2586" idx="2"/>
            </p:cNvCxnSpPr>
            <p:nvPr/>
          </p:nvCxnSpPr>
          <p:spPr>
            <a:xfrm>
              <a:off x="8638885" y="2857428"/>
              <a:ext cx="1882800" cy="900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3" name="Google Shape;2593;p42"/>
            <p:cNvCxnSpPr/>
            <p:nvPr/>
          </p:nvCxnSpPr>
          <p:spPr>
            <a:xfrm flipH="1" rot="10800000">
              <a:off x="8648700" y="2858184"/>
              <a:ext cx="1869638" cy="90443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94" name="Google Shape;2594;p42"/>
            <p:cNvSpPr/>
            <p:nvPr/>
          </p:nvSpPr>
          <p:spPr>
            <a:xfrm rot="10800000">
              <a:off x="9534072" y="2230527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sp>
          <p:nvSpPr>
            <p:cNvPr id="2595" name="Google Shape;2595;p42"/>
            <p:cNvSpPr/>
            <p:nvPr/>
          </p:nvSpPr>
          <p:spPr>
            <a:xfrm rot="10800000">
              <a:off x="9531052" y="3935912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grpSp>
          <p:nvGrpSpPr>
            <p:cNvPr id="2596" name="Google Shape;2596;p42"/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2597" name="Google Shape;2597;p42"/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8" name="Google Shape;2598;p42"/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rect b="b" l="l" r="r" t="t"/>
                <a:pathLst>
                  <a:path extrusionOk="0" h="1324303" w="3783724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9" name="Google Shape;2599;p42"/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600" name="Google Shape;2600;p42"/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1" name="Google Shape;2601;p42"/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2" name="Google Shape;2602;p42"/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3" name="Google Shape;2603;p42"/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04" name="Google Shape;2604;p42"/>
            <p:cNvGrpSpPr/>
            <p:nvPr/>
          </p:nvGrpSpPr>
          <p:grpSpPr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descr="desktop_computer_stylized_medium" id="2605" name="Google Shape;2605;p4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06" name="Google Shape;2606;p4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07" name="Google Shape;2607;p42"/>
            <p:cNvGrpSpPr/>
            <p:nvPr/>
          </p:nvGrpSpPr>
          <p:grpSpPr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descr="desktop_computer_stylized_medium" id="2608" name="Google Shape;2608;p4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09" name="Google Shape;2609;p42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10" name="Google Shape;2610;p42"/>
          <p:cNvSpPr txBox="1"/>
          <p:nvPr/>
        </p:nvSpPr>
        <p:spPr>
          <a:xfrm>
            <a:off x="976536" y="1261672"/>
            <a:ext cx="5123322" cy="495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3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learns</a:t>
            </a:r>
            <a:r>
              <a:rPr lang="en-US" sz="3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hosts can be reached through which interfaces</a:t>
            </a:r>
            <a:endParaRPr/>
          </a:p>
        </p:txBody>
      </p:sp>
      <p:grpSp>
        <p:nvGrpSpPr>
          <p:cNvPr id="2611" name="Google Shape;2611;p42"/>
          <p:cNvGrpSpPr/>
          <p:nvPr/>
        </p:nvGrpSpPr>
        <p:grpSpPr>
          <a:xfrm>
            <a:off x="9401904" y="1700213"/>
            <a:ext cx="1428750" cy="369887"/>
            <a:chOff x="1750" y="3514"/>
            <a:chExt cx="900" cy="233"/>
          </a:xfrm>
        </p:grpSpPr>
        <p:sp>
          <p:nvSpPr>
            <p:cNvPr id="2612" name="Google Shape;2612;p42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42"/>
            <p:cNvSpPr txBox="1"/>
            <p:nvPr/>
          </p:nvSpPr>
          <p:spPr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14" name="Google Shape;2614;p42"/>
            <p:cNvCxnSpPr/>
            <p:nvPr/>
          </p:nvCxnSpPr>
          <p:spPr>
            <a:xfrm>
              <a:off x="1936" y="354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5" name="Google Shape;2615;p42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16" name="Google Shape;2616;p42"/>
          <p:cNvGrpSpPr/>
          <p:nvPr/>
        </p:nvGrpSpPr>
        <p:grpSpPr>
          <a:xfrm>
            <a:off x="9617804" y="1001713"/>
            <a:ext cx="1450975" cy="714375"/>
            <a:chOff x="4406" y="331"/>
            <a:chExt cx="914" cy="450"/>
          </a:xfrm>
        </p:grpSpPr>
        <p:cxnSp>
          <p:nvCxnSpPr>
            <p:cNvPr id="2617" name="Google Shape;2617;p42"/>
            <p:cNvCxnSpPr/>
            <p:nvPr/>
          </p:nvCxnSpPr>
          <p:spPr>
            <a:xfrm flipH="1" rot="10800000">
              <a:off x="4406" y="439"/>
              <a:ext cx="252" cy="3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618" name="Google Shape;2618;p42"/>
            <p:cNvCxnSpPr/>
            <p:nvPr/>
          </p:nvCxnSpPr>
          <p:spPr>
            <a:xfrm flipH="1" rot="10800000">
              <a:off x="4524" y="594"/>
              <a:ext cx="137" cy="1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619" name="Google Shape;2619;p42"/>
            <p:cNvSpPr txBox="1"/>
            <p:nvPr/>
          </p:nvSpPr>
          <p:spPr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A</a:t>
              </a:r>
              <a:endParaRPr/>
            </a:p>
          </p:txBody>
        </p:sp>
        <p:sp>
          <p:nvSpPr>
            <p:cNvPr id="2620" name="Google Shape;2620;p42"/>
            <p:cNvSpPr txBox="1"/>
            <p:nvPr/>
          </p:nvSpPr>
          <p:spPr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A’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1" name="Google Shape;2621;p42"/>
          <p:cNvGrpSpPr/>
          <p:nvPr/>
        </p:nvGrpSpPr>
        <p:grpSpPr>
          <a:xfrm>
            <a:off x="6859613" y="5161978"/>
            <a:ext cx="3017838" cy="1444625"/>
            <a:chOff x="3441" y="3154"/>
            <a:chExt cx="1901" cy="910"/>
          </a:xfrm>
        </p:grpSpPr>
        <p:sp>
          <p:nvSpPr>
            <p:cNvPr id="2622" name="Google Shape;2622;p42"/>
            <p:cNvSpPr/>
            <p:nvPr/>
          </p:nvSpPr>
          <p:spPr>
            <a:xfrm>
              <a:off x="3449" y="3154"/>
              <a:ext cx="1893" cy="90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42"/>
            <p:cNvSpPr txBox="1"/>
            <p:nvPr/>
          </p:nvSpPr>
          <p:spPr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addr   interface    TTL</a:t>
              </a:r>
              <a:endParaRPr/>
            </a:p>
          </p:txBody>
        </p:sp>
        <p:cxnSp>
          <p:nvCxnSpPr>
            <p:cNvPr id="2624" name="Google Shape;2624;p42"/>
            <p:cNvCxnSpPr/>
            <p:nvPr/>
          </p:nvCxnSpPr>
          <p:spPr>
            <a:xfrm>
              <a:off x="4226" y="3154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5" name="Google Shape;2625;p42"/>
            <p:cNvCxnSpPr/>
            <p:nvPr/>
          </p:nvCxnSpPr>
          <p:spPr>
            <a:xfrm>
              <a:off x="4963" y="3157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6" name="Google Shape;2626;p42"/>
            <p:cNvCxnSpPr/>
            <p:nvPr/>
          </p:nvCxnSpPr>
          <p:spPr>
            <a:xfrm>
              <a:off x="3452" y="3397"/>
              <a:ext cx="18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27" name="Google Shape;2627;p42"/>
          <p:cNvSpPr txBox="1"/>
          <p:nvPr/>
        </p:nvSpPr>
        <p:spPr>
          <a:xfrm>
            <a:off x="9971998" y="5026261"/>
            <a:ext cx="17240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table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(initially empty)</a:t>
            </a:r>
            <a:endParaRPr/>
          </a:p>
        </p:txBody>
      </p:sp>
      <p:grpSp>
        <p:nvGrpSpPr>
          <p:cNvPr id="2628" name="Google Shape;2628;p42"/>
          <p:cNvGrpSpPr/>
          <p:nvPr/>
        </p:nvGrpSpPr>
        <p:grpSpPr>
          <a:xfrm>
            <a:off x="7294588" y="5595366"/>
            <a:ext cx="2471738" cy="376237"/>
            <a:chOff x="2376" y="3383"/>
            <a:chExt cx="1557" cy="237"/>
          </a:xfrm>
        </p:grpSpPr>
        <p:sp>
          <p:nvSpPr>
            <p:cNvPr id="2629" name="Google Shape;2629;p42"/>
            <p:cNvSpPr txBox="1"/>
            <p:nvPr/>
          </p:nvSpPr>
          <p:spPr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630" name="Google Shape;2630;p42"/>
            <p:cNvSpPr txBox="1"/>
            <p:nvPr/>
          </p:nvSpPr>
          <p:spPr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631" name="Google Shape;2631;p42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/>
            </a:p>
          </p:txBody>
        </p:sp>
      </p:grpSp>
      <p:sp>
        <p:nvSpPr>
          <p:cNvPr id="2632" name="Google Shape;2632;p42"/>
          <p:cNvSpPr txBox="1"/>
          <p:nvPr/>
        </p:nvSpPr>
        <p:spPr>
          <a:xfrm>
            <a:off x="770121" y="2803034"/>
            <a:ext cx="5123322" cy="1410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837" lvl="1" marL="6810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frame received, switch “learns”  location of sender: incoming LAN segment</a:t>
            </a:r>
            <a:endParaRPr/>
          </a:p>
        </p:txBody>
      </p:sp>
      <p:sp>
        <p:nvSpPr>
          <p:cNvPr id="2633" name="Google Shape;2633;p42"/>
          <p:cNvSpPr txBox="1"/>
          <p:nvPr/>
        </p:nvSpPr>
        <p:spPr>
          <a:xfrm>
            <a:off x="783624" y="4101328"/>
            <a:ext cx="5123322" cy="103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837" lvl="1" marL="6810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sender/location pair in switch table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8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p43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Switch: frame filtering/forwarding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0" name="Google Shape;2640;p43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1" name="Google Shape;2641;p43"/>
          <p:cNvSpPr txBox="1"/>
          <p:nvPr/>
        </p:nvSpPr>
        <p:spPr>
          <a:xfrm>
            <a:off x="630237" y="1370013"/>
            <a:ext cx="10867219" cy="5095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 frame received at switch: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incoming link, MAC address of sending host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index switch table using MAC destination address</a:t>
            </a:r>
            <a:endParaRPr b="1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3. if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entry found for destination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then {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0" i="0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 on segment from which frame arrived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0" i="0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drop frame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b="0" i="0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forward frame on interface indicated by entry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b="1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flood  /* forward on all interfaces except arriving interface */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7" name="Google Shape;2647;p44"/>
          <p:cNvGrpSpPr/>
          <p:nvPr/>
        </p:nvGrpSpPr>
        <p:grpSpPr>
          <a:xfrm>
            <a:off x="6860837" y="1886940"/>
            <a:ext cx="3578613" cy="3064134"/>
            <a:chOff x="7670306" y="1697644"/>
            <a:chExt cx="3578613" cy="3064134"/>
          </a:xfrm>
        </p:grpSpPr>
        <p:cxnSp>
          <p:nvCxnSpPr>
            <p:cNvPr id="2648" name="Google Shape;2648;p44"/>
            <p:cNvCxnSpPr/>
            <p:nvPr/>
          </p:nvCxnSpPr>
          <p:spPr>
            <a:xfrm>
              <a:off x="9587512" y="2387296"/>
              <a:ext cx="0" cy="164811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49" name="Google Shape;2649;p44"/>
            <p:cNvSpPr txBox="1"/>
            <p:nvPr/>
          </p:nvSpPr>
          <p:spPr>
            <a:xfrm>
              <a:off x="9846148" y="1727551"/>
              <a:ext cx="362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650" name="Google Shape;2650;p44"/>
            <p:cNvSpPr txBox="1"/>
            <p:nvPr/>
          </p:nvSpPr>
          <p:spPr>
            <a:xfrm>
              <a:off x="9844697" y="4149731"/>
              <a:ext cx="4395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i="0"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’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44"/>
            <p:cNvSpPr txBox="1"/>
            <p:nvPr/>
          </p:nvSpPr>
          <p:spPr>
            <a:xfrm>
              <a:off x="10740738" y="2137677"/>
              <a:ext cx="35137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652" name="Google Shape;2652;p44"/>
            <p:cNvSpPr txBox="1"/>
            <p:nvPr/>
          </p:nvSpPr>
          <p:spPr>
            <a:xfrm>
              <a:off x="8061935" y="3914988"/>
              <a:ext cx="4283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i="0"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’</a:t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3" name="Google Shape;2653;p44"/>
            <p:cNvSpPr txBox="1"/>
            <p:nvPr/>
          </p:nvSpPr>
          <p:spPr>
            <a:xfrm>
              <a:off x="10739721" y="3994819"/>
              <a:ext cx="3481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654" name="Google Shape;2654;p44"/>
            <p:cNvSpPr txBox="1"/>
            <p:nvPr/>
          </p:nvSpPr>
          <p:spPr>
            <a:xfrm>
              <a:off x="8044749" y="2060029"/>
              <a:ext cx="4251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C’</a:t>
              </a:r>
              <a:endParaRPr/>
            </a:p>
          </p:txBody>
        </p:sp>
        <p:grpSp>
          <p:nvGrpSpPr>
            <p:cNvPr id="2655" name="Google Shape;2655;p44"/>
            <p:cNvGrpSpPr/>
            <p:nvPr/>
          </p:nvGrpSpPr>
          <p:grpSpPr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descr="desktop_computer_stylized_medium" id="2656" name="Google Shape;2656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57" name="Google Shape;2657;p4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8" name="Google Shape;2658;p44"/>
            <p:cNvGrpSpPr/>
            <p:nvPr/>
          </p:nvGrpSpPr>
          <p:grpSpPr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descr="desktop_computer_stylized_medium" id="2659" name="Google Shape;2659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60" name="Google Shape;2660;p4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61" name="Google Shape;2661;p44"/>
            <p:cNvSpPr txBox="1"/>
            <p:nvPr/>
          </p:nvSpPr>
          <p:spPr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662" name="Google Shape;2662;p44"/>
            <p:cNvSpPr txBox="1"/>
            <p:nvPr/>
          </p:nvSpPr>
          <p:spPr>
            <a:xfrm>
              <a:off x="9775745" y="280042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663" name="Google Shape;2663;p44"/>
            <p:cNvSpPr txBox="1"/>
            <p:nvPr/>
          </p:nvSpPr>
          <p:spPr>
            <a:xfrm>
              <a:off x="9922900" y="322511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2664" name="Google Shape;2664;p44"/>
            <p:cNvSpPr txBox="1"/>
            <p:nvPr/>
          </p:nvSpPr>
          <p:spPr>
            <a:xfrm>
              <a:off x="9525472" y="3474353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2665" name="Google Shape;2665;p44"/>
            <p:cNvSpPr txBox="1"/>
            <p:nvPr/>
          </p:nvSpPr>
          <p:spPr>
            <a:xfrm>
              <a:off x="9061577" y="344066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2666" name="Google Shape;2666;p44"/>
            <p:cNvSpPr txBox="1"/>
            <p:nvPr/>
          </p:nvSpPr>
          <p:spPr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667" name="Google Shape;2667;p44"/>
            <p:cNvSpPr/>
            <p:nvPr/>
          </p:nvSpPr>
          <p:spPr>
            <a:xfrm rot="5400000">
              <a:off x="8461713" y="2732203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sp>
          <p:nvSpPr>
            <p:cNvPr id="2668" name="Google Shape;2668;p44"/>
            <p:cNvSpPr/>
            <p:nvPr/>
          </p:nvSpPr>
          <p:spPr>
            <a:xfrm rot="5400000">
              <a:off x="8476898" y="3630561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sp>
          <p:nvSpPr>
            <p:cNvPr id="2669" name="Google Shape;2669;p44"/>
            <p:cNvSpPr/>
            <p:nvPr/>
          </p:nvSpPr>
          <p:spPr>
            <a:xfrm rot="5400000">
              <a:off x="10579799" y="2734470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sp>
          <p:nvSpPr>
            <p:cNvPr id="2670" name="Google Shape;2670;p44"/>
            <p:cNvSpPr/>
            <p:nvPr/>
          </p:nvSpPr>
          <p:spPr>
            <a:xfrm rot="5400000">
              <a:off x="10594984" y="3632828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grpSp>
          <p:nvGrpSpPr>
            <p:cNvPr id="2671" name="Google Shape;2671;p44"/>
            <p:cNvGrpSpPr/>
            <p:nvPr/>
          </p:nvGrpSpPr>
          <p:grpSpPr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descr="desktop_computer_stylized_medium" id="2672" name="Google Shape;2672;p4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73" name="Google Shape;2673;p4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desktop_computer_stylized_medium" id="2674" name="Google Shape;2674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5" name="Google Shape;2675;p44"/>
            <p:cNvSpPr/>
            <p:nvPr/>
          </p:nvSpPr>
          <p:spPr>
            <a:xfrm flipH="1">
              <a:off x="10752102" y="3466315"/>
              <a:ext cx="414893" cy="339637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6" name="Google Shape;2676;p44"/>
            <p:cNvCxnSpPr>
              <a:stCxn id="2667" idx="0"/>
              <a:endCxn id="2670" idx="2"/>
            </p:cNvCxnSpPr>
            <p:nvPr/>
          </p:nvCxnSpPr>
          <p:spPr>
            <a:xfrm>
              <a:off x="8638885" y="2857428"/>
              <a:ext cx="1882800" cy="900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7" name="Google Shape;2677;p44"/>
            <p:cNvCxnSpPr/>
            <p:nvPr/>
          </p:nvCxnSpPr>
          <p:spPr>
            <a:xfrm flipH="1" rot="10800000">
              <a:off x="8648700" y="2858184"/>
              <a:ext cx="1869638" cy="90443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78" name="Google Shape;2678;p44"/>
            <p:cNvSpPr/>
            <p:nvPr/>
          </p:nvSpPr>
          <p:spPr>
            <a:xfrm rot="10800000">
              <a:off x="9534072" y="2230527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sp>
          <p:nvSpPr>
            <p:cNvPr id="2679" name="Google Shape;2679;p44"/>
            <p:cNvSpPr/>
            <p:nvPr/>
          </p:nvSpPr>
          <p:spPr>
            <a:xfrm rot="10800000">
              <a:off x="9531052" y="3935912"/>
              <a:ext cx="103894" cy="250450"/>
            </a:xfrm>
            <a:prstGeom prst="rect">
              <a:avLst/>
            </a:prstGeom>
            <a:gradFill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  <a:gs pos="100000">
                  <a:srgbClr val="0000A8"/>
                </a:gs>
              </a:gsLst>
              <a:lin ang="0" scaled="0"/>
            </a:gradFill>
            <a:ln cap="flat" cmpd="sng" w="9525">
              <a:solidFill>
                <a:srgbClr val="008000">
                  <a:alpha val="1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</p:txBody>
        </p:sp>
        <p:grpSp>
          <p:nvGrpSpPr>
            <p:cNvPr id="2680" name="Google Shape;2680;p44"/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2681" name="Google Shape;2681;p44"/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2" name="Google Shape;2682;p44"/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rect b="b" l="l" r="r" t="t"/>
                <a:pathLst>
                  <a:path extrusionOk="0" h="1324303" w="3783724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83" name="Google Shape;2683;p44"/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684" name="Google Shape;2684;p44"/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5" name="Google Shape;2685;p44"/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6" name="Google Shape;2686;p44"/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7" name="Google Shape;2687;p44"/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88" name="Google Shape;2688;p44"/>
            <p:cNvGrpSpPr/>
            <p:nvPr/>
          </p:nvGrpSpPr>
          <p:grpSpPr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descr="desktop_computer_stylized_medium" id="2689" name="Google Shape;2689;p4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90" name="Google Shape;2690;p4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91" name="Google Shape;2691;p44"/>
            <p:cNvGrpSpPr/>
            <p:nvPr/>
          </p:nvGrpSpPr>
          <p:grpSpPr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descr="desktop_computer_stylized_medium" id="2692" name="Google Shape;2692;p4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93" name="Google Shape;2693;p44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94" name="Google Shape;2694;p44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Self-learning, forwarding: example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5" name="Google Shape;2695;p4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96" name="Google Shape;2696;p44"/>
          <p:cNvGrpSpPr/>
          <p:nvPr/>
        </p:nvGrpSpPr>
        <p:grpSpPr>
          <a:xfrm>
            <a:off x="9177051" y="1598718"/>
            <a:ext cx="1428750" cy="369887"/>
            <a:chOff x="1750" y="3514"/>
            <a:chExt cx="900" cy="233"/>
          </a:xfrm>
        </p:grpSpPr>
        <p:sp>
          <p:nvSpPr>
            <p:cNvPr id="2697" name="Google Shape;2697;p44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44"/>
            <p:cNvSpPr txBox="1"/>
            <p:nvPr/>
          </p:nvSpPr>
          <p:spPr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99" name="Google Shape;2699;p44"/>
            <p:cNvCxnSpPr/>
            <p:nvPr/>
          </p:nvCxnSpPr>
          <p:spPr>
            <a:xfrm>
              <a:off x="1936" y="3541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0" name="Google Shape;2700;p44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01" name="Google Shape;2701;p44"/>
          <p:cNvGrpSpPr/>
          <p:nvPr/>
        </p:nvGrpSpPr>
        <p:grpSpPr>
          <a:xfrm>
            <a:off x="9392951" y="900218"/>
            <a:ext cx="1450975" cy="714375"/>
            <a:chOff x="4406" y="331"/>
            <a:chExt cx="914" cy="450"/>
          </a:xfrm>
        </p:grpSpPr>
        <p:cxnSp>
          <p:nvCxnSpPr>
            <p:cNvPr id="2702" name="Google Shape;2702;p44"/>
            <p:cNvCxnSpPr/>
            <p:nvPr/>
          </p:nvCxnSpPr>
          <p:spPr>
            <a:xfrm flipH="1" rot="10800000">
              <a:off x="4406" y="439"/>
              <a:ext cx="252" cy="3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703" name="Google Shape;2703;p44"/>
            <p:cNvCxnSpPr/>
            <p:nvPr/>
          </p:nvCxnSpPr>
          <p:spPr>
            <a:xfrm flipH="1" rot="10800000">
              <a:off x="4524" y="594"/>
              <a:ext cx="137" cy="1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704" name="Google Shape;2704;p44"/>
            <p:cNvSpPr txBox="1"/>
            <p:nvPr/>
          </p:nvSpPr>
          <p:spPr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A</a:t>
              </a:r>
              <a:endParaRPr/>
            </a:p>
          </p:txBody>
        </p:sp>
        <p:sp>
          <p:nvSpPr>
            <p:cNvPr id="2705" name="Google Shape;2705;p44"/>
            <p:cNvSpPr txBox="1"/>
            <p:nvPr/>
          </p:nvSpPr>
          <p:spPr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A’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6" name="Google Shape;2706;p44"/>
          <p:cNvGrpSpPr/>
          <p:nvPr/>
        </p:nvGrpSpPr>
        <p:grpSpPr>
          <a:xfrm>
            <a:off x="6664038" y="5116671"/>
            <a:ext cx="3017838" cy="1444625"/>
            <a:chOff x="3441" y="3154"/>
            <a:chExt cx="1901" cy="910"/>
          </a:xfrm>
        </p:grpSpPr>
        <p:sp>
          <p:nvSpPr>
            <p:cNvPr id="2707" name="Google Shape;2707;p44"/>
            <p:cNvSpPr/>
            <p:nvPr/>
          </p:nvSpPr>
          <p:spPr>
            <a:xfrm>
              <a:off x="3449" y="3154"/>
              <a:ext cx="1893" cy="90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44"/>
            <p:cNvSpPr txBox="1"/>
            <p:nvPr/>
          </p:nvSpPr>
          <p:spPr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addr   interface    TTL</a:t>
              </a:r>
              <a:endParaRPr/>
            </a:p>
          </p:txBody>
        </p:sp>
        <p:cxnSp>
          <p:nvCxnSpPr>
            <p:cNvPr id="2709" name="Google Shape;2709;p44"/>
            <p:cNvCxnSpPr/>
            <p:nvPr/>
          </p:nvCxnSpPr>
          <p:spPr>
            <a:xfrm>
              <a:off x="4226" y="3154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0" name="Google Shape;2710;p44"/>
            <p:cNvCxnSpPr/>
            <p:nvPr/>
          </p:nvCxnSpPr>
          <p:spPr>
            <a:xfrm>
              <a:off x="4963" y="3157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1" name="Google Shape;2711;p44"/>
            <p:cNvCxnSpPr/>
            <p:nvPr/>
          </p:nvCxnSpPr>
          <p:spPr>
            <a:xfrm>
              <a:off x="3452" y="3397"/>
              <a:ext cx="188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12" name="Google Shape;2712;p44"/>
          <p:cNvSpPr txBox="1"/>
          <p:nvPr/>
        </p:nvSpPr>
        <p:spPr>
          <a:xfrm>
            <a:off x="9764426" y="5505609"/>
            <a:ext cx="1778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table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(initially empty)</a:t>
            </a:r>
            <a:endParaRPr/>
          </a:p>
        </p:txBody>
      </p:sp>
      <p:grpSp>
        <p:nvGrpSpPr>
          <p:cNvPr id="2713" name="Google Shape;2713;p44"/>
          <p:cNvGrpSpPr/>
          <p:nvPr/>
        </p:nvGrpSpPr>
        <p:grpSpPr>
          <a:xfrm>
            <a:off x="7099013" y="5550059"/>
            <a:ext cx="2471738" cy="376237"/>
            <a:chOff x="2376" y="3383"/>
            <a:chExt cx="1557" cy="237"/>
          </a:xfrm>
        </p:grpSpPr>
        <p:sp>
          <p:nvSpPr>
            <p:cNvPr id="2714" name="Google Shape;2714;p44"/>
            <p:cNvSpPr txBox="1"/>
            <p:nvPr/>
          </p:nvSpPr>
          <p:spPr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715" name="Google Shape;2715;p44"/>
            <p:cNvSpPr txBox="1"/>
            <p:nvPr/>
          </p:nvSpPr>
          <p:spPr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716" name="Google Shape;2716;p44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/>
            </a:p>
          </p:txBody>
        </p:sp>
      </p:grpSp>
      <p:grpSp>
        <p:nvGrpSpPr>
          <p:cNvPr id="2717" name="Google Shape;2717;p44"/>
          <p:cNvGrpSpPr/>
          <p:nvPr/>
        </p:nvGrpSpPr>
        <p:grpSpPr>
          <a:xfrm>
            <a:off x="8197564" y="3256068"/>
            <a:ext cx="1428750" cy="369887"/>
            <a:chOff x="1750" y="3514"/>
            <a:chExt cx="900" cy="233"/>
          </a:xfrm>
        </p:grpSpPr>
        <p:sp>
          <p:nvSpPr>
            <p:cNvPr id="2718" name="Google Shape;2718;p44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44"/>
            <p:cNvSpPr txBox="1"/>
            <p:nvPr/>
          </p:nvSpPr>
          <p:spPr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20" name="Google Shape;2720;p44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1" name="Google Shape;2721;p44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22" name="Google Shape;2722;p44"/>
          <p:cNvGrpSpPr/>
          <p:nvPr/>
        </p:nvGrpSpPr>
        <p:grpSpPr>
          <a:xfrm>
            <a:off x="8197564" y="3254480"/>
            <a:ext cx="1428750" cy="369888"/>
            <a:chOff x="1750" y="3514"/>
            <a:chExt cx="900" cy="233"/>
          </a:xfrm>
        </p:grpSpPr>
        <p:sp>
          <p:nvSpPr>
            <p:cNvPr id="2723" name="Google Shape;2723;p44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44"/>
            <p:cNvSpPr txBox="1"/>
            <p:nvPr/>
          </p:nvSpPr>
          <p:spPr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25" name="Google Shape;2725;p44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6" name="Google Shape;2726;p44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27" name="Google Shape;2727;p44"/>
          <p:cNvGrpSpPr/>
          <p:nvPr/>
        </p:nvGrpSpPr>
        <p:grpSpPr>
          <a:xfrm>
            <a:off x="8197564" y="3257655"/>
            <a:ext cx="1428750" cy="369888"/>
            <a:chOff x="1750" y="3514"/>
            <a:chExt cx="900" cy="233"/>
          </a:xfrm>
        </p:grpSpPr>
        <p:sp>
          <p:nvSpPr>
            <p:cNvPr id="2728" name="Google Shape;2728;p44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44"/>
            <p:cNvSpPr txBox="1"/>
            <p:nvPr/>
          </p:nvSpPr>
          <p:spPr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30" name="Google Shape;2730;p44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1" name="Google Shape;2731;p44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32" name="Google Shape;2732;p44"/>
          <p:cNvGrpSpPr/>
          <p:nvPr/>
        </p:nvGrpSpPr>
        <p:grpSpPr>
          <a:xfrm>
            <a:off x="8197564" y="3257655"/>
            <a:ext cx="1428750" cy="369888"/>
            <a:chOff x="1750" y="3514"/>
            <a:chExt cx="900" cy="233"/>
          </a:xfrm>
        </p:grpSpPr>
        <p:sp>
          <p:nvSpPr>
            <p:cNvPr id="2733" name="Google Shape;2733;p44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44"/>
            <p:cNvSpPr txBox="1"/>
            <p:nvPr/>
          </p:nvSpPr>
          <p:spPr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35" name="Google Shape;2735;p44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6" name="Google Shape;2736;p44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37" name="Google Shape;2737;p44"/>
          <p:cNvGrpSpPr/>
          <p:nvPr/>
        </p:nvGrpSpPr>
        <p:grpSpPr>
          <a:xfrm>
            <a:off x="8194389" y="3254480"/>
            <a:ext cx="1428750" cy="369888"/>
            <a:chOff x="1750" y="3514"/>
            <a:chExt cx="900" cy="233"/>
          </a:xfrm>
        </p:grpSpPr>
        <p:sp>
          <p:nvSpPr>
            <p:cNvPr id="2738" name="Google Shape;2738;p44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44"/>
            <p:cNvSpPr txBox="1"/>
            <p:nvPr/>
          </p:nvSpPr>
          <p:spPr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40" name="Google Shape;2740;p44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1" name="Google Shape;2741;p44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42" name="Google Shape;2742;p44"/>
          <p:cNvGrpSpPr/>
          <p:nvPr/>
        </p:nvGrpSpPr>
        <p:grpSpPr>
          <a:xfrm>
            <a:off x="8529351" y="4356205"/>
            <a:ext cx="1428750" cy="369888"/>
            <a:chOff x="730" y="2472"/>
            <a:chExt cx="900" cy="233"/>
          </a:xfrm>
        </p:grpSpPr>
        <p:sp>
          <p:nvSpPr>
            <p:cNvPr id="2743" name="Google Shape;2743;p44"/>
            <p:cNvSpPr/>
            <p:nvPr/>
          </p:nvSpPr>
          <p:spPr>
            <a:xfrm>
              <a:off x="751" y="2500"/>
              <a:ext cx="879" cy="166"/>
            </a:xfrm>
            <a:prstGeom prst="rect">
              <a:avLst/>
            </a:prstGeom>
            <a:solidFill>
              <a:srgbClr val="3333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44"/>
            <p:cNvSpPr txBox="1"/>
            <p:nvPr/>
          </p:nvSpPr>
          <p:spPr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A’ A</a:t>
              </a:r>
              <a:endParaRPr/>
            </a:p>
          </p:txBody>
        </p:sp>
        <p:cxnSp>
          <p:nvCxnSpPr>
            <p:cNvPr id="2745" name="Google Shape;2745;p44"/>
            <p:cNvCxnSpPr/>
            <p:nvPr/>
          </p:nvCxnSpPr>
          <p:spPr>
            <a:xfrm>
              <a:off x="937" y="2499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6" name="Google Shape;2746;p44"/>
            <p:cNvCxnSpPr/>
            <p:nvPr/>
          </p:nvCxnSpPr>
          <p:spPr>
            <a:xfrm>
              <a:off x="1096" y="2498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47" name="Google Shape;2747;p44"/>
          <p:cNvGrpSpPr/>
          <p:nvPr/>
        </p:nvGrpSpPr>
        <p:grpSpPr>
          <a:xfrm>
            <a:off x="7095838" y="5835809"/>
            <a:ext cx="2471738" cy="374650"/>
            <a:chOff x="2376" y="3383"/>
            <a:chExt cx="1557" cy="236"/>
          </a:xfrm>
        </p:grpSpPr>
        <p:sp>
          <p:nvSpPr>
            <p:cNvPr id="2748" name="Google Shape;2748;p44"/>
            <p:cNvSpPr txBox="1"/>
            <p:nvPr/>
          </p:nvSpPr>
          <p:spPr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i="1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44"/>
            <p:cNvSpPr txBox="1"/>
            <p:nvPr/>
          </p:nvSpPr>
          <p:spPr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750" name="Google Shape;2750;p44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/>
            </a:p>
          </p:txBody>
        </p:sp>
      </p:grpSp>
      <p:sp>
        <p:nvSpPr>
          <p:cNvPr id="2751" name="Google Shape;2751;p44"/>
          <p:cNvSpPr txBox="1"/>
          <p:nvPr/>
        </p:nvSpPr>
        <p:spPr>
          <a:xfrm>
            <a:off x="870366" y="1583075"/>
            <a:ext cx="404495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 destination, A’, location unknown: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2" name="Google Shape;2752;p44"/>
          <p:cNvSpPr txBox="1"/>
          <p:nvPr/>
        </p:nvSpPr>
        <p:spPr>
          <a:xfrm>
            <a:off x="4024181" y="1937790"/>
            <a:ext cx="9428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flood</a:t>
            </a:r>
            <a:endParaRPr/>
          </a:p>
        </p:txBody>
      </p:sp>
      <p:sp>
        <p:nvSpPr>
          <p:cNvPr id="2753" name="Google Shape;2753;p44"/>
          <p:cNvSpPr/>
          <p:nvPr/>
        </p:nvSpPr>
        <p:spPr>
          <a:xfrm>
            <a:off x="884654" y="2500650"/>
            <a:ext cx="404495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destination A location known: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4" name="Google Shape;2754;p44"/>
          <p:cNvSpPr/>
          <p:nvPr/>
        </p:nvSpPr>
        <p:spPr>
          <a:xfrm>
            <a:off x="1053835" y="2974429"/>
            <a:ext cx="4417575" cy="1252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           selectively send </a:t>
            </a:r>
            <a:endParaRPr/>
          </a:p>
          <a:p>
            <a:pPr indent="-342900" lvl="0" marL="342900" marR="0" rtl="0" algn="l">
              <a:lnSpc>
                <a:spcPct val="107142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on just one link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9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45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Interconnecting switches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1" name="Google Shape;2761;p4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2" name="Google Shape;2762;p45"/>
          <p:cNvSpPr txBox="1"/>
          <p:nvPr/>
        </p:nvSpPr>
        <p:spPr>
          <a:xfrm>
            <a:off x="1058264" y="1335790"/>
            <a:ext cx="7881938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self-learning switches can be connected together:</a:t>
            </a:r>
            <a:endParaRPr/>
          </a:p>
        </p:txBody>
      </p:sp>
      <p:sp>
        <p:nvSpPr>
          <p:cNvPr id="2763" name="Google Shape;2763;p45"/>
          <p:cNvSpPr/>
          <p:nvPr/>
        </p:nvSpPr>
        <p:spPr>
          <a:xfrm>
            <a:off x="1080308" y="4550478"/>
            <a:ext cx="10746932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6875" lvl="0" marL="4603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 u="sng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Q:</a:t>
            </a:r>
            <a:r>
              <a:rPr i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sending from A to G - how does S</a:t>
            </a:r>
            <a:r>
              <a:rPr baseline="-2500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know to forward frame destined to G via S</a:t>
            </a:r>
            <a:r>
              <a:rPr baseline="-2500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S</a:t>
            </a:r>
            <a:r>
              <a:rPr baseline="-2500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287338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i="1" lang="en-US" sz="2800" u="sng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A:</a:t>
            </a:r>
            <a:r>
              <a:rPr i="1"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self learning! (works exactly the same as in single-switch case!)</a:t>
            </a:r>
            <a:endParaRPr/>
          </a:p>
        </p:txBody>
      </p:sp>
      <p:grpSp>
        <p:nvGrpSpPr>
          <p:cNvPr id="2764" name="Google Shape;2764;p45"/>
          <p:cNvGrpSpPr/>
          <p:nvPr/>
        </p:nvGrpSpPr>
        <p:grpSpPr>
          <a:xfrm>
            <a:off x="2517827" y="2654612"/>
            <a:ext cx="2005135" cy="1358900"/>
            <a:chOff x="958850" y="2444750"/>
            <a:chExt cx="2005665" cy="1358710"/>
          </a:xfrm>
        </p:grpSpPr>
        <p:cxnSp>
          <p:nvCxnSpPr>
            <p:cNvPr id="2765" name="Google Shape;2765;p45"/>
            <p:cNvCxnSpPr/>
            <p:nvPr/>
          </p:nvCxnSpPr>
          <p:spPr>
            <a:xfrm rot="10800000">
              <a:off x="1582903" y="3030456"/>
              <a:ext cx="55577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6" name="Google Shape;2766;p45"/>
            <p:cNvCxnSpPr/>
            <p:nvPr/>
          </p:nvCxnSpPr>
          <p:spPr>
            <a:xfrm flipH="1">
              <a:off x="1970355" y="3078074"/>
              <a:ext cx="271534" cy="31428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7" name="Google Shape;2767;p45"/>
            <p:cNvCxnSpPr/>
            <p:nvPr/>
          </p:nvCxnSpPr>
          <p:spPr>
            <a:xfrm>
              <a:off x="2389566" y="3106645"/>
              <a:ext cx="73044" cy="295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68" name="Google Shape;2768;p45"/>
            <p:cNvSpPr txBox="1"/>
            <p:nvPr/>
          </p:nvSpPr>
          <p:spPr>
            <a:xfrm>
              <a:off x="958850" y="2844744"/>
              <a:ext cx="317800" cy="369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769" name="Google Shape;2769;p45"/>
            <p:cNvSpPr txBox="1"/>
            <p:nvPr/>
          </p:nvSpPr>
          <p:spPr>
            <a:xfrm>
              <a:off x="1408232" y="3306642"/>
              <a:ext cx="309782" cy="369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770" name="Google Shape;2770;p45"/>
            <p:cNvSpPr txBox="1"/>
            <p:nvPr/>
          </p:nvSpPr>
          <p:spPr>
            <a:xfrm>
              <a:off x="2181548" y="2444750"/>
              <a:ext cx="369109" cy="369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771" name="Google Shape;2771;p45"/>
            <p:cNvSpPr txBox="1"/>
            <p:nvPr/>
          </p:nvSpPr>
          <p:spPr>
            <a:xfrm>
              <a:off x="2656336" y="3298706"/>
              <a:ext cx="308179" cy="369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grpSp>
          <p:nvGrpSpPr>
            <p:cNvPr id="2772" name="Google Shape;2772;p45"/>
            <p:cNvGrpSpPr/>
            <p:nvPr/>
          </p:nvGrpSpPr>
          <p:grpSpPr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2773" name="Google Shape;2773;p4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4" name="Google Shape;2774;p4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75" name="Google Shape;2775;p45"/>
            <p:cNvGrpSpPr/>
            <p:nvPr/>
          </p:nvGrpSpPr>
          <p:grpSpPr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2776" name="Google Shape;2776;p4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7" name="Google Shape;2777;p4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78" name="Google Shape;2778;p45"/>
            <p:cNvGrpSpPr/>
            <p:nvPr/>
          </p:nvGrpSpPr>
          <p:grpSpPr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2779" name="Google Shape;2779;p4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80" name="Google Shape;2780;p45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781" name="Google Shape;2781;p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2" name="Google Shape;2782;p45"/>
          <p:cNvGrpSpPr/>
          <p:nvPr/>
        </p:nvGrpSpPr>
        <p:grpSpPr>
          <a:xfrm>
            <a:off x="3950752" y="2194237"/>
            <a:ext cx="4856162" cy="2044145"/>
            <a:chOff x="3950752" y="2194237"/>
            <a:chExt cx="4856162" cy="2044145"/>
          </a:xfrm>
        </p:grpSpPr>
        <p:grpSp>
          <p:nvGrpSpPr>
            <p:cNvPr id="2783" name="Google Shape;2783;p45"/>
            <p:cNvGrpSpPr/>
            <p:nvPr/>
          </p:nvGrpSpPr>
          <p:grpSpPr>
            <a:xfrm>
              <a:off x="3950752" y="2194237"/>
              <a:ext cx="4856162" cy="2044145"/>
              <a:chOff x="2379663" y="1984375"/>
              <a:chExt cx="4855711" cy="2043590"/>
            </a:xfrm>
          </p:grpSpPr>
          <p:cxnSp>
            <p:nvCxnSpPr>
              <p:cNvPr id="2784" name="Google Shape;2784;p45"/>
              <p:cNvCxnSpPr/>
              <p:nvPr/>
            </p:nvCxnSpPr>
            <p:spPr>
              <a:xfrm flipH="1">
                <a:off x="3635258" y="3068344"/>
                <a:ext cx="346043" cy="21584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5" name="Google Shape;2785;p45"/>
              <p:cNvCxnSpPr/>
              <p:nvPr/>
            </p:nvCxnSpPr>
            <p:spPr>
              <a:xfrm flipH="1">
                <a:off x="3949554" y="3087389"/>
                <a:ext cx="125401" cy="58721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6" name="Google Shape;2786;p45"/>
              <p:cNvCxnSpPr/>
              <p:nvPr/>
            </p:nvCxnSpPr>
            <p:spPr>
              <a:xfrm>
                <a:off x="4254326" y="3030254"/>
                <a:ext cx="230167" cy="36185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7" name="Google Shape;2787;p45"/>
              <p:cNvCxnSpPr/>
              <p:nvPr/>
            </p:nvCxnSpPr>
            <p:spPr>
              <a:xfrm flipH="1">
                <a:off x="5532145" y="3106433"/>
                <a:ext cx="428585" cy="24440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8" name="Google Shape;2788;p45"/>
              <p:cNvCxnSpPr/>
              <p:nvPr/>
            </p:nvCxnSpPr>
            <p:spPr>
              <a:xfrm flipH="1">
                <a:off x="6035335" y="3077866"/>
                <a:ext cx="9524" cy="46977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9" name="Google Shape;2789;p45"/>
              <p:cNvCxnSpPr/>
              <p:nvPr/>
            </p:nvCxnSpPr>
            <p:spPr>
              <a:xfrm flipH="1">
                <a:off x="2379663" y="2355749"/>
                <a:ext cx="1517509" cy="53642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0" name="Google Shape;2790;p45"/>
              <p:cNvCxnSpPr/>
              <p:nvPr/>
            </p:nvCxnSpPr>
            <p:spPr>
              <a:xfrm>
                <a:off x="4200356" y="2322421"/>
                <a:ext cx="0" cy="5999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1" name="Google Shape;2791;p45"/>
              <p:cNvCxnSpPr/>
              <p:nvPr/>
            </p:nvCxnSpPr>
            <p:spPr>
              <a:xfrm rot="10800000">
                <a:off x="4449571" y="2306551"/>
                <a:ext cx="1406394" cy="68402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2" name="Google Shape;2792;p45"/>
              <p:cNvCxnSpPr/>
              <p:nvPr/>
            </p:nvCxnSpPr>
            <p:spPr>
              <a:xfrm>
                <a:off x="6411539" y="3131826"/>
                <a:ext cx="285723" cy="15870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793" name="Google Shape;2793;p45"/>
              <p:cNvSpPr txBox="1"/>
              <p:nvPr/>
            </p:nvSpPr>
            <p:spPr>
              <a:xfrm>
                <a:off x="3620973" y="3222289"/>
                <a:ext cx="327304" cy="369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endParaRPr/>
              </a:p>
            </p:txBody>
          </p:sp>
          <p:sp>
            <p:nvSpPr>
              <p:cNvPr id="2794" name="Google Shape;2794;p45"/>
              <p:cNvSpPr txBox="1"/>
              <p:nvPr/>
            </p:nvSpPr>
            <p:spPr>
              <a:xfrm>
                <a:off x="4094004" y="3658733"/>
                <a:ext cx="296848" cy="369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endParaRPr/>
              </a:p>
            </p:txBody>
          </p:sp>
          <p:sp>
            <p:nvSpPr>
              <p:cNvPr id="2795" name="Google Shape;2795;p45"/>
              <p:cNvSpPr txBox="1"/>
              <p:nvPr/>
            </p:nvSpPr>
            <p:spPr>
              <a:xfrm>
                <a:off x="4567035" y="3057234"/>
                <a:ext cx="290437" cy="369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  <a:endParaRPr/>
              </a:p>
            </p:txBody>
          </p:sp>
          <p:sp>
            <p:nvSpPr>
              <p:cNvPr id="2796" name="Google Shape;2796;p45"/>
              <p:cNvSpPr txBox="1"/>
              <p:nvPr/>
            </p:nvSpPr>
            <p:spPr>
              <a:xfrm>
                <a:off x="3408267" y="2768387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r>
                  <a:rPr b="0" baseline="-2500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  <p:sp>
            <p:nvSpPr>
              <p:cNvPr id="2797" name="Google Shape;2797;p45"/>
              <p:cNvSpPr txBox="1"/>
              <p:nvPr/>
            </p:nvSpPr>
            <p:spPr>
              <a:xfrm>
                <a:off x="4635290" y="1984375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r>
                  <a:rPr b="0" baseline="-2500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2798" name="Google Shape;2798;p45"/>
              <p:cNvSpPr txBox="1"/>
              <p:nvPr/>
            </p:nvSpPr>
            <p:spPr>
              <a:xfrm>
                <a:off x="6009938" y="2570004"/>
                <a:ext cx="368978" cy="369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r>
                  <a:rPr b="0" baseline="-2500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2799" name="Google Shape;2799;p45"/>
              <p:cNvSpPr txBox="1"/>
              <p:nvPr/>
            </p:nvSpPr>
            <p:spPr>
              <a:xfrm>
                <a:off x="6240104" y="3541290"/>
                <a:ext cx="328905" cy="369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</a:t>
                </a:r>
                <a:endParaRPr/>
              </a:p>
            </p:txBody>
          </p:sp>
          <p:sp>
            <p:nvSpPr>
              <p:cNvPr id="2800" name="Google Shape;2800;p45"/>
              <p:cNvSpPr txBox="1"/>
              <p:nvPr/>
            </p:nvSpPr>
            <p:spPr>
              <a:xfrm>
                <a:off x="6986160" y="3179439"/>
                <a:ext cx="249214" cy="369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endParaRPr/>
              </a:p>
            </p:txBody>
          </p:sp>
          <p:sp>
            <p:nvSpPr>
              <p:cNvPr id="2801" name="Google Shape;2801;p45"/>
              <p:cNvSpPr txBox="1"/>
              <p:nvPr/>
            </p:nvSpPr>
            <p:spPr>
              <a:xfrm>
                <a:off x="5103560" y="3595251"/>
                <a:ext cx="330509" cy="369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</a:t>
                </a:r>
                <a:endParaRPr/>
              </a:p>
            </p:txBody>
          </p:sp>
          <p:pic>
            <p:nvPicPr>
              <p:cNvPr id="2802" name="Google Shape;2802;p4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763899" y="2930268"/>
                <a:ext cx="677799" cy="299957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803" name="Google Shape;2803;p45"/>
              <p:cNvGrpSpPr/>
              <p:nvPr/>
            </p:nvGrpSpPr>
            <p:grpSpPr>
              <a:xfrm>
                <a:off x="3139440" y="3180080"/>
                <a:ext cx="568960" cy="481140"/>
                <a:chOff x="-44" y="1473"/>
                <a:chExt cx="981" cy="1105"/>
              </a:xfrm>
            </p:grpSpPr>
            <p:pic>
              <p:nvPicPr>
                <p:cNvPr descr="desktop_computer_stylized_medium" id="2804" name="Google Shape;2804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805" name="Google Shape;2805;p4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06" name="Google Shape;2806;p45"/>
              <p:cNvGrpSpPr/>
              <p:nvPr/>
            </p:nvGrpSpPr>
            <p:grpSpPr>
              <a:xfrm>
                <a:off x="3576320" y="3525520"/>
                <a:ext cx="568960" cy="481140"/>
                <a:chOff x="-44" y="1473"/>
                <a:chExt cx="981" cy="1105"/>
              </a:xfrm>
            </p:grpSpPr>
            <p:pic>
              <p:nvPicPr>
                <p:cNvPr descr="desktop_computer_stylized_medium" id="2807" name="Google Shape;2807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808" name="Google Shape;2808;p4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09" name="Google Shape;2809;p45"/>
              <p:cNvGrpSpPr/>
              <p:nvPr/>
            </p:nvGrpSpPr>
            <p:grpSpPr>
              <a:xfrm>
                <a:off x="4135120" y="3281680"/>
                <a:ext cx="568960" cy="481140"/>
                <a:chOff x="-44" y="1473"/>
                <a:chExt cx="981" cy="1105"/>
              </a:xfrm>
            </p:grpSpPr>
            <p:pic>
              <p:nvPicPr>
                <p:cNvPr descr="desktop_computer_stylized_medium" id="2810" name="Google Shape;2810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811" name="Google Shape;2811;p4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12" name="Google Shape;2812;p45"/>
              <p:cNvGrpSpPr/>
              <p:nvPr/>
            </p:nvGrpSpPr>
            <p:grpSpPr>
              <a:xfrm>
                <a:off x="5049520" y="3261360"/>
                <a:ext cx="568960" cy="481140"/>
                <a:chOff x="-44" y="1473"/>
                <a:chExt cx="981" cy="1105"/>
              </a:xfrm>
            </p:grpSpPr>
            <p:pic>
              <p:nvPicPr>
                <p:cNvPr descr="desktop_computer_stylized_medium" id="2813" name="Google Shape;2813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814" name="Google Shape;2814;p4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15" name="Google Shape;2815;p45"/>
              <p:cNvGrpSpPr/>
              <p:nvPr/>
            </p:nvGrpSpPr>
            <p:grpSpPr>
              <a:xfrm>
                <a:off x="5588000" y="3434080"/>
                <a:ext cx="568960" cy="481140"/>
                <a:chOff x="-44" y="1473"/>
                <a:chExt cx="981" cy="1105"/>
              </a:xfrm>
            </p:grpSpPr>
            <p:pic>
              <p:nvPicPr>
                <p:cNvPr descr="desktop_computer_stylized_medium" id="2816" name="Google Shape;2816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817" name="Google Shape;2817;p4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18" name="Google Shape;2818;p45"/>
              <p:cNvGrpSpPr/>
              <p:nvPr/>
            </p:nvGrpSpPr>
            <p:grpSpPr>
              <a:xfrm>
                <a:off x="6380480" y="3149600"/>
                <a:ext cx="568960" cy="481140"/>
                <a:chOff x="-44" y="1473"/>
                <a:chExt cx="981" cy="1105"/>
              </a:xfrm>
            </p:grpSpPr>
            <p:pic>
              <p:nvPicPr>
                <p:cNvPr descr="desktop_computer_stylized_medium" id="2819" name="Google Shape;2819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820" name="Google Shape;2820;p4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pic>
            <p:nvPicPr>
              <p:cNvPr id="2821" name="Google Shape;2821;p4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854313" y="2847741"/>
                <a:ext cx="677800" cy="3015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22" name="Google Shape;2822;p4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874949" y="2116102"/>
                <a:ext cx="676212" cy="3015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23" name="Google Shape;2823;p45"/>
            <p:cNvGrpSpPr/>
            <p:nvPr/>
          </p:nvGrpSpPr>
          <p:grpSpPr>
            <a:xfrm>
              <a:off x="5398824" y="2310984"/>
              <a:ext cx="746763" cy="344773"/>
              <a:chOff x="3668110" y="2448910"/>
              <a:chExt cx="3794234" cy="2165130"/>
            </a:xfrm>
          </p:grpSpPr>
          <p:sp>
            <p:nvSpPr>
              <p:cNvPr id="2824" name="Google Shape;2824;p45"/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5" name="Google Shape;2825;p45"/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rect b="b" l="l" r="r" t="t"/>
                <a:pathLst>
                  <a:path extrusionOk="0" h="1324303" w="3783724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26" name="Google Shape;2826;p45"/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827" name="Google Shape;2827;p45"/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8" name="Google Shape;2828;p45"/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9" name="Google Shape;2829;p45"/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0" name="Google Shape;2830;p45"/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831" name="Google Shape;2831;p45"/>
            <p:cNvGrpSpPr/>
            <p:nvPr/>
          </p:nvGrpSpPr>
          <p:grpSpPr>
            <a:xfrm>
              <a:off x="7290083" y="3122951"/>
              <a:ext cx="746763" cy="344773"/>
              <a:chOff x="3668110" y="2448910"/>
              <a:chExt cx="3794234" cy="2165130"/>
            </a:xfrm>
          </p:grpSpPr>
          <p:sp>
            <p:nvSpPr>
              <p:cNvPr id="2832" name="Google Shape;2832;p45"/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3" name="Google Shape;2833;p45"/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rect b="b" l="l" r="r" t="t"/>
                <a:pathLst>
                  <a:path extrusionOk="0" h="1324303" w="3783724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34" name="Google Shape;2834;p45"/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835" name="Google Shape;2835;p45"/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6" name="Google Shape;2836;p45"/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7" name="Google Shape;2837;p45"/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8" name="Google Shape;2838;p45"/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839" name="Google Shape;2839;p45"/>
            <p:cNvGrpSpPr/>
            <p:nvPr/>
          </p:nvGrpSpPr>
          <p:grpSpPr>
            <a:xfrm>
              <a:off x="5371262" y="3020518"/>
              <a:ext cx="746763" cy="344773"/>
              <a:chOff x="3668110" y="2448910"/>
              <a:chExt cx="3794234" cy="2165130"/>
            </a:xfrm>
          </p:grpSpPr>
          <p:sp>
            <p:nvSpPr>
              <p:cNvPr id="2840" name="Google Shape;2840;p45"/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1" name="Google Shape;2841;p45"/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rect b="b" l="l" r="r" t="t"/>
                <a:pathLst>
                  <a:path extrusionOk="0" h="1324303" w="3783724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42" name="Google Shape;2842;p45"/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843" name="Google Shape;2843;p45"/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4" name="Google Shape;2844;p45"/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5" name="Google Shape;2845;p45"/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6" name="Google Shape;2846;p45"/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847" name="Google Shape;2847;p45"/>
          <p:cNvGrpSpPr/>
          <p:nvPr/>
        </p:nvGrpSpPr>
        <p:grpSpPr>
          <a:xfrm>
            <a:off x="3510443" y="3070406"/>
            <a:ext cx="746763" cy="344773"/>
            <a:chOff x="3668110" y="2448910"/>
            <a:chExt cx="3794234" cy="2165130"/>
          </a:xfrm>
        </p:grpSpPr>
        <p:sp>
          <p:nvSpPr>
            <p:cNvPr id="2848" name="Google Shape;2848;p45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9" name="Google Shape;2849;p45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50" name="Google Shape;2850;p45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2851" name="Google Shape;2851;p45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2" name="Google Shape;2852;p45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3" name="Google Shape;2853;p45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4" name="Google Shape;2854;p45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104900" y="36267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Link layer: introduction</a:t>
            </a:r>
            <a:endParaRPr sz="4400"/>
          </a:p>
        </p:txBody>
      </p:sp>
      <p:sp>
        <p:nvSpPr>
          <p:cNvPr id="69" name="Google Shape;69;p10"/>
          <p:cNvSpPr txBox="1"/>
          <p:nvPr/>
        </p:nvSpPr>
        <p:spPr>
          <a:xfrm>
            <a:off x="1104900" y="1257300"/>
            <a:ext cx="5622601" cy="4153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terminology:</a:t>
            </a:r>
            <a:endParaRPr/>
          </a:p>
          <a:p>
            <a:pPr indent="-274638" lvl="0" marL="4048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hosts and routers: nodes</a:t>
            </a:r>
            <a:endParaRPr/>
          </a:p>
          <a:p>
            <a:pPr indent="-274638" lvl="0" marL="4048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communication channels that connect adjacent nodes along communication path: links</a:t>
            </a:r>
            <a:endParaRPr/>
          </a:p>
          <a:p>
            <a:pPr indent="-274638" lvl="1" marL="7477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wired </a:t>
            </a:r>
            <a:endParaRPr/>
          </a:p>
          <a:p>
            <a:pPr indent="-274638" lvl="1" marL="7477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wireless </a:t>
            </a:r>
            <a:endParaRPr/>
          </a:p>
          <a:p>
            <a:pPr indent="-274638" lvl="1" marL="7477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ct val="1000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LANs</a:t>
            </a:r>
            <a:endParaRPr/>
          </a:p>
          <a:p>
            <a:pPr indent="-274638" lvl="0" marL="4048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layer-2 packet: </a:t>
            </a:r>
            <a:r>
              <a:rPr b="0" i="1" lang="en-US" sz="30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frame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encapsulates datagram</a:t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985188" y="3065778"/>
            <a:ext cx="1124807" cy="1337915"/>
          </a:xfrm>
          <a:custGeom>
            <a:rect b="b" l="l" r="r" t="t"/>
            <a:pathLst>
              <a:path extrusionOk="0" h="1800235" w="1549812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7274076" y="1826035"/>
            <a:ext cx="1736725" cy="1317704"/>
          </a:xfrm>
          <a:custGeom>
            <a:rect b="b" l="l" r="r" t="t"/>
            <a:pathLst>
              <a:path extrusionOk="0" h="675" w="1036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oogle Shape;72;p10"/>
          <p:cNvGrpSpPr/>
          <p:nvPr/>
        </p:nvGrpSpPr>
        <p:grpSpPr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73" name="Google Shape;73;p10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fmla="val 50000" name="adj"/>
              </a:avLst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0"/>
          <p:cNvSpPr/>
          <p:nvPr/>
        </p:nvSpPr>
        <p:spPr>
          <a:xfrm>
            <a:off x="7712401" y="4683134"/>
            <a:ext cx="3079750" cy="1665288"/>
          </a:xfrm>
          <a:custGeom>
            <a:rect b="b" l="l" r="r" t="t"/>
            <a:pathLst>
              <a:path extrusionOk="0" h="1049" w="1940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network</a:t>
            </a:r>
            <a:endParaRPr/>
          </a:p>
        </p:txBody>
      </p:sp>
      <p:sp>
        <p:nvSpPr>
          <p:cNvPr id="77" name="Google Shape;77;p10"/>
          <p:cNvSpPr txBox="1"/>
          <p:nvPr/>
        </p:nvSpPr>
        <p:spPr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network</a:t>
            </a:r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10222146" y="3179540"/>
            <a:ext cx="1273167" cy="1935748"/>
          </a:xfrm>
          <a:custGeom>
            <a:rect b="b" l="l" r="r" t="t"/>
            <a:pathLst>
              <a:path extrusionOk="0" h="1952840" w="1447873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8999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" name="Google Shape;79;p10"/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80" name="Google Shape;80;p10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" name="Google Shape;82;p10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0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0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10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0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10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8" name="Google Shape;88;p10"/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89" name="Google Shape;89;p10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" name="Google Shape;91;p10"/>
            <p:cNvCxnSpPr/>
            <p:nvPr/>
          </p:nvCxnSpPr>
          <p:spPr>
            <a:xfrm flipH="1" rot="10800000">
              <a:off x="5270526" y="2029553"/>
              <a:ext cx="295249" cy="73468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0"/>
            <p:cNvCxnSpPr/>
            <p:nvPr/>
          </p:nvCxnSpPr>
          <p:spPr>
            <a:xfrm flipH="1" rot="10800000">
              <a:off x="5275406" y="2261710"/>
              <a:ext cx="290369" cy="1675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10"/>
            <p:cNvCxnSpPr/>
            <p:nvPr/>
          </p:nvCxnSpPr>
          <p:spPr>
            <a:xfrm flipH="1" rot="10800000">
              <a:off x="5275406" y="2151772"/>
              <a:ext cx="290369" cy="48402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0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0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10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7" name="Google Shape;97;p10"/>
          <p:cNvSpPr/>
          <p:nvPr/>
        </p:nvSpPr>
        <p:spPr>
          <a:xfrm>
            <a:off x="9540813" y="1782042"/>
            <a:ext cx="1497864" cy="1386455"/>
          </a:xfrm>
          <a:custGeom>
            <a:rect b="b" l="l" r="r" t="t"/>
            <a:pathLst>
              <a:path extrusionOk="0" h="1796376" w="1634267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7000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0"/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national or global ISP</a:t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0"/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datacenter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</p:txBody>
      </p:sp>
      <p:cxnSp>
        <p:nvCxnSpPr>
          <p:cNvPr id="101" name="Google Shape;101;p10"/>
          <p:cNvCxnSpPr/>
          <p:nvPr/>
        </p:nvCxnSpPr>
        <p:spPr>
          <a:xfrm rot="10800000">
            <a:off x="10559920" y="3580125"/>
            <a:ext cx="412964" cy="63712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10"/>
          <p:cNvCxnSpPr/>
          <p:nvPr/>
        </p:nvCxnSpPr>
        <p:spPr>
          <a:xfrm rot="10800000">
            <a:off x="10660835" y="3640684"/>
            <a:ext cx="345866" cy="738975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0"/>
          <p:cNvCxnSpPr/>
          <p:nvPr/>
        </p:nvCxnSpPr>
        <p:spPr>
          <a:xfrm flipH="1" rot="10800000">
            <a:off x="10636897" y="3633421"/>
            <a:ext cx="335987" cy="395340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10"/>
          <p:cNvCxnSpPr/>
          <p:nvPr/>
        </p:nvCxnSpPr>
        <p:spPr>
          <a:xfrm rot="10800000">
            <a:off x="10570774" y="3594896"/>
            <a:ext cx="1" cy="4857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0"/>
          <p:cNvCxnSpPr/>
          <p:nvPr/>
        </p:nvCxnSpPr>
        <p:spPr>
          <a:xfrm rot="10800000">
            <a:off x="10550620" y="4071642"/>
            <a:ext cx="508543" cy="348647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10"/>
          <p:cNvCxnSpPr/>
          <p:nvPr/>
        </p:nvCxnSpPr>
        <p:spPr>
          <a:xfrm rot="10800000">
            <a:off x="9895195" y="4087742"/>
            <a:ext cx="655425" cy="0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10"/>
          <p:cNvCxnSpPr/>
          <p:nvPr/>
        </p:nvCxnSpPr>
        <p:spPr>
          <a:xfrm rot="10800000">
            <a:off x="9219616" y="4087742"/>
            <a:ext cx="655425" cy="0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10"/>
          <p:cNvCxnSpPr/>
          <p:nvPr/>
        </p:nvCxnSpPr>
        <p:spPr>
          <a:xfrm flipH="1">
            <a:off x="9276868" y="3507672"/>
            <a:ext cx="382424" cy="517050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0"/>
          <p:cNvCxnSpPr/>
          <p:nvPr/>
        </p:nvCxnSpPr>
        <p:spPr>
          <a:xfrm>
            <a:off x="9733069" y="3507672"/>
            <a:ext cx="0" cy="540294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10"/>
          <p:cNvCxnSpPr/>
          <p:nvPr/>
        </p:nvCxnSpPr>
        <p:spPr>
          <a:xfrm>
            <a:off x="10137668" y="2754692"/>
            <a:ext cx="488174" cy="839333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10"/>
          <p:cNvCxnSpPr/>
          <p:nvPr/>
        </p:nvCxnSpPr>
        <p:spPr>
          <a:xfrm flipH="1">
            <a:off x="9798719" y="2695013"/>
            <a:ext cx="380432" cy="694807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10"/>
          <p:cNvCxnSpPr/>
          <p:nvPr/>
        </p:nvCxnSpPr>
        <p:spPr>
          <a:xfrm flipH="1" rot="5400000">
            <a:off x="9789609" y="5251739"/>
            <a:ext cx="388062" cy="7560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0"/>
          <p:cNvCxnSpPr/>
          <p:nvPr/>
        </p:nvCxnSpPr>
        <p:spPr>
          <a:xfrm rot="10800000">
            <a:off x="10209926" y="5405286"/>
            <a:ext cx="0" cy="114300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0"/>
          <p:cNvCxnSpPr/>
          <p:nvPr/>
        </p:nvCxnSpPr>
        <p:spPr>
          <a:xfrm>
            <a:off x="9432959" y="4838517"/>
            <a:ext cx="524483" cy="261537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0"/>
          <p:cNvCxnSpPr/>
          <p:nvPr/>
        </p:nvCxnSpPr>
        <p:spPr>
          <a:xfrm flipH="1" rot="10800000">
            <a:off x="8850066" y="4838517"/>
            <a:ext cx="569255" cy="246266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0"/>
          <p:cNvCxnSpPr/>
          <p:nvPr/>
        </p:nvCxnSpPr>
        <p:spPr>
          <a:xfrm>
            <a:off x="8821744" y="5108876"/>
            <a:ext cx="1030502" cy="0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0"/>
          <p:cNvCxnSpPr/>
          <p:nvPr/>
        </p:nvCxnSpPr>
        <p:spPr>
          <a:xfrm>
            <a:off x="8210207" y="5117334"/>
            <a:ext cx="226800" cy="12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0"/>
          <p:cNvCxnSpPr/>
          <p:nvPr/>
        </p:nvCxnSpPr>
        <p:spPr>
          <a:xfrm flipH="1" rot="10800000">
            <a:off x="7948367" y="5290470"/>
            <a:ext cx="412750" cy="127000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0"/>
          <p:cNvCxnSpPr/>
          <p:nvPr/>
        </p:nvCxnSpPr>
        <p:spPr>
          <a:xfrm flipH="1">
            <a:off x="8373817" y="5282252"/>
            <a:ext cx="68080" cy="293968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0"/>
          <p:cNvCxnSpPr/>
          <p:nvPr/>
        </p:nvCxnSpPr>
        <p:spPr>
          <a:xfrm rot="10800000">
            <a:off x="8488731" y="5307931"/>
            <a:ext cx="280374" cy="269876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0"/>
          <p:cNvCxnSpPr/>
          <p:nvPr/>
        </p:nvCxnSpPr>
        <p:spPr>
          <a:xfrm>
            <a:off x="8488731" y="5258048"/>
            <a:ext cx="914184" cy="468622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0"/>
          <p:cNvCxnSpPr/>
          <p:nvPr/>
        </p:nvCxnSpPr>
        <p:spPr>
          <a:xfrm>
            <a:off x="8247778" y="3829970"/>
            <a:ext cx="0" cy="131762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0"/>
          <p:cNvCxnSpPr/>
          <p:nvPr/>
        </p:nvCxnSpPr>
        <p:spPr>
          <a:xfrm flipH="1" rot="10800000">
            <a:off x="7896666" y="4041107"/>
            <a:ext cx="168275" cy="3175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0"/>
          <p:cNvCxnSpPr/>
          <p:nvPr/>
        </p:nvCxnSpPr>
        <p:spPr>
          <a:xfrm flipH="1" rot="5400000">
            <a:off x="9885545" y="5583471"/>
            <a:ext cx="366793" cy="1482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0"/>
          <p:cNvCxnSpPr/>
          <p:nvPr/>
        </p:nvCxnSpPr>
        <p:spPr>
          <a:xfrm flipH="1" rot="10800000">
            <a:off x="8459425" y="5036562"/>
            <a:ext cx="404236" cy="207771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0"/>
          <p:cNvCxnSpPr/>
          <p:nvPr/>
        </p:nvCxnSpPr>
        <p:spPr>
          <a:xfrm flipH="1">
            <a:off x="10100635" y="2169432"/>
            <a:ext cx="761467" cy="577355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10"/>
          <p:cNvCxnSpPr/>
          <p:nvPr/>
        </p:nvCxnSpPr>
        <p:spPr>
          <a:xfrm flipH="1">
            <a:off x="10100635" y="2268313"/>
            <a:ext cx="3970" cy="51846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10"/>
          <p:cNvCxnSpPr/>
          <p:nvPr/>
        </p:nvCxnSpPr>
        <p:spPr>
          <a:xfrm flipH="1">
            <a:off x="10672135" y="2200506"/>
            <a:ext cx="149360" cy="51846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10"/>
          <p:cNvCxnSpPr/>
          <p:nvPr/>
        </p:nvCxnSpPr>
        <p:spPr>
          <a:xfrm flipH="1">
            <a:off x="10142166" y="2718967"/>
            <a:ext cx="574283" cy="27820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10"/>
          <p:cNvCxnSpPr/>
          <p:nvPr/>
        </p:nvCxnSpPr>
        <p:spPr>
          <a:xfrm flipH="1">
            <a:off x="10069542" y="2169432"/>
            <a:ext cx="788589" cy="98881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10"/>
          <p:cNvCxnSpPr/>
          <p:nvPr/>
        </p:nvCxnSpPr>
        <p:spPr>
          <a:xfrm flipH="1">
            <a:off x="10862103" y="2127325"/>
            <a:ext cx="279002" cy="42107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10"/>
          <p:cNvCxnSpPr/>
          <p:nvPr/>
        </p:nvCxnSpPr>
        <p:spPr>
          <a:xfrm rot="10800000">
            <a:off x="10681994" y="2718967"/>
            <a:ext cx="353541" cy="67807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10"/>
          <p:cNvCxnSpPr/>
          <p:nvPr/>
        </p:nvCxnSpPr>
        <p:spPr>
          <a:xfrm flipH="1">
            <a:off x="8769223" y="2268313"/>
            <a:ext cx="1300319" cy="606622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10"/>
          <p:cNvCxnSpPr/>
          <p:nvPr/>
        </p:nvCxnSpPr>
        <p:spPr>
          <a:xfrm flipH="1" rot="10800000">
            <a:off x="9378705" y="4113379"/>
            <a:ext cx="429324" cy="705603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0"/>
          <p:cNvCxnSpPr/>
          <p:nvPr/>
        </p:nvCxnSpPr>
        <p:spPr>
          <a:xfrm flipH="1" rot="10800000">
            <a:off x="8244554" y="4047456"/>
            <a:ext cx="969051" cy="3175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ntenna_radiation_stylized"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2238" y="3813930"/>
            <a:ext cx="506412" cy="1060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tenna_radiation_stylized" id="137" name="Google Shape;13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42073" y="5480938"/>
            <a:ext cx="452014" cy="95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ell_tower_radiation copy" id="138" name="Google Shape;13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0866" y="2158167"/>
            <a:ext cx="457200" cy="33276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0"/>
          <p:cNvSpPr/>
          <p:nvPr/>
        </p:nvSpPr>
        <p:spPr>
          <a:xfrm>
            <a:off x="8174541" y="2292995"/>
            <a:ext cx="52388" cy="49485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0"/>
          <p:cNvCxnSpPr/>
          <p:nvPr/>
        </p:nvCxnSpPr>
        <p:spPr>
          <a:xfrm>
            <a:off x="8207860" y="2700359"/>
            <a:ext cx="227964" cy="174352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ccess_point_stylized_small" id="141" name="Google Shape;14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ess_point_stylized_small" id="142" name="Google Shape;142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10"/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44" name="Google Shape;144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46" name="Google Shape;146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7" name="Google Shape;147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1" name="Google Shape;151;p10"/>
          <p:cNvGrpSpPr/>
          <p:nvPr/>
        </p:nvGrpSpPr>
        <p:grpSpPr>
          <a:xfrm>
            <a:off x="8311829" y="5180504"/>
            <a:ext cx="309187" cy="167750"/>
            <a:chOff x="3668110" y="2448910"/>
            <a:chExt cx="3794234" cy="2165130"/>
          </a:xfrm>
        </p:grpSpPr>
        <p:sp>
          <p:nvSpPr>
            <p:cNvPr id="152" name="Google Shape;152;p10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4" name="Google Shape;154;p10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55" name="Google Shape;155;p10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0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0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0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9" name="Google Shape;159;p10"/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60" name="Google Shape;160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62" name="Google Shape;162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3" name="Google Shape;163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7" name="Google Shape;167;p10"/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68" name="Google Shape;168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70" name="Google Shape;170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1" name="Google Shape;171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5" name="Google Shape;175;p10"/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76" name="Google Shape;176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78" name="Google Shape;178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9" name="Google Shape;179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3" name="Google Shape;183;p10"/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84" name="Google Shape;184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86" name="Google Shape;186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7" name="Google Shape;187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1" name="Google Shape;191;p10"/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92" name="Google Shape;192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194" name="Google Shape;194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5" name="Google Shape;195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9" name="Google Shape;199;p10"/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200" name="Google Shape;200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02" name="Google Shape;202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3" name="Google Shape;203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7" name="Google Shape;207;p10"/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8" name="Google Shape;208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10" name="Google Shape;210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1" name="Google Shape;211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5" name="Google Shape;215;p10"/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6" name="Google Shape;216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18" name="Google Shape;218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9" name="Google Shape;219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10"/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4" name="Google Shape;224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26" name="Google Shape;226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7" name="Google Shape;227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1" name="Google Shape;231;p10"/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32" name="Google Shape;232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234" name="Google Shape;234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5" name="Google Shape;235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9" name="Google Shape;239;p10"/>
          <p:cNvGrpSpPr/>
          <p:nvPr/>
        </p:nvGrpSpPr>
        <p:grpSpPr>
          <a:xfrm>
            <a:off x="7439074" y="2356613"/>
            <a:ext cx="534987" cy="414882"/>
            <a:chOff x="7432700" y="2327293"/>
            <a:chExt cx="534987" cy="414882"/>
          </a:xfrm>
        </p:grpSpPr>
        <p:pic>
          <p:nvPicPr>
            <p:cNvPr descr="antenna_stylized" id="240" name="Google Shape;240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241" name="Google Shape;241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10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243" name="Google Shape;243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10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0" name="Google Shape;250;p10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51" name="Google Shape;251;p10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0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0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0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0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0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7" name="Google Shape;257;p10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descr="light2.png" id="264" name="Google Shape;264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265" name="Google Shape;265;p1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6" name="Google Shape;266;p10"/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descr="car_icon_small" id="267" name="Google Shape;267;p1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268" name="Google Shape;268;p1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9" name="Google Shape;269;p10"/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70" name="Google Shape;270;p10"/>
            <p:cNvGrpSpPr/>
            <p:nvPr/>
          </p:nvGrpSpPr>
          <p:grpSpPr>
            <a:xfrm>
              <a:off x="7487144" y="3389820"/>
              <a:ext cx="350807" cy="310034"/>
              <a:chOff x="7487144" y="3389820"/>
              <a:chExt cx="350807" cy="310034"/>
            </a:xfrm>
          </p:grpSpPr>
          <p:pic>
            <p:nvPicPr>
              <p:cNvPr descr="antenna_stylized" id="271" name="Google Shape;271;p10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272" name="Google Shape;272;p10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 flipH="1" rot="109064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3" name="Google Shape;273;p10"/>
              <p:cNvSpPr/>
              <p:nvPr/>
            </p:nvSpPr>
            <p:spPr>
              <a:xfrm>
                <a:off x="7599014" y="3459979"/>
                <a:ext cx="230764" cy="155883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274" name="Google Shape;274;p10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5" name="Google Shape;275;p10"/>
              <p:cNvSpPr/>
              <p:nvPr/>
            </p:nvSpPr>
            <p:spPr>
              <a:xfrm>
                <a:off x="7641029" y="3455381"/>
                <a:ext cx="195517" cy="29007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0"/>
              <p:cNvSpPr/>
              <p:nvPr/>
            </p:nvSpPr>
            <p:spPr>
              <a:xfrm>
                <a:off x="7596971" y="3455145"/>
                <a:ext cx="54275" cy="120745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0"/>
              <p:cNvSpPr/>
              <p:nvPr/>
            </p:nvSpPr>
            <p:spPr>
              <a:xfrm>
                <a:off x="7776652" y="3476723"/>
                <a:ext cx="58489" cy="13937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0"/>
              <p:cNvSpPr/>
              <p:nvPr/>
            </p:nvSpPr>
            <p:spPr>
              <a:xfrm>
                <a:off x="7596332" y="3569758"/>
                <a:ext cx="214545" cy="47048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7783165" y="3477902"/>
                <a:ext cx="54786" cy="139965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0"/>
              <p:cNvSpPr/>
              <p:nvPr/>
            </p:nvSpPr>
            <p:spPr>
              <a:xfrm>
                <a:off x="7596588" y="3576007"/>
                <a:ext cx="190792" cy="46458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1" name="Google Shape;281;p10"/>
              <p:cNvGrpSpPr/>
              <p:nvPr/>
            </p:nvGrpSpPr>
            <p:grpSpPr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282" name="Google Shape;282;p10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10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10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10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10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10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8" name="Google Shape;288;p10"/>
              <p:cNvSpPr/>
              <p:nvPr/>
            </p:nvSpPr>
            <p:spPr>
              <a:xfrm>
                <a:off x="7704243" y="3629776"/>
                <a:ext cx="78411" cy="60608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0"/>
              <p:cNvSpPr/>
              <p:nvPr/>
            </p:nvSpPr>
            <p:spPr>
              <a:xfrm>
                <a:off x="7504129" y="3634611"/>
                <a:ext cx="200625" cy="5530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0"/>
              <p:cNvSpPr/>
              <p:nvPr/>
            </p:nvSpPr>
            <p:spPr>
              <a:xfrm>
                <a:off x="7504257" y="3624470"/>
                <a:ext cx="2171" cy="1120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0"/>
              <p:cNvSpPr/>
              <p:nvPr/>
            </p:nvSpPr>
            <p:spPr>
              <a:xfrm>
                <a:off x="7504384" y="3578837"/>
                <a:ext cx="93225" cy="46340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0"/>
              <p:cNvSpPr/>
              <p:nvPr/>
            </p:nvSpPr>
            <p:spPr>
              <a:xfrm>
                <a:off x="7510642" y="3626829"/>
                <a:ext cx="190281" cy="53180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0"/>
              <p:cNvSpPr/>
              <p:nvPr/>
            </p:nvSpPr>
            <p:spPr>
              <a:xfrm flipH="1" rot="10800000">
                <a:off x="7700668" y="3623055"/>
                <a:ext cx="77645" cy="55066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" name="Google Shape;294;p10"/>
            <p:cNvGrpSpPr/>
            <p:nvPr/>
          </p:nvGrpSpPr>
          <p:grpSpPr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descr="desktop_computer_stylized_medium" id="295" name="Google Shape;295;p10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6" name="Google Shape;296;p10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10"/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descr="fridge2.png" id="298" name="Google Shape;298;p10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stylized" id="299" name="Google Shape;299;p10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00" name="Google Shape;300;p10"/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01" name="Google Shape;301;p10"/>
            <p:cNvGrpSpPr/>
            <p:nvPr/>
          </p:nvGrpSpPr>
          <p:grpSpPr>
            <a:xfrm>
              <a:off x="11150622" y="4159591"/>
              <a:ext cx="426399" cy="451816"/>
              <a:chOff x="5182936" y="2693365"/>
              <a:chExt cx="532434" cy="414788"/>
            </a:xfrm>
          </p:grpSpPr>
          <p:cxnSp>
            <p:nvCxnSpPr>
              <p:cNvPr id="302" name="Google Shape;302;p10"/>
              <p:cNvCxnSpPr/>
              <p:nvPr/>
            </p:nvCxnSpPr>
            <p:spPr>
              <a:xfrm>
                <a:off x="5182936" y="2914214"/>
                <a:ext cx="153344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E4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3" name="Google Shape;303;p10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304" name="Google Shape;304;p10"/>
                <p:cNvPicPr preferRelativeResize="0"/>
                <p:nvPr/>
              </p:nvPicPr>
              <p:blipFill rotWithShape="1">
                <a:blip r:embed="rId20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305" name="Google Shape;305;p10"/>
                <p:cNvPicPr preferRelativeResize="0"/>
                <p:nvPr/>
              </p:nvPicPr>
              <p:blipFill rotWithShape="1">
                <a:blip r:embed="rId21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306" name="Google Shape;306;p10"/>
                <p:cNvPicPr preferRelativeResize="0"/>
                <p:nvPr/>
              </p:nvPicPr>
              <p:blipFill rotWithShape="1">
                <a:blip r:embed="rId22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07" name="Google Shape;307;p10"/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08" name="Google Shape;308;p10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E4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9" name="Google Shape;309;p10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descr="server_rack.png" id="310" name="Google Shape;310;p10"/>
                <p:cNvPicPr preferRelativeResize="0"/>
                <p:nvPr/>
              </p:nvPicPr>
              <p:blipFill rotWithShape="1">
                <a:blip r:embed="rId23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311" name="Google Shape;311;p10"/>
                <p:cNvPicPr preferRelativeResize="0"/>
                <p:nvPr/>
              </p:nvPicPr>
              <p:blipFill rotWithShape="1">
                <a:blip r:embed="rId24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312" name="Google Shape;312;p10"/>
                <p:cNvPicPr preferRelativeResize="0"/>
                <p:nvPr/>
              </p:nvPicPr>
              <p:blipFill rotWithShape="1">
                <a:blip r:embed="rId25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313" name="Google Shape;313;p10"/>
          <p:cNvGrpSpPr/>
          <p:nvPr/>
        </p:nvGrpSpPr>
        <p:grpSpPr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descr="desktop_computer_stylized_medium" id="314" name="Google Shape;314;p10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10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0"/>
          <p:cNvGrpSpPr/>
          <p:nvPr/>
        </p:nvGrpSpPr>
        <p:grpSpPr>
          <a:xfrm>
            <a:off x="9201681" y="5852809"/>
            <a:ext cx="310186" cy="312008"/>
            <a:chOff x="877" y="1008"/>
            <a:chExt cx="2747" cy="2626"/>
          </a:xfrm>
        </p:grpSpPr>
        <p:pic>
          <p:nvPicPr>
            <p:cNvPr descr="antenna_stylized" id="317" name="Google Shape;317;p10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318" name="Google Shape;318;p10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10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320" name="Google Shape;320;p10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10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7" name="Google Shape;327;p10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28" name="Google Shape;328;p10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0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10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0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0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0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4" name="Google Shape;334;p10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0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0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0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0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10"/>
          <p:cNvGrpSpPr/>
          <p:nvPr/>
        </p:nvGrpSpPr>
        <p:grpSpPr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descr="desktop_computer_stylized_medium" id="341" name="Google Shape;341;p10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2" name="Google Shape;342;p10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3" name="Google Shape;343;p10"/>
          <p:cNvGrpSpPr/>
          <p:nvPr/>
        </p:nvGrpSpPr>
        <p:grpSpPr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descr="desktop_computer_stylized_medium" id="344" name="Google Shape;344;p10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" name="Google Shape;345;p10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6" name="Google Shape;346;p10"/>
          <p:cNvGrpSpPr/>
          <p:nvPr/>
        </p:nvGrpSpPr>
        <p:grpSpPr>
          <a:xfrm>
            <a:off x="9534746" y="5795138"/>
            <a:ext cx="319264" cy="256836"/>
            <a:chOff x="877" y="1008"/>
            <a:chExt cx="2747" cy="2626"/>
          </a:xfrm>
        </p:grpSpPr>
        <p:pic>
          <p:nvPicPr>
            <p:cNvPr descr="antenna_stylized" id="347" name="Google Shape;347;p10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348" name="Google Shape;348;p10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 flipH="1" rot="109064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10"/>
            <p:cNvSpPr/>
            <p:nvPr/>
          </p:nvSpPr>
          <p:spPr>
            <a:xfrm>
              <a:off x="1753" y="1603"/>
              <a:ext cx="1807" cy="13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350" name="Google Shape;350;p10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10"/>
            <p:cNvSpPr/>
            <p:nvPr/>
          </p:nvSpPr>
          <p:spPr>
            <a:xfrm>
              <a:off x="2082" y="1564"/>
              <a:ext cx="1531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1737" y="1562"/>
              <a:ext cx="425" cy="1024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3144" y="1745"/>
              <a:ext cx="458" cy="118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1732" y="2534"/>
              <a:ext cx="1680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3195" y="1755"/>
              <a:ext cx="429" cy="118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1734" y="2587"/>
              <a:ext cx="1494" cy="394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7" name="Google Shape;357;p10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58" name="Google Shape;358;p10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0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0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0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0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0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4" name="Google Shape;364;p10"/>
            <p:cNvSpPr/>
            <p:nvPr/>
          </p:nvSpPr>
          <p:spPr>
            <a:xfrm>
              <a:off x="2577" y="3043"/>
              <a:ext cx="614" cy="514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1010" y="3084"/>
              <a:ext cx="1571" cy="46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1012" y="2611"/>
              <a:ext cx="730" cy="39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1061" y="3018"/>
              <a:ext cx="1490" cy="4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0"/>
            <p:cNvSpPr/>
            <p:nvPr/>
          </p:nvSpPr>
          <p:spPr>
            <a:xfrm flipH="1" rot="10800000">
              <a:off x="2549" y="2986"/>
              <a:ext cx="608" cy="46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0" name="Google Shape;370;p10"/>
          <p:cNvSpPr/>
          <p:nvPr/>
        </p:nvSpPr>
        <p:spPr>
          <a:xfrm>
            <a:off x="10153593" y="5636971"/>
            <a:ext cx="34049" cy="332924"/>
          </a:xfrm>
          <a:custGeom>
            <a:rect b="b" l="l" r="r" t="t"/>
            <a:pathLst>
              <a:path extrusionOk="0" h="2742" w="354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0"/>
          <p:cNvSpPr/>
          <p:nvPr/>
        </p:nvSpPr>
        <p:spPr>
          <a:xfrm>
            <a:off x="10159970" y="5656923"/>
            <a:ext cx="20333" cy="308020"/>
          </a:xfrm>
          <a:custGeom>
            <a:rect b="b" l="l" r="r" t="t"/>
            <a:pathLst>
              <a:path extrusionOk="0" h="2537" w="211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F8F8F8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0"/>
          <p:cNvSpPr/>
          <p:nvPr/>
        </p:nvSpPr>
        <p:spPr>
          <a:xfrm>
            <a:off x="10155518" y="5812753"/>
            <a:ext cx="31643" cy="27525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0"/>
          <p:cNvSpPr/>
          <p:nvPr/>
        </p:nvSpPr>
        <p:spPr>
          <a:xfrm>
            <a:off x="10026299" y="5674399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10"/>
          <p:cNvGrpSpPr/>
          <p:nvPr/>
        </p:nvGrpSpPr>
        <p:grpSpPr>
          <a:xfrm>
            <a:off x="10091053" y="5670891"/>
            <a:ext cx="69517" cy="21877"/>
            <a:chOff x="613" y="2566"/>
            <a:chExt cx="721" cy="144"/>
          </a:xfrm>
        </p:grpSpPr>
        <p:sp>
          <p:nvSpPr>
            <p:cNvPr id="375" name="Google Shape;375;p10"/>
            <p:cNvSpPr/>
            <p:nvPr/>
          </p:nvSpPr>
          <p:spPr>
            <a:xfrm>
              <a:off x="613" y="2566"/>
              <a:ext cx="721" cy="14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625" y="2581"/>
              <a:ext cx="696" cy="114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10"/>
          <p:cNvSpPr/>
          <p:nvPr/>
        </p:nvSpPr>
        <p:spPr>
          <a:xfrm>
            <a:off x="10027502" y="5722750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Google Shape;378;p10"/>
          <p:cNvGrpSpPr/>
          <p:nvPr/>
        </p:nvGrpSpPr>
        <p:grpSpPr>
          <a:xfrm>
            <a:off x="10091005" y="5718110"/>
            <a:ext cx="69517" cy="19515"/>
            <a:chOff x="615" y="2564"/>
            <a:chExt cx="721" cy="139"/>
          </a:xfrm>
        </p:grpSpPr>
        <p:sp>
          <p:nvSpPr>
            <p:cNvPr id="379" name="Google Shape;379;p10"/>
            <p:cNvSpPr/>
            <p:nvPr/>
          </p:nvSpPr>
          <p:spPr>
            <a:xfrm>
              <a:off x="615" y="2564"/>
              <a:ext cx="721" cy="139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628" y="2581"/>
              <a:ext cx="696" cy="107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10"/>
          <p:cNvSpPr/>
          <p:nvPr/>
        </p:nvSpPr>
        <p:spPr>
          <a:xfrm>
            <a:off x="10027502" y="5771101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0"/>
          <p:cNvSpPr/>
          <p:nvPr/>
        </p:nvSpPr>
        <p:spPr>
          <a:xfrm>
            <a:off x="10028705" y="5814938"/>
            <a:ext cx="71949" cy="684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" name="Google Shape;383;p10"/>
          <p:cNvGrpSpPr/>
          <p:nvPr/>
        </p:nvGrpSpPr>
        <p:grpSpPr>
          <a:xfrm>
            <a:off x="10089851" y="5813708"/>
            <a:ext cx="69541" cy="19618"/>
            <a:chOff x="618" y="2586"/>
            <a:chExt cx="720" cy="124"/>
          </a:xfrm>
        </p:grpSpPr>
        <p:sp>
          <p:nvSpPr>
            <p:cNvPr id="384" name="Google Shape;384;p10"/>
            <p:cNvSpPr/>
            <p:nvPr/>
          </p:nvSpPr>
          <p:spPr>
            <a:xfrm>
              <a:off x="618" y="2586"/>
              <a:ext cx="720" cy="12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630" y="2586"/>
              <a:ext cx="695" cy="10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10"/>
          <p:cNvSpPr/>
          <p:nvPr/>
        </p:nvSpPr>
        <p:spPr>
          <a:xfrm>
            <a:off x="10156000" y="5771101"/>
            <a:ext cx="31643" cy="27380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10"/>
          <p:cNvGrpSpPr/>
          <p:nvPr/>
        </p:nvGrpSpPr>
        <p:grpSpPr>
          <a:xfrm>
            <a:off x="10089849" y="5767606"/>
            <a:ext cx="70700" cy="19515"/>
            <a:chOff x="613" y="2571"/>
            <a:chExt cx="732" cy="134"/>
          </a:xfrm>
        </p:grpSpPr>
        <p:sp>
          <p:nvSpPr>
            <p:cNvPr id="388" name="Google Shape;388;p10"/>
            <p:cNvSpPr/>
            <p:nvPr/>
          </p:nvSpPr>
          <p:spPr>
            <a:xfrm>
              <a:off x="613" y="2571"/>
              <a:ext cx="732" cy="134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625" y="2587"/>
              <a:ext cx="720" cy="103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10"/>
          <p:cNvSpPr/>
          <p:nvPr/>
        </p:nvSpPr>
        <p:spPr>
          <a:xfrm>
            <a:off x="10150946" y="5636388"/>
            <a:ext cx="8422" cy="332778"/>
          </a:xfrm>
          <a:prstGeom prst="rect">
            <a:avLst/>
          </a:prstGeom>
          <a:gradFill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0"/>
          <p:cNvSpPr/>
          <p:nvPr/>
        </p:nvSpPr>
        <p:spPr>
          <a:xfrm>
            <a:off x="10158887" y="5720566"/>
            <a:ext cx="28515" cy="31020"/>
          </a:xfrm>
          <a:custGeom>
            <a:rect b="b" l="l" r="r" t="t"/>
            <a:pathLst>
              <a:path extrusionOk="0" h="256" w="29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0"/>
          <p:cNvSpPr/>
          <p:nvPr/>
        </p:nvSpPr>
        <p:spPr>
          <a:xfrm>
            <a:off x="10159248" y="5672943"/>
            <a:ext cx="29357" cy="34953"/>
          </a:xfrm>
          <a:custGeom>
            <a:rect b="b" l="l" r="r" t="t"/>
            <a:pathLst>
              <a:path extrusionOk="0" h="288" w="304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0"/>
          <p:cNvSpPr/>
          <p:nvPr/>
        </p:nvSpPr>
        <p:spPr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0"/>
          <p:cNvSpPr/>
          <p:nvPr/>
        </p:nvSpPr>
        <p:spPr>
          <a:xfrm>
            <a:off x="10157684" y="5954603"/>
            <a:ext cx="29477" cy="29127"/>
          </a:xfrm>
          <a:custGeom>
            <a:rect b="b" l="l" r="r" t="t"/>
            <a:pathLst>
              <a:path extrusionOk="0" h="240" w="306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0"/>
          <p:cNvSpPr/>
          <p:nvPr/>
        </p:nvSpPr>
        <p:spPr>
          <a:xfrm>
            <a:off x="10017877" y="5963487"/>
            <a:ext cx="143898" cy="21845"/>
          </a:xfrm>
          <a:prstGeom prst="roundRect">
            <a:avLst>
              <a:gd fmla="val 50000" name="adj"/>
            </a:avLst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0"/>
          <p:cNvSpPr/>
          <p:nvPr/>
        </p:nvSpPr>
        <p:spPr>
          <a:xfrm>
            <a:off x="10026299" y="5969166"/>
            <a:ext cx="128257" cy="11505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0"/>
          <p:cNvSpPr/>
          <p:nvPr/>
        </p:nvSpPr>
        <p:spPr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0"/>
          <p:cNvSpPr/>
          <p:nvPr/>
        </p:nvSpPr>
        <p:spPr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0"/>
          <p:cNvSpPr/>
          <p:nvPr/>
        </p:nvSpPr>
        <p:spPr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0"/>
          <p:cNvSpPr/>
          <p:nvPr/>
        </p:nvSpPr>
        <p:spPr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10"/>
          <p:cNvGrpSpPr/>
          <p:nvPr/>
        </p:nvGrpSpPr>
        <p:grpSpPr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descr="desktop_computer_stylized_medium" id="402" name="Google Shape;402;p10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10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4" name="Google Shape;404;p10"/>
          <p:cNvGrpSpPr/>
          <p:nvPr/>
        </p:nvGrpSpPr>
        <p:grpSpPr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descr="iphone_stylized_small" id="405" name="Google Shape;405;p10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406" name="Google Shape;406;p10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7" name="Google Shape;407;p10"/>
          <p:cNvGrpSpPr/>
          <p:nvPr/>
        </p:nvGrpSpPr>
        <p:grpSpPr>
          <a:xfrm>
            <a:off x="10253990" y="5273951"/>
            <a:ext cx="177192" cy="330833"/>
            <a:chOff x="4140" y="429"/>
            <a:chExt cx="1425" cy="2396"/>
          </a:xfrm>
        </p:grpSpPr>
        <p:sp>
          <p:nvSpPr>
            <p:cNvPr id="408" name="Google Shape;408;p1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3" name="Google Shape;413;p10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414" name="Google Shape;414;p10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0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6" name="Google Shape;416;p10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7" name="Google Shape;417;p10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418" name="Google Shape;418;p10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0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0" name="Google Shape;420;p10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2" name="Google Shape;422;p10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423" name="Google Shape;423;p10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0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5" name="Google Shape;425;p1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6" name="Google Shape;426;p10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427" name="Google Shape;427;p10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0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9" name="Google Shape;429;p10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0" name="Google Shape;440;p10"/>
          <p:cNvGrpSpPr/>
          <p:nvPr/>
        </p:nvGrpSpPr>
        <p:grpSpPr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41" name="Google Shape;441;p1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6" name="Google Shape;446;p10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447" name="Google Shape;447;p10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0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9" name="Google Shape;449;p10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0" name="Google Shape;450;p10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451" name="Google Shape;451;p10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0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3" name="Google Shape;453;p10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5" name="Google Shape;455;p10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456" name="Google Shape;456;p10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0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8" name="Google Shape;458;p1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9" name="Google Shape;459;p10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460" name="Google Shape;460;p10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0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2" name="Google Shape;462;p10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10"/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474" name="Google Shape;474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476" name="Google Shape;476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7" name="Google Shape;477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1" name="Google Shape;481;p10"/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482" name="Google Shape;482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484" name="Google Shape;484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5" name="Google Shape;485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9" name="Google Shape;489;p10"/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90" name="Google Shape;490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492" name="Google Shape;492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93" name="Google Shape;493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7" name="Google Shape;497;p10"/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98" name="Google Shape;498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500" name="Google Shape;500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01" name="Google Shape;501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5" name="Google Shape;505;p10"/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506" name="Google Shape;506;p1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508" name="Google Shape;508;p1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09" name="Google Shape;509;p1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10"/>
          <p:cNvGrpSpPr/>
          <p:nvPr/>
        </p:nvGrpSpPr>
        <p:grpSpPr>
          <a:xfrm>
            <a:off x="7566349" y="3812814"/>
            <a:ext cx="496588" cy="96676"/>
            <a:chOff x="2199" y="955"/>
            <a:chExt cx="2547" cy="506"/>
          </a:xfrm>
        </p:grpSpPr>
        <p:sp>
          <p:nvSpPr>
            <p:cNvPr id="514" name="Google Shape;514;p10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0" name="Google Shape;520;p10"/>
          <p:cNvGrpSpPr/>
          <p:nvPr/>
        </p:nvGrpSpPr>
        <p:grpSpPr>
          <a:xfrm>
            <a:off x="7801777" y="3327400"/>
            <a:ext cx="269073" cy="46492"/>
            <a:chOff x="2199" y="955"/>
            <a:chExt cx="2547" cy="506"/>
          </a:xfrm>
        </p:grpSpPr>
        <p:sp>
          <p:nvSpPr>
            <p:cNvPr id="521" name="Google Shape;521;p10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493802" y="3422650"/>
            <a:ext cx="269073" cy="46492"/>
            <a:chOff x="2199" y="955"/>
            <a:chExt cx="2547" cy="506"/>
          </a:xfrm>
        </p:grpSpPr>
        <p:sp>
          <p:nvSpPr>
            <p:cNvPr id="528" name="Google Shape;528;p10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4" name="Google Shape;534;p10"/>
          <p:cNvGrpSpPr/>
          <p:nvPr/>
        </p:nvGrpSpPr>
        <p:grpSpPr>
          <a:xfrm>
            <a:off x="7439349" y="2355850"/>
            <a:ext cx="399726" cy="74090"/>
            <a:chOff x="2199" y="955"/>
            <a:chExt cx="2547" cy="506"/>
          </a:xfrm>
        </p:grpSpPr>
        <p:sp>
          <p:nvSpPr>
            <p:cNvPr id="535" name="Google Shape;535;p10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756849" y="1863725"/>
            <a:ext cx="399726" cy="74090"/>
            <a:chOff x="2199" y="955"/>
            <a:chExt cx="2547" cy="506"/>
          </a:xfrm>
        </p:grpSpPr>
        <p:sp>
          <p:nvSpPr>
            <p:cNvPr id="542" name="Google Shape;542;p10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8" name="Google Shape;548;p10"/>
          <p:cNvGrpSpPr/>
          <p:nvPr/>
        </p:nvGrpSpPr>
        <p:grpSpPr>
          <a:xfrm>
            <a:off x="8709349" y="2057400"/>
            <a:ext cx="399726" cy="74090"/>
            <a:chOff x="2199" y="955"/>
            <a:chExt cx="2547" cy="506"/>
          </a:xfrm>
        </p:grpSpPr>
        <p:sp>
          <p:nvSpPr>
            <p:cNvPr id="549" name="Google Shape;549;p10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5" name="Google Shape;555;p10"/>
          <p:cNvGrpSpPr/>
          <p:nvPr/>
        </p:nvGrpSpPr>
        <p:grpSpPr>
          <a:xfrm>
            <a:off x="8639499" y="2320925"/>
            <a:ext cx="399726" cy="74090"/>
            <a:chOff x="2199" y="955"/>
            <a:chExt cx="2547" cy="506"/>
          </a:xfrm>
        </p:grpSpPr>
        <p:sp>
          <p:nvSpPr>
            <p:cNvPr id="556" name="Google Shape;556;p10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2" name="Google Shape;562;p10"/>
          <p:cNvGrpSpPr/>
          <p:nvPr/>
        </p:nvGrpSpPr>
        <p:grpSpPr>
          <a:xfrm>
            <a:off x="9245924" y="5476874"/>
            <a:ext cx="450526" cy="96315"/>
            <a:chOff x="2199" y="955"/>
            <a:chExt cx="2547" cy="506"/>
          </a:xfrm>
        </p:grpSpPr>
        <p:sp>
          <p:nvSpPr>
            <p:cNvPr id="563" name="Google Shape;563;p10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0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9" name="Google Shape;569;p10"/>
          <p:cNvGrpSpPr/>
          <p:nvPr/>
        </p:nvGrpSpPr>
        <p:grpSpPr>
          <a:xfrm>
            <a:off x="9195602" y="5857875"/>
            <a:ext cx="230973" cy="45719"/>
            <a:chOff x="2199" y="955"/>
            <a:chExt cx="2547" cy="506"/>
          </a:xfrm>
        </p:grpSpPr>
        <p:sp>
          <p:nvSpPr>
            <p:cNvPr id="570" name="Google Shape;570;p10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0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6" name="Google Shape;576;p10"/>
          <p:cNvGrpSpPr/>
          <p:nvPr/>
        </p:nvGrpSpPr>
        <p:grpSpPr>
          <a:xfrm>
            <a:off x="9538502" y="5794375"/>
            <a:ext cx="230973" cy="45719"/>
            <a:chOff x="2199" y="955"/>
            <a:chExt cx="2547" cy="506"/>
          </a:xfrm>
        </p:grpSpPr>
        <p:sp>
          <p:nvSpPr>
            <p:cNvPr id="577" name="Google Shape;577;p10"/>
            <p:cNvSpPr/>
            <p:nvPr/>
          </p:nvSpPr>
          <p:spPr>
            <a:xfrm>
              <a:off x="2199" y="1166"/>
              <a:ext cx="260" cy="281"/>
            </a:xfrm>
            <a:custGeom>
              <a:rect b="b" l="l" r="r" t="t"/>
              <a:pathLst>
                <a:path extrusionOk="0" h="281" w="260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0"/>
            <p:cNvSpPr/>
            <p:nvPr/>
          </p:nvSpPr>
          <p:spPr>
            <a:xfrm>
              <a:off x="2482" y="1040"/>
              <a:ext cx="900" cy="421"/>
            </a:xfrm>
            <a:custGeom>
              <a:rect b="b" l="l" r="r" t="t"/>
              <a:pathLst>
                <a:path extrusionOk="0" h="421" w="900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0"/>
            <p:cNvSpPr/>
            <p:nvPr/>
          </p:nvSpPr>
          <p:spPr>
            <a:xfrm>
              <a:off x="2782" y="1068"/>
              <a:ext cx="428" cy="269"/>
            </a:xfrm>
            <a:custGeom>
              <a:rect b="b" l="l" r="r" t="t"/>
              <a:pathLst>
                <a:path extrusionOk="0" h="269" w="428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0"/>
            <p:cNvSpPr/>
            <p:nvPr/>
          </p:nvSpPr>
          <p:spPr>
            <a:xfrm>
              <a:off x="3554" y="1075"/>
              <a:ext cx="377" cy="239"/>
            </a:xfrm>
            <a:custGeom>
              <a:rect b="b" l="l" r="r" t="t"/>
              <a:pathLst>
                <a:path extrusionOk="0" h="239" w="377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3646" y="997"/>
              <a:ext cx="660" cy="336"/>
            </a:xfrm>
            <a:custGeom>
              <a:rect b="b" l="l" r="r" t="t"/>
              <a:pathLst>
                <a:path extrusionOk="0" h="300" w="646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4116" y="955"/>
              <a:ext cx="630" cy="397"/>
            </a:xfrm>
            <a:custGeom>
              <a:rect b="b" l="l" r="r" t="t"/>
              <a:pathLst>
                <a:path extrusionOk="0" h="397" w="630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3" name="Google Shape;583;p10"/>
          <p:cNvGrpSpPr/>
          <p:nvPr/>
        </p:nvGrpSpPr>
        <p:grpSpPr>
          <a:xfrm>
            <a:off x="7975063" y="2094561"/>
            <a:ext cx="466245" cy="434369"/>
            <a:chOff x="2920" y="1424"/>
            <a:chExt cx="326" cy="320"/>
          </a:xfrm>
        </p:grpSpPr>
        <p:sp>
          <p:nvSpPr>
            <p:cNvPr id="584" name="Google Shape;584;p10"/>
            <p:cNvSpPr/>
            <p:nvPr/>
          </p:nvSpPr>
          <p:spPr>
            <a:xfrm>
              <a:off x="2920" y="1445"/>
              <a:ext cx="326" cy="289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5" name="Google Shape;585;p10"/>
            <p:cNvGrpSpPr/>
            <p:nvPr/>
          </p:nvGrpSpPr>
          <p:grpSpPr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586" name="Google Shape;586;p10"/>
              <p:cNvSpPr/>
              <p:nvPr/>
            </p:nvSpPr>
            <p:spPr>
              <a:xfrm>
                <a:off x="3030" y="1545"/>
                <a:ext cx="107" cy="92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10"/>
              <p:cNvSpPr/>
              <p:nvPr/>
            </p:nvSpPr>
            <p:spPr>
              <a:xfrm>
                <a:off x="3006" y="1525"/>
                <a:ext cx="154" cy="131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10"/>
              <p:cNvSpPr/>
              <p:nvPr/>
            </p:nvSpPr>
            <p:spPr>
              <a:xfrm>
                <a:off x="2983" y="1501"/>
                <a:ext cx="203" cy="179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10"/>
              <p:cNvSpPr/>
              <p:nvPr/>
            </p:nvSpPr>
            <p:spPr>
              <a:xfrm>
                <a:off x="2949" y="1476"/>
                <a:ext cx="265" cy="228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10"/>
              <p:cNvSpPr/>
              <p:nvPr/>
            </p:nvSpPr>
            <p:spPr>
              <a:xfrm flipH="1" rot="10800000">
                <a:off x="2987" y="1424"/>
                <a:ext cx="205" cy="143"/>
              </a:xfrm>
              <a:custGeom>
                <a:rect b="b" l="l" r="r" t="t"/>
                <a:pathLst>
                  <a:path extrusionOk="0" h="956" w="1180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1" name="Google Shape;591;p10"/>
            <p:cNvSpPr/>
            <p:nvPr/>
          </p:nvSpPr>
          <p:spPr>
            <a:xfrm>
              <a:off x="2995" y="1615"/>
              <a:ext cx="178" cy="129"/>
            </a:xfrm>
            <a:custGeom>
              <a:rect b="b" l="l" r="r" t="t"/>
              <a:pathLst>
                <a:path extrusionOk="0" h="956" w="1180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Google Shape;592;p10"/>
          <p:cNvGrpSpPr/>
          <p:nvPr/>
        </p:nvGrpSpPr>
        <p:grpSpPr>
          <a:xfrm>
            <a:off x="8050698" y="2309376"/>
            <a:ext cx="298450" cy="464008"/>
            <a:chOff x="3130" y="3288"/>
            <a:chExt cx="410" cy="742"/>
          </a:xfrm>
        </p:grpSpPr>
        <p:cxnSp>
          <p:nvCxnSpPr>
            <p:cNvPr id="593" name="Google Shape;593;p10"/>
            <p:cNvCxnSpPr/>
            <p:nvPr/>
          </p:nvCxnSpPr>
          <p:spPr>
            <a:xfrm flipH="1">
              <a:off x="3130" y="3288"/>
              <a:ext cx="205" cy="6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10"/>
            <p:cNvCxnSpPr/>
            <p:nvPr/>
          </p:nvCxnSpPr>
          <p:spPr>
            <a:xfrm>
              <a:off x="3335" y="3288"/>
              <a:ext cx="205" cy="6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10"/>
            <p:cNvCxnSpPr/>
            <p:nvPr/>
          </p:nvCxnSpPr>
          <p:spPr>
            <a:xfrm>
              <a:off x="3130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10"/>
            <p:cNvCxnSpPr/>
            <p:nvPr/>
          </p:nvCxnSpPr>
          <p:spPr>
            <a:xfrm flipH="1">
              <a:off x="3335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10"/>
            <p:cNvCxnSpPr/>
            <p:nvPr/>
          </p:nvCxnSpPr>
          <p:spPr>
            <a:xfrm>
              <a:off x="3335" y="3303"/>
              <a:ext cx="0" cy="7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10"/>
            <p:cNvCxnSpPr/>
            <p:nvPr/>
          </p:nvCxnSpPr>
          <p:spPr>
            <a:xfrm flipH="1" rot="10800000">
              <a:off x="3130" y="3888"/>
              <a:ext cx="205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0"/>
            <p:cNvCxnSpPr/>
            <p:nvPr/>
          </p:nvCxnSpPr>
          <p:spPr>
            <a:xfrm rot="10800000">
              <a:off x="3335" y="3888"/>
              <a:ext cx="205" cy="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0"/>
            <p:cNvCxnSpPr/>
            <p:nvPr/>
          </p:nvCxnSpPr>
          <p:spPr>
            <a:xfrm>
              <a:off x="3217" y="3668"/>
              <a:ext cx="118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0"/>
            <p:cNvCxnSpPr/>
            <p:nvPr/>
          </p:nvCxnSpPr>
          <p:spPr>
            <a:xfrm flipH="1" rot="10800000">
              <a:off x="3335" y="3668"/>
              <a:ext cx="124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0"/>
            <p:cNvCxnSpPr/>
            <p:nvPr/>
          </p:nvCxnSpPr>
          <p:spPr>
            <a:xfrm>
              <a:off x="3178" y="3766"/>
              <a:ext cx="152" cy="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0"/>
            <p:cNvCxnSpPr/>
            <p:nvPr/>
          </p:nvCxnSpPr>
          <p:spPr>
            <a:xfrm flipH="1" rot="10800000">
              <a:off x="3335" y="3781"/>
              <a:ext cx="153" cy="6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10"/>
            <p:cNvCxnSpPr/>
            <p:nvPr/>
          </p:nvCxnSpPr>
          <p:spPr>
            <a:xfrm flipH="1" rot="10800000">
              <a:off x="3335" y="3567"/>
              <a:ext cx="78" cy="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10"/>
            <p:cNvCxnSpPr/>
            <p:nvPr/>
          </p:nvCxnSpPr>
          <p:spPr>
            <a:xfrm flipH="1" rot="10800000">
              <a:off x="3335" y="3428"/>
              <a:ext cx="49" cy="2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10"/>
            <p:cNvCxnSpPr/>
            <p:nvPr/>
          </p:nvCxnSpPr>
          <p:spPr>
            <a:xfrm>
              <a:off x="3247" y="3558"/>
              <a:ext cx="9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10"/>
            <p:cNvCxnSpPr/>
            <p:nvPr/>
          </p:nvCxnSpPr>
          <p:spPr>
            <a:xfrm>
              <a:off x="3289" y="3422"/>
              <a:ext cx="5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8" name="Google Shape;608;p10"/>
          <p:cNvGrpSpPr/>
          <p:nvPr/>
        </p:nvGrpSpPr>
        <p:grpSpPr>
          <a:xfrm>
            <a:off x="9885167" y="5352639"/>
            <a:ext cx="309187" cy="167750"/>
            <a:chOff x="3668110" y="2448910"/>
            <a:chExt cx="3794234" cy="2165130"/>
          </a:xfrm>
        </p:grpSpPr>
        <p:sp>
          <p:nvSpPr>
            <p:cNvPr id="609" name="Google Shape;609;p10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1" name="Google Shape;611;p10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12" name="Google Shape;612;p10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10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10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10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16" name="Google Shape;616;p10"/>
          <p:cNvSpPr txBox="1"/>
          <p:nvPr/>
        </p:nvSpPr>
        <p:spPr>
          <a:xfrm>
            <a:off x="1188030" y="5368348"/>
            <a:ext cx="4933787" cy="103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link layer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responsibility of 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transferring datagram from one node 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0" i="1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physically adjacent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over a li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nk</a:t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10"/>
          <p:cNvSpPr/>
          <p:nvPr/>
        </p:nvSpPr>
        <p:spPr>
          <a:xfrm>
            <a:off x="1104900" y="5320145"/>
            <a:ext cx="5226627" cy="1233055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10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9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p46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Self-learning multi-switch example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1" name="Google Shape;2861;p46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2" name="Google Shape;2862;p46"/>
          <p:cNvSpPr txBox="1"/>
          <p:nvPr/>
        </p:nvSpPr>
        <p:spPr>
          <a:xfrm>
            <a:off x="1060528" y="1364678"/>
            <a:ext cx="8743038" cy="808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C sends frame to I, I responds to C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3" name="Google Shape;2863;p46"/>
          <p:cNvSpPr/>
          <p:nvPr/>
        </p:nvSpPr>
        <p:spPr>
          <a:xfrm>
            <a:off x="1239030" y="4858947"/>
            <a:ext cx="10952969" cy="1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Q:</a:t>
            </a:r>
            <a:r>
              <a:rPr i="0" lang="en-US" sz="32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 switch tables and packet forwarding in S</a:t>
            </a:r>
            <a:r>
              <a:rPr baseline="-25000" i="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</a:t>
            </a:r>
            <a:r>
              <a:rPr baseline="-25000" i="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i="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</a:t>
            </a:r>
            <a:r>
              <a:rPr baseline="-25000" i="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i="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</a:t>
            </a:r>
            <a:r>
              <a:rPr baseline="-25000" i="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i="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grpSp>
        <p:nvGrpSpPr>
          <p:cNvPr id="2864" name="Google Shape;2864;p46"/>
          <p:cNvGrpSpPr/>
          <p:nvPr/>
        </p:nvGrpSpPr>
        <p:grpSpPr>
          <a:xfrm>
            <a:off x="2517827" y="2194237"/>
            <a:ext cx="6289087" cy="2044145"/>
            <a:chOff x="2517827" y="2194237"/>
            <a:chExt cx="6289087" cy="2044145"/>
          </a:xfrm>
        </p:grpSpPr>
        <p:grpSp>
          <p:nvGrpSpPr>
            <p:cNvPr id="2865" name="Google Shape;2865;p46"/>
            <p:cNvGrpSpPr/>
            <p:nvPr/>
          </p:nvGrpSpPr>
          <p:grpSpPr>
            <a:xfrm>
              <a:off x="2517827" y="2654612"/>
              <a:ext cx="2005135" cy="1358900"/>
              <a:chOff x="958850" y="2444750"/>
              <a:chExt cx="2005665" cy="1358710"/>
            </a:xfrm>
          </p:grpSpPr>
          <p:cxnSp>
            <p:nvCxnSpPr>
              <p:cNvPr id="2866" name="Google Shape;2866;p46"/>
              <p:cNvCxnSpPr/>
              <p:nvPr/>
            </p:nvCxnSpPr>
            <p:spPr>
              <a:xfrm rot="10800000">
                <a:off x="1582903" y="3030456"/>
                <a:ext cx="55577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7" name="Google Shape;2867;p46"/>
              <p:cNvCxnSpPr/>
              <p:nvPr/>
            </p:nvCxnSpPr>
            <p:spPr>
              <a:xfrm flipH="1">
                <a:off x="1970355" y="3078074"/>
                <a:ext cx="271534" cy="31428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8" name="Google Shape;2868;p46"/>
              <p:cNvCxnSpPr/>
              <p:nvPr/>
            </p:nvCxnSpPr>
            <p:spPr>
              <a:xfrm>
                <a:off x="2389566" y="3106645"/>
                <a:ext cx="73044" cy="29523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69" name="Google Shape;2869;p46"/>
              <p:cNvSpPr txBox="1"/>
              <p:nvPr/>
            </p:nvSpPr>
            <p:spPr>
              <a:xfrm>
                <a:off x="958850" y="2844744"/>
                <a:ext cx="317800" cy="3692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2870" name="Google Shape;2870;p46"/>
              <p:cNvSpPr txBox="1"/>
              <p:nvPr/>
            </p:nvSpPr>
            <p:spPr>
              <a:xfrm>
                <a:off x="1408232" y="3306642"/>
                <a:ext cx="309782" cy="3692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sp>
            <p:nvSpPr>
              <p:cNvPr id="2871" name="Google Shape;2871;p46"/>
              <p:cNvSpPr txBox="1"/>
              <p:nvPr/>
            </p:nvSpPr>
            <p:spPr>
              <a:xfrm>
                <a:off x="2181548" y="2444750"/>
                <a:ext cx="369109" cy="3692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r>
                  <a:rPr b="0" baseline="-2500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872" name="Google Shape;2872;p46"/>
              <p:cNvSpPr txBox="1"/>
              <p:nvPr/>
            </p:nvSpPr>
            <p:spPr>
              <a:xfrm>
                <a:off x="2656336" y="3298706"/>
                <a:ext cx="308179" cy="3692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grpSp>
            <p:nvGrpSpPr>
              <p:cNvPr id="2873" name="Google Shape;2873;p46"/>
              <p:cNvGrpSpPr/>
              <p:nvPr/>
            </p:nvGrpSpPr>
            <p:grpSpPr>
              <a:xfrm>
                <a:off x="1127760" y="2834640"/>
                <a:ext cx="568960" cy="481140"/>
                <a:chOff x="-44" y="1473"/>
                <a:chExt cx="981" cy="1105"/>
              </a:xfrm>
            </p:grpSpPr>
            <p:pic>
              <p:nvPicPr>
                <p:cNvPr descr="desktop_computer_stylized_medium" id="2874" name="Google Shape;2874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875" name="Google Shape;2875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76" name="Google Shape;2876;p46"/>
              <p:cNvGrpSpPr/>
              <p:nvPr/>
            </p:nvGrpSpPr>
            <p:grpSpPr>
              <a:xfrm>
                <a:off x="1534160" y="3291840"/>
                <a:ext cx="568960" cy="481140"/>
                <a:chOff x="-44" y="1473"/>
                <a:chExt cx="981" cy="1105"/>
              </a:xfrm>
            </p:grpSpPr>
            <p:pic>
              <p:nvPicPr>
                <p:cNvPr descr="desktop_computer_stylized_medium" id="2877" name="Google Shape;2877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878" name="Google Shape;2878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79" name="Google Shape;2879;p46"/>
              <p:cNvGrpSpPr/>
              <p:nvPr/>
            </p:nvGrpSpPr>
            <p:grpSpPr>
              <a:xfrm>
                <a:off x="2062480" y="3322320"/>
                <a:ext cx="568960" cy="481140"/>
                <a:chOff x="-44" y="1473"/>
                <a:chExt cx="981" cy="1105"/>
              </a:xfrm>
            </p:grpSpPr>
            <p:pic>
              <p:nvPicPr>
                <p:cNvPr descr="desktop_computer_stylized_medium" id="2880" name="Google Shape;2880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881" name="Google Shape;2881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pic>
            <p:nvPicPr>
              <p:cNvPr id="2882" name="Google Shape;2882;p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014817" y="2879664"/>
                <a:ext cx="678041" cy="29999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83" name="Google Shape;2883;p46"/>
            <p:cNvGrpSpPr/>
            <p:nvPr/>
          </p:nvGrpSpPr>
          <p:grpSpPr>
            <a:xfrm>
              <a:off x="3950752" y="2194237"/>
              <a:ext cx="4856162" cy="2044145"/>
              <a:chOff x="3950752" y="2194237"/>
              <a:chExt cx="4856162" cy="2044145"/>
            </a:xfrm>
          </p:grpSpPr>
          <p:grpSp>
            <p:nvGrpSpPr>
              <p:cNvPr id="2884" name="Google Shape;2884;p46"/>
              <p:cNvGrpSpPr/>
              <p:nvPr/>
            </p:nvGrpSpPr>
            <p:grpSpPr>
              <a:xfrm>
                <a:off x="3950752" y="2194237"/>
                <a:ext cx="4856162" cy="2044145"/>
                <a:chOff x="2379663" y="1984375"/>
                <a:chExt cx="4855711" cy="2043590"/>
              </a:xfrm>
            </p:grpSpPr>
            <p:cxnSp>
              <p:nvCxnSpPr>
                <p:cNvPr id="2885" name="Google Shape;2885;p46"/>
                <p:cNvCxnSpPr/>
                <p:nvPr/>
              </p:nvCxnSpPr>
              <p:spPr>
                <a:xfrm flipH="1">
                  <a:off x="3635258" y="3068344"/>
                  <a:ext cx="346043" cy="2158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86" name="Google Shape;2886;p46"/>
                <p:cNvCxnSpPr/>
                <p:nvPr/>
              </p:nvCxnSpPr>
              <p:spPr>
                <a:xfrm flipH="1">
                  <a:off x="3949554" y="3087389"/>
                  <a:ext cx="125401" cy="58721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87" name="Google Shape;2887;p46"/>
                <p:cNvCxnSpPr/>
                <p:nvPr/>
              </p:nvCxnSpPr>
              <p:spPr>
                <a:xfrm>
                  <a:off x="4254326" y="3030254"/>
                  <a:ext cx="230167" cy="36185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88" name="Google Shape;2888;p46"/>
                <p:cNvCxnSpPr/>
                <p:nvPr/>
              </p:nvCxnSpPr>
              <p:spPr>
                <a:xfrm flipH="1">
                  <a:off x="5532145" y="3106433"/>
                  <a:ext cx="428585" cy="24440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89" name="Google Shape;2889;p46"/>
                <p:cNvCxnSpPr/>
                <p:nvPr/>
              </p:nvCxnSpPr>
              <p:spPr>
                <a:xfrm flipH="1">
                  <a:off x="6035335" y="3077866"/>
                  <a:ext cx="9524" cy="46977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90" name="Google Shape;2890;p46"/>
                <p:cNvCxnSpPr/>
                <p:nvPr/>
              </p:nvCxnSpPr>
              <p:spPr>
                <a:xfrm flipH="1">
                  <a:off x="2379663" y="2355749"/>
                  <a:ext cx="1517509" cy="53642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91" name="Google Shape;2891;p46"/>
                <p:cNvCxnSpPr/>
                <p:nvPr/>
              </p:nvCxnSpPr>
              <p:spPr>
                <a:xfrm>
                  <a:off x="4200356" y="2322421"/>
                  <a:ext cx="0" cy="59991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92" name="Google Shape;2892;p46"/>
                <p:cNvCxnSpPr/>
                <p:nvPr/>
              </p:nvCxnSpPr>
              <p:spPr>
                <a:xfrm rot="10800000">
                  <a:off x="4449571" y="2306551"/>
                  <a:ext cx="1406394" cy="6840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93" name="Google Shape;2893;p46"/>
                <p:cNvCxnSpPr/>
                <p:nvPr/>
              </p:nvCxnSpPr>
              <p:spPr>
                <a:xfrm>
                  <a:off x="6411539" y="3131826"/>
                  <a:ext cx="285723" cy="1587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894" name="Google Shape;2894;p46"/>
                <p:cNvSpPr txBox="1"/>
                <p:nvPr/>
              </p:nvSpPr>
              <p:spPr>
                <a:xfrm>
                  <a:off x="3620973" y="3222289"/>
                  <a:ext cx="327304" cy="3692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endParaRPr/>
                </a:p>
              </p:txBody>
            </p:sp>
            <p:sp>
              <p:nvSpPr>
                <p:cNvPr id="2895" name="Google Shape;2895;p46"/>
                <p:cNvSpPr txBox="1"/>
                <p:nvPr/>
              </p:nvSpPr>
              <p:spPr>
                <a:xfrm>
                  <a:off x="4094004" y="3658733"/>
                  <a:ext cx="296848" cy="3692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</a:t>
                  </a:r>
                  <a:endParaRPr/>
                </a:p>
              </p:txBody>
            </p:sp>
            <p:sp>
              <p:nvSpPr>
                <p:cNvPr id="2896" name="Google Shape;2896;p46"/>
                <p:cNvSpPr txBox="1"/>
                <p:nvPr/>
              </p:nvSpPr>
              <p:spPr>
                <a:xfrm>
                  <a:off x="4567035" y="3057234"/>
                  <a:ext cx="290437" cy="3692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  <a:endParaRPr/>
                </a:p>
              </p:txBody>
            </p:sp>
            <p:sp>
              <p:nvSpPr>
                <p:cNvPr id="2897" name="Google Shape;2897;p46"/>
                <p:cNvSpPr txBox="1"/>
                <p:nvPr/>
              </p:nvSpPr>
              <p:spPr>
                <a:xfrm>
                  <a:off x="3408267" y="2768387"/>
                  <a:ext cx="368978" cy="3692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r>
                    <a:rPr b="0" baseline="-2500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</a:t>
                  </a:r>
                  <a:endParaRPr/>
                </a:p>
              </p:txBody>
            </p:sp>
            <p:sp>
              <p:nvSpPr>
                <p:cNvPr id="2898" name="Google Shape;2898;p46"/>
                <p:cNvSpPr txBox="1"/>
                <p:nvPr/>
              </p:nvSpPr>
              <p:spPr>
                <a:xfrm>
                  <a:off x="4635290" y="1984375"/>
                  <a:ext cx="368978" cy="3692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r>
                    <a:rPr b="0" baseline="-2500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</a:t>
                  </a:r>
                  <a:endParaRPr/>
                </a:p>
              </p:txBody>
            </p:sp>
            <p:sp>
              <p:nvSpPr>
                <p:cNvPr id="2899" name="Google Shape;2899;p46"/>
                <p:cNvSpPr txBox="1"/>
                <p:nvPr/>
              </p:nvSpPr>
              <p:spPr>
                <a:xfrm>
                  <a:off x="6009938" y="2570004"/>
                  <a:ext cx="368978" cy="3692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r>
                    <a:rPr b="0" baseline="-2500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3</a:t>
                  </a:r>
                  <a:endParaRPr/>
                </a:p>
              </p:txBody>
            </p:sp>
            <p:sp>
              <p:nvSpPr>
                <p:cNvPr id="2900" name="Google Shape;2900;p46"/>
                <p:cNvSpPr txBox="1"/>
                <p:nvPr/>
              </p:nvSpPr>
              <p:spPr>
                <a:xfrm>
                  <a:off x="6240104" y="3541290"/>
                  <a:ext cx="328905" cy="3692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H</a:t>
                  </a:r>
                  <a:endParaRPr/>
                </a:p>
              </p:txBody>
            </p:sp>
            <p:sp>
              <p:nvSpPr>
                <p:cNvPr id="2901" name="Google Shape;2901;p46"/>
                <p:cNvSpPr txBox="1"/>
                <p:nvPr/>
              </p:nvSpPr>
              <p:spPr>
                <a:xfrm>
                  <a:off x="6986160" y="3179439"/>
                  <a:ext cx="249214" cy="3697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</a:t>
                  </a:r>
                  <a:endParaRPr/>
                </a:p>
              </p:txBody>
            </p:sp>
            <p:sp>
              <p:nvSpPr>
                <p:cNvPr id="2902" name="Google Shape;2902;p46"/>
                <p:cNvSpPr txBox="1"/>
                <p:nvPr/>
              </p:nvSpPr>
              <p:spPr>
                <a:xfrm>
                  <a:off x="5103560" y="3595251"/>
                  <a:ext cx="330509" cy="3692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G</a:t>
                  </a:r>
                  <a:endParaRPr/>
                </a:p>
              </p:txBody>
            </p:sp>
            <p:pic>
              <p:nvPicPr>
                <p:cNvPr id="2903" name="Google Shape;2903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5763899" y="2930268"/>
                  <a:ext cx="677799" cy="29995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904" name="Google Shape;2904;p46"/>
                <p:cNvGrpSpPr/>
                <p:nvPr/>
              </p:nvGrpSpPr>
              <p:grpSpPr>
                <a:xfrm>
                  <a:off x="3139440" y="318008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descr="desktop_computer_stylized_medium" id="2905" name="Google Shape;2905;p46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906" name="Google Shape;2906;p46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07" name="Google Shape;2907;p46"/>
                <p:cNvGrpSpPr/>
                <p:nvPr/>
              </p:nvGrpSpPr>
              <p:grpSpPr>
                <a:xfrm>
                  <a:off x="3576320" y="352552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descr="desktop_computer_stylized_medium" id="2908" name="Google Shape;2908;p46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909" name="Google Shape;2909;p46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10" name="Google Shape;2910;p46"/>
                <p:cNvGrpSpPr/>
                <p:nvPr/>
              </p:nvGrpSpPr>
              <p:grpSpPr>
                <a:xfrm>
                  <a:off x="4135120" y="328168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descr="desktop_computer_stylized_medium" id="2911" name="Google Shape;2911;p46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912" name="Google Shape;2912;p46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13" name="Google Shape;2913;p46"/>
                <p:cNvGrpSpPr/>
                <p:nvPr/>
              </p:nvGrpSpPr>
              <p:grpSpPr>
                <a:xfrm>
                  <a:off x="5049520" y="326136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descr="desktop_computer_stylized_medium" id="2914" name="Google Shape;2914;p46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915" name="Google Shape;2915;p46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16" name="Google Shape;2916;p46"/>
                <p:cNvGrpSpPr/>
                <p:nvPr/>
              </p:nvGrpSpPr>
              <p:grpSpPr>
                <a:xfrm>
                  <a:off x="5588000" y="343408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descr="desktop_computer_stylized_medium" id="2917" name="Google Shape;2917;p46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918" name="Google Shape;2918;p46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19" name="Google Shape;2919;p46"/>
                <p:cNvGrpSpPr/>
                <p:nvPr/>
              </p:nvGrpSpPr>
              <p:grpSpPr>
                <a:xfrm>
                  <a:off x="6380480" y="3149600"/>
                  <a:ext cx="568960" cy="481140"/>
                  <a:chOff x="-44" y="1473"/>
                  <a:chExt cx="981" cy="1105"/>
                </a:xfrm>
              </p:grpSpPr>
              <p:pic>
                <p:nvPicPr>
                  <p:cNvPr descr="desktop_computer_stylized_medium" id="2920" name="Google Shape;2920;p46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921" name="Google Shape;2921;p46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pic>
              <p:nvPicPr>
                <p:cNvPr id="2922" name="Google Shape;2922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854313" y="2847741"/>
                  <a:ext cx="677800" cy="30154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923" name="Google Shape;2923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874949" y="2116102"/>
                  <a:ext cx="676212" cy="30154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924" name="Google Shape;2924;p46"/>
              <p:cNvGrpSpPr/>
              <p:nvPr/>
            </p:nvGrpSpPr>
            <p:grpSpPr>
              <a:xfrm>
                <a:off x="5398824" y="2310984"/>
                <a:ext cx="746763" cy="344773"/>
                <a:chOff x="3668110" y="2448910"/>
                <a:chExt cx="3794234" cy="2165130"/>
              </a:xfrm>
            </p:grpSpPr>
            <p:sp>
              <p:nvSpPr>
                <p:cNvPr id="2925" name="Google Shape;2925;p46"/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cap="flat" cmpd="sng" w="9525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6" name="Google Shape;2926;p46"/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rect b="b" l="l" r="r" t="t"/>
                  <a:pathLst>
                    <a:path extrusionOk="0" h="1324303" w="3783724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27" name="Google Shape;2927;p46"/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2928" name="Google Shape;2928;p46"/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rect b="b" l="l" r="r" t="t"/>
                    <a:pathLst>
                      <a:path extrusionOk="0" h="1049866" w="467301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9" name="Google Shape;2929;p46"/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rect b="b" l="l" r="r" t="t"/>
                    <a:pathLst>
                      <a:path extrusionOk="0" h="903890" w="1744718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30" name="Google Shape;2930;p46"/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rect b="b" l="l" r="r" t="t"/>
                    <a:pathLst>
                      <a:path extrusionOk="0" h="893380" w="1713187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31" name="Google Shape;2931;p46"/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rect b="b" l="l" r="r" t="t"/>
                    <a:pathLst>
                      <a:path extrusionOk="0" h="1418896" w="3725019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32" name="Google Shape;2932;p46"/>
              <p:cNvGrpSpPr/>
              <p:nvPr/>
            </p:nvGrpSpPr>
            <p:grpSpPr>
              <a:xfrm>
                <a:off x="7290083" y="3122951"/>
                <a:ext cx="746763" cy="344773"/>
                <a:chOff x="3668110" y="2448910"/>
                <a:chExt cx="3794234" cy="2165130"/>
              </a:xfrm>
            </p:grpSpPr>
            <p:sp>
              <p:nvSpPr>
                <p:cNvPr id="2933" name="Google Shape;2933;p46"/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cap="flat" cmpd="sng" w="9525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4" name="Google Shape;2934;p46"/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rect b="b" l="l" r="r" t="t"/>
                  <a:pathLst>
                    <a:path extrusionOk="0" h="1324303" w="3783724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35" name="Google Shape;2935;p46"/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2936" name="Google Shape;2936;p46"/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rect b="b" l="l" r="r" t="t"/>
                    <a:pathLst>
                      <a:path extrusionOk="0" h="1049866" w="467301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37" name="Google Shape;2937;p46"/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rect b="b" l="l" r="r" t="t"/>
                    <a:pathLst>
                      <a:path extrusionOk="0" h="903890" w="1744718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38" name="Google Shape;2938;p46"/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rect b="b" l="l" r="r" t="t"/>
                    <a:pathLst>
                      <a:path extrusionOk="0" h="893380" w="1713187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39" name="Google Shape;2939;p46"/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rect b="b" l="l" r="r" t="t"/>
                    <a:pathLst>
                      <a:path extrusionOk="0" h="1418896" w="3725019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40" name="Google Shape;2940;p46"/>
              <p:cNvGrpSpPr/>
              <p:nvPr/>
            </p:nvGrpSpPr>
            <p:grpSpPr>
              <a:xfrm>
                <a:off x="5371262" y="3020518"/>
                <a:ext cx="746763" cy="344773"/>
                <a:chOff x="3668110" y="2448910"/>
                <a:chExt cx="3794234" cy="2165130"/>
              </a:xfrm>
            </p:grpSpPr>
            <p:sp>
              <p:nvSpPr>
                <p:cNvPr id="2941" name="Google Shape;2941;p46"/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cap="flat" cmpd="sng" w="9525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2" name="Google Shape;2942;p46"/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rect b="b" l="l" r="r" t="t"/>
                  <a:pathLst>
                    <a:path extrusionOk="0" h="1324303" w="3783724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43" name="Google Shape;2943;p46"/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2944" name="Google Shape;2944;p46"/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rect b="b" l="l" r="r" t="t"/>
                    <a:pathLst>
                      <a:path extrusionOk="0" h="1049866" w="467301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45" name="Google Shape;2945;p46"/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rect b="b" l="l" r="r" t="t"/>
                    <a:pathLst>
                      <a:path extrusionOk="0" h="903890" w="1744718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46" name="Google Shape;2946;p46"/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rect b="b" l="l" r="r" t="t"/>
                    <a:pathLst>
                      <a:path extrusionOk="0" h="893380" w="1713187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47" name="Google Shape;2947;p46"/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rect b="b" l="l" r="r" t="t"/>
                    <a:pathLst>
                      <a:path extrusionOk="0" h="1418896" w="3725019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2948" name="Google Shape;2948;p46"/>
            <p:cNvGrpSpPr/>
            <p:nvPr/>
          </p:nvGrpSpPr>
          <p:grpSpPr>
            <a:xfrm>
              <a:off x="3510443" y="3070406"/>
              <a:ext cx="746763" cy="344773"/>
              <a:chOff x="3668110" y="2448910"/>
              <a:chExt cx="3794234" cy="2165130"/>
            </a:xfrm>
          </p:grpSpPr>
          <p:sp>
            <p:nvSpPr>
              <p:cNvPr id="2949" name="Google Shape;2949;p46"/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0" name="Google Shape;2950;p46"/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rect b="b" l="l" r="r" t="t"/>
                <a:pathLst>
                  <a:path extrusionOk="0" h="1324303" w="3783724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51" name="Google Shape;2951;p46"/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952" name="Google Shape;2952;p46"/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3" name="Google Shape;2953;p46"/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4" name="Google Shape;2954;p46"/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5" name="Google Shape;2955;p46"/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0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Google Shape;2961;p47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Small institutional network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2" name="Google Shape;2962;p47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3" name="Google Shape;2963;p47"/>
          <p:cNvSpPr/>
          <p:nvPr/>
        </p:nvSpPr>
        <p:spPr>
          <a:xfrm rot="5400000">
            <a:off x="4293252" y="225426"/>
            <a:ext cx="4321175" cy="7473950"/>
          </a:xfrm>
          <a:custGeom>
            <a:rect b="b" l="l" r="r" t="t"/>
            <a:pathLst>
              <a:path extrusionOk="0" h="9831" w="10000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4" name="Google Shape;2964;p47"/>
          <p:cNvCxnSpPr/>
          <p:nvPr/>
        </p:nvCxnSpPr>
        <p:spPr>
          <a:xfrm flipH="1">
            <a:off x="4264678" y="3368675"/>
            <a:ext cx="2047875" cy="14160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5" name="Google Shape;2965;p47"/>
          <p:cNvCxnSpPr/>
          <p:nvPr/>
        </p:nvCxnSpPr>
        <p:spPr>
          <a:xfrm>
            <a:off x="6504640" y="3355975"/>
            <a:ext cx="0" cy="14668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6" name="Google Shape;2966;p47"/>
          <p:cNvCxnSpPr/>
          <p:nvPr/>
        </p:nvCxnSpPr>
        <p:spPr>
          <a:xfrm rot="10800000">
            <a:off x="6698315" y="3290888"/>
            <a:ext cx="1841500" cy="16224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7" name="Google Shape;2967;p47"/>
          <p:cNvCxnSpPr/>
          <p:nvPr/>
        </p:nvCxnSpPr>
        <p:spPr>
          <a:xfrm flipH="1" rot="10800000">
            <a:off x="6801503" y="2673350"/>
            <a:ext cx="1223962" cy="4238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8" name="Google Shape;2968;p47"/>
          <p:cNvCxnSpPr/>
          <p:nvPr/>
        </p:nvCxnSpPr>
        <p:spPr>
          <a:xfrm flipH="1" rot="10800000">
            <a:off x="6595128" y="2351088"/>
            <a:ext cx="669925" cy="7588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9" name="Google Shape;2969;p47"/>
          <p:cNvCxnSpPr/>
          <p:nvPr/>
        </p:nvCxnSpPr>
        <p:spPr>
          <a:xfrm>
            <a:off x="5501340" y="2505075"/>
            <a:ext cx="862013" cy="6445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0" name="Google Shape;2970;p47"/>
          <p:cNvCxnSpPr/>
          <p:nvPr/>
        </p:nvCxnSpPr>
        <p:spPr>
          <a:xfrm rot="10800000">
            <a:off x="4109103" y="2401888"/>
            <a:ext cx="850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1" name="Google Shape;2971;p47"/>
          <p:cNvSpPr txBox="1"/>
          <p:nvPr/>
        </p:nvSpPr>
        <p:spPr>
          <a:xfrm>
            <a:off x="2858153" y="2022475"/>
            <a:ext cx="1262062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external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sp>
        <p:nvSpPr>
          <p:cNvPr id="2972" name="Google Shape;2972;p47"/>
          <p:cNvSpPr txBox="1"/>
          <p:nvPr/>
        </p:nvSpPr>
        <p:spPr>
          <a:xfrm>
            <a:off x="4829828" y="2589213"/>
            <a:ext cx="787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/>
          </a:p>
        </p:txBody>
      </p:sp>
      <p:sp>
        <p:nvSpPr>
          <p:cNvPr id="2973" name="Google Shape;2973;p47"/>
          <p:cNvSpPr txBox="1"/>
          <p:nvPr/>
        </p:nvSpPr>
        <p:spPr>
          <a:xfrm>
            <a:off x="8549340" y="3497263"/>
            <a:ext cx="1549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IP subnet</a:t>
            </a:r>
            <a:endParaRPr/>
          </a:p>
        </p:txBody>
      </p:sp>
      <p:sp>
        <p:nvSpPr>
          <p:cNvPr id="2974" name="Google Shape;2974;p47"/>
          <p:cNvSpPr txBox="1"/>
          <p:nvPr/>
        </p:nvSpPr>
        <p:spPr>
          <a:xfrm>
            <a:off x="7546040" y="1816100"/>
            <a:ext cx="13652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mail server</a:t>
            </a:r>
            <a:endParaRPr/>
          </a:p>
        </p:txBody>
      </p:sp>
      <p:sp>
        <p:nvSpPr>
          <p:cNvPr id="2975" name="Google Shape;2975;p47"/>
          <p:cNvSpPr txBox="1"/>
          <p:nvPr/>
        </p:nvSpPr>
        <p:spPr>
          <a:xfrm>
            <a:off x="8344553" y="2486025"/>
            <a:ext cx="13620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/>
          </a:p>
        </p:txBody>
      </p:sp>
      <p:cxnSp>
        <p:nvCxnSpPr>
          <p:cNvPr id="2976" name="Google Shape;2976;p47"/>
          <p:cNvCxnSpPr/>
          <p:nvPr/>
        </p:nvCxnSpPr>
        <p:spPr>
          <a:xfrm rot="10800000">
            <a:off x="3578878" y="4735513"/>
            <a:ext cx="5556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7" name="Google Shape;2977;p47"/>
          <p:cNvCxnSpPr/>
          <p:nvPr/>
        </p:nvCxnSpPr>
        <p:spPr>
          <a:xfrm flipH="1">
            <a:off x="3966228" y="4783138"/>
            <a:ext cx="271462" cy="3143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8" name="Google Shape;2978;p47"/>
          <p:cNvCxnSpPr/>
          <p:nvPr/>
        </p:nvCxnSpPr>
        <p:spPr>
          <a:xfrm>
            <a:off x="4385328" y="4811713"/>
            <a:ext cx="73025" cy="2952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79" name="Google Shape;2979;p47"/>
          <p:cNvGrpSpPr/>
          <p:nvPr/>
        </p:nvGrpSpPr>
        <p:grpSpPr>
          <a:xfrm>
            <a:off x="3123265" y="4538663"/>
            <a:ext cx="568325" cy="481012"/>
            <a:chOff x="-44" y="1473"/>
            <a:chExt cx="981" cy="1105"/>
          </a:xfrm>
        </p:grpSpPr>
        <p:pic>
          <p:nvPicPr>
            <p:cNvPr descr="desktop_computer_stylized_medium" id="2980" name="Google Shape;2980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1" name="Google Shape;2981;p4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2" name="Google Shape;2982;p47"/>
          <p:cNvGrpSpPr/>
          <p:nvPr/>
        </p:nvGrpSpPr>
        <p:grpSpPr>
          <a:xfrm>
            <a:off x="3529665" y="4995863"/>
            <a:ext cx="568325" cy="481012"/>
            <a:chOff x="-44" y="1473"/>
            <a:chExt cx="981" cy="1105"/>
          </a:xfrm>
        </p:grpSpPr>
        <p:pic>
          <p:nvPicPr>
            <p:cNvPr descr="desktop_computer_stylized_medium" id="2983" name="Google Shape;2983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4" name="Google Shape;2984;p4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5" name="Google Shape;2985;p47"/>
          <p:cNvGrpSpPr/>
          <p:nvPr/>
        </p:nvGrpSpPr>
        <p:grpSpPr>
          <a:xfrm>
            <a:off x="4058303" y="5027613"/>
            <a:ext cx="568325" cy="481012"/>
            <a:chOff x="-44" y="1473"/>
            <a:chExt cx="981" cy="1105"/>
          </a:xfrm>
        </p:grpSpPr>
        <p:pic>
          <p:nvPicPr>
            <p:cNvPr descr="desktop_computer_stylized_medium" id="2986" name="Google Shape;2986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7" name="Google Shape;2987;p4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88" name="Google Shape;2988;p47"/>
          <p:cNvCxnSpPr/>
          <p:nvPr/>
        </p:nvCxnSpPr>
        <p:spPr>
          <a:xfrm>
            <a:off x="4604403" y="4741863"/>
            <a:ext cx="377825" cy="30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9" name="Google Shape;2989;p47"/>
          <p:cNvCxnSpPr/>
          <p:nvPr/>
        </p:nvCxnSpPr>
        <p:spPr>
          <a:xfrm flipH="1">
            <a:off x="4836178" y="5237163"/>
            <a:ext cx="120650" cy="2936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0" name="Google Shape;2990;p47"/>
          <p:cNvCxnSpPr/>
          <p:nvPr/>
        </p:nvCxnSpPr>
        <p:spPr>
          <a:xfrm>
            <a:off x="5240990" y="5248275"/>
            <a:ext cx="73025" cy="2952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1" name="Google Shape;2991;p47"/>
          <p:cNvCxnSpPr/>
          <p:nvPr/>
        </p:nvCxnSpPr>
        <p:spPr>
          <a:xfrm rot="10800000">
            <a:off x="5139390" y="5129213"/>
            <a:ext cx="5556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92" name="Google Shape;2992;p47"/>
          <p:cNvGrpSpPr/>
          <p:nvPr/>
        </p:nvGrpSpPr>
        <p:grpSpPr>
          <a:xfrm>
            <a:off x="4463115" y="5400675"/>
            <a:ext cx="568325" cy="481013"/>
            <a:chOff x="-44" y="1473"/>
            <a:chExt cx="981" cy="1105"/>
          </a:xfrm>
        </p:grpSpPr>
        <p:pic>
          <p:nvPicPr>
            <p:cNvPr descr="desktop_computer_stylized_medium" id="2993" name="Google Shape;2993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4" name="Google Shape;2994;p4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5" name="Google Shape;2995;p47"/>
          <p:cNvGrpSpPr/>
          <p:nvPr/>
        </p:nvGrpSpPr>
        <p:grpSpPr>
          <a:xfrm>
            <a:off x="4920315" y="5468938"/>
            <a:ext cx="568325" cy="481012"/>
            <a:chOff x="-44" y="1473"/>
            <a:chExt cx="981" cy="1105"/>
          </a:xfrm>
        </p:grpSpPr>
        <p:pic>
          <p:nvPicPr>
            <p:cNvPr descr="desktop_computer_stylized_medium" id="2996" name="Google Shape;2996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7" name="Google Shape;2997;p4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8" name="Google Shape;2998;p47"/>
          <p:cNvGrpSpPr/>
          <p:nvPr/>
        </p:nvGrpSpPr>
        <p:grpSpPr>
          <a:xfrm>
            <a:off x="5345765" y="4927600"/>
            <a:ext cx="568325" cy="481013"/>
            <a:chOff x="-44" y="1473"/>
            <a:chExt cx="981" cy="1105"/>
          </a:xfrm>
        </p:grpSpPr>
        <p:pic>
          <p:nvPicPr>
            <p:cNvPr descr="desktop_computer_stylized_medium" id="2999" name="Google Shape;2999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0" name="Google Shape;3000;p4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01" name="Google Shape;3001;p47"/>
          <p:cNvCxnSpPr/>
          <p:nvPr/>
        </p:nvCxnSpPr>
        <p:spPr>
          <a:xfrm rot="10800000">
            <a:off x="7798453" y="5003800"/>
            <a:ext cx="5556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2" name="Google Shape;3002;p47"/>
          <p:cNvCxnSpPr/>
          <p:nvPr/>
        </p:nvCxnSpPr>
        <p:spPr>
          <a:xfrm flipH="1">
            <a:off x="8185803" y="5051425"/>
            <a:ext cx="271462" cy="3143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3" name="Google Shape;3003;p47"/>
          <p:cNvCxnSpPr/>
          <p:nvPr/>
        </p:nvCxnSpPr>
        <p:spPr>
          <a:xfrm>
            <a:off x="8604903" y="5080000"/>
            <a:ext cx="73025" cy="2952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04" name="Google Shape;3004;p47"/>
          <p:cNvGrpSpPr/>
          <p:nvPr/>
        </p:nvGrpSpPr>
        <p:grpSpPr>
          <a:xfrm>
            <a:off x="7490478" y="4818063"/>
            <a:ext cx="568325" cy="481012"/>
            <a:chOff x="-44" y="1473"/>
            <a:chExt cx="981" cy="1105"/>
          </a:xfrm>
        </p:grpSpPr>
        <p:pic>
          <p:nvPicPr>
            <p:cNvPr descr="desktop_computer_stylized_medium" id="3005" name="Google Shape;3005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6" name="Google Shape;3006;p4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7" name="Google Shape;3007;p47"/>
          <p:cNvGrpSpPr/>
          <p:nvPr/>
        </p:nvGrpSpPr>
        <p:grpSpPr>
          <a:xfrm>
            <a:off x="7749240" y="5264150"/>
            <a:ext cx="569913" cy="481013"/>
            <a:chOff x="-44" y="1473"/>
            <a:chExt cx="981" cy="1105"/>
          </a:xfrm>
        </p:grpSpPr>
        <p:pic>
          <p:nvPicPr>
            <p:cNvPr descr="desktop_computer_stylized_medium" id="3008" name="Google Shape;3008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9" name="Google Shape;3009;p4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0" name="Google Shape;3010;p47"/>
          <p:cNvGrpSpPr/>
          <p:nvPr/>
        </p:nvGrpSpPr>
        <p:grpSpPr>
          <a:xfrm>
            <a:off x="8277878" y="5294313"/>
            <a:ext cx="568325" cy="482600"/>
            <a:chOff x="-44" y="1473"/>
            <a:chExt cx="981" cy="1105"/>
          </a:xfrm>
        </p:grpSpPr>
        <p:pic>
          <p:nvPicPr>
            <p:cNvPr descr="desktop_computer_stylized_medium" id="3011" name="Google Shape;3011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2" name="Google Shape;3012;p4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13" name="Google Shape;3013;p47"/>
          <p:cNvCxnSpPr/>
          <p:nvPr/>
        </p:nvCxnSpPr>
        <p:spPr>
          <a:xfrm rot="10800000">
            <a:off x="6772928" y="5049838"/>
            <a:ext cx="606425" cy="3127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4" name="Google Shape;3014;p47"/>
          <p:cNvCxnSpPr/>
          <p:nvPr/>
        </p:nvCxnSpPr>
        <p:spPr>
          <a:xfrm flipH="1">
            <a:off x="6309378" y="5003800"/>
            <a:ext cx="271462" cy="3143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5" name="Google Shape;3015;p47"/>
          <p:cNvCxnSpPr/>
          <p:nvPr/>
        </p:nvCxnSpPr>
        <p:spPr>
          <a:xfrm>
            <a:off x="6728478" y="5032375"/>
            <a:ext cx="73025" cy="2952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16" name="Google Shape;3016;p47"/>
          <p:cNvGrpSpPr/>
          <p:nvPr/>
        </p:nvGrpSpPr>
        <p:grpSpPr>
          <a:xfrm>
            <a:off x="6917390" y="5211763"/>
            <a:ext cx="569913" cy="481012"/>
            <a:chOff x="-44" y="1473"/>
            <a:chExt cx="981" cy="1105"/>
          </a:xfrm>
        </p:grpSpPr>
        <p:pic>
          <p:nvPicPr>
            <p:cNvPr descr="desktop_computer_stylized_medium" id="3017" name="Google Shape;3017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8" name="Google Shape;3018;p4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9" name="Google Shape;3019;p47"/>
          <p:cNvGrpSpPr/>
          <p:nvPr/>
        </p:nvGrpSpPr>
        <p:grpSpPr>
          <a:xfrm>
            <a:off x="5872815" y="5216525"/>
            <a:ext cx="569913" cy="482600"/>
            <a:chOff x="-44" y="1473"/>
            <a:chExt cx="981" cy="1105"/>
          </a:xfrm>
        </p:grpSpPr>
        <p:pic>
          <p:nvPicPr>
            <p:cNvPr descr="desktop_computer_stylized_medium" id="3020" name="Google Shape;3020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1" name="Google Shape;3021;p4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2" name="Google Shape;3022;p47"/>
          <p:cNvGrpSpPr/>
          <p:nvPr/>
        </p:nvGrpSpPr>
        <p:grpSpPr>
          <a:xfrm>
            <a:off x="6401453" y="5248275"/>
            <a:ext cx="569912" cy="481013"/>
            <a:chOff x="-44" y="1473"/>
            <a:chExt cx="981" cy="1105"/>
          </a:xfrm>
        </p:grpSpPr>
        <p:pic>
          <p:nvPicPr>
            <p:cNvPr descr="desktop_computer_stylized_medium" id="3023" name="Google Shape;3023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4" name="Google Shape;3024;p4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25" name="Google Shape;3025;p47"/>
          <p:cNvCxnSpPr/>
          <p:nvPr/>
        </p:nvCxnSpPr>
        <p:spPr>
          <a:xfrm rot="10800000">
            <a:off x="8633478" y="5081588"/>
            <a:ext cx="5556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26" name="Google Shape;3026;p47"/>
          <p:cNvGrpSpPr/>
          <p:nvPr/>
        </p:nvGrpSpPr>
        <p:grpSpPr>
          <a:xfrm>
            <a:off x="8798578" y="4865688"/>
            <a:ext cx="569912" cy="481012"/>
            <a:chOff x="-44" y="1473"/>
            <a:chExt cx="981" cy="1105"/>
          </a:xfrm>
        </p:grpSpPr>
        <p:pic>
          <p:nvPicPr>
            <p:cNvPr descr="desktop_computer_stylized_medium" id="3027" name="Google Shape;3027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8" name="Google Shape;3028;p47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9" name="Google Shape;3029;p47"/>
          <p:cNvGrpSpPr/>
          <p:nvPr/>
        </p:nvGrpSpPr>
        <p:grpSpPr>
          <a:xfrm>
            <a:off x="7253940" y="2092325"/>
            <a:ext cx="366713" cy="579438"/>
            <a:chOff x="4140" y="429"/>
            <a:chExt cx="1425" cy="2396"/>
          </a:xfrm>
        </p:grpSpPr>
        <p:sp>
          <p:nvSpPr>
            <p:cNvPr id="3030" name="Google Shape;3030;p47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47"/>
            <p:cNvSpPr/>
            <p:nvPr/>
          </p:nvSpPr>
          <p:spPr>
            <a:xfrm>
              <a:off x="4208" y="429"/>
              <a:ext cx="1043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47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4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47"/>
            <p:cNvSpPr/>
            <p:nvPr/>
          </p:nvSpPr>
          <p:spPr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35" name="Google Shape;3035;p47"/>
            <p:cNvGrpSpPr/>
            <p:nvPr/>
          </p:nvGrpSpPr>
          <p:grpSpPr>
            <a:xfrm>
              <a:off x="4751" y="665"/>
              <a:ext cx="580" cy="125"/>
              <a:chOff x="616" y="2565"/>
              <a:chExt cx="724" cy="120"/>
            </a:xfrm>
          </p:grpSpPr>
          <p:sp>
            <p:nvSpPr>
              <p:cNvPr id="3036" name="Google Shape;3036;p47"/>
              <p:cNvSpPr/>
              <p:nvPr/>
            </p:nvSpPr>
            <p:spPr>
              <a:xfrm>
                <a:off x="616" y="2565"/>
                <a:ext cx="724" cy="12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7" name="Google Shape;3037;p47"/>
              <p:cNvSpPr/>
              <p:nvPr/>
            </p:nvSpPr>
            <p:spPr>
              <a:xfrm>
                <a:off x="632" y="2584"/>
                <a:ext cx="693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38" name="Google Shape;3038;p47"/>
            <p:cNvSpPr/>
            <p:nvPr/>
          </p:nvSpPr>
          <p:spPr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39" name="Google Shape;3039;p47"/>
            <p:cNvGrpSpPr/>
            <p:nvPr/>
          </p:nvGrpSpPr>
          <p:grpSpPr>
            <a:xfrm>
              <a:off x="4745" y="994"/>
              <a:ext cx="586" cy="131"/>
              <a:chOff x="611" y="2568"/>
              <a:chExt cx="731" cy="136"/>
            </a:xfrm>
          </p:grpSpPr>
          <p:sp>
            <p:nvSpPr>
              <p:cNvPr id="3040" name="Google Shape;3040;p47"/>
              <p:cNvSpPr/>
              <p:nvPr/>
            </p:nvSpPr>
            <p:spPr>
              <a:xfrm>
                <a:off x="611" y="2568"/>
                <a:ext cx="731" cy="136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1" name="Google Shape;3041;p47"/>
              <p:cNvSpPr/>
              <p:nvPr/>
            </p:nvSpPr>
            <p:spPr>
              <a:xfrm>
                <a:off x="626" y="2581"/>
                <a:ext cx="700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42" name="Google Shape;3042;p47"/>
            <p:cNvSpPr/>
            <p:nvPr/>
          </p:nvSpPr>
          <p:spPr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47"/>
            <p:cNvSpPr/>
            <p:nvPr/>
          </p:nvSpPr>
          <p:spPr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44" name="Google Shape;3044;p47"/>
            <p:cNvGrpSpPr/>
            <p:nvPr/>
          </p:nvGrpSpPr>
          <p:grpSpPr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3045" name="Google Shape;3045;p47"/>
              <p:cNvSpPr/>
              <p:nvPr/>
            </p:nvSpPr>
            <p:spPr>
              <a:xfrm>
                <a:off x="611" y="2571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6" name="Google Shape;3046;p47"/>
              <p:cNvSpPr/>
              <p:nvPr/>
            </p:nvSpPr>
            <p:spPr>
              <a:xfrm>
                <a:off x="626" y="2589"/>
                <a:ext cx="699" cy="12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47" name="Google Shape;3047;p4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48" name="Google Shape;3048;p47"/>
            <p:cNvGrpSpPr/>
            <p:nvPr/>
          </p:nvGrpSpPr>
          <p:grpSpPr>
            <a:xfrm>
              <a:off x="4738" y="1328"/>
              <a:ext cx="574" cy="138"/>
              <a:chOff x="613" y="2569"/>
              <a:chExt cx="715" cy="138"/>
            </a:xfrm>
          </p:grpSpPr>
          <p:sp>
            <p:nvSpPr>
              <p:cNvPr id="3049" name="Google Shape;3049;p47"/>
              <p:cNvSpPr/>
              <p:nvPr/>
            </p:nvSpPr>
            <p:spPr>
              <a:xfrm>
                <a:off x="613" y="2569"/>
                <a:ext cx="715" cy="138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0" name="Google Shape;3050;p47"/>
              <p:cNvSpPr/>
              <p:nvPr/>
            </p:nvSpPr>
            <p:spPr>
              <a:xfrm>
                <a:off x="629" y="2582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1" name="Google Shape;3051;p47"/>
            <p:cNvSpPr/>
            <p:nvPr/>
          </p:nvSpPr>
          <p:spPr>
            <a:xfrm>
              <a:off x="5250" y="429"/>
              <a:ext cx="68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4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4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47"/>
            <p:cNvSpPr/>
            <p:nvPr/>
          </p:nvSpPr>
          <p:spPr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4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47"/>
            <p:cNvSpPr/>
            <p:nvPr/>
          </p:nvSpPr>
          <p:spPr>
            <a:xfrm>
              <a:off x="4140" y="2681"/>
              <a:ext cx="1197" cy="144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47"/>
            <p:cNvSpPr/>
            <p:nvPr/>
          </p:nvSpPr>
          <p:spPr>
            <a:xfrm>
              <a:off x="4208" y="2713"/>
              <a:ext cx="1067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47"/>
            <p:cNvSpPr/>
            <p:nvPr/>
          </p:nvSpPr>
          <p:spPr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47"/>
            <p:cNvSpPr/>
            <p:nvPr/>
          </p:nvSpPr>
          <p:spPr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47"/>
            <p:cNvSpPr/>
            <p:nvPr/>
          </p:nvSpPr>
          <p:spPr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47"/>
            <p:cNvSpPr/>
            <p:nvPr/>
          </p:nvSpPr>
          <p:spPr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2" name="Google Shape;3062;p47"/>
          <p:cNvGrpSpPr/>
          <p:nvPr/>
        </p:nvGrpSpPr>
        <p:grpSpPr>
          <a:xfrm>
            <a:off x="7858778" y="2601913"/>
            <a:ext cx="366712" cy="579437"/>
            <a:chOff x="4140" y="429"/>
            <a:chExt cx="1425" cy="2396"/>
          </a:xfrm>
        </p:grpSpPr>
        <p:sp>
          <p:nvSpPr>
            <p:cNvPr id="3063" name="Google Shape;3063;p47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47"/>
            <p:cNvSpPr/>
            <p:nvPr/>
          </p:nvSpPr>
          <p:spPr>
            <a:xfrm>
              <a:off x="4208" y="429"/>
              <a:ext cx="1043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47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4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47"/>
            <p:cNvSpPr/>
            <p:nvPr/>
          </p:nvSpPr>
          <p:spPr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68" name="Google Shape;3068;p47"/>
            <p:cNvGrpSpPr/>
            <p:nvPr/>
          </p:nvGrpSpPr>
          <p:grpSpPr>
            <a:xfrm>
              <a:off x="4751" y="665"/>
              <a:ext cx="580" cy="125"/>
              <a:chOff x="616" y="2565"/>
              <a:chExt cx="724" cy="120"/>
            </a:xfrm>
          </p:grpSpPr>
          <p:sp>
            <p:nvSpPr>
              <p:cNvPr id="3069" name="Google Shape;3069;p47"/>
              <p:cNvSpPr/>
              <p:nvPr/>
            </p:nvSpPr>
            <p:spPr>
              <a:xfrm>
                <a:off x="616" y="2565"/>
                <a:ext cx="724" cy="12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0" name="Google Shape;3070;p47"/>
              <p:cNvSpPr/>
              <p:nvPr/>
            </p:nvSpPr>
            <p:spPr>
              <a:xfrm>
                <a:off x="632" y="2584"/>
                <a:ext cx="693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71" name="Google Shape;3071;p47"/>
            <p:cNvSpPr/>
            <p:nvPr/>
          </p:nvSpPr>
          <p:spPr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72" name="Google Shape;3072;p47"/>
            <p:cNvGrpSpPr/>
            <p:nvPr/>
          </p:nvGrpSpPr>
          <p:grpSpPr>
            <a:xfrm>
              <a:off x="4745" y="994"/>
              <a:ext cx="586" cy="131"/>
              <a:chOff x="611" y="2568"/>
              <a:chExt cx="731" cy="136"/>
            </a:xfrm>
          </p:grpSpPr>
          <p:sp>
            <p:nvSpPr>
              <p:cNvPr id="3073" name="Google Shape;3073;p47"/>
              <p:cNvSpPr/>
              <p:nvPr/>
            </p:nvSpPr>
            <p:spPr>
              <a:xfrm>
                <a:off x="611" y="2568"/>
                <a:ext cx="731" cy="136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4" name="Google Shape;3074;p47"/>
              <p:cNvSpPr/>
              <p:nvPr/>
            </p:nvSpPr>
            <p:spPr>
              <a:xfrm>
                <a:off x="626" y="2581"/>
                <a:ext cx="700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75" name="Google Shape;3075;p47"/>
            <p:cNvSpPr/>
            <p:nvPr/>
          </p:nvSpPr>
          <p:spPr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47"/>
            <p:cNvSpPr/>
            <p:nvPr/>
          </p:nvSpPr>
          <p:spPr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77" name="Google Shape;3077;p47"/>
            <p:cNvGrpSpPr/>
            <p:nvPr/>
          </p:nvGrpSpPr>
          <p:grpSpPr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3078" name="Google Shape;3078;p47"/>
              <p:cNvSpPr/>
              <p:nvPr/>
            </p:nvSpPr>
            <p:spPr>
              <a:xfrm>
                <a:off x="611" y="2571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9" name="Google Shape;3079;p47"/>
              <p:cNvSpPr/>
              <p:nvPr/>
            </p:nvSpPr>
            <p:spPr>
              <a:xfrm>
                <a:off x="626" y="2589"/>
                <a:ext cx="699" cy="12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80" name="Google Shape;3080;p4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81" name="Google Shape;3081;p47"/>
            <p:cNvGrpSpPr/>
            <p:nvPr/>
          </p:nvGrpSpPr>
          <p:grpSpPr>
            <a:xfrm>
              <a:off x="4738" y="1328"/>
              <a:ext cx="574" cy="138"/>
              <a:chOff x="613" y="2569"/>
              <a:chExt cx="715" cy="138"/>
            </a:xfrm>
          </p:grpSpPr>
          <p:sp>
            <p:nvSpPr>
              <p:cNvPr id="3082" name="Google Shape;3082;p47"/>
              <p:cNvSpPr/>
              <p:nvPr/>
            </p:nvSpPr>
            <p:spPr>
              <a:xfrm>
                <a:off x="613" y="2569"/>
                <a:ext cx="715" cy="138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3" name="Google Shape;3083;p47"/>
              <p:cNvSpPr/>
              <p:nvPr/>
            </p:nvSpPr>
            <p:spPr>
              <a:xfrm>
                <a:off x="629" y="2582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84" name="Google Shape;3084;p47"/>
            <p:cNvSpPr/>
            <p:nvPr/>
          </p:nvSpPr>
          <p:spPr>
            <a:xfrm>
              <a:off x="5250" y="429"/>
              <a:ext cx="68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4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4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47"/>
            <p:cNvSpPr/>
            <p:nvPr/>
          </p:nvSpPr>
          <p:spPr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4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47"/>
            <p:cNvSpPr/>
            <p:nvPr/>
          </p:nvSpPr>
          <p:spPr>
            <a:xfrm>
              <a:off x="4140" y="2681"/>
              <a:ext cx="1197" cy="144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47"/>
            <p:cNvSpPr/>
            <p:nvPr/>
          </p:nvSpPr>
          <p:spPr>
            <a:xfrm>
              <a:off x="4208" y="2713"/>
              <a:ext cx="1067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47"/>
            <p:cNvSpPr/>
            <p:nvPr/>
          </p:nvSpPr>
          <p:spPr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47"/>
            <p:cNvSpPr/>
            <p:nvPr/>
          </p:nvSpPr>
          <p:spPr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47"/>
            <p:cNvSpPr/>
            <p:nvPr/>
          </p:nvSpPr>
          <p:spPr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47"/>
            <p:cNvSpPr/>
            <p:nvPr/>
          </p:nvSpPr>
          <p:spPr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5" name="Google Shape;3095;p47"/>
          <p:cNvGrpSpPr/>
          <p:nvPr/>
        </p:nvGrpSpPr>
        <p:grpSpPr>
          <a:xfrm>
            <a:off x="6081784" y="2929417"/>
            <a:ext cx="914400" cy="479686"/>
            <a:chOff x="3668110" y="2448910"/>
            <a:chExt cx="3794234" cy="2165130"/>
          </a:xfrm>
        </p:grpSpPr>
        <p:sp>
          <p:nvSpPr>
            <p:cNvPr id="3096" name="Google Shape;3096;p47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7" name="Google Shape;3097;p47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98" name="Google Shape;3098;p47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099" name="Google Shape;3099;p47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0" name="Google Shape;3100;p47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1" name="Google Shape;3101;p47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2" name="Google Shape;3102;p47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03" name="Google Shape;3103;p47"/>
          <p:cNvGrpSpPr/>
          <p:nvPr/>
        </p:nvGrpSpPr>
        <p:grpSpPr>
          <a:xfrm>
            <a:off x="4861367" y="2210765"/>
            <a:ext cx="894855" cy="442494"/>
            <a:chOff x="7493876" y="2774731"/>
            <a:chExt cx="1481958" cy="894622"/>
          </a:xfrm>
        </p:grpSpPr>
        <p:sp>
          <p:nvSpPr>
            <p:cNvPr id="3104" name="Google Shape;3104;p47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105" name="Google Shape;3105;p47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106" name="Google Shape;3106;p4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07" name="Google Shape;3107;p4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8" name="Google Shape;3108;p4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9" name="Google Shape;3109;p4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0" name="Google Shape;3110;p4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11" name="Google Shape;3111;p47"/>
          <p:cNvGrpSpPr/>
          <p:nvPr/>
        </p:nvGrpSpPr>
        <p:grpSpPr>
          <a:xfrm>
            <a:off x="4035095" y="4580587"/>
            <a:ext cx="652815" cy="339144"/>
            <a:chOff x="3668110" y="2448910"/>
            <a:chExt cx="3794234" cy="2165130"/>
          </a:xfrm>
        </p:grpSpPr>
        <p:sp>
          <p:nvSpPr>
            <p:cNvPr id="3112" name="Google Shape;3112;p47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3" name="Google Shape;3113;p47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14" name="Google Shape;3114;p47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115" name="Google Shape;3115;p47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6" name="Google Shape;3116;p47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7" name="Google Shape;3117;p47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8" name="Google Shape;3118;p47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19" name="Google Shape;3119;p47"/>
          <p:cNvGrpSpPr/>
          <p:nvPr/>
        </p:nvGrpSpPr>
        <p:grpSpPr>
          <a:xfrm>
            <a:off x="4730749" y="4991280"/>
            <a:ext cx="666096" cy="353718"/>
            <a:chOff x="3668110" y="2448910"/>
            <a:chExt cx="3794234" cy="2165130"/>
          </a:xfrm>
        </p:grpSpPr>
        <p:sp>
          <p:nvSpPr>
            <p:cNvPr id="3120" name="Google Shape;3120;p47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1" name="Google Shape;3121;p47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22" name="Google Shape;3122;p47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123" name="Google Shape;3123;p47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4" name="Google Shape;3124;p47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5" name="Google Shape;3125;p47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6" name="Google Shape;3126;p47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27" name="Google Shape;3127;p47"/>
          <p:cNvGrpSpPr/>
          <p:nvPr/>
        </p:nvGrpSpPr>
        <p:grpSpPr>
          <a:xfrm>
            <a:off x="6268889" y="4785461"/>
            <a:ext cx="666096" cy="353718"/>
            <a:chOff x="3668110" y="2448910"/>
            <a:chExt cx="3794234" cy="2165130"/>
          </a:xfrm>
        </p:grpSpPr>
        <p:sp>
          <p:nvSpPr>
            <p:cNvPr id="3128" name="Google Shape;3128;p47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9" name="Google Shape;3129;p47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30" name="Google Shape;3130;p47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131" name="Google Shape;3131;p47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2" name="Google Shape;3132;p47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3" name="Google Shape;3133;p47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4" name="Google Shape;3134;p47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35" name="Google Shape;3135;p47"/>
          <p:cNvGrpSpPr/>
          <p:nvPr/>
        </p:nvGrpSpPr>
        <p:grpSpPr>
          <a:xfrm>
            <a:off x="8198241" y="4810599"/>
            <a:ext cx="666096" cy="353718"/>
            <a:chOff x="3668110" y="2448910"/>
            <a:chExt cx="3794234" cy="2165130"/>
          </a:xfrm>
        </p:grpSpPr>
        <p:sp>
          <p:nvSpPr>
            <p:cNvPr id="3136" name="Google Shape;3136;p47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7" name="Google Shape;3137;p47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38" name="Google Shape;3138;p47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139" name="Google Shape;3139;p47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0" name="Google Shape;3140;p47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1" name="Google Shape;3141;p47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2" name="Google Shape;3142;p47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7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Google Shape;3148;p48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Switches vs. routers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9" name="Google Shape;3149;p4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0" name="Google Shape;3150;p48"/>
          <p:cNvSpPr/>
          <p:nvPr/>
        </p:nvSpPr>
        <p:spPr>
          <a:xfrm flipH="1">
            <a:off x="9361825" y="2092325"/>
            <a:ext cx="638175" cy="803639"/>
          </a:xfrm>
          <a:custGeom>
            <a:rect b="b" l="l" r="r" t="t"/>
            <a:pathLst>
              <a:path extrusionOk="0" h="537" w="402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>
            <a:gsLst>
              <a:gs pos="0">
                <a:srgbClr val="BFBFB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1" name="Google Shape;3151;p48"/>
          <p:cNvSpPr/>
          <p:nvPr/>
        </p:nvSpPr>
        <p:spPr>
          <a:xfrm>
            <a:off x="9349126" y="844952"/>
            <a:ext cx="360363" cy="1517612"/>
          </a:xfrm>
          <a:custGeom>
            <a:rect b="b" l="l" r="r" t="t"/>
            <a:pathLst>
              <a:path extrusionOk="0" h="1186" w="267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>
            <a:gsLst>
              <a:gs pos="0">
                <a:srgbClr val="BFBFB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2" name="Google Shape;3152;p48"/>
          <p:cNvSpPr/>
          <p:nvPr/>
        </p:nvSpPr>
        <p:spPr>
          <a:xfrm>
            <a:off x="8077539" y="862377"/>
            <a:ext cx="1273175" cy="1536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3" name="Google Shape;3153;p48"/>
          <p:cNvCxnSpPr/>
          <p:nvPr/>
        </p:nvCxnSpPr>
        <p:spPr>
          <a:xfrm>
            <a:off x="8077539" y="117987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4" name="Google Shape;3154;p48"/>
          <p:cNvSpPr txBox="1"/>
          <p:nvPr/>
        </p:nvSpPr>
        <p:spPr>
          <a:xfrm>
            <a:off x="8056901" y="829039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transport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  <a:endParaRPr/>
          </a:p>
        </p:txBody>
      </p:sp>
      <p:cxnSp>
        <p:nvCxnSpPr>
          <p:cNvPr id="3155" name="Google Shape;3155;p48"/>
          <p:cNvCxnSpPr/>
          <p:nvPr/>
        </p:nvCxnSpPr>
        <p:spPr>
          <a:xfrm>
            <a:off x="8085476" y="1500552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6" name="Google Shape;3156;p48"/>
          <p:cNvCxnSpPr/>
          <p:nvPr/>
        </p:nvCxnSpPr>
        <p:spPr>
          <a:xfrm>
            <a:off x="8090239" y="178153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7" name="Google Shape;3157;p48"/>
          <p:cNvCxnSpPr/>
          <p:nvPr/>
        </p:nvCxnSpPr>
        <p:spPr>
          <a:xfrm>
            <a:off x="8090239" y="205776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58" name="Google Shape;3158;p48"/>
          <p:cNvGrpSpPr/>
          <p:nvPr/>
        </p:nvGrpSpPr>
        <p:grpSpPr>
          <a:xfrm>
            <a:off x="9518991" y="3463925"/>
            <a:ext cx="1328738" cy="996950"/>
            <a:chOff x="3593" y="192"/>
            <a:chExt cx="837" cy="628"/>
          </a:xfrm>
        </p:grpSpPr>
        <p:sp>
          <p:nvSpPr>
            <p:cNvPr id="3159" name="Google Shape;3159;p48"/>
            <p:cNvSpPr/>
            <p:nvPr/>
          </p:nvSpPr>
          <p:spPr>
            <a:xfrm>
              <a:off x="3628" y="213"/>
              <a:ext cx="802" cy="596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60" name="Google Shape;3160;p48"/>
            <p:cNvCxnSpPr/>
            <p:nvPr/>
          </p:nvCxnSpPr>
          <p:spPr>
            <a:xfrm>
              <a:off x="3628" y="413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61" name="Google Shape;3161;p48"/>
            <p:cNvSpPr txBox="1"/>
            <p:nvPr/>
          </p:nvSpPr>
          <p:spPr>
            <a:xfrm>
              <a:off x="3593" y="192"/>
              <a:ext cx="830" cy="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physical</a:t>
              </a:r>
              <a:endParaRPr/>
            </a:p>
          </p:txBody>
        </p:sp>
        <p:cxnSp>
          <p:nvCxnSpPr>
            <p:cNvPr id="3162" name="Google Shape;3162;p48"/>
            <p:cNvCxnSpPr/>
            <p:nvPr/>
          </p:nvCxnSpPr>
          <p:spPr>
            <a:xfrm>
              <a:off x="3633" y="615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63" name="Google Shape;3163;p48"/>
          <p:cNvGrpSpPr/>
          <p:nvPr/>
        </p:nvGrpSpPr>
        <p:grpSpPr>
          <a:xfrm>
            <a:off x="9901576" y="2097452"/>
            <a:ext cx="1317625" cy="695325"/>
            <a:chOff x="4714" y="633"/>
            <a:chExt cx="830" cy="438"/>
          </a:xfrm>
        </p:grpSpPr>
        <p:sp>
          <p:nvSpPr>
            <p:cNvPr id="3164" name="Google Shape;3164;p48"/>
            <p:cNvSpPr/>
            <p:nvPr/>
          </p:nvSpPr>
          <p:spPr>
            <a:xfrm>
              <a:off x="4723" y="642"/>
              <a:ext cx="802" cy="4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65" name="Google Shape;3165;p48"/>
            <p:cNvCxnSpPr/>
            <p:nvPr/>
          </p:nvCxnSpPr>
          <p:spPr>
            <a:xfrm>
              <a:off x="4723" y="842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66" name="Google Shape;3166;p48"/>
            <p:cNvSpPr txBox="1"/>
            <p:nvPr/>
          </p:nvSpPr>
          <p:spPr>
            <a:xfrm>
              <a:off x="4714" y="633"/>
              <a:ext cx="830" cy="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physical</a:t>
              </a:r>
              <a:endParaRPr/>
            </a:p>
          </p:txBody>
        </p:sp>
      </p:grpSp>
      <p:sp>
        <p:nvSpPr>
          <p:cNvPr id="3167" name="Google Shape;3167;p48"/>
          <p:cNvSpPr txBox="1"/>
          <p:nvPr/>
        </p:nvSpPr>
        <p:spPr>
          <a:xfrm>
            <a:off x="8672851" y="2943589"/>
            <a:ext cx="799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endParaRPr/>
          </a:p>
        </p:txBody>
      </p:sp>
      <p:grpSp>
        <p:nvGrpSpPr>
          <p:cNvPr id="3168" name="Google Shape;3168;p48"/>
          <p:cNvGrpSpPr/>
          <p:nvPr/>
        </p:nvGrpSpPr>
        <p:grpSpPr>
          <a:xfrm>
            <a:off x="7270588" y="1487019"/>
            <a:ext cx="917575" cy="307975"/>
            <a:chOff x="1080" y="911"/>
            <a:chExt cx="578" cy="194"/>
          </a:xfrm>
        </p:grpSpPr>
        <p:sp>
          <p:nvSpPr>
            <p:cNvPr id="3169" name="Google Shape;3169;p48"/>
            <p:cNvSpPr/>
            <p:nvPr/>
          </p:nvSpPr>
          <p:spPr>
            <a:xfrm>
              <a:off x="1082" y="939"/>
              <a:ext cx="576" cy="13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0" name="Google Shape;3170;p48"/>
            <p:cNvSpPr txBox="1"/>
            <p:nvPr/>
          </p:nvSpPr>
          <p:spPr>
            <a:xfrm>
              <a:off x="1080" y="911"/>
              <a:ext cx="561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datagram</a:t>
              </a:r>
              <a:endParaRPr/>
            </a:p>
          </p:txBody>
        </p:sp>
      </p:grpSp>
      <p:sp>
        <p:nvSpPr>
          <p:cNvPr id="3171" name="Google Shape;3171;p48"/>
          <p:cNvSpPr/>
          <p:nvPr/>
        </p:nvSpPr>
        <p:spPr>
          <a:xfrm>
            <a:off x="7979114" y="4605702"/>
            <a:ext cx="1273175" cy="1536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72" name="Google Shape;3172;p48"/>
          <p:cNvCxnSpPr/>
          <p:nvPr/>
        </p:nvCxnSpPr>
        <p:spPr>
          <a:xfrm>
            <a:off x="7979114" y="4923202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3" name="Google Shape;3173;p48"/>
          <p:cNvSpPr txBox="1"/>
          <p:nvPr/>
        </p:nvSpPr>
        <p:spPr>
          <a:xfrm>
            <a:off x="7958476" y="4578714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transport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  <a:endParaRPr/>
          </a:p>
        </p:txBody>
      </p:sp>
      <p:cxnSp>
        <p:nvCxnSpPr>
          <p:cNvPr id="3174" name="Google Shape;3174;p48"/>
          <p:cNvCxnSpPr/>
          <p:nvPr/>
        </p:nvCxnSpPr>
        <p:spPr>
          <a:xfrm>
            <a:off x="7987051" y="524387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5" name="Google Shape;3175;p48"/>
          <p:cNvCxnSpPr/>
          <p:nvPr/>
        </p:nvCxnSpPr>
        <p:spPr>
          <a:xfrm>
            <a:off x="7991814" y="552486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6" name="Google Shape;3176;p48"/>
          <p:cNvCxnSpPr/>
          <p:nvPr/>
        </p:nvCxnSpPr>
        <p:spPr>
          <a:xfrm>
            <a:off x="7991814" y="580108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7" name="Google Shape;3177;p48"/>
          <p:cNvSpPr/>
          <p:nvPr/>
        </p:nvSpPr>
        <p:spPr>
          <a:xfrm>
            <a:off x="9264650" y="4613275"/>
            <a:ext cx="406739" cy="1784714"/>
          </a:xfrm>
          <a:custGeom>
            <a:rect b="b" l="l" r="r" t="t"/>
            <a:pathLst>
              <a:path extrusionOk="0" h="1170" w="24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>
            <a:gsLst>
              <a:gs pos="0">
                <a:srgbClr val="BFBFBF"/>
              </a:gs>
              <a:gs pos="1000">
                <a:srgbClr val="BFBFB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8" name="Google Shape;3178;p48"/>
          <p:cNvGrpSpPr/>
          <p:nvPr/>
        </p:nvGrpSpPr>
        <p:grpSpPr>
          <a:xfrm>
            <a:off x="7112339" y="1754552"/>
            <a:ext cx="1095375" cy="338137"/>
            <a:chOff x="998" y="1077"/>
            <a:chExt cx="690" cy="213"/>
          </a:xfrm>
        </p:grpSpPr>
        <p:sp>
          <p:nvSpPr>
            <p:cNvPr id="3179" name="Google Shape;3179;p48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r" dir="135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0" name="Google Shape;3180;p48"/>
            <p:cNvSpPr txBox="1"/>
            <p:nvPr/>
          </p:nvSpPr>
          <p:spPr>
            <a:xfrm>
              <a:off x="1107" y="1077"/>
              <a:ext cx="430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frame</a:t>
              </a:r>
              <a:endParaRPr/>
            </a:p>
          </p:txBody>
        </p:sp>
      </p:grpSp>
      <p:sp>
        <p:nvSpPr>
          <p:cNvPr id="3181" name="Google Shape;3181;p48"/>
          <p:cNvSpPr/>
          <p:nvPr/>
        </p:nvSpPr>
        <p:spPr>
          <a:xfrm>
            <a:off x="8099764" y="663939"/>
            <a:ext cx="2924175" cy="5314950"/>
          </a:xfrm>
          <a:custGeom>
            <a:rect b="b" l="l" r="r" t="t"/>
            <a:pathLst>
              <a:path extrusionOk="0" h="3348" w="1842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82" name="Google Shape;3182;p48"/>
          <p:cNvGrpSpPr/>
          <p:nvPr/>
        </p:nvGrpSpPr>
        <p:grpSpPr>
          <a:xfrm>
            <a:off x="10884239" y="2106977"/>
            <a:ext cx="1095375" cy="338137"/>
            <a:chOff x="998" y="1077"/>
            <a:chExt cx="690" cy="213"/>
          </a:xfrm>
        </p:grpSpPr>
        <p:sp>
          <p:nvSpPr>
            <p:cNvPr id="3183" name="Google Shape;3183;p48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4" name="Google Shape;3184;p48"/>
            <p:cNvSpPr txBox="1"/>
            <p:nvPr/>
          </p:nvSpPr>
          <p:spPr>
            <a:xfrm>
              <a:off x="1107" y="1077"/>
              <a:ext cx="430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frame</a:t>
              </a:r>
              <a:endParaRPr/>
            </a:p>
          </p:txBody>
        </p:sp>
      </p:grpSp>
      <p:grpSp>
        <p:nvGrpSpPr>
          <p:cNvPr id="3185" name="Google Shape;3185;p48"/>
          <p:cNvGrpSpPr/>
          <p:nvPr/>
        </p:nvGrpSpPr>
        <p:grpSpPr>
          <a:xfrm>
            <a:off x="10560389" y="3854815"/>
            <a:ext cx="1095375" cy="338137"/>
            <a:chOff x="998" y="1074"/>
            <a:chExt cx="690" cy="213"/>
          </a:xfrm>
        </p:grpSpPr>
        <p:sp>
          <p:nvSpPr>
            <p:cNvPr id="3186" name="Google Shape;3186;p48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7" name="Google Shape;3187;p48"/>
            <p:cNvSpPr txBox="1"/>
            <p:nvPr/>
          </p:nvSpPr>
          <p:spPr>
            <a:xfrm>
              <a:off x="1107" y="1074"/>
              <a:ext cx="430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frame</a:t>
              </a:r>
              <a:endParaRPr/>
            </a:p>
          </p:txBody>
        </p:sp>
      </p:grpSp>
      <p:grpSp>
        <p:nvGrpSpPr>
          <p:cNvPr id="3188" name="Google Shape;3188;p48"/>
          <p:cNvGrpSpPr/>
          <p:nvPr/>
        </p:nvGrpSpPr>
        <p:grpSpPr>
          <a:xfrm>
            <a:off x="10646114" y="3580178"/>
            <a:ext cx="914400" cy="307975"/>
            <a:chOff x="1082" y="919"/>
            <a:chExt cx="576" cy="194"/>
          </a:xfrm>
        </p:grpSpPr>
        <p:sp>
          <p:nvSpPr>
            <p:cNvPr id="3189" name="Google Shape;3189;p48"/>
            <p:cNvSpPr/>
            <p:nvPr/>
          </p:nvSpPr>
          <p:spPr>
            <a:xfrm>
              <a:off x="1082" y="939"/>
              <a:ext cx="576" cy="13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0" name="Google Shape;3190;p48"/>
            <p:cNvSpPr txBox="1"/>
            <p:nvPr/>
          </p:nvSpPr>
          <p:spPr>
            <a:xfrm>
              <a:off x="1082" y="919"/>
              <a:ext cx="561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datagram</a:t>
              </a:r>
              <a:endParaRPr/>
            </a:p>
          </p:txBody>
        </p:sp>
      </p:grpSp>
      <p:sp>
        <p:nvSpPr>
          <p:cNvPr id="3191" name="Google Shape;3191;p48"/>
          <p:cNvSpPr/>
          <p:nvPr/>
        </p:nvSpPr>
        <p:spPr>
          <a:xfrm>
            <a:off x="9242764" y="3479800"/>
            <a:ext cx="333036" cy="974725"/>
          </a:xfrm>
          <a:custGeom>
            <a:rect b="b" l="l" r="r" t="t"/>
            <a:pathLst>
              <a:path extrusionOk="0" h="582" w="228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92" name="Google Shape;3192;p48"/>
          <p:cNvGrpSpPr/>
          <p:nvPr/>
        </p:nvGrpSpPr>
        <p:grpSpPr>
          <a:xfrm>
            <a:off x="9299914" y="1287827"/>
            <a:ext cx="762000" cy="693737"/>
            <a:chOff x="-44" y="1473"/>
            <a:chExt cx="981" cy="1105"/>
          </a:xfrm>
        </p:grpSpPr>
        <p:pic>
          <p:nvPicPr>
            <p:cNvPr descr="desktop_computer_stylized_medium" id="3193" name="Google Shape;3193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4" name="Google Shape;3194;p4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5" name="Google Shape;3195;p48"/>
          <p:cNvGrpSpPr/>
          <p:nvPr/>
        </p:nvGrpSpPr>
        <p:grpSpPr>
          <a:xfrm>
            <a:off x="9279276" y="5942377"/>
            <a:ext cx="762000" cy="693737"/>
            <a:chOff x="-44" y="1473"/>
            <a:chExt cx="981" cy="1105"/>
          </a:xfrm>
        </p:grpSpPr>
        <p:pic>
          <p:nvPicPr>
            <p:cNvPr descr="desktop_computer_stylized_medium" id="3196" name="Google Shape;3196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7" name="Google Shape;3197;p48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8" name="Google Shape;3198;p48"/>
          <p:cNvSpPr txBox="1"/>
          <p:nvPr/>
        </p:nvSpPr>
        <p:spPr>
          <a:xfrm>
            <a:off x="11274305" y="6462404"/>
            <a:ext cx="548655" cy="272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6-</a:t>
            </a:r>
            <a:fld id="{00000000-1234-1234-1234-123412341234}" type="slidenum">
              <a:rPr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199" name="Google Shape;3199;p48"/>
          <p:cNvGrpSpPr/>
          <p:nvPr/>
        </p:nvGrpSpPr>
        <p:grpSpPr>
          <a:xfrm>
            <a:off x="8822377" y="2470342"/>
            <a:ext cx="914400" cy="479686"/>
            <a:chOff x="3668110" y="2448910"/>
            <a:chExt cx="3794234" cy="2165130"/>
          </a:xfrm>
        </p:grpSpPr>
        <p:sp>
          <p:nvSpPr>
            <p:cNvPr id="3200" name="Google Shape;3200;p4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1" name="Google Shape;3201;p48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02" name="Google Shape;3202;p4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203" name="Google Shape;3203;p4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4" name="Google Shape;3204;p4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5" name="Google Shape;3205;p4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6" name="Google Shape;3206;p4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07" name="Google Shape;3207;p48"/>
          <p:cNvGrpSpPr/>
          <p:nvPr/>
        </p:nvGrpSpPr>
        <p:grpSpPr>
          <a:xfrm>
            <a:off x="8461094" y="3741153"/>
            <a:ext cx="894855" cy="442494"/>
            <a:chOff x="7493876" y="2774731"/>
            <a:chExt cx="1481958" cy="894622"/>
          </a:xfrm>
        </p:grpSpPr>
        <p:sp>
          <p:nvSpPr>
            <p:cNvPr id="3208" name="Google Shape;3208;p4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209" name="Google Shape;3209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210" name="Google Shape;3210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11" name="Google Shape;3211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2" name="Google Shape;3212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3" name="Google Shape;3213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4" name="Google Shape;3214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15" name="Google Shape;3215;p48"/>
          <p:cNvSpPr txBox="1"/>
          <p:nvPr/>
        </p:nvSpPr>
        <p:spPr>
          <a:xfrm>
            <a:off x="859601" y="1465262"/>
            <a:ext cx="6270404" cy="2385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both are store-and-forward: </a:t>
            </a:r>
            <a:endParaRPr/>
          </a:p>
          <a:p>
            <a:pPr indent="-231775" lvl="0" marL="2317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i="1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routers</a:t>
            </a: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network-layer devices (examine network-layer headers)</a:t>
            </a:r>
            <a:endParaRPr/>
          </a:p>
          <a:p>
            <a:pPr indent="-231775" lvl="0" marL="2317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i="1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switches: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link-layer devices (examine link-layer headers)</a:t>
            </a:r>
            <a:endParaRPr/>
          </a:p>
        </p:txBody>
      </p:sp>
      <p:sp>
        <p:nvSpPr>
          <p:cNvPr id="3216" name="Google Shape;3216;p48"/>
          <p:cNvSpPr txBox="1"/>
          <p:nvPr/>
        </p:nvSpPr>
        <p:spPr>
          <a:xfrm>
            <a:off x="857455" y="3613887"/>
            <a:ext cx="6270404" cy="250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i="1" sz="24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both have forwarding tables: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i="1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routers: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tables using routing algorithms, IP addresses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i="1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switches: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forwarding table using flooding, learning, MAC addresses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1" name="Shape 3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2" name="Google Shape;3222;p49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Link layer, LANs: roadmap</a:t>
            </a:r>
            <a:endParaRPr sz="4400"/>
          </a:p>
        </p:txBody>
      </p:sp>
      <p:pic>
        <p:nvPicPr>
          <p:cNvPr descr="A train crossing a bridge over a body of water&#10;&#10;Description automatically generated" id="3223" name="Google Shape;322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434" y="1891814"/>
            <a:ext cx="3102316" cy="2326737"/>
          </a:xfrm>
          <a:prstGeom prst="rect">
            <a:avLst/>
          </a:prstGeom>
          <a:noFill/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pic>
      <p:sp>
        <p:nvSpPr>
          <p:cNvPr id="3224" name="Google Shape;3224;p49"/>
          <p:cNvSpPr txBox="1"/>
          <p:nvPr/>
        </p:nvSpPr>
        <p:spPr>
          <a:xfrm>
            <a:off x="6553857" y="4906563"/>
            <a:ext cx="5066531" cy="981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3375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 day in the life of a web request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5" name="Google Shape;3225;p49"/>
          <p:cNvSpPr txBox="1"/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8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error detection, correction 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multiple access protocols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LANs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addressing, ARP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switches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VLANs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link virtualization: MPLS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data center networking</a:t>
            </a:r>
            <a:endParaRPr/>
          </a:p>
          <a:p>
            <a:pPr indent="-714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6837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6" name="Google Shape;3226;p49"/>
          <p:cNvSpPr txBox="1"/>
          <p:nvPr>
            <p:ph idx="12" type="sldNum"/>
          </p:nvPr>
        </p:nvSpPr>
        <p:spPr>
          <a:xfrm>
            <a:off x="9219616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2" name="Google Shape;3232;p50"/>
          <p:cNvSpPr/>
          <p:nvPr/>
        </p:nvSpPr>
        <p:spPr>
          <a:xfrm rot="5400000">
            <a:off x="1384209" y="1352734"/>
            <a:ext cx="3296953" cy="5113490"/>
          </a:xfrm>
          <a:custGeom>
            <a:rect b="b" l="l" r="r" t="t"/>
            <a:pathLst>
              <a:path extrusionOk="0" h="10000" w="10281">
                <a:moveTo>
                  <a:pt x="3018" y="121"/>
                </a:moveTo>
                <a:cubicBezTo>
                  <a:pt x="2111" y="201"/>
                  <a:pt x="1047" y="-40"/>
                  <a:pt x="545" y="527"/>
                </a:cubicBezTo>
                <a:cubicBezTo>
                  <a:pt x="43" y="1094"/>
                  <a:pt x="40" y="2561"/>
                  <a:pt x="8" y="3524"/>
                </a:cubicBezTo>
                <a:cubicBezTo>
                  <a:pt x="-24" y="4487"/>
                  <a:pt x="32" y="5779"/>
                  <a:pt x="354" y="6305"/>
                </a:cubicBezTo>
                <a:cubicBezTo>
                  <a:pt x="677" y="6830"/>
                  <a:pt x="1127" y="6231"/>
                  <a:pt x="1947" y="6681"/>
                </a:cubicBezTo>
                <a:cubicBezTo>
                  <a:pt x="2769" y="7131"/>
                  <a:pt x="4247" y="8453"/>
                  <a:pt x="5285" y="9001"/>
                </a:cubicBezTo>
                <a:cubicBezTo>
                  <a:pt x="6321" y="9549"/>
                  <a:pt x="7408" y="10134"/>
                  <a:pt x="8172" y="9974"/>
                </a:cubicBezTo>
                <a:cubicBezTo>
                  <a:pt x="8934" y="9811"/>
                  <a:pt x="9531" y="9075"/>
                  <a:pt x="9864" y="8031"/>
                </a:cubicBezTo>
                <a:cubicBezTo>
                  <a:pt x="10197" y="6987"/>
                  <a:pt x="10171" y="4915"/>
                  <a:pt x="10169" y="3708"/>
                </a:cubicBezTo>
                <a:cubicBezTo>
                  <a:pt x="10167" y="2501"/>
                  <a:pt x="10574" y="1287"/>
                  <a:pt x="9852" y="791"/>
                </a:cubicBezTo>
                <a:cubicBezTo>
                  <a:pt x="9131" y="296"/>
                  <a:pt x="7123" y="162"/>
                  <a:pt x="5984" y="50"/>
                </a:cubicBezTo>
                <a:cubicBezTo>
                  <a:pt x="4845" y="-62"/>
                  <a:pt x="3924" y="42"/>
                  <a:pt x="3018" y="12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3" name="Google Shape;3233;p50"/>
          <p:cNvCxnSpPr/>
          <p:nvPr/>
        </p:nvCxnSpPr>
        <p:spPr>
          <a:xfrm>
            <a:off x="3067442" y="3407180"/>
            <a:ext cx="0" cy="108858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4" name="Google Shape;3234;p50"/>
          <p:cNvCxnSpPr/>
          <p:nvPr/>
        </p:nvCxnSpPr>
        <p:spPr>
          <a:xfrm rot="10800000">
            <a:off x="3199950" y="3358878"/>
            <a:ext cx="1259908" cy="120403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5" name="Google Shape;3235;p50"/>
          <p:cNvCxnSpPr/>
          <p:nvPr/>
        </p:nvCxnSpPr>
        <p:spPr>
          <a:xfrm flipH="1" rot="10800000">
            <a:off x="3270548" y="2900589"/>
            <a:ext cx="837404" cy="31455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6" name="Google Shape;3236;p50"/>
          <p:cNvCxnSpPr/>
          <p:nvPr/>
        </p:nvCxnSpPr>
        <p:spPr>
          <a:xfrm flipH="1" rot="10800000">
            <a:off x="3129352" y="2661431"/>
            <a:ext cx="458346" cy="56314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7" name="Google Shape;3237;p50"/>
          <p:cNvCxnSpPr/>
          <p:nvPr/>
        </p:nvCxnSpPr>
        <p:spPr>
          <a:xfrm>
            <a:off x="2381009" y="2775708"/>
            <a:ext cx="589768" cy="47831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38" name="Google Shape;3238;p50"/>
          <p:cNvGrpSpPr/>
          <p:nvPr/>
        </p:nvGrpSpPr>
        <p:grpSpPr>
          <a:xfrm>
            <a:off x="2778135" y="3090622"/>
            <a:ext cx="625610" cy="355986"/>
            <a:chOff x="3668110" y="2448910"/>
            <a:chExt cx="3794234" cy="2165130"/>
          </a:xfrm>
        </p:grpSpPr>
        <p:sp>
          <p:nvSpPr>
            <p:cNvPr id="3239" name="Google Shape;3239;p50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0" name="Google Shape;3240;p50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1" name="Google Shape;3241;p50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242" name="Google Shape;3242;p50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3" name="Google Shape;3243;p50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4" name="Google Shape;3244;p50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5" name="Google Shape;3245;p50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46" name="Google Shape;3246;p50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Virtual LANs (VLANs): motivation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7" name="Google Shape;3247;p50"/>
          <p:cNvSpPr txBox="1"/>
          <p:nvPr>
            <p:ph idx="12" type="sldNum"/>
          </p:nvPr>
        </p:nvSpPr>
        <p:spPr>
          <a:xfrm>
            <a:off x="920673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48" name="Google Shape;3248;p50"/>
          <p:cNvCxnSpPr/>
          <p:nvPr/>
        </p:nvCxnSpPr>
        <p:spPr>
          <a:xfrm rot="10800000">
            <a:off x="1065709" y="4430966"/>
            <a:ext cx="38014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9" name="Google Shape;3249;p50"/>
          <p:cNvCxnSpPr/>
          <p:nvPr/>
        </p:nvCxnSpPr>
        <p:spPr>
          <a:xfrm flipH="1">
            <a:off x="1330724" y="4466310"/>
            <a:ext cx="185728" cy="23326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0" name="Google Shape;3250;p50"/>
          <p:cNvCxnSpPr/>
          <p:nvPr/>
        </p:nvCxnSpPr>
        <p:spPr>
          <a:xfrm>
            <a:off x="1617462" y="4487516"/>
            <a:ext cx="49962" cy="21913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51" name="Google Shape;3251;p50"/>
          <p:cNvGrpSpPr/>
          <p:nvPr/>
        </p:nvGrpSpPr>
        <p:grpSpPr>
          <a:xfrm>
            <a:off x="753990" y="4284879"/>
            <a:ext cx="388834" cy="356970"/>
            <a:chOff x="-44" y="1473"/>
            <a:chExt cx="981" cy="1105"/>
          </a:xfrm>
        </p:grpSpPr>
        <p:pic>
          <p:nvPicPr>
            <p:cNvPr descr="desktop_computer_stylized_medium" id="3252" name="Google Shape;3252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3" name="Google Shape;3253;p5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4" name="Google Shape;3254;p50"/>
          <p:cNvGrpSpPr/>
          <p:nvPr/>
        </p:nvGrpSpPr>
        <p:grpSpPr>
          <a:xfrm>
            <a:off x="1032038" y="4624177"/>
            <a:ext cx="388834" cy="356970"/>
            <a:chOff x="-44" y="1473"/>
            <a:chExt cx="981" cy="1105"/>
          </a:xfrm>
        </p:grpSpPr>
        <p:pic>
          <p:nvPicPr>
            <p:cNvPr descr="desktop_computer_stylized_medium" id="3255" name="Google Shape;3255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6" name="Google Shape;3256;p5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7" name="Google Shape;3257;p50"/>
          <p:cNvGrpSpPr/>
          <p:nvPr/>
        </p:nvGrpSpPr>
        <p:grpSpPr>
          <a:xfrm>
            <a:off x="1393719" y="4647740"/>
            <a:ext cx="388834" cy="356970"/>
            <a:chOff x="-44" y="1473"/>
            <a:chExt cx="981" cy="1105"/>
          </a:xfrm>
        </p:grpSpPr>
        <p:pic>
          <p:nvPicPr>
            <p:cNvPr descr="desktop_computer_stylized_medium" id="3258" name="Google Shape;3258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9" name="Google Shape;3259;p5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60" name="Google Shape;3260;p50"/>
          <p:cNvCxnSpPr/>
          <p:nvPr/>
        </p:nvCxnSpPr>
        <p:spPr>
          <a:xfrm>
            <a:off x="1767347" y="4435678"/>
            <a:ext cx="258498" cy="2261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1" name="Google Shape;3261;p50"/>
          <p:cNvCxnSpPr/>
          <p:nvPr/>
        </p:nvCxnSpPr>
        <p:spPr>
          <a:xfrm flipH="1">
            <a:off x="1925922" y="4803252"/>
            <a:ext cx="82546" cy="21795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2" name="Google Shape;3262;p50"/>
          <p:cNvCxnSpPr/>
          <p:nvPr/>
        </p:nvCxnSpPr>
        <p:spPr>
          <a:xfrm>
            <a:off x="2131694" y="4497705"/>
            <a:ext cx="1677" cy="22543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63" name="Google Shape;3263;p50"/>
          <p:cNvGrpSpPr/>
          <p:nvPr/>
        </p:nvGrpSpPr>
        <p:grpSpPr>
          <a:xfrm>
            <a:off x="1670682" y="4924597"/>
            <a:ext cx="388834" cy="356970"/>
            <a:chOff x="-44" y="1473"/>
            <a:chExt cx="981" cy="1105"/>
          </a:xfrm>
        </p:grpSpPr>
        <p:pic>
          <p:nvPicPr>
            <p:cNvPr descr="desktop_computer_stylized_medium" id="3264" name="Google Shape;3264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5" name="Google Shape;3265;p5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6" name="Google Shape;3266;p50"/>
          <p:cNvGrpSpPr/>
          <p:nvPr/>
        </p:nvGrpSpPr>
        <p:grpSpPr>
          <a:xfrm>
            <a:off x="1920239" y="4247763"/>
            <a:ext cx="388834" cy="356970"/>
            <a:chOff x="-44" y="1473"/>
            <a:chExt cx="981" cy="1105"/>
          </a:xfrm>
        </p:grpSpPr>
        <p:pic>
          <p:nvPicPr>
            <p:cNvPr descr="desktop_computer_stylized_medium" id="3267" name="Google Shape;3267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8" name="Google Shape;3268;p5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69" name="Google Shape;3269;p50"/>
          <p:cNvCxnSpPr/>
          <p:nvPr/>
        </p:nvCxnSpPr>
        <p:spPr>
          <a:xfrm rot="10800000">
            <a:off x="3952637" y="4630068"/>
            <a:ext cx="38014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0" name="Google Shape;3270;p50"/>
          <p:cNvCxnSpPr/>
          <p:nvPr/>
        </p:nvCxnSpPr>
        <p:spPr>
          <a:xfrm flipH="1">
            <a:off x="4217652" y="4665411"/>
            <a:ext cx="185728" cy="23326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1" name="Google Shape;3271;p50"/>
          <p:cNvCxnSpPr/>
          <p:nvPr/>
        </p:nvCxnSpPr>
        <p:spPr>
          <a:xfrm>
            <a:off x="4504390" y="4686617"/>
            <a:ext cx="49962" cy="21913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72" name="Google Shape;3272;p50"/>
          <p:cNvGrpSpPr/>
          <p:nvPr/>
        </p:nvGrpSpPr>
        <p:grpSpPr>
          <a:xfrm>
            <a:off x="3741928" y="4492228"/>
            <a:ext cx="388834" cy="356970"/>
            <a:chOff x="-44" y="1473"/>
            <a:chExt cx="981" cy="1105"/>
          </a:xfrm>
        </p:grpSpPr>
        <p:pic>
          <p:nvPicPr>
            <p:cNvPr descr="desktop_computer_stylized_medium" id="3273" name="Google Shape;3273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4" name="Google Shape;3274;p5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5" name="Google Shape;3275;p50"/>
          <p:cNvGrpSpPr/>
          <p:nvPr/>
        </p:nvGrpSpPr>
        <p:grpSpPr>
          <a:xfrm>
            <a:off x="3918966" y="4823279"/>
            <a:ext cx="389920" cy="356970"/>
            <a:chOff x="-44" y="1473"/>
            <a:chExt cx="981" cy="1105"/>
          </a:xfrm>
        </p:grpSpPr>
        <p:pic>
          <p:nvPicPr>
            <p:cNvPr descr="desktop_computer_stylized_medium" id="3276" name="Google Shape;3276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7" name="Google Shape;3277;p5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8" name="Google Shape;3278;p50"/>
          <p:cNvGrpSpPr/>
          <p:nvPr/>
        </p:nvGrpSpPr>
        <p:grpSpPr>
          <a:xfrm>
            <a:off x="4280647" y="4845664"/>
            <a:ext cx="388834" cy="358148"/>
            <a:chOff x="-44" y="1473"/>
            <a:chExt cx="981" cy="1105"/>
          </a:xfrm>
        </p:grpSpPr>
        <p:pic>
          <p:nvPicPr>
            <p:cNvPr descr="desktop_computer_stylized_medium" id="3279" name="Google Shape;3279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0" name="Google Shape;3280;p5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81" name="Google Shape;3281;p50"/>
          <p:cNvCxnSpPr/>
          <p:nvPr/>
        </p:nvCxnSpPr>
        <p:spPr>
          <a:xfrm rot="10800000">
            <a:off x="3250998" y="4664234"/>
            <a:ext cx="414901" cy="23208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2" name="Google Shape;3282;p50"/>
          <p:cNvCxnSpPr/>
          <p:nvPr/>
        </p:nvCxnSpPr>
        <p:spPr>
          <a:xfrm flipH="1">
            <a:off x="2933849" y="4630068"/>
            <a:ext cx="185728" cy="23326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3" name="Google Shape;3283;p50"/>
          <p:cNvCxnSpPr/>
          <p:nvPr/>
        </p:nvCxnSpPr>
        <p:spPr>
          <a:xfrm>
            <a:off x="3220586" y="4651274"/>
            <a:ext cx="49962" cy="21913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84" name="Google Shape;3284;p50"/>
          <p:cNvGrpSpPr/>
          <p:nvPr/>
        </p:nvGrpSpPr>
        <p:grpSpPr>
          <a:xfrm>
            <a:off x="3349835" y="4784402"/>
            <a:ext cx="389920" cy="356970"/>
            <a:chOff x="-44" y="1473"/>
            <a:chExt cx="981" cy="1105"/>
          </a:xfrm>
        </p:grpSpPr>
        <p:pic>
          <p:nvPicPr>
            <p:cNvPr descr="desktop_computer_stylized_medium" id="3285" name="Google Shape;3285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6" name="Google Shape;3286;p5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7" name="Google Shape;3287;p50"/>
          <p:cNvGrpSpPr/>
          <p:nvPr/>
        </p:nvGrpSpPr>
        <p:grpSpPr>
          <a:xfrm>
            <a:off x="2635163" y="4787936"/>
            <a:ext cx="389920" cy="358148"/>
            <a:chOff x="-44" y="1473"/>
            <a:chExt cx="981" cy="1105"/>
          </a:xfrm>
        </p:grpSpPr>
        <p:pic>
          <p:nvPicPr>
            <p:cNvPr descr="desktop_computer_stylized_medium" id="3288" name="Google Shape;3288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9" name="Google Shape;3289;p5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0" name="Google Shape;3290;p50"/>
          <p:cNvGrpSpPr/>
          <p:nvPr/>
        </p:nvGrpSpPr>
        <p:grpSpPr>
          <a:xfrm>
            <a:off x="2996844" y="4811498"/>
            <a:ext cx="389920" cy="356970"/>
            <a:chOff x="-44" y="1473"/>
            <a:chExt cx="981" cy="1105"/>
          </a:xfrm>
        </p:grpSpPr>
        <p:pic>
          <p:nvPicPr>
            <p:cNvPr descr="desktop_computer_stylized_medium" id="3291" name="Google Shape;3291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2" name="Google Shape;3292;p5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93" name="Google Shape;3293;p50"/>
          <p:cNvCxnSpPr/>
          <p:nvPr/>
        </p:nvCxnSpPr>
        <p:spPr>
          <a:xfrm rot="10800000">
            <a:off x="4510426" y="4534645"/>
            <a:ext cx="38014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94" name="Google Shape;3294;p50"/>
          <p:cNvGrpSpPr/>
          <p:nvPr/>
        </p:nvGrpSpPr>
        <p:grpSpPr>
          <a:xfrm>
            <a:off x="4622370" y="4306005"/>
            <a:ext cx="389920" cy="356970"/>
            <a:chOff x="-44" y="1487"/>
            <a:chExt cx="981" cy="1105"/>
          </a:xfrm>
        </p:grpSpPr>
        <p:pic>
          <p:nvPicPr>
            <p:cNvPr descr="desktop_computer_stylized_medium" id="3295" name="Google Shape;3295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87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6" name="Google Shape;3296;p5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7" name="Google Shape;3297;p50"/>
          <p:cNvGrpSpPr/>
          <p:nvPr/>
        </p:nvGrpSpPr>
        <p:grpSpPr>
          <a:xfrm>
            <a:off x="3580094" y="2469397"/>
            <a:ext cx="250896" cy="430014"/>
            <a:chOff x="4140" y="429"/>
            <a:chExt cx="1425" cy="2396"/>
          </a:xfrm>
        </p:grpSpPr>
        <p:sp>
          <p:nvSpPr>
            <p:cNvPr id="3298" name="Google Shape;3298;p5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50"/>
            <p:cNvSpPr/>
            <p:nvPr/>
          </p:nvSpPr>
          <p:spPr>
            <a:xfrm>
              <a:off x="4208" y="429"/>
              <a:ext cx="1043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5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5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50"/>
            <p:cNvSpPr/>
            <p:nvPr/>
          </p:nvSpPr>
          <p:spPr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03" name="Google Shape;3303;p50"/>
            <p:cNvGrpSpPr/>
            <p:nvPr/>
          </p:nvGrpSpPr>
          <p:grpSpPr>
            <a:xfrm>
              <a:off x="4751" y="665"/>
              <a:ext cx="580" cy="125"/>
              <a:chOff x="616" y="2565"/>
              <a:chExt cx="724" cy="120"/>
            </a:xfrm>
          </p:grpSpPr>
          <p:sp>
            <p:nvSpPr>
              <p:cNvPr id="3304" name="Google Shape;3304;p50"/>
              <p:cNvSpPr/>
              <p:nvPr/>
            </p:nvSpPr>
            <p:spPr>
              <a:xfrm>
                <a:off x="616" y="2565"/>
                <a:ext cx="724" cy="12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5" name="Google Shape;3305;p50"/>
              <p:cNvSpPr/>
              <p:nvPr/>
            </p:nvSpPr>
            <p:spPr>
              <a:xfrm>
                <a:off x="632" y="2584"/>
                <a:ext cx="693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06" name="Google Shape;3306;p50"/>
            <p:cNvSpPr/>
            <p:nvPr/>
          </p:nvSpPr>
          <p:spPr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07" name="Google Shape;3307;p50"/>
            <p:cNvGrpSpPr/>
            <p:nvPr/>
          </p:nvGrpSpPr>
          <p:grpSpPr>
            <a:xfrm>
              <a:off x="4745" y="994"/>
              <a:ext cx="586" cy="131"/>
              <a:chOff x="611" y="2568"/>
              <a:chExt cx="731" cy="136"/>
            </a:xfrm>
          </p:grpSpPr>
          <p:sp>
            <p:nvSpPr>
              <p:cNvPr id="3308" name="Google Shape;3308;p50"/>
              <p:cNvSpPr/>
              <p:nvPr/>
            </p:nvSpPr>
            <p:spPr>
              <a:xfrm>
                <a:off x="611" y="2568"/>
                <a:ext cx="731" cy="136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9" name="Google Shape;3309;p50"/>
              <p:cNvSpPr/>
              <p:nvPr/>
            </p:nvSpPr>
            <p:spPr>
              <a:xfrm>
                <a:off x="626" y="2581"/>
                <a:ext cx="700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10" name="Google Shape;3310;p50"/>
            <p:cNvSpPr/>
            <p:nvPr/>
          </p:nvSpPr>
          <p:spPr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50"/>
            <p:cNvSpPr/>
            <p:nvPr/>
          </p:nvSpPr>
          <p:spPr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12" name="Google Shape;3312;p50"/>
            <p:cNvGrpSpPr/>
            <p:nvPr/>
          </p:nvGrpSpPr>
          <p:grpSpPr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3313" name="Google Shape;3313;p50"/>
              <p:cNvSpPr/>
              <p:nvPr/>
            </p:nvSpPr>
            <p:spPr>
              <a:xfrm>
                <a:off x="611" y="2571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4" name="Google Shape;3314;p50"/>
              <p:cNvSpPr/>
              <p:nvPr/>
            </p:nvSpPr>
            <p:spPr>
              <a:xfrm>
                <a:off x="626" y="2589"/>
                <a:ext cx="699" cy="12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15" name="Google Shape;3315;p5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16" name="Google Shape;3316;p50"/>
            <p:cNvGrpSpPr/>
            <p:nvPr/>
          </p:nvGrpSpPr>
          <p:grpSpPr>
            <a:xfrm>
              <a:off x="4738" y="1328"/>
              <a:ext cx="574" cy="138"/>
              <a:chOff x="613" y="2569"/>
              <a:chExt cx="715" cy="138"/>
            </a:xfrm>
          </p:grpSpPr>
          <p:sp>
            <p:nvSpPr>
              <p:cNvPr id="3317" name="Google Shape;3317;p50"/>
              <p:cNvSpPr/>
              <p:nvPr/>
            </p:nvSpPr>
            <p:spPr>
              <a:xfrm>
                <a:off x="613" y="2569"/>
                <a:ext cx="715" cy="138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8" name="Google Shape;3318;p50"/>
              <p:cNvSpPr/>
              <p:nvPr/>
            </p:nvSpPr>
            <p:spPr>
              <a:xfrm>
                <a:off x="629" y="2582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19" name="Google Shape;3319;p50"/>
            <p:cNvSpPr/>
            <p:nvPr/>
          </p:nvSpPr>
          <p:spPr>
            <a:xfrm>
              <a:off x="5250" y="429"/>
              <a:ext cx="68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5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5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50"/>
            <p:cNvSpPr/>
            <p:nvPr/>
          </p:nvSpPr>
          <p:spPr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5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50"/>
            <p:cNvSpPr/>
            <p:nvPr/>
          </p:nvSpPr>
          <p:spPr>
            <a:xfrm>
              <a:off x="4140" y="2681"/>
              <a:ext cx="1197" cy="144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50"/>
            <p:cNvSpPr/>
            <p:nvPr/>
          </p:nvSpPr>
          <p:spPr>
            <a:xfrm>
              <a:off x="4208" y="2713"/>
              <a:ext cx="1067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50"/>
            <p:cNvSpPr/>
            <p:nvPr/>
          </p:nvSpPr>
          <p:spPr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50"/>
            <p:cNvSpPr/>
            <p:nvPr/>
          </p:nvSpPr>
          <p:spPr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50"/>
            <p:cNvSpPr/>
            <p:nvPr/>
          </p:nvSpPr>
          <p:spPr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50"/>
            <p:cNvSpPr/>
            <p:nvPr/>
          </p:nvSpPr>
          <p:spPr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0" name="Google Shape;3330;p50"/>
          <p:cNvGrpSpPr/>
          <p:nvPr/>
        </p:nvGrpSpPr>
        <p:grpSpPr>
          <a:xfrm>
            <a:off x="3993910" y="2847574"/>
            <a:ext cx="250895" cy="430013"/>
            <a:chOff x="4140" y="429"/>
            <a:chExt cx="1425" cy="2396"/>
          </a:xfrm>
        </p:grpSpPr>
        <p:sp>
          <p:nvSpPr>
            <p:cNvPr id="3331" name="Google Shape;3331;p5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50"/>
            <p:cNvSpPr/>
            <p:nvPr/>
          </p:nvSpPr>
          <p:spPr>
            <a:xfrm>
              <a:off x="4208" y="429"/>
              <a:ext cx="1043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5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5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50"/>
            <p:cNvSpPr/>
            <p:nvPr/>
          </p:nvSpPr>
          <p:spPr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36" name="Google Shape;3336;p50"/>
            <p:cNvGrpSpPr/>
            <p:nvPr/>
          </p:nvGrpSpPr>
          <p:grpSpPr>
            <a:xfrm>
              <a:off x="4751" y="665"/>
              <a:ext cx="580" cy="125"/>
              <a:chOff x="616" y="2565"/>
              <a:chExt cx="724" cy="120"/>
            </a:xfrm>
          </p:grpSpPr>
          <p:sp>
            <p:nvSpPr>
              <p:cNvPr id="3337" name="Google Shape;3337;p50"/>
              <p:cNvSpPr/>
              <p:nvPr/>
            </p:nvSpPr>
            <p:spPr>
              <a:xfrm>
                <a:off x="616" y="2565"/>
                <a:ext cx="724" cy="12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8" name="Google Shape;3338;p50"/>
              <p:cNvSpPr/>
              <p:nvPr/>
            </p:nvSpPr>
            <p:spPr>
              <a:xfrm>
                <a:off x="632" y="2584"/>
                <a:ext cx="693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39" name="Google Shape;3339;p50"/>
            <p:cNvSpPr/>
            <p:nvPr/>
          </p:nvSpPr>
          <p:spPr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40" name="Google Shape;3340;p50"/>
            <p:cNvGrpSpPr/>
            <p:nvPr/>
          </p:nvGrpSpPr>
          <p:grpSpPr>
            <a:xfrm>
              <a:off x="4745" y="994"/>
              <a:ext cx="586" cy="131"/>
              <a:chOff x="611" y="2568"/>
              <a:chExt cx="731" cy="136"/>
            </a:xfrm>
          </p:grpSpPr>
          <p:sp>
            <p:nvSpPr>
              <p:cNvPr id="3341" name="Google Shape;3341;p50"/>
              <p:cNvSpPr/>
              <p:nvPr/>
            </p:nvSpPr>
            <p:spPr>
              <a:xfrm>
                <a:off x="611" y="2568"/>
                <a:ext cx="731" cy="136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2" name="Google Shape;3342;p50"/>
              <p:cNvSpPr/>
              <p:nvPr/>
            </p:nvSpPr>
            <p:spPr>
              <a:xfrm>
                <a:off x="626" y="2581"/>
                <a:ext cx="700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43" name="Google Shape;3343;p50"/>
            <p:cNvSpPr/>
            <p:nvPr/>
          </p:nvSpPr>
          <p:spPr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50"/>
            <p:cNvSpPr/>
            <p:nvPr/>
          </p:nvSpPr>
          <p:spPr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45" name="Google Shape;3345;p50"/>
            <p:cNvGrpSpPr/>
            <p:nvPr/>
          </p:nvGrpSpPr>
          <p:grpSpPr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3346" name="Google Shape;3346;p50"/>
              <p:cNvSpPr/>
              <p:nvPr/>
            </p:nvSpPr>
            <p:spPr>
              <a:xfrm>
                <a:off x="611" y="2571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7" name="Google Shape;3347;p50"/>
              <p:cNvSpPr/>
              <p:nvPr/>
            </p:nvSpPr>
            <p:spPr>
              <a:xfrm>
                <a:off x="626" y="2589"/>
                <a:ext cx="699" cy="12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48" name="Google Shape;3348;p5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49" name="Google Shape;3349;p50"/>
            <p:cNvGrpSpPr/>
            <p:nvPr/>
          </p:nvGrpSpPr>
          <p:grpSpPr>
            <a:xfrm>
              <a:off x="4738" y="1328"/>
              <a:ext cx="574" cy="138"/>
              <a:chOff x="613" y="2569"/>
              <a:chExt cx="715" cy="138"/>
            </a:xfrm>
          </p:grpSpPr>
          <p:sp>
            <p:nvSpPr>
              <p:cNvPr id="3350" name="Google Shape;3350;p50"/>
              <p:cNvSpPr/>
              <p:nvPr/>
            </p:nvSpPr>
            <p:spPr>
              <a:xfrm>
                <a:off x="613" y="2569"/>
                <a:ext cx="715" cy="138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1" name="Google Shape;3351;p50"/>
              <p:cNvSpPr/>
              <p:nvPr/>
            </p:nvSpPr>
            <p:spPr>
              <a:xfrm>
                <a:off x="629" y="2582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52" name="Google Shape;3352;p50"/>
            <p:cNvSpPr/>
            <p:nvPr/>
          </p:nvSpPr>
          <p:spPr>
            <a:xfrm>
              <a:off x="5250" y="429"/>
              <a:ext cx="68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5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5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50"/>
            <p:cNvSpPr/>
            <p:nvPr/>
          </p:nvSpPr>
          <p:spPr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5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50"/>
            <p:cNvSpPr/>
            <p:nvPr/>
          </p:nvSpPr>
          <p:spPr>
            <a:xfrm>
              <a:off x="4140" y="2681"/>
              <a:ext cx="1197" cy="144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50"/>
            <p:cNvSpPr/>
            <p:nvPr/>
          </p:nvSpPr>
          <p:spPr>
            <a:xfrm>
              <a:off x="4208" y="2713"/>
              <a:ext cx="1067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50"/>
            <p:cNvSpPr/>
            <p:nvPr/>
          </p:nvSpPr>
          <p:spPr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50"/>
            <p:cNvSpPr/>
            <p:nvPr/>
          </p:nvSpPr>
          <p:spPr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50"/>
            <p:cNvSpPr/>
            <p:nvPr/>
          </p:nvSpPr>
          <p:spPr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50"/>
            <p:cNvSpPr/>
            <p:nvPr/>
          </p:nvSpPr>
          <p:spPr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3" name="Google Shape;3363;p50"/>
          <p:cNvGrpSpPr/>
          <p:nvPr/>
        </p:nvGrpSpPr>
        <p:grpSpPr>
          <a:xfrm>
            <a:off x="1943156" y="2557294"/>
            <a:ext cx="612237" cy="328385"/>
            <a:chOff x="7493876" y="2774731"/>
            <a:chExt cx="1481958" cy="894622"/>
          </a:xfrm>
        </p:grpSpPr>
        <p:sp>
          <p:nvSpPr>
            <p:cNvPr id="3364" name="Google Shape;3364;p5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365" name="Google Shape;3365;p5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366" name="Google Shape;3366;p5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67" name="Google Shape;3367;p5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8" name="Google Shape;3368;p5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9" name="Google Shape;3369;p5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0" name="Google Shape;3370;p5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1" name="Google Shape;3371;p50"/>
          <p:cNvGrpSpPr/>
          <p:nvPr/>
        </p:nvGrpSpPr>
        <p:grpSpPr>
          <a:xfrm>
            <a:off x="1853790" y="4620776"/>
            <a:ext cx="455726" cy="262502"/>
            <a:chOff x="3668110" y="2448910"/>
            <a:chExt cx="3794234" cy="2165130"/>
          </a:xfrm>
        </p:grpSpPr>
        <p:sp>
          <p:nvSpPr>
            <p:cNvPr id="3372" name="Google Shape;3372;p50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3" name="Google Shape;3373;p50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74" name="Google Shape;3374;p50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375" name="Google Shape;3375;p50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6" name="Google Shape;3376;p50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7" name="Google Shape;3377;p50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8" name="Google Shape;3378;p50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9" name="Google Shape;3379;p50"/>
          <p:cNvGrpSpPr/>
          <p:nvPr/>
        </p:nvGrpSpPr>
        <p:grpSpPr>
          <a:xfrm>
            <a:off x="2906147" y="4468033"/>
            <a:ext cx="455726" cy="262502"/>
            <a:chOff x="3668110" y="2448910"/>
            <a:chExt cx="3794234" cy="2165130"/>
          </a:xfrm>
        </p:grpSpPr>
        <p:sp>
          <p:nvSpPr>
            <p:cNvPr id="3380" name="Google Shape;3380;p50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1" name="Google Shape;3381;p50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82" name="Google Shape;3382;p50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383" name="Google Shape;3383;p50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4" name="Google Shape;3384;p50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5" name="Google Shape;3385;p50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6" name="Google Shape;3386;p50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7" name="Google Shape;3387;p50"/>
          <p:cNvSpPr/>
          <p:nvPr/>
        </p:nvSpPr>
        <p:spPr>
          <a:xfrm>
            <a:off x="1023151" y="3962400"/>
            <a:ext cx="748665" cy="16954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8" name="Google Shape;3388;p50"/>
          <p:cNvSpPr txBox="1"/>
          <p:nvPr/>
        </p:nvSpPr>
        <p:spPr>
          <a:xfrm>
            <a:off x="979209" y="3735832"/>
            <a:ext cx="1068947" cy="512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endParaRPr/>
          </a:p>
        </p:txBody>
      </p:sp>
      <p:grpSp>
        <p:nvGrpSpPr>
          <p:cNvPr id="3389" name="Google Shape;3389;p50"/>
          <p:cNvGrpSpPr/>
          <p:nvPr/>
        </p:nvGrpSpPr>
        <p:grpSpPr>
          <a:xfrm>
            <a:off x="4561160" y="3962400"/>
            <a:ext cx="390965" cy="303481"/>
            <a:chOff x="3878580" y="5130446"/>
            <a:chExt cx="390965" cy="303481"/>
          </a:xfrm>
        </p:grpSpPr>
        <p:sp>
          <p:nvSpPr>
            <p:cNvPr id="3390" name="Google Shape;3390;p50"/>
            <p:cNvSpPr/>
            <p:nvPr/>
          </p:nvSpPr>
          <p:spPr>
            <a:xfrm>
              <a:off x="3878580" y="5172075"/>
              <a:ext cx="356235" cy="169545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1" name="Google Shape;3391;p50"/>
            <p:cNvSpPr txBox="1"/>
            <p:nvPr/>
          </p:nvSpPr>
          <p:spPr>
            <a:xfrm>
              <a:off x="3882901" y="5130446"/>
              <a:ext cx="386644" cy="303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EE</a:t>
              </a:r>
              <a:endParaRPr/>
            </a:p>
          </p:txBody>
        </p:sp>
      </p:grpSp>
      <p:grpSp>
        <p:nvGrpSpPr>
          <p:cNvPr id="3392" name="Google Shape;3392;p50"/>
          <p:cNvGrpSpPr/>
          <p:nvPr/>
        </p:nvGrpSpPr>
        <p:grpSpPr>
          <a:xfrm>
            <a:off x="4226162" y="4486689"/>
            <a:ext cx="455726" cy="262502"/>
            <a:chOff x="3668110" y="2448910"/>
            <a:chExt cx="3794234" cy="2165130"/>
          </a:xfrm>
        </p:grpSpPr>
        <p:sp>
          <p:nvSpPr>
            <p:cNvPr id="3393" name="Google Shape;3393;p50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4" name="Google Shape;3394;p50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95" name="Google Shape;3395;p50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396" name="Google Shape;3396;p50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7" name="Google Shape;3397;p50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8" name="Google Shape;3398;p50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9" name="Google Shape;3399;p50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00" name="Google Shape;3400;p50"/>
          <p:cNvGrpSpPr/>
          <p:nvPr/>
        </p:nvGrpSpPr>
        <p:grpSpPr>
          <a:xfrm>
            <a:off x="1377841" y="4315992"/>
            <a:ext cx="446640" cy="251686"/>
            <a:chOff x="3668110" y="2448910"/>
            <a:chExt cx="3794234" cy="2165130"/>
          </a:xfrm>
        </p:grpSpPr>
        <p:sp>
          <p:nvSpPr>
            <p:cNvPr id="3401" name="Google Shape;3401;p50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2" name="Google Shape;3402;p50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03" name="Google Shape;3403;p50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404" name="Google Shape;3404;p50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5" name="Google Shape;3405;p50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6" name="Google Shape;3406;p50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7" name="Google Shape;3407;p50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408" name="Google Shape;3408;p50"/>
          <p:cNvCxnSpPr/>
          <p:nvPr/>
        </p:nvCxnSpPr>
        <p:spPr>
          <a:xfrm flipH="1">
            <a:off x="1724471" y="3455082"/>
            <a:ext cx="1147604" cy="85916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9" name="Google Shape;3409;p50"/>
          <p:cNvCxnSpPr/>
          <p:nvPr/>
        </p:nvCxnSpPr>
        <p:spPr>
          <a:xfrm>
            <a:off x="4677507" y="4700953"/>
            <a:ext cx="223945" cy="794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0" name="Google Shape;3410;p50"/>
          <p:cNvGrpSpPr/>
          <p:nvPr/>
        </p:nvGrpSpPr>
        <p:grpSpPr>
          <a:xfrm>
            <a:off x="4647799" y="4698334"/>
            <a:ext cx="388834" cy="356970"/>
            <a:chOff x="-44" y="1473"/>
            <a:chExt cx="981" cy="1105"/>
          </a:xfrm>
        </p:grpSpPr>
        <p:pic>
          <p:nvPicPr>
            <p:cNvPr descr="desktop_computer_stylized_medium" id="3411" name="Google Shape;3411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2" name="Google Shape;3412;p50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3" name="Google Shape;3413;p50"/>
          <p:cNvSpPr txBox="1"/>
          <p:nvPr/>
        </p:nvSpPr>
        <p:spPr>
          <a:xfrm>
            <a:off x="6130344" y="1365249"/>
            <a:ext cx="5589431" cy="5048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14" name="Google Shape;3414;p50"/>
          <p:cNvSpPr txBox="1"/>
          <p:nvPr/>
        </p:nvSpPr>
        <p:spPr>
          <a:xfrm>
            <a:off x="785611" y="1262130"/>
            <a:ext cx="10521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as LAN sizes scale, users change point of attachment?</a:t>
            </a:r>
            <a:endParaRPr/>
          </a:p>
        </p:txBody>
      </p:sp>
      <p:sp>
        <p:nvSpPr>
          <p:cNvPr id="3415" name="Google Shape;3415;p50"/>
          <p:cNvSpPr txBox="1"/>
          <p:nvPr/>
        </p:nvSpPr>
        <p:spPr>
          <a:xfrm>
            <a:off x="6001555" y="1957589"/>
            <a:ext cx="5782614" cy="258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single broadcast domain:</a:t>
            </a:r>
            <a:endParaRPr/>
          </a:p>
          <a:p>
            <a:pPr indent="-230187" lvl="1" marL="5762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600"/>
              <a:buFont typeface="Noto Sans Symbols"/>
              <a:buChar char="▪"/>
            </a:pPr>
            <a:r>
              <a:rPr b="0" i="1" lang="en-US" sz="26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scaling: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layer-2 broadcast traffic (ARP, DHCP, unknown MAC) must cross entire LAN </a:t>
            </a:r>
            <a:endParaRPr/>
          </a:p>
          <a:p>
            <a:pPr indent="-230187" lvl="1" marL="5762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efficiency, security, privacy issues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0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p51"/>
          <p:cNvSpPr/>
          <p:nvPr/>
        </p:nvSpPr>
        <p:spPr>
          <a:xfrm rot="5400000">
            <a:off x="1384209" y="1345534"/>
            <a:ext cx="3296953" cy="5113490"/>
          </a:xfrm>
          <a:custGeom>
            <a:rect b="b" l="l" r="r" t="t"/>
            <a:pathLst>
              <a:path extrusionOk="0" h="10000" w="10281">
                <a:moveTo>
                  <a:pt x="3018" y="121"/>
                </a:moveTo>
                <a:cubicBezTo>
                  <a:pt x="2111" y="201"/>
                  <a:pt x="1047" y="-40"/>
                  <a:pt x="545" y="527"/>
                </a:cubicBezTo>
                <a:cubicBezTo>
                  <a:pt x="43" y="1094"/>
                  <a:pt x="40" y="2561"/>
                  <a:pt x="8" y="3524"/>
                </a:cubicBezTo>
                <a:cubicBezTo>
                  <a:pt x="-24" y="4487"/>
                  <a:pt x="32" y="5779"/>
                  <a:pt x="354" y="6305"/>
                </a:cubicBezTo>
                <a:cubicBezTo>
                  <a:pt x="677" y="6830"/>
                  <a:pt x="1127" y="6231"/>
                  <a:pt x="1947" y="6681"/>
                </a:cubicBezTo>
                <a:cubicBezTo>
                  <a:pt x="2769" y="7131"/>
                  <a:pt x="4247" y="8453"/>
                  <a:pt x="5285" y="9001"/>
                </a:cubicBezTo>
                <a:cubicBezTo>
                  <a:pt x="6321" y="9549"/>
                  <a:pt x="7408" y="10134"/>
                  <a:pt x="8172" y="9974"/>
                </a:cubicBezTo>
                <a:cubicBezTo>
                  <a:pt x="8934" y="9811"/>
                  <a:pt x="9531" y="9075"/>
                  <a:pt x="9864" y="8031"/>
                </a:cubicBezTo>
                <a:cubicBezTo>
                  <a:pt x="10197" y="6987"/>
                  <a:pt x="10171" y="4915"/>
                  <a:pt x="10169" y="3708"/>
                </a:cubicBezTo>
                <a:cubicBezTo>
                  <a:pt x="10167" y="2501"/>
                  <a:pt x="10574" y="1287"/>
                  <a:pt x="9852" y="791"/>
                </a:cubicBezTo>
                <a:cubicBezTo>
                  <a:pt x="9131" y="296"/>
                  <a:pt x="7123" y="162"/>
                  <a:pt x="5984" y="50"/>
                </a:cubicBezTo>
                <a:cubicBezTo>
                  <a:pt x="4845" y="-62"/>
                  <a:pt x="3924" y="42"/>
                  <a:pt x="3018" y="12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2" name="Google Shape;3422;p51"/>
          <p:cNvCxnSpPr/>
          <p:nvPr/>
        </p:nvCxnSpPr>
        <p:spPr>
          <a:xfrm>
            <a:off x="3067442" y="3407180"/>
            <a:ext cx="0" cy="108858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3" name="Google Shape;3423;p51"/>
          <p:cNvCxnSpPr/>
          <p:nvPr/>
        </p:nvCxnSpPr>
        <p:spPr>
          <a:xfrm rot="10800000">
            <a:off x="3199950" y="3358878"/>
            <a:ext cx="1259908" cy="120403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4" name="Google Shape;3424;p51"/>
          <p:cNvCxnSpPr/>
          <p:nvPr/>
        </p:nvCxnSpPr>
        <p:spPr>
          <a:xfrm flipH="1" rot="10800000">
            <a:off x="3270548" y="2900589"/>
            <a:ext cx="837404" cy="31455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5" name="Google Shape;3425;p51"/>
          <p:cNvCxnSpPr/>
          <p:nvPr/>
        </p:nvCxnSpPr>
        <p:spPr>
          <a:xfrm flipH="1" rot="10800000">
            <a:off x="3129352" y="2661431"/>
            <a:ext cx="458346" cy="56314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6" name="Google Shape;3426;p51"/>
          <p:cNvCxnSpPr/>
          <p:nvPr/>
        </p:nvCxnSpPr>
        <p:spPr>
          <a:xfrm>
            <a:off x="2381009" y="2775708"/>
            <a:ext cx="589768" cy="47831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27" name="Google Shape;3427;p51"/>
          <p:cNvGrpSpPr/>
          <p:nvPr/>
        </p:nvGrpSpPr>
        <p:grpSpPr>
          <a:xfrm>
            <a:off x="2778135" y="3090622"/>
            <a:ext cx="625610" cy="355986"/>
            <a:chOff x="3668110" y="2448910"/>
            <a:chExt cx="3794234" cy="2165130"/>
          </a:xfrm>
        </p:grpSpPr>
        <p:sp>
          <p:nvSpPr>
            <p:cNvPr id="3428" name="Google Shape;3428;p51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9" name="Google Shape;3429;p51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30" name="Google Shape;3430;p51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431" name="Google Shape;3431;p51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2" name="Google Shape;3432;p51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3" name="Google Shape;3433;p51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4" name="Google Shape;3434;p51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35" name="Google Shape;3435;p51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Virtual LANs (VLANs): motivation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6" name="Google Shape;3436;p51"/>
          <p:cNvSpPr txBox="1"/>
          <p:nvPr>
            <p:ph idx="12" type="sldNum"/>
          </p:nvPr>
        </p:nvSpPr>
        <p:spPr>
          <a:xfrm>
            <a:off x="920673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7" name="Google Shape;3437;p51"/>
          <p:cNvSpPr txBox="1"/>
          <p:nvPr/>
        </p:nvSpPr>
        <p:spPr>
          <a:xfrm>
            <a:off x="6284890" y="4378817"/>
            <a:ext cx="5589431" cy="2324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administrative issues: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3460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600"/>
              <a:buFont typeface="Noto Sans Symbols"/>
              <a:buChar char="▪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 user moves office to EE - </a:t>
            </a:r>
            <a:r>
              <a:rPr i="1" lang="en-US" sz="26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physically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attached to EE switch, but wants to remain</a:t>
            </a:r>
            <a:r>
              <a:rPr i="1" lang="en-US" sz="26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logically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attached to CS switch</a:t>
            </a:r>
            <a:endParaRPr/>
          </a:p>
          <a:p>
            <a:pPr indent="0" lvl="0" marL="130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438" name="Google Shape;3438;p51"/>
          <p:cNvCxnSpPr/>
          <p:nvPr/>
        </p:nvCxnSpPr>
        <p:spPr>
          <a:xfrm rot="10800000">
            <a:off x="1065709" y="4430966"/>
            <a:ext cx="38014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9" name="Google Shape;3439;p51"/>
          <p:cNvCxnSpPr/>
          <p:nvPr/>
        </p:nvCxnSpPr>
        <p:spPr>
          <a:xfrm flipH="1">
            <a:off x="1330724" y="4466310"/>
            <a:ext cx="185728" cy="23326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0" name="Google Shape;3440;p51"/>
          <p:cNvCxnSpPr/>
          <p:nvPr/>
        </p:nvCxnSpPr>
        <p:spPr>
          <a:xfrm>
            <a:off x="1617462" y="4487516"/>
            <a:ext cx="49962" cy="21913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41" name="Google Shape;3441;p51"/>
          <p:cNvGrpSpPr/>
          <p:nvPr/>
        </p:nvGrpSpPr>
        <p:grpSpPr>
          <a:xfrm>
            <a:off x="753990" y="4284879"/>
            <a:ext cx="388834" cy="356970"/>
            <a:chOff x="-44" y="1473"/>
            <a:chExt cx="981" cy="1105"/>
          </a:xfrm>
        </p:grpSpPr>
        <p:pic>
          <p:nvPicPr>
            <p:cNvPr descr="desktop_computer_stylized_medium" id="3442" name="Google Shape;3442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3" name="Google Shape;3443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4" name="Google Shape;3444;p51"/>
          <p:cNvGrpSpPr/>
          <p:nvPr/>
        </p:nvGrpSpPr>
        <p:grpSpPr>
          <a:xfrm>
            <a:off x="1032038" y="4624177"/>
            <a:ext cx="388834" cy="356970"/>
            <a:chOff x="-44" y="1473"/>
            <a:chExt cx="981" cy="1105"/>
          </a:xfrm>
        </p:grpSpPr>
        <p:pic>
          <p:nvPicPr>
            <p:cNvPr descr="desktop_computer_stylized_medium" id="3445" name="Google Shape;3445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6" name="Google Shape;3446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7" name="Google Shape;3447;p51"/>
          <p:cNvGrpSpPr/>
          <p:nvPr/>
        </p:nvGrpSpPr>
        <p:grpSpPr>
          <a:xfrm>
            <a:off x="1393719" y="4647740"/>
            <a:ext cx="388834" cy="356970"/>
            <a:chOff x="-44" y="1473"/>
            <a:chExt cx="981" cy="1105"/>
          </a:xfrm>
        </p:grpSpPr>
        <p:pic>
          <p:nvPicPr>
            <p:cNvPr descr="desktop_computer_stylized_medium" id="3448" name="Google Shape;3448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9" name="Google Shape;3449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50" name="Google Shape;3450;p51"/>
          <p:cNvCxnSpPr/>
          <p:nvPr/>
        </p:nvCxnSpPr>
        <p:spPr>
          <a:xfrm>
            <a:off x="1767347" y="4435678"/>
            <a:ext cx="258498" cy="22619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1" name="Google Shape;3451;p51"/>
          <p:cNvCxnSpPr/>
          <p:nvPr/>
        </p:nvCxnSpPr>
        <p:spPr>
          <a:xfrm flipH="1">
            <a:off x="1925922" y="4803252"/>
            <a:ext cx="82546" cy="21795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2" name="Google Shape;3452;p51"/>
          <p:cNvCxnSpPr/>
          <p:nvPr/>
        </p:nvCxnSpPr>
        <p:spPr>
          <a:xfrm>
            <a:off x="2202884" y="4811498"/>
            <a:ext cx="49962" cy="21913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3" name="Google Shape;3453;p51"/>
          <p:cNvCxnSpPr/>
          <p:nvPr/>
        </p:nvCxnSpPr>
        <p:spPr>
          <a:xfrm>
            <a:off x="2131694" y="4497705"/>
            <a:ext cx="1677" cy="22543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54" name="Google Shape;3454;p51"/>
          <p:cNvGrpSpPr/>
          <p:nvPr/>
        </p:nvGrpSpPr>
        <p:grpSpPr>
          <a:xfrm>
            <a:off x="1670682" y="4924597"/>
            <a:ext cx="388834" cy="356970"/>
            <a:chOff x="-44" y="1473"/>
            <a:chExt cx="981" cy="1105"/>
          </a:xfrm>
        </p:grpSpPr>
        <p:pic>
          <p:nvPicPr>
            <p:cNvPr descr="desktop_computer_stylized_medium" id="3455" name="Google Shape;3455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6" name="Google Shape;3456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7" name="Google Shape;3457;p51"/>
          <p:cNvGrpSpPr/>
          <p:nvPr/>
        </p:nvGrpSpPr>
        <p:grpSpPr>
          <a:xfrm>
            <a:off x="1920239" y="4247763"/>
            <a:ext cx="388834" cy="356970"/>
            <a:chOff x="-44" y="1473"/>
            <a:chExt cx="981" cy="1105"/>
          </a:xfrm>
        </p:grpSpPr>
        <p:pic>
          <p:nvPicPr>
            <p:cNvPr descr="desktop_computer_stylized_medium" id="3458" name="Google Shape;3458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9" name="Google Shape;3459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60" name="Google Shape;3460;p51"/>
          <p:cNvCxnSpPr/>
          <p:nvPr/>
        </p:nvCxnSpPr>
        <p:spPr>
          <a:xfrm rot="10800000">
            <a:off x="3952637" y="4630068"/>
            <a:ext cx="38014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1" name="Google Shape;3461;p51"/>
          <p:cNvCxnSpPr/>
          <p:nvPr/>
        </p:nvCxnSpPr>
        <p:spPr>
          <a:xfrm flipH="1">
            <a:off x="4217652" y="4665411"/>
            <a:ext cx="185728" cy="23326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2" name="Google Shape;3462;p51"/>
          <p:cNvCxnSpPr/>
          <p:nvPr/>
        </p:nvCxnSpPr>
        <p:spPr>
          <a:xfrm>
            <a:off x="4504390" y="4686617"/>
            <a:ext cx="49962" cy="21913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63" name="Google Shape;3463;p51"/>
          <p:cNvGrpSpPr/>
          <p:nvPr/>
        </p:nvGrpSpPr>
        <p:grpSpPr>
          <a:xfrm>
            <a:off x="3741928" y="4492228"/>
            <a:ext cx="388834" cy="356970"/>
            <a:chOff x="-44" y="1473"/>
            <a:chExt cx="981" cy="1105"/>
          </a:xfrm>
        </p:grpSpPr>
        <p:pic>
          <p:nvPicPr>
            <p:cNvPr descr="desktop_computer_stylized_medium" id="3464" name="Google Shape;3464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5" name="Google Shape;3465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6" name="Google Shape;3466;p51"/>
          <p:cNvGrpSpPr/>
          <p:nvPr/>
        </p:nvGrpSpPr>
        <p:grpSpPr>
          <a:xfrm>
            <a:off x="3918966" y="4823279"/>
            <a:ext cx="389920" cy="356970"/>
            <a:chOff x="-44" y="1473"/>
            <a:chExt cx="981" cy="1105"/>
          </a:xfrm>
        </p:grpSpPr>
        <p:pic>
          <p:nvPicPr>
            <p:cNvPr descr="desktop_computer_stylized_medium" id="3467" name="Google Shape;3467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8" name="Google Shape;3468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9" name="Google Shape;3469;p51"/>
          <p:cNvGrpSpPr/>
          <p:nvPr/>
        </p:nvGrpSpPr>
        <p:grpSpPr>
          <a:xfrm>
            <a:off x="4280647" y="4845664"/>
            <a:ext cx="388834" cy="358148"/>
            <a:chOff x="-44" y="1473"/>
            <a:chExt cx="981" cy="1105"/>
          </a:xfrm>
        </p:grpSpPr>
        <p:pic>
          <p:nvPicPr>
            <p:cNvPr descr="desktop_computer_stylized_medium" id="3470" name="Google Shape;3470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1" name="Google Shape;3471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72" name="Google Shape;3472;p51"/>
          <p:cNvCxnSpPr/>
          <p:nvPr/>
        </p:nvCxnSpPr>
        <p:spPr>
          <a:xfrm rot="10800000">
            <a:off x="3250998" y="4664234"/>
            <a:ext cx="414901" cy="23208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3" name="Google Shape;3473;p51"/>
          <p:cNvCxnSpPr/>
          <p:nvPr/>
        </p:nvCxnSpPr>
        <p:spPr>
          <a:xfrm flipH="1">
            <a:off x="2933849" y="4630068"/>
            <a:ext cx="185728" cy="23326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4" name="Google Shape;3474;p51"/>
          <p:cNvCxnSpPr/>
          <p:nvPr/>
        </p:nvCxnSpPr>
        <p:spPr>
          <a:xfrm>
            <a:off x="3220586" y="4651274"/>
            <a:ext cx="49962" cy="21913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75" name="Google Shape;3475;p51"/>
          <p:cNvGrpSpPr/>
          <p:nvPr/>
        </p:nvGrpSpPr>
        <p:grpSpPr>
          <a:xfrm>
            <a:off x="3349835" y="4784402"/>
            <a:ext cx="389920" cy="356970"/>
            <a:chOff x="-44" y="1473"/>
            <a:chExt cx="981" cy="1105"/>
          </a:xfrm>
        </p:grpSpPr>
        <p:pic>
          <p:nvPicPr>
            <p:cNvPr descr="desktop_computer_stylized_medium" id="3476" name="Google Shape;3476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7" name="Google Shape;3477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8" name="Google Shape;3478;p51"/>
          <p:cNvGrpSpPr/>
          <p:nvPr/>
        </p:nvGrpSpPr>
        <p:grpSpPr>
          <a:xfrm>
            <a:off x="2635163" y="4787936"/>
            <a:ext cx="389920" cy="358148"/>
            <a:chOff x="-44" y="1473"/>
            <a:chExt cx="981" cy="1105"/>
          </a:xfrm>
        </p:grpSpPr>
        <p:pic>
          <p:nvPicPr>
            <p:cNvPr descr="desktop_computer_stylized_medium" id="3479" name="Google Shape;3479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0" name="Google Shape;3480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1" name="Google Shape;3481;p51"/>
          <p:cNvGrpSpPr/>
          <p:nvPr/>
        </p:nvGrpSpPr>
        <p:grpSpPr>
          <a:xfrm>
            <a:off x="2996844" y="4811498"/>
            <a:ext cx="389920" cy="356970"/>
            <a:chOff x="-44" y="1473"/>
            <a:chExt cx="981" cy="1105"/>
          </a:xfrm>
        </p:grpSpPr>
        <p:pic>
          <p:nvPicPr>
            <p:cNvPr descr="desktop_computer_stylized_medium" id="3482" name="Google Shape;3482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3" name="Google Shape;3483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84" name="Google Shape;3484;p51"/>
          <p:cNvCxnSpPr/>
          <p:nvPr/>
        </p:nvCxnSpPr>
        <p:spPr>
          <a:xfrm rot="10800000">
            <a:off x="4510426" y="4534645"/>
            <a:ext cx="38014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85" name="Google Shape;3485;p51"/>
          <p:cNvGrpSpPr/>
          <p:nvPr/>
        </p:nvGrpSpPr>
        <p:grpSpPr>
          <a:xfrm>
            <a:off x="4622370" y="4306005"/>
            <a:ext cx="389920" cy="356970"/>
            <a:chOff x="-44" y="1487"/>
            <a:chExt cx="981" cy="1105"/>
          </a:xfrm>
        </p:grpSpPr>
        <p:pic>
          <p:nvPicPr>
            <p:cNvPr descr="desktop_computer_stylized_medium" id="3486" name="Google Shape;3486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87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7" name="Google Shape;3487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8" name="Google Shape;3488;p51"/>
          <p:cNvGrpSpPr/>
          <p:nvPr/>
        </p:nvGrpSpPr>
        <p:grpSpPr>
          <a:xfrm>
            <a:off x="3580094" y="2469397"/>
            <a:ext cx="250896" cy="430014"/>
            <a:chOff x="4140" y="429"/>
            <a:chExt cx="1425" cy="2396"/>
          </a:xfrm>
        </p:grpSpPr>
        <p:sp>
          <p:nvSpPr>
            <p:cNvPr id="3489" name="Google Shape;3489;p5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4208" y="429"/>
              <a:ext cx="1043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94" name="Google Shape;3494;p51"/>
            <p:cNvGrpSpPr/>
            <p:nvPr/>
          </p:nvGrpSpPr>
          <p:grpSpPr>
            <a:xfrm>
              <a:off x="4751" y="665"/>
              <a:ext cx="580" cy="125"/>
              <a:chOff x="616" y="2565"/>
              <a:chExt cx="724" cy="120"/>
            </a:xfrm>
          </p:grpSpPr>
          <p:sp>
            <p:nvSpPr>
              <p:cNvPr id="3495" name="Google Shape;3495;p51"/>
              <p:cNvSpPr/>
              <p:nvPr/>
            </p:nvSpPr>
            <p:spPr>
              <a:xfrm>
                <a:off x="616" y="2565"/>
                <a:ext cx="724" cy="12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6" name="Google Shape;3496;p51"/>
              <p:cNvSpPr/>
              <p:nvPr/>
            </p:nvSpPr>
            <p:spPr>
              <a:xfrm>
                <a:off x="632" y="2584"/>
                <a:ext cx="693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97" name="Google Shape;3497;p51"/>
            <p:cNvSpPr/>
            <p:nvPr/>
          </p:nvSpPr>
          <p:spPr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98" name="Google Shape;3498;p51"/>
            <p:cNvGrpSpPr/>
            <p:nvPr/>
          </p:nvGrpSpPr>
          <p:grpSpPr>
            <a:xfrm>
              <a:off x="4745" y="994"/>
              <a:ext cx="586" cy="131"/>
              <a:chOff x="611" y="2568"/>
              <a:chExt cx="731" cy="136"/>
            </a:xfrm>
          </p:grpSpPr>
          <p:sp>
            <p:nvSpPr>
              <p:cNvPr id="3499" name="Google Shape;3499;p51"/>
              <p:cNvSpPr/>
              <p:nvPr/>
            </p:nvSpPr>
            <p:spPr>
              <a:xfrm>
                <a:off x="611" y="2568"/>
                <a:ext cx="731" cy="136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0" name="Google Shape;3500;p51"/>
              <p:cNvSpPr/>
              <p:nvPr/>
            </p:nvSpPr>
            <p:spPr>
              <a:xfrm>
                <a:off x="626" y="2581"/>
                <a:ext cx="700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01" name="Google Shape;3501;p51"/>
            <p:cNvSpPr/>
            <p:nvPr/>
          </p:nvSpPr>
          <p:spPr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03" name="Google Shape;3503;p51"/>
            <p:cNvGrpSpPr/>
            <p:nvPr/>
          </p:nvGrpSpPr>
          <p:grpSpPr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3504" name="Google Shape;3504;p51"/>
              <p:cNvSpPr/>
              <p:nvPr/>
            </p:nvSpPr>
            <p:spPr>
              <a:xfrm>
                <a:off x="611" y="2571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5" name="Google Shape;3505;p51"/>
              <p:cNvSpPr/>
              <p:nvPr/>
            </p:nvSpPr>
            <p:spPr>
              <a:xfrm>
                <a:off x="626" y="2589"/>
                <a:ext cx="699" cy="12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06" name="Google Shape;3506;p5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07" name="Google Shape;3507;p51"/>
            <p:cNvGrpSpPr/>
            <p:nvPr/>
          </p:nvGrpSpPr>
          <p:grpSpPr>
            <a:xfrm>
              <a:off x="4738" y="1328"/>
              <a:ext cx="574" cy="138"/>
              <a:chOff x="613" y="2569"/>
              <a:chExt cx="715" cy="138"/>
            </a:xfrm>
          </p:grpSpPr>
          <p:sp>
            <p:nvSpPr>
              <p:cNvPr id="3508" name="Google Shape;3508;p51"/>
              <p:cNvSpPr/>
              <p:nvPr/>
            </p:nvSpPr>
            <p:spPr>
              <a:xfrm>
                <a:off x="613" y="2569"/>
                <a:ext cx="715" cy="138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9" name="Google Shape;3509;p51"/>
              <p:cNvSpPr/>
              <p:nvPr/>
            </p:nvSpPr>
            <p:spPr>
              <a:xfrm>
                <a:off x="629" y="2582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10" name="Google Shape;3510;p51"/>
            <p:cNvSpPr/>
            <p:nvPr/>
          </p:nvSpPr>
          <p:spPr>
            <a:xfrm>
              <a:off x="5250" y="429"/>
              <a:ext cx="68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4140" y="2681"/>
              <a:ext cx="1197" cy="144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4208" y="2713"/>
              <a:ext cx="1067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1" name="Google Shape;3521;p51"/>
          <p:cNvGrpSpPr/>
          <p:nvPr/>
        </p:nvGrpSpPr>
        <p:grpSpPr>
          <a:xfrm>
            <a:off x="3993910" y="2847574"/>
            <a:ext cx="250895" cy="430013"/>
            <a:chOff x="4140" y="429"/>
            <a:chExt cx="1425" cy="2396"/>
          </a:xfrm>
        </p:grpSpPr>
        <p:sp>
          <p:nvSpPr>
            <p:cNvPr id="3522" name="Google Shape;3522;p5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4208" y="429"/>
              <a:ext cx="1043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27" name="Google Shape;3527;p51"/>
            <p:cNvGrpSpPr/>
            <p:nvPr/>
          </p:nvGrpSpPr>
          <p:grpSpPr>
            <a:xfrm>
              <a:off x="4751" y="665"/>
              <a:ext cx="580" cy="125"/>
              <a:chOff x="616" y="2565"/>
              <a:chExt cx="724" cy="120"/>
            </a:xfrm>
          </p:grpSpPr>
          <p:sp>
            <p:nvSpPr>
              <p:cNvPr id="3528" name="Google Shape;3528;p51"/>
              <p:cNvSpPr/>
              <p:nvPr/>
            </p:nvSpPr>
            <p:spPr>
              <a:xfrm>
                <a:off x="616" y="2565"/>
                <a:ext cx="724" cy="12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9" name="Google Shape;3529;p51"/>
              <p:cNvSpPr/>
              <p:nvPr/>
            </p:nvSpPr>
            <p:spPr>
              <a:xfrm>
                <a:off x="632" y="2584"/>
                <a:ext cx="693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30" name="Google Shape;3530;p51"/>
            <p:cNvSpPr/>
            <p:nvPr/>
          </p:nvSpPr>
          <p:spPr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31" name="Google Shape;3531;p51"/>
            <p:cNvGrpSpPr/>
            <p:nvPr/>
          </p:nvGrpSpPr>
          <p:grpSpPr>
            <a:xfrm>
              <a:off x="4745" y="994"/>
              <a:ext cx="586" cy="131"/>
              <a:chOff x="611" y="2568"/>
              <a:chExt cx="731" cy="136"/>
            </a:xfrm>
          </p:grpSpPr>
          <p:sp>
            <p:nvSpPr>
              <p:cNvPr id="3532" name="Google Shape;3532;p51"/>
              <p:cNvSpPr/>
              <p:nvPr/>
            </p:nvSpPr>
            <p:spPr>
              <a:xfrm>
                <a:off x="611" y="2568"/>
                <a:ext cx="731" cy="136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3" name="Google Shape;3533;p51"/>
              <p:cNvSpPr/>
              <p:nvPr/>
            </p:nvSpPr>
            <p:spPr>
              <a:xfrm>
                <a:off x="626" y="2581"/>
                <a:ext cx="700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34" name="Google Shape;3534;p51"/>
            <p:cNvSpPr/>
            <p:nvPr/>
          </p:nvSpPr>
          <p:spPr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36" name="Google Shape;3536;p51"/>
            <p:cNvGrpSpPr/>
            <p:nvPr/>
          </p:nvGrpSpPr>
          <p:grpSpPr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3537" name="Google Shape;3537;p51"/>
              <p:cNvSpPr/>
              <p:nvPr/>
            </p:nvSpPr>
            <p:spPr>
              <a:xfrm>
                <a:off x="611" y="2571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8" name="Google Shape;3538;p51"/>
              <p:cNvSpPr/>
              <p:nvPr/>
            </p:nvSpPr>
            <p:spPr>
              <a:xfrm>
                <a:off x="626" y="2589"/>
                <a:ext cx="699" cy="12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39" name="Google Shape;3539;p5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40" name="Google Shape;3540;p51"/>
            <p:cNvGrpSpPr/>
            <p:nvPr/>
          </p:nvGrpSpPr>
          <p:grpSpPr>
            <a:xfrm>
              <a:off x="4738" y="1328"/>
              <a:ext cx="574" cy="138"/>
              <a:chOff x="613" y="2569"/>
              <a:chExt cx="715" cy="138"/>
            </a:xfrm>
          </p:grpSpPr>
          <p:sp>
            <p:nvSpPr>
              <p:cNvPr id="3541" name="Google Shape;3541;p51"/>
              <p:cNvSpPr/>
              <p:nvPr/>
            </p:nvSpPr>
            <p:spPr>
              <a:xfrm>
                <a:off x="613" y="2569"/>
                <a:ext cx="715" cy="138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2" name="Google Shape;3542;p51"/>
              <p:cNvSpPr/>
              <p:nvPr/>
            </p:nvSpPr>
            <p:spPr>
              <a:xfrm>
                <a:off x="629" y="2582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43" name="Google Shape;3543;p51"/>
            <p:cNvSpPr/>
            <p:nvPr/>
          </p:nvSpPr>
          <p:spPr>
            <a:xfrm>
              <a:off x="5250" y="429"/>
              <a:ext cx="68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4140" y="2681"/>
              <a:ext cx="1197" cy="144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4208" y="2713"/>
              <a:ext cx="1067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4" name="Google Shape;3554;p51"/>
          <p:cNvGrpSpPr/>
          <p:nvPr/>
        </p:nvGrpSpPr>
        <p:grpSpPr>
          <a:xfrm>
            <a:off x="1943156" y="2557294"/>
            <a:ext cx="612237" cy="328385"/>
            <a:chOff x="7493876" y="2774731"/>
            <a:chExt cx="1481958" cy="894622"/>
          </a:xfrm>
        </p:grpSpPr>
        <p:sp>
          <p:nvSpPr>
            <p:cNvPr id="3555" name="Google Shape;3555;p51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3557" name="Google Shape;3557;p5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558" name="Google Shape;3558;p51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9" name="Google Shape;3559;p5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0" name="Google Shape;3560;p51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1" name="Google Shape;3561;p5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62" name="Google Shape;3562;p51"/>
          <p:cNvGrpSpPr/>
          <p:nvPr/>
        </p:nvGrpSpPr>
        <p:grpSpPr>
          <a:xfrm>
            <a:off x="1853790" y="4620776"/>
            <a:ext cx="455726" cy="262502"/>
            <a:chOff x="3668110" y="2448910"/>
            <a:chExt cx="3794234" cy="2165130"/>
          </a:xfrm>
        </p:grpSpPr>
        <p:sp>
          <p:nvSpPr>
            <p:cNvPr id="3563" name="Google Shape;3563;p51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5" name="Google Shape;3565;p51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566" name="Google Shape;3566;p51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7" name="Google Shape;3567;p51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8" name="Google Shape;3568;p51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9" name="Google Shape;3569;p51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70" name="Google Shape;3570;p51"/>
          <p:cNvGrpSpPr/>
          <p:nvPr/>
        </p:nvGrpSpPr>
        <p:grpSpPr>
          <a:xfrm>
            <a:off x="2906147" y="4468033"/>
            <a:ext cx="455726" cy="262502"/>
            <a:chOff x="3668110" y="2448910"/>
            <a:chExt cx="3794234" cy="2165130"/>
          </a:xfrm>
        </p:grpSpPr>
        <p:sp>
          <p:nvSpPr>
            <p:cNvPr id="3571" name="Google Shape;3571;p51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73" name="Google Shape;3573;p51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574" name="Google Shape;3574;p51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5" name="Google Shape;3575;p51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6" name="Google Shape;3576;p51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7" name="Google Shape;3577;p51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78" name="Google Shape;3578;p51"/>
          <p:cNvSpPr/>
          <p:nvPr/>
        </p:nvSpPr>
        <p:spPr>
          <a:xfrm>
            <a:off x="3789045" y="4034790"/>
            <a:ext cx="1415415" cy="1343025"/>
          </a:xfrm>
          <a:prstGeom prst="ellipse">
            <a:avLst/>
          </a:prstGeom>
          <a:noFill/>
          <a:ln cap="flat" cmpd="sng" w="19050">
            <a:solidFill>
              <a:srgbClr val="0000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9" name="Google Shape;3579;p51"/>
          <p:cNvSpPr/>
          <p:nvPr/>
        </p:nvSpPr>
        <p:spPr>
          <a:xfrm rot="1109789">
            <a:off x="775631" y="4032587"/>
            <a:ext cx="1945861" cy="1335721"/>
          </a:xfrm>
          <a:prstGeom prst="ellipse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0" name="Google Shape;3580;p51"/>
          <p:cNvSpPr/>
          <p:nvPr/>
        </p:nvSpPr>
        <p:spPr>
          <a:xfrm>
            <a:off x="1023151" y="3962400"/>
            <a:ext cx="748665" cy="16954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1" name="Google Shape;3581;p51"/>
          <p:cNvSpPr txBox="1"/>
          <p:nvPr/>
        </p:nvSpPr>
        <p:spPr>
          <a:xfrm>
            <a:off x="979209" y="3735832"/>
            <a:ext cx="1068947" cy="512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endParaRPr/>
          </a:p>
        </p:txBody>
      </p:sp>
      <p:grpSp>
        <p:nvGrpSpPr>
          <p:cNvPr id="3582" name="Google Shape;3582;p51"/>
          <p:cNvGrpSpPr/>
          <p:nvPr/>
        </p:nvGrpSpPr>
        <p:grpSpPr>
          <a:xfrm>
            <a:off x="4561160" y="3962400"/>
            <a:ext cx="390965" cy="303481"/>
            <a:chOff x="3878580" y="5130446"/>
            <a:chExt cx="390965" cy="303481"/>
          </a:xfrm>
        </p:grpSpPr>
        <p:sp>
          <p:nvSpPr>
            <p:cNvPr id="3583" name="Google Shape;3583;p51"/>
            <p:cNvSpPr/>
            <p:nvPr/>
          </p:nvSpPr>
          <p:spPr>
            <a:xfrm>
              <a:off x="3878580" y="5172075"/>
              <a:ext cx="356235" cy="169545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4" name="Google Shape;3584;p51"/>
            <p:cNvSpPr txBox="1"/>
            <p:nvPr/>
          </p:nvSpPr>
          <p:spPr>
            <a:xfrm>
              <a:off x="3882901" y="5130446"/>
              <a:ext cx="386644" cy="303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EE</a:t>
              </a:r>
              <a:endParaRPr/>
            </a:p>
          </p:txBody>
        </p:sp>
      </p:grpSp>
      <p:grpSp>
        <p:nvGrpSpPr>
          <p:cNvPr id="3585" name="Google Shape;3585;p51"/>
          <p:cNvGrpSpPr/>
          <p:nvPr/>
        </p:nvGrpSpPr>
        <p:grpSpPr>
          <a:xfrm>
            <a:off x="4226162" y="4486689"/>
            <a:ext cx="455726" cy="262502"/>
            <a:chOff x="3668110" y="2448910"/>
            <a:chExt cx="3794234" cy="2165130"/>
          </a:xfrm>
        </p:grpSpPr>
        <p:sp>
          <p:nvSpPr>
            <p:cNvPr id="3586" name="Google Shape;3586;p51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8" name="Google Shape;3588;p51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589" name="Google Shape;3589;p51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0" name="Google Shape;3590;p51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1" name="Google Shape;3591;p51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2" name="Google Shape;3592;p51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93" name="Google Shape;3593;p51"/>
          <p:cNvGrpSpPr/>
          <p:nvPr/>
        </p:nvGrpSpPr>
        <p:grpSpPr>
          <a:xfrm>
            <a:off x="1713595" y="3315547"/>
            <a:ext cx="3410855" cy="1758103"/>
            <a:chOff x="1713595" y="3315547"/>
            <a:chExt cx="3410855" cy="1758103"/>
          </a:xfrm>
        </p:grpSpPr>
        <p:grpSp>
          <p:nvGrpSpPr>
            <p:cNvPr id="3594" name="Google Shape;3594;p51"/>
            <p:cNvGrpSpPr/>
            <p:nvPr/>
          </p:nvGrpSpPr>
          <p:grpSpPr>
            <a:xfrm>
              <a:off x="4649795" y="4623478"/>
              <a:ext cx="474655" cy="450172"/>
              <a:chOff x="4649795" y="4623478"/>
              <a:chExt cx="474655" cy="450172"/>
            </a:xfrm>
          </p:grpSpPr>
          <p:sp>
            <p:nvSpPr>
              <p:cNvPr id="3595" name="Google Shape;3595;p51"/>
              <p:cNvSpPr/>
              <p:nvPr/>
            </p:nvSpPr>
            <p:spPr>
              <a:xfrm>
                <a:off x="4692650" y="4654550"/>
                <a:ext cx="431800" cy="419100"/>
              </a:xfrm>
              <a:prstGeom prst="ellipse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6" name="Google Shape;3596;p51"/>
              <p:cNvSpPr/>
              <p:nvPr/>
            </p:nvSpPr>
            <p:spPr>
              <a:xfrm rot="1672634">
                <a:off x="4708332" y="4630977"/>
                <a:ext cx="100405" cy="275301"/>
              </a:xfrm>
              <a:prstGeom prst="rect">
                <a:avLst/>
              </a:prstGeom>
              <a:solidFill>
                <a:srgbClr val="9CE0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7" name="Google Shape;3597;p51"/>
            <p:cNvGrpSpPr/>
            <p:nvPr/>
          </p:nvGrpSpPr>
          <p:grpSpPr>
            <a:xfrm>
              <a:off x="1713595" y="3315547"/>
              <a:ext cx="3145873" cy="1350613"/>
              <a:chOff x="1713595" y="3315547"/>
              <a:chExt cx="3145873" cy="1350613"/>
            </a:xfrm>
          </p:grpSpPr>
          <p:sp>
            <p:nvSpPr>
              <p:cNvPr id="3598" name="Google Shape;3598;p51"/>
              <p:cNvSpPr/>
              <p:nvPr/>
            </p:nvSpPr>
            <p:spPr>
              <a:xfrm rot="959039">
                <a:off x="1720833" y="4041748"/>
                <a:ext cx="595424" cy="136164"/>
              </a:xfrm>
              <a:prstGeom prst="rect">
                <a:avLst/>
              </a:prstGeom>
              <a:solidFill>
                <a:srgbClr val="9CE0F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9" name="Google Shape;3599;p51"/>
              <p:cNvSpPr/>
              <p:nvPr/>
            </p:nvSpPr>
            <p:spPr>
              <a:xfrm>
                <a:off x="1831800" y="3315547"/>
                <a:ext cx="3027668" cy="1350613"/>
              </a:xfrm>
              <a:custGeom>
                <a:rect b="b" l="l" r="r" t="t"/>
                <a:pathLst>
                  <a:path extrusionOk="0" h="1350613" w="3027668">
                    <a:moveTo>
                      <a:pt x="3027668" y="1341548"/>
                    </a:moveTo>
                    <a:cubicBezTo>
                      <a:pt x="2853298" y="1402927"/>
                      <a:pt x="2569597" y="1136314"/>
                      <a:pt x="2481366" y="1032040"/>
                    </a:cubicBezTo>
                    <a:cubicBezTo>
                      <a:pt x="2185720" y="779811"/>
                      <a:pt x="1590333" y="-763"/>
                      <a:pt x="1253784" y="1"/>
                    </a:cubicBezTo>
                    <a:cubicBezTo>
                      <a:pt x="917235" y="765"/>
                      <a:pt x="216481" y="770689"/>
                      <a:pt x="0" y="714162"/>
                    </a:cubicBezTo>
                  </a:path>
                </a:pathLst>
              </a:custGeom>
              <a:noFill/>
              <a:ln cap="flat" cmpd="sng" w="1905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00" name="Google Shape;3600;p51"/>
            <p:cNvSpPr/>
            <p:nvPr/>
          </p:nvSpPr>
          <p:spPr>
            <a:xfrm>
              <a:off x="2277117" y="3425460"/>
              <a:ext cx="2420012" cy="1483426"/>
            </a:xfrm>
            <a:custGeom>
              <a:rect b="b" l="l" r="r" t="t"/>
              <a:pathLst>
                <a:path extrusionOk="0" h="1483426" w="2420012">
                  <a:moveTo>
                    <a:pt x="2420012" y="1483426"/>
                  </a:moveTo>
                  <a:cubicBezTo>
                    <a:pt x="2401354" y="1286387"/>
                    <a:pt x="2137532" y="1185427"/>
                    <a:pt x="2049301" y="1081153"/>
                  </a:cubicBezTo>
                  <a:cubicBezTo>
                    <a:pt x="1746098" y="841078"/>
                    <a:pt x="952480" y="-4290"/>
                    <a:pt x="797173" y="17"/>
                  </a:cubicBezTo>
                  <a:cubicBezTo>
                    <a:pt x="641866" y="4324"/>
                    <a:pt x="289883" y="346087"/>
                    <a:pt x="160106" y="481027"/>
                  </a:cubicBezTo>
                  <a:cubicBezTo>
                    <a:pt x="30329" y="615967"/>
                    <a:pt x="-34430" y="756719"/>
                    <a:pt x="18509" y="809658"/>
                  </a:cubicBezTo>
                </a:path>
              </a:pathLst>
            </a:custGeom>
            <a:noFill/>
            <a:ln cap="flat" cmpd="sng" w="190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01" name="Google Shape;3601;p51"/>
          <p:cNvGrpSpPr/>
          <p:nvPr/>
        </p:nvGrpSpPr>
        <p:grpSpPr>
          <a:xfrm>
            <a:off x="1377841" y="4315992"/>
            <a:ext cx="446640" cy="251686"/>
            <a:chOff x="3668110" y="2448910"/>
            <a:chExt cx="3794234" cy="2165130"/>
          </a:xfrm>
        </p:grpSpPr>
        <p:sp>
          <p:nvSpPr>
            <p:cNvPr id="3602" name="Google Shape;3602;p51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04" name="Google Shape;3604;p51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605" name="Google Shape;3605;p51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6" name="Google Shape;3606;p51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7" name="Google Shape;3607;p51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8" name="Google Shape;3608;p51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609" name="Google Shape;3609;p51"/>
          <p:cNvCxnSpPr/>
          <p:nvPr/>
        </p:nvCxnSpPr>
        <p:spPr>
          <a:xfrm flipH="1">
            <a:off x="1724471" y="3455082"/>
            <a:ext cx="1147604" cy="85916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0" name="Google Shape;3610;p51"/>
          <p:cNvCxnSpPr/>
          <p:nvPr/>
        </p:nvCxnSpPr>
        <p:spPr>
          <a:xfrm>
            <a:off x="4677507" y="4700953"/>
            <a:ext cx="223945" cy="794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11" name="Google Shape;3611;p51"/>
          <p:cNvGrpSpPr/>
          <p:nvPr/>
        </p:nvGrpSpPr>
        <p:grpSpPr>
          <a:xfrm>
            <a:off x="1996999" y="4952734"/>
            <a:ext cx="388834" cy="356970"/>
            <a:chOff x="-44" y="1473"/>
            <a:chExt cx="981" cy="1105"/>
          </a:xfrm>
        </p:grpSpPr>
        <p:pic>
          <p:nvPicPr>
            <p:cNvPr descr="desktop_computer_stylized_medium" id="3612" name="Google Shape;3612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3" name="Google Shape;3613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4" name="Google Shape;3614;p51"/>
          <p:cNvSpPr txBox="1"/>
          <p:nvPr/>
        </p:nvSpPr>
        <p:spPr>
          <a:xfrm>
            <a:off x="6001555" y="1957589"/>
            <a:ext cx="5782614" cy="258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single broadcast domain:</a:t>
            </a:r>
            <a:endParaRPr/>
          </a:p>
          <a:p>
            <a:pPr indent="-230187" lvl="1" marL="5762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600"/>
              <a:buFont typeface="Noto Sans Symbols"/>
              <a:buChar char="▪"/>
            </a:pPr>
            <a:r>
              <a:rPr b="0" i="1" lang="en-US" sz="26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scaling: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layer-2 broadcast traffic (ARP, DHCP, unknown MAC) must cross entire LAN </a:t>
            </a:r>
            <a:endParaRPr/>
          </a:p>
          <a:p>
            <a:pPr indent="-230187" lvl="1" marL="57626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efficiency, security, privacy, efficiency issues</a:t>
            </a:r>
            <a:endParaRPr/>
          </a:p>
        </p:txBody>
      </p:sp>
      <p:sp>
        <p:nvSpPr>
          <p:cNvPr id="3615" name="Google Shape;3615;p51"/>
          <p:cNvSpPr txBox="1"/>
          <p:nvPr/>
        </p:nvSpPr>
        <p:spPr>
          <a:xfrm>
            <a:off x="785611" y="1262130"/>
            <a:ext cx="10521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Q: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as LAN sizes scale, users change point of attachment?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0" name="Shape 3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1" name="Google Shape;3621;p52"/>
          <p:cNvGrpSpPr/>
          <p:nvPr/>
        </p:nvGrpSpPr>
        <p:grpSpPr>
          <a:xfrm>
            <a:off x="7535443" y="2298503"/>
            <a:ext cx="1243611" cy="519112"/>
            <a:chOff x="9287864" y="4082048"/>
            <a:chExt cx="1243611" cy="519112"/>
          </a:xfrm>
        </p:grpSpPr>
        <p:sp>
          <p:nvSpPr>
            <p:cNvPr id="3622" name="Google Shape;3622;p52"/>
            <p:cNvSpPr/>
            <p:nvPr/>
          </p:nvSpPr>
          <p:spPr>
            <a:xfrm>
              <a:off x="9340181" y="4127584"/>
              <a:ext cx="1188897" cy="471997"/>
            </a:xfrm>
            <a:prstGeom prst="rect">
              <a:avLst/>
            </a:prstGeom>
            <a:solidFill>
              <a:srgbClr val="F56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52"/>
            <p:cNvSpPr/>
            <p:nvPr/>
          </p:nvSpPr>
          <p:spPr>
            <a:xfrm>
              <a:off x="9349866" y="4128085"/>
              <a:ext cx="1181609" cy="468313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24" name="Google Shape;3624;p52"/>
            <p:cNvCxnSpPr/>
            <p:nvPr/>
          </p:nvCxnSpPr>
          <p:spPr>
            <a:xfrm flipH="1" rot="10800000">
              <a:off x="9351453" y="4342570"/>
              <a:ext cx="1179110" cy="141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25" name="Google Shape;3625;p52"/>
            <p:cNvSpPr txBox="1"/>
            <p:nvPr/>
          </p:nvSpPr>
          <p:spPr>
            <a:xfrm>
              <a:off x="9287864" y="4107358"/>
              <a:ext cx="241300" cy="21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3626" name="Google Shape;3626;p52"/>
            <p:cNvCxnSpPr/>
            <p:nvPr/>
          </p:nvCxnSpPr>
          <p:spPr>
            <a:xfrm>
              <a:off x="9930891" y="4132848"/>
              <a:ext cx="0" cy="463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7" name="Google Shape;3627;p52"/>
            <p:cNvCxnSpPr/>
            <p:nvPr/>
          </p:nvCxnSpPr>
          <p:spPr>
            <a:xfrm>
              <a:off x="9640378" y="4129673"/>
              <a:ext cx="0" cy="463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8" name="Google Shape;3628;p52"/>
            <p:cNvCxnSpPr/>
            <p:nvPr/>
          </p:nvCxnSpPr>
          <p:spPr>
            <a:xfrm>
              <a:off x="10211878" y="4137610"/>
              <a:ext cx="0" cy="463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29" name="Google Shape;3629;p52"/>
            <p:cNvSpPr txBox="1"/>
            <p:nvPr/>
          </p:nvSpPr>
          <p:spPr>
            <a:xfrm>
              <a:off x="10148378" y="4296360"/>
              <a:ext cx="241300" cy="21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630" name="Google Shape;3630;p52"/>
            <p:cNvSpPr txBox="1"/>
            <p:nvPr/>
          </p:nvSpPr>
          <p:spPr>
            <a:xfrm>
              <a:off x="9290540" y="4300533"/>
              <a:ext cx="241300" cy="21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631" name="Google Shape;3631;p52"/>
            <p:cNvSpPr txBox="1"/>
            <p:nvPr/>
          </p:nvSpPr>
          <p:spPr>
            <a:xfrm>
              <a:off x="10143616" y="4082048"/>
              <a:ext cx="241300" cy="214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632" name="Google Shape;3632;p52"/>
            <p:cNvSpPr/>
            <p:nvPr/>
          </p:nvSpPr>
          <p:spPr>
            <a:xfrm>
              <a:off x="9465753" y="4442410"/>
              <a:ext cx="42863" cy="47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52"/>
            <p:cNvSpPr/>
            <p:nvPr/>
          </p:nvSpPr>
          <p:spPr>
            <a:xfrm>
              <a:off x="9757853" y="4439235"/>
              <a:ext cx="42863" cy="47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52"/>
            <p:cNvSpPr/>
            <p:nvPr/>
          </p:nvSpPr>
          <p:spPr>
            <a:xfrm>
              <a:off x="10345228" y="4443998"/>
              <a:ext cx="42863" cy="476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5" name="Google Shape;3635;p52"/>
          <p:cNvGrpSpPr/>
          <p:nvPr/>
        </p:nvGrpSpPr>
        <p:grpSpPr>
          <a:xfrm>
            <a:off x="8704311" y="2293748"/>
            <a:ext cx="1259780" cy="523875"/>
            <a:chOff x="10932220" y="4822113"/>
            <a:chExt cx="1259780" cy="523875"/>
          </a:xfrm>
        </p:grpSpPr>
        <p:sp>
          <p:nvSpPr>
            <p:cNvPr id="3636" name="Google Shape;3636;p52"/>
            <p:cNvSpPr/>
            <p:nvPr/>
          </p:nvSpPr>
          <p:spPr>
            <a:xfrm>
              <a:off x="11001071" y="4880851"/>
              <a:ext cx="1190929" cy="457200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52"/>
            <p:cNvSpPr/>
            <p:nvPr/>
          </p:nvSpPr>
          <p:spPr>
            <a:xfrm>
              <a:off x="11010391" y="4872913"/>
              <a:ext cx="1181609" cy="468313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38" name="Google Shape;3638;p52"/>
            <p:cNvCxnSpPr/>
            <p:nvPr/>
          </p:nvCxnSpPr>
          <p:spPr>
            <a:xfrm>
              <a:off x="11009376" y="5090714"/>
              <a:ext cx="1163270" cy="286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9" name="Google Shape;3639;p52"/>
            <p:cNvCxnSpPr/>
            <p:nvPr/>
          </p:nvCxnSpPr>
          <p:spPr>
            <a:xfrm>
              <a:off x="11601146" y="4882438"/>
              <a:ext cx="0" cy="463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0" name="Google Shape;3640;p52"/>
            <p:cNvCxnSpPr/>
            <p:nvPr/>
          </p:nvCxnSpPr>
          <p:spPr>
            <a:xfrm>
              <a:off x="11305871" y="4877676"/>
              <a:ext cx="0" cy="463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1" name="Google Shape;3641;p52"/>
            <p:cNvCxnSpPr/>
            <p:nvPr/>
          </p:nvCxnSpPr>
          <p:spPr>
            <a:xfrm>
              <a:off x="11896421" y="4872913"/>
              <a:ext cx="0" cy="463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42" name="Google Shape;3642;p52"/>
            <p:cNvSpPr txBox="1"/>
            <p:nvPr/>
          </p:nvSpPr>
          <p:spPr>
            <a:xfrm>
              <a:off x="10947845" y="4840575"/>
              <a:ext cx="241300" cy="214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3643" name="Google Shape;3643;p52"/>
            <p:cNvSpPr txBox="1"/>
            <p:nvPr/>
          </p:nvSpPr>
          <p:spPr>
            <a:xfrm>
              <a:off x="11813871" y="5045951"/>
              <a:ext cx="298450" cy="214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3644" name="Google Shape;3644;p52"/>
            <p:cNvSpPr txBox="1"/>
            <p:nvPr/>
          </p:nvSpPr>
          <p:spPr>
            <a:xfrm>
              <a:off x="10932220" y="5049376"/>
              <a:ext cx="298450" cy="214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3645" name="Google Shape;3645;p52"/>
            <p:cNvSpPr txBox="1"/>
            <p:nvPr/>
          </p:nvSpPr>
          <p:spPr>
            <a:xfrm>
              <a:off x="11809108" y="4822113"/>
              <a:ext cx="298450" cy="21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3646" name="Google Shape;3646;p52"/>
            <p:cNvSpPr/>
            <p:nvPr/>
          </p:nvSpPr>
          <p:spPr>
            <a:xfrm>
              <a:off x="11147121" y="5185651"/>
              <a:ext cx="42862" cy="47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52"/>
            <p:cNvSpPr/>
            <p:nvPr/>
          </p:nvSpPr>
          <p:spPr>
            <a:xfrm>
              <a:off x="11134421" y="4971338"/>
              <a:ext cx="42862" cy="47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52"/>
            <p:cNvSpPr/>
            <p:nvPr/>
          </p:nvSpPr>
          <p:spPr>
            <a:xfrm>
              <a:off x="12009133" y="4968163"/>
              <a:ext cx="42863" cy="47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9" name="Google Shape;3649;p52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Port-based VLANs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0" name="Google Shape;3650;p52"/>
          <p:cNvSpPr txBox="1"/>
          <p:nvPr>
            <p:ph idx="12" type="sldNum"/>
          </p:nvPr>
        </p:nvSpPr>
        <p:spPr>
          <a:xfrm>
            <a:off x="920673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51" name="Google Shape;3651;p52"/>
          <p:cNvSpPr txBox="1"/>
          <p:nvPr/>
        </p:nvSpPr>
        <p:spPr>
          <a:xfrm>
            <a:off x="1234828" y="2469025"/>
            <a:ext cx="369778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switch(es) supporting VLAN capabilities can be configured to define multiple </a:t>
            </a:r>
            <a:r>
              <a:rPr i="1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virtual </a:t>
            </a:r>
            <a:r>
              <a:rPr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LANS over single physical LAN infrastructure.</a:t>
            </a:r>
            <a:endParaRPr/>
          </a:p>
        </p:txBody>
      </p:sp>
      <p:sp>
        <p:nvSpPr>
          <p:cNvPr id="3652" name="Google Shape;3652;p52"/>
          <p:cNvSpPr/>
          <p:nvPr/>
        </p:nvSpPr>
        <p:spPr>
          <a:xfrm>
            <a:off x="907603" y="1867773"/>
            <a:ext cx="4140915" cy="347696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3" name="Google Shape;3653;p52"/>
          <p:cNvSpPr txBox="1"/>
          <p:nvPr/>
        </p:nvSpPr>
        <p:spPr>
          <a:xfrm>
            <a:off x="1235365" y="1607445"/>
            <a:ext cx="3014663" cy="8280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Virtual Local Area Network (VLAN)</a:t>
            </a:r>
            <a:endParaRPr/>
          </a:p>
        </p:txBody>
      </p:sp>
      <p:grpSp>
        <p:nvGrpSpPr>
          <p:cNvPr id="3654" name="Google Shape;3654;p52"/>
          <p:cNvGrpSpPr/>
          <p:nvPr/>
        </p:nvGrpSpPr>
        <p:grpSpPr>
          <a:xfrm>
            <a:off x="7579415" y="1918955"/>
            <a:ext cx="2388836" cy="410624"/>
            <a:chOff x="7399107" y="1365161"/>
            <a:chExt cx="2388836" cy="732595"/>
          </a:xfrm>
        </p:grpSpPr>
        <p:sp>
          <p:nvSpPr>
            <p:cNvPr id="3655" name="Google Shape;3655;p52"/>
            <p:cNvSpPr/>
            <p:nvPr/>
          </p:nvSpPr>
          <p:spPr>
            <a:xfrm>
              <a:off x="7399107" y="1365161"/>
              <a:ext cx="2388836" cy="732595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56" name="Google Shape;3656;p52"/>
            <p:cNvGrpSpPr/>
            <p:nvPr/>
          </p:nvGrpSpPr>
          <p:grpSpPr>
            <a:xfrm>
              <a:off x="7564998" y="1450537"/>
              <a:ext cx="2021605" cy="589765"/>
              <a:chOff x="7939341" y="3037317"/>
              <a:chExt cx="897649" cy="353919"/>
            </a:xfrm>
          </p:grpSpPr>
          <p:sp>
            <p:nvSpPr>
              <p:cNvPr id="3657" name="Google Shape;3657;p52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8" name="Google Shape;3658;p52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9" name="Google Shape;3659;p52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0" name="Google Shape;3660;p52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61" name="Google Shape;3661;p52"/>
          <p:cNvSpPr txBox="1"/>
          <p:nvPr/>
        </p:nvSpPr>
        <p:spPr>
          <a:xfrm>
            <a:off x="5943932" y="721723"/>
            <a:ext cx="5961059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port-based VLAN: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ports grouped (by switch management software) so that </a:t>
            </a:r>
            <a:r>
              <a:rPr i="1" lang="en-US" sz="24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single</a:t>
            </a: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switch ……</a:t>
            </a:r>
            <a:endParaRPr/>
          </a:p>
          <a:p>
            <a:pPr indent="-215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662" name="Google Shape;3662;p52"/>
          <p:cNvCxnSpPr/>
          <p:nvPr/>
        </p:nvCxnSpPr>
        <p:spPr>
          <a:xfrm flipH="1">
            <a:off x="6827193" y="2649273"/>
            <a:ext cx="901700" cy="27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3" name="Google Shape;3663;p52"/>
          <p:cNvCxnSpPr/>
          <p:nvPr/>
        </p:nvCxnSpPr>
        <p:spPr>
          <a:xfrm flipH="1">
            <a:off x="7212956" y="2649273"/>
            <a:ext cx="806450" cy="41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4" name="Google Shape;3664;p52"/>
          <p:cNvCxnSpPr/>
          <p:nvPr/>
        </p:nvCxnSpPr>
        <p:spPr>
          <a:xfrm flipH="1">
            <a:off x="7932092" y="2664199"/>
            <a:ext cx="672983" cy="3613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5" name="Google Shape;3665;p52"/>
          <p:cNvSpPr txBox="1"/>
          <p:nvPr/>
        </p:nvSpPr>
        <p:spPr>
          <a:xfrm>
            <a:off x="9721614" y="2864458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cxnSp>
        <p:nvCxnSpPr>
          <p:cNvPr id="3666" name="Google Shape;3666;p52"/>
          <p:cNvCxnSpPr/>
          <p:nvPr/>
        </p:nvCxnSpPr>
        <p:spPr>
          <a:xfrm>
            <a:off x="8940156" y="2652448"/>
            <a:ext cx="101600" cy="3778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7" name="Google Shape;3667;p52"/>
          <p:cNvCxnSpPr/>
          <p:nvPr/>
        </p:nvCxnSpPr>
        <p:spPr>
          <a:xfrm>
            <a:off x="8930631" y="2450835"/>
            <a:ext cx="479425" cy="6032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8" name="Google Shape;3668;p52"/>
          <p:cNvCxnSpPr/>
          <p:nvPr/>
        </p:nvCxnSpPr>
        <p:spPr>
          <a:xfrm>
            <a:off x="9786293" y="2395273"/>
            <a:ext cx="514350" cy="4841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9" name="Google Shape;3669;p52"/>
          <p:cNvSpPr txBox="1"/>
          <p:nvPr/>
        </p:nvSpPr>
        <p:spPr>
          <a:xfrm>
            <a:off x="6446520" y="3356023"/>
            <a:ext cx="17315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EE (VLAN ports 1-8)</a:t>
            </a:r>
            <a:endParaRPr/>
          </a:p>
        </p:txBody>
      </p:sp>
      <p:sp>
        <p:nvSpPr>
          <p:cNvPr id="3670" name="Google Shape;3670;p52"/>
          <p:cNvSpPr txBox="1"/>
          <p:nvPr/>
        </p:nvSpPr>
        <p:spPr>
          <a:xfrm>
            <a:off x="8387415" y="3356023"/>
            <a:ext cx="25725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 (VLAN ports 9-15)</a:t>
            </a:r>
            <a:endParaRPr/>
          </a:p>
        </p:txBody>
      </p:sp>
      <p:sp>
        <p:nvSpPr>
          <p:cNvPr id="3671" name="Google Shape;3671;p52"/>
          <p:cNvSpPr txBox="1"/>
          <p:nvPr/>
        </p:nvSpPr>
        <p:spPr>
          <a:xfrm>
            <a:off x="7475370" y="282750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grpSp>
        <p:nvGrpSpPr>
          <p:cNvPr id="3672" name="Google Shape;3672;p52"/>
          <p:cNvGrpSpPr/>
          <p:nvPr/>
        </p:nvGrpSpPr>
        <p:grpSpPr>
          <a:xfrm>
            <a:off x="6290618" y="2835010"/>
            <a:ext cx="609600" cy="558800"/>
            <a:chOff x="-44" y="1473"/>
            <a:chExt cx="981" cy="1105"/>
          </a:xfrm>
        </p:grpSpPr>
        <p:pic>
          <p:nvPicPr>
            <p:cNvPr descr="desktop_computer_stylized_medium" id="3673" name="Google Shape;3673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4" name="Google Shape;3674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5" name="Google Shape;3675;p52"/>
          <p:cNvGrpSpPr/>
          <p:nvPr/>
        </p:nvGrpSpPr>
        <p:grpSpPr>
          <a:xfrm>
            <a:off x="6855399" y="2840344"/>
            <a:ext cx="609600" cy="558800"/>
            <a:chOff x="-44" y="1473"/>
            <a:chExt cx="981" cy="1105"/>
          </a:xfrm>
        </p:grpSpPr>
        <p:pic>
          <p:nvPicPr>
            <p:cNvPr descr="desktop_computer_stylized_medium" id="3676" name="Google Shape;3676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7" name="Google Shape;3677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8" name="Google Shape;3678;p52"/>
          <p:cNvGrpSpPr/>
          <p:nvPr/>
        </p:nvGrpSpPr>
        <p:grpSpPr>
          <a:xfrm>
            <a:off x="7612266" y="2835682"/>
            <a:ext cx="609600" cy="558800"/>
            <a:chOff x="-44" y="1473"/>
            <a:chExt cx="981" cy="1105"/>
          </a:xfrm>
        </p:grpSpPr>
        <p:pic>
          <p:nvPicPr>
            <p:cNvPr descr="desktop_computer_stylized_medium" id="3679" name="Google Shape;3679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0" name="Google Shape;3680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1" name="Google Shape;3681;p52"/>
          <p:cNvGrpSpPr/>
          <p:nvPr/>
        </p:nvGrpSpPr>
        <p:grpSpPr>
          <a:xfrm>
            <a:off x="8577667" y="2831020"/>
            <a:ext cx="609600" cy="558800"/>
            <a:chOff x="-44" y="1473"/>
            <a:chExt cx="981" cy="1105"/>
          </a:xfrm>
        </p:grpSpPr>
        <p:pic>
          <p:nvPicPr>
            <p:cNvPr descr="desktop_computer_stylized_medium" id="3682" name="Google Shape;3682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3" name="Google Shape;3683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4" name="Google Shape;3684;p52"/>
          <p:cNvGrpSpPr/>
          <p:nvPr/>
        </p:nvGrpSpPr>
        <p:grpSpPr>
          <a:xfrm>
            <a:off x="9092894" y="2836930"/>
            <a:ext cx="609600" cy="558800"/>
            <a:chOff x="-44" y="1473"/>
            <a:chExt cx="981" cy="1105"/>
          </a:xfrm>
        </p:grpSpPr>
        <p:pic>
          <p:nvPicPr>
            <p:cNvPr descr="desktop_computer_stylized_medium" id="3685" name="Google Shape;3685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6" name="Google Shape;3686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7" name="Google Shape;3687;p52"/>
          <p:cNvGrpSpPr/>
          <p:nvPr/>
        </p:nvGrpSpPr>
        <p:grpSpPr>
          <a:xfrm>
            <a:off x="9956495" y="2845922"/>
            <a:ext cx="609600" cy="558800"/>
            <a:chOff x="-44" y="1473"/>
            <a:chExt cx="981" cy="1105"/>
          </a:xfrm>
        </p:grpSpPr>
        <p:pic>
          <p:nvPicPr>
            <p:cNvPr descr="desktop_computer_stylized_medium" id="3688" name="Google Shape;3688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9" name="Google Shape;3689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0" name="Google Shape;3690;p52"/>
          <p:cNvGrpSpPr/>
          <p:nvPr/>
        </p:nvGrpSpPr>
        <p:grpSpPr>
          <a:xfrm>
            <a:off x="6211492" y="3817384"/>
            <a:ext cx="5305402" cy="2612342"/>
            <a:chOff x="6211492" y="3817384"/>
            <a:chExt cx="5305402" cy="2612342"/>
          </a:xfrm>
        </p:grpSpPr>
        <p:grpSp>
          <p:nvGrpSpPr>
            <p:cNvPr id="3691" name="Google Shape;3691;p52"/>
            <p:cNvGrpSpPr/>
            <p:nvPr/>
          </p:nvGrpSpPr>
          <p:grpSpPr>
            <a:xfrm>
              <a:off x="6540241" y="4410585"/>
              <a:ext cx="4725167" cy="1478151"/>
              <a:chOff x="6576817" y="3374265"/>
              <a:chExt cx="4310127" cy="1451015"/>
            </a:xfrm>
          </p:grpSpPr>
          <p:sp>
            <p:nvSpPr>
              <p:cNvPr id="3692" name="Google Shape;3692;p52"/>
              <p:cNvSpPr/>
              <p:nvPr/>
            </p:nvSpPr>
            <p:spPr>
              <a:xfrm>
                <a:off x="8691093" y="3384997"/>
                <a:ext cx="1094704" cy="528034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dir="162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3" name="Google Shape;3693;p52"/>
              <p:cNvSpPr/>
              <p:nvPr/>
            </p:nvSpPr>
            <p:spPr>
              <a:xfrm>
                <a:off x="9704233" y="3561007"/>
                <a:ext cx="1094704" cy="528034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4" name="Google Shape;3694;p52"/>
              <p:cNvSpPr/>
              <p:nvPr/>
            </p:nvSpPr>
            <p:spPr>
              <a:xfrm>
                <a:off x="9274940" y="4110502"/>
                <a:ext cx="1094704" cy="575259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5" name="Google Shape;3695;p52"/>
              <p:cNvSpPr/>
              <p:nvPr/>
            </p:nvSpPr>
            <p:spPr>
              <a:xfrm>
                <a:off x="8178090" y="4250021"/>
                <a:ext cx="1313640" cy="575259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6" name="Google Shape;3696;p52"/>
              <p:cNvSpPr/>
              <p:nvPr/>
            </p:nvSpPr>
            <p:spPr>
              <a:xfrm>
                <a:off x="7222907" y="4170602"/>
                <a:ext cx="1313640" cy="575259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7" name="Google Shape;3697;p52"/>
              <p:cNvSpPr/>
              <p:nvPr/>
            </p:nvSpPr>
            <p:spPr>
              <a:xfrm>
                <a:off x="7029724" y="3539536"/>
                <a:ext cx="1313640" cy="575259"/>
              </a:xfrm>
              <a:prstGeom prst="ellipse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r" dir="135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8" name="Google Shape;3698;p52"/>
              <p:cNvSpPr/>
              <p:nvPr/>
            </p:nvSpPr>
            <p:spPr>
              <a:xfrm>
                <a:off x="9792240" y="3842194"/>
                <a:ext cx="1094704" cy="575259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9" name="Google Shape;3699;p52"/>
              <p:cNvSpPr/>
              <p:nvPr/>
            </p:nvSpPr>
            <p:spPr>
              <a:xfrm>
                <a:off x="9358649" y="3395729"/>
                <a:ext cx="1094704" cy="528034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A5A5A5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0" name="Google Shape;3700;p52"/>
              <p:cNvSpPr/>
              <p:nvPr/>
            </p:nvSpPr>
            <p:spPr>
              <a:xfrm>
                <a:off x="7727324" y="3374265"/>
                <a:ext cx="1442434" cy="605307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dir="16200000" dist="38100">
                  <a:srgbClr val="A5A5A5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1" name="Google Shape;3701;p52"/>
              <p:cNvSpPr/>
              <p:nvPr/>
            </p:nvSpPr>
            <p:spPr>
              <a:xfrm>
                <a:off x="6576817" y="3859361"/>
                <a:ext cx="1313640" cy="575259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r" dir="13500000" dist="38100">
                  <a:srgbClr val="BFBFBF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2" name="Google Shape;3702;p52"/>
              <p:cNvSpPr/>
              <p:nvPr/>
            </p:nvSpPr>
            <p:spPr>
              <a:xfrm>
                <a:off x="7094483" y="3443189"/>
                <a:ext cx="3651294" cy="1248629"/>
              </a:xfrm>
              <a:custGeom>
                <a:rect b="b" l="l" r="r" t="t"/>
                <a:pathLst>
                  <a:path extrusionOk="0" h="1248629" w="3651294">
                    <a:moveTo>
                      <a:pt x="18918" y="327923"/>
                    </a:moveTo>
                    <a:lnTo>
                      <a:pt x="0" y="472965"/>
                    </a:lnTo>
                    <a:lnTo>
                      <a:pt x="75674" y="939625"/>
                    </a:lnTo>
                    <a:lnTo>
                      <a:pt x="176574" y="964850"/>
                    </a:lnTo>
                    <a:lnTo>
                      <a:pt x="214411" y="1034218"/>
                    </a:lnTo>
                    <a:lnTo>
                      <a:pt x="1072055" y="1248629"/>
                    </a:lnTo>
                    <a:lnTo>
                      <a:pt x="1210791" y="1179261"/>
                    </a:lnTo>
                    <a:lnTo>
                      <a:pt x="1311691" y="1248629"/>
                    </a:lnTo>
                    <a:lnTo>
                      <a:pt x="2238703" y="1242323"/>
                    </a:lnTo>
                    <a:lnTo>
                      <a:pt x="2352215" y="1072055"/>
                    </a:lnTo>
                    <a:lnTo>
                      <a:pt x="2453114" y="1109892"/>
                    </a:lnTo>
                    <a:lnTo>
                      <a:pt x="3165716" y="1021605"/>
                    </a:lnTo>
                    <a:lnTo>
                      <a:pt x="3272921" y="870257"/>
                    </a:lnTo>
                    <a:lnTo>
                      <a:pt x="3651294" y="567559"/>
                    </a:lnTo>
                    <a:lnTo>
                      <a:pt x="3600844" y="510803"/>
                    </a:lnTo>
                    <a:lnTo>
                      <a:pt x="3619763" y="416210"/>
                    </a:lnTo>
                    <a:lnTo>
                      <a:pt x="3436883" y="245942"/>
                    </a:lnTo>
                    <a:lnTo>
                      <a:pt x="3436883" y="245942"/>
                    </a:lnTo>
                    <a:lnTo>
                      <a:pt x="3285534" y="182880"/>
                    </a:lnTo>
                    <a:lnTo>
                      <a:pt x="2699056" y="18919"/>
                    </a:lnTo>
                    <a:lnTo>
                      <a:pt x="2440502" y="69368"/>
                    </a:lnTo>
                    <a:lnTo>
                      <a:pt x="2308071" y="6306"/>
                    </a:lnTo>
                    <a:lnTo>
                      <a:pt x="2011680" y="0"/>
                    </a:lnTo>
                    <a:lnTo>
                      <a:pt x="1828800" y="31531"/>
                    </a:lnTo>
                    <a:lnTo>
                      <a:pt x="775663" y="94593"/>
                    </a:lnTo>
                    <a:lnTo>
                      <a:pt x="599089" y="170268"/>
                    </a:lnTo>
                    <a:lnTo>
                      <a:pt x="283779" y="195492"/>
                    </a:lnTo>
                    <a:lnTo>
                      <a:pt x="18918" y="3279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03" name="Google Shape;3703;p52"/>
            <p:cNvSpPr/>
            <p:nvPr/>
          </p:nvSpPr>
          <p:spPr>
            <a:xfrm>
              <a:off x="6211492" y="3817384"/>
              <a:ext cx="5140325" cy="500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156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… operates as </a:t>
              </a:r>
              <a:r>
                <a:rPr b="0" i="0" lang="en-US" sz="24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multiple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virtual switches</a:t>
              </a:r>
              <a:endParaRPr/>
            </a:p>
            <a:p>
              <a:pPr indent="-260350" lvl="0" marL="342900" marR="0" rtl="0" algn="l">
                <a:lnSpc>
                  <a:spcPct val="85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99"/>
                </a:buClr>
                <a:buSzPts val="1300"/>
                <a:buFont typeface="Noto Sans Symbols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3704" name="Google Shape;3704;p52"/>
            <p:cNvGrpSpPr/>
            <p:nvPr/>
          </p:nvGrpSpPr>
          <p:grpSpPr>
            <a:xfrm>
              <a:off x="6371136" y="4706033"/>
              <a:ext cx="2504545" cy="1723693"/>
              <a:chOff x="6713475" y="4508715"/>
              <a:chExt cx="2504545" cy="1723693"/>
            </a:xfrm>
          </p:grpSpPr>
          <p:grpSp>
            <p:nvGrpSpPr>
              <p:cNvPr id="3705" name="Google Shape;3705;p52"/>
              <p:cNvGrpSpPr/>
              <p:nvPr/>
            </p:nvGrpSpPr>
            <p:grpSpPr>
              <a:xfrm>
                <a:off x="7956791" y="4882148"/>
                <a:ext cx="1253884" cy="519112"/>
                <a:chOff x="9277591" y="4082048"/>
                <a:chExt cx="1253884" cy="519112"/>
              </a:xfrm>
            </p:grpSpPr>
            <p:sp>
              <p:nvSpPr>
                <p:cNvPr id="3706" name="Google Shape;3706;p52"/>
                <p:cNvSpPr/>
                <p:nvPr/>
              </p:nvSpPr>
              <p:spPr>
                <a:xfrm>
                  <a:off x="9340181" y="4127584"/>
                  <a:ext cx="1188897" cy="471997"/>
                </a:xfrm>
                <a:prstGeom prst="rect">
                  <a:avLst/>
                </a:prstGeom>
                <a:solidFill>
                  <a:srgbClr val="F56F6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07" name="Google Shape;3707;p52"/>
                <p:cNvSpPr/>
                <p:nvPr/>
              </p:nvSpPr>
              <p:spPr>
                <a:xfrm>
                  <a:off x="9349866" y="4128085"/>
                  <a:ext cx="1181609" cy="468313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08" name="Google Shape;3708;p52"/>
                <p:cNvCxnSpPr/>
                <p:nvPr/>
              </p:nvCxnSpPr>
              <p:spPr>
                <a:xfrm flipH="1" rot="10800000">
                  <a:off x="9351453" y="4342570"/>
                  <a:ext cx="1179110" cy="141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709" name="Google Shape;3709;p52"/>
                <p:cNvSpPr txBox="1"/>
                <p:nvPr/>
              </p:nvSpPr>
              <p:spPr>
                <a:xfrm>
                  <a:off x="9277591" y="4097084"/>
                  <a:ext cx="241300" cy="2143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  <p:cxnSp>
              <p:nvCxnSpPr>
                <p:cNvPr id="3710" name="Google Shape;3710;p52"/>
                <p:cNvCxnSpPr/>
                <p:nvPr/>
              </p:nvCxnSpPr>
              <p:spPr>
                <a:xfrm>
                  <a:off x="9930891" y="4132848"/>
                  <a:ext cx="0" cy="4635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11" name="Google Shape;3711;p52"/>
                <p:cNvCxnSpPr/>
                <p:nvPr/>
              </p:nvCxnSpPr>
              <p:spPr>
                <a:xfrm>
                  <a:off x="9640378" y="4129673"/>
                  <a:ext cx="0" cy="4635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12" name="Google Shape;3712;p52"/>
                <p:cNvCxnSpPr/>
                <p:nvPr/>
              </p:nvCxnSpPr>
              <p:spPr>
                <a:xfrm>
                  <a:off x="10211878" y="4137610"/>
                  <a:ext cx="0" cy="4635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713" name="Google Shape;3713;p52"/>
                <p:cNvSpPr txBox="1"/>
                <p:nvPr/>
              </p:nvSpPr>
              <p:spPr>
                <a:xfrm>
                  <a:off x="10148378" y="4296360"/>
                  <a:ext cx="241300" cy="2143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8</a:t>
                  </a:r>
                  <a:endParaRPr/>
                </a:p>
              </p:txBody>
            </p:sp>
            <p:sp>
              <p:nvSpPr>
                <p:cNvPr id="3714" name="Google Shape;3714;p52"/>
                <p:cNvSpPr txBox="1"/>
                <p:nvPr/>
              </p:nvSpPr>
              <p:spPr>
                <a:xfrm>
                  <a:off x="9287115" y="4297109"/>
                  <a:ext cx="241300" cy="2143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  <p:sp>
              <p:nvSpPr>
                <p:cNvPr id="3715" name="Google Shape;3715;p52"/>
                <p:cNvSpPr txBox="1"/>
                <p:nvPr/>
              </p:nvSpPr>
              <p:spPr>
                <a:xfrm>
                  <a:off x="10143616" y="4082048"/>
                  <a:ext cx="241300" cy="214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</a:t>
                  </a:r>
                  <a:endParaRPr/>
                </a:p>
              </p:txBody>
            </p:sp>
            <p:sp>
              <p:nvSpPr>
                <p:cNvPr id="3716" name="Google Shape;3716;p52"/>
                <p:cNvSpPr/>
                <p:nvPr/>
              </p:nvSpPr>
              <p:spPr>
                <a:xfrm>
                  <a:off x="9465753" y="4442410"/>
                  <a:ext cx="42863" cy="47625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7" name="Google Shape;3717;p52"/>
                <p:cNvSpPr/>
                <p:nvPr/>
              </p:nvSpPr>
              <p:spPr>
                <a:xfrm>
                  <a:off x="9757853" y="4439235"/>
                  <a:ext cx="42863" cy="47625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8" name="Google Shape;3718;p52"/>
                <p:cNvSpPr/>
                <p:nvPr/>
              </p:nvSpPr>
              <p:spPr>
                <a:xfrm>
                  <a:off x="10345228" y="4443998"/>
                  <a:ext cx="42863" cy="4762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19" name="Google Shape;3719;p52"/>
              <p:cNvGrpSpPr/>
              <p:nvPr/>
            </p:nvGrpSpPr>
            <p:grpSpPr>
              <a:xfrm>
                <a:off x="8011898" y="4508715"/>
                <a:ext cx="1206122" cy="410624"/>
                <a:chOff x="7399107" y="1365161"/>
                <a:chExt cx="2388836" cy="732595"/>
              </a:xfrm>
            </p:grpSpPr>
            <p:sp>
              <p:nvSpPr>
                <p:cNvPr id="3720" name="Google Shape;3720;p52"/>
                <p:cNvSpPr/>
                <p:nvPr/>
              </p:nvSpPr>
              <p:spPr>
                <a:xfrm>
                  <a:off x="7399107" y="1365161"/>
                  <a:ext cx="2388836" cy="732595"/>
                </a:xfrm>
                <a:custGeom>
                  <a:rect b="b" l="l" r="r" t="t"/>
                  <a:pathLst>
                    <a:path extrusionOk="0" h="1324303" w="3783724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21" name="Google Shape;3721;p52"/>
                <p:cNvGrpSpPr/>
                <p:nvPr/>
              </p:nvGrpSpPr>
              <p:grpSpPr>
                <a:xfrm>
                  <a:off x="7564998" y="1450537"/>
                  <a:ext cx="2021605" cy="589765"/>
                  <a:chOff x="7939341" y="3037317"/>
                  <a:chExt cx="897649" cy="353919"/>
                </a:xfrm>
              </p:grpSpPr>
              <p:sp>
                <p:nvSpPr>
                  <p:cNvPr id="3722" name="Google Shape;3722;p52"/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rect b="b" l="l" r="r" t="t"/>
                    <a:pathLst>
                      <a:path extrusionOk="0" h="1049866" w="467301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23" name="Google Shape;3723;p52"/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rect b="b" l="l" r="r" t="t"/>
                    <a:pathLst>
                      <a:path extrusionOk="0" h="903890" w="1744718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24" name="Google Shape;3724;p52"/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rect b="b" l="l" r="r" t="t"/>
                    <a:pathLst>
                      <a:path extrusionOk="0" h="893380" w="1713187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25" name="Google Shape;3725;p52"/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rect b="b" l="l" r="r" t="t"/>
                    <a:pathLst>
                      <a:path extrusionOk="0" h="1418896" w="3725019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26" name="Google Shape;3726;p52"/>
              <p:cNvGrpSpPr/>
              <p:nvPr/>
            </p:nvGrpSpPr>
            <p:grpSpPr>
              <a:xfrm>
                <a:off x="6713475" y="5263098"/>
                <a:ext cx="2324083" cy="969310"/>
                <a:chOff x="6713475" y="5263098"/>
                <a:chExt cx="2324083" cy="969310"/>
              </a:xfrm>
            </p:grpSpPr>
            <p:cxnSp>
              <p:nvCxnSpPr>
                <p:cNvPr id="3727" name="Google Shape;3727;p52"/>
                <p:cNvCxnSpPr/>
                <p:nvPr/>
              </p:nvCxnSpPr>
              <p:spPr>
                <a:xfrm flipH="1">
                  <a:off x="7259676" y="5267911"/>
                  <a:ext cx="901700" cy="27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28" name="Google Shape;3728;p52"/>
                <p:cNvCxnSpPr/>
                <p:nvPr/>
              </p:nvCxnSpPr>
              <p:spPr>
                <a:xfrm flipH="1">
                  <a:off x="7645439" y="5263098"/>
                  <a:ext cx="806450" cy="419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29" name="Google Shape;3729;p52"/>
                <p:cNvCxnSpPr/>
                <p:nvPr/>
              </p:nvCxnSpPr>
              <p:spPr>
                <a:xfrm flipH="1">
                  <a:off x="8364575" y="5268398"/>
                  <a:ext cx="672983" cy="36131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730" name="Google Shape;3730;p52"/>
                <p:cNvSpPr txBox="1"/>
                <p:nvPr/>
              </p:nvSpPr>
              <p:spPr>
                <a:xfrm>
                  <a:off x="6869377" y="5955409"/>
                  <a:ext cx="173156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1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EE (VLAN ports 1-8)</a:t>
                  </a:r>
                  <a:endParaRPr/>
                </a:p>
              </p:txBody>
            </p:sp>
            <p:sp>
              <p:nvSpPr>
                <p:cNvPr id="3731" name="Google Shape;3731;p52"/>
                <p:cNvSpPr txBox="1"/>
                <p:nvPr/>
              </p:nvSpPr>
              <p:spPr>
                <a:xfrm>
                  <a:off x="7898227" y="5426891"/>
                  <a:ext cx="34336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/>
                </a:p>
              </p:txBody>
            </p:sp>
            <p:grpSp>
              <p:nvGrpSpPr>
                <p:cNvPr id="3732" name="Google Shape;3732;p52"/>
                <p:cNvGrpSpPr/>
                <p:nvPr/>
              </p:nvGrpSpPr>
              <p:grpSpPr>
                <a:xfrm>
                  <a:off x="6713475" y="5434396"/>
                  <a:ext cx="609600" cy="558800"/>
                  <a:chOff x="-44" y="1473"/>
                  <a:chExt cx="981" cy="1105"/>
                </a:xfrm>
              </p:grpSpPr>
              <p:pic>
                <p:nvPicPr>
                  <p:cNvPr descr="desktop_computer_stylized_medium" id="3733" name="Google Shape;3733;p52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734" name="Google Shape;3734;p52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35" name="Google Shape;3735;p52"/>
                <p:cNvGrpSpPr/>
                <p:nvPr/>
              </p:nvGrpSpPr>
              <p:grpSpPr>
                <a:xfrm>
                  <a:off x="7278256" y="5439730"/>
                  <a:ext cx="609600" cy="558800"/>
                  <a:chOff x="-44" y="1473"/>
                  <a:chExt cx="981" cy="1105"/>
                </a:xfrm>
              </p:grpSpPr>
              <p:pic>
                <p:nvPicPr>
                  <p:cNvPr descr="desktop_computer_stylized_medium" id="3736" name="Google Shape;3736;p52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737" name="Google Shape;3737;p52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738" name="Google Shape;3738;p52"/>
                <p:cNvGrpSpPr/>
                <p:nvPr/>
              </p:nvGrpSpPr>
              <p:grpSpPr>
                <a:xfrm>
                  <a:off x="8035123" y="5435068"/>
                  <a:ext cx="609600" cy="558800"/>
                  <a:chOff x="-44" y="1473"/>
                  <a:chExt cx="981" cy="1105"/>
                </a:xfrm>
              </p:grpSpPr>
              <p:pic>
                <p:nvPicPr>
                  <p:cNvPr descr="desktop_computer_stylized_medium" id="3739" name="Google Shape;3739;p52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3740" name="Google Shape;3740;p52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3741" name="Google Shape;3741;p52"/>
            <p:cNvGrpSpPr/>
            <p:nvPr/>
          </p:nvGrpSpPr>
          <p:grpSpPr>
            <a:xfrm>
              <a:off x="8944384" y="4697880"/>
              <a:ext cx="2572510" cy="1717408"/>
              <a:chOff x="8810272" y="4515000"/>
              <a:chExt cx="2572510" cy="1717408"/>
            </a:xfrm>
          </p:grpSpPr>
          <p:grpSp>
            <p:nvGrpSpPr>
              <p:cNvPr id="3742" name="Google Shape;3742;p52"/>
              <p:cNvGrpSpPr/>
              <p:nvPr/>
            </p:nvGrpSpPr>
            <p:grpSpPr>
              <a:xfrm>
                <a:off x="9139356" y="4877393"/>
                <a:ext cx="1256356" cy="523875"/>
                <a:chOff x="10935644" y="4822113"/>
                <a:chExt cx="1256356" cy="523875"/>
              </a:xfrm>
            </p:grpSpPr>
            <p:sp>
              <p:nvSpPr>
                <p:cNvPr id="3743" name="Google Shape;3743;p52"/>
                <p:cNvSpPr/>
                <p:nvPr/>
              </p:nvSpPr>
              <p:spPr>
                <a:xfrm>
                  <a:off x="11001071" y="4880851"/>
                  <a:ext cx="1190929" cy="457200"/>
                </a:xfrm>
                <a:prstGeom prst="rect">
                  <a:avLst/>
                </a:prstGeom>
                <a:solidFill>
                  <a:srgbClr val="9CC2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4" name="Google Shape;3744;p52"/>
                <p:cNvSpPr/>
                <p:nvPr/>
              </p:nvSpPr>
              <p:spPr>
                <a:xfrm>
                  <a:off x="11010391" y="4872913"/>
                  <a:ext cx="1181609" cy="468313"/>
                </a:xfrm>
                <a:prstGeom prst="rect">
                  <a:avLst/>
                </a:prstGeom>
                <a:noFill/>
                <a:ln cap="flat" cmpd="sng" w="1905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45" name="Google Shape;3745;p52"/>
                <p:cNvCxnSpPr/>
                <p:nvPr/>
              </p:nvCxnSpPr>
              <p:spPr>
                <a:xfrm>
                  <a:off x="11009376" y="5090714"/>
                  <a:ext cx="1163270" cy="28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46" name="Google Shape;3746;p52"/>
                <p:cNvCxnSpPr/>
                <p:nvPr/>
              </p:nvCxnSpPr>
              <p:spPr>
                <a:xfrm>
                  <a:off x="11601146" y="4882438"/>
                  <a:ext cx="0" cy="4635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47" name="Google Shape;3747;p52"/>
                <p:cNvCxnSpPr/>
                <p:nvPr/>
              </p:nvCxnSpPr>
              <p:spPr>
                <a:xfrm>
                  <a:off x="11305871" y="4877676"/>
                  <a:ext cx="0" cy="4635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48" name="Google Shape;3748;p52"/>
                <p:cNvCxnSpPr/>
                <p:nvPr/>
              </p:nvCxnSpPr>
              <p:spPr>
                <a:xfrm>
                  <a:off x="11896421" y="4872913"/>
                  <a:ext cx="0" cy="4635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749" name="Google Shape;3749;p52"/>
                <p:cNvSpPr txBox="1"/>
                <p:nvPr/>
              </p:nvSpPr>
              <p:spPr>
                <a:xfrm>
                  <a:off x="10954695" y="4830300"/>
                  <a:ext cx="241300" cy="214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</a:t>
                  </a:r>
                  <a:endParaRPr/>
                </a:p>
              </p:txBody>
            </p:sp>
            <p:sp>
              <p:nvSpPr>
                <p:cNvPr id="3750" name="Google Shape;3750;p52"/>
                <p:cNvSpPr txBox="1"/>
                <p:nvPr/>
              </p:nvSpPr>
              <p:spPr>
                <a:xfrm>
                  <a:off x="11813871" y="5045951"/>
                  <a:ext cx="298450" cy="214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16</a:t>
                  </a:r>
                  <a:endParaRPr/>
                </a:p>
              </p:txBody>
            </p:sp>
            <p:sp>
              <p:nvSpPr>
                <p:cNvPr id="3751" name="Google Shape;3751;p52"/>
                <p:cNvSpPr txBox="1"/>
                <p:nvPr/>
              </p:nvSpPr>
              <p:spPr>
                <a:xfrm>
                  <a:off x="10935644" y="5045951"/>
                  <a:ext cx="298450" cy="2143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</a:t>
                  </a:r>
                  <a:endParaRPr/>
                </a:p>
              </p:txBody>
            </p:sp>
            <p:sp>
              <p:nvSpPr>
                <p:cNvPr id="3752" name="Google Shape;3752;p52"/>
                <p:cNvSpPr txBox="1"/>
                <p:nvPr/>
              </p:nvSpPr>
              <p:spPr>
                <a:xfrm>
                  <a:off x="11809108" y="4822113"/>
                  <a:ext cx="298450" cy="2143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0" lang="en-US" sz="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15</a:t>
                  </a:r>
                  <a:endParaRPr/>
                </a:p>
              </p:txBody>
            </p:sp>
            <p:sp>
              <p:nvSpPr>
                <p:cNvPr id="3753" name="Google Shape;3753;p52"/>
                <p:cNvSpPr/>
                <p:nvPr/>
              </p:nvSpPr>
              <p:spPr>
                <a:xfrm>
                  <a:off x="11147121" y="5185651"/>
                  <a:ext cx="42862" cy="47625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4" name="Google Shape;3754;p52"/>
                <p:cNvSpPr/>
                <p:nvPr/>
              </p:nvSpPr>
              <p:spPr>
                <a:xfrm>
                  <a:off x="11134421" y="4971338"/>
                  <a:ext cx="42862" cy="47625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5" name="Google Shape;3755;p52"/>
                <p:cNvSpPr/>
                <p:nvPr/>
              </p:nvSpPr>
              <p:spPr>
                <a:xfrm>
                  <a:off x="12009133" y="4968163"/>
                  <a:ext cx="42863" cy="47625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756" name="Google Shape;3756;p52"/>
              <p:cNvSpPr txBox="1"/>
              <p:nvPr/>
            </p:nvSpPr>
            <p:spPr>
              <a:xfrm>
                <a:off x="10144471" y="5463844"/>
                <a:ext cx="3433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</p:txBody>
          </p:sp>
          <p:cxnSp>
            <p:nvCxnSpPr>
              <p:cNvPr id="3757" name="Google Shape;3757;p52"/>
              <p:cNvCxnSpPr/>
              <p:nvPr/>
            </p:nvCxnSpPr>
            <p:spPr>
              <a:xfrm>
                <a:off x="9363013" y="5251834"/>
                <a:ext cx="101600" cy="3778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58" name="Google Shape;3758;p52"/>
              <p:cNvCxnSpPr/>
              <p:nvPr/>
            </p:nvCxnSpPr>
            <p:spPr>
              <a:xfrm>
                <a:off x="9353488" y="5050221"/>
                <a:ext cx="479425" cy="6032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759" name="Google Shape;3759;p52"/>
              <p:cNvSpPr txBox="1"/>
              <p:nvPr/>
            </p:nvSpPr>
            <p:spPr>
              <a:xfrm>
                <a:off x="8810272" y="5955409"/>
                <a:ext cx="257251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CS (VLAN ports 9-15)</a:t>
                </a:r>
                <a:endParaRPr/>
              </a:p>
            </p:txBody>
          </p:sp>
          <p:grpSp>
            <p:nvGrpSpPr>
              <p:cNvPr id="3760" name="Google Shape;3760;p52"/>
              <p:cNvGrpSpPr/>
              <p:nvPr/>
            </p:nvGrpSpPr>
            <p:grpSpPr>
              <a:xfrm>
                <a:off x="9000524" y="5430406"/>
                <a:ext cx="609600" cy="558800"/>
                <a:chOff x="-44" y="1473"/>
                <a:chExt cx="981" cy="1105"/>
              </a:xfrm>
            </p:grpSpPr>
            <p:pic>
              <p:nvPicPr>
                <p:cNvPr descr="desktop_computer_stylized_medium" id="3761" name="Google Shape;3761;p5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762" name="Google Shape;3762;p52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63" name="Google Shape;3763;p52"/>
              <p:cNvGrpSpPr/>
              <p:nvPr/>
            </p:nvGrpSpPr>
            <p:grpSpPr>
              <a:xfrm>
                <a:off x="9515751" y="5436316"/>
                <a:ext cx="609600" cy="558800"/>
                <a:chOff x="-44" y="1473"/>
                <a:chExt cx="981" cy="1105"/>
              </a:xfrm>
            </p:grpSpPr>
            <p:pic>
              <p:nvPicPr>
                <p:cNvPr descr="desktop_computer_stylized_medium" id="3764" name="Google Shape;3764;p5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765" name="Google Shape;3765;p52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66" name="Google Shape;3766;p52"/>
              <p:cNvGrpSpPr/>
              <p:nvPr/>
            </p:nvGrpSpPr>
            <p:grpSpPr>
              <a:xfrm>
                <a:off x="9202354" y="4515000"/>
                <a:ext cx="1206122" cy="410624"/>
                <a:chOff x="7399107" y="1365161"/>
                <a:chExt cx="2388836" cy="732595"/>
              </a:xfrm>
            </p:grpSpPr>
            <p:sp>
              <p:nvSpPr>
                <p:cNvPr id="3767" name="Google Shape;3767;p52"/>
                <p:cNvSpPr/>
                <p:nvPr/>
              </p:nvSpPr>
              <p:spPr>
                <a:xfrm>
                  <a:off x="7399107" y="1365161"/>
                  <a:ext cx="2388836" cy="732595"/>
                </a:xfrm>
                <a:custGeom>
                  <a:rect b="b" l="l" r="r" t="t"/>
                  <a:pathLst>
                    <a:path extrusionOk="0" h="1324303" w="3783724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68" name="Google Shape;3768;p52"/>
                <p:cNvGrpSpPr/>
                <p:nvPr/>
              </p:nvGrpSpPr>
              <p:grpSpPr>
                <a:xfrm>
                  <a:off x="7564998" y="1450537"/>
                  <a:ext cx="2021605" cy="589765"/>
                  <a:chOff x="7939341" y="3037317"/>
                  <a:chExt cx="897649" cy="353919"/>
                </a:xfrm>
              </p:grpSpPr>
              <p:sp>
                <p:nvSpPr>
                  <p:cNvPr id="3769" name="Google Shape;3769;p52"/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rect b="b" l="l" r="r" t="t"/>
                    <a:pathLst>
                      <a:path extrusionOk="0" h="1049866" w="467301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70" name="Google Shape;3770;p52"/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rect b="b" l="l" r="r" t="t"/>
                    <a:pathLst>
                      <a:path extrusionOk="0" h="903890" w="1744718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71" name="Google Shape;3771;p52"/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rect b="b" l="l" r="r" t="t"/>
                    <a:pathLst>
                      <a:path extrusionOk="0" h="893380" w="1713187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72" name="Google Shape;3772;p52"/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rect b="b" l="l" r="r" t="t"/>
                    <a:pathLst>
                      <a:path extrusionOk="0" h="1418896" w="3725019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3773" name="Google Shape;3773;p52"/>
              <p:cNvCxnSpPr/>
              <p:nvPr/>
            </p:nvCxnSpPr>
            <p:spPr>
              <a:xfrm>
                <a:off x="10232595" y="5048617"/>
                <a:ext cx="479425" cy="6032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3774" name="Google Shape;3774;p52"/>
              <p:cNvGrpSpPr/>
              <p:nvPr/>
            </p:nvGrpSpPr>
            <p:grpSpPr>
              <a:xfrm>
                <a:off x="10379352" y="5445308"/>
                <a:ext cx="609600" cy="558800"/>
                <a:chOff x="-44" y="1473"/>
                <a:chExt cx="981" cy="1105"/>
              </a:xfrm>
            </p:grpSpPr>
            <p:pic>
              <p:nvPicPr>
                <p:cNvPr descr="desktop_computer_stylized_medium" id="3775" name="Google Shape;3775;p5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776" name="Google Shape;3776;p52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1" name="Shape 3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2" name="Google Shape;3782;p53"/>
          <p:cNvGrpSpPr/>
          <p:nvPr/>
        </p:nvGrpSpPr>
        <p:grpSpPr>
          <a:xfrm>
            <a:off x="8767518" y="3871809"/>
            <a:ext cx="1243611" cy="519112"/>
            <a:chOff x="9287864" y="4082048"/>
            <a:chExt cx="1243611" cy="519112"/>
          </a:xfrm>
        </p:grpSpPr>
        <p:sp>
          <p:nvSpPr>
            <p:cNvPr id="3783" name="Google Shape;3783;p53"/>
            <p:cNvSpPr/>
            <p:nvPr/>
          </p:nvSpPr>
          <p:spPr>
            <a:xfrm>
              <a:off x="9340181" y="4127584"/>
              <a:ext cx="1188897" cy="471997"/>
            </a:xfrm>
            <a:prstGeom prst="rect">
              <a:avLst/>
            </a:prstGeom>
            <a:solidFill>
              <a:srgbClr val="F56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53"/>
            <p:cNvSpPr/>
            <p:nvPr/>
          </p:nvSpPr>
          <p:spPr>
            <a:xfrm>
              <a:off x="9349866" y="4128085"/>
              <a:ext cx="1181609" cy="468313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85" name="Google Shape;3785;p53"/>
            <p:cNvCxnSpPr/>
            <p:nvPr/>
          </p:nvCxnSpPr>
          <p:spPr>
            <a:xfrm flipH="1" rot="10800000">
              <a:off x="9351453" y="4342570"/>
              <a:ext cx="1179110" cy="141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86" name="Google Shape;3786;p53"/>
            <p:cNvSpPr txBox="1"/>
            <p:nvPr/>
          </p:nvSpPr>
          <p:spPr>
            <a:xfrm>
              <a:off x="9287864" y="4107358"/>
              <a:ext cx="241300" cy="21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3787" name="Google Shape;3787;p53"/>
            <p:cNvCxnSpPr/>
            <p:nvPr/>
          </p:nvCxnSpPr>
          <p:spPr>
            <a:xfrm>
              <a:off x="9930891" y="4132848"/>
              <a:ext cx="0" cy="463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8" name="Google Shape;3788;p53"/>
            <p:cNvCxnSpPr/>
            <p:nvPr/>
          </p:nvCxnSpPr>
          <p:spPr>
            <a:xfrm>
              <a:off x="9640378" y="4129673"/>
              <a:ext cx="0" cy="463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9" name="Google Shape;3789;p53"/>
            <p:cNvCxnSpPr/>
            <p:nvPr/>
          </p:nvCxnSpPr>
          <p:spPr>
            <a:xfrm>
              <a:off x="10211878" y="4137610"/>
              <a:ext cx="0" cy="463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90" name="Google Shape;3790;p53"/>
            <p:cNvSpPr txBox="1"/>
            <p:nvPr/>
          </p:nvSpPr>
          <p:spPr>
            <a:xfrm>
              <a:off x="10148378" y="4296360"/>
              <a:ext cx="241300" cy="21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791" name="Google Shape;3791;p53"/>
            <p:cNvSpPr txBox="1"/>
            <p:nvPr/>
          </p:nvSpPr>
          <p:spPr>
            <a:xfrm>
              <a:off x="9290540" y="4300533"/>
              <a:ext cx="241300" cy="21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792" name="Google Shape;3792;p53"/>
            <p:cNvSpPr txBox="1"/>
            <p:nvPr/>
          </p:nvSpPr>
          <p:spPr>
            <a:xfrm>
              <a:off x="10143616" y="4082048"/>
              <a:ext cx="241300" cy="214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793" name="Google Shape;3793;p53"/>
            <p:cNvSpPr/>
            <p:nvPr/>
          </p:nvSpPr>
          <p:spPr>
            <a:xfrm>
              <a:off x="9465753" y="4442410"/>
              <a:ext cx="42863" cy="47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53"/>
            <p:cNvSpPr/>
            <p:nvPr/>
          </p:nvSpPr>
          <p:spPr>
            <a:xfrm>
              <a:off x="9757853" y="4439235"/>
              <a:ext cx="42863" cy="47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53"/>
            <p:cNvSpPr/>
            <p:nvPr/>
          </p:nvSpPr>
          <p:spPr>
            <a:xfrm>
              <a:off x="10345228" y="4443998"/>
              <a:ext cx="42863" cy="476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6" name="Google Shape;3796;p53"/>
          <p:cNvGrpSpPr/>
          <p:nvPr/>
        </p:nvGrpSpPr>
        <p:grpSpPr>
          <a:xfrm>
            <a:off x="9936386" y="3867054"/>
            <a:ext cx="1259780" cy="523875"/>
            <a:chOff x="10932220" y="4822113"/>
            <a:chExt cx="1259780" cy="523875"/>
          </a:xfrm>
        </p:grpSpPr>
        <p:sp>
          <p:nvSpPr>
            <p:cNvPr id="3797" name="Google Shape;3797;p53"/>
            <p:cNvSpPr/>
            <p:nvPr/>
          </p:nvSpPr>
          <p:spPr>
            <a:xfrm>
              <a:off x="11001071" y="4880851"/>
              <a:ext cx="1190929" cy="457200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53"/>
            <p:cNvSpPr/>
            <p:nvPr/>
          </p:nvSpPr>
          <p:spPr>
            <a:xfrm>
              <a:off x="11010391" y="4872913"/>
              <a:ext cx="1181609" cy="468313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99" name="Google Shape;3799;p53"/>
            <p:cNvCxnSpPr/>
            <p:nvPr/>
          </p:nvCxnSpPr>
          <p:spPr>
            <a:xfrm>
              <a:off x="11009376" y="5090714"/>
              <a:ext cx="1163270" cy="286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0" name="Google Shape;3800;p53"/>
            <p:cNvCxnSpPr/>
            <p:nvPr/>
          </p:nvCxnSpPr>
          <p:spPr>
            <a:xfrm>
              <a:off x="11601146" y="4882438"/>
              <a:ext cx="0" cy="463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1" name="Google Shape;3801;p53"/>
            <p:cNvCxnSpPr/>
            <p:nvPr/>
          </p:nvCxnSpPr>
          <p:spPr>
            <a:xfrm>
              <a:off x="11305871" y="4877676"/>
              <a:ext cx="0" cy="463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2" name="Google Shape;3802;p53"/>
            <p:cNvCxnSpPr/>
            <p:nvPr/>
          </p:nvCxnSpPr>
          <p:spPr>
            <a:xfrm>
              <a:off x="11896421" y="4872913"/>
              <a:ext cx="0" cy="463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03" name="Google Shape;3803;p53"/>
            <p:cNvSpPr txBox="1"/>
            <p:nvPr/>
          </p:nvSpPr>
          <p:spPr>
            <a:xfrm>
              <a:off x="10947845" y="4840575"/>
              <a:ext cx="241300" cy="214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3804" name="Google Shape;3804;p53"/>
            <p:cNvSpPr txBox="1"/>
            <p:nvPr/>
          </p:nvSpPr>
          <p:spPr>
            <a:xfrm>
              <a:off x="11813871" y="5045951"/>
              <a:ext cx="298450" cy="214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3805" name="Google Shape;3805;p53"/>
            <p:cNvSpPr txBox="1"/>
            <p:nvPr/>
          </p:nvSpPr>
          <p:spPr>
            <a:xfrm>
              <a:off x="10932220" y="5049376"/>
              <a:ext cx="298450" cy="214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3806" name="Google Shape;3806;p53"/>
            <p:cNvSpPr txBox="1"/>
            <p:nvPr/>
          </p:nvSpPr>
          <p:spPr>
            <a:xfrm>
              <a:off x="11809108" y="4822113"/>
              <a:ext cx="298450" cy="21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3807" name="Google Shape;3807;p53"/>
            <p:cNvSpPr/>
            <p:nvPr/>
          </p:nvSpPr>
          <p:spPr>
            <a:xfrm>
              <a:off x="11147121" y="5185651"/>
              <a:ext cx="42862" cy="47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53"/>
            <p:cNvSpPr/>
            <p:nvPr/>
          </p:nvSpPr>
          <p:spPr>
            <a:xfrm>
              <a:off x="11134421" y="4971338"/>
              <a:ext cx="42862" cy="47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53"/>
            <p:cNvSpPr/>
            <p:nvPr/>
          </p:nvSpPr>
          <p:spPr>
            <a:xfrm>
              <a:off x="12009133" y="4968163"/>
              <a:ext cx="42863" cy="47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0" name="Google Shape;3810;p53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Port-based VLANs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1" name="Google Shape;3811;p53"/>
          <p:cNvSpPr txBox="1"/>
          <p:nvPr>
            <p:ph idx="12" type="sldNum"/>
          </p:nvPr>
        </p:nvSpPr>
        <p:spPr>
          <a:xfrm>
            <a:off x="920673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12" name="Google Shape;3812;p53"/>
          <p:cNvGrpSpPr/>
          <p:nvPr/>
        </p:nvGrpSpPr>
        <p:grpSpPr>
          <a:xfrm>
            <a:off x="8811490" y="3492261"/>
            <a:ext cx="2388836" cy="410624"/>
            <a:chOff x="7399107" y="1365161"/>
            <a:chExt cx="2388836" cy="732595"/>
          </a:xfrm>
        </p:grpSpPr>
        <p:sp>
          <p:nvSpPr>
            <p:cNvPr id="3813" name="Google Shape;3813;p53"/>
            <p:cNvSpPr/>
            <p:nvPr/>
          </p:nvSpPr>
          <p:spPr>
            <a:xfrm>
              <a:off x="7399107" y="1365161"/>
              <a:ext cx="2388836" cy="732595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14" name="Google Shape;3814;p53"/>
            <p:cNvGrpSpPr/>
            <p:nvPr/>
          </p:nvGrpSpPr>
          <p:grpSpPr>
            <a:xfrm>
              <a:off x="7564998" y="1450537"/>
              <a:ext cx="2021605" cy="589765"/>
              <a:chOff x="7939341" y="3037317"/>
              <a:chExt cx="897649" cy="353919"/>
            </a:xfrm>
          </p:grpSpPr>
          <p:sp>
            <p:nvSpPr>
              <p:cNvPr id="3815" name="Google Shape;3815;p53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6" name="Google Shape;3816;p53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7" name="Google Shape;3817;p53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8" name="Google Shape;3818;p53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819" name="Google Shape;3819;p53"/>
          <p:cNvCxnSpPr/>
          <p:nvPr/>
        </p:nvCxnSpPr>
        <p:spPr>
          <a:xfrm flipH="1">
            <a:off x="8059268" y="4222579"/>
            <a:ext cx="901700" cy="27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0" name="Google Shape;3820;p53"/>
          <p:cNvCxnSpPr/>
          <p:nvPr/>
        </p:nvCxnSpPr>
        <p:spPr>
          <a:xfrm flipH="1">
            <a:off x="8445031" y="4222579"/>
            <a:ext cx="806450" cy="41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1" name="Google Shape;3821;p53"/>
          <p:cNvCxnSpPr/>
          <p:nvPr/>
        </p:nvCxnSpPr>
        <p:spPr>
          <a:xfrm flipH="1">
            <a:off x="9164167" y="4237505"/>
            <a:ext cx="672983" cy="3613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2" name="Google Shape;3822;p53"/>
          <p:cNvSpPr txBox="1"/>
          <p:nvPr/>
        </p:nvSpPr>
        <p:spPr>
          <a:xfrm>
            <a:off x="10953689" y="4437764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cxnSp>
        <p:nvCxnSpPr>
          <p:cNvPr id="3823" name="Google Shape;3823;p53"/>
          <p:cNvCxnSpPr/>
          <p:nvPr/>
        </p:nvCxnSpPr>
        <p:spPr>
          <a:xfrm>
            <a:off x="10172231" y="4225754"/>
            <a:ext cx="101600" cy="3778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4" name="Google Shape;3824;p53"/>
          <p:cNvCxnSpPr/>
          <p:nvPr/>
        </p:nvCxnSpPr>
        <p:spPr>
          <a:xfrm>
            <a:off x="10162706" y="4024141"/>
            <a:ext cx="479425" cy="6032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5" name="Google Shape;3825;p53"/>
          <p:cNvCxnSpPr/>
          <p:nvPr/>
        </p:nvCxnSpPr>
        <p:spPr>
          <a:xfrm>
            <a:off x="11018368" y="3968579"/>
            <a:ext cx="514350" cy="4841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6" name="Google Shape;3826;p53"/>
          <p:cNvSpPr txBox="1"/>
          <p:nvPr/>
        </p:nvSpPr>
        <p:spPr>
          <a:xfrm>
            <a:off x="7678595" y="4929329"/>
            <a:ext cx="17315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EE (VLAN ports 1-8)</a:t>
            </a:r>
            <a:endParaRPr/>
          </a:p>
        </p:txBody>
      </p:sp>
      <p:sp>
        <p:nvSpPr>
          <p:cNvPr id="3827" name="Google Shape;3827;p53"/>
          <p:cNvSpPr txBox="1"/>
          <p:nvPr/>
        </p:nvSpPr>
        <p:spPr>
          <a:xfrm>
            <a:off x="9619490" y="4929329"/>
            <a:ext cx="25725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 (VLAN ports 9-15)</a:t>
            </a:r>
            <a:endParaRPr/>
          </a:p>
        </p:txBody>
      </p:sp>
      <p:sp>
        <p:nvSpPr>
          <p:cNvPr id="3828" name="Google Shape;3828;p53"/>
          <p:cNvSpPr txBox="1"/>
          <p:nvPr/>
        </p:nvSpPr>
        <p:spPr>
          <a:xfrm>
            <a:off x="8707445" y="4400811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grpSp>
        <p:nvGrpSpPr>
          <p:cNvPr id="3829" name="Google Shape;3829;p53"/>
          <p:cNvGrpSpPr/>
          <p:nvPr/>
        </p:nvGrpSpPr>
        <p:grpSpPr>
          <a:xfrm>
            <a:off x="7522693" y="4408316"/>
            <a:ext cx="609600" cy="558800"/>
            <a:chOff x="-44" y="1473"/>
            <a:chExt cx="981" cy="1105"/>
          </a:xfrm>
        </p:grpSpPr>
        <p:pic>
          <p:nvPicPr>
            <p:cNvPr descr="desktop_computer_stylized_medium" id="3830" name="Google Shape;3830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1" name="Google Shape;3831;p5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2" name="Google Shape;3832;p53"/>
          <p:cNvGrpSpPr/>
          <p:nvPr/>
        </p:nvGrpSpPr>
        <p:grpSpPr>
          <a:xfrm>
            <a:off x="8087474" y="4413650"/>
            <a:ext cx="609600" cy="558800"/>
            <a:chOff x="-44" y="1473"/>
            <a:chExt cx="981" cy="1105"/>
          </a:xfrm>
        </p:grpSpPr>
        <p:pic>
          <p:nvPicPr>
            <p:cNvPr descr="desktop_computer_stylized_medium" id="3833" name="Google Shape;3833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4" name="Google Shape;3834;p5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5" name="Google Shape;3835;p53"/>
          <p:cNvGrpSpPr/>
          <p:nvPr/>
        </p:nvGrpSpPr>
        <p:grpSpPr>
          <a:xfrm>
            <a:off x="8844341" y="4408988"/>
            <a:ext cx="609600" cy="558800"/>
            <a:chOff x="-44" y="1473"/>
            <a:chExt cx="981" cy="1105"/>
          </a:xfrm>
        </p:grpSpPr>
        <p:pic>
          <p:nvPicPr>
            <p:cNvPr descr="desktop_computer_stylized_medium" id="3836" name="Google Shape;3836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7" name="Google Shape;3837;p5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8" name="Google Shape;3838;p53"/>
          <p:cNvGrpSpPr/>
          <p:nvPr/>
        </p:nvGrpSpPr>
        <p:grpSpPr>
          <a:xfrm>
            <a:off x="9809742" y="4404326"/>
            <a:ext cx="609600" cy="558800"/>
            <a:chOff x="-44" y="1473"/>
            <a:chExt cx="981" cy="1105"/>
          </a:xfrm>
        </p:grpSpPr>
        <p:pic>
          <p:nvPicPr>
            <p:cNvPr descr="desktop_computer_stylized_medium" id="3839" name="Google Shape;3839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0" name="Google Shape;3840;p5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1" name="Google Shape;3841;p53"/>
          <p:cNvGrpSpPr/>
          <p:nvPr/>
        </p:nvGrpSpPr>
        <p:grpSpPr>
          <a:xfrm>
            <a:off x="10324969" y="4410236"/>
            <a:ext cx="609600" cy="558800"/>
            <a:chOff x="-44" y="1473"/>
            <a:chExt cx="981" cy="1105"/>
          </a:xfrm>
        </p:grpSpPr>
        <p:pic>
          <p:nvPicPr>
            <p:cNvPr descr="desktop_computer_stylized_medium" id="3842" name="Google Shape;3842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3" name="Google Shape;3843;p5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4" name="Google Shape;3844;p53"/>
          <p:cNvGrpSpPr/>
          <p:nvPr/>
        </p:nvGrpSpPr>
        <p:grpSpPr>
          <a:xfrm>
            <a:off x="11188570" y="4419228"/>
            <a:ext cx="609600" cy="558800"/>
            <a:chOff x="-44" y="1473"/>
            <a:chExt cx="981" cy="1105"/>
          </a:xfrm>
        </p:grpSpPr>
        <p:pic>
          <p:nvPicPr>
            <p:cNvPr descr="desktop_computer_stylized_medium" id="3845" name="Google Shape;3845;p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6" name="Google Shape;3846;p5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7" name="Google Shape;3847;p53"/>
          <p:cNvSpPr txBox="1"/>
          <p:nvPr/>
        </p:nvSpPr>
        <p:spPr>
          <a:xfrm>
            <a:off x="998537" y="1497947"/>
            <a:ext cx="6074615" cy="176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traffic isolation: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frames to/from ports 1-8 can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reach ports 1-8</a:t>
            </a:r>
            <a:endParaRPr/>
          </a:p>
          <a:p>
            <a:pPr indent="-223837" lvl="1" marL="681038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also define VLAN based on MAC addresses of endpoints, rather than switch port</a:t>
            </a:r>
            <a:endParaRPr/>
          </a:p>
        </p:txBody>
      </p:sp>
      <p:sp>
        <p:nvSpPr>
          <p:cNvPr id="3848" name="Google Shape;3848;p53"/>
          <p:cNvSpPr/>
          <p:nvPr/>
        </p:nvSpPr>
        <p:spPr>
          <a:xfrm>
            <a:off x="998444" y="3339914"/>
            <a:ext cx="588645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dynamic membership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ports can be dynamically assigned among VLANs</a:t>
            </a:r>
            <a:endParaRPr/>
          </a:p>
        </p:txBody>
      </p:sp>
      <p:grpSp>
        <p:nvGrpSpPr>
          <p:cNvPr id="3849" name="Google Shape;3849;p53"/>
          <p:cNvGrpSpPr/>
          <p:nvPr/>
        </p:nvGrpSpPr>
        <p:grpSpPr>
          <a:xfrm>
            <a:off x="994376" y="1896035"/>
            <a:ext cx="9669142" cy="4109104"/>
            <a:chOff x="994376" y="1896035"/>
            <a:chExt cx="9669142" cy="4109104"/>
          </a:xfrm>
        </p:grpSpPr>
        <p:sp>
          <p:nvSpPr>
            <p:cNvPr id="3850" name="Google Shape;3850;p53"/>
            <p:cNvSpPr/>
            <p:nvPr/>
          </p:nvSpPr>
          <p:spPr>
            <a:xfrm>
              <a:off x="994376" y="4392239"/>
              <a:ext cx="6199939" cy="16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800"/>
                <a:buFont typeface="Noto Sans Symbols"/>
                <a:buChar char="▪"/>
              </a:pPr>
              <a:r>
                <a:rPr b="0" i="0" lang="en-US" sz="28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forwarding between VLANS: </a:t>
              </a: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done via routing (just as with separate switches)</a:t>
              </a:r>
              <a:endParaRPr/>
            </a:p>
            <a:p>
              <a:pPr indent="-223837" lvl="1" marL="681038" marR="0" rtl="0" algn="l">
                <a:lnSpc>
                  <a:spcPct val="85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 practice vendors sell combined switches plus routers</a:t>
              </a:r>
              <a:endParaRPr/>
            </a:p>
          </p:txBody>
        </p:sp>
        <p:cxnSp>
          <p:nvCxnSpPr>
            <p:cNvPr id="3851" name="Google Shape;3851;p53"/>
            <p:cNvCxnSpPr/>
            <p:nvPr/>
          </p:nvCxnSpPr>
          <p:spPr>
            <a:xfrm>
              <a:off x="9829800" y="2216523"/>
              <a:ext cx="0" cy="1815353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2" name="Google Shape;3852;p53"/>
            <p:cNvCxnSpPr/>
            <p:nvPr/>
          </p:nvCxnSpPr>
          <p:spPr>
            <a:xfrm>
              <a:off x="10466294" y="2216523"/>
              <a:ext cx="0" cy="1815353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853" name="Google Shape;3853;p53"/>
            <p:cNvGrpSpPr/>
            <p:nvPr/>
          </p:nvGrpSpPr>
          <p:grpSpPr>
            <a:xfrm>
              <a:off x="9594532" y="1896035"/>
              <a:ext cx="1068986" cy="551329"/>
              <a:chOff x="7493876" y="2774731"/>
              <a:chExt cx="1481958" cy="894622"/>
            </a:xfrm>
          </p:grpSpPr>
          <p:sp>
            <p:nvSpPr>
              <p:cNvPr id="3854" name="Google Shape;3854;p53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rect b="b" l="l" r="r" t="t"/>
                <a:pathLst>
                  <a:path extrusionOk="0" h="3099826" w="8166683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/>
              </a:p>
            </p:txBody>
          </p:sp>
          <p:sp>
            <p:nvSpPr>
              <p:cNvPr id="3855" name="Google Shape;3855;p53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/>
              </a:p>
            </p:txBody>
          </p:sp>
          <p:grpSp>
            <p:nvGrpSpPr>
              <p:cNvPr id="3856" name="Google Shape;3856;p53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857" name="Google Shape;3857;p53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8" name="Google Shape;3858;p53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9" name="Google Shape;3859;p53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0" name="Google Shape;3860;p53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5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Google Shape;3866;p54"/>
          <p:cNvSpPr/>
          <p:nvPr/>
        </p:nvSpPr>
        <p:spPr>
          <a:xfrm>
            <a:off x="4402748" y="2279650"/>
            <a:ext cx="294061" cy="222307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7" name="Google Shape;3867;p54"/>
          <p:cNvSpPr/>
          <p:nvPr/>
        </p:nvSpPr>
        <p:spPr>
          <a:xfrm>
            <a:off x="6971200" y="2519374"/>
            <a:ext cx="302725" cy="252401"/>
          </a:xfrm>
          <a:prstGeom prst="rect">
            <a:avLst/>
          </a:prstGeom>
          <a:solidFill>
            <a:srgbClr val="F56F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8" name="Google Shape;3868;p54"/>
          <p:cNvSpPr/>
          <p:nvPr/>
        </p:nvSpPr>
        <p:spPr>
          <a:xfrm>
            <a:off x="7860323" y="2308273"/>
            <a:ext cx="294061" cy="247659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9" name="Google Shape;3869;p54"/>
          <p:cNvSpPr/>
          <p:nvPr/>
        </p:nvSpPr>
        <p:spPr>
          <a:xfrm>
            <a:off x="2324905" y="2276804"/>
            <a:ext cx="1188897" cy="471997"/>
          </a:xfrm>
          <a:prstGeom prst="rect">
            <a:avLst/>
          </a:prstGeom>
          <a:solidFill>
            <a:srgbClr val="F56F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0" name="Google Shape;3870;p54"/>
          <p:cNvSpPr/>
          <p:nvPr/>
        </p:nvSpPr>
        <p:spPr>
          <a:xfrm>
            <a:off x="2334590" y="2277305"/>
            <a:ext cx="1181609" cy="468313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1" name="Google Shape;3871;p54"/>
          <p:cNvCxnSpPr/>
          <p:nvPr/>
        </p:nvCxnSpPr>
        <p:spPr>
          <a:xfrm flipH="1" rot="10800000">
            <a:off x="2336177" y="2491790"/>
            <a:ext cx="1179110" cy="141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2" name="Google Shape;3872;p54"/>
          <p:cNvSpPr txBox="1"/>
          <p:nvPr/>
        </p:nvSpPr>
        <p:spPr>
          <a:xfrm>
            <a:off x="2272588" y="2256578"/>
            <a:ext cx="241300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3873" name="Google Shape;3873;p54"/>
          <p:cNvCxnSpPr/>
          <p:nvPr/>
        </p:nvCxnSpPr>
        <p:spPr>
          <a:xfrm>
            <a:off x="2915615" y="2282068"/>
            <a:ext cx="0" cy="4635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4" name="Google Shape;3874;p54"/>
          <p:cNvCxnSpPr/>
          <p:nvPr/>
        </p:nvCxnSpPr>
        <p:spPr>
          <a:xfrm>
            <a:off x="2625102" y="2278893"/>
            <a:ext cx="0" cy="4635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5" name="Google Shape;3875;p54"/>
          <p:cNvCxnSpPr/>
          <p:nvPr/>
        </p:nvCxnSpPr>
        <p:spPr>
          <a:xfrm>
            <a:off x="3196602" y="2286830"/>
            <a:ext cx="0" cy="4635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6" name="Google Shape;3876;p54"/>
          <p:cNvSpPr txBox="1"/>
          <p:nvPr/>
        </p:nvSpPr>
        <p:spPr>
          <a:xfrm>
            <a:off x="3133102" y="2445580"/>
            <a:ext cx="241300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877" name="Google Shape;3877;p54"/>
          <p:cNvSpPr txBox="1"/>
          <p:nvPr/>
        </p:nvSpPr>
        <p:spPr>
          <a:xfrm>
            <a:off x="2275264" y="2449753"/>
            <a:ext cx="241300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878" name="Google Shape;3878;p54"/>
          <p:cNvSpPr txBox="1"/>
          <p:nvPr/>
        </p:nvSpPr>
        <p:spPr>
          <a:xfrm>
            <a:off x="3128340" y="2231268"/>
            <a:ext cx="2413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879" name="Google Shape;3879;p54"/>
          <p:cNvSpPr/>
          <p:nvPr/>
        </p:nvSpPr>
        <p:spPr>
          <a:xfrm>
            <a:off x="2450477" y="2591630"/>
            <a:ext cx="42863" cy="4762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0" name="Google Shape;3880;p54"/>
          <p:cNvSpPr/>
          <p:nvPr/>
        </p:nvSpPr>
        <p:spPr>
          <a:xfrm>
            <a:off x="2742577" y="2588455"/>
            <a:ext cx="42863" cy="4762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1" name="Google Shape;3881;p54"/>
          <p:cNvSpPr/>
          <p:nvPr/>
        </p:nvSpPr>
        <p:spPr>
          <a:xfrm>
            <a:off x="3329952" y="2593218"/>
            <a:ext cx="42863" cy="4762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2" name="Google Shape;3882;p54"/>
          <p:cNvSpPr/>
          <p:nvPr/>
        </p:nvSpPr>
        <p:spPr>
          <a:xfrm>
            <a:off x="7269650" y="2300299"/>
            <a:ext cx="582125" cy="471997"/>
          </a:xfrm>
          <a:prstGeom prst="rect">
            <a:avLst/>
          </a:prstGeom>
          <a:solidFill>
            <a:srgbClr val="F56F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83" name="Google Shape;3883;p54"/>
          <p:cNvGrpSpPr/>
          <p:nvPr/>
        </p:nvGrpSpPr>
        <p:grpSpPr>
          <a:xfrm>
            <a:off x="3441456" y="2226513"/>
            <a:ext cx="1259780" cy="523875"/>
            <a:chOff x="10932220" y="4822113"/>
            <a:chExt cx="1259780" cy="523875"/>
          </a:xfrm>
        </p:grpSpPr>
        <p:sp>
          <p:nvSpPr>
            <p:cNvPr id="3884" name="Google Shape;3884;p54"/>
            <p:cNvSpPr/>
            <p:nvPr/>
          </p:nvSpPr>
          <p:spPr>
            <a:xfrm>
              <a:off x="11001071" y="4880851"/>
              <a:ext cx="896593" cy="457200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5" name="Google Shape;3885;p54"/>
            <p:cNvSpPr/>
            <p:nvPr/>
          </p:nvSpPr>
          <p:spPr>
            <a:xfrm>
              <a:off x="11010391" y="4872913"/>
              <a:ext cx="1181609" cy="468313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86" name="Google Shape;3886;p54"/>
            <p:cNvCxnSpPr/>
            <p:nvPr/>
          </p:nvCxnSpPr>
          <p:spPr>
            <a:xfrm>
              <a:off x="11009376" y="5090714"/>
              <a:ext cx="1163270" cy="286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7" name="Google Shape;3887;p54"/>
            <p:cNvCxnSpPr/>
            <p:nvPr/>
          </p:nvCxnSpPr>
          <p:spPr>
            <a:xfrm>
              <a:off x="11601146" y="4882438"/>
              <a:ext cx="0" cy="463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8" name="Google Shape;3888;p54"/>
            <p:cNvCxnSpPr/>
            <p:nvPr/>
          </p:nvCxnSpPr>
          <p:spPr>
            <a:xfrm>
              <a:off x="11305871" y="4877676"/>
              <a:ext cx="0" cy="463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9" name="Google Shape;3889;p54"/>
            <p:cNvCxnSpPr/>
            <p:nvPr/>
          </p:nvCxnSpPr>
          <p:spPr>
            <a:xfrm>
              <a:off x="11896421" y="4872913"/>
              <a:ext cx="0" cy="4635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90" name="Google Shape;3890;p54"/>
            <p:cNvSpPr txBox="1"/>
            <p:nvPr/>
          </p:nvSpPr>
          <p:spPr>
            <a:xfrm>
              <a:off x="10947845" y="4840575"/>
              <a:ext cx="241300" cy="214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3891" name="Google Shape;3891;p54"/>
            <p:cNvSpPr txBox="1"/>
            <p:nvPr/>
          </p:nvSpPr>
          <p:spPr>
            <a:xfrm>
              <a:off x="11813871" y="5045951"/>
              <a:ext cx="298450" cy="214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3892" name="Google Shape;3892;p54"/>
            <p:cNvSpPr txBox="1"/>
            <p:nvPr/>
          </p:nvSpPr>
          <p:spPr>
            <a:xfrm>
              <a:off x="10932220" y="5049376"/>
              <a:ext cx="298450" cy="214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3893" name="Google Shape;3893;p54"/>
            <p:cNvSpPr txBox="1"/>
            <p:nvPr/>
          </p:nvSpPr>
          <p:spPr>
            <a:xfrm>
              <a:off x="11809108" y="4822113"/>
              <a:ext cx="298450" cy="214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3894" name="Google Shape;3894;p54"/>
            <p:cNvSpPr/>
            <p:nvPr/>
          </p:nvSpPr>
          <p:spPr>
            <a:xfrm>
              <a:off x="11147121" y="5185651"/>
              <a:ext cx="42862" cy="47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5" name="Google Shape;3895;p54"/>
            <p:cNvSpPr/>
            <p:nvPr/>
          </p:nvSpPr>
          <p:spPr>
            <a:xfrm>
              <a:off x="11134421" y="4971338"/>
              <a:ext cx="42862" cy="47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6" name="Google Shape;3896;p54"/>
            <p:cNvSpPr/>
            <p:nvPr/>
          </p:nvSpPr>
          <p:spPr>
            <a:xfrm>
              <a:off x="12009133" y="4968163"/>
              <a:ext cx="42863" cy="47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7" name="Google Shape;3897;p54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VLANS spanning multiple switches</a:t>
            </a:r>
            <a:endParaRPr b="0"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8" name="Google Shape;3898;p54"/>
          <p:cNvSpPr txBox="1"/>
          <p:nvPr>
            <p:ph idx="12" type="sldNum"/>
          </p:nvPr>
        </p:nvSpPr>
        <p:spPr>
          <a:xfrm>
            <a:off x="920673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99" name="Google Shape;3899;p54"/>
          <p:cNvGrpSpPr/>
          <p:nvPr/>
        </p:nvGrpSpPr>
        <p:grpSpPr>
          <a:xfrm>
            <a:off x="2316560" y="1851720"/>
            <a:ext cx="2388836" cy="410624"/>
            <a:chOff x="7399107" y="1365161"/>
            <a:chExt cx="2388836" cy="732595"/>
          </a:xfrm>
        </p:grpSpPr>
        <p:sp>
          <p:nvSpPr>
            <p:cNvPr id="3900" name="Google Shape;3900;p54"/>
            <p:cNvSpPr/>
            <p:nvPr/>
          </p:nvSpPr>
          <p:spPr>
            <a:xfrm>
              <a:off x="7399107" y="1365161"/>
              <a:ext cx="2388836" cy="732595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01" name="Google Shape;3901;p54"/>
            <p:cNvGrpSpPr/>
            <p:nvPr/>
          </p:nvGrpSpPr>
          <p:grpSpPr>
            <a:xfrm>
              <a:off x="7564998" y="1450537"/>
              <a:ext cx="2021605" cy="589765"/>
              <a:chOff x="7939341" y="3037317"/>
              <a:chExt cx="897649" cy="353919"/>
            </a:xfrm>
          </p:grpSpPr>
          <p:sp>
            <p:nvSpPr>
              <p:cNvPr id="3902" name="Google Shape;3902;p54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3" name="Google Shape;3903;p54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4" name="Google Shape;3904;p54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5" name="Google Shape;3905;p54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906" name="Google Shape;3906;p54"/>
          <p:cNvCxnSpPr/>
          <p:nvPr/>
        </p:nvCxnSpPr>
        <p:spPr>
          <a:xfrm flipH="1">
            <a:off x="1564338" y="2582038"/>
            <a:ext cx="901700" cy="27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7" name="Google Shape;3907;p54"/>
          <p:cNvCxnSpPr/>
          <p:nvPr/>
        </p:nvCxnSpPr>
        <p:spPr>
          <a:xfrm flipH="1">
            <a:off x="1950101" y="2582038"/>
            <a:ext cx="806450" cy="41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8" name="Google Shape;3908;p54"/>
          <p:cNvCxnSpPr/>
          <p:nvPr/>
        </p:nvCxnSpPr>
        <p:spPr>
          <a:xfrm flipH="1">
            <a:off x="2669236" y="2619375"/>
            <a:ext cx="683563" cy="33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9" name="Google Shape;3909;p54"/>
          <p:cNvSpPr txBox="1"/>
          <p:nvPr/>
        </p:nvSpPr>
        <p:spPr>
          <a:xfrm>
            <a:off x="4458759" y="2797223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cxnSp>
        <p:nvCxnSpPr>
          <p:cNvPr id="3910" name="Google Shape;3910;p54"/>
          <p:cNvCxnSpPr/>
          <p:nvPr/>
        </p:nvCxnSpPr>
        <p:spPr>
          <a:xfrm>
            <a:off x="3679825" y="2613025"/>
            <a:ext cx="99076" cy="35001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1" name="Google Shape;3911;p54"/>
          <p:cNvCxnSpPr/>
          <p:nvPr/>
        </p:nvCxnSpPr>
        <p:spPr>
          <a:xfrm>
            <a:off x="3667126" y="2406650"/>
            <a:ext cx="480076" cy="58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2" name="Google Shape;3912;p54"/>
          <p:cNvCxnSpPr/>
          <p:nvPr/>
        </p:nvCxnSpPr>
        <p:spPr>
          <a:xfrm>
            <a:off x="4537074" y="2397125"/>
            <a:ext cx="500713" cy="41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3" name="Google Shape;3913;p54"/>
          <p:cNvSpPr txBox="1"/>
          <p:nvPr/>
        </p:nvSpPr>
        <p:spPr>
          <a:xfrm>
            <a:off x="1183665" y="3288788"/>
            <a:ext cx="17315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EE (VLAN ports 1-8)</a:t>
            </a:r>
            <a:endParaRPr/>
          </a:p>
        </p:txBody>
      </p:sp>
      <p:sp>
        <p:nvSpPr>
          <p:cNvPr id="3914" name="Google Shape;3914;p54"/>
          <p:cNvSpPr txBox="1"/>
          <p:nvPr/>
        </p:nvSpPr>
        <p:spPr>
          <a:xfrm>
            <a:off x="3124560" y="3288788"/>
            <a:ext cx="25725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 (VLAN ports 9-15)</a:t>
            </a:r>
            <a:endParaRPr/>
          </a:p>
        </p:txBody>
      </p:sp>
      <p:sp>
        <p:nvSpPr>
          <p:cNvPr id="3915" name="Google Shape;3915;p54"/>
          <p:cNvSpPr txBox="1"/>
          <p:nvPr/>
        </p:nvSpPr>
        <p:spPr>
          <a:xfrm>
            <a:off x="2212515" y="2760270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grpSp>
        <p:nvGrpSpPr>
          <p:cNvPr id="3916" name="Google Shape;3916;p54"/>
          <p:cNvGrpSpPr/>
          <p:nvPr/>
        </p:nvGrpSpPr>
        <p:grpSpPr>
          <a:xfrm>
            <a:off x="1027763" y="2767775"/>
            <a:ext cx="609600" cy="558800"/>
            <a:chOff x="-44" y="1473"/>
            <a:chExt cx="981" cy="1105"/>
          </a:xfrm>
        </p:grpSpPr>
        <p:pic>
          <p:nvPicPr>
            <p:cNvPr descr="desktop_computer_stylized_medium" id="3917" name="Google Shape;3917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18" name="Google Shape;3918;p5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9" name="Google Shape;3919;p54"/>
          <p:cNvGrpSpPr/>
          <p:nvPr/>
        </p:nvGrpSpPr>
        <p:grpSpPr>
          <a:xfrm>
            <a:off x="1592544" y="2773109"/>
            <a:ext cx="609600" cy="558800"/>
            <a:chOff x="-44" y="1473"/>
            <a:chExt cx="981" cy="1105"/>
          </a:xfrm>
        </p:grpSpPr>
        <p:pic>
          <p:nvPicPr>
            <p:cNvPr descr="desktop_computer_stylized_medium" id="3920" name="Google Shape;3920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1" name="Google Shape;3921;p5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2" name="Google Shape;3922;p54"/>
          <p:cNvGrpSpPr/>
          <p:nvPr/>
        </p:nvGrpSpPr>
        <p:grpSpPr>
          <a:xfrm>
            <a:off x="2349411" y="2768447"/>
            <a:ext cx="609600" cy="558800"/>
            <a:chOff x="-44" y="1473"/>
            <a:chExt cx="981" cy="1105"/>
          </a:xfrm>
        </p:grpSpPr>
        <p:pic>
          <p:nvPicPr>
            <p:cNvPr descr="desktop_computer_stylized_medium" id="3923" name="Google Shape;3923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4" name="Google Shape;3924;p5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5" name="Google Shape;3925;p54"/>
          <p:cNvGrpSpPr/>
          <p:nvPr/>
        </p:nvGrpSpPr>
        <p:grpSpPr>
          <a:xfrm>
            <a:off x="3314812" y="2763785"/>
            <a:ext cx="609600" cy="558800"/>
            <a:chOff x="-44" y="1473"/>
            <a:chExt cx="981" cy="1105"/>
          </a:xfrm>
        </p:grpSpPr>
        <p:pic>
          <p:nvPicPr>
            <p:cNvPr descr="desktop_computer_stylized_medium" id="3926" name="Google Shape;3926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7" name="Google Shape;3927;p5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8" name="Google Shape;3928;p54"/>
          <p:cNvGrpSpPr/>
          <p:nvPr/>
        </p:nvGrpSpPr>
        <p:grpSpPr>
          <a:xfrm>
            <a:off x="3830039" y="2769695"/>
            <a:ext cx="609600" cy="558800"/>
            <a:chOff x="-44" y="1473"/>
            <a:chExt cx="981" cy="1105"/>
          </a:xfrm>
        </p:grpSpPr>
        <p:pic>
          <p:nvPicPr>
            <p:cNvPr descr="desktop_computer_stylized_medium" id="3929" name="Google Shape;3929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0" name="Google Shape;3930;p5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1" name="Google Shape;3931;p54"/>
          <p:cNvGrpSpPr/>
          <p:nvPr/>
        </p:nvGrpSpPr>
        <p:grpSpPr>
          <a:xfrm>
            <a:off x="4693640" y="2778687"/>
            <a:ext cx="609600" cy="558800"/>
            <a:chOff x="-44" y="1473"/>
            <a:chExt cx="981" cy="1105"/>
          </a:xfrm>
        </p:grpSpPr>
        <p:pic>
          <p:nvPicPr>
            <p:cNvPr descr="desktop_computer_stylized_medium" id="3932" name="Google Shape;3932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3" name="Google Shape;3933;p5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4" name="Google Shape;3934;p54"/>
          <p:cNvSpPr/>
          <p:nvPr/>
        </p:nvSpPr>
        <p:spPr>
          <a:xfrm>
            <a:off x="7262446" y="2518116"/>
            <a:ext cx="887249" cy="247659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5" name="Google Shape;3935;p54"/>
          <p:cNvSpPr/>
          <p:nvPr/>
        </p:nvSpPr>
        <p:spPr>
          <a:xfrm>
            <a:off x="6968086" y="2300638"/>
            <a:ext cx="1181609" cy="468313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6" name="Google Shape;3936;p54"/>
          <p:cNvCxnSpPr/>
          <p:nvPr/>
        </p:nvCxnSpPr>
        <p:spPr>
          <a:xfrm>
            <a:off x="6967071" y="2518439"/>
            <a:ext cx="1163270" cy="28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7" name="Google Shape;3937;p54"/>
          <p:cNvCxnSpPr/>
          <p:nvPr/>
        </p:nvCxnSpPr>
        <p:spPr>
          <a:xfrm>
            <a:off x="7558841" y="2310163"/>
            <a:ext cx="0" cy="4635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8" name="Google Shape;3938;p54"/>
          <p:cNvCxnSpPr/>
          <p:nvPr/>
        </p:nvCxnSpPr>
        <p:spPr>
          <a:xfrm>
            <a:off x="7263566" y="2305401"/>
            <a:ext cx="0" cy="4635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9" name="Google Shape;3939;p54"/>
          <p:cNvCxnSpPr/>
          <p:nvPr/>
        </p:nvCxnSpPr>
        <p:spPr>
          <a:xfrm>
            <a:off x="7854116" y="2300638"/>
            <a:ext cx="0" cy="4635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0" name="Google Shape;3940;p54"/>
          <p:cNvSpPr txBox="1"/>
          <p:nvPr/>
        </p:nvSpPr>
        <p:spPr>
          <a:xfrm>
            <a:off x="7499716" y="2254508"/>
            <a:ext cx="2413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941" name="Google Shape;3941;p54"/>
          <p:cNvSpPr txBox="1"/>
          <p:nvPr/>
        </p:nvSpPr>
        <p:spPr>
          <a:xfrm>
            <a:off x="7785634" y="2478093"/>
            <a:ext cx="2423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942" name="Google Shape;3942;p54"/>
          <p:cNvSpPr txBox="1"/>
          <p:nvPr/>
        </p:nvSpPr>
        <p:spPr>
          <a:xfrm>
            <a:off x="6893339" y="2473676"/>
            <a:ext cx="2423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943" name="Google Shape;3943;p54"/>
          <p:cNvSpPr txBox="1"/>
          <p:nvPr/>
        </p:nvSpPr>
        <p:spPr>
          <a:xfrm>
            <a:off x="7789706" y="2258673"/>
            <a:ext cx="2423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944" name="Google Shape;3944;p54"/>
          <p:cNvSpPr/>
          <p:nvPr/>
        </p:nvSpPr>
        <p:spPr>
          <a:xfrm>
            <a:off x="7104816" y="2613376"/>
            <a:ext cx="42862" cy="4762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5" name="Google Shape;3945;p54"/>
          <p:cNvSpPr/>
          <p:nvPr/>
        </p:nvSpPr>
        <p:spPr>
          <a:xfrm>
            <a:off x="7092116" y="2399063"/>
            <a:ext cx="42862" cy="4762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6" name="Google Shape;3946;p54"/>
          <p:cNvSpPr/>
          <p:nvPr/>
        </p:nvSpPr>
        <p:spPr>
          <a:xfrm>
            <a:off x="7971245" y="2607922"/>
            <a:ext cx="42863" cy="4762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7" name="Google Shape;3947;p54"/>
          <p:cNvSpPr txBox="1"/>
          <p:nvPr/>
        </p:nvSpPr>
        <p:spPr>
          <a:xfrm>
            <a:off x="7898454" y="2836289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cxnSp>
        <p:nvCxnSpPr>
          <p:cNvPr id="3948" name="Google Shape;3948;p54"/>
          <p:cNvCxnSpPr/>
          <p:nvPr/>
        </p:nvCxnSpPr>
        <p:spPr>
          <a:xfrm>
            <a:off x="7116996" y="2624279"/>
            <a:ext cx="101600" cy="3778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9" name="Google Shape;3949;p54"/>
          <p:cNvCxnSpPr/>
          <p:nvPr/>
        </p:nvCxnSpPr>
        <p:spPr>
          <a:xfrm flipH="1">
            <a:off x="7586896" y="2641600"/>
            <a:ext cx="117034" cy="38431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50" name="Google Shape;3950;p54"/>
          <p:cNvGrpSpPr/>
          <p:nvPr/>
        </p:nvGrpSpPr>
        <p:grpSpPr>
          <a:xfrm>
            <a:off x="6754507" y="2802851"/>
            <a:ext cx="609600" cy="558800"/>
            <a:chOff x="-44" y="1473"/>
            <a:chExt cx="981" cy="1105"/>
          </a:xfrm>
        </p:grpSpPr>
        <p:pic>
          <p:nvPicPr>
            <p:cNvPr descr="desktop_computer_stylized_medium" id="3951" name="Google Shape;3951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2" name="Google Shape;3952;p5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53" name="Google Shape;3953;p54"/>
          <p:cNvGrpSpPr/>
          <p:nvPr/>
        </p:nvGrpSpPr>
        <p:grpSpPr>
          <a:xfrm>
            <a:off x="7269734" y="2808761"/>
            <a:ext cx="609600" cy="558800"/>
            <a:chOff x="-44" y="1473"/>
            <a:chExt cx="981" cy="1105"/>
          </a:xfrm>
        </p:grpSpPr>
        <p:pic>
          <p:nvPicPr>
            <p:cNvPr descr="desktop_computer_stylized_medium" id="3954" name="Google Shape;3954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5" name="Google Shape;3955;p5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56" name="Google Shape;3956;p54"/>
          <p:cNvGrpSpPr/>
          <p:nvPr/>
        </p:nvGrpSpPr>
        <p:grpSpPr>
          <a:xfrm>
            <a:off x="6951920" y="1887445"/>
            <a:ext cx="1206122" cy="410624"/>
            <a:chOff x="7399107" y="1365161"/>
            <a:chExt cx="2388836" cy="732595"/>
          </a:xfrm>
        </p:grpSpPr>
        <p:sp>
          <p:nvSpPr>
            <p:cNvPr id="3957" name="Google Shape;3957;p54"/>
            <p:cNvSpPr/>
            <p:nvPr/>
          </p:nvSpPr>
          <p:spPr>
            <a:xfrm>
              <a:off x="7399107" y="1365161"/>
              <a:ext cx="2388836" cy="732595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58" name="Google Shape;3958;p54"/>
            <p:cNvGrpSpPr/>
            <p:nvPr/>
          </p:nvGrpSpPr>
          <p:grpSpPr>
            <a:xfrm>
              <a:off x="7564998" y="1450537"/>
              <a:ext cx="2021605" cy="589765"/>
              <a:chOff x="7939341" y="3037317"/>
              <a:chExt cx="897649" cy="353919"/>
            </a:xfrm>
          </p:grpSpPr>
          <p:sp>
            <p:nvSpPr>
              <p:cNvPr id="3959" name="Google Shape;3959;p54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0" name="Google Shape;3960;p54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1" name="Google Shape;3961;p54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2" name="Google Shape;3962;p54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963" name="Google Shape;3963;p54"/>
          <p:cNvCxnSpPr/>
          <p:nvPr/>
        </p:nvCxnSpPr>
        <p:spPr>
          <a:xfrm>
            <a:off x="7991061" y="2628348"/>
            <a:ext cx="474942" cy="39596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64" name="Google Shape;3964;p54"/>
          <p:cNvGrpSpPr/>
          <p:nvPr/>
        </p:nvGrpSpPr>
        <p:grpSpPr>
          <a:xfrm>
            <a:off x="8133335" y="2817753"/>
            <a:ext cx="609600" cy="558800"/>
            <a:chOff x="-44" y="1473"/>
            <a:chExt cx="981" cy="1105"/>
          </a:xfrm>
        </p:grpSpPr>
        <p:pic>
          <p:nvPicPr>
            <p:cNvPr descr="desktop_computer_stylized_medium" id="3965" name="Google Shape;3965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6" name="Google Shape;3966;p5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7" name="Google Shape;3967;p54"/>
          <p:cNvGrpSpPr/>
          <p:nvPr/>
        </p:nvGrpSpPr>
        <p:grpSpPr>
          <a:xfrm>
            <a:off x="4317661" y="2251388"/>
            <a:ext cx="2835275" cy="430213"/>
            <a:chOff x="2096" y="1154"/>
            <a:chExt cx="1786" cy="271"/>
          </a:xfrm>
        </p:grpSpPr>
        <p:sp>
          <p:nvSpPr>
            <p:cNvPr id="3968" name="Google Shape;3968;p54"/>
            <p:cNvSpPr/>
            <p:nvPr/>
          </p:nvSpPr>
          <p:spPr>
            <a:xfrm>
              <a:off x="2215" y="1381"/>
              <a:ext cx="27" cy="3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69" name="Google Shape;3969;p54"/>
            <p:cNvGrpSpPr/>
            <p:nvPr/>
          </p:nvGrpSpPr>
          <p:grpSpPr>
            <a:xfrm>
              <a:off x="2096" y="1154"/>
              <a:ext cx="1786" cy="271"/>
              <a:chOff x="2096" y="1154"/>
              <a:chExt cx="1786" cy="271"/>
            </a:xfrm>
          </p:grpSpPr>
          <p:sp>
            <p:nvSpPr>
              <p:cNvPr id="3970" name="Google Shape;3970;p54"/>
              <p:cNvSpPr txBox="1"/>
              <p:nvPr/>
            </p:nvSpPr>
            <p:spPr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16</a:t>
                </a:r>
                <a:endParaRPr/>
              </a:p>
            </p:txBody>
          </p:sp>
          <p:sp>
            <p:nvSpPr>
              <p:cNvPr id="3971" name="Google Shape;3971;p54"/>
              <p:cNvSpPr txBox="1"/>
              <p:nvPr/>
            </p:nvSpPr>
            <p:spPr>
              <a:xfrm>
                <a:off x="3729" y="1154"/>
                <a:ext cx="152" cy="1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3972" name="Google Shape;3972;p54"/>
              <p:cNvSpPr/>
              <p:nvPr/>
            </p:nvSpPr>
            <p:spPr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0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3" name="Google Shape;3973;p54"/>
              <p:cNvSpPr/>
              <p:nvPr/>
            </p:nvSpPr>
            <p:spPr>
              <a:xfrm>
                <a:off x="2226" y="1260"/>
                <a:ext cx="1644" cy="135"/>
              </a:xfrm>
              <a:custGeom>
                <a:rect b="b" l="l" r="r" t="t"/>
                <a:pathLst>
                  <a:path extrusionOk="0" h="135" w="1644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974" name="Google Shape;3974;p54"/>
          <p:cNvSpPr txBox="1"/>
          <p:nvPr/>
        </p:nvSpPr>
        <p:spPr>
          <a:xfrm>
            <a:off x="7500889" y="2475447"/>
            <a:ext cx="2413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975" name="Google Shape;3975;p54"/>
          <p:cNvSpPr txBox="1"/>
          <p:nvPr/>
        </p:nvSpPr>
        <p:spPr>
          <a:xfrm>
            <a:off x="7218068" y="2256799"/>
            <a:ext cx="2423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976" name="Google Shape;3976;p54"/>
          <p:cNvSpPr txBox="1"/>
          <p:nvPr/>
        </p:nvSpPr>
        <p:spPr>
          <a:xfrm>
            <a:off x="7199854" y="2474305"/>
            <a:ext cx="24237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977" name="Google Shape;3977;p54"/>
          <p:cNvSpPr/>
          <p:nvPr/>
        </p:nvSpPr>
        <p:spPr>
          <a:xfrm>
            <a:off x="7682457" y="2619380"/>
            <a:ext cx="42863" cy="4762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8" name="Google Shape;3978;p54"/>
          <p:cNvSpPr txBox="1"/>
          <p:nvPr/>
        </p:nvSpPr>
        <p:spPr>
          <a:xfrm>
            <a:off x="6441701" y="3325906"/>
            <a:ext cx="24082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Ports 2,3,5 belong to EE VLAN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Ports 4,6,7,8 belong to CS VLAN</a:t>
            </a:r>
            <a:endParaRPr/>
          </a:p>
        </p:txBody>
      </p:sp>
      <p:sp>
        <p:nvSpPr>
          <p:cNvPr id="3979" name="Google Shape;3979;p54"/>
          <p:cNvSpPr txBox="1"/>
          <p:nvPr/>
        </p:nvSpPr>
        <p:spPr>
          <a:xfrm>
            <a:off x="1379351" y="4052608"/>
            <a:ext cx="9983414" cy="268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trunk port: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carries frames between VLANS defined over multiple physical switches</a:t>
            </a:r>
            <a:endParaRPr/>
          </a:p>
          <a:p>
            <a:pPr indent="-227013" lvl="1" marL="466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frames forwarded within VLAN between switches can’t be vanilla 802.1 frames (must carry VLAN ID info)</a:t>
            </a:r>
            <a:endParaRPr/>
          </a:p>
          <a:p>
            <a:pPr indent="-227013" lvl="1" marL="466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802.1q protocol adds/removed additional header fields for frames forwarded between trunk ports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4" name="Shape 3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5" name="Google Shape;3985;p55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b="0" lang="en-US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802.1Q VLAN frame format</a:t>
            </a:r>
            <a:endParaRPr/>
          </a:p>
        </p:txBody>
      </p:sp>
      <p:sp>
        <p:nvSpPr>
          <p:cNvPr id="3986" name="Google Shape;3986;p55"/>
          <p:cNvSpPr txBox="1"/>
          <p:nvPr>
            <p:ph idx="12" type="sldNum"/>
          </p:nvPr>
        </p:nvSpPr>
        <p:spPr>
          <a:xfrm>
            <a:off x="920673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87" name="Google Shape;3987;p55"/>
          <p:cNvSpPr txBox="1"/>
          <p:nvPr/>
        </p:nvSpPr>
        <p:spPr>
          <a:xfrm>
            <a:off x="9037266" y="1963177"/>
            <a:ext cx="28533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802.1 Ethernet frame</a:t>
            </a:r>
            <a:endParaRPr/>
          </a:p>
        </p:txBody>
      </p:sp>
      <p:grpSp>
        <p:nvGrpSpPr>
          <p:cNvPr id="3988" name="Google Shape;3988;p55"/>
          <p:cNvGrpSpPr/>
          <p:nvPr/>
        </p:nvGrpSpPr>
        <p:grpSpPr>
          <a:xfrm>
            <a:off x="970245" y="1413943"/>
            <a:ext cx="7867779" cy="1104405"/>
            <a:chOff x="940711" y="4902593"/>
            <a:chExt cx="6291001" cy="992895"/>
          </a:xfrm>
        </p:grpSpPr>
        <p:cxnSp>
          <p:nvCxnSpPr>
            <p:cNvPr id="3989" name="Google Shape;3989;p55"/>
            <p:cNvCxnSpPr/>
            <p:nvPr/>
          </p:nvCxnSpPr>
          <p:spPr>
            <a:xfrm>
              <a:off x="3570934" y="5199463"/>
              <a:ext cx="0" cy="2046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90" name="Google Shape;3990;p55"/>
            <p:cNvSpPr/>
            <p:nvPr/>
          </p:nvSpPr>
          <p:spPr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91" name="Google Shape;3991;p55"/>
            <p:cNvCxnSpPr/>
            <p:nvPr/>
          </p:nvCxnSpPr>
          <p:spPr>
            <a:xfrm>
              <a:off x="1970955" y="5262636"/>
              <a:ext cx="0" cy="550375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2" name="Google Shape;3992;p55"/>
            <p:cNvCxnSpPr/>
            <p:nvPr/>
          </p:nvCxnSpPr>
          <p:spPr>
            <a:xfrm>
              <a:off x="2701175" y="5265808"/>
              <a:ext cx="0" cy="583683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3" name="Google Shape;3993;p55"/>
            <p:cNvCxnSpPr/>
            <p:nvPr/>
          </p:nvCxnSpPr>
          <p:spPr>
            <a:xfrm>
              <a:off x="3429808" y="5270567"/>
              <a:ext cx="0" cy="548789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4" name="Google Shape;3994;p55"/>
            <p:cNvCxnSpPr/>
            <p:nvPr/>
          </p:nvCxnSpPr>
          <p:spPr>
            <a:xfrm>
              <a:off x="3683797" y="5265808"/>
              <a:ext cx="0" cy="58051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5" name="Google Shape;3995;p55"/>
            <p:cNvCxnSpPr/>
            <p:nvPr/>
          </p:nvCxnSpPr>
          <p:spPr>
            <a:xfrm>
              <a:off x="5650628" y="5272152"/>
              <a:ext cx="0" cy="623336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96" name="Google Shape;3996;p55"/>
            <p:cNvSpPr txBox="1"/>
            <p:nvPr/>
          </p:nvSpPr>
          <p:spPr>
            <a:xfrm>
              <a:off x="1927355" y="5375236"/>
              <a:ext cx="844810" cy="329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dest.</a:t>
              </a:r>
              <a:endParaRPr/>
            </a:p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3997" name="Google Shape;3997;p55"/>
            <p:cNvSpPr txBox="1"/>
            <p:nvPr/>
          </p:nvSpPr>
          <p:spPr>
            <a:xfrm>
              <a:off x="2652391" y="5379038"/>
              <a:ext cx="844810" cy="329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  <a:endParaRPr/>
            </a:p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3998" name="Google Shape;3998;p55"/>
            <p:cNvSpPr txBox="1"/>
            <p:nvPr/>
          </p:nvSpPr>
          <p:spPr>
            <a:xfrm>
              <a:off x="3969632" y="5447787"/>
              <a:ext cx="1377407" cy="212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(payload)</a:t>
              </a:r>
              <a:endParaRPr/>
            </a:p>
          </p:txBody>
        </p:sp>
        <p:sp>
          <p:nvSpPr>
            <p:cNvPr id="3999" name="Google Shape;3999;p55"/>
            <p:cNvSpPr txBox="1"/>
            <p:nvPr/>
          </p:nvSpPr>
          <p:spPr>
            <a:xfrm>
              <a:off x="5941065" y="5431291"/>
              <a:ext cx="855572" cy="212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CRC</a:t>
              </a:r>
              <a:endParaRPr/>
            </a:p>
          </p:txBody>
        </p:sp>
        <p:sp>
          <p:nvSpPr>
            <p:cNvPr id="4000" name="Google Shape;4000;p55"/>
            <p:cNvSpPr txBox="1"/>
            <p:nvPr/>
          </p:nvSpPr>
          <p:spPr>
            <a:xfrm>
              <a:off x="940711" y="5468237"/>
              <a:ext cx="1070128" cy="212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preamble</a:t>
              </a:r>
              <a:endParaRPr/>
            </a:p>
          </p:txBody>
        </p:sp>
        <p:sp>
          <p:nvSpPr>
            <p:cNvPr id="4001" name="Google Shape;4001;p55"/>
            <p:cNvSpPr txBox="1"/>
            <p:nvPr/>
          </p:nvSpPr>
          <p:spPr>
            <a:xfrm>
              <a:off x="3321504" y="4902593"/>
              <a:ext cx="770260" cy="2923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type</a:t>
              </a:r>
              <a:endParaRPr/>
            </a:p>
          </p:txBody>
        </p:sp>
      </p:grpSp>
      <p:cxnSp>
        <p:nvCxnSpPr>
          <p:cNvPr id="4002" name="Google Shape;4002;p55"/>
          <p:cNvCxnSpPr/>
          <p:nvPr/>
        </p:nvCxnSpPr>
        <p:spPr>
          <a:xfrm>
            <a:off x="4366933" y="3946525"/>
            <a:ext cx="0" cy="8572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3" name="Google Shape;4003;p55"/>
          <p:cNvSpPr/>
          <p:nvPr/>
        </p:nvSpPr>
        <p:spPr>
          <a:xfrm>
            <a:off x="1407459" y="4770209"/>
            <a:ext cx="3210879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2-byte Tag Protocol Identifier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(value: 81-00) </a:t>
            </a:r>
            <a:endParaRPr/>
          </a:p>
        </p:txBody>
      </p:sp>
      <p:sp>
        <p:nvSpPr>
          <p:cNvPr id="4004" name="Google Shape;4004;p55"/>
          <p:cNvSpPr/>
          <p:nvPr/>
        </p:nvSpPr>
        <p:spPr>
          <a:xfrm>
            <a:off x="4702269" y="5148138"/>
            <a:ext cx="4818248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Tag Control Information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(12 bit VLAN ID field, 3 bit priority field like IP TOS)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4005" name="Google Shape;4005;p55"/>
          <p:cNvCxnSpPr/>
          <p:nvPr/>
        </p:nvCxnSpPr>
        <p:spPr>
          <a:xfrm>
            <a:off x="8942855" y="4032157"/>
            <a:ext cx="0" cy="8572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6" name="Google Shape;4006;p55"/>
          <p:cNvSpPr/>
          <p:nvPr/>
        </p:nvSpPr>
        <p:spPr>
          <a:xfrm>
            <a:off x="8485655" y="4887819"/>
            <a:ext cx="1238250" cy="48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Recomputed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CRC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4007" name="Google Shape;4007;p55"/>
          <p:cNvGrpSpPr/>
          <p:nvPr/>
        </p:nvGrpSpPr>
        <p:grpSpPr>
          <a:xfrm>
            <a:off x="974727" y="2418509"/>
            <a:ext cx="10895172" cy="1664180"/>
            <a:chOff x="974727" y="2418509"/>
            <a:chExt cx="10895172" cy="1664180"/>
          </a:xfrm>
        </p:grpSpPr>
        <p:cxnSp>
          <p:nvCxnSpPr>
            <p:cNvPr id="4008" name="Google Shape;4008;p55"/>
            <p:cNvCxnSpPr/>
            <p:nvPr/>
          </p:nvCxnSpPr>
          <p:spPr>
            <a:xfrm>
              <a:off x="4089588" y="2418509"/>
              <a:ext cx="979954" cy="95670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009" name="Google Shape;4009;p55"/>
            <p:cNvCxnSpPr/>
            <p:nvPr/>
          </p:nvCxnSpPr>
          <p:spPr>
            <a:xfrm>
              <a:off x="8803063" y="2441481"/>
              <a:ext cx="905714" cy="94717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010" name="Google Shape;4010;p55"/>
            <p:cNvSpPr txBox="1"/>
            <p:nvPr/>
          </p:nvSpPr>
          <p:spPr>
            <a:xfrm>
              <a:off x="9968288" y="3478025"/>
              <a:ext cx="190161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802.1Q frame</a:t>
              </a:r>
              <a:endParaRPr/>
            </a:p>
          </p:txBody>
        </p:sp>
        <p:cxnSp>
          <p:nvCxnSpPr>
            <p:cNvPr id="4011" name="Google Shape;4011;p55"/>
            <p:cNvCxnSpPr/>
            <p:nvPr/>
          </p:nvCxnSpPr>
          <p:spPr>
            <a:xfrm>
              <a:off x="5272715" y="3308495"/>
              <a:ext cx="0" cy="22763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12" name="Google Shape;4012;p55"/>
            <p:cNvSpPr/>
            <p:nvPr/>
          </p:nvSpPr>
          <p:spPr>
            <a:xfrm>
              <a:off x="1020060" y="3389722"/>
              <a:ext cx="8796294" cy="609373"/>
            </a:xfrm>
            <a:prstGeom prst="rect">
              <a:avLst/>
            </a:prstGeom>
            <a:solidFill>
              <a:srgbClr val="00B05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13" name="Google Shape;4013;p55"/>
            <p:cNvCxnSpPr/>
            <p:nvPr/>
          </p:nvCxnSpPr>
          <p:spPr>
            <a:xfrm>
              <a:off x="2263192" y="3378763"/>
              <a:ext cx="0" cy="612186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4" name="Google Shape;4014;p55"/>
            <p:cNvCxnSpPr/>
            <p:nvPr/>
          </p:nvCxnSpPr>
          <p:spPr>
            <a:xfrm>
              <a:off x="3176434" y="3382291"/>
              <a:ext cx="0" cy="649235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5" name="Google Shape;4015;p55"/>
            <p:cNvCxnSpPr/>
            <p:nvPr/>
          </p:nvCxnSpPr>
          <p:spPr>
            <a:xfrm>
              <a:off x="5096217" y="3387584"/>
              <a:ext cx="0" cy="61042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6" name="Google Shape;4016;p55"/>
            <p:cNvCxnSpPr/>
            <p:nvPr/>
          </p:nvCxnSpPr>
          <p:spPr>
            <a:xfrm>
              <a:off x="5413866" y="3382291"/>
              <a:ext cx="0" cy="645706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7" name="Google Shape;4017;p55"/>
            <p:cNvCxnSpPr/>
            <p:nvPr/>
          </p:nvCxnSpPr>
          <p:spPr>
            <a:xfrm>
              <a:off x="7873664" y="3389347"/>
              <a:ext cx="0" cy="69334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18" name="Google Shape;4018;p55"/>
            <p:cNvSpPr txBox="1"/>
            <p:nvPr/>
          </p:nvSpPr>
          <p:spPr>
            <a:xfrm>
              <a:off x="2208664" y="3504009"/>
              <a:ext cx="1056553" cy="366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dest.</a:t>
              </a:r>
              <a:endParaRPr/>
            </a:p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4019" name="Google Shape;4019;p55"/>
            <p:cNvSpPr txBox="1"/>
            <p:nvPr/>
          </p:nvSpPr>
          <p:spPr>
            <a:xfrm>
              <a:off x="3115423" y="3508238"/>
              <a:ext cx="1056553" cy="366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  <a:endParaRPr/>
            </a:p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4020" name="Google Shape;4020;p55"/>
            <p:cNvSpPr txBox="1"/>
            <p:nvPr/>
          </p:nvSpPr>
          <p:spPr>
            <a:xfrm>
              <a:off x="5771342" y="3584708"/>
              <a:ext cx="1722641" cy="2365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(payload)</a:t>
              </a:r>
              <a:endParaRPr/>
            </a:p>
          </p:txBody>
        </p:sp>
        <p:sp>
          <p:nvSpPr>
            <p:cNvPr id="4021" name="Google Shape;4021;p55"/>
            <p:cNvSpPr txBox="1"/>
            <p:nvPr/>
          </p:nvSpPr>
          <p:spPr>
            <a:xfrm>
              <a:off x="8236896" y="3566359"/>
              <a:ext cx="1070013" cy="2365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CRC</a:t>
              </a:r>
              <a:endParaRPr/>
            </a:p>
          </p:txBody>
        </p:sp>
        <p:sp>
          <p:nvSpPr>
            <p:cNvPr id="4022" name="Google Shape;4022;p55"/>
            <p:cNvSpPr txBox="1"/>
            <p:nvPr/>
          </p:nvSpPr>
          <p:spPr>
            <a:xfrm>
              <a:off x="974727" y="3607454"/>
              <a:ext cx="1338345" cy="2365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preamble</a:t>
              </a:r>
              <a:endParaRPr/>
            </a:p>
          </p:txBody>
        </p:sp>
        <p:sp>
          <p:nvSpPr>
            <p:cNvPr id="4023" name="Google Shape;4023;p55"/>
            <p:cNvSpPr txBox="1"/>
            <p:nvPr/>
          </p:nvSpPr>
          <p:spPr>
            <a:xfrm>
              <a:off x="4960768" y="2978284"/>
              <a:ext cx="963318" cy="325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type</a:t>
              </a:r>
              <a:endParaRPr/>
            </a:p>
          </p:txBody>
        </p:sp>
        <p:cxnSp>
          <p:nvCxnSpPr>
            <p:cNvPr id="4024" name="Google Shape;4024;p55"/>
            <p:cNvCxnSpPr/>
            <p:nvPr/>
          </p:nvCxnSpPr>
          <p:spPr>
            <a:xfrm>
              <a:off x="4092170" y="3405513"/>
              <a:ext cx="0" cy="61042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5" name="Google Shape;4025;p55"/>
            <p:cNvCxnSpPr/>
            <p:nvPr/>
          </p:nvCxnSpPr>
          <p:spPr>
            <a:xfrm>
              <a:off x="4594194" y="3383101"/>
              <a:ext cx="0" cy="61042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6" name="Google Shape;4026;p55"/>
            <p:cNvCxnSpPr/>
            <p:nvPr/>
          </p:nvCxnSpPr>
          <p:spPr>
            <a:xfrm flipH="1">
              <a:off x="1035424" y="2436437"/>
              <a:ext cx="19611" cy="96566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027" name="Google Shape;4027;p55"/>
            <p:cNvCxnSpPr/>
            <p:nvPr/>
          </p:nvCxnSpPr>
          <p:spPr>
            <a:xfrm flipH="1">
              <a:off x="4065495" y="2440920"/>
              <a:ext cx="19611" cy="96566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028" name="Google Shape;4028;p55"/>
          <p:cNvCxnSpPr/>
          <p:nvPr/>
        </p:nvCxnSpPr>
        <p:spPr>
          <a:xfrm>
            <a:off x="4827494" y="4034118"/>
            <a:ext cx="0" cy="115644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29" name="Google Shape;4029;p55"/>
          <p:cNvSpPr/>
          <p:nvPr/>
        </p:nvSpPr>
        <p:spPr>
          <a:xfrm>
            <a:off x="4101353" y="3334872"/>
            <a:ext cx="1008529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1"/>
          <p:cNvSpPr txBox="1"/>
          <p:nvPr>
            <p:ph type="title"/>
          </p:nvPr>
        </p:nvSpPr>
        <p:spPr>
          <a:xfrm>
            <a:off x="1104900" y="36267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Link layer: context</a:t>
            </a:r>
            <a:endParaRPr sz="4400"/>
          </a:p>
        </p:txBody>
      </p:sp>
      <p:sp>
        <p:nvSpPr>
          <p:cNvPr id="625" name="Google Shape;625;p11"/>
          <p:cNvSpPr txBox="1"/>
          <p:nvPr/>
        </p:nvSpPr>
        <p:spPr>
          <a:xfrm>
            <a:off x="959573" y="1533959"/>
            <a:ext cx="487319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datagram transferred by different link protocols over different links: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WiFi on first link, Ethernet on next link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 link protocol provides different services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may or may not provide reliable data transfer over link</a:t>
            </a:r>
            <a:endParaRPr/>
          </a:p>
        </p:txBody>
      </p:sp>
      <p:sp>
        <p:nvSpPr>
          <p:cNvPr id="626" name="Google Shape;626;p11"/>
          <p:cNvSpPr txBox="1"/>
          <p:nvPr/>
        </p:nvSpPr>
        <p:spPr>
          <a:xfrm>
            <a:off x="6904038" y="1493405"/>
            <a:ext cx="4664507" cy="46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transportation analogy: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trip from Princeton to Lausanne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limo: Princeton to JFK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plane: JFK to Geneva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train: Geneva to Lausanne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tourist =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datagram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segment =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communication link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transportation mode =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link-layer</a:t>
            </a:r>
            <a:r>
              <a:rPr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protocol</a:t>
            </a:r>
            <a:endParaRPr/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travel agent =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routing algorithm</a:t>
            </a:r>
            <a:endParaRPr/>
          </a:p>
          <a:p>
            <a:pPr indent="-104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7" name="Google Shape;627;p11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4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p56"/>
          <p:cNvSpPr txBox="1"/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Link layer, LANs: roadmap</a:t>
            </a:r>
            <a:endParaRPr sz="4400"/>
          </a:p>
        </p:txBody>
      </p:sp>
      <p:pic>
        <p:nvPicPr>
          <p:cNvPr descr="A train crossing a bridge over a body of water&#10;&#10;Description automatically generated" id="4036" name="Google Shape;403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434" y="1891814"/>
            <a:ext cx="3102316" cy="2326737"/>
          </a:xfrm>
          <a:prstGeom prst="rect">
            <a:avLst/>
          </a:prstGeom>
          <a:noFill/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pic>
      <p:sp>
        <p:nvSpPr>
          <p:cNvPr id="4037" name="Google Shape;4037;p56"/>
          <p:cNvSpPr txBox="1"/>
          <p:nvPr/>
        </p:nvSpPr>
        <p:spPr>
          <a:xfrm>
            <a:off x="6553857" y="4906563"/>
            <a:ext cx="5066531" cy="981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3375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day in the life of a web request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8" name="Google Shape;4038;p56"/>
          <p:cNvSpPr txBox="1"/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638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error detection, correction 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multiple access protocols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LANs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addressing, ARP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Ethernet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switches</a:t>
            </a:r>
            <a:endParaRPr/>
          </a:p>
          <a:p>
            <a:pPr indent="-274638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VLANs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link virtualization: MPLS</a:t>
            </a:r>
            <a:endParaRPr/>
          </a:p>
          <a:p>
            <a:pPr indent="-2746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data center networking</a:t>
            </a:r>
            <a:endParaRPr/>
          </a:p>
          <a:p>
            <a:pPr indent="-71438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6837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9" name="Google Shape;4039;p56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4" name="Shape 4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" name="Google Shape;4045;p57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Synthesis: a day in the life of a web request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6" name="Google Shape;4046;p57"/>
          <p:cNvSpPr txBox="1"/>
          <p:nvPr>
            <p:ph idx="12" type="sldNum"/>
          </p:nvPr>
        </p:nvSpPr>
        <p:spPr>
          <a:xfrm>
            <a:off x="920673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47" name="Google Shape;4047;p57"/>
          <p:cNvSpPr txBox="1"/>
          <p:nvPr/>
        </p:nvSpPr>
        <p:spPr>
          <a:xfrm>
            <a:off x="533400" y="1338263"/>
            <a:ext cx="11273118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9875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journey down the protocol stack is now complete!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application, transport, network, link</a:t>
            </a:r>
            <a:endParaRPr/>
          </a:p>
          <a:p>
            <a:pPr indent="-269875" lvl="0" marL="4000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putting-it-all-together: synthesis!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identify, review, understand protocols (at all layers) involved in seemingly simple scenario: requesting www page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scenario: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attaches laptop to campus network, requests/receives www.google.com </a:t>
            </a:r>
            <a:endParaRPr/>
          </a:p>
          <a:p>
            <a:pPr indent="-190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1" name="Shape 4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2" name="Google Shape;4052;p58"/>
          <p:cNvSpPr txBox="1"/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A day in the life: scenario</a:t>
            </a:r>
            <a:endParaRPr/>
          </a:p>
        </p:txBody>
      </p:sp>
      <p:sp>
        <p:nvSpPr>
          <p:cNvPr id="4053" name="Google Shape;4053;p58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4" name="Google Shape;4054;p58"/>
          <p:cNvSpPr/>
          <p:nvPr/>
        </p:nvSpPr>
        <p:spPr>
          <a:xfrm>
            <a:off x="5037166" y="1832733"/>
            <a:ext cx="3494531" cy="2590938"/>
          </a:xfrm>
          <a:custGeom>
            <a:rect b="b" l="l" r="r" t="t"/>
            <a:pathLst>
              <a:path extrusionOk="0" h="9973" w="10000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5" name="Google Shape;4055;p58"/>
          <p:cNvSpPr/>
          <p:nvPr/>
        </p:nvSpPr>
        <p:spPr>
          <a:xfrm>
            <a:off x="691870" y="1878292"/>
            <a:ext cx="3554412" cy="2754313"/>
          </a:xfrm>
          <a:custGeom>
            <a:rect b="b" l="l" r="r" t="t"/>
            <a:pathLst>
              <a:path extrusionOk="0" h="958" w="2406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6" name="Google Shape;4056;p58"/>
          <p:cNvSpPr txBox="1"/>
          <p:nvPr/>
        </p:nvSpPr>
        <p:spPr>
          <a:xfrm>
            <a:off x="5108669" y="2394135"/>
            <a:ext cx="18113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Comcast network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68.80.0.0/13</a:t>
            </a:r>
            <a:endParaRPr/>
          </a:p>
        </p:txBody>
      </p:sp>
      <p:cxnSp>
        <p:nvCxnSpPr>
          <p:cNvPr id="4057" name="Google Shape;4057;p58"/>
          <p:cNvCxnSpPr/>
          <p:nvPr/>
        </p:nvCxnSpPr>
        <p:spPr>
          <a:xfrm flipH="1" rot="10800000">
            <a:off x="3693832" y="2949855"/>
            <a:ext cx="155575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8" name="Google Shape;4058;p58"/>
          <p:cNvCxnSpPr/>
          <p:nvPr/>
        </p:nvCxnSpPr>
        <p:spPr>
          <a:xfrm>
            <a:off x="2584170" y="3122892"/>
            <a:ext cx="6953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9" name="Google Shape;4059;p58"/>
          <p:cNvCxnSpPr/>
          <p:nvPr/>
        </p:nvCxnSpPr>
        <p:spPr>
          <a:xfrm flipH="1" rot="10800000">
            <a:off x="3843057" y="2806980"/>
            <a:ext cx="138113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060" name="Google Shape;4060;p58"/>
          <p:cNvCxnSpPr/>
          <p:nvPr/>
        </p:nvCxnSpPr>
        <p:spPr>
          <a:xfrm flipH="1" rot="10800000">
            <a:off x="3198532" y="3341967"/>
            <a:ext cx="512763" cy="6127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1" name="Google Shape;4061;p58"/>
          <p:cNvCxnSpPr/>
          <p:nvPr/>
        </p:nvCxnSpPr>
        <p:spPr>
          <a:xfrm flipH="1" rot="10800000">
            <a:off x="3670020" y="3535642"/>
            <a:ext cx="1819275" cy="7334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2" name="Google Shape;4062;p58"/>
          <p:cNvCxnSpPr/>
          <p:nvPr/>
        </p:nvCxnSpPr>
        <p:spPr>
          <a:xfrm flipH="1">
            <a:off x="7205382" y="2772055"/>
            <a:ext cx="260350" cy="2587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3" name="Google Shape;4063;p58"/>
          <p:cNvSpPr/>
          <p:nvPr/>
        </p:nvSpPr>
        <p:spPr>
          <a:xfrm>
            <a:off x="1169707" y="4751667"/>
            <a:ext cx="6419850" cy="1620838"/>
          </a:xfrm>
          <a:custGeom>
            <a:rect b="b" l="l" r="r" t="t"/>
            <a:pathLst>
              <a:path extrusionOk="0" h="958" w="2406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4" name="Google Shape;4064;p58"/>
          <p:cNvCxnSpPr/>
          <p:nvPr/>
        </p:nvCxnSpPr>
        <p:spPr>
          <a:xfrm flipH="1" rot="10800000">
            <a:off x="4560607" y="3680105"/>
            <a:ext cx="1174750" cy="16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5" name="Google Shape;4065;p58"/>
          <p:cNvSpPr txBox="1"/>
          <p:nvPr/>
        </p:nvSpPr>
        <p:spPr>
          <a:xfrm>
            <a:off x="5438495" y="5623205"/>
            <a:ext cx="180975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Google’s network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64.233.160.0/19 </a:t>
            </a:r>
            <a:endParaRPr/>
          </a:p>
        </p:txBody>
      </p:sp>
      <p:cxnSp>
        <p:nvCxnSpPr>
          <p:cNvPr id="4066" name="Google Shape;4066;p58"/>
          <p:cNvCxnSpPr/>
          <p:nvPr/>
        </p:nvCxnSpPr>
        <p:spPr>
          <a:xfrm flipH="1" rot="10800000">
            <a:off x="3139795" y="5499380"/>
            <a:ext cx="9429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7" name="Google Shape;4067;p58"/>
          <p:cNvSpPr txBox="1"/>
          <p:nvPr/>
        </p:nvSpPr>
        <p:spPr>
          <a:xfrm>
            <a:off x="2052357" y="5891492"/>
            <a:ext cx="15954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64.233.169.105</a:t>
            </a:r>
            <a:endParaRPr/>
          </a:p>
        </p:txBody>
      </p:sp>
      <p:sp>
        <p:nvSpPr>
          <p:cNvPr id="4068" name="Google Shape;4068;p58"/>
          <p:cNvSpPr txBox="1"/>
          <p:nvPr/>
        </p:nvSpPr>
        <p:spPr>
          <a:xfrm>
            <a:off x="2020607" y="5597805"/>
            <a:ext cx="11779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/>
          </a:p>
        </p:txBody>
      </p:sp>
      <p:sp>
        <p:nvSpPr>
          <p:cNvPr id="4069" name="Google Shape;4069;p58"/>
          <p:cNvSpPr txBox="1"/>
          <p:nvPr/>
        </p:nvSpPr>
        <p:spPr>
          <a:xfrm>
            <a:off x="6124855" y="1962523"/>
            <a:ext cx="123348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 server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0" name="Google Shape;4070;p58"/>
          <p:cNvGrpSpPr/>
          <p:nvPr/>
        </p:nvGrpSpPr>
        <p:grpSpPr>
          <a:xfrm flipH="1">
            <a:off x="5890932" y="3667405"/>
            <a:ext cx="400050" cy="152400"/>
            <a:chOff x="3228" y="1776"/>
            <a:chExt cx="252" cy="96"/>
          </a:xfrm>
        </p:grpSpPr>
        <p:cxnSp>
          <p:nvCxnSpPr>
            <p:cNvPr id="4071" name="Google Shape;4071;p58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2" name="Google Shape;4072;p58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73" name="Google Shape;4073;p58"/>
          <p:cNvGrpSpPr/>
          <p:nvPr/>
        </p:nvGrpSpPr>
        <p:grpSpPr>
          <a:xfrm rot="10800000">
            <a:off x="6043332" y="3143530"/>
            <a:ext cx="400050" cy="152400"/>
            <a:chOff x="3228" y="1776"/>
            <a:chExt cx="252" cy="96"/>
          </a:xfrm>
        </p:grpSpPr>
        <p:cxnSp>
          <p:nvCxnSpPr>
            <p:cNvPr id="4074" name="Google Shape;4074;p58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5" name="Google Shape;4075;p58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76" name="Google Shape;4076;p58"/>
          <p:cNvGrpSpPr/>
          <p:nvPr/>
        </p:nvGrpSpPr>
        <p:grpSpPr>
          <a:xfrm rot="10800000">
            <a:off x="8143595" y="3834092"/>
            <a:ext cx="400050" cy="152400"/>
            <a:chOff x="3228" y="1776"/>
            <a:chExt cx="252" cy="96"/>
          </a:xfrm>
        </p:grpSpPr>
        <p:cxnSp>
          <p:nvCxnSpPr>
            <p:cNvPr id="4077" name="Google Shape;4077;p58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8" name="Google Shape;4078;p58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79" name="Google Shape;4079;p58"/>
          <p:cNvGrpSpPr/>
          <p:nvPr/>
        </p:nvGrpSpPr>
        <p:grpSpPr>
          <a:xfrm flipH="1" rot="10800000">
            <a:off x="7319682" y="3853142"/>
            <a:ext cx="295275" cy="114300"/>
            <a:chOff x="3228" y="1776"/>
            <a:chExt cx="252" cy="96"/>
          </a:xfrm>
        </p:grpSpPr>
        <p:cxnSp>
          <p:nvCxnSpPr>
            <p:cNvPr id="4080" name="Google Shape;4080;p58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1" name="Google Shape;4081;p58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82" name="Google Shape;4082;p58"/>
          <p:cNvGrpSpPr/>
          <p:nvPr/>
        </p:nvGrpSpPr>
        <p:grpSpPr>
          <a:xfrm rot="-10390311">
            <a:off x="7591145" y="3195917"/>
            <a:ext cx="452437" cy="57150"/>
            <a:chOff x="3228" y="1776"/>
            <a:chExt cx="252" cy="96"/>
          </a:xfrm>
        </p:grpSpPr>
        <p:cxnSp>
          <p:nvCxnSpPr>
            <p:cNvPr id="4083" name="Google Shape;4083;p58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4" name="Google Shape;4084;p58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85" name="Google Shape;4085;p58"/>
          <p:cNvGrpSpPr/>
          <p:nvPr/>
        </p:nvGrpSpPr>
        <p:grpSpPr>
          <a:xfrm>
            <a:off x="6733895" y="3400705"/>
            <a:ext cx="295275" cy="114300"/>
            <a:chOff x="3228" y="1776"/>
            <a:chExt cx="252" cy="96"/>
          </a:xfrm>
        </p:grpSpPr>
        <p:cxnSp>
          <p:nvCxnSpPr>
            <p:cNvPr id="4086" name="Google Shape;4086;p58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7" name="Google Shape;4087;p58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88" name="Google Shape;4088;p58"/>
          <p:cNvGrpSpPr/>
          <p:nvPr/>
        </p:nvGrpSpPr>
        <p:grpSpPr>
          <a:xfrm flipH="1">
            <a:off x="7372070" y="3400705"/>
            <a:ext cx="295275" cy="114300"/>
            <a:chOff x="3228" y="1776"/>
            <a:chExt cx="252" cy="96"/>
          </a:xfrm>
        </p:grpSpPr>
        <p:cxnSp>
          <p:nvCxnSpPr>
            <p:cNvPr id="4089" name="Google Shape;4089;p58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0" name="Google Shape;4090;p58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91" name="Google Shape;4091;p58"/>
          <p:cNvGrpSpPr/>
          <p:nvPr/>
        </p:nvGrpSpPr>
        <p:grpSpPr>
          <a:xfrm>
            <a:off x="5786157" y="5348567"/>
            <a:ext cx="295275" cy="114300"/>
            <a:chOff x="3228" y="1776"/>
            <a:chExt cx="252" cy="96"/>
          </a:xfrm>
        </p:grpSpPr>
        <p:cxnSp>
          <p:nvCxnSpPr>
            <p:cNvPr id="4092" name="Google Shape;4092;p58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3" name="Google Shape;4093;p58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94" name="Google Shape;4094;p58"/>
          <p:cNvGrpSpPr/>
          <p:nvPr/>
        </p:nvGrpSpPr>
        <p:grpSpPr>
          <a:xfrm flipH="1">
            <a:off x="6424332" y="5348567"/>
            <a:ext cx="295275" cy="114300"/>
            <a:chOff x="3228" y="1776"/>
            <a:chExt cx="252" cy="96"/>
          </a:xfrm>
        </p:grpSpPr>
        <p:cxnSp>
          <p:nvCxnSpPr>
            <p:cNvPr id="4095" name="Google Shape;4095;p58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6" name="Google Shape;4096;p58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97" name="Google Shape;4097;p58"/>
          <p:cNvGrpSpPr/>
          <p:nvPr/>
        </p:nvGrpSpPr>
        <p:grpSpPr>
          <a:xfrm>
            <a:off x="4019270" y="5705755"/>
            <a:ext cx="295275" cy="114300"/>
            <a:chOff x="3228" y="1776"/>
            <a:chExt cx="252" cy="96"/>
          </a:xfrm>
        </p:grpSpPr>
        <p:cxnSp>
          <p:nvCxnSpPr>
            <p:cNvPr id="4098" name="Google Shape;4098;p58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9" name="Google Shape;4099;p58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00" name="Google Shape;4100;p58"/>
          <p:cNvGrpSpPr/>
          <p:nvPr/>
        </p:nvGrpSpPr>
        <p:grpSpPr>
          <a:xfrm flipH="1">
            <a:off x="4657445" y="5705755"/>
            <a:ext cx="295275" cy="114300"/>
            <a:chOff x="3228" y="1776"/>
            <a:chExt cx="252" cy="96"/>
          </a:xfrm>
        </p:grpSpPr>
        <p:cxnSp>
          <p:nvCxnSpPr>
            <p:cNvPr id="4101" name="Google Shape;4101;p58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2" name="Google Shape;4102;p58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03" name="Google Shape;4103;p58"/>
          <p:cNvGrpSpPr/>
          <p:nvPr/>
        </p:nvGrpSpPr>
        <p:grpSpPr>
          <a:xfrm rot="10800000">
            <a:off x="4862232" y="5410480"/>
            <a:ext cx="295275" cy="114300"/>
            <a:chOff x="3228" y="1776"/>
            <a:chExt cx="252" cy="96"/>
          </a:xfrm>
        </p:grpSpPr>
        <p:cxnSp>
          <p:nvCxnSpPr>
            <p:cNvPr id="4104" name="Google Shape;4104;p58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5" name="Google Shape;4105;p58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4106" name="Google Shape;4106;p58"/>
          <p:cNvSpPr txBox="1"/>
          <p:nvPr/>
        </p:nvSpPr>
        <p:spPr>
          <a:xfrm>
            <a:off x="881342" y="3666845"/>
            <a:ext cx="1595438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network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68.80.2.0/24</a:t>
            </a:r>
            <a:endParaRPr/>
          </a:p>
        </p:txBody>
      </p:sp>
      <p:grpSp>
        <p:nvGrpSpPr>
          <p:cNvPr id="4107" name="Google Shape;4107;p58"/>
          <p:cNvGrpSpPr/>
          <p:nvPr/>
        </p:nvGrpSpPr>
        <p:grpSpPr>
          <a:xfrm>
            <a:off x="849686" y="1873155"/>
            <a:ext cx="1473201" cy="1119188"/>
            <a:chOff x="135" y="833"/>
            <a:chExt cx="928" cy="705"/>
          </a:xfrm>
        </p:grpSpPr>
        <p:grpSp>
          <p:nvGrpSpPr>
            <p:cNvPr id="4108" name="Google Shape;4108;p58"/>
            <p:cNvGrpSpPr/>
            <p:nvPr/>
          </p:nvGrpSpPr>
          <p:grpSpPr>
            <a:xfrm>
              <a:off x="135" y="833"/>
              <a:ext cx="928" cy="705"/>
              <a:chOff x="135" y="833"/>
              <a:chExt cx="928" cy="705"/>
            </a:xfrm>
          </p:grpSpPr>
          <p:sp>
            <p:nvSpPr>
              <p:cNvPr id="4109" name="Google Shape;4109;p58"/>
              <p:cNvSpPr/>
              <p:nvPr/>
            </p:nvSpPr>
            <p:spPr>
              <a:xfrm>
                <a:off x="135" y="836"/>
                <a:ext cx="928" cy="702"/>
              </a:xfrm>
              <a:custGeom>
                <a:rect b="b" l="l" r="r" t="t"/>
                <a:pathLst>
                  <a:path extrusionOk="0" h="10000" w="10000">
                    <a:moveTo>
                      <a:pt x="9330" y="10000"/>
                    </a:moveTo>
                    <a:cubicBezTo>
                      <a:pt x="6768" y="8563"/>
                      <a:pt x="6152" y="7769"/>
                      <a:pt x="0" y="6170"/>
                    </a:cubicBezTo>
                    <a:lnTo>
                      <a:pt x="7582" y="6096"/>
                    </a:lnTo>
                    <a:cubicBezTo>
                      <a:pt x="7547" y="3488"/>
                      <a:pt x="7633" y="2608"/>
                      <a:pt x="7597" y="0"/>
                    </a:cubicBezTo>
                    <a:cubicBezTo>
                      <a:pt x="8698" y="5472"/>
                      <a:pt x="8887" y="5795"/>
                      <a:pt x="9987" y="7243"/>
                    </a:cubicBezTo>
                    <a:cubicBezTo>
                      <a:pt x="10122" y="8001"/>
                      <a:pt x="9194" y="9242"/>
                      <a:pt x="9330" y="1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BFBFBF"/>
                  </a:gs>
                </a:gsLst>
                <a:lin ang="12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10" name="Google Shape;4110;p58"/>
              <p:cNvGrpSpPr/>
              <p:nvPr/>
            </p:nvGrpSpPr>
            <p:grpSpPr>
              <a:xfrm>
                <a:off x="148" y="840"/>
                <a:ext cx="694" cy="432"/>
                <a:chOff x="2579" y="1533"/>
                <a:chExt cx="1078" cy="507"/>
              </a:xfrm>
            </p:grpSpPr>
            <p:pic>
              <p:nvPicPr>
                <p:cNvPr id="4111" name="Google Shape;4111;p5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2579" y="1533"/>
                  <a:ext cx="1078" cy="5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112" name="Google Shape;4112;p58"/>
                <p:cNvSpPr/>
                <p:nvPr/>
              </p:nvSpPr>
              <p:spPr>
                <a:xfrm>
                  <a:off x="2633" y="1580"/>
                  <a:ext cx="957" cy="4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113" name="Google Shape;4113;p58"/>
              <p:cNvSpPr/>
              <p:nvPr/>
            </p:nvSpPr>
            <p:spPr>
              <a:xfrm>
                <a:off x="146" y="833"/>
                <a:ext cx="696" cy="439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14" name="Google Shape;4114;p58"/>
            <p:cNvSpPr txBox="1"/>
            <p:nvPr/>
          </p:nvSpPr>
          <p:spPr>
            <a:xfrm>
              <a:off x="233" y="938"/>
              <a:ext cx="51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browser</a:t>
              </a:r>
              <a:endParaRPr/>
            </a:p>
          </p:txBody>
        </p:sp>
      </p:grpSp>
      <p:grpSp>
        <p:nvGrpSpPr>
          <p:cNvPr id="4115" name="Google Shape;4115;p58"/>
          <p:cNvGrpSpPr/>
          <p:nvPr/>
        </p:nvGrpSpPr>
        <p:grpSpPr>
          <a:xfrm>
            <a:off x="7299045" y="2164042"/>
            <a:ext cx="358775" cy="623888"/>
            <a:chOff x="4140" y="429"/>
            <a:chExt cx="1425" cy="2396"/>
          </a:xfrm>
        </p:grpSpPr>
        <p:sp>
          <p:nvSpPr>
            <p:cNvPr id="4116" name="Google Shape;4116;p5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7" name="Google Shape;4117;p58"/>
            <p:cNvSpPr/>
            <p:nvPr/>
          </p:nvSpPr>
          <p:spPr>
            <a:xfrm>
              <a:off x="4203" y="429"/>
              <a:ext cx="1053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8" name="Google Shape;4118;p5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9" name="Google Shape;4119;p5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0" name="Google Shape;4120;p58"/>
            <p:cNvSpPr/>
            <p:nvPr/>
          </p:nvSpPr>
          <p:spPr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21" name="Google Shape;4121;p58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4122" name="Google Shape;4122;p58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3" name="Google Shape;4123;p58"/>
              <p:cNvSpPr/>
              <p:nvPr/>
            </p:nvSpPr>
            <p:spPr>
              <a:xfrm>
                <a:off x="633" y="2584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24" name="Google Shape;4124;p58"/>
            <p:cNvSpPr/>
            <p:nvPr/>
          </p:nvSpPr>
          <p:spPr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25" name="Google Shape;4125;p58"/>
            <p:cNvGrpSpPr/>
            <p:nvPr/>
          </p:nvGrpSpPr>
          <p:grpSpPr>
            <a:xfrm>
              <a:off x="4745" y="996"/>
              <a:ext cx="580" cy="134"/>
              <a:chOff x="612" y="2570"/>
              <a:chExt cx="724" cy="139"/>
            </a:xfrm>
          </p:grpSpPr>
          <p:sp>
            <p:nvSpPr>
              <p:cNvPr id="4126" name="Google Shape;4126;p58"/>
              <p:cNvSpPr/>
              <p:nvPr/>
            </p:nvSpPr>
            <p:spPr>
              <a:xfrm>
                <a:off x="612" y="2570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7" name="Google Shape;4127;p58"/>
              <p:cNvSpPr/>
              <p:nvPr/>
            </p:nvSpPr>
            <p:spPr>
              <a:xfrm>
                <a:off x="628" y="2589"/>
                <a:ext cx="692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28" name="Google Shape;4128;p58"/>
            <p:cNvSpPr/>
            <p:nvPr/>
          </p:nvSpPr>
          <p:spPr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9" name="Google Shape;4129;p58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30" name="Google Shape;4130;p58"/>
            <p:cNvGrpSpPr/>
            <p:nvPr/>
          </p:nvGrpSpPr>
          <p:grpSpPr>
            <a:xfrm>
              <a:off x="4733" y="1636"/>
              <a:ext cx="586" cy="140"/>
              <a:chOff x="611" y="2576"/>
              <a:chExt cx="730" cy="129"/>
            </a:xfrm>
          </p:grpSpPr>
          <p:sp>
            <p:nvSpPr>
              <p:cNvPr id="4131" name="Google Shape;4131;p58"/>
              <p:cNvSpPr/>
              <p:nvPr/>
            </p:nvSpPr>
            <p:spPr>
              <a:xfrm>
                <a:off x="611" y="2576"/>
                <a:ext cx="730" cy="12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2" name="Google Shape;4132;p58"/>
              <p:cNvSpPr/>
              <p:nvPr/>
            </p:nvSpPr>
            <p:spPr>
              <a:xfrm>
                <a:off x="627" y="2588"/>
                <a:ext cx="699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33" name="Google Shape;4133;p5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34" name="Google Shape;4134;p58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4135" name="Google Shape;4135;p58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6" name="Google Shape;4136;p58"/>
              <p:cNvSpPr/>
              <p:nvPr/>
            </p:nvSpPr>
            <p:spPr>
              <a:xfrm>
                <a:off x="630" y="2585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37" name="Google Shape;4137;p58"/>
            <p:cNvSpPr/>
            <p:nvPr/>
          </p:nvSpPr>
          <p:spPr>
            <a:xfrm>
              <a:off x="5250" y="429"/>
              <a:ext cx="69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8" name="Google Shape;4138;p5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9" name="Google Shape;4139;p5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0" name="Google Shape;4140;p58"/>
            <p:cNvSpPr/>
            <p:nvPr/>
          </p:nvSpPr>
          <p:spPr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1" name="Google Shape;4141;p5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2" name="Google Shape;4142;p58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3" name="Google Shape;4143;p58"/>
            <p:cNvSpPr/>
            <p:nvPr/>
          </p:nvSpPr>
          <p:spPr>
            <a:xfrm>
              <a:off x="4203" y="2709"/>
              <a:ext cx="1072" cy="8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4" name="Google Shape;4144;p58"/>
            <p:cNvSpPr/>
            <p:nvPr/>
          </p:nvSpPr>
          <p:spPr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5" name="Google Shape;4145;p58"/>
            <p:cNvSpPr/>
            <p:nvPr/>
          </p:nvSpPr>
          <p:spPr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6" name="Google Shape;4146;p58"/>
            <p:cNvSpPr/>
            <p:nvPr/>
          </p:nvSpPr>
          <p:spPr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7" name="Google Shape;4147;p58"/>
            <p:cNvSpPr/>
            <p:nvPr/>
          </p:nvSpPr>
          <p:spPr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8" name="Google Shape;4148;p58"/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4149" name="Google Shape;4149;p5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0" name="Google Shape;4150;p58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51" name="Google Shape;4151;p5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4152" name="Google Shape;4152;p5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3" name="Google Shape;4153;p5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4" name="Google Shape;4154;p5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5" name="Google Shape;4155;p5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56" name="Google Shape;4156;p58"/>
          <p:cNvGrpSpPr/>
          <p:nvPr/>
        </p:nvGrpSpPr>
        <p:grpSpPr>
          <a:xfrm>
            <a:off x="5430426" y="3270309"/>
            <a:ext cx="853832" cy="472456"/>
            <a:chOff x="7493876" y="2774731"/>
            <a:chExt cx="1481958" cy="894622"/>
          </a:xfrm>
        </p:grpSpPr>
        <p:sp>
          <p:nvSpPr>
            <p:cNvPr id="4157" name="Google Shape;4157;p5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4158" name="Google Shape;4158;p5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4159" name="Google Shape;4159;p5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60" name="Google Shape;4160;p5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1" name="Google Shape;4161;p5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2" name="Google Shape;4162;p5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3" name="Google Shape;4163;p5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64" name="Google Shape;4164;p58"/>
          <p:cNvGrpSpPr/>
          <p:nvPr/>
        </p:nvGrpSpPr>
        <p:grpSpPr>
          <a:xfrm>
            <a:off x="6752719" y="3019298"/>
            <a:ext cx="853832" cy="472456"/>
            <a:chOff x="7493876" y="2774731"/>
            <a:chExt cx="1481958" cy="894622"/>
          </a:xfrm>
        </p:grpSpPr>
        <p:sp>
          <p:nvSpPr>
            <p:cNvPr id="4165" name="Google Shape;4165;p5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4166" name="Google Shape;4166;p5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4167" name="Google Shape;4167;p5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68" name="Google Shape;4168;p5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9" name="Google Shape;4169;p5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0" name="Google Shape;4170;p5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1" name="Google Shape;4171;p5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72" name="Google Shape;4172;p58"/>
          <p:cNvGrpSpPr/>
          <p:nvPr/>
        </p:nvGrpSpPr>
        <p:grpSpPr>
          <a:xfrm>
            <a:off x="7496789" y="3749923"/>
            <a:ext cx="853832" cy="472456"/>
            <a:chOff x="7493876" y="2774731"/>
            <a:chExt cx="1481958" cy="894622"/>
          </a:xfrm>
        </p:grpSpPr>
        <p:sp>
          <p:nvSpPr>
            <p:cNvPr id="4173" name="Google Shape;4173;p5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4174" name="Google Shape;4174;p5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4175" name="Google Shape;4175;p5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76" name="Google Shape;4176;p5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7" name="Google Shape;4177;p5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8" name="Google Shape;4178;p5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9" name="Google Shape;4179;p5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80" name="Google Shape;4180;p58"/>
          <p:cNvGrpSpPr/>
          <p:nvPr/>
        </p:nvGrpSpPr>
        <p:grpSpPr>
          <a:xfrm>
            <a:off x="4139507" y="5298141"/>
            <a:ext cx="809010" cy="502026"/>
            <a:chOff x="7493876" y="2774731"/>
            <a:chExt cx="1481958" cy="894622"/>
          </a:xfrm>
        </p:grpSpPr>
        <p:sp>
          <p:nvSpPr>
            <p:cNvPr id="4181" name="Google Shape;4181;p5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4182" name="Google Shape;4182;p5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4183" name="Google Shape;4183;p5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84" name="Google Shape;4184;p5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5" name="Google Shape;4185;p5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6" name="Google Shape;4186;p5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7" name="Google Shape;4187;p5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88" name="Google Shape;4188;p58"/>
          <p:cNvGrpSpPr/>
          <p:nvPr/>
        </p:nvGrpSpPr>
        <p:grpSpPr>
          <a:xfrm>
            <a:off x="5872016" y="4978459"/>
            <a:ext cx="809010" cy="502026"/>
            <a:chOff x="7493876" y="2774731"/>
            <a:chExt cx="1481958" cy="894622"/>
          </a:xfrm>
        </p:grpSpPr>
        <p:sp>
          <p:nvSpPr>
            <p:cNvPr id="4189" name="Google Shape;4189;p5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4190" name="Google Shape;4190;p5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4191" name="Google Shape;4191;p5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2" name="Google Shape;4192;p5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3" name="Google Shape;4193;p5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4" name="Google Shape;4194;p5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5" name="Google Shape;4195;p5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96" name="Google Shape;4196;p58"/>
          <p:cNvSpPr/>
          <p:nvPr/>
        </p:nvSpPr>
        <p:spPr>
          <a:xfrm rot="5400000">
            <a:off x="2648281" y="3003260"/>
            <a:ext cx="13416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97" name="Google Shape;4197;p58"/>
          <p:cNvSpPr/>
          <p:nvPr/>
        </p:nvSpPr>
        <p:spPr>
          <a:xfrm rot="5400000">
            <a:off x="3522564" y="4176324"/>
            <a:ext cx="140795" cy="179874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198" name="Google Shape;4198;p58"/>
          <p:cNvGrpSpPr/>
          <p:nvPr/>
        </p:nvGrpSpPr>
        <p:grpSpPr>
          <a:xfrm>
            <a:off x="1946552" y="2678242"/>
            <a:ext cx="913139" cy="665131"/>
            <a:chOff x="7455987" y="2414528"/>
            <a:chExt cx="511700" cy="327647"/>
          </a:xfrm>
        </p:grpSpPr>
        <p:pic>
          <p:nvPicPr>
            <p:cNvPr descr="laptop_keyboard" id="4199" name="Google Shape;4199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0" name="Google Shape;4200;p58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4201" name="Google Shape;4201;p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2" name="Google Shape;4202;p58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3" name="Google Shape;4203;p58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4" name="Google Shape;4204;p58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5" name="Google Shape;4205;p58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6" name="Google Shape;4206;p58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7" name="Google Shape;4207;p58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08" name="Google Shape;4208;p58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4209" name="Google Shape;4209;p58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0" name="Google Shape;4210;p58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1" name="Google Shape;4211;p58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2" name="Google Shape;4212;p58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3" name="Google Shape;4213;p58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4" name="Google Shape;4214;p58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15" name="Google Shape;4215;p58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6" name="Google Shape;4216;p58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7" name="Google Shape;4217;p58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8" name="Google Shape;4218;p58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9" name="Google Shape;4219;p58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0" name="Google Shape;4220;p58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21" name="Google Shape;4221;p58"/>
          <p:cNvSpPr/>
          <p:nvPr/>
        </p:nvSpPr>
        <p:spPr>
          <a:xfrm rot="2603620">
            <a:off x="3123075" y="3881648"/>
            <a:ext cx="140795" cy="23552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222" name="Google Shape;4222;p58"/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4223" name="Google Shape;4223;p5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4224" name="Google Shape;4224;p5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4225" name="Google Shape;4225;p5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226" name="Google Shape;4226;p5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7" name="Google Shape;4227;p5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8" name="Google Shape;4228;p5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9" name="Google Shape;4229;p5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230" name="Google Shape;4230;p58"/>
          <p:cNvSpPr/>
          <p:nvPr/>
        </p:nvSpPr>
        <p:spPr>
          <a:xfrm>
            <a:off x="685800" y="2756646"/>
            <a:ext cx="1313330" cy="511526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FFFF">
                  <a:alpha val="66666"/>
                </a:srgbClr>
              </a:gs>
              <a:gs pos="100000">
                <a:srgbClr val="0000A8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31" name="Google Shape;4231;p58"/>
          <p:cNvGrpSpPr/>
          <p:nvPr/>
        </p:nvGrpSpPr>
        <p:grpSpPr>
          <a:xfrm>
            <a:off x="1373964" y="4541734"/>
            <a:ext cx="1607995" cy="1127080"/>
            <a:chOff x="1373964" y="4541734"/>
            <a:chExt cx="1607995" cy="1127080"/>
          </a:xfrm>
        </p:grpSpPr>
        <p:sp>
          <p:nvSpPr>
            <p:cNvPr id="4232" name="Google Shape;4232;p58"/>
            <p:cNvSpPr txBox="1"/>
            <p:nvPr/>
          </p:nvSpPr>
          <p:spPr>
            <a:xfrm>
              <a:off x="1373964" y="4541734"/>
              <a:ext cx="8901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4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web page</a:t>
              </a:r>
              <a:endParaRPr/>
            </a:p>
          </p:txBody>
        </p:sp>
        <p:sp>
          <p:nvSpPr>
            <p:cNvPr id="4233" name="Google Shape;4233;p58"/>
            <p:cNvSpPr/>
            <p:nvPr/>
          </p:nvSpPr>
          <p:spPr>
            <a:xfrm>
              <a:off x="1450329" y="4799922"/>
              <a:ext cx="1531630" cy="868892"/>
            </a:xfrm>
            <a:custGeom>
              <a:rect b="b" l="l" r="r" t="t"/>
              <a:pathLst>
                <a:path extrusionOk="0" h="10000" w="10000">
                  <a:moveTo>
                    <a:pt x="9927" y="10000"/>
                  </a:moveTo>
                  <a:cubicBezTo>
                    <a:pt x="7231" y="9836"/>
                    <a:pt x="6474" y="9595"/>
                    <a:pt x="0" y="9182"/>
                  </a:cubicBezTo>
                  <a:lnTo>
                    <a:pt x="8245" y="8883"/>
                  </a:lnTo>
                  <a:cubicBezTo>
                    <a:pt x="8212" y="5538"/>
                    <a:pt x="8387" y="3345"/>
                    <a:pt x="8352" y="0"/>
                  </a:cubicBezTo>
                  <a:cubicBezTo>
                    <a:pt x="8852" y="3416"/>
                    <a:pt x="8942" y="4239"/>
                    <a:pt x="10000" y="6096"/>
                  </a:cubicBezTo>
                  <a:cubicBezTo>
                    <a:pt x="9991" y="7928"/>
                    <a:pt x="9934" y="8700"/>
                    <a:pt x="9927" y="100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FBFBF"/>
                </a:gs>
              </a:gsLst>
              <a:lin ang="129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34" name="Google Shape;4234;p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84743" y="4817138"/>
              <a:ext cx="1243012" cy="768350"/>
            </a:xfrm>
            <a:prstGeom prst="rect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4235" name="Google Shape;4235;p58"/>
          <p:cNvGrpSpPr/>
          <p:nvPr/>
        </p:nvGrpSpPr>
        <p:grpSpPr>
          <a:xfrm>
            <a:off x="2957232" y="5059642"/>
            <a:ext cx="358775" cy="623888"/>
            <a:chOff x="4140" y="429"/>
            <a:chExt cx="1425" cy="2396"/>
          </a:xfrm>
        </p:grpSpPr>
        <p:sp>
          <p:nvSpPr>
            <p:cNvPr id="4236" name="Google Shape;4236;p58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7" name="Google Shape;4237;p58"/>
            <p:cNvSpPr/>
            <p:nvPr/>
          </p:nvSpPr>
          <p:spPr>
            <a:xfrm>
              <a:off x="4203" y="429"/>
              <a:ext cx="1053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8" name="Google Shape;4238;p58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9" name="Google Shape;4239;p58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0" name="Google Shape;4240;p58"/>
            <p:cNvSpPr/>
            <p:nvPr/>
          </p:nvSpPr>
          <p:spPr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41" name="Google Shape;4241;p58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4242" name="Google Shape;4242;p58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3" name="Google Shape;4243;p58"/>
              <p:cNvSpPr/>
              <p:nvPr/>
            </p:nvSpPr>
            <p:spPr>
              <a:xfrm>
                <a:off x="633" y="2584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44" name="Google Shape;4244;p58"/>
            <p:cNvSpPr/>
            <p:nvPr/>
          </p:nvSpPr>
          <p:spPr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45" name="Google Shape;4245;p58"/>
            <p:cNvGrpSpPr/>
            <p:nvPr/>
          </p:nvGrpSpPr>
          <p:grpSpPr>
            <a:xfrm>
              <a:off x="4745" y="996"/>
              <a:ext cx="580" cy="134"/>
              <a:chOff x="612" y="2570"/>
              <a:chExt cx="724" cy="139"/>
            </a:xfrm>
          </p:grpSpPr>
          <p:sp>
            <p:nvSpPr>
              <p:cNvPr id="4246" name="Google Shape;4246;p58"/>
              <p:cNvSpPr/>
              <p:nvPr/>
            </p:nvSpPr>
            <p:spPr>
              <a:xfrm>
                <a:off x="612" y="2570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7" name="Google Shape;4247;p58"/>
              <p:cNvSpPr/>
              <p:nvPr/>
            </p:nvSpPr>
            <p:spPr>
              <a:xfrm>
                <a:off x="628" y="2589"/>
                <a:ext cx="692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48" name="Google Shape;4248;p58"/>
            <p:cNvSpPr/>
            <p:nvPr/>
          </p:nvSpPr>
          <p:spPr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9" name="Google Shape;4249;p58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50" name="Google Shape;4250;p58"/>
            <p:cNvGrpSpPr/>
            <p:nvPr/>
          </p:nvGrpSpPr>
          <p:grpSpPr>
            <a:xfrm>
              <a:off x="4733" y="1636"/>
              <a:ext cx="586" cy="140"/>
              <a:chOff x="611" y="2576"/>
              <a:chExt cx="730" cy="129"/>
            </a:xfrm>
          </p:grpSpPr>
          <p:sp>
            <p:nvSpPr>
              <p:cNvPr id="4251" name="Google Shape;4251;p58"/>
              <p:cNvSpPr/>
              <p:nvPr/>
            </p:nvSpPr>
            <p:spPr>
              <a:xfrm>
                <a:off x="611" y="2576"/>
                <a:ext cx="730" cy="12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2" name="Google Shape;4252;p58"/>
              <p:cNvSpPr/>
              <p:nvPr/>
            </p:nvSpPr>
            <p:spPr>
              <a:xfrm>
                <a:off x="627" y="2588"/>
                <a:ext cx="699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53" name="Google Shape;4253;p58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54" name="Google Shape;4254;p58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4255" name="Google Shape;4255;p58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6" name="Google Shape;4256;p58"/>
              <p:cNvSpPr/>
              <p:nvPr/>
            </p:nvSpPr>
            <p:spPr>
              <a:xfrm>
                <a:off x="630" y="2585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57" name="Google Shape;4257;p58"/>
            <p:cNvSpPr/>
            <p:nvPr/>
          </p:nvSpPr>
          <p:spPr>
            <a:xfrm>
              <a:off x="5250" y="429"/>
              <a:ext cx="69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8" name="Google Shape;4258;p58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9" name="Google Shape;4259;p58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0" name="Google Shape;4260;p58"/>
            <p:cNvSpPr/>
            <p:nvPr/>
          </p:nvSpPr>
          <p:spPr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1" name="Google Shape;4261;p58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2" name="Google Shape;4262;p58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3" name="Google Shape;4263;p58"/>
            <p:cNvSpPr/>
            <p:nvPr/>
          </p:nvSpPr>
          <p:spPr>
            <a:xfrm>
              <a:off x="4203" y="2709"/>
              <a:ext cx="1072" cy="8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4" name="Google Shape;4264;p58"/>
            <p:cNvSpPr/>
            <p:nvPr/>
          </p:nvSpPr>
          <p:spPr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5" name="Google Shape;4265;p58"/>
            <p:cNvSpPr/>
            <p:nvPr/>
          </p:nvSpPr>
          <p:spPr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6" name="Google Shape;4266;p58"/>
            <p:cNvSpPr/>
            <p:nvPr/>
          </p:nvSpPr>
          <p:spPr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7" name="Google Shape;4267;p58"/>
            <p:cNvSpPr/>
            <p:nvPr/>
          </p:nvSpPr>
          <p:spPr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68" name="Google Shape;4268;p58"/>
          <p:cNvSpPr txBox="1"/>
          <p:nvPr/>
        </p:nvSpPr>
        <p:spPr>
          <a:xfrm>
            <a:off x="8877300" y="1833563"/>
            <a:ext cx="2878418" cy="1316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9875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arriving mobile client attaches to network 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69" name="Google Shape;4269;p58"/>
          <p:cNvSpPr txBox="1"/>
          <p:nvPr/>
        </p:nvSpPr>
        <p:spPr>
          <a:xfrm>
            <a:off x="8877300" y="3179763"/>
            <a:ext cx="2878418" cy="1316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69875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Char char="▪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requests web page: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www.google.com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784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70" name="Google Shape;4270;p58"/>
          <p:cNvSpPr txBox="1"/>
          <p:nvPr/>
        </p:nvSpPr>
        <p:spPr>
          <a:xfrm>
            <a:off x="8737600" y="1181100"/>
            <a:ext cx="165141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scenario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grpSp>
        <p:nvGrpSpPr>
          <p:cNvPr id="4271" name="Google Shape;4271;p58"/>
          <p:cNvGrpSpPr/>
          <p:nvPr/>
        </p:nvGrpSpPr>
        <p:grpSpPr>
          <a:xfrm>
            <a:off x="9296400" y="4451350"/>
            <a:ext cx="2425700" cy="1612900"/>
            <a:chOff x="9296400" y="4451350"/>
            <a:chExt cx="2425700" cy="1612900"/>
          </a:xfrm>
        </p:grpSpPr>
        <p:pic>
          <p:nvPicPr>
            <p:cNvPr descr="A picture containing table, drawing&#10;&#10;Description automatically generated" id="4272" name="Google Shape;4272;p5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109200" y="4451350"/>
              <a:ext cx="1612900" cy="161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3" name="Google Shape;4273;p58"/>
            <p:cNvSpPr txBox="1"/>
            <p:nvPr/>
          </p:nvSpPr>
          <p:spPr>
            <a:xfrm>
              <a:off x="9296400" y="4744591"/>
              <a:ext cx="149271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2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Sounds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2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simple!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7" name="Shape 4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8" name="Google Shape;4278;p59"/>
          <p:cNvSpPr txBox="1"/>
          <p:nvPr>
            <p:ph type="title"/>
          </p:nvPr>
        </p:nvSpPr>
        <p:spPr>
          <a:xfrm>
            <a:off x="811306" y="303903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A day in the life: connecting to the Internet</a:t>
            </a:r>
            <a:endParaRPr/>
          </a:p>
        </p:txBody>
      </p:sp>
      <p:sp>
        <p:nvSpPr>
          <p:cNvPr id="4279" name="Google Shape;4279;p59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80" name="Google Shape;4280;p59"/>
          <p:cNvSpPr/>
          <p:nvPr/>
        </p:nvSpPr>
        <p:spPr>
          <a:xfrm>
            <a:off x="691870" y="1878292"/>
            <a:ext cx="3554412" cy="2754313"/>
          </a:xfrm>
          <a:custGeom>
            <a:rect b="b" l="l" r="r" t="t"/>
            <a:pathLst>
              <a:path extrusionOk="0" h="958" w="2406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1" name="Google Shape;4281;p59"/>
          <p:cNvCxnSpPr/>
          <p:nvPr/>
        </p:nvCxnSpPr>
        <p:spPr>
          <a:xfrm flipH="1" rot="10800000">
            <a:off x="3693832" y="2949855"/>
            <a:ext cx="155575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2" name="Google Shape;4282;p59"/>
          <p:cNvCxnSpPr/>
          <p:nvPr/>
        </p:nvCxnSpPr>
        <p:spPr>
          <a:xfrm>
            <a:off x="2584170" y="3122892"/>
            <a:ext cx="6953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3" name="Google Shape;4283;p59"/>
          <p:cNvCxnSpPr/>
          <p:nvPr/>
        </p:nvCxnSpPr>
        <p:spPr>
          <a:xfrm flipH="1" rot="10800000">
            <a:off x="3843057" y="2806980"/>
            <a:ext cx="138113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284" name="Google Shape;4284;p59"/>
          <p:cNvCxnSpPr/>
          <p:nvPr/>
        </p:nvCxnSpPr>
        <p:spPr>
          <a:xfrm flipH="1" rot="10800000">
            <a:off x="3198532" y="3341967"/>
            <a:ext cx="512763" cy="6127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5" name="Google Shape;4285;p59"/>
          <p:cNvCxnSpPr/>
          <p:nvPr/>
        </p:nvCxnSpPr>
        <p:spPr>
          <a:xfrm flipH="1" rot="10800000">
            <a:off x="3670020" y="4087905"/>
            <a:ext cx="512015" cy="18116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86" name="Google Shape;4286;p59"/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4287" name="Google Shape;4287;p59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8" name="Google Shape;4288;p59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89" name="Google Shape;4289;p59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4290" name="Google Shape;4290;p59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1" name="Google Shape;4291;p59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2" name="Google Shape;4292;p59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3" name="Google Shape;4293;p59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294" name="Google Shape;4294;p59"/>
          <p:cNvSpPr/>
          <p:nvPr/>
        </p:nvSpPr>
        <p:spPr>
          <a:xfrm rot="5400000">
            <a:off x="2648281" y="3003260"/>
            <a:ext cx="13416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95" name="Google Shape;4295;p59"/>
          <p:cNvSpPr/>
          <p:nvPr/>
        </p:nvSpPr>
        <p:spPr>
          <a:xfrm rot="5400000">
            <a:off x="3522564" y="4176324"/>
            <a:ext cx="140795" cy="179874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296" name="Google Shape;4296;p59"/>
          <p:cNvGrpSpPr/>
          <p:nvPr/>
        </p:nvGrpSpPr>
        <p:grpSpPr>
          <a:xfrm>
            <a:off x="1946552" y="2678242"/>
            <a:ext cx="913139" cy="665131"/>
            <a:chOff x="7455987" y="2414528"/>
            <a:chExt cx="511700" cy="327647"/>
          </a:xfrm>
        </p:grpSpPr>
        <p:pic>
          <p:nvPicPr>
            <p:cNvPr descr="laptop_keyboard" id="4297" name="Google Shape;4297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98" name="Google Shape;4298;p59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4299" name="Google Shape;4299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00" name="Google Shape;4300;p59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1" name="Google Shape;4301;p59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2" name="Google Shape;4302;p59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3" name="Google Shape;4303;p59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4" name="Google Shape;4304;p59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5" name="Google Shape;4305;p59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6" name="Google Shape;4306;p59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4307" name="Google Shape;4307;p5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8" name="Google Shape;4308;p59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9" name="Google Shape;4309;p59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0" name="Google Shape;4310;p59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1" name="Google Shape;4311;p59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2" name="Google Shape;4312;p59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13" name="Google Shape;4313;p59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4" name="Google Shape;4314;p59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5" name="Google Shape;4315;p59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6" name="Google Shape;4316;p59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7" name="Google Shape;4317;p59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8" name="Google Shape;4318;p59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19" name="Google Shape;4319;p59"/>
          <p:cNvSpPr/>
          <p:nvPr/>
        </p:nvSpPr>
        <p:spPr>
          <a:xfrm rot="2603620">
            <a:off x="3123075" y="3881648"/>
            <a:ext cx="140795" cy="23552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320" name="Google Shape;4320;p59"/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4321" name="Google Shape;4321;p59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4322" name="Google Shape;4322;p59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4323" name="Google Shape;4323;p5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324" name="Google Shape;4324;p59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5" name="Google Shape;4325;p5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6" name="Google Shape;4326;p59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7" name="Google Shape;4327;p5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28" name="Google Shape;4328;p59"/>
          <p:cNvSpPr txBox="1"/>
          <p:nvPr/>
        </p:nvSpPr>
        <p:spPr>
          <a:xfrm>
            <a:off x="2528047" y="4464423"/>
            <a:ext cx="1351524" cy="56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 has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 server</a:t>
            </a:r>
            <a:endParaRPr/>
          </a:p>
        </p:txBody>
      </p:sp>
      <p:sp>
        <p:nvSpPr>
          <p:cNvPr id="4329" name="Google Shape;4329;p59"/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arriving mobile: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 client</a:t>
            </a:r>
            <a:endParaRPr/>
          </a:p>
        </p:txBody>
      </p:sp>
      <p:sp>
        <p:nvSpPr>
          <p:cNvPr id="4330" name="Google Shape;4330;p59"/>
          <p:cNvSpPr txBox="1"/>
          <p:nvPr/>
        </p:nvSpPr>
        <p:spPr>
          <a:xfrm>
            <a:off x="5158160" y="1377950"/>
            <a:ext cx="6691630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connecting laptop needs to get its own IP address, addr of first-hop router, addr of DNS server: use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DHCP</a:t>
            </a:r>
            <a:endParaRPr/>
          </a:p>
        </p:txBody>
      </p:sp>
      <p:grpSp>
        <p:nvGrpSpPr>
          <p:cNvPr id="4331" name="Google Shape;4331;p59"/>
          <p:cNvGrpSpPr/>
          <p:nvPr/>
        </p:nvGrpSpPr>
        <p:grpSpPr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4332" name="Google Shape;4332;p59"/>
            <p:cNvSpPr/>
            <p:nvPr/>
          </p:nvSpPr>
          <p:spPr>
            <a:xfrm>
              <a:off x="662" y="698"/>
              <a:ext cx="628" cy="1032"/>
            </a:xfrm>
            <a:custGeom>
              <a:rect b="b" l="l" r="r" t="t"/>
              <a:pathLst>
                <a:path extrusionOk="0" h="11424" w="1039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>
              <a:gsLst>
                <a:gs pos="0">
                  <a:srgbClr val="7F7F7F"/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33" name="Google Shape;4333;p59"/>
            <p:cNvGrpSpPr/>
            <p:nvPr/>
          </p:nvGrpSpPr>
          <p:grpSpPr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4334" name="Google Shape;4334;p59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5" name="Google Shape;4335;p59"/>
              <p:cNvSpPr txBox="1"/>
              <p:nvPr/>
            </p:nvSpPr>
            <p:spPr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DHCP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4336" name="Google Shape;4336;p59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7" name="Google Shape;4337;p59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8" name="Google Shape;4338;p59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9" name="Google Shape;4339;p59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340" name="Google Shape;4340;p59"/>
          <p:cNvGrpSpPr/>
          <p:nvPr/>
        </p:nvGrpSpPr>
        <p:grpSpPr>
          <a:xfrm>
            <a:off x="641723" y="1411287"/>
            <a:ext cx="544513" cy="244475"/>
            <a:chOff x="844" y="3337"/>
            <a:chExt cx="343" cy="154"/>
          </a:xfrm>
        </p:grpSpPr>
        <p:sp>
          <p:nvSpPr>
            <p:cNvPr id="4341" name="Google Shape;4341;p59"/>
            <p:cNvSpPr/>
            <p:nvPr/>
          </p:nvSpPr>
          <p:spPr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2" name="Google Shape;4342;p59"/>
            <p:cNvSpPr txBox="1"/>
            <p:nvPr/>
          </p:nvSpPr>
          <p:spPr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DHCP</a:t>
              </a:r>
              <a:endParaRPr/>
            </a:p>
          </p:txBody>
        </p:sp>
      </p:grpSp>
      <p:grpSp>
        <p:nvGrpSpPr>
          <p:cNvPr id="4343" name="Google Shape;4343;p59"/>
          <p:cNvGrpSpPr/>
          <p:nvPr/>
        </p:nvGrpSpPr>
        <p:grpSpPr>
          <a:xfrm>
            <a:off x="187698" y="1430337"/>
            <a:ext cx="1081088" cy="1166813"/>
            <a:chOff x="42" y="744"/>
            <a:chExt cx="681" cy="735"/>
          </a:xfrm>
        </p:grpSpPr>
        <p:grpSp>
          <p:nvGrpSpPr>
            <p:cNvPr id="4344" name="Google Shape;4344;p59"/>
            <p:cNvGrpSpPr/>
            <p:nvPr/>
          </p:nvGrpSpPr>
          <p:grpSpPr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4345" name="Google Shape;4345;p59"/>
              <p:cNvGrpSpPr/>
              <p:nvPr/>
            </p:nvGrpSpPr>
            <p:grpSpPr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4346" name="Google Shape;4346;p59"/>
                <p:cNvGrpSpPr/>
                <p:nvPr/>
              </p:nvGrpSpPr>
              <p:grpSpPr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4347" name="Google Shape;4347;p59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48" name="Google Shape;4348;p59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sp>
              <p:nvSpPr>
                <p:cNvPr id="4349" name="Google Shape;4349;p59"/>
                <p:cNvSpPr/>
                <p:nvPr/>
              </p:nvSpPr>
              <p:spPr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0" name="Google Shape;4350;p59"/>
                <p:cNvSpPr/>
                <p:nvPr/>
              </p:nvSpPr>
              <p:spPr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51" name="Google Shape;4351;p59"/>
              <p:cNvGrpSpPr/>
              <p:nvPr/>
            </p:nvGrpSpPr>
            <p:grpSpPr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4352" name="Google Shape;4352;p59"/>
                <p:cNvGrpSpPr/>
                <p:nvPr/>
              </p:nvGrpSpPr>
              <p:grpSpPr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4353" name="Google Shape;4353;p59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54" name="Google Shape;4354;p59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grpSp>
              <p:nvGrpSpPr>
                <p:cNvPr id="4355" name="Google Shape;4355;p59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4356" name="Google Shape;4356;p59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57" name="Google Shape;4357;p59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358" name="Google Shape;4358;p59"/>
              <p:cNvGrpSpPr/>
              <p:nvPr/>
            </p:nvGrpSpPr>
            <p:grpSpPr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4359" name="Google Shape;4359;p59"/>
                <p:cNvSpPr/>
                <p:nvPr/>
              </p:nvSpPr>
              <p:spPr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0" name="Google Shape;4360;p59"/>
                <p:cNvSpPr/>
                <p:nvPr/>
              </p:nvSpPr>
              <p:spPr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3333CC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61" name="Google Shape;4361;p59"/>
              <p:cNvGrpSpPr/>
              <p:nvPr/>
            </p:nvGrpSpPr>
            <p:grpSpPr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4362" name="Google Shape;4362;p59"/>
                <p:cNvGrpSpPr/>
                <p:nvPr/>
              </p:nvGrpSpPr>
              <p:grpSpPr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4363" name="Google Shape;4363;p59"/>
                  <p:cNvGrpSpPr/>
                  <p:nvPr/>
                </p:nvGrpSpPr>
                <p:grpSpPr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4364" name="Google Shape;4364;p59"/>
                    <p:cNvGrpSpPr/>
                    <p:nvPr/>
                  </p:nvGrpSpPr>
                  <p:grpSpPr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4365" name="Google Shape;4365;p59"/>
                      <p:cNvSpPr/>
                      <p:nvPr/>
                    </p:nvSpPr>
                    <p:spPr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366" name="Google Shape;4366;p59"/>
                      <p:cNvSpPr txBox="1"/>
                      <p:nvPr/>
                    </p:nvSpPr>
                    <p:spPr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FFFF"/>
                          </a:buClr>
                          <a:buSzPts val="1000"/>
                          <a:buFont typeface="Arial"/>
                          <a:buNone/>
                        </a:pPr>
                        <a:r>
                          <a:rPr b="0" i="0" lang="en-US" sz="1000" u="none" cap="none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DHCP</a:t>
                        </a:r>
                        <a:endParaRPr/>
                      </a:p>
                    </p:txBody>
                  </p:sp>
                </p:grpSp>
                <p:grpSp>
                  <p:nvGrpSpPr>
                    <p:cNvPr id="4367" name="Google Shape;4367;p59"/>
                    <p:cNvGrpSpPr/>
                    <p:nvPr/>
                  </p:nvGrpSpPr>
                  <p:grpSpPr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4368" name="Google Shape;4368;p59"/>
                      <p:cNvSpPr/>
                      <p:nvPr/>
                    </p:nvSpPr>
                    <p:spPr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369" name="Google Shape;4369;p59"/>
                      <p:cNvSpPr/>
                      <p:nvPr/>
                    </p:nvSpPr>
                    <p:spPr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rgbClr val="00CC99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4370" name="Google Shape;4370;p59"/>
                  <p:cNvSpPr/>
                  <p:nvPr/>
                </p:nvSpPr>
                <p:spPr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71" name="Google Shape;4371;p59"/>
                  <p:cNvSpPr/>
                  <p:nvPr/>
                </p:nvSpPr>
                <p:spPr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3333CC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372" name="Google Shape;4372;p59"/>
                <p:cNvSpPr/>
                <p:nvPr/>
              </p:nvSpPr>
              <p:spPr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3" name="Google Shape;4373;p59"/>
                <p:cNvSpPr/>
                <p:nvPr/>
              </p:nvSpPr>
              <p:spPr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4" name="Google Shape;4374;p59"/>
                <p:cNvSpPr/>
                <p:nvPr/>
              </p:nvSpPr>
              <p:spPr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375" name="Google Shape;4375;p59"/>
            <p:cNvSpPr/>
            <p:nvPr/>
          </p:nvSpPr>
          <p:spPr>
            <a:xfrm>
              <a:off x="384" y="744"/>
              <a:ext cx="240" cy="735"/>
            </a:xfrm>
            <a:prstGeom prst="downArrow">
              <a:avLst>
                <a:gd fmla="val 54167" name="adj1"/>
                <a:gd fmla="val 49170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6" name="Google Shape;4376;p59"/>
          <p:cNvGrpSpPr/>
          <p:nvPr/>
        </p:nvGrpSpPr>
        <p:grpSpPr>
          <a:xfrm>
            <a:off x="771898" y="2638425"/>
            <a:ext cx="1081088" cy="244475"/>
            <a:chOff x="504" y="3523"/>
            <a:chExt cx="681" cy="154"/>
          </a:xfrm>
        </p:grpSpPr>
        <p:grpSp>
          <p:nvGrpSpPr>
            <p:cNvPr id="4377" name="Google Shape;4377;p59"/>
            <p:cNvGrpSpPr/>
            <p:nvPr/>
          </p:nvGrpSpPr>
          <p:grpSpPr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4378" name="Google Shape;4378;p59"/>
              <p:cNvGrpSpPr/>
              <p:nvPr/>
            </p:nvGrpSpPr>
            <p:grpSpPr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4379" name="Google Shape;4379;p59"/>
                <p:cNvGrpSpPr/>
                <p:nvPr/>
              </p:nvGrpSpPr>
              <p:grpSpPr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4380" name="Google Shape;4380;p59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81" name="Google Shape;4381;p59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grpSp>
              <p:nvGrpSpPr>
                <p:cNvPr id="4382" name="Google Shape;4382;p59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4383" name="Google Shape;4383;p59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84" name="Google Shape;4384;p59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4385" name="Google Shape;4385;p59"/>
              <p:cNvSpPr/>
              <p:nvPr/>
            </p:nvSpPr>
            <p:spPr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6" name="Google Shape;4386;p59"/>
              <p:cNvSpPr/>
              <p:nvPr/>
            </p:nvSpPr>
            <p:spPr>
              <a:xfrm>
                <a:off x="723" y="3473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87" name="Google Shape;4387;p59"/>
            <p:cNvSpPr/>
            <p:nvPr/>
          </p:nvSpPr>
          <p:spPr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8" name="Google Shape;4388;p59"/>
            <p:cNvSpPr/>
            <p:nvPr/>
          </p:nvSpPr>
          <p:spPr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9" name="Google Shape;4389;p59"/>
            <p:cNvSpPr/>
            <p:nvPr/>
          </p:nvSpPr>
          <p:spPr>
            <a:xfrm>
              <a:off x="504" y="3529"/>
              <a:ext cx="681" cy="138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0" name="Google Shape;4390;p59"/>
          <p:cNvGrpSpPr/>
          <p:nvPr/>
        </p:nvGrpSpPr>
        <p:grpSpPr>
          <a:xfrm>
            <a:off x="1598986" y="3330575"/>
            <a:ext cx="1316037" cy="1314450"/>
            <a:chOff x="931" y="1941"/>
            <a:chExt cx="829" cy="828"/>
          </a:xfrm>
        </p:grpSpPr>
        <p:sp>
          <p:nvSpPr>
            <p:cNvPr id="4391" name="Google Shape;4391;p59"/>
            <p:cNvSpPr/>
            <p:nvPr/>
          </p:nvSpPr>
          <p:spPr>
            <a:xfrm>
              <a:off x="1424" y="1965"/>
              <a:ext cx="336" cy="801"/>
            </a:xfrm>
            <a:custGeom>
              <a:rect b="b" l="l" r="r" t="t"/>
              <a:pathLst>
                <a:path extrusionOk="0" h="801" w="55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92" name="Google Shape;4392;p59"/>
            <p:cNvGrpSpPr/>
            <p:nvPr/>
          </p:nvGrpSpPr>
          <p:grpSpPr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4393" name="Google Shape;4393;p59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4" name="Google Shape;4394;p59"/>
              <p:cNvSpPr txBox="1"/>
              <p:nvPr/>
            </p:nvSpPr>
            <p:spPr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DHCP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4395" name="Google Shape;4395;p59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96" name="Google Shape;4396;p59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97" name="Google Shape;4397;p59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98" name="Google Shape;4398;p59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399" name="Google Shape;4399;p59"/>
          <p:cNvGrpSpPr/>
          <p:nvPr/>
        </p:nvGrpSpPr>
        <p:grpSpPr>
          <a:xfrm>
            <a:off x="460748" y="3230562"/>
            <a:ext cx="1081088" cy="1217613"/>
            <a:chOff x="1404" y="3105"/>
            <a:chExt cx="681" cy="767"/>
          </a:xfrm>
        </p:grpSpPr>
        <p:grpSp>
          <p:nvGrpSpPr>
            <p:cNvPr id="4400" name="Google Shape;4400;p59"/>
            <p:cNvGrpSpPr/>
            <p:nvPr/>
          </p:nvGrpSpPr>
          <p:grpSpPr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4401" name="Google Shape;4401;p59"/>
              <p:cNvGrpSpPr/>
              <p:nvPr/>
            </p:nvGrpSpPr>
            <p:grpSpPr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4402" name="Google Shape;4402;p59"/>
                <p:cNvGrpSpPr/>
                <p:nvPr/>
              </p:nvGrpSpPr>
              <p:grpSpPr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4403" name="Google Shape;4403;p59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04" name="Google Shape;4404;p59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sp>
              <p:nvSpPr>
                <p:cNvPr id="4405" name="Google Shape;4405;p59"/>
                <p:cNvSpPr/>
                <p:nvPr/>
              </p:nvSpPr>
              <p:spPr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06" name="Google Shape;4406;p59"/>
                <p:cNvSpPr/>
                <p:nvPr/>
              </p:nvSpPr>
              <p:spPr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07" name="Google Shape;4407;p59"/>
              <p:cNvGrpSpPr/>
              <p:nvPr/>
            </p:nvGrpSpPr>
            <p:grpSpPr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4408" name="Google Shape;4408;p59"/>
                <p:cNvGrpSpPr/>
                <p:nvPr/>
              </p:nvGrpSpPr>
              <p:grpSpPr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4409" name="Google Shape;4409;p59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10" name="Google Shape;4410;p59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grpSp>
              <p:nvGrpSpPr>
                <p:cNvPr id="4411" name="Google Shape;4411;p59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4412" name="Google Shape;4412;p59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13" name="Google Shape;4413;p59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414" name="Google Shape;4414;p59"/>
              <p:cNvGrpSpPr/>
              <p:nvPr/>
            </p:nvGrpSpPr>
            <p:grpSpPr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4415" name="Google Shape;4415;p59"/>
                <p:cNvSpPr/>
                <p:nvPr/>
              </p:nvSpPr>
              <p:spPr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6" name="Google Shape;4416;p59"/>
                <p:cNvSpPr/>
                <p:nvPr/>
              </p:nvSpPr>
              <p:spPr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3333CC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17" name="Google Shape;4417;p59"/>
              <p:cNvGrpSpPr/>
              <p:nvPr/>
            </p:nvGrpSpPr>
            <p:grpSpPr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4418" name="Google Shape;4418;p59"/>
                <p:cNvGrpSpPr/>
                <p:nvPr/>
              </p:nvGrpSpPr>
              <p:grpSpPr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4419" name="Google Shape;4419;p59"/>
                  <p:cNvGrpSpPr/>
                  <p:nvPr/>
                </p:nvGrpSpPr>
                <p:grpSpPr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4420" name="Google Shape;4420;p59"/>
                    <p:cNvGrpSpPr/>
                    <p:nvPr/>
                  </p:nvGrpSpPr>
                  <p:grpSpPr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4421" name="Google Shape;4421;p59"/>
                      <p:cNvSpPr/>
                      <p:nvPr/>
                    </p:nvSpPr>
                    <p:spPr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422" name="Google Shape;4422;p59"/>
                      <p:cNvSpPr txBox="1"/>
                      <p:nvPr/>
                    </p:nvSpPr>
                    <p:spPr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FFFF"/>
                          </a:buClr>
                          <a:buSzPts val="1000"/>
                          <a:buFont typeface="Arial"/>
                          <a:buNone/>
                        </a:pPr>
                        <a:r>
                          <a:rPr b="0" i="0" lang="en-US" sz="1000" u="none" cap="none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DHCP</a:t>
                        </a:r>
                        <a:endParaRPr/>
                      </a:p>
                    </p:txBody>
                  </p:sp>
                </p:grpSp>
                <p:grpSp>
                  <p:nvGrpSpPr>
                    <p:cNvPr id="4423" name="Google Shape;4423;p59"/>
                    <p:cNvGrpSpPr/>
                    <p:nvPr/>
                  </p:nvGrpSpPr>
                  <p:grpSpPr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4424" name="Google Shape;4424;p59"/>
                      <p:cNvSpPr/>
                      <p:nvPr/>
                    </p:nvSpPr>
                    <p:spPr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425" name="Google Shape;4425;p59"/>
                      <p:cNvSpPr/>
                      <p:nvPr/>
                    </p:nvSpPr>
                    <p:spPr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rgbClr val="00CC99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4426" name="Google Shape;4426;p59"/>
                  <p:cNvSpPr/>
                  <p:nvPr/>
                </p:nvSpPr>
                <p:spPr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27" name="Google Shape;4427;p59"/>
                  <p:cNvSpPr/>
                  <p:nvPr/>
                </p:nvSpPr>
                <p:spPr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3333CC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428" name="Google Shape;4428;p59"/>
                <p:cNvSpPr/>
                <p:nvPr/>
              </p:nvSpPr>
              <p:spPr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9" name="Google Shape;4429;p59"/>
                <p:cNvSpPr/>
                <p:nvPr/>
              </p:nvSpPr>
              <p:spPr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0" name="Google Shape;4430;p59"/>
                <p:cNvSpPr/>
                <p:nvPr/>
              </p:nvSpPr>
              <p:spPr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431" name="Google Shape;4431;p59"/>
            <p:cNvSpPr/>
            <p:nvPr/>
          </p:nvSpPr>
          <p:spPr>
            <a:xfrm rot="10800000">
              <a:off x="1727" y="3105"/>
              <a:ext cx="240" cy="767"/>
            </a:xfrm>
            <a:prstGeom prst="downArrow">
              <a:avLst>
                <a:gd fmla="val 54167" name="adj1"/>
                <a:gd fmla="val 51311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32" name="Google Shape;4432;p59"/>
            <p:cNvGrpSpPr/>
            <p:nvPr/>
          </p:nvGrpSpPr>
          <p:grpSpPr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4433" name="Google Shape;4433;p59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4" name="Google Shape;4434;p59"/>
              <p:cNvSpPr txBox="1"/>
              <p:nvPr/>
            </p:nvSpPr>
            <p:spPr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DHCP</a:t>
                </a:r>
                <a:endParaRPr/>
              </a:p>
            </p:txBody>
          </p:sp>
        </p:grpSp>
      </p:grpSp>
      <p:grpSp>
        <p:nvGrpSpPr>
          <p:cNvPr id="4435" name="Google Shape;4435;p59"/>
          <p:cNvGrpSpPr/>
          <p:nvPr/>
        </p:nvGrpSpPr>
        <p:grpSpPr>
          <a:xfrm>
            <a:off x="924298" y="3427412"/>
            <a:ext cx="544513" cy="244475"/>
            <a:chOff x="844" y="3337"/>
            <a:chExt cx="343" cy="154"/>
          </a:xfrm>
        </p:grpSpPr>
        <p:sp>
          <p:nvSpPr>
            <p:cNvPr id="4436" name="Google Shape;4436;p59"/>
            <p:cNvSpPr/>
            <p:nvPr/>
          </p:nvSpPr>
          <p:spPr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7" name="Google Shape;4437;p59"/>
            <p:cNvSpPr txBox="1"/>
            <p:nvPr/>
          </p:nvSpPr>
          <p:spPr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DHCP</a:t>
              </a:r>
              <a:endParaRPr/>
            </a:p>
          </p:txBody>
        </p:sp>
      </p:grpSp>
      <p:sp>
        <p:nvSpPr>
          <p:cNvPr id="4438" name="Google Shape;4438;p59"/>
          <p:cNvSpPr/>
          <p:nvPr/>
        </p:nvSpPr>
        <p:spPr>
          <a:xfrm>
            <a:off x="5158161" y="2817812"/>
            <a:ext cx="6365968" cy="1306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DHCP request </a:t>
            </a:r>
            <a:r>
              <a:rPr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encapsulated</a:t>
            </a:r>
            <a:r>
              <a:rPr lang="en-US" sz="2800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UDP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encapsulated in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encapsulated in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802.3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Ethernet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9" name="Google Shape;4439;p59"/>
          <p:cNvSpPr/>
          <p:nvPr/>
        </p:nvSpPr>
        <p:spPr>
          <a:xfrm>
            <a:off x="5156572" y="4229100"/>
            <a:ext cx="6573673" cy="1563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Ethernet frame </a:t>
            </a:r>
            <a:r>
              <a:rPr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broadcast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(dest: FFFFFFFFFFFF) on LAN, received at router running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DHCP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4440" name="Google Shape;4440;p59"/>
          <p:cNvSpPr/>
          <p:nvPr/>
        </p:nvSpPr>
        <p:spPr>
          <a:xfrm>
            <a:off x="5154985" y="5565775"/>
            <a:ext cx="6541416" cy="129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Ethernet </a:t>
            </a:r>
            <a:r>
              <a:rPr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demuxed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IP demuxed, UDP demuxed to DHCP </a:t>
            </a:r>
            <a:endParaRPr/>
          </a:p>
        </p:txBody>
      </p:sp>
      <p:grpSp>
        <p:nvGrpSpPr>
          <p:cNvPr id="4441" name="Google Shape;4441;p59"/>
          <p:cNvGrpSpPr/>
          <p:nvPr/>
        </p:nvGrpSpPr>
        <p:grpSpPr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4442" name="Google Shape;4442;p59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3" name="Google Shape;4443;p59"/>
            <p:cNvSpPr/>
            <p:nvPr/>
          </p:nvSpPr>
          <p:spPr>
            <a:xfrm>
              <a:off x="4203" y="429"/>
              <a:ext cx="1053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4" name="Google Shape;4444;p59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5" name="Google Shape;4445;p5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6" name="Google Shape;4446;p59"/>
            <p:cNvSpPr/>
            <p:nvPr/>
          </p:nvSpPr>
          <p:spPr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47" name="Google Shape;4447;p59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4448" name="Google Shape;4448;p59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9" name="Google Shape;4449;p59"/>
              <p:cNvSpPr/>
              <p:nvPr/>
            </p:nvSpPr>
            <p:spPr>
              <a:xfrm>
                <a:off x="633" y="2584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50" name="Google Shape;4450;p59"/>
            <p:cNvSpPr/>
            <p:nvPr/>
          </p:nvSpPr>
          <p:spPr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51" name="Google Shape;4451;p59"/>
            <p:cNvGrpSpPr/>
            <p:nvPr/>
          </p:nvGrpSpPr>
          <p:grpSpPr>
            <a:xfrm>
              <a:off x="4745" y="996"/>
              <a:ext cx="580" cy="134"/>
              <a:chOff x="612" y="2570"/>
              <a:chExt cx="724" cy="139"/>
            </a:xfrm>
          </p:grpSpPr>
          <p:sp>
            <p:nvSpPr>
              <p:cNvPr id="4452" name="Google Shape;4452;p59"/>
              <p:cNvSpPr/>
              <p:nvPr/>
            </p:nvSpPr>
            <p:spPr>
              <a:xfrm>
                <a:off x="612" y="2570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3" name="Google Shape;4453;p59"/>
              <p:cNvSpPr/>
              <p:nvPr/>
            </p:nvSpPr>
            <p:spPr>
              <a:xfrm>
                <a:off x="628" y="2589"/>
                <a:ext cx="692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54" name="Google Shape;4454;p59"/>
            <p:cNvSpPr/>
            <p:nvPr/>
          </p:nvSpPr>
          <p:spPr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5" name="Google Shape;4455;p59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56" name="Google Shape;4456;p59"/>
            <p:cNvGrpSpPr/>
            <p:nvPr/>
          </p:nvGrpSpPr>
          <p:grpSpPr>
            <a:xfrm>
              <a:off x="4733" y="1636"/>
              <a:ext cx="586" cy="140"/>
              <a:chOff x="611" y="2576"/>
              <a:chExt cx="730" cy="129"/>
            </a:xfrm>
          </p:grpSpPr>
          <p:sp>
            <p:nvSpPr>
              <p:cNvPr id="4457" name="Google Shape;4457;p59"/>
              <p:cNvSpPr/>
              <p:nvPr/>
            </p:nvSpPr>
            <p:spPr>
              <a:xfrm>
                <a:off x="611" y="2576"/>
                <a:ext cx="730" cy="12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8" name="Google Shape;4458;p59"/>
              <p:cNvSpPr/>
              <p:nvPr/>
            </p:nvSpPr>
            <p:spPr>
              <a:xfrm>
                <a:off x="627" y="2588"/>
                <a:ext cx="699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59" name="Google Shape;4459;p5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60" name="Google Shape;4460;p59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4461" name="Google Shape;4461;p59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2" name="Google Shape;4462;p59"/>
              <p:cNvSpPr/>
              <p:nvPr/>
            </p:nvSpPr>
            <p:spPr>
              <a:xfrm>
                <a:off x="630" y="2585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63" name="Google Shape;4463;p59"/>
            <p:cNvSpPr/>
            <p:nvPr/>
          </p:nvSpPr>
          <p:spPr>
            <a:xfrm>
              <a:off x="5250" y="429"/>
              <a:ext cx="69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4" name="Google Shape;4464;p5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5" name="Google Shape;4465;p5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6" name="Google Shape;4466;p59"/>
            <p:cNvSpPr/>
            <p:nvPr/>
          </p:nvSpPr>
          <p:spPr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7" name="Google Shape;4467;p5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8" name="Google Shape;4468;p59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9" name="Google Shape;4469;p59"/>
            <p:cNvSpPr/>
            <p:nvPr/>
          </p:nvSpPr>
          <p:spPr>
            <a:xfrm>
              <a:off x="4203" y="2709"/>
              <a:ext cx="1072" cy="8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0" name="Google Shape;4470;p59"/>
            <p:cNvSpPr/>
            <p:nvPr/>
          </p:nvSpPr>
          <p:spPr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1" name="Google Shape;4471;p59"/>
            <p:cNvSpPr/>
            <p:nvPr/>
          </p:nvSpPr>
          <p:spPr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2" name="Google Shape;4472;p59"/>
            <p:cNvSpPr/>
            <p:nvPr/>
          </p:nvSpPr>
          <p:spPr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3" name="Google Shape;4473;p59"/>
            <p:cNvSpPr/>
            <p:nvPr/>
          </p:nvSpPr>
          <p:spPr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7" name="Shape 4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8" name="Google Shape;4478;p60"/>
          <p:cNvSpPr txBox="1"/>
          <p:nvPr>
            <p:ph type="title"/>
          </p:nvPr>
        </p:nvSpPr>
        <p:spPr>
          <a:xfrm>
            <a:off x="811306" y="303903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A day in the life: connecting to the Internet</a:t>
            </a:r>
            <a:endParaRPr/>
          </a:p>
        </p:txBody>
      </p:sp>
      <p:sp>
        <p:nvSpPr>
          <p:cNvPr id="4479" name="Google Shape;4479;p60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80" name="Google Shape;4480;p60"/>
          <p:cNvSpPr/>
          <p:nvPr/>
        </p:nvSpPr>
        <p:spPr>
          <a:xfrm>
            <a:off x="691870" y="1878292"/>
            <a:ext cx="3554412" cy="2754313"/>
          </a:xfrm>
          <a:custGeom>
            <a:rect b="b" l="l" r="r" t="t"/>
            <a:pathLst>
              <a:path extrusionOk="0" h="958" w="2406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81" name="Google Shape;4481;p60"/>
          <p:cNvCxnSpPr/>
          <p:nvPr/>
        </p:nvCxnSpPr>
        <p:spPr>
          <a:xfrm flipH="1" rot="10800000">
            <a:off x="3693832" y="2949855"/>
            <a:ext cx="155575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2" name="Google Shape;4482;p60"/>
          <p:cNvCxnSpPr/>
          <p:nvPr/>
        </p:nvCxnSpPr>
        <p:spPr>
          <a:xfrm>
            <a:off x="2584170" y="3122892"/>
            <a:ext cx="6953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3" name="Google Shape;4483;p60"/>
          <p:cNvCxnSpPr/>
          <p:nvPr/>
        </p:nvCxnSpPr>
        <p:spPr>
          <a:xfrm flipH="1" rot="10800000">
            <a:off x="3843057" y="2806980"/>
            <a:ext cx="138113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84" name="Google Shape;4484;p60"/>
          <p:cNvCxnSpPr/>
          <p:nvPr/>
        </p:nvCxnSpPr>
        <p:spPr>
          <a:xfrm flipH="1" rot="10800000">
            <a:off x="3198532" y="3341967"/>
            <a:ext cx="512763" cy="6127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5" name="Google Shape;4485;p60"/>
          <p:cNvCxnSpPr/>
          <p:nvPr/>
        </p:nvCxnSpPr>
        <p:spPr>
          <a:xfrm flipH="1" rot="10800000">
            <a:off x="3670020" y="4087905"/>
            <a:ext cx="512015" cy="18116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86" name="Google Shape;4486;p60"/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4487" name="Google Shape;4487;p60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8" name="Google Shape;4488;p60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89" name="Google Shape;4489;p60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4490" name="Google Shape;4490;p60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1" name="Google Shape;4491;p60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2" name="Google Shape;4492;p60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3" name="Google Shape;4493;p60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494" name="Google Shape;4494;p60"/>
          <p:cNvSpPr/>
          <p:nvPr/>
        </p:nvSpPr>
        <p:spPr>
          <a:xfrm rot="5400000">
            <a:off x="2648281" y="3003260"/>
            <a:ext cx="13416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95" name="Google Shape;4495;p60"/>
          <p:cNvSpPr/>
          <p:nvPr/>
        </p:nvSpPr>
        <p:spPr>
          <a:xfrm rot="5400000">
            <a:off x="3522564" y="4176324"/>
            <a:ext cx="140795" cy="179874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496" name="Google Shape;4496;p60"/>
          <p:cNvGrpSpPr/>
          <p:nvPr/>
        </p:nvGrpSpPr>
        <p:grpSpPr>
          <a:xfrm>
            <a:off x="1905000" y="2501153"/>
            <a:ext cx="954696" cy="842220"/>
            <a:chOff x="7432700" y="2327293"/>
            <a:chExt cx="534987" cy="414882"/>
          </a:xfrm>
        </p:grpSpPr>
        <p:pic>
          <p:nvPicPr>
            <p:cNvPr descr="antenna_stylized" id="4497" name="Google Shape;4497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498" name="Google Shape;4498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9" name="Google Shape;4499;p60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4500" name="Google Shape;4500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01" name="Google Shape;4501;p60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2" name="Google Shape;4502;p60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3" name="Google Shape;4503;p60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4" name="Google Shape;4504;p60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5" name="Google Shape;4505;p60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6" name="Google Shape;4506;p60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7" name="Google Shape;4507;p60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4508" name="Google Shape;4508;p60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9" name="Google Shape;4509;p60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0" name="Google Shape;4510;p60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1" name="Google Shape;4511;p60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2" name="Google Shape;4512;p60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3" name="Google Shape;4513;p60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14" name="Google Shape;4514;p60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5" name="Google Shape;4515;p60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6" name="Google Shape;4516;p60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7" name="Google Shape;4517;p60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8" name="Google Shape;4518;p60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9" name="Google Shape;4519;p60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20" name="Google Shape;4520;p60"/>
          <p:cNvSpPr/>
          <p:nvPr/>
        </p:nvSpPr>
        <p:spPr>
          <a:xfrm rot="2603620">
            <a:off x="3123075" y="3881648"/>
            <a:ext cx="140795" cy="23552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521" name="Google Shape;4521;p60"/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4522" name="Google Shape;4522;p60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4523" name="Google Shape;4523;p6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4524" name="Google Shape;4524;p60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25" name="Google Shape;4525;p6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6" name="Google Shape;4526;p60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7" name="Google Shape;4527;p6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8" name="Google Shape;4528;p60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29" name="Google Shape;4529;p60"/>
          <p:cNvSpPr txBox="1"/>
          <p:nvPr/>
        </p:nvSpPr>
        <p:spPr>
          <a:xfrm>
            <a:off x="2528047" y="4464423"/>
            <a:ext cx="1351524" cy="56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 has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 server</a:t>
            </a:r>
            <a:endParaRPr/>
          </a:p>
        </p:txBody>
      </p:sp>
      <p:sp>
        <p:nvSpPr>
          <p:cNvPr id="4530" name="Google Shape;4530;p60"/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arriving mobile: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 client</a:t>
            </a:r>
            <a:endParaRPr/>
          </a:p>
        </p:txBody>
      </p:sp>
      <p:grpSp>
        <p:nvGrpSpPr>
          <p:cNvPr id="4531" name="Google Shape;4531;p60"/>
          <p:cNvGrpSpPr/>
          <p:nvPr/>
        </p:nvGrpSpPr>
        <p:grpSpPr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4532" name="Google Shape;4532;p60"/>
            <p:cNvSpPr/>
            <p:nvPr/>
          </p:nvSpPr>
          <p:spPr>
            <a:xfrm>
              <a:off x="662" y="698"/>
              <a:ext cx="628" cy="1032"/>
            </a:xfrm>
            <a:custGeom>
              <a:rect b="b" l="l" r="r" t="t"/>
              <a:pathLst>
                <a:path extrusionOk="0" h="11424" w="1039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>
              <a:gsLst>
                <a:gs pos="0">
                  <a:srgbClr val="7F7F7F"/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33" name="Google Shape;4533;p60"/>
            <p:cNvGrpSpPr/>
            <p:nvPr/>
          </p:nvGrpSpPr>
          <p:grpSpPr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4534" name="Google Shape;4534;p60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5" name="Google Shape;4535;p60"/>
              <p:cNvSpPr txBox="1"/>
              <p:nvPr/>
            </p:nvSpPr>
            <p:spPr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DHCP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4536" name="Google Shape;4536;p60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37" name="Google Shape;4537;p60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38" name="Google Shape;4538;p60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39" name="Google Shape;4539;p60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540" name="Google Shape;4540;p60"/>
          <p:cNvGrpSpPr/>
          <p:nvPr/>
        </p:nvGrpSpPr>
        <p:grpSpPr>
          <a:xfrm>
            <a:off x="1598986" y="3330575"/>
            <a:ext cx="1316037" cy="1314450"/>
            <a:chOff x="931" y="1941"/>
            <a:chExt cx="829" cy="828"/>
          </a:xfrm>
        </p:grpSpPr>
        <p:sp>
          <p:nvSpPr>
            <p:cNvPr id="4541" name="Google Shape;4541;p60"/>
            <p:cNvSpPr/>
            <p:nvPr/>
          </p:nvSpPr>
          <p:spPr>
            <a:xfrm>
              <a:off x="1424" y="1965"/>
              <a:ext cx="336" cy="801"/>
            </a:xfrm>
            <a:custGeom>
              <a:rect b="b" l="l" r="r" t="t"/>
              <a:pathLst>
                <a:path extrusionOk="0" h="801" w="55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42" name="Google Shape;4542;p60"/>
            <p:cNvGrpSpPr/>
            <p:nvPr/>
          </p:nvGrpSpPr>
          <p:grpSpPr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4543" name="Google Shape;4543;p60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4" name="Google Shape;4544;p60"/>
              <p:cNvSpPr txBox="1"/>
              <p:nvPr/>
            </p:nvSpPr>
            <p:spPr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DHCP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4545" name="Google Shape;4545;p60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46" name="Google Shape;4546;p60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47" name="Google Shape;4547;p60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48" name="Google Shape;4548;p60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549" name="Google Shape;4549;p60"/>
          <p:cNvGrpSpPr/>
          <p:nvPr/>
        </p:nvGrpSpPr>
        <p:grpSpPr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4550" name="Google Shape;4550;p60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1" name="Google Shape;4551;p60"/>
            <p:cNvSpPr/>
            <p:nvPr/>
          </p:nvSpPr>
          <p:spPr>
            <a:xfrm>
              <a:off x="4203" y="429"/>
              <a:ext cx="1053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2" name="Google Shape;4552;p60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3" name="Google Shape;4553;p60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4" name="Google Shape;4554;p60"/>
            <p:cNvSpPr/>
            <p:nvPr/>
          </p:nvSpPr>
          <p:spPr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55" name="Google Shape;4555;p60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4556" name="Google Shape;4556;p60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7" name="Google Shape;4557;p60"/>
              <p:cNvSpPr/>
              <p:nvPr/>
            </p:nvSpPr>
            <p:spPr>
              <a:xfrm>
                <a:off x="633" y="2584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58" name="Google Shape;4558;p60"/>
            <p:cNvSpPr/>
            <p:nvPr/>
          </p:nvSpPr>
          <p:spPr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59" name="Google Shape;4559;p60"/>
            <p:cNvGrpSpPr/>
            <p:nvPr/>
          </p:nvGrpSpPr>
          <p:grpSpPr>
            <a:xfrm>
              <a:off x="4745" y="996"/>
              <a:ext cx="580" cy="134"/>
              <a:chOff x="612" y="2570"/>
              <a:chExt cx="724" cy="139"/>
            </a:xfrm>
          </p:grpSpPr>
          <p:sp>
            <p:nvSpPr>
              <p:cNvPr id="4560" name="Google Shape;4560;p60"/>
              <p:cNvSpPr/>
              <p:nvPr/>
            </p:nvSpPr>
            <p:spPr>
              <a:xfrm>
                <a:off x="612" y="2570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1" name="Google Shape;4561;p60"/>
              <p:cNvSpPr/>
              <p:nvPr/>
            </p:nvSpPr>
            <p:spPr>
              <a:xfrm>
                <a:off x="628" y="2589"/>
                <a:ext cx="692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62" name="Google Shape;4562;p60"/>
            <p:cNvSpPr/>
            <p:nvPr/>
          </p:nvSpPr>
          <p:spPr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3" name="Google Shape;4563;p60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64" name="Google Shape;4564;p60"/>
            <p:cNvGrpSpPr/>
            <p:nvPr/>
          </p:nvGrpSpPr>
          <p:grpSpPr>
            <a:xfrm>
              <a:off x="4733" y="1636"/>
              <a:ext cx="586" cy="140"/>
              <a:chOff x="611" y="2576"/>
              <a:chExt cx="730" cy="129"/>
            </a:xfrm>
          </p:grpSpPr>
          <p:sp>
            <p:nvSpPr>
              <p:cNvPr id="4565" name="Google Shape;4565;p60"/>
              <p:cNvSpPr/>
              <p:nvPr/>
            </p:nvSpPr>
            <p:spPr>
              <a:xfrm>
                <a:off x="611" y="2576"/>
                <a:ext cx="730" cy="12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6" name="Google Shape;4566;p60"/>
              <p:cNvSpPr/>
              <p:nvPr/>
            </p:nvSpPr>
            <p:spPr>
              <a:xfrm>
                <a:off x="627" y="2588"/>
                <a:ext cx="699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67" name="Google Shape;4567;p60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68" name="Google Shape;4568;p60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4569" name="Google Shape;4569;p60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0" name="Google Shape;4570;p60"/>
              <p:cNvSpPr/>
              <p:nvPr/>
            </p:nvSpPr>
            <p:spPr>
              <a:xfrm>
                <a:off x="630" y="2585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71" name="Google Shape;4571;p60"/>
            <p:cNvSpPr/>
            <p:nvPr/>
          </p:nvSpPr>
          <p:spPr>
            <a:xfrm>
              <a:off x="5250" y="429"/>
              <a:ext cx="69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2" name="Google Shape;4572;p60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3" name="Google Shape;4573;p60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4" name="Google Shape;4574;p60"/>
            <p:cNvSpPr/>
            <p:nvPr/>
          </p:nvSpPr>
          <p:spPr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5" name="Google Shape;4575;p60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6" name="Google Shape;4576;p60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7" name="Google Shape;4577;p60"/>
            <p:cNvSpPr/>
            <p:nvPr/>
          </p:nvSpPr>
          <p:spPr>
            <a:xfrm>
              <a:off x="4203" y="2709"/>
              <a:ext cx="1072" cy="8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8" name="Google Shape;4578;p60"/>
            <p:cNvSpPr/>
            <p:nvPr/>
          </p:nvSpPr>
          <p:spPr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9" name="Google Shape;4579;p60"/>
            <p:cNvSpPr/>
            <p:nvPr/>
          </p:nvSpPr>
          <p:spPr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0" name="Google Shape;4580;p60"/>
            <p:cNvSpPr/>
            <p:nvPr/>
          </p:nvSpPr>
          <p:spPr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1" name="Google Shape;4581;p60"/>
            <p:cNvSpPr/>
            <p:nvPr/>
          </p:nvSpPr>
          <p:spPr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2" name="Google Shape;4582;p60"/>
          <p:cNvSpPr txBox="1"/>
          <p:nvPr/>
        </p:nvSpPr>
        <p:spPr>
          <a:xfrm>
            <a:off x="5231672" y="1504912"/>
            <a:ext cx="6548848" cy="157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 server formulates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DHCP ACK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containing client’s IP address, IP address of first-hop router for client, name &amp; IP address of DNS server</a:t>
            </a:r>
            <a:endParaRPr/>
          </a:p>
          <a:p>
            <a:pPr indent="-1651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83" name="Google Shape;4583;p60"/>
          <p:cNvGrpSpPr/>
          <p:nvPr/>
        </p:nvGrpSpPr>
        <p:grpSpPr>
          <a:xfrm>
            <a:off x="379319" y="3300692"/>
            <a:ext cx="1081088" cy="1166813"/>
            <a:chOff x="42" y="744"/>
            <a:chExt cx="681" cy="735"/>
          </a:xfrm>
        </p:grpSpPr>
        <p:grpSp>
          <p:nvGrpSpPr>
            <p:cNvPr id="4584" name="Google Shape;4584;p60"/>
            <p:cNvGrpSpPr/>
            <p:nvPr/>
          </p:nvGrpSpPr>
          <p:grpSpPr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4585" name="Google Shape;4585;p60"/>
              <p:cNvGrpSpPr/>
              <p:nvPr/>
            </p:nvGrpSpPr>
            <p:grpSpPr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4586" name="Google Shape;4586;p60"/>
                <p:cNvGrpSpPr/>
                <p:nvPr/>
              </p:nvGrpSpPr>
              <p:grpSpPr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4587" name="Google Shape;4587;p60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88" name="Google Shape;4588;p60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sp>
              <p:nvSpPr>
                <p:cNvPr id="4589" name="Google Shape;4589;p60"/>
                <p:cNvSpPr/>
                <p:nvPr/>
              </p:nvSpPr>
              <p:spPr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0" name="Google Shape;4590;p60"/>
                <p:cNvSpPr/>
                <p:nvPr/>
              </p:nvSpPr>
              <p:spPr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91" name="Google Shape;4591;p60"/>
              <p:cNvGrpSpPr/>
              <p:nvPr/>
            </p:nvGrpSpPr>
            <p:grpSpPr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4592" name="Google Shape;4592;p60"/>
                <p:cNvGrpSpPr/>
                <p:nvPr/>
              </p:nvGrpSpPr>
              <p:grpSpPr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4593" name="Google Shape;4593;p60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94" name="Google Shape;4594;p60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grpSp>
              <p:nvGrpSpPr>
                <p:cNvPr id="4595" name="Google Shape;4595;p60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4596" name="Google Shape;4596;p60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97" name="Google Shape;4597;p60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598" name="Google Shape;4598;p60"/>
              <p:cNvGrpSpPr/>
              <p:nvPr/>
            </p:nvGrpSpPr>
            <p:grpSpPr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4599" name="Google Shape;4599;p60"/>
                <p:cNvSpPr/>
                <p:nvPr/>
              </p:nvSpPr>
              <p:spPr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0" name="Google Shape;4600;p60"/>
                <p:cNvSpPr/>
                <p:nvPr/>
              </p:nvSpPr>
              <p:spPr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3333CC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01" name="Google Shape;4601;p60"/>
              <p:cNvGrpSpPr/>
              <p:nvPr/>
            </p:nvGrpSpPr>
            <p:grpSpPr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4602" name="Google Shape;4602;p60"/>
                <p:cNvGrpSpPr/>
                <p:nvPr/>
              </p:nvGrpSpPr>
              <p:grpSpPr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4603" name="Google Shape;4603;p60"/>
                  <p:cNvGrpSpPr/>
                  <p:nvPr/>
                </p:nvGrpSpPr>
                <p:grpSpPr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4604" name="Google Shape;4604;p60"/>
                    <p:cNvGrpSpPr/>
                    <p:nvPr/>
                  </p:nvGrpSpPr>
                  <p:grpSpPr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4605" name="Google Shape;4605;p60"/>
                      <p:cNvSpPr/>
                      <p:nvPr/>
                    </p:nvSpPr>
                    <p:spPr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606" name="Google Shape;4606;p60"/>
                      <p:cNvSpPr txBox="1"/>
                      <p:nvPr/>
                    </p:nvSpPr>
                    <p:spPr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FFFF"/>
                          </a:buClr>
                          <a:buSzPts val="1000"/>
                          <a:buFont typeface="Arial"/>
                          <a:buNone/>
                        </a:pPr>
                        <a:r>
                          <a:rPr b="0" i="0" lang="en-US" sz="1000" u="none" cap="none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DHCP</a:t>
                        </a:r>
                        <a:endParaRPr/>
                      </a:p>
                    </p:txBody>
                  </p:sp>
                </p:grpSp>
                <p:grpSp>
                  <p:nvGrpSpPr>
                    <p:cNvPr id="4607" name="Google Shape;4607;p60"/>
                    <p:cNvGrpSpPr/>
                    <p:nvPr/>
                  </p:nvGrpSpPr>
                  <p:grpSpPr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4608" name="Google Shape;4608;p60"/>
                      <p:cNvSpPr/>
                      <p:nvPr/>
                    </p:nvSpPr>
                    <p:spPr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609" name="Google Shape;4609;p60"/>
                      <p:cNvSpPr/>
                      <p:nvPr/>
                    </p:nvSpPr>
                    <p:spPr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rgbClr val="00CC99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4610" name="Google Shape;4610;p60"/>
                  <p:cNvSpPr/>
                  <p:nvPr/>
                </p:nvSpPr>
                <p:spPr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11" name="Google Shape;4611;p60"/>
                  <p:cNvSpPr/>
                  <p:nvPr/>
                </p:nvSpPr>
                <p:spPr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3333CC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612" name="Google Shape;4612;p60"/>
                <p:cNvSpPr/>
                <p:nvPr/>
              </p:nvSpPr>
              <p:spPr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3" name="Google Shape;4613;p60"/>
                <p:cNvSpPr/>
                <p:nvPr/>
              </p:nvSpPr>
              <p:spPr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4" name="Google Shape;4614;p60"/>
                <p:cNvSpPr/>
                <p:nvPr/>
              </p:nvSpPr>
              <p:spPr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615" name="Google Shape;4615;p60"/>
            <p:cNvSpPr/>
            <p:nvPr/>
          </p:nvSpPr>
          <p:spPr>
            <a:xfrm>
              <a:off x="384" y="744"/>
              <a:ext cx="240" cy="735"/>
            </a:xfrm>
            <a:prstGeom prst="downArrow">
              <a:avLst>
                <a:gd fmla="val 54167" name="adj1"/>
                <a:gd fmla="val 49170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6" name="Google Shape;4616;p60"/>
          <p:cNvGrpSpPr/>
          <p:nvPr/>
        </p:nvGrpSpPr>
        <p:grpSpPr>
          <a:xfrm>
            <a:off x="476157" y="4386542"/>
            <a:ext cx="1081087" cy="244475"/>
            <a:chOff x="504" y="3523"/>
            <a:chExt cx="681" cy="154"/>
          </a:xfrm>
        </p:grpSpPr>
        <p:grpSp>
          <p:nvGrpSpPr>
            <p:cNvPr id="4617" name="Google Shape;4617;p60"/>
            <p:cNvGrpSpPr/>
            <p:nvPr/>
          </p:nvGrpSpPr>
          <p:grpSpPr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4618" name="Google Shape;4618;p60"/>
              <p:cNvGrpSpPr/>
              <p:nvPr/>
            </p:nvGrpSpPr>
            <p:grpSpPr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4619" name="Google Shape;4619;p60"/>
                <p:cNvGrpSpPr/>
                <p:nvPr/>
              </p:nvGrpSpPr>
              <p:grpSpPr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4620" name="Google Shape;4620;p60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21" name="Google Shape;4621;p60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grpSp>
              <p:nvGrpSpPr>
                <p:cNvPr id="4622" name="Google Shape;4622;p60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4623" name="Google Shape;4623;p60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24" name="Google Shape;4624;p60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4625" name="Google Shape;4625;p60"/>
              <p:cNvSpPr/>
              <p:nvPr/>
            </p:nvSpPr>
            <p:spPr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6" name="Google Shape;4626;p60"/>
              <p:cNvSpPr/>
              <p:nvPr/>
            </p:nvSpPr>
            <p:spPr>
              <a:xfrm>
                <a:off x="723" y="3473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27" name="Google Shape;4627;p60"/>
            <p:cNvSpPr/>
            <p:nvPr/>
          </p:nvSpPr>
          <p:spPr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8" name="Google Shape;4628;p60"/>
            <p:cNvSpPr/>
            <p:nvPr/>
          </p:nvSpPr>
          <p:spPr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9" name="Google Shape;4629;p60"/>
            <p:cNvSpPr/>
            <p:nvPr/>
          </p:nvSpPr>
          <p:spPr>
            <a:xfrm>
              <a:off x="504" y="3529"/>
              <a:ext cx="681" cy="138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0" name="Google Shape;4630;p60"/>
          <p:cNvGrpSpPr/>
          <p:nvPr/>
        </p:nvGrpSpPr>
        <p:grpSpPr>
          <a:xfrm>
            <a:off x="179014" y="1480949"/>
            <a:ext cx="1081087" cy="1217612"/>
            <a:chOff x="1404" y="3105"/>
            <a:chExt cx="681" cy="767"/>
          </a:xfrm>
        </p:grpSpPr>
        <p:grpSp>
          <p:nvGrpSpPr>
            <p:cNvPr id="4631" name="Google Shape;4631;p60"/>
            <p:cNvGrpSpPr/>
            <p:nvPr/>
          </p:nvGrpSpPr>
          <p:grpSpPr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4632" name="Google Shape;4632;p60"/>
              <p:cNvGrpSpPr/>
              <p:nvPr/>
            </p:nvGrpSpPr>
            <p:grpSpPr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4633" name="Google Shape;4633;p60"/>
                <p:cNvGrpSpPr/>
                <p:nvPr/>
              </p:nvGrpSpPr>
              <p:grpSpPr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4634" name="Google Shape;4634;p60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35" name="Google Shape;4635;p60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sp>
              <p:nvSpPr>
                <p:cNvPr id="4636" name="Google Shape;4636;p60"/>
                <p:cNvSpPr/>
                <p:nvPr/>
              </p:nvSpPr>
              <p:spPr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7" name="Google Shape;4637;p60"/>
                <p:cNvSpPr/>
                <p:nvPr/>
              </p:nvSpPr>
              <p:spPr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38" name="Google Shape;4638;p60"/>
              <p:cNvGrpSpPr/>
              <p:nvPr/>
            </p:nvGrpSpPr>
            <p:grpSpPr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4639" name="Google Shape;4639;p60"/>
                <p:cNvGrpSpPr/>
                <p:nvPr/>
              </p:nvGrpSpPr>
              <p:grpSpPr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4640" name="Google Shape;4640;p60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41" name="Google Shape;4641;p60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/>
                  </a:p>
                </p:txBody>
              </p:sp>
            </p:grpSp>
            <p:grpSp>
              <p:nvGrpSpPr>
                <p:cNvPr id="4642" name="Google Shape;4642;p60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4643" name="Google Shape;4643;p60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44" name="Google Shape;4644;p60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645" name="Google Shape;4645;p60"/>
              <p:cNvGrpSpPr/>
              <p:nvPr/>
            </p:nvGrpSpPr>
            <p:grpSpPr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4646" name="Google Shape;4646;p60"/>
                <p:cNvSpPr/>
                <p:nvPr/>
              </p:nvSpPr>
              <p:spPr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7" name="Google Shape;4647;p60"/>
                <p:cNvSpPr/>
                <p:nvPr/>
              </p:nvSpPr>
              <p:spPr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3333CC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48" name="Google Shape;4648;p60"/>
              <p:cNvGrpSpPr/>
              <p:nvPr/>
            </p:nvGrpSpPr>
            <p:grpSpPr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4649" name="Google Shape;4649;p60"/>
                <p:cNvGrpSpPr/>
                <p:nvPr/>
              </p:nvGrpSpPr>
              <p:grpSpPr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4650" name="Google Shape;4650;p60"/>
                  <p:cNvGrpSpPr/>
                  <p:nvPr/>
                </p:nvGrpSpPr>
                <p:grpSpPr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4651" name="Google Shape;4651;p60"/>
                    <p:cNvGrpSpPr/>
                    <p:nvPr/>
                  </p:nvGrpSpPr>
                  <p:grpSpPr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4652" name="Google Shape;4652;p60"/>
                      <p:cNvSpPr/>
                      <p:nvPr/>
                    </p:nvSpPr>
                    <p:spPr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653" name="Google Shape;4653;p60"/>
                      <p:cNvSpPr txBox="1"/>
                      <p:nvPr/>
                    </p:nvSpPr>
                    <p:spPr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FFFF"/>
                          </a:buClr>
                          <a:buSzPts val="1000"/>
                          <a:buFont typeface="Arial"/>
                          <a:buNone/>
                        </a:pPr>
                        <a:r>
                          <a:rPr b="0" i="0" lang="en-US" sz="1000" u="none" cap="none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DHCP</a:t>
                        </a:r>
                        <a:endParaRPr/>
                      </a:p>
                    </p:txBody>
                  </p:sp>
                </p:grpSp>
                <p:grpSp>
                  <p:nvGrpSpPr>
                    <p:cNvPr id="4654" name="Google Shape;4654;p60"/>
                    <p:cNvGrpSpPr/>
                    <p:nvPr/>
                  </p:nvGrpSpPr>
                  <p:grpSpPr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4655" name="Google Shape;4655;p60"/>
                      <p:cNvSpPr/>
                      <p:nvPr/>
                    </p:nvSpPr>
                    <p:spPr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656" name="Google Shape;4656;p60"/>
                      <p:cNvSpPr/>
                      <p:nvPr/>
                    </p:nvSpPr>
                    <p:spPr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rgbClr val="00CC99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4657" name="Google Shape;4657;p60"/>
                  <p:cNvSpPr/>
                  <p:nvPr/>
                </p:nvSpPr>
                <p:spPr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58" name="Google Shape;4658;p60"/>
                  <p:cNvSpPr/>
                  <p:nvPr/>
                </p:nvSpPr>
                <p:spPr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3333CC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659" name="Google Shape;4659;p60"/>
                <p:cNvSpPr/>
                <p:nvPr/>
              </p:nvSpPr>
              <p:spPr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0" name="Google Shape;4660;p60"/>
                <p:cNvSpPr/>
                <p:nvPr/>
              </p:nvSpPr>
              <p:spPr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1" name="Google Shape;4661;p60"/>
                <p:cNvSpPr/>
                <p:nvPr/>
              </p:nvSpPr>
              <p:spPr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662" name="Google Shape;4662;p60"/>
            <p:cNvSpPr/>
            <p:nvPr/>
          </p:nvSpPr>
          <p:spPr>
            <a:xfrm rot="10800000">
              <a:off x="1727" y="3105"/>
              <a:ext cx="240" cy="767"/>
            </a:xfrm>
            <a:prstGeom prst="downArrow">
              <a:avLst>
                <a:gd fmla="val 54167" name="adj1"/>
                <a:gd fmla="val 51311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63" name="Google Shape;4663;p60"/>
            <p:cNvGrpSpPr/>
            <p:nvPr/>
          </p:nvGrpSpPr>
          <p:grpSpPr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4664" name="Google Shape;4664;p60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5" name="Google Shape;4665;p60"/>
              <p:cNvSpPr txBox="1"/>
              <p:nvPr/>
            </p:nvSpPr>
            <p:spPr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DHCP</a:t>
                </a:r>
                <a:endParaRPr/>
              </a:p>
            </p:txBody>
          </p:sp>
        </p:grpSp>
      </p:grpSp>
      <p:grpSp>
        <p:nvGrpSpPr>
          <p:cNvPr id="4666" name="Google Shape;4666;p60"/>
          <p:cNvGrpSpPr/>
          <p:nvPr/>
        </p:nvGrpSpPr>
        <p:grpSpPr>
          <a:xfrm>
            <a:off x="830169" y="3326092"/>
            <a:ext cx="544513" cy="244475"/>
            <a:chOff x="844" y="3337"/>
            <a:chExt cx="343" cy="154"/>
          </a:xfrm>
        </p:grpSpPr>
        <p:sp>
          <p:nvSpPr>
            <p:cNvPr id="4667" name="Google Shape;4667;p60"/>
            <p:cNvSpPr/>
            <p:nvPr/>
          </p:nvSpPr>
          <p:spPr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8" name="Google Shape;4668;p60"/>
            <p:cNvSpPr txBox="1"/>
            <p:nvPr/>
          </p:nvSpPr>
          <p:spPr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DHCP</a:t>
              </a:r>
              <a:endParaRPr/>
            </a:p>
          </p:txBody>
        </p:sp>
      </p:grpSp>
      <p:sp>
        <p:nvSpPr>
          <p:cNvPr id="4669" name="Google Shape;4669;p60"/>
          <p:cNvSpPr/>
          <p:nvPr/>
        </p:nvSpPr>
        <p:spPr>
          <a:xfrm>
            <a:off x="5207223" y="3162580"/>
            <a:ext cx="653066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encapsulation at DHCP server, frame forwarded (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switch learning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through LAN, demultiplexing at client</a:t>
            </a:r>
            <a:endParaRPr/>
          </a:p>
          <a:p>
            <a:pPr indent="-24384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0" name="Google Shape;4670;p60"/>
          <p:cNvSpPr txBox="1"/>
          <p:nvPr/>
        </p:nvSpPr>
        <p:spPr>
          <a:xfrm>
            <a:off x="1998687" y="5515572"/>
            <a:ext cx="811093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Client now has IP address, knows name &amp; addr of DNS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server, IP address of its first-hop router</a:t>
            </a:r>
            <a:endParaRPr/>
          </a:p>
        </p:txBody>
      </p:sp>
      <p:sp>
        <p:nvSpPr>
          <p:cNvPr id="4671" name="Google Shape;4671;p60"/>
          <p:cNvSpPr/>
          <p:nvPr/>
        </p:nvSpPr>
        <p:spPr>
          <a:xfrm>
            <a:off x="5229766" y="4655782"/>
            <a:ext cx="6530666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DHCP client receives DHCP ACK reply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5" name="Shape 4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6" name="Google Shape;4676;p61"/>
          <p:cNvSpPr txBox="1"/>
          <p:nvPr>
            <p:ph type="title"/>
          </p:nvPr>
        </p:nvSpPr>
        <p:spPr>
          <a:xfrm>
            <a:off x="811306" y="303903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Calibri"/>
              <a:buNone/>
            </a:pPr>
            <a:r>
              <a:rPr lang="en-US" sz="4900"/>
              <a:t>A day in the life… ARP  </a:t>
            </a:r>
            <a:r>
              <a:rPr lang="en-US" sz="4000"/>
              <a:t>(before DNS, before HTTP)</a:t>
            </a:r>
            <a:endParaRPr/>
          </a:p>
        </p:txBody>
      </p:sp>
      <p:sp>
        <p:nvSpPr>
          <p:cNvPr id="4677" name="Google Shape;4677;p61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78" name="Google Shape;4678;p61"/>
          <p:cNvSpPr/>
          <p:nvPr/>
        </p:nvSpPr>
        <p:spPr>
          <a:xfrm>
            <a:off x="691870" y="1878292"/>
            <a:ext cx="3554412" cy="2754313"/>
          </a:xfrm>
          <a:custGeom>
            <a:rect b="b" l="l" r="r" t="t"/>
            <a:pathLst>
              <a:path extrusionOk="0" h="958" w="2406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9" name="Google Shape;4679;p61"/>
          <p:cNvCxnSpPr/>
          <p:nvPr/>
        </p:nvCxnSpPr>
        <p:spPr>
          <a:xfrm flipH="1" rot="10800000">
            <a:off x="3693832" y="2949855"/>
            <a:ext cx="155575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0" name="Google Shape;4680;p61"/>
          <p:cNvCxnSpPr/>
          <p:nvPr/>
        </p:nvCxnSpPr>
        <p:spPr>
          <a:xfrm>
            <a:off x="2584170" y="3122892"/>
            <a:ext cx="6953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1" name="Google Shape;4681;p61"/>
          <p:cNvCxnSpPr/>
          <p:nvPr/>
        </p:nvCxnSpPr>
        <p:spPr>
          <a:xfrm flipH="1" rot="10800000">
            <a:off x="3843057" y="2806980"/>
            <a:ext cx="138113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682" name="Google Shape;4682;p61"/>
          <p:cNvCxnSpPr/>
          <p:nvPr/>
        </p:nvCxnSpPr>
        <p:spPr>
          <a:xfrm flipH="1" rot="10800000">
            <a:off x="3198532" y="3341967"/>
            <a:ext cx="512763" cy="6127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3" name="Google Shape;4683;p61"/>
          <p:cNvCxnSpPr/>
          <p:nvPr/>
        </p:nvCxnSpPr>
        <p:spPr>
          <a:xfrm flipH="1" rot="10800000">
            <a:off x="3670020" y="4087905"/>
            <a:ext cx="512015" cy="18116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84" name="Google Shape;4684;p61"/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4685" name="Google Shape;4685;p61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6" name="Google Shape;4686;p61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87" name="Google Shape;4687;p61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4688" name="Google Shape;4688;p61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9" name="Google Shape;4689;p61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0" name="Google Shape;4690;p61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1" name="Google Shape;4691;p61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692" name="Google Shape;4692;p61"/>
          <p:cNvSpPr/>
          <p:nvPr/>
        </p:nvSpPr>
        <p:spPr>
          <a:xfrm rot="5400000">
            <a:off x="2648281" y="3003260"/>
            <a:ext cx="13416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93" name="Google Shape;4693;p61"/>
          <p:cNvSpPr/>
          <p:nvPr/>
        </p:nvSpPr>
        <p:spPr>
          <a:xfrm rot="5400000">
            <a:off x="3522564" y="4176324"/>
            <a:ext cx="140795" cy="179874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694" name="Google Shape;4694;p61"/>
          <p:cNvGrpSpPr/>
          <p:nvPr/>
        </p:nvGrpSpPr>
        <p:grpSpPr>
          <a:xfrm>
            <a:off x="1946552" y="2678242"/>
            <a:ext cx="913139" cy="665131"/>
            <a:chOff x="7455987" y="2414528"/>
            <a:chExt cx="511700" cy="327647"/>
          </a:xfrm>
        </p:grpSpPr>
        <p:pic>
          <p:nvPicPr>
            <p:cNvPr descr="laptop_keyboard" id="4695" name="Google Shape;4695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96" name="Google Shape;4696;p61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4697" name="Google Shape;4697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98" name="Google Shape;4698;p61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9" name="Google Shape;4699;p61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61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61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61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61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04" name="Google Shape;4704;p61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4705" name="Google Shape;4705;p61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6" name="Google Shape;4706;p61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7" name="Google Shape;4707;p61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8" name="Google Shape;4708;p61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9" name="Google Shape;4709;p61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0" name="Google Shape;4710;p61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1" name="Google Shape;4711;p61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2" name="Google Shape;4712;p61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3" name="Google Shape;4713;p61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61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61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61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17" name="Google Shape;4717;p61"/>
          <p:cNvSpPr/>
          <p:nvPr/>
        </p:nvSpPr>
        <p:spPr>
          <a:xfrm rot="2603620">
            <a:off x="3123075" y="3881648"/>
            <a:ext cx="140795" cy="23552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718" name="Google Shape;4718;p61"/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4719" name="Google Shape;4719;p61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4720" name="Google Shape;4720;p61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4721" name="Google Shape;4721;p6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22" name="Google Shape;4722;p61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3" name="Google Shape;4723;p6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4" name="Google Shape;4724;p61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5" name="Google Shape;4725;p6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26" name="Google Shape;4726;p61"/>
          <p:cNvSpPr txBox="1"/>
          <p:nvPr/>
        </p:nvSpPr>
        <p:spPr>
          <a:xfrm>
            <a:off x="2528047" y="4464423"/>
            <a:ext cx="1202765" cy="56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 has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server</a:t>
            </a:r>
            <a:endParaRPr/>
          </a:p>
        </p:txBody>
      </p:sp>
      <p:sp>
        <p:nvSpPr>
          <p:cNvPr id="4727" name="Google Shape;4727;p61"/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arriving mobile: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client</a:t>
            </a:r>
            <a:endParaRPr/>
          </a:p>
        </p:txBody>
      </p:sp>
      <p:grpSp>
        <p:nvGrpSpPr>
          <p:cNvPr id="4728" name="Google Shape;4728;p61"/>
          <p:cNvGrpSpPr/>
          <p:nvPr/>
        </p:nvGrpSpPr>
        <p:grpSpPr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4729" name="Google Shape;4729;p61"/>
            <p:cNvSpPr/>
            <p:nvPr/>
          </p:nvSpPr>
          <p:spPr>
            <a:xfrm>
              <a:off x="662" y="698"/>
              <a:ext cx="628" cy="1032"/>
            </a:xfrm>
            <a:custGeom>
              <a:rect b="b" l="l" r="r" t="t"/>
              <a:pathLst>
                <a:path extrusionOk="0" h="11424" w="1039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>
              <a:gsLst>
                <a:gs pos="0">
                  <a:srgbClr val="7F7F7F"/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30" name="Google Shape;4730;p61"/>
            <p:cNvGrpSpPr/>
            <p:nvPr/>
          </p:nvGrpSpPr>
          <p:grpSpPr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4731" name="Google Shape;4731;p61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2" name="Google Shape;4732;p61"/>
              <p:cNvSpPr txBox="1"/>
              <p:nvPr/>
            </p:nvSpPr>
            <p:spPr>
              <a:xfrm>
                <a:off x="638" y="2954"/>
                <a:ext cx="388" cy="8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DNS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4733" name="Google Shape;4733;p61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4" name="Google Shape;4734;p61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5" name="Google Shape;4735;p61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6" name="Google Shape;4736;p61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737" name="Google Shape;4737;p61"/>
          <p:cNvGrpSpPr/>
          <p:nvPr/>
        </p:nvGrpSpPr>
        <p:grpSpPr>
          <a:xfrm>
            <a:off x="1603750" y="3853801"/>
            <a:ext cx="1195388" cy="808687"/>
            <a:chOff x="1603750" y="3853801"/>
            <a:chExt cx="1195388" cy="808687"/>
          </a:xfrm>
        </p:grpSpPr>
        <p:grpSp>
          <p:nvGrpSpPr>
            <p:cNvPr id="4738" name="Google Shape;4738;p61"/>
            <p:cNvGrpSpPr/>
            <p:nvPr/>
          </p:nvGrpSpPr>
          <p:grpSpPr>
            <a:xfrm>
              <a:off x="1603750" y="3883240"/>
              <a:ext cx="1195388" cy="779248"/>
              <a:chOff x="934" y="2316"/>
              <a:chExt cx="753" cy="464"/>
            </a:xfrm>
          </p:grpSpPr>
          <p:sp>
            <p:nvSpPr>
              <p:cNvPr id="4739" name="Google Shape;4739;p61"/>
              <p:cNvSpPr/>
              <p:nvPr/>
            </p:nvSpPr>
            <p:spPr>
              <a:xfrm>
                <a:off x="1424" y="2316"/>
                <a:ext cx="263" cy="441"/>
              </a:xfrm>
              <a:custGeom>
                <a:rect b="b" l="l" r="r" t="t"/>
                <a:pathLst>
                  <a:path extrusionOk="0" h="10000" w="10000">
                    <a:moveTo>
                      <a:pt x="324" y="0"/>
                    </a:moveTo>
                    <a:cubicBezTo>
                      <a:pt x="3883" y="2374"/>
                      <a:pt x="5856" y="3091"/>
                      <a:pt x="10000" y="4764"/>
                    </a:cubicBezTo>
                    <a:lnTo>
                      <a:pt x="139" y="10000"/>
                    </a:lnTo>
                    <a:cubicBezTo>
                      <a:pt x="93" y="8211"/>
                      <a:pt x="46" y="6421"/>
                      <a:pt x="0" y="4632"/>
                    </a:cubicBezTo>
                    <a:lnTo>
                      <a:pt x="324" y="0"/>
                    </a:lnTo>
                    <a:close/>
                  </a:path>
                </a:pathLst>
              </a:custGeom>
              <a:gradFill>
                <a:gsLst>
                  <a:gs pos="0">
                    <a:srgbClr val="BFBFBF"/>
                  </a:gs>
                  <a:gs pos="100000">
                    <a:srgbClr val="FFFFFF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40" name="Google Shape;4740;p61"/>
              <p:cNvGrpSpPr/>
              <p:nvPr/>
            </p:nvGrpSpPr>
            <p:grpSpPr>
              <a:xfrm>
                <a:off x="934" y="2412"/>
                <a:ext cx="497" cy="368"/>
                <a:chOff x="572" y="3425"/>
                <a:chExt cx="497" cy="368"/>
              </a:xfrm>
            </p:grpSpPr>
            <p:sp>
              <p:nvSpPr>
                <p:cNvPr id="4741" name="Google Shape;4741;p61"/>
                <p:cNvSpPr/>
                <p:nvPr/>
              </p:nvSpPr>
              <p:spPr>
                <a:xfrm>
                  <a:off x="576" y="3446"/>
                  <a:ext cx="493" cy="317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bl" dir="189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2" name="Google Shape;4742;p61"/>
                <p:cNvSpPr txBox="1"/>
                <p:nvPr/>
              </p:nvSpPr>
              <p:spPr>
                <a:xfrm>
                  <a:off x="646" y="3425"/>
                  <a:ext cx="338" cy="3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Eth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Phy</a:t>
                  </a:r>
                  <a:endParaRPr/>
                </a:p>
              </p:txBody>
            </p:sp>
            <p:cxnSp>
              <p:nvCxnSpPr>
                <p:cNvPr id="4743" name="Google Shape;4743;p61"/>
                <p:cNvCxnSpPr/>
                <p:nvPr/>
              </p:nvCxnSpPr>
              <p:spPr>
                <a:xfrm>
                  <a:off x="572" y="3448"/>
                  <a:ext cx="489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44" name="Google Shape;4744;p61"/>
                <p:cNvCxnSpPr/>
                <p:nvPr/>
              </p:nvCxnSpPr>
              <p:spPr>
                <a:xfrm>
                  <a:off x="575" y="3607"/>
                  <a:ext cx="489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745" name="Google Shape;4745;p61"/>
            <p:cNvGrpSpPr/>
            <p:nvPr/>
          </p:nvGrpSpPr>
          <p:grpSpPr>
            <a:xfrm>
              <a:off x="1610474" y="3853801"/>
              <a:ext cx="850900" cy="261938"/>
              <a:chOff x="187" y="1352"/>
              <a:chExt cx="536" cy="165"/>
            </a:xfrm>
          </p:grpSpPr>
          <p:sp>
            <p:nvSpPr>
              <p:cNvPr id="4746" name="Google Shape;4746;p61"/>
              <p:cNvSpPr/>
              <p:nvPr/>
            </p:nvSpPr>
            <p:spPr>
              <a:xfrm>
                <a:off x="187" y="1365"/>
                <a:ext cx="492" cy="141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7" name="Google Shape;4747;p61"/>
              <p:cNvSpPr txBox="1"/>
              <p:nvPr/>
            </p:nvSpPr>
            <p:spPr>
              <a:xfrm>
                <a:off x="212" y="1352"/>
                <a:ext cx="511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0" lang="en-US" sz="1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 </a:t>
                </a:r>
                <a:r>
                  <a:rPr i="0" lang="en-US" sz="11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ARP</a:t>
                </a:r>
                <a:endParaRPr i="0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48" name="Google Shape;4748;p61"/>
          <p:cNvGrpSpPr/>
          <p:nvPr/>
        </p:nvGrpSpPr>
        <p:grpSpPr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4749" name="Google Shape;4749;p6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0" name="Google Shape;4750;p61"/>
            <p:cNvSpPr/>
            <p:nvPr/>
          </p:nvSpPr>
          <p:spPr>
            <a:xfrm>
              <a:off x="4203" y="429"/>
              <a:ext cx="1053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1" name="Google Shape;4751;p6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2" name="Google Shape;4752;p6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3" name="Google Shape;4753;p61"/>
            <p:cNvSpPr/>
            <p:nvPr/>
          </p:nvSpPr>
          <p:spPr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54" name="Google Shape;4754;p61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4755" name="Google Shape;4755;p61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6" name="Google Shape;4756;p61"/>
              <p:cNvSpPr/>
              <p:nvPr/>
            </p:nvSpPr>
            <p:spPr>
              <a:xfrm>
                <a:off x="633" y="2584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57" name="Google Shape;4757;p61"/>
            <p:cNvSpPr/>
            <p:nvPr/>
          </p:nvSpPr>
          <p:spPr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58" name="Google Shape;4758;p61"/>
            <p:cNvGrpSpPr/>
            <p:nvPr/>
          </p:nvGrpSpPr>
          <p:grpSpPr>
            <a:xfrm>
              <a:off x="4745" y="996"/>
              <a:ext cx="580" cy="134"/>
              <a:chOff x="612" y="2570"/>
              <a:chExt cx="724" cy="139"/>
            </a:xfrm>
          </p:grpSpPr>
          <p:sp>
            <p:nvSpPr>
              <p:cNvPr id="4759" name="Google Shape;4759;p61"/>
              <p:cNvSpPr/>
              <p:nvPr/>
            </p:nvSpPr>
            <p:spPr>
              <a:xfrm>
                <a:off x="612" y="2570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0" name="Google Shape;4760;p61"/>
              <p:cNvSpPr/>
              <p:nvPr/>
            </p:nvSpPr>
            <p:spPr>
              <a:xfrm>
                <a:off x="628" y="2589"/>
                <a:ext cx="692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61" name="Google Shape;4761;p61"/>
            <p:cNvSpPr/>
            <p:nvPr/>
          </p:nvSpPr>
          <p:spPr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2" name="Google Shape;4762;p61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63" name="Google Shape;4763;p61"/>
            <p:cNvGrpSpPr/>
            <p:nvPr/>
          </p:nvGrpSpPr>
          <p:grpSpPr>
            <a:xfrm>
              <a:off x="4733" y="1636"/>
              <a:ext cx="586" cy="140"/>
              <a:chOff x="611" y="2576"/>
              <a:chExt cx="730" cy="129"/>
            </a:xfrm>
          </p:grpSpPr>
          <p:sp>
            <p:nvSpPr>
              <p:cNvPr id="4764" name="Google Shape;4764;p61"/>
              <p:cNvSpPr/>
              <p:nvPr/>
            </p:nvSpPr>
            <p:spPr>
              <a:xfrm>
                <a:off x="611" y="2576"/>
                <a:ext cx="730" cy="12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5" name="Google Shape;4765;p61"/>
              <p:cNvSpPr/>
              <p:nvPr/>
            </p:nvSpPr>
            <p:spPr>
              <a:xfrm>
                <a:off x="627" y="2588"/>
                <a:ext cx="699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66" name="Google Shape;4766;p6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67" name="Google Shape;4767;p61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4768" name="Google Shape;4768;p61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9" name="Google Shape;4769;p61"/>
              <p:cNvSpPr/>
              <p:nvPr/>
            </p:nvSpPr>
            <p:spPr>
              <a:xfrm>
                <a:off x="630" y="2585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70" name="Google Shape;4770;p61"/>
            <p:cNvSpPr/>
            <p:nvPr/>
          </p:nvSpPr>
          <p:spPr>
            <a:xfrm>
              <a:off x="5250" y="429"/>
              <a:ext cx="69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1" name="Google Shape;4771;p6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2" name="Google Shape;4772;p6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3" name="Google Shape;4773;p61"/>
            <p:cNvSpPr/>
            <p:nvPr/>
          </p:nvSpPr>
          <p:spPr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4" name="Google Shape;4774;p6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5" name="Google Shape;4775;p61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6" name="Google Shape;4776;p61"/>
            <p:cNvSpPr/>
            <p:nvPr/>
          </p:nvSpPr>
          <p:spPr>
            <a:xfrm>
              <a:off x="4203" y="2709"/>
              <a:ext cx="1072" cy="8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7" name="Google Shape;4777;p61"/>
            <p:cNvSpPr/>
            <p:nvPr/>
          </p:nvSpPr>
          <p:spPr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8" name="Google Shape;4778;p61"/>
            <p:cNvSpPr/>
            <p:nvPr/>
          </p:nvSpPr>
          <p:spPr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9" name="Google Shape;4779;p61"/>
            <p:cNvSpPr/>
            <p:nvPr/>
          </p:nvSpPr>
          <p:spPr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0" name="Google Shape;4780;p61"/>
            <p:cNvSpPr/>
            <p:nvPr/>
          </p:nvSpPr>
          <p:spPr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81" name="Google Shape;4781;p61"/>
          <p:cNvSpPr txBox="1"/>
          <p:nvPr/>
        </p:nvSpPr>
        <p:spPr>
          <a:xfrm>
            <a:off x="5429671" y="1384207"/>
            <a:ext cx="6323058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sending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request, need IP address of www.google.com: 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endParaRPr/>
          </a:p>
        </p:txBody>
      </p:sp>
      <p:grpSp>
        <p:nvGrpSpPr>
          <p:cNvPr id="4782" name="Google Shape;4782;p61"/>
          <p:cNvGrpSpPr/>
          <p:nvPr/>
        </p:nvGrpSpPr>
        <p:grpSpPr>
          <a:xfrm>
            <a:off x="188913" y="1412782"/>
            <a:ext cx="762000" cy="876300"/>
            <a:chOff x="177" y="729"/>
            <a:chExt cx="480" cy="552"/>
          </a:xfrm>
        </p:grpSpPr>
        <p:grpSp>
          <p:nvGrpSpPr>
            <p:cNvPr id="4783" name="Google Shape;4783;p61"/>
            <p:cNvGrpSpPr/>
            <p:nvPr/>
          </p:nvGrpSpPr>
          <p:grpSpPr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784" name="Google Shape;4784;p61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5" name="Google Shape;4785;p61"/>
              <p:cNvSpPr txBox="1"/>
              <p:nvPr/>
            </p:nvSpPr>
            <p:spPr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DNS</a:t>
                </a:r>
                <a:endParaRPr/>
              </a:p>
            </p:txBody>
          </p:sp>
        </p:grpSp>
        <p:grpSp>
          <p:nvGrpSpPr>
            <p:cNvPr id="4786" name="Google Shape;4786;p61"/>
            <p:cNvGrpSpPr/>
            <p:nvPr/>
          </p:nvGrpSpPr>
          <p:grpSpPr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787" name="Google Shape;4787;p61"/>
              <p:cNvGrpSpPr/>
              <p:nvPr/>
            </p:nvGrpSpPr>
            <p:grpSpPr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788" name="Google Shape;4788;p61"/>
                <p:cNvSpPr/>
                <p:nvPr/>
              </p:nvSpPr>
              <p:spPr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9" name="Google Shape;4789;p61"/>
                <p:cNvSpPr txBox="1"/>
                <p:nvPr/>
              </p:nvSpPr>
              <p:spPr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DNS</a:t>
                  </a:r>
                  <a:endParaRPr/>
                </a:p>
              </p:txBody>
            </p:sp>
          </p:grpSp>
          <p:sp>
            <p:nvSpPr>
              <p:cNvPr id="4790" name="Google Shape;4790;p61"/>
              <p:cNvSpPr/>
              <p:nvPr/>
            </p:nvSpPr>
            <p:spPr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1" name="Google Shape;4791;p61"/>
              <p:cNvSpPr/>
              <p:nvPr/>
            </p:nvSpPr>
            <p:spPr>
              <a:xfrm>
                <a:off x="740" y="3238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92" name="Google Shape;4792;p61"/>
            <p:cNvGrpSpPr/>
            <p:nvPr/>
          </p:nvGrpSpPr>
          <p:grpSpPr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793" name="Google Shape;4793;p61"/>
              <p:cNvGrpSpPr/>
              <p:nvPr/>
            </p:nvGrpSpPr>
            <p:grpSpPr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794" name="Google Shape;4794;p61"/>
                <p:cNvSpPr/>
                <p:nvPr/>
              </p:nvSpPr>
              <p:spPr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5" name="Google Shape;4795;p61"/>
                <p:cNvSpPr txBox="1"/>
                <p:nvPr/>
              </p:nvSpPr>
              <p:spPr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DNS</a:t>
                  </a:r>
                  <a:endParaRPr/>
                </a:p>
              </p:txBody>
            </p:sp>
          </p:grpSp>
          <p:grpSp>
            <p:nvGrpSpPr>
              <p:cNvPr id="4796" name="Google Shape;4796;p61"/>
              <p:cNvGrpSpPr/>
              <p:nvPr/>
            </p:nvGrpSpPr>
            <p:grpSpPr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797" name="Google Shape;4797;p61"/>
                <p:cNvSpPr/>
                <p:nvPr/>
              </p:nvSpPr>
              <p:spPr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8" name="Google Shape;4798;p61"/>
                <p:cNvSpPr/>
                <p:nvPr/>
              </p:nvSpPr>
              <p:spPr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799" name="Google Shape;4799;p61"/>
            <p:cNvGrpSpPr/>
            <p:nvPr/>
          </p:nvGrpSpPr>
          <p:grpSpPr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800" name="Google Shape;4800;p61"/>
              <p:cNvSpPr/>
              <p:nvPr/>
            </p:nvSpPr>
            <p:spPr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1" name="Google Shape;4801;p61"/>
              <p:cNvSpPr/>
              <p:nvPr/>
            </p:nvSpPr>
            <p:spPr>
              <a:xfrm>
                <a:off x="627" y="3377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02" name="Google Shape;4802;p61"/>
            <p:cNvSpPr/>
            <p:nvPr/>
          </p:nvSpPr>
          <p:spPr>
            <a:xfrm>
              <a:off x="393" y="729"/>
              <a:ext cx="240" cy="552"/>
            </a:xfrm>
            <a:prstGeom prst="downArrow">
              <a:avLst>
                <a:gd fmla="val 54167" name="adj1"/>
                <a:gd fmla="val 36928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03" name="Google Shape;4803;p61"/>
          <p:cNvSpPr/>
          <p:nvPr/>
        </p:nvSpPr>
        <p:spPr>
          <a:xfrm>
            <a:off x="5426495" y="2279650"/>
            <a:ext cx="6213373" cy="1306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DNS query created, encapsulated in UDP, encapsulated in IP, encapsulated in Eth.  To send frame to router, need MAC address of router interface: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ARP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4" name="Google Shape;4804;p61"/>
          <p:cNvSpPr/>
          <p:nvPr/>
        </p:nvSpPr>
        <p:spPr>
          <a:xfrm>
            <a:off x="5417905" y="3769753"/>
            <a:ext cx="6509636" cy="1563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ARP query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broadcast, received by router, which replies with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ARP reply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giving MAC address of router interface</a:t>
            </a:r>
            <a:endParaRPr/>
          </a:p>
        </p:txBody>
      </p:sp>
      <p:sp>
        <p:nvSpPr>
          <p:cNvPr id="4805" name="Google Shape;4805;p61"/>
          <p:cNvSpPr/>
          <p:nvPr/>
        </p:nvSpPr>
        <p:spPr>
          <a:xfrm>
            <a:off x="5403056" y="4906495"/>
            <a:ext cx="5806890" cy="129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now knows MAC address of first hop router, so can now send frame containing DNS query </a:t>
            </a:r>
            <a:endParaRPr/>
          </a:p>
        </p:txBody>
      </p:sp>
      <p:grpSp>
        <p:nvGrpSpPr>
          <p:cNvPr id="4806" name="Google Shape;4806;p61"/>
          <p:cNvGrpSpPr/>
          <p:nvPr/>
        </p:nvGrpSpPr>
        <p:grpSpPr>
          <a:xfrm>
            <a:off x="0" y="2123982"/>
            <a:ext cx="1081088" cy="244475"/>
            <a:chOff x="76" y="2296"/>
            <a:chExt cx="681" cy="154"/>
          </a:xfrm>
        </p:grpSpPr>
        <p:sp>
          <p:nvSpPr>
            <p:cNvPr id="4807" name="Google Shape;4807;p61"/>
            <p:cNvSpPr/>
            <p:nvPr/>
          </p:nvSpPr>
          <p:spPr>
            <a:xfrm>
              <a:off x="76" y="2305"/>
              <a:ext cx="681" cy="13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8" name="Google Shape;4808;p61"/>
            <p:cNvSpPr/>
            <p:nvPr/>
          </p:nvSpPr>
          <p:spPr>
            <a:xfrm>
              <a:off x="89" y="2321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9" name="Google Shape;4809;p61"/>
            <p:cNvSpPr/>
            <p:nvPr/>
          </p:nvSpPr>
          <p:spPr>
            <a:xfrm>
              <a:off x="687" y="2320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0" name="Google Shape;4810;p61"/>
            <p:cNvSpPr/>
            <p:nvPr/>
          </p:nvSpPr>
          <p:spPr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1" name="Google Shape;4811;p61"/>
            <p:cNvSpPr txBox="1"/>
            <p:nvPr/>
          </p:nvSpPr>
          <p:spPr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ARP query</a:t>
              </a:r>
              <a:endParaRPr/>
            </a:p>
          </p:txBody>
        </p:sp>
      </p:grpSp>
      <p:grpSp>
        <p:nvGrpSpPr>
          <p:cNvPr id="4812" name="Google Shape;4812;p61"/>
          <p:cNvGrpSpPr/>
          <p:nvPr/>
        </p:nvGrpSpPr>
        <p:grpSpPr>
          <a:xfrm>
            <a:off x="1271961" y="1949449"/>
            <a:ext cx="444500" cy="244475"/>
            <a:chOff x="161" y="1354"/>
            <a:chExt cx="280" cy="154"/>
          </a:xfrm>
        </p:grpSpPr>
        <p:sp>
          <p:nvSpPr>
            <p:cNvPr id="4813" name="Google Shape;4813;p61"/>
            <p:cNvSpPr/>
            <p:nvPr/>
          </p:nvSpPr>
          <p:spPr>
            <a:xfrm>
              <a:off x="192" y="1365"/>
              <a:ext cx="228" cy="141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4" name="Google Shape;4814;p61"/>
            <p:cNvSpPr txBox="1"/>
            <p:nvPr/>
          </p:nvSpPr>
          <p:spPr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ARP</a:t>
              </a:r>
              <a:endParaRPr/>
            </a:p>
          </p:txBody>
        </p:sp>
      </p:grpSp>
      <p:grpSp>
        <p:nvGrpSpPr>
          <p:cNvPr id="4815" name="Google Shape;4815;p61"/>
          <p:cNvGrpSpPr/>
          <p:nvPr/>
        </p:nvGrpSpPr>
        <p:grpSpPr>
          <a:xfrm>
            <a:off x="478678" y="4075206"/>
            <a:ext cx="1081088" cy="244475"/>
            <a:chOff x="76" y="2296"/>
            <a:chExt cx="681" cy="154"/>
          </a:xfrm>
        </p:grpSpPr>
        <p:sp>
          <p:nvSpPr>
            <p:cNvPr id="4816" name="Google Shape;4816;p61"/>
            <p:cNvSpPr/>
            <p:nvPr/>
          </p:nvSpPr>
          <p:spPr>
            <a:xfrm>
              <a:off x="76" y="2305"/>
              <a:ext cx="681" cy="13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7" name="Google Shape;4817;p61"/>
            <p:cNvSpPr/>
            <p:nvPr/>
          </p:nvSpPr>
          <p:spPr>
            <a:xfrm>
              <a:off x="89" y="2321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8" name="Google Shape;4818;p61"/>
            <p:cNvSpPr/>
            <p:nvPr/>
          </p:nvSpPr>
          <p:spPr>
            <a:xfrm>
              <a:off x="687" y="2320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9" name="Google Shape;4819;p61"/>
            <p:cNvSpPr/>
            <p:nvPr/>
          </p:nvSpPr>
          <p:spPr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0" name="Google Shape;4820;p61"/>
            <p:cNvSpPr txBox="1"/>
            <p:nvPr/>
          </p:nvSpPr>
          <p:spPr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ARP reply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4" name="Shape 4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5" name="Google Shape;4825;p62"/>
          <p:cNvSpPr txBox="1"/>
          <p:nvPr>
            <p:ph type="title"/>
          </p:nvPr>
        </p:nvSpPr>
        <p:spPr>
          <a:xfrm>
            <a:off x="811306" y="303903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900"/>
              <a:buFont typeface="Calibri"/>
              <a:buNone/>
            </a:pPr>
            <a:r>
              <a:rPr lang="en-US" sz="4900"/>
              <a:t>A day in the life… using DNS</a:t>
            </a:r>
            <a:endParaRPr/>
          </a:p>
        </p:txBody>
      </p:sp>
      <p:sp>
        <p:nvSpPr>
          <p:cNvPr id="4826" name="Google Shape;4826;p6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27" name="Google Shape;4827;p62"/>
          <p:cNvSpPr/>
          <p:nvPr/>
        </p:nvSpPr>
        <p:spPr>
          <a:xfrm>
            <a:off x="691870" y="1878292"/>
            <a:ext cx="3554412" cy="2754313"/>
          </a:xfrm>
          <a:custGeom>
            <a:rect b="b" l="l" r="r" t="t"/>
            <a:pathLst>
              <a:path extrusionOk="0" h="958" w="2406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8" name="Google Shape;4828;p62"/>
          <p:cNvCxnSpPr/>
          <p:nvPr/>
        </p:nvCxnSpPr>
        <p:spPr>
          <a:xfrm flipH="1" rot="10800000">
            <a:off x="3693832" y="2949855"/>
            <a:ext cx="155575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9" name="Google Shape;4829;p62"/>
          <p:cNvCxnSpPr/>
          <p:nvPr/>
        </p:nvCxnSpPr>
        <p:spPr>
          <a:xfrm>
            <a:off x="2584170" y="3122892"/>
            <a:ext cx="6953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0" name="Google Shape;4830;p62"/>
          <p:cNvCxnSpPr/>
          <p:nvPr/>
        </p:nvCxnSpPr>
        <p:spPr>
          <a:xfrm flipH="1" rot="10800000">
            <a:off x="3843057" y="2806980"/>
            <a:ext cx="138113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831" name="Google Shape;4831;p62"/>
          <p:cNvCxnSpPr/>
          <p:nvPr/>
        </p:nvCxnSpPr>
        <p:spPr>
          <a:xfrm flipH="1" rot="10800000">
            <a:off x="3198532" y="3341967"/>
            <a:ext cx="512763" cy="6127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32" name="Google Shape;4832;p62"/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4833" name="Google Shape;4833;p62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4" name="Google Shape;4834;p62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35" name="Google Shape;4835;p62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4836" name="Google Shape;4836;p62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7" name="Google Shape;4837;p62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8" name="Google Shape;4838;p62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9" name="Google Shape;4839;p62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840" name="Google Shape;4840;p62"/>
          <p:cNvSpPr/>
          <p:nvPr/>
        </p:nvSpPr>
        <p:spPr>
          <a:xfrm rot="5400000">
            <a:off x="2648281" y="3003260"/>
            <a:ext cx="13416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41" name="Google Shape;4841;p62"/>
          <p:cNvSpPr/>
          <p:nvPr/>
        </p:nvSpPr>
        <p:spPr>
          <a:xfrm rot="5400000">
            <a:off x="3522564" y="4176324"/>
            <a:ext cx="140795" cy="179874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842" name="Google Shape;4842;p62"/>
          <p:cNvGrpSpPr/>
          <p:nvPr/>
        </p:nvGrpSpPr>
        <p:grpSpPr>
          <a:xfrm>
            <a:off x="1946552" y="2678242"/>
            <a:ext cx="913139" cy="665131"/>
            <a:chOff x="7455987" y="2414528"/>
            <a:chExt cx="511700" cy="327647"/>
          </a:xfrm>
        </p:grpSpPr>
        <p:pic>
          <p:nvPicPr>
            <p:cNvPr descr="laptop_keyboard" id="4843" name="Google Shape;4843;p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44" name="Google Shape;4844;p62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4845" name="Google Shape;4845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46" name="Google Shape;4846;p62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7" name="Google Shape;4847;p62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8" name="Google Shape;4848;p62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9" name="Google Shape;4849;p62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0" name="Google Shape;4850;p62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1" name="Google Shape;4851;p62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52" name="Google Shape;4852;p62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4853" name="Google Shape;4853;p62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4" name="Google Shape;4854;p62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5" name="Google Shape;4855;p62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6" name="Google Shape;4856;p62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7" name="Google Shape;4857;p62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8" name="Google Shape;4858;p62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59" name="Google Shape;4859;p62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0" name="Google Shape;4860;p62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1" name="Google Shape;4861;p62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2" name="Google Shape;4862;p62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3" name="Google Shape;4863;p62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4" name="Google Shape;4864;p62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65" name="Google Shape;4865;p62"/>
          <p:cNvSpPr/>
          <p:nvPr/>
        </p:nvSpPr>
        <p:spPr>
          <a:xfrm rot="2603620">
            <a:off x="3123075" y="3881648"/>
            <a:ext cx="140795" cy="23552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866" name="Google Shape;4866;p62"/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4867" name="Google Shape;4867;p62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4868" name="Google Shape;4868;p6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4869" name="Google Shape;4869;p62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70" name="Google Shape;4870;p62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1" name="Google Shape;4871;p62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2" name="Google Shape;4872;p62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3" name="Google Shape;4873;p62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74" name="Google Shape;4874;p62"/>
          <p:cNvGrpSpPr/>
          <p:nvPr/>
        </p:nvGrpSpPr>
        <p:grpSpPr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4875" name="Google Shape;4875;p62"/>
            <p:cNvSpPr/>
            <p:nvPr/>
          </p:nvSpPr>
          <p:spPr>
            <a:xfrm>
              <a:off x="662" y="698"/>
              <a:ext cx="628" cy="1032"/>
            </a:xfrm>
            <a:custGeom>
              <a:rect b="b" l="l" r="r" t="t"/>
              <a:pathLst>
                <a:path extrusionOk="0" h="11424" w="1039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>
              <a:gsLst>
                <a:gs pos="0">
                  <a:srgbClr val="7F7F7F"/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76" name="Google Shape;4876;p62"/>
            <p:cNvGrpSpPr/>
            <p:nvPr/>
          </p:nvGrpSpPr>
          <p:grpSpPr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4877" name="Google Shape;4877;p62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8" name="Google Shape;4878;p62"/>
              <p:cNvSpPr txBox="1"/>
              <p:nvPr/>
            </p:nvSpPr>
            <p:spPr>
              <a:xfrm>
                <a:off x="638" y="2954"/>
                <a:ext cx="388" cy="8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DNS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4879" name="Google Shape;4879;p62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80" name="Google Shape;4880;p62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81" name="Google Shape;4881;p62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82" name="Google Shape;4882;p62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883" name="Google Shape;4883;p62"/>
          <p:cNvGrpSpPr/>
          <p:nvPr/>
        </p:nvGrpSpPr>
        <p:grpSpPr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4884" name="Google Shape;4884;p6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5" name="Google Shape;4885;p62"/>
            <p:cNvSpPr/>
            <p:nvPr/>
          </p:nvSpPr>
          <p:spPr>
            <a:xfrm>
              <a:off x="4203" y="429"/>
              <a:ext cx="1053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6" name="Google Shape;4886;p6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7" name="Google Shape;4887;p6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8" name="Google Shape;4888;p62"/>
            <p:cNvSpPr/>
            <p:nvPr/>
          </p:nvSpPr>
          <p:spPr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89" name="Google Shape;4889;p62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4890" name="Google Shape;4890;p62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1" name="Google Shape;4891;p62"/>
              <p:cNvSpPr/>
              <p:nvPr/>
            </p:nvSpPr>
            <p:spPr>
              <a:xfrm>
                <a:off x="633" y="2584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92" name="Google Shape;4892;p62"/>
            <p:cNvSpPr/>
            <p:nvPr/>
          </p:nvSpPr>
          <p:spPr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93" name="Google Shape;4893;p62"/>
            <p:cNvGrpSpPr/>
            <p:nvPr/>
          </p:nvGrpSpPr>
          <p:grpSpPr>
            <a:xfrm>
              <a:off x="4745" y="996"/>
              <a:ext cx="580" cy="134"/>
              <a:chOff x="612" y="2570"/>
              <a:chExt cx="724" cy="139"/>
            </a:xfrm>
          </p:grpSpPr>
          <p:sp>
            <p:nvSpPr>
              <p:cNvPr id="4894" name="Google Shape;4894;p62"/>
              <p:cNvSpPr/>
              <p:nvPr/>
            </p:nvSpPr>
            <p:spPr>
              <a:xfrm>
                <a:off x="612" y="2570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5" name="Google Shape;4895;p62"/>
              <p:cNvSpPr/>
              <p:nvPr/>
            </p:nvSpPr>
            <p:spPr>
              <a:xfrm>
                <a:off x="628" y="2589"/>
                <a:ext cx="692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96" name="Google Shape;4896;p62"/>
            <p:cNvSpPr/>
            <p:nvPr/>
          </p:nvSpPr>
          <p:spPr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7" name="Google Shape;4897;p62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98" name="Google Shape;4898;p62"/>
            <p:cNvGrpSpPr/>
            <p:nvPr/>
          </p:nvGrpSpPr>
          <p:grpSpPr>
            <a:xfrm>
              <a:off x="4733" y="1636"/>
              <a:ext cx="586" cy="140"/>
              <a:chOff x="611" y="2576"/>
              <a:chExt cx="730" cy="129"/>
            </a:xfrm>
          </p:grpSpPr>
          <p:sp>
            <p:nvSpPr>
              <p:cNvPr id="4899" name="Google Shape;4899;p62"/>
              <p:cNvSpPr/>
              <p:nvPr/>
            </p:nvSpPr>
            <p:spPr>
              <a:xfrm>
                <a:off x="611" y="2576"/>
                <a:ext cx="730" cy="12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0" name="Google Shape;4900;p62"/>
              <p:cNvSpPr/>
              <p:nvPr/>
            </p:nvSpPr>
            <p:spPr>
              <a:xfrm>
                <a:off x="627" y="2588"/>
                <a:ext cx="699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01" name="Google Shape;4901;p6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02" name="Google Shape;4902;p62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4903" name="Google Shape;4903;p62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4" name="Google Shape;4904;p62"/>
              <p:cNvSpPr/>
              <p:nvPr/>
            </p:nvSpPr>
            <p:spPr>
              <a:xfrm>
                <a:off x="630" y="2585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05" name="Google Shape;4905;p62"/>
            <p:cNvSpPr/>
            <p:nvPr/>
          </p:nvSpPr>
          <p:spPr>
            <a:xfrm>
              <a:off x="5250" y="429"/>
              <a:ext cx="69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6" name="Google Shape;4906;p6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7" name="Google Shape;4907;p6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8" name="Google Shape;4908;p62"/>
            <p:cNvSpPr/>
            <p:nvPr/>
          </p:nvSpPr>
          <p:spPr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9" name="Google Shape;4909;p6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0" name="Google Shape;4910;p62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1" name="Google Shape;4911;p62"/>
            <p:cNvSpPr/>
            <p:nvPr/>
          </p:nvSpPr>
          <p:spPr>
            <a:xfrm>
              <a:off x="4203" y="2709"/>
              <a:ext cx="1072" cy="8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2" name="Google Shape;4912;p62"/>
            <p:cNvSpPr/>
            <p:nvPr/>
          </p:nvSpPr>
          <p:spPr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3" name="Google Shape;4913;p62"/>
            <p:cNvSpPr/>
            <p:nvPr/>
          </p:nvSpPr>
          <p:spPr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4" name="Google Shape;4914;p62"/>
            <p:cNvSpPr/>
            <p:nvPr/>
          </p:nvSpPr>
          <p:spPr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5" name="Google Shape;4915;p62"/>
            <p:cNvSpPr/>
            <p:nvPr/>
          </p:nvSpPr>
          <p:spPr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16" name="Google Shape;4916;p62"/>
          <p:cNvGrpSpPr/>
          <p:nvPr/>
        </p:nvGrpSpPr>
        <p:grpSpPr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917" name="Google Shape;4917;p62"/>
            <p:cNvGrpSpPr/>
            <p:nvPr/>
          </p:nvGrpSpPr>
          <p:grpSpPr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918" name="Google Shape;4918;p62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9" name="Google Shape;4919;p62"/>
              <p:cNvSpPr txBox="1"/>
              <p:nvPr/>
            </p:nvSpPr>
            <p:spPr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DNS</a:t>
                </a:r>
                <a:endParaRPr/>
              </a:p>
            </p:txBody>
          </p:sp>
        </p:grpSp>
        <p:grpSp>
          <p:nvGrpSpPr>
            <p:cNvPr id="4920" name="Google Shape;4920;p62"/>
            <p:cNvGrpSpPr/>
            <p:nvPr/>
          </p:nvGrpSpPr>
          <p:grpSpPr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921" name="Google Shape;4921;p62"/>
              <p:cNvGrpSpPr/>
              <p:nvPr/>
            </p:nvGrpSpPr>
            <p:grpSpPr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922" name="Google Shape;4922;p62"/>
                <p:cNvSpPr/>
                <p:nvPr/>
              </p:nvSpPr>
              <p:spPr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3" name="Google Shape;4923;p62"/>
                <p:cNvSpPr txBox="1"/>
                <p:nvPr/>
              </p:nvSpPr>
              <p:spPr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DNS</a:t>
                  </a:r>
                  <a:endParaRPr/>
                </a:p>
              </p:txBody>
            </p:sp>
          </p:grpSp>
          <p:sp>
            <p:nvSpPr>
              <p:cNvPr id="4924" name="Google Shape;4924;p62"/>
              <p:cNvSpPr/>
              <p:nvPr/>
            </p:nvSpPr>
            <p:spPr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5" name="Google Shape;4925;p62"/>
              <p:cNvSpPr/>
              <p:nvPr/>
            </p:nvSpPr>
            <p:spPr>
              <a:xfrm>
                <a:off x="740" y="3238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26" name="Google Shape;4926;p62"/>
            <p:cNvGrpSpPr/>
            <p:nvPr/>
          </p:nvGrpSpPr>
          <p:grpSpPr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927" name="Google Shape;4927;p62"/>
              <p:cNvGrpSpPr/>
              <p:nvPr/>
            </p:nvGrpSpPr>
            <p:grpSpPr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928" name="Google Shape;4928;p62"/>
                <p:cNvSpPr/>
                <p:nvPr/>
              </p:nvSpPr>
              <p:spPr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9" name="Google Shape;4929;p62"/>
                <p:cNvSpPr txBox="1"/>
                <p:nvPr/>
              </p:nvSpPr>
              <p:spPr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DNS</a:t>
                  </a:r>
                  <a:endParaRPr/>
                </a:p>
              </p:txBody>
            </p:sp>
          </p:grpSp>
          <p:grpSp>
            <p:nvGrpSpPr>
              <p:cNvPr id="4930" name="Google Shape;4930;p62"/>
              <p:cNvGrpSpPr/>
              <p:nvPr/>
            </p:nvGrpSpPr>
            <p:grpSpPr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931" name="Google Shape;4931;p62"/>
                <p:cNvSpPr/>
                <p:nvPr/>
              </p:nvSpPr>
              <p:spPr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2" name="Google Shape;4932;p62"/>
                <p:cNvSpPr/>
                <p:nvPr/>
              </p:nvSpPr>
              <p:spPr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933" name="Google Shape;4933;p62"/>
            <p:cNvGrpSpPr/>
            <p:nvPr/>
          </p:nvGrpSpPr>
          <p:grpSpPr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934" name="Google Shape;4934;p62"/>
              <p:cNvSpPr/>
              <p:nvPr/>
            </p:nvSpPr>
            <p:spPr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5" name="Google Shape;4935;p62"/>
              <p:cNvSpPr/>
              <p:nvPr/>
            </p:nvSpPr>
            <p:spPr>
              <a:xfrm>
                <a:off x="627" y="3377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36" name="Google Shape;4936;p62"/>
            <p:cNvSpPr/>
            <p:nvPr/>
          </p:nvSpPr>
          <p:spPr>
            <a:xfrm>
              <a:off x="393" y="729"/>
              <a:ext cx="240" cy="552"/>
            </a:xfrm>
            <a:prstGeom prst="downArrow">
              <a:avLst>
                <a:gd fmla="val 54167" name="adj1"/>
                <a:gd fmla="val 36928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37" name="Google Shape;4937;p62"/>
          <p:cNvSpPr/>
          <p:nvPr/>
        </p:nvSpPr>
        <p:spPr>
          <a:xfrm>
            <a:off x="4781672" y="1792392"/>
            <a:ext cx="3494531" cy="2590938"/>
          </a:xfrm>
          <a:custGeom>
            <a:rect b="b" l="l" r="r" t="t"/>
            <a:pathLst>
              <a:path extrusionOk="0" h="9973" w="10000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8" name="Google Shape;4938;p62"/>
          <p:cNvSpPr txBox="1"/>
          <p:nvPr/>
        </p:nvSpPr>
        <p:spPr>
          <a:xfrm>
            <a:off x="5524500" y="3671606"/>
            <a:ext cx="18113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Comcast network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68.80.0.0/13</a:t>
            </a:r>
            <a:endParaRPr/>
          </a:p>
        </p:txBody>
      </p:sp>
      <p:cxnSp>
        <p:nvCxnSpPr>
          <p:cNvPr id="4939" name="Google Shape;4939;p62"/>
          <p:cNvCxnSpPr/>
          <p:nvPr/>
        </p:nvCxnSpPr>
        <p:spPr>
          <a:xfrm flipH="1" rot="10800000">
            <a:off x="3670020" y="3535642"/>
            <a:ext cx="1819275" cy="7334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0" name="Google Shape;4940;p62"/>
          <p:cNvCxnSpPr/>
          <p:nvPr/>
        </p:nvCxnSpPr>
        <p:spPr>
          <a:xfrm flipH="1">
            <a:off x="6949888" y="2731714"/>
            <a:ext cx="260350" cy="2587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1" name="Google Shape;4941;p62"/>
          <p:cNvSpPr txBox="1"/>
          <p:nvPr/>
        </p:nvSpPr>
        <p:spPr>
          <a:xfrm>
            <a:off x="7402326" y="2150782"/>
            <a:ext cx="755335" cy="781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42" name="Google Shape;4942;p62"/>
          <p:cNvGrpSpPr/>
          <p:nvPr/>
        </p:nvGrpSpPr>
        <p:grpSpPr>
          <a:xfrm flipH="1">
            <a:off x="5635438" y="3627064"/>
            <a:ext cx="400050" cy="152400"/>
            <a:chOff x="3228" y="1776"/>
            <a:chExt cx="252" cy="96"/>
          </a:xfrm>
        </p:grpSpPr>
        <p:cxnSp>
          <p:nvCxnSpPr>
            <p:cNvPr id="4943" name="Google Shape;4943;p62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4" name="Google Shape;4944;p62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45" name="Google Shape;4945;p62"/>
          <p:cNvGrpSpPr/>
          <p:nvPr/>
        </p:nvGrpSpPr>
        <p:grpSpPr>
          <a:xfrm rot="10800000">
            <a:off x="5787838" y="3103189"/>
            <a:ext cx="400050" cy="152400"/>
            <a:chOff x="3228" y="1776"/>
            <a:chExt cx="252" cy="96"/>
          </a:xfrm>
        </p:grpSpPr>
        <p:cxnSp>
          <p:nvCxnSpPr>
            <p:cNvPr id="4946" name="Google Shape;4946;p62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7" name="Google Shape;4947;p62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48" name="Google Shape;4948;p62"/>
          <p:cNvGrpSpPr/>
          <p:nvPr/>
        </p:nvGrpSpPr>
        <p:grpSpPr>
          <a:xfrm rot="10800000">
            <a:off x="7888101" y="3793751"/>
            <a:ext cx="400050" cy="152400"/>
            <a:chOff x="3228" y="1776"/>
            <a:chExt cx="252" cy="96"/>
          </a:xfrm>
        </p:grpSpPr>
        <p:cxnSp>
          <p:nvCxnSpPr>
            <p:cNvPr id="4949" name="Google Shape;4949;p62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0" name="Google Shape;4950;p62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51" name="Google Shape;4951;p62"/>
          <p:cNvGrpSpPr/>
          <p:nvPr/>
        </p:nvGrpSpPr>
        <p:grpSpPr>
          <a:xfrm flipH="1" rot="10800000">
            <a:off x="7064188" y="3812801"/>
            <a:ext cx="295275" cy="114300"/>
            <a:chOff x="3228" y="1776"/>
            <a:chExt cx="252" cy="96"/>
          </a:xfrm>
        </p:grpSpPr>
        <p:cxnSp>
          <p:nvCxnSpPr>
            <p:cNvPr id="4952" name="Google Shape;4952;p62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3" name="Google Shape;4953;p62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54" name="Google Shape;4954;p62"/>
          <p:cNvGrpSpPr/>
          <p:nvPr/>
        </p:nvGrpSpPr>
        <p:grpSpPr>
          <a:xfrm rot="-10390311">
            <a:off x="7335651" y="3155576"/>
            <a:ext cx="452437" cy="57150"/>
            <a:chOff x="3228" y="1776"/>
            <a:chExt cx="252" cy="96"/>
          </a:xfrm>
        </p:grpSpPr>
        <p:cxnSp>
          <p:nvCxnSpPr>
            <p:cNvPr id="4955" name="Google Shape;4955;p62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6" name="Google Shape;4956;p62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57" name="Google Shape;4957;p62"/>
          <p:cNvGrpSpPr/>
          <p:nvPr/>
        </p:nvGrpSpPr>
        <p:grpSpPr>
          <a:xfrm>
            <a:off x="6478401" y="3360364"/>
            <a:ext cx="295275" cy="114300"/>
            <a:chOff x="3228" y="1776"/>
            <a:chExt cx="252" cy="96"/>
          </a:xfrm>
        </p:grpSpPr>
        <p:cxnSp>
          <p:nvCxnSpPr>
            <p:cNvPr id="4958" name="Google Shape;4958;p62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9" name="Google Shape;4959;p62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60" name="Google Shape;4960;p62"/>
          <p:cNvGrpSpPr/>
          <p:nvPr/>
        </p:nvGrpSpPr>
        <p:grpSpPr>
          <a:xfrm flipH="1">
            <a:off x="7116576" y="3360364"/>
            <a:ext cx="295275" cy="114300"/>
            <a:chOff x="3228" y="1776"/>
            <a:chExt cx="252" cy="96"/>
          </a:xfrm>
        </p:grpSpPr>
        <p:cxnSp>
          <p:nvCxnSpPr>
            <p:cNvPr id="4961" name="Google Shape;4961;p62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2" name="Google Shape;4962;p62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63" name="Google Shape;4963;p62"/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4964" name="Google Shape;4964;p62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4965" name="Google Shape;4965;p6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4966" name="Google Shape;4966;p62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967" name="Google Shape;4967;p62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8" name="Google Shape;4968;p62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9" name="Google Shape;4969;p62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0" name="Google Shape;4970;p62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71" name="Google Shape;4971;p62"/>
          <p:cNvGrpSpPr/>
          <p:nvPr/>
        </p:nvGrpSpPr>
        <p:grpSpPr>
          <a:xfrm>
            <a:off x="6497225" y="2978957"/>
            <a:ext cx="853832" cy="472456"/>
            <a:chOff x="7493876" y="2774731"/>
            <a:chExt cx="1481958" cy="894622"/>
          </a:xfrm>
        </p:grpSpPr>
        <p:sp>
          <p:nvSpPr>
            <p:cNvPr id="4972" name="Google Shape;4972;p62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4973" name="Google Shape;4973;p6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4974" name="Google Shape;4974;p62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975" name="Google Shape;4975;p62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6" name="Google Shape;4976;p62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7" name="Google Shape;4977;p62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8" name="Google Shape;4978;p62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79" name="Google Shape;4979;p62"/>
          <p:cNvGrpSpPr/>
          <p:nvPr/>
        </p:nvGrpSpPr>
        <p:grpSpPr>
          <a:xfrm>
            <a:off x="7241295" y="3709582"/>
            <a:ext cx="853832" cy="472456"/>
            <a:chOff x="7493876" y="2774731"/>
            <a:chExt cx="1481958" cy="894622"/>
          </a:xfrm>
        </p:grpSpPr>
        <p:sp>
          <p:nvSpPr>
            <p:cNvPr id="4980" name="Google Shape;4980;p62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4981" name="Google Shape;4981;p6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4982" name="Google Shape;4982;p62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983" name="Google Shape;4983;p62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4" name="Google Shape;4984;p62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5" name="Google Shape;4985;p62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6" name="Google Shape;4986;p62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87" name="Google Shape;4987;p62"/>
          <p:cNvGrpSpPr/>
          <p:nvPr/>
        </p:nvGrpSpPr>
        <p:grpSpPr>
          <a:xfrm>
            <a:off x="605761" y="1183316"/>
            <a:ext cx="460375" cy="244475"/>
            <a:chOff x="844" y="3337"/>
            <a:chExt cx="290" cy="154"/>
          </a:xfrm>
        </p:grpSpPr>
        <p:sp>
          <p:nvSpPr>
            <p:cNvPr id="4988" name="Google Shape;4988;p62"/>
            <p:cNvSpPr/>
            <p:nvPr/>
          </p:nvSpPr>
          <p:spPr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9" name="Google Shape;4989;p62"/>
            <p:cNvSpPr txBox="1"/>
            <p:nvPr/>
          </p:nvSpPr>
          <p:spPr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DNS</a:t>
              </a:r>
              <a:endParaRPr/>
            </a:p>
          </p:txBody>
        </p:sp>
      </p:grpSp>
      <p:grpSp>
        <p:nvGrpSpPr>
          <p:cNvPr id="4990" name="Google Shape;4990;p62"/>
          <p:cNvGrpSpPr/>
          <p:nvPr/>
        </p:nvGrpSpPr>
        <p:grpSpPr>
          <a:xfrm>
            <a:off x="545436" y="1408741"/>
            <a:ext cx="561975" cy="244475"/>
            <a:chOff x="740" y="3209"/>
            <a:chExt cx="354" cy="154"/>
          </a:xfrm>
        </p:grpSpPr>
        <p:grpSp>
          <p:nvGrpSpPr>
            <p:cNvPr id="4991" name="Google Shape;4991;p62"/>
            <p:cNvGrpSpPr/>
            <p:nvPr/>
          </p:nvGrpSpPr>
          <p:grpSpPr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4992" name="Google Shape;4992;p62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3" name="Google Shape;4993;p62"/>
              <p:cNvSpPr txBox="1"/>
              <p:nvPr/>
            </p:nvSpPr>
            <p:spPr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DNS</a:t>
                </a:r>
                <a:endParaRPr/>
              </a:p>
            </p:txBody>
          </p:sp>
        </p:grpSp>
        <p:sp>
          <p:nvSpPr>
            <p:cNvPr id="4994" name="Google Shape;4994;p62"/>
            <p:cNvSpPr/>
            <p:nvPr/>
          </p:nvSpPr>
          <p:spPr>
            <a:xfrm>
              <a:off x="750" y="3244"/>
              <a:ext cx="88" cy="82"/>
            </a:xfrm>
            <a:prstGeom prst="rect">
              <a:avLst/>
            </a:prstGeom>
            <a:solidFill>
              <a:srgbClr val="00CC99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5" name="Google Shape;4995;p62"/>
            <p:cNvSpPr/>
            <p:nvPr/>
          </p:nvSpPr>
          <p:spPr>
            <a:xfrm>
              <a:off x="740" y="3238"/>
              <a:ext cx="354" cy="94"/>
            </a:xfrm>
            <a:prstGeom prst="rect">
              <a:avLst/>
            </a:prstGeom>
            <a:noFill/>
            <a:ln cap="flat" cmpd="sng" w="9525">
              <a:solidFill>
                <a:srgbClr val="00CC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6" name="Google Shape;4996;p62"/>
          <p:cNvGrpSpPr/>
          <p:nvPr/>
        </p:nvGrpSpPr>
        <p:grpSpPr>
          <a:xfrm>
            <a:off x="545436" y="1643691"/>
            <a:ext cx="561975" cy="244475"/>
            <a:chOff x="836" y="3305"/>
            <a:chExt cx="354" cy="154"/>
          </a:xfrm>
        </p:grpSpPr>
        <p:grpSp>
          <p:nvGrpSpPr>
            <p:cNvPr id="4997" name="Google Shape;4997;p62"/>
            <p:cNvGrpSpPr/>
            <p:nvPr/>
          </p:nvGrpSpPr>
          <p:grpSpPr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4998" name="Google Shape;4998;p62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9" name="Google Shape;4999;p62"/>
              <p:cNvSpPr txBox="1"/>
              <p:nvPr/>
            </p:nvSpPr>
            <p:spPr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DNS</a:t>
                </a:r>
                <a:endParaRPr/>
              </a:p>
            </p:txBody>
          </p:sp>
        </p:grpSp>
        <p:grpSp>
          <p:nvGrpSpPr>
            <p:cNvPr id="5000" name="Google Shape;5000;p62"/>
            <p:cNvGrpSpPr/>
            <p:nvPr/>
          </p:nvGrpSpPr>
          <p:grpSpPr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5001" name="Google Shape;5001;p62"/>
              <p:cNvSpPr/>
              <p:nvPr/>
            </p:nvSpPr>
            <p:spPr>
              <a:xfrm>
                <a:off x="846" y="3340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2" name="Google Shape;5002;p62"/>
              <p:cNvSpPr/>
              <p:nvPr/>
            </p:nvSpPr>
            <p:spPr>
              <a:xfrm>
                <a:off x="836" y="3334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003" name="Google Shape;5003;p62"/>
          <p:cNvGrpSpPr/>
          <p:nvPr/>
        </p:nvGrpSpPr>
        <p:grpSpPr>
          <a:xfrm>
            <a:off x="366049" y="1675441"/>
            <a:ext cx="762000" cy="177800"/>
            <a:chOff x="627" y="3377"/>
            <a:chExt cx="480" cy="112"/>
          </a:xfrm>
        </p:grpSpPr>
        <p:sp>
          <p:nvSpPr>
            <p:cNvPr id="5004" name="Google Shape;5004;p62"/>
            <p:cNvSpPr/>
            <p:nvPr/>
          </p:nvSpPr>
          <p:spPr>
            <a:xfrm>
              <a:off x="636" y="3388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5" name="Google Shape;5005;p62"/>
            <p:cNvSpPr/>
            <p:nvPr/>
          </p:nvSpPr>
          <p:spPr>
            <a:xfrm>
              <a:off x="627" y="3377"/>
              <a:ext cx="480" cy="112"/>
            </a:xfrm>
            <a:prstGeom prst="rect">
              <a:avLst/>
            </a:prstGeom>
            <a:noFill/>
            <a:ln cap="flat" cmpd="sng" w="9525">
              <a:solidFill>
                <a:srgbClr val="3333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6" name="Google Shape;5006;p62"/>
          <p:cNvGrpSpPr/>
          <p:nvPr/>
        </p:nvGrpSpPr>
        <p:grpSpPr>
          <a:xfrm>
            <a:off x="170786" y="1907216"/>
            <a:ext cx="1081088" cy="244475"/>
            <a:chOff x="504" y="3523"/>
            <a:chExt cx="681" cy="154"/>
          </a:xfrm>
        </p:grpSpPr>
        <p:grpSp>
          <p:nvGrpSpPr>
            <p:cNvPr id="5007" name="Google Shape;5007;p62"/>
            <p:cNvGrpSpPr/>
            <p:nvPr/>
          </p:nvGrpSpPr>
          <p:grpSpPr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5008" name="Google Shape;5008;p62"/>
              <p:cNvGrpSpPr/>
              <p:nvPr/>
            </p:nvGrpSpPr>
            <p:grpSpPr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5009" name="Google Shape;5009;p62"/>
                <p:cNvGrpSpPr/>
                <p:nvPr/>
              </p:nvGrpSpPr>
              <p:grpSpPr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5010" name="Google Shape;5010;p62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11" name="Google Shape;5011;p62"/>
                  <p:cNvSpPr txBox="1"/>
                  <p:nvPr/>
                </p:nvSpPr>
                <p:spPr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DNS</a:t>
                    </a:r>
                    <a:endParaRPr/>
                  </a:p>
                </p:txBody>
              </p:sp>
            </p:grpSp>
            <p:grpSp>
              <p:nvGrpSpPr>
                <p:cNvPr id="5012" name="Google Shape;5012;p62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013" name="Google Shape;5013;p62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14" name="Google Shape;5014;p62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5015" name="Google Shape;5015;p62"/>
              <p:cNvSpPr/>
              <p:nvPr/>
            </p:nvSpPr>
            <p:spPr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6" name="Google Shape;5016;p62"/>
              <p:cNvSpPr/>
              <p:nvPr/>
            </p:nvSpPr>
            <p:spPr>
              <a:xfrm>
                <a:off x="723" y="3473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17" name="Google Shape;5017;p62"/>
            <p:cNvSpPr/>
            <p:nvPr/>
          </p:nvSpPr>
          <p:spPr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8" name="Google Shape;5018;p62"/>
            <p:cNvSpPr/>
            <p:nvPr/>
          </p:nvSpPr>
          <p:spPr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9" name="Google Shape;5019;p62"/>
            <p:cNvSpPr/>
            <p:nvPr/>
          </p:nvSpPr>
          <p:spPr>
            <a:xfrm>
              <a:off x="504" y="3529"/>
              <a:ext cx="681" cy="138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20" name="Google Shape;5020;p62"/>
          <p:cNvSpPr/>
          <p:nvPr/>
        </p:nvSpPr>
        <p:spPr>
          <a:xfrm>
            <a:off x="713711" y="1183316"/>
            <a:ext cx="381000" cy="1166813"/>
          </a:xfrm>
          <a:prstGeom prst="downArrow">
            <a:avLst>
              <a:gd fmla="val 54167" name="adj1"/>
              <a:gd fmla="val 49170" name="adj2"/>
            </a:avLst>
          </a:prstGeom>
          <a:gradFill>
            <a:gsLst>
              <a:gs pos="0">
                <a:srgbClr val="FF0000">
                  <a:alpha val="24705"/>
                </a:srgbClr>
              </a:gs>
              <a:gs pos="100000">
                <a:srgbClr val="FF0000">
                  <a:alpha val="2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1" name="Google Shape;5021;p62"/>
          <p:cNvGrpSpPr/>
          <p:nvPr/>
        </p:nvGrpSpPr>
        <p:grpSpPr>
          <a:xfrm>
            <a:off x="185921" y="2355452"/>
            <a:ext cx="1081088" cy="244475"/>
            <a:chOff x="504" y="3523"/>
            <a:chExt cx="681" cy="154"/>
          </a:xfrm>
        </p:grpSpPr>
        <p:grpSp>
          <p:nvGrpSpPr>
            <p:cNvPr id="5022" name="Google Shape;5022;p62"/>
            <p:cNvGrpSpPr/>
            <p:nvPr/>
          </p:nvGrpSpPr>
          <p:grpSpPr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5023" name="Google Shape;5023;p62"/>
              <p:cNvGrpSpPr/>
              <p:nvPr/>
            </p:nvGrpSpPr>
            <p:grpSpPr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5024" name="Google Shape;5024;p62"/>
                <p:cNvGrpSpPr/>
                <p:nvPr/>
              </p:nvGrpSpPr>
              <p:grpSpPr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5025" name="Google Shape;5025;p62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26" name="Google Shape;5026;p62"/>
                  <p:cNvSpPr txBox="1"/>
                  <p:nvPr/>
                </p:nvSpPr>
                <p:spPr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DNS</a:t>
                    </a:r>
                    <a:endParaRPr/>
                  </a:p>
                </p:txBody>
              </p:sp>
            </p:grpSp>
            <p:grpSp>
              <p:nvGrpSpPr>
                <p:cNvPr id="5027" name="Google Shape;5027;p62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028" name="Google Shape;5028;p62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29" name="Google Shape;5029;p62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5030" name="Google Shape;5030;p62"/>
              <p:cNvSpPr/>
              <p:nvPr/>
            </p:nvSpPr>
            <p:spPr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1" name="Google Shape;5031;p62"/>
              <p:cNvSpPr/>
              <p:nvPr/>
            </p:nvSpPr>
            <p:spPr>
              <a:xfrm>
                <a:off x="723" y="3473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32" name="Google Shape;5032;p62"/>
            <p:cNvSpPr/>
            <p:nvPr/>
          </p:nvSpPr>
          <p:spPr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3" name="Google Shape;5033;p62"/>
            <p:cNvSpPr/>
            <p:nvPr/>
          </p:nvSpPr>
          <p:spPr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4" name="Google Shape;5034;p62"/>
            <p:cNvSpPr/>
            <p:nvPr/>
          </p:nvSpPr>
          <p:spPr>
            <a:xfrm>
              <a:off x="504" y="3529"/>
              <a:ext cx="681" cy="138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35" name="Google Shape;5035;p62"/>
          <p:cNvSpPr/>
          <p:nvPr/>
        </p:nvSpPr>
        <p:spPr>
          <a:xfrm>
            <a:off x="402783" y="4451462"/>
            <a:ext cx="3216717" cy="130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 datagram containing DNS query forwarded via LAN switch from client to 1</a:t>
            </a:r>
            <a:r>
              <a:rPr baseline="3000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hop router</a:t>
            </a:r>
            <a:endParaRPr/>
          </a:p>
        </p:txBody>
      </p:sp>
      <p:sp>
        <p:nvSpPr>
          <p:cNvPr id="5036" name="Google Shape;5036;p62"/>
          <p:cNvSpPr/>
          <p:nvPr/>
        </p:nvSpPr>
        <p:spPr>
          <a:xfrm>
            <a:off x="4396562" y="4626361"/>
            <a:ext cx="5141138" cy="1482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 datagram forwarded from campus network into Comcast network, routed (tables created by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RIP, OSPF, IS-IS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and/or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BGP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routing protocols) to DNS server</a:t>
            </a:r>
            <a:endParaRPr/>
          </a:p>
        </p:txBody>
      </p:sp>
      <p:sp>
        <p:nvSpPr>
          <p:cNvPr id="5037" name="Google Shape;5037;p62"/>
          <p:cNvSpPr/>
          <p:nvPr/>
        </p:nvSpPr>
        <p:spPr>
          <a:xfrm>
            <a:off x="8631237" y="1456182"/>
            <a:ext cx="3230563" cy="129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demuxed to DNS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DNS replies to client with IP address of www.google.com </a:t>
            </a:r>
            <a:endParaRPr/>
          </a:p>
        </p:txBody>
      </p:sp>
      <p:grpSp>
        <p:nvGrpSpPr>
          <p:cNvPr id="5038" name="Google Shape;5038;p62"/>
          <p:cNvGrpSpPr/>
          <p:nvPr/>
        </p:nvGrpSpPr>
        <p:grpSpPr>
          <a:xfrm>
            <a:off x="5809991" y="1480142"/>
            <a:ext cx="1317624" cy="1314450"/>
            <a:chOff x="931" y="1941"/>
            <a:chExt cx="830" cy="828"/>
          </a:xfrm>
        </p:grpSpPr>
        <p:sp>
          <p:nvSpPr>
            <p:cNvPr id="5039" name="Google Shape;5039;p62"/>
            <p:cNvSpPr/>
            <p:nvPr/>
          </p:nvSpPr>
          <p:spPr>
            <a:xfrm>
              <a:off x="1424" y="1965"/>
              <a:ext cx="337" cy="801"/>
            </a:xfrm>
            <a:custGeom>
              <a:rect b="b" l="l" r="r" t="t"/>
              <a:pathLst>
                <a:path extrusionOk="0" h="10000" w="10024">
                  <a:moveTo>
                    <a:pt x="254" y="0"/>
                  </a:moveTo>
                  <a:cubicBezTo>
                    <a:pt x="3503" y="1673"/>
                    <a:pt x="6158" y="3657"/>
                    <a:pt x="10000" y="5019"/>
                  </a:cubicBezTo>
                  <a:lnTo>
                    <a:pt x="10024" y="6921"/>
                  </a:lnTo>
                  <a:cubicBezTo>
                    <a:pt x="4939" y="8134"/>
                    <a:pt x="3414" y="8974"/>
                    <a:pt x="109" y="10000"/>
                  </a:cubicBezTo>
                  <a:cubicBezTo>
                    <a:pt x="151" y="8893"/>
                    <a:pt x="194" y="7786"/>
                    <a:pt x="236" y="6679"/>
                  </a:cubicBezTo>
                  <a:cubicBezTo>
                    <a:pt x="157" y="5997"/>
                    <a:pt x="79" y="5314"/>
                    <a:pt x="0" y="4632"/>
                  </a:cubicBezTo>
                  <a:cubicBezTo>
                    <a:pt x="85" y="3088"/>
                    <a:pt x="169" y="1544"/>
                    <a:pt x="254" y="0"/>
                  </a:cubicBezTo>
                  <a:close/>
                </a:path>
              </a:pathLst>
            </a:custGeom>
            <a:gradFill>
              <a:gsLst>
                <a:gs pos="0">
                  <a:srgbClr val="D8D8D8"/>
                </a:gs>
                <a:gs pos="99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40" name="Google Shape;5040;p62"/>
            <p:cNvGrpSpPr/>
            <p:nvPr/>
          </p:nvGrpSpPr>
          <p:grpSpPr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5041" name="Google Shape;5041;p62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2" name="Google Shape;5042;p62"/>
              <p:cNvSpPr txBox="1"/>
              <p:nvPr/>
            </p:nvSpPr>
            <p:spPr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DNS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5043" name="Google Shape;5043;p62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4" name="Google Shape;5044;p62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5" name="Google Shape;5045;p62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6" name="Google Shape;5046;p62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047" name="Google Shape;5047;p62"/>
          <p:cNvGrpSpPr/>
          <p:nvPr/>
        </p:nvGrpSpPr>
        <p:grpSpPr>
          <a:xfrm>
            <a:off x="4711442" y="1600792"/>
            <a:ext cx="1081087" cy="1217613"/>
            <a:chOff x="1404" y="3105"/>
            <a:chExt cx="681" cy="767"/>
          </a:xfrm>
        </p:grpSpPr>
        <p:grpSp>
          <p:nvGrpSpPr>
            <p:cNvPr id="5048" name="Google Shape;5048;p62"/>
            <p:cNvGrpSpPr/>
            <p:nvPr/>
          </p:nvGrpSpPr>
          <p:grpSpPr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5049" name="Google Shape;5049;p62"/>
              <p:cNvGrpSpPr/>
              <p:nvPr/>
            </p:nvGrpSpPr>
            <p:grpSpPr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5050" name="Google Shape;5050;p62"/>
                <p:cNvGrpSpPr/>
                <p:nvPr/>
              </p:nvGrpSpPr>
              <p:grpSpPr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5051" name="Google Shape;5051;p62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52" name="Google Shape;5052;p62"/>
                  <p:cNvSpPr txBox="1"/>
                  <p:nvPr/>
                </p:nvSpPr>
                <p:spPr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DNS</a:t>
                    </a:r>
                    <a:endParaRPr/>
                  </a:p>
                </p:txBody>
              </p:sp>
            </p:grpSp>
            <p:sp>
              <p:nvSpPr>
                <p:cNvPr id="5053" name="Google Shape;5053;p62"/>
                <p:cNvSpPr/>
                <p:nvPr/>
              </p:nvSpPr>
              <p:spPr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4" name="Google Shape;5054;p62"/>
                <p:cNvSpPr/>
                <p:nvPr/>
              </p:nvSpPr>
              <p:spPr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55" name="Google Shape;5055;p62"/>
              <p:cNvGrpSpPr/>
              <p:nvPr/>
            </p:nvGrpSpPr>
            <p:grpSpPr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5056" name="Google Shape;5056;p62"/>
                <p:cNvGrpSpPr/>
                <p:nvPr/>
              </p:nvGrpSpPr>
              <p:grpSpPr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5057" name="Google Shape;5057;p62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58" name="Google Shape;5058;p62"/>
                  <p:cNvSpPr txBox="1"/>
                  <p:nvPr/>
                </p:nvSpPr>
                <p:spPr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DNS</a:t>
                    </a:r>
                    <a:endParaRPr/>
                  </a:p>
                </p:txBody>
              </p:sp>
            </p:grpSp>
            <p:grpSp>
              <p:nvGrpSpPr>
                <p:cNvPr id="5059" name="Google Shape;5059;p62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060" name="Google Shape;5060;p62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61" name="Google Shape;5061;p62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062" name="Google Shape;5062;p62"/>
              <p:cNvGrpSpPr/>
              <p:nvPr/>
            </p:nvGrpSpPr>
            <p:grpSpPr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5063" name="Google Shape;5063;p62"/>
                <p:cNvSpPr/>
                <p:nvPr/>
              </p:nvSpPr>
              <p:spPr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4" name="Google Shape;5064;p62"/>
                <p:cNvSpPr/>
                <p:nvPr/>
              </p:nvSpPr>
              <p:spPr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3333CC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65" name="Google Shape;5065;p62"/>
              <p:cNvGrpSpPr/>
              <p:nvPr/>
            </p:nvGrpSpPr>
            <p:grpSpPr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5066" name="Google Shape;5066;p62"/>
                <p:cNvGrpSpPr/>
                <p:nvPr/>
              </p:nvGrpSpPr>
              <p:grpSpPr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5067" name="Google Shape;5067;p62"/>
                  <p:cNvGrpSpPr/>
                  <p:nvPr/>
                </p:nvGrpSpPr>
                <p:grpSpPr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5068" name="Google Shape;5068;p62"/>
                    <p:cNvGrpSpPr/>
                    <p:nvPr/>
                  </p:nvGrpSpPr>
                  <p:grpSpPr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5069" name="Google Shape;5069;p62"/>
                      <p:cNvSpPr/>
                      <p:nvPr/>
                    </p:nvSpPr>
                    <p:spPr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70" name="Google Shape;5070;p62"/>
                      <p:cNvSpPr txBox="1"/>
                      <p:nvPr/>
                    </p:nvSpPr>
                    <p:spPr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FFFF"/>
                          </a:buClr>
                          <a:buSzPts val="1000"/>
                          <a:buFont typeface="Arial"/>
                          <a:buNone/>
                        </a:pPr>
                        <a:r>
                          <a:rPr b="0" i="0" lang="en-US" sz="1000" u="none" cap="none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DNS</a:t>
                        </a:r>
                        <a:endParaRPr/>
                      </a:p>
                    </p:txBody>
                  </p:sp>
                </p:grpSp>
                <p:grpSp>
                  <p:nvGrpSpPr>
                    <p:cNvPr id="5071" name="Google Shape;5071;p62"/>
                    <p:cNvGrpSpPr/>
                    <p:nvPr/>
                  </p:nvGrpSpPr>
                  <p:grpSpPr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5072" name="Google Shape;5072;p62"/>
                      <p:cNvSpPr/>
                      <p:nvPr/>
                    </p:nvSpPr>
                    <p:spPr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073" name="Google Shape;5073;p62"/>
                      <p:cNvSpPr/>
                      <p:nvPr/>
                    </p:nvSpPr>
                    <p:spPr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rgbClr val="00CC99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5074" name="Google Shape;5074;p62"/>
                  <p:cNvSpPr/>
                  <p:nvPr/>
                </p:nvSpPr>
                <p:spPr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75" name="Google Shape;5075;p62"/>
                  <p:cNvSpPr/>
                  <p:nvPr/>
                </p:nvSpPr>
                <p:spPr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3333CC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076" name="Google Shape;5076;p62"/>
                <p:cNvSpPr/>
                <p:nvPr/>
              </p:nvSpPr>
              <p:spPr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77" name="Google Shape;5077;p62"/>
                <p:cNvSpPr/>
                <p:nvPr/>
              </p:nvSpPr>
              <p:spPr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78" name="Google Shape;5078;p62"/>
                <p:cNvSpPr/>
                <p:nvPr/>
              </p:nvSpPr>
              <p:spPr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079" name="Google Shape;5079;p62"/>
            <p:cNvSpPr/>
            <p:nvPr/>
          </p:nvSpPr>
          <p:spPr>
            <a:xfrm rot="10800000">
              <a:off x="1727" y="3105"/>
              <a:ext cx="240" cy="767"/>
            </a:xfrm>
            <a:prstGeom prst="downArrow">
              <a:avLst>
                <a:gd fmla="val 54167" name="adj1"/>
                <a:gd fmla="val 51311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80" name="Google Shape;5080;p62"/>
            <p:cNvGrpSpPr/>
            <p:nvPr/>
          </p:nvGrpSpPr>
          <p:grpSpPr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5081" name="Google Shape;5081;p62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2" name="Google Shape;5082;p62"/>
              <p:cNvSpPr txBox="1"/>
              <p:nvPr/>
            </p:nvSpPr>
            <p:spPr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DNS</a:t>
                </a:r>
                <a:endParaRPr/>
              </a:p>
            </p:txBody>
          </p:sp>
        </p:grpSp>
      </p:grpSp>
      <p:grpSp>
        <p:nvGrpSpPr>
          <p:cNvPr id="5083" name="Google Shape;5083;p62"/>
          <p:cNvGrpSpPr/>
          <p:nvPr/>
        </p:nvGrpSpPr>
        <p:grpSpPr>
          <a:xfrm>
            <a:off x="7043551" y="2123701"/>
            <a:ext cx="358775" cy="623888"/>
            <a:chOff x="4140" y="429"/>
            <a:chExt cx="1425" cy="2396"/>
          </a:xfrm>
        </p:grpSpPr>
        <p:sp>
          <p:nvSpPr>
            <p:cNvPr id="5084" name="Google Shape;5084;p62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5" name="Google Shape;5085;p62"/>
            <p:cNvSpPr/>
            <p:nvPr/>
          </p:nvSpPr>
          <p:spPr>
            <a:xfrm>
              <a:off x="4203" y="429"/>
              <a:ext cx="1053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6" name="Google Shape;5086;p62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7" name="Google Shape;5087;p62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8" name="Google Shape;5088;p62"/>
            <p:cNvSpPr/>
            <p:nvPr/>
          </p:nvSpPr>
          <p:spPr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89" name="Google Shape;5089;p62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5090" name="Google Shape;5090;p62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1" name="Google Shape;5091;p62"/>
              <p:cNvSpPr/>
              <p:nvPr/>
            </p:nvSpPr>
            <p:spPr>
              <a:xfrm>
                <a:off x="633" y="2584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92" name="Google Shape;5092;p62"/>
            <p:cNvSpPr/>
            <p:nvPr/>
          </p:nvSpPr>
          <p:spPr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93" name="Google Shape;5093;p62"/>
            <p:cNvGrpSpPr/>
            <p:nvPr/>
          </p:nvGrpSpPr>
          <p:grpSpPr>
            <a:xfrm>
              <a:off x="4745" y="996"/>
              <a:ext cx="580" cy="134"/>
              <a:chOff x="612" y="2570"/>
              <a:chExt cx="724" cy="139"/>
            </a:xfrm>
          </p:grpSpPr>
          <p:sp>
            <p:nvSpPr>
              <p:cNvPr id="5094" name="Google Shape;5094;p62"/>
              <p:cNvSpPr/>
              <p:nvPr/>
            </p:nvSpPr>
            <p:spPr>
              <a:xfrm>
                <a:off x="612" y="2570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5" name="Google Shape;5095;p62"/>
              <p:cNvSpPr/>
              <p:nvPr/>
            </p:nvSpPr>
            <p:spPr>
              <a:xfrm>
                <a:off x="628" y="2589"/>
                <a:ext cx="692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96" name="Google Shape;5096;p62"/>
            <p:cNvSpPr/>
            <p:nvPr/>
          </p:nvSpPr>
          <p:spPr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7" name="Google Shape;5097;p62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98" name="Google Shape;5098;p62"/>
            <p:cNvGrpSpPr/>
            <p:nvPr/>
          </p:nvGrpSpPr>
          <p:grpSpPr>
            <a:xfrm>
              <a:off x="4733" y="1636"/>
              <a:ext cx="586" cy="140"/>
              <a:chOff x="611" y="2576"/>
              <a:chExt cx="730" cy="129"/>
            </a:xfrm>
          </p:grpSpPr>
          <p:sp>
            <p:nvSpPr>
              <p:cNvPr id="5099" name="Google Shape;5099;p62"/>
              <p:cNvSpPr/>
              <p:nvPr/>
            </p:nvSpPr>
            <p:spPr>
              <a:xfrm>
                <a:off x="611" y="2576"/>
                <a:ext cx="730" cy="12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0" name="Google Shape;5100;p62"/>
              <p:cNvSpPr/>
              <p:nvPr/>
            </p:nvSpPr>
            <p:spPr>
              <a:xfrm>
                <a:off x="627" y="2588"/>
                <a:ext cx="699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01" name="Google Shape;5101;p62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02" name="Google Shape;5102;p62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5103" name="Google Shape;5103;p62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4" name="Google Shape;5104;p62"/>
              <p:cNvSpPr/>
              <p:nvPr/>
            </p:nvSpPr>
            <p:spPr>
              <a:xfrm>
                <a:off x="630" y="2585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05" name="Google Shape;5105;p62"/>
            <p:cNvSpPr/>
            <p:nvPr/>
          </p:nvSpPr>
          <p:spPr>
            <a:xfrm>
              <a:off x="5250" y="429"/>
              <a:ext cx="69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6" name="Google Shape;5106;p62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7" name="Google Shape;5107;p62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8" name="Google Shape;5108;p62"/>
            <p:cNvSpPr/>
            <p:nvPr/>
          </p:nvSpPr>
          <p:spPr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9" name="Google Shape;5109;p62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0" name="Google Shape;5110;p62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1" name="Google Shape;5111;p62"/>
            <p:cNvSpPr/>
            <p:nvPr/>
          </p:nvSpPr>
          <p:spPr>
            <a:xfrm>
              <a:off x="4203" y="2709"/>
              <a:ext cx="1072" cy="8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2" name="Google Shape;5112;p62"/>
            <p:cNvSpPr/>
            <p:nvPr/>
          </p:nvSpPr>
          <p:spPr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3" name="Google Shape;5113;p62"/>
            <p:cNvSpPr/>
            <p:nvPr/>
          </p:nvSpPr>
          <p:spPr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4" name="Google Shape;5114;p62"/>
            <p:cNvSpPr/>
            <p:nvPr/>
          </p:nvSpPr>
          <p:spPr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5" name="Google Shape;5115;p62"/>
            <p:cNvSpPr/>
            <p:nvPr/>
          </p:nvSpPr>
          <p:spPr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6" name="Google Shape;5116;p62"/>
          <p:cNvGrpSpPr/>
          <p:nvPr/>
        </p:nvGrpSpPr>
        <p:grpSpPr>
          <a:xfrm>
            <a:off x="4395993" y="1490721"/>
            <a:ext cx="460375" cy="487292"/>
            <a:chOff x="4568161" y="1475417"/>
            <a:chExt cx="460375" cy="487292"/>
          </a:xfrm>
        </p:grpSpPr>
        <p:grpSp>
          <p:nvGrpSpPr>
            <p:cNvPr id="5117" name="Google Shape;5117;p62"/>
            <p:cNvGrpSpPr/>
            <p:nvPr/>
          </p:nvGrpSpPr>
          <p:grpSpPr>
            <a:xfrm>
              <a:off x="4568161" y="1500816"/>
              <a:ext cx="460375" cy="244475"/>
              <a:chOff x="844" y="3337"/>
              <a:chExt cx="290" cy="154"/>
            </a:xfrm>
          </p:grpSpPr>
          <p:sp>
            <p:nvSpPr>
              <p:cNvPr id="5118" name="Google Shape;5118;p62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9" name="Google Shape;5119;p62"/>
              <p:cNvSpPr txBox="1"/>
              <p:nvPr/>
            </p:nvSpPr>
            <p:spPr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DNS</a:t>
                </a:r>
                <a:endParaRPr/>
              </a:p>
            </p:txBody>
          </p:sp>
        </p:grpSp>
        <p:sp>
          <p:nvSpPr>
            <p:cNvPr id="5120" name="Google Shape;5120;p62"/>
            <p:cNvSpPr/>
            <p:nvPr/>
          </p:nvSpPr>
          <p:spPr>
            <a:xfrm>
              <a:off x="4627915" y="1475417"/>
              <a:ext cx="381000" cy="487292"/>
            </a:xfrm>
            <a:prstGeom prst="downArrow">
              <a:avLst>
                <a:gd fmla="val 54167" name="adj1"/>
                <a:gd fmla="val 49170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5" name="Shape 5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Google Shape;5126;p63"/>
          <p:cNvSpPr txBox="1"/>
          <p:nvPr>
            <p:ph type="title"/>
          </p:nvPr>
        </p:nvSpPr>
        <p:spPr>
          <a:xfrm>
            <a:off x="811306" y="303903"/>
            <a:ext cx="10999694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A day in the life…TCP connection carrying HTTP</a:t>
            </a:r>
            <a:endParaRPr b="0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7" name="Google Shape;5127;p63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28" name="Google Shape;5128;p63"/>
          <p:cNvSpPr/>
          <p:nvPr/>
        </p:nvSpPr>
        <p:spPr>
          <a:xfrm>
            <a:off x="691870" y="1878292"/>
            <a:ext cx="3554412" cy="2754313"/>
          </a:xfrm>
          <a:custGeom>
            <a:rect b="b" l="l" r="r" t="t"/>
            <a:pathLst>
              <a:path extrusionOk="0" h="958" w="2406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29" name="Google Shape;5129;p63"/>
          <p:cNvCxnSpPr/>
          <p:nvPr/>
        </p:nvCxnSpPr>
        <p:spPr>
          <a:xfrm flipH="1" rot="10800000">
            <a:off x="3693832" y="2949855"/>
            <a:ext cx="155575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0" name="Google Shape;5130;p63"/>
          <p:cNvCxnSpPr/>
          <p:nvPr/>
        </p:nvCxnSpPr>
        <p:spPr>
          <a:xfrm>
            <a:off x="2584170" y="3122892"/>
            <a:ext cx="6953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1" name="Google Shape;5131;p63"/>
          <p:cNvCxnSpPr/>
          <p:nvPr/>
        </p:nvCxnSpPr>
        <p:spPr>
          <a:xfrm flipH="1" rot="10800000">
            <a:off x="3843057" y="2806980"/>
            <a:ext cx="138113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132" name="Google Shape;5132;p63"/>
          <p:cNvCxnSpPr/>
          <p:nvPr/>
        </p:nvCxnSpPr>
        <p:spPr>
          <a:xfrm flipH="1" rot="10800000">
            <a:off x="3198532" y="3341967"/>
            <a:ext cx="512763" cy="6127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33" name="Google Shape;5133;p63"/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134" name="Google Shape;5134;p63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5" name="Google Shape;5135;p63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36" name="Google Shape;5136;p63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137" name="Google Shape;5137;p63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8" name="Google Shape;5138;p63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9" name="Google Shape;5139;p63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0" name="Google Shape;5140;p63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41" name="Google Shape;5141;p63"/>
          <p:cNvSpPr/>
          <p:nvPr/>
        </p:nvSpPr>
        <p:spPr>
          <a:xfrm rot="5400000">
            <a:off x="2648281" y="3003260"/>
            <a:ext cx="13416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42" name="Google Shape;5142;p63"/>
          <p:cNvSpPr/>
          <p:nvPr/>
        </p:nvSpPr>
        <p:spPr>
          <a:xfrm rot="5400000">
            <a:off x="3522564" y="4176324"/>
            <a:ext cx="140795" cy="179874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43" name="Google Shape;5143;p63"/>
          <p:cNvSpPr/>
          <p:nvPr/>
        </p:nvSpPr>
        <p:spPr>
          <a:xfrm rot="2603620">
            <a:off x="3123075" y="3881648"/>
            <a:ext cx="140795" cy="23552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144" name="Google Shape;5144;p63"/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145" name="Google Shape;5145;p6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5146" name="Google Shape;5146;p6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5147" name="Google Shape;5147;p6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8" name="Google Shape;5148;p6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9" name="Google Shape;5149;p6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0" name="Google Shape;5150;p6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1" name="Google Shape;5151;p6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52" name="Google Shape;5152;p63"/>
          <p:cNvGrpSpPr/>
          <p:nvPr/>
        </p:nvGrpSpPr>
        <p:grpSpPr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5153" name="Google Shape;5153;p6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4" name="Google Shape;5154;p63"/>
            <p:cNvSpPr/>
            <p:nvPr/>
          </p:nvSpPr>
          <p:spPr>
            <a:xfrm>
              <a:off x="4203" y="429"/>
              <a:ext cx="1053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5" name="Google Shape;5155;p6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6" name="Google Shape;5156;p6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7" name="Google Shape;5157;p63"/>
            <p:cNvSpPr/>
            <p:nvPr/>
          </p:nvSpPr>
          <p:spPr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58" name="Google Shape;5158;p63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5159" name="Google Shape;5159;p63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0" name="Google Shape;5160;p63"/>
              <p:cNvSpPr/>
              <p:nvPr/>
            </p:nvSpPr>
            <p:spPr>
              <a:xfrm>
                <a:off x="633" y="2584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61" name="Google Shape;5161;p63"/>
            <p:cNvSpPr/>
            <p:nvPr/>
          </p:nvSpPr>
          <p:spPr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62" name="Google Shape;5162;p63"/>
            <p:cNvGrpSpPr/>
            <p:nvPr/>
          </p:nvGrpSpPr>
          <p:grpSpPr>
            <a:xfrm>
              <a:off x="4745" y="996"/>
              <a:ext cx="580" cy="134"/>
              <a:chOff x="612" y="2570"/>
              <a:chExt cx="724" cy="139"/>
            </a:xfrm>
          </p:grpSpPr>
          <p:sp>
            <p:nvSpPr>
              <p:cNvPr id="5163" name="Google Shape;5163;p63"/>
              <p:cNvSpPr/>
              <p:nvPr/>
            </p:nvSpPr>
            <p:spPr>
              <a:xfrm>
                <a:off x="612" y="2570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4" name="Google Shape;5164;p63"/>
              <p:cNvSpPr/>
              <p:nvPr/>
            </p:nvSpPr>
            <p:spPr>
              <a:xfrm>
                <a:off x="628" y="2589"/>
                <a:ext cx="692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65" name="Google Shape;5165;p63"/>
            <p:cNvSpPr/>
            <p:nvPr/>
          </p:nvSpPr>
          <p:spPr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6" name="Google Shape;5166;p63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67" name="Google Shape;5167;p63"/>
            <p:cNvGrpSpPr/>
            <p:nvPr/>
          </p:nvGrpSpPr>
          <p:grpSpPr>
            <a:xfrm>
              <a:off x="4733" y="1636"/>
              <a:ext cx="586" cy="140"/>
              <a:chOff x="611" y="2576"/>
              <a:chExt cx="730" cy="129"/>
            </a:xfrm>
          </p:grpSpPr>
          <p:sp>
            <p:nvSpPr>
              <p:cNvPr id="5168" name="Google Shape;5168;p63"/>
              <p:cNvSpPr/>
              <p:nvPr/>
            </p:nvSpPr>
            <p:spPr>
              <a:xfrm>
                <a:off x="611" y="2576"/>
                <a:ext cx="730" cy="12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9" name="Google Shape;5169;p63"/>
              <p:cNvSpPr/>
              <p:nvPr/>
            </p:nvSpPr>
            <p:spPr>
              <a:xfrm>
                <a:off x="627" y="2588"/>
                <a:ext cx="699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70" name="Google Shape;5170;p6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71" name="Google Shape;5171;p63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5172" name="Google Shape;5172;p63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3" name="Google Shape;5173;p63"/>
              <p:cNvSpPr/>
              <p:nvPr/>
            </p:nvSpPr>
            <p:spPr>
              <a:xfrm>
                <a:off x="630" y="2585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74" name="Google Shape;5174;p63"/>
            <p:cNvSpPr/>
            <p:nvPr/>
          </p:nvSpPr>
          <p:spPr>
            <a:xfrm>
              <a:off x="5250" y="429"/>
              <a:ext cx="69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5" name="Google Shape;5175;p6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6" name="Google Shape;5176;p6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7" name="Google Shape;5177;p63"/>
            <p:cNvSpPr/>
            <p:nvPr/>
          </p:nvSpPr>
          <p:spPr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8" name="Google Shape;5178;p6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9" name="Google Shape;5179;p63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0" name="Google Shape;5180;p63"/>
            <p:cNvSpPr/>
            <p:nvPr/>
          </p:nvSpPr>
          <p:spPr>
            <a:xfrm>
              <a:off x="4203" y="2709"/>
              <a:ext cx="1072" cy="8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1" name="Google Shape;5181;p63"/>
            <p:cNvSpPr/>
            <p:nvPr/>
          </p:nvSpPr>
          <p:spPr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2" name="Google Shape;5182;p63"/>
            <p:cNvSpPr/>
            <p:nvPr/>
          </p:nvSpPr>
          <p:spPr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3" name="Google Shape;5183;p63"/>
            <p:cNvSpPr/>
            <p:nvPr/>
          </p:nvSpPr>
          <p:spPr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4" name="Google Shape;5184;p63"/>
            <p:cNvSpPr/>
            <p:nvPr/>
          </p:nvSpPr>
          <p:spPr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5" name="Google Shape;5185;p63"/>
          <p:cNvGrpSpPr/>
          <p:nvPr/>
        </p:nvGrpSpPr>
        <p:grpSpPr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5186" name="Google Shape;5186;p63"/>
            <p:cNvGrpSpPr/>
            <p:nvPr/>
          </p:nvGrpSpPr>
          <p:grpSpPr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5187" name="Google Shape;5187;p63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8" name="Google Shape;5188;p63"/>
              <p:cNvSpPr txBox="1"/>
              <p:nvPr/>
            </p:nvSpPr>
            <p:spPr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DNS</a:t>
                </a:r>
                <a:endParaRPr/>
              </a:p>
            </p:txBody>
          </p:sp>
        </p:grpSp>
        <p:grpSp>
          <p:nvGrpSpPr>
            <p:cNvPr id="5189" name="Google Shape;5189;p63"/>
            <p:cNvGrpSpPr/>
            <p:nvPr/>
          </p:nvGrpSpPr>
          <p:grpSpPr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5190" name="Google Shape;5190;p63"/>
              <p:cNvGrpSpPr/>
              <p:nvPr/>
            </p:nvGrpSpPr>
            <p:grpSpPr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5191" name="Google Shape;5191;p63"/>
                <p:cNvSpPr/>
                <p:nvPr/>
              </p:nvSpPr>
              <p:spPr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92" name="Google Shape;5192;p63"/>
                <p:cNvSpPr txBox="1"/>
                <p:nvPr/>
              </p:nvSpPr>
              <p:spPr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DNS</a:t>
                  </a:r>
                  <a:endParaRPr/>
                </a:p>
              </p:txBody>
            </p:sp>
          </p:grpSp>
          <p:sp>
            <p:nvSpPr>
              <p:cNvPr id="5193" name="Google Shape;5193;p63"/>
              <p:cNvSpPr/>
              <p:nvPr/>
            </p:nvSpPr>
            <p:spPr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4" name="Google Shape;5194;p63"/>
              <p:cNvSpPr/>
              <p:nvPr/>
            </p:nvSpPr>
            <p:spPr>
              <a:xfrm>
                <a:off x="740" y="3238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95" name="Google Shape;5195;p63"/>
            <p:cNvGrpSpPr/>
            <p:nvPr/>
          </p:nvGrpSpPr>
          <p:grpSpPr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5196" name="Google Shape;5196;p63"/>
              <p:cNvGrpSpPr/>
              <p:nvPr/>
            </p:nvGrpSpPr>
            <p:grpSpPr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5197" name="Google Shape;5197;p63"/>
                <p:cNvSpPr/>
                <p:nvPr/>
              </p:nvSpPr>
              <p:spPr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98" name="Google Shape;5198;p63"/>
                <p:cNvSpPr txBox="1"/>
                <p:nvPr/>
              </p:nvSpPr>
              <p:spPr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DNS</a:t>
                  </a:r>
                  <a:endParaRPr/>
                </a:p>
              </p:txBody>
            </p:sp>
          </p:grpSp>
          <p:grpSp>
            <p:nvGrpSpPr>
              <p:cNvPr id="5199" name="Google Shape;5199;p63"/>
              <p:cNvGrpSpPr/>
              <p:nvPr/>
            </p:nvGrpSpPr>
            <p:grpSpPr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5200" name="Google Shape;5200;p63"/>
                <p:cNvSpPr/>
                <p:nvPr/>
              </p:nvSpPr>
              <p:spPr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01" name="Google Shape;5201;p63"/>
                <p:cNvSpPr/>
                <p:nvPr/>
              </p:nvSpPr>
              <p:spPr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202" name="Google Shape;5202;p63"/>
            <p:cNvGrpSpPr/>
            <p:nvPr/>
          </p:nvGrpSpPr>
          <p:grpSpPr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5203" name="Google Shape;5203;p63"/>
              <p:cNvSpPr/>
              <p:nvPr/>
            </p:nvSpPr>
            <p:spPr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4" name="Google Shape;5204;p63"/>
              <p:cNvSpPr/>
              <p:nvPr/>
            </p:nvSpPr>
            <p:spPr>
              <a:xfrm>
                <a:off x="627" y="3377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05" name="Google Shape;5205;p63"/>
            <p:cNvSpPr/>
            <p:nvPr/>
          </p:nvSpPr>
          <p:spPr>
            <a:xfrm>
              <a:off x="393" y="729"/>
              <a:ext cx="240" cy="552"/>
            </a:xfrm>
            <a:prstGeom prst="downArrow">
              <a:avLst>
                <a:gd fmla="val 54167" name="adj1"/>
                <a:gd fmla="val 36928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06" name="Google Shape;5206;p63"/>
          <p:cNvSpPr/>
          <p:nvPr/>
        </p:nvSpPr>
        <p:spPr>
          <a:xfrm>
            <a:off x="4781673" y="1792392"/>
            <a:ext cx="3486028" cy="2590938"/>
          </a:xfrm>
          <a:custGeom>
            <a:rect b="b" l="l" r="r" t="t"/>
            <a:pathLst>
              <a:path extrusionOk="0" h="9973" w="10000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7" name="Google Shape;5207;p63"/>
          <p:cNvSpPr txBox="1"/>
          <p:nvPr/>
        </p:nvSpPr>
        <p:spPr>
          <a:xfrm>
            <a:off x="4838700" y="2566706"/>
            <a:ext cx="18113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Comcast network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68.80.0.0/13</a:t>
            </a:r>
            <a:endParaRPr/>
          </a:p>
        </p:txBody>
      </p:sp>
      <p:cxnSp>
        <p:nvCxnSpPr>
          <p:cNvPr id="5208" name="Google Shape;5208;p63"/>
          <p:cNvCxnSpPr/>
          <p:nvPr/>
        </p:nvCxnSpPr>
        <p:spPr>
          <a:xfrm flipH="1" rot="10800000">
            <a:off x="3670020" y="3535642"/>
            <a:ext cx="1819275" cy="7334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9" name="Google Shape;5209;p63"/>
          <p:cNvGrpSpPr/>
          <p:nvPr/>
        </p:nvGrpSpPr>
        <p:grpSpPr>
          <a:xfrm flipH="1">
            <a:off x="5635438" y="3627064"/>
            <a:ext cx="400050" cy="152400"/>
            <a:chOff x="3228" y="1776"/>
            <a:chExt cx="252" cy="96"/>
          </a:xfrm>
        </p:grpSpPr>
        <p:cxnSp>
          <p:nvCxnSpPr>
            <p:cNvPr id="5210" name="Google Shape;5210;p63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1" name="Google Shape;5211;p63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12" name="Google Shape;5212;p63"/>
          <p:cNvGrpSpPr/>
          <p:nvPr/>
        </p:nvGrpSpPr>
        <p:grpSpPr>
          <a:xfrm rot="10800000">
            <a:off x="5787838" y="3103189"/>
            <a:ext cx="400050" cy="152400"/>
            <a:chOff x="3228" y="1776"/>
            <a:chExt cx="252" cy="96"/>
          </a:xfrm>
        </p:grpSpPr>
        <p:cxnSp>
          <p:nvCxnSpPr>
            <p:cNvPr id="5213" name="Google Shape;5213;p63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4" name="Google Shape;5214;p63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15" name="Google Shape;5215;p63"/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5216" name="Google Shape;5216;p6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5217" name="Google Shape;5217;p6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5218" name="Google Shape;5218;p6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19" name="Google Shape;5219;p6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0" name="Google Shape;5220;p6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1" name="Google Shape;5221;p6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2" name="Google Shape;5222;p6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23" name="Google Shape;5223;p63"/>
          <p:cNvSpPr/>
          <p:nvPr/>
        </p:nvSpPr>
        <p:spPr>
          <a:xfrm>
            <a:off x="915707" y="4764367"/>
            <a:ext cx="6419850" cy="1620838"/>
          </a:xfrm>
          <a:custGeom>
            <a:rect b="b" l="l" r="r" t="t"/>
            <a:pathLst>
              <a:path extrusionOk="0" h="958" w="2406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24" name="Google Shape;5224;p63"/>
          <p:cNvCxnSpPr/>
          <p:nvPr/>
        </p:nvCxnSpPr>
        <p:spPr>
          <a:xfrm flipH="1" rot="10800000">
            <a:off x="4306607" y="3692805"/>
            <a:ext cx="1174750" cy="16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5" name="Google Shape;5225;p63"/>
          <p:cNvCxnSpPr/>
          <p:nvPr/>
        </p:nvCxnSpPr>
        <p:spPr>
          <a:xfrm flipH="1" rot="10800000">
            <a:off x="2885795" y="5512080"/>
            <a:ext cx="9429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6" name="Google Shape;5226;p63"/>
          <p:cNvSpPr txBox="1"/>
          <p:nvPr/>
        </p:nvSpPr>
        <p:spPr>
          <a:xfrm>
            <a:off x="1798357" y="5904192"/>
            <a:ext cx="15954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64.233.169.105</a:t>
            </a:r>
            <a:endParaRPr/>
          </a:p>
        </p:txBody>
      </p:sp>
      <p:sp>
        <p:nvSpPr>
          <p:cNvPr id="5227" name="Google Shape;5227;p63"/>
          <p:cNvSpPr txBox="1"/>
          <p:nvPr/>
        </p:nvSpPr>
        <p:spPr>
          <a:xfrm>
            <a:off x="1779307" y="5648605"/>
            <a:ext cx="19062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web server</a:t>
            </a:r>
            <a:endParaRPr/>
          </a:p>
        </p:txBody>
      </p:sp>
      <p:grpSp>
        <p:nvGrpSpPr>
          <p:cNvPr id="5228" name="Google Shape;5228;p63"/>
          <p:cNvGrpSpPr/>
          <p:nvPr/>
        </p:nvGrpSpPr>
        <p:grpSpPr>
          <a:xfrm>
            <a:off x="3765270" y="5718455"/>
            <a:ext cx="295275" cy="114300"/>
            <a:chOff x="3228" y="1776"/>
            <a:chExt cx="252" cy="96"/>
          </a:xfrm>
        </p:grpSpPr>
        <p:cxnSp>
          <p:nvCxnSpPr>
            <p:cNvPr id="5229" name="Google Shape;5229;p63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0" name="Google Shape;5230;p63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31" name="Google Shape;5231;p63"/>
          <p:cNvGrpSpPr/>
          <p:nvPr/>
        </p:nvGrpSpPr>
        <p:grpSpPr>
          <a:xfrm flipH="1">
            <a:off x="4403445" y="5718455"/>
            <a:ext cx="295275" cy="114300"/>
            <a:chOff x="3228" y="1776"/>
            <a:chExt cx="252" cy="96"/>
          </a:xfrm>
        </p:grpSpPr>
        <p:cxnSp>
          <p:nvCxnSpPr>
            <p:cNvPr id="5232" name="Google Shape;5232;p63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3" name="Google Shape;5233;p63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34" name="Google Shape;5234;p63"/>
          <p:cNvGrpSpPr/>
          <p:nvPr/>
        </p:nvGrpSpPr>
        <p:grpSpPr>
          <a:xfrm rot="10800000">
            <a:off x="4608232" y="5423180"/>
            <a:ext cx="295275" cy="114300"/>
            <a:chOff x="3228" y="1776"/>
            <a:chExt cx="252" cy="96"/>
          </a:xfrm>
        </p:grpSpPr>
        <p:cxnSp>
          <p:nvCxnSpPr>
            <p:cNvPr id="5235" name="Google Shape;5235;p63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6" name="Google Shape;5236;p63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37" name="Google Shape;5237;p63"/>
          <p:cNvGrpSpPr/>
          <p:nvPr/>
        </p:nvGrpSpPr>
        <p:grpSpPr>
          <a:xfrm>
            <a:off x="3885507" y="5310841"/>
            <a:ext cx="809010" cy="502026"/>
            <a:chOff x="7493876" y="2774731"/>
            <a:chExt cx="1481958" cy="894622"/>
          </a:xfrm>
        </p:grpSpPr>
        <p:sp>
          <p:nvSpPr>
            <p:cNvPr id="5238" name="Google Shape;5238;p6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5239" name="Google Shape;5239;p6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5240" name="Google Shape;5240;p6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41" name="Google Shape;5241;p6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2" name="Google Shape;5242;p6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3" name="Google Shape;5243;p6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4" name="Google Shape;5244;p6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45" name="Google Shape;5245;p63"/>
          <p:cNvGrpSpPr/>
          <p:nvPr/>
        </p:nvGrpSpPr>
        <p:grpSpPr>
          <a:xfrm>
            <a:off x="2703232" y="5072342"/>
            <a:ext cx="358775" cy="623888"/>
            <a:chOff x="4140" y="429"/>
            <a:chExt cx="1425" cy="2396"/>
          </a:xfrm>
        </p:grpSpPr>
        <p:sp>
          <p:nvSpPr>
            <p:cNvPr id="5246" name="Google Shape;5246;p63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7" name="Google Shape;5247;p63"/>
            <p:cNvSpPr/>
            <p:nvPr/>
          </p:nvSpPr>
          <p:spPr>
            <a:xfrm>
              <a:off x="4203" y="429"/>
              <a:ext cx="1053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8" name="Google Shape;5248;p63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9" name="Google Shape;5249;p63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0" name="Google Shape;5250;p63"/>
            <p:cNvSpPr/>
            <p:nvPr/>
          </p:nvSpPr>
          <p:spPr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51" name="Google Shape;5251;p63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5252" name="Google Shape;5252;p63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3" name="Google Shape;5253;p63"/>
              <p:cNvSpPr/>
              <p:nvPr/>
            </p:nvSpPr>
            <p:spPr>
              <a:xfrm>
                <a:off x="633" y="2584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54" name="Google Shape;5254;p63"/>
            <p:cNvSpPr/>
            <p:nvPr/>
          </p:nvSpPr>
          <p:spPr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55" name="Google Shape;5255;p63"/>
            <p:cNvGrpSpPr/>
            <p:nvPr/>
          </p:nvGrpSpPr>
          <p:grpSpPr>
            <a:xfrm>
              <a:off x="4745" y="996"/>
              <a:ext cx="580" cy="134"/>
              <a:chOff x="612" y="2570"/>
              <a:chExt cx="724" cy="139"/>
            </a:xfrm>
          </p:grpSpPr>
          <p:sp>
            <p:nvSpPr>
              <p:cNvPr id="5256" name="Google Shape;5256;p63"/>
              <p:cNvSpPr/>
              <p:nvPr/>
            </p:nvSpPr>
            <p:spPr>
              <a:xfrm>
                <a:off x="612" y="2570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7" name="Google Shape;5257;p63"/>
              <p:cNvSpPr/>
              <p:nvPr/>
            </p:nvSpPr>
            <p:spPr>
              <a:xfrm>
                <a:off x="628" y="2589"/>
                <a:ext cx="692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58" name="Google Shape;5258;p63"/>
            <p:cNvSpPr/>
            <p:nvPr/>
          </p:nvSpPr>
          <p:spPr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9" name="Google Shape;5259;p63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60" name="Google Shape;5260;p63"/>
            <p:cNvGrpSpPr/>
            <p:nvPr/>
          </p:nvGrpSpPr>
          <p:grpSpPr>
            <a:xfrm>
              <a:off x="4733" y="1636"/>
              <a:ext cx="586" cy="140"/>
              <a:chOff x="611" y="2576"/>
              <a:chExt cx="730" cy="129"/>
            </a:xfrm>
          </p:grpSpPr>
          <p:sp>
            <p:nvSpPr>
              <p:cNvPr id="5261" name="Google Shape;5261;p63"/>
              <p:cNvSpPr/>
              <p:nvPr/>
            </p:nvSpPr>
            <p:spPr>
              <a:xfrm>
                <a:off x="611" y="2576"/>
                <a:ext cx="730" cy="12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2" name="Google Shape;5262;p63"/>
              <p:cNvSpPr/>
              <p:nvPr/>
            </p:nvSpPr>
            <p:spPr>
              <a:xfrm>
                <a:off x="627" y="2588"/>
                <a:ext cx="699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63" name="Google Shape;5263;p63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64" name="Google Shape;5264;p63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5265" name="Google Shape;5265;p63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6" name="Google Shape;5266;p63"/>
              <p:cNvSpPr/>
              <p:nvPr/>
            </p:nvSpPr>
            <p:spPr>
              <a:xfrm>
                <a:off x="630" y="2585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67" name="Google Shape;5267;p63"/>
            <p:cNvSpPr/>
            <p:nvPr/>
          </p:nvSpPr>
          <p:spPr>
            <a:xfrm>
              <a:off x="5250" y="429"/>
              <a:ext cx="69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8" name="Google Shape;5268;p63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9" name="Google Shape;5269;p63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0" name="Google Shape;5270;p63"/>
            <p:cNvSpPr/>
            <p:nvPr/>
          </p:nvSpPr>
          <p:spPr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1" name="Google Shape;5271;p63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2" name="Google Shape;5272;p63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3" name="Google Shape;5273;p63"/>
            <p:cNvSpPr/>
            <p:nvPr/>
          </p:nvSpPr>
          <p:spPr>
            <a:xfrm>
              <a:off x="4203" y="2709"/>
              <a:ext cx="1072" cy="8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4" name="Google Shape;5274;p63"/>
            <p:cNvSpPr/>
            <p:nvPr/>
          </p:nvSpPr>
          <p:spPr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5" name="Google Shape;5275;p63"/>
            <p:cNvSpPr/>
            <p:nvPr/>
          </p:nvSpPr>
          <p:spPr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6" name="Google Shape;5276;p63"/>
            <p:cNvSpPr/>
            <p:nvPr/>
          </p:nvSpPr>
          <p:spPr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7" name="Google Shape;5277;p63"/>
            <p:cNvSpPr/>
            <p:nvPr/>
          </p:nvSpPr>
          <p:spPr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8" name="Google Shape;5278;p63"/>
          <p:cNvGrpSpPr/>
          <p:nvPr/>
        </p:nvGrpSpPr>
        <p:grpSpPr>
          <a:xfrm>
            <a:off x="1323975" y="1595438"/>
            <a:ext cx="976312" cy="1460500"/>
            <a:chOff x="651" y="681"/>
            <a:chExt cx="615" cy="920"/>
          </a:xfrm>
        </p:grpSpPr>
        <p:sp>
          <p:nvSpPr>
            <p:cNvPr id="5279" name="Google Shape;5279;p63"/>
            <p:cNvSpPr/>
            <p:nvPr/>
          </p:nvSpPr>
          <p:spPr>
            <a:xfrm>
              <a:off x="662" y="698"/>
              <a:ext cx="604" cy="903"/>
            </a:xfrm>
            <a:custGeom>
              <a:rect b="b" l="l" r="r" t="t"/>
              <a:pathLst>
                <a:path extrusionOk="0" h="10000" w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7951" y="8723"/>
                  </a:lnTo>
                  <a:lnTo>
                    <a:pt x="8212" y="0"/>
                  </a:lnTo>
                  <a:close/>
                </a:path>
              </a:pathLst>
            </a:custGeom>
            <a:gradFill>
              <a:gsLst>
                <a:gs pos="0">
                  <a:srgbClr val="7F7F7F"/>
                </a:gs>
                <a:gs pos="100000">
                  <a:srgbClr val="FFFFFF">
                    <a:alpha val="77647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80" name="Google Shape;5280;p63"/>
            <p:cNvGrpSpPr/>
            <p:nvPr/>
          </p:nvGrpSpPr>
          <p:grpSpPr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5281" name="Google Shape;5281;p63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2" name="Google Shape;5282;p63"/>
              <p:cNvSpPr txBox="1"/>
              <p:nvPr/>
            </p:nvSpPr>
            <p:spPr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HTTP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TCP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5283" name="Google Shape;5283;p63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84" name="Google Shape;5284;p63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85" name="Google Shape;5285;p63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86" name="Google Shape;5286;p63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287" name="Google Shape;5287;p63"/>
          <p:cNvGrpSpPr/>
          <p:nvPr/>
        </p:nvGrpSpPr>
        <p:grpSpPr>
          <a:xfrm>
            <a:off x="571500" y="1568450"/>
            <a:ext cx="515937" cy="333375"/>
            <a:chOff x="328" y="678"/>
            <a:chExt cx="325" cy="210"/>
          </a:xfrm>
        </p:grpSpPr>
        <p:grpSp>
          <p:nvGrpSpPr>
            <p:cNvPr id="5288" name="Google Shape;5288;p63"/>
            <p:cNvGrpSpPr/>
            <p:nvPr/>
          </p:nvGrpSpPr>
          <p:grpSpPr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5289" name="Google Shape;5289;p63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0" name="Google Shape;5290;p63"/>
              <p:cNvSpPr txBox="1"/>
              <p:nvPr/>
            </p:nvSpPr>
            <p:spPr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HTTP</a:t>
                </a:r>
                <a:endParaRPr/>
              </a:p>
            </p:txBody>
          </p:sp>
        </p:grpSp>
        <p:sp>
          <p:nvSpPr>
            <p:cNvPr id="5291" name="Google Shape;5291;p63"/>
            <p:cNvSpPr/>
            <p:nvPr/>
          </p:nvSpPr>
          <p:spPr>
            <a:xfrm>
              <a:off x="396" y="678"/>
              <a:ext cx="240" cy="210"/>
            </a:xfrm>
            <a:prstGeom prst="downArrow">
              <a:avLst>
                <a:gd fmla="val 49167" name="adj1"/>
                <a:gd fmla="val 24292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92" name="Google Shape;5292;p63"/>
          <p:cNvSpPr/>
          <p:nvPr/>
        </p:nvSpPr>
        <p:spPr>
          <a:xfrm>
            <a:off x="7088188" y="1568450"/>
            <a:ext cx="4227512" cy="950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send HTTP request, client first opens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TCP socket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web server</a:t>
            </a:r>
            <a:endParaRPr/>
          </a:p>
        </p:txBody>
      </p:sp>
      <p:sp>
        <p:nvSpPr>
          <p:cNvPr id="5293" name="Google Shape;5293;p63"/>
          <p:cNvSpPr/>
          <p:nvPr/>
        </p:nvSpPr>
        <p:spPr>
          <a:xfrm>
            <a:off x="7040562" y="2924175"/>
            <a:ext cx="4783138" cy="985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 segment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(step 1 in TCP 3-way handshake)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inter-domain routed to web server</a:t>
            </a:r>
            <a:endParaRPr/>
          </a:p>
        </p:txBody>
      </p:sp>
      <p:sp>
        <p:nvSpPr>
          <p:cNvPr id="5294" name="Google Shape;5294;p63"/>
          <p:cNvSpPr/>
          <p:nvPr/>
        </p:nvSpPr>
        <p:spPr>
          <a:xfrm>
            <a:off x="7081837" y="5397500"/>
            <a:ext cx="4997745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TCP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connection established!</a:t>
            </a:r>
            <a:endParaRPr/>
          </a:p>
        </p:txBody>
      </p:sp>
      <p:grpSp>
        <p:nvGrpSpPr>
          <p:cNvPr id="5295" name="Google Shape;5295;p63"/>
          <p:cNvGrpSpPr/>
          <p:nvPr/>
        </p:nvGrpSpPr>
        <p:grpSpPr>
          <a:xfrm>
            <a:off x="207962" y="2414588"/>
            <a:ext cx="1081088" cy="244475"/>
            <a:chOff x="410" y="1508"/>
            <a:chExt cx="681" cy="154"/>
          </a:xfrm>
        </p:grpSpPr>
        <p:sp>
          <p:nvSpPr>
            <p:cNvPr id="5296" name="Google Shape;5296;p63"/>
            <p:cNvSpPr/>
            <p:nvPr/>
          </p:nvSpPr>
          <p:spPr>
            <a:xfrm>
              <a:off x="410" y="1511"/>
              <a:ext cx="681" cy="13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7" name="Google Shape;5297;p63"/>
            <p:cNvSpPr/>
            <p:nvPr/>
          </p:nvSpPr>
          <p:spPr>
            <a:xfrm>
              <a:off x="538" y="1536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8" name="Google Shape;5298;p63"/>
            <p:cNvSpPr/>
            <p:nvPr/>
          </p:nvSpPr>
          <p:spPr>
            <a:xfrm>
              <a:off x="529" y="1525"/>
              <a:ext cx="480" cy="112"/>
            </a:xfrm>
            <a:prstGeom prst="rect">
              <a:avLst/>
            </a:prstGeom>
            <a:noFill/>
            <a:ln cap="flat" cmpd="sng" w="9525">
              <a:solidFill>
                <a:srgbClr val="3333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9" name="Google Shape;5299;p63"/>
            <p:cNvSpPr/>
            <p:nvPr/>
          </p:nvSpPr>
          <p:spPr>
            <a:xfrm>
              <a:off x="423" y="1527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0" name="Google Shape;5300;p63"/>
            <p:cNvSpPr/>
            <p:nvPr/>
          </p:nvSpPr>
          <p:spPr>
            <a:xfrm>
              <a:off x="1021" y="1526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01" name="Google Shape;5301;p63"/>
            <p:cNvGrpSpPr/>
            <p:nvPr/>
          </p:nvGrpSpPr>
          <p:grpSpPr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5302" name="Google Shape;5302;p63"/>
              <p:cNvSpPr/>
              <p:nvPr/>
            </p:nvSpPr>
            <p:spPr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3" name="Google Shape;5303;p63"/>
              <p:cNvSpPr/>
              <p:nvPr/>
            </p:nvSpPr>
            <p:spPr>
              <a:xfrm>
                <a:off x="290" y="903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4" name="Google Shape;5304;p63"/>
              <p:cNvSpPr txBox="1"/>
              <p:nvPr/>
            </p:nvSpPr>
            <p:spPr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</a:t>
                </a:r>
                <a:endParaRPr/>
              </a:p>
            </p:txBody>
          </p:sp>
        </p:grpSp>
      </p:grpSp>
      <p:grpSp>
        <p:nvGrpSpPr>
          <p:cNvPr id="5305" name="Google Shape;5305;p63"/>
          <p:cNvGrpSpPr/>
          <p:nvPr/>
        </p:nvGrpSpPr>
        <p:grpSpPr>
          <a:xfrm>
            <a:off x="549275" y="4546600"/>
            <a:ext cx="1081088" cy="782638"/>
            <a:chOff x="59" y="863"/>
            <a:chExt cx="681" cy="493"/>
          </a:xfrm>
        </p:grpSpPr>
        <p:grpSp>
          <p:nvGrpSpPr>
            <p:cNvPr id="5306" name="Google Shape;5306;p63"/>
            <p:cNvGrpSpPr/>
            <p:nvPr/>
          </p:nvGrpSpPr>
          <p:grpSpPr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5307" name="Google Shape;5307;p63"/>
              <p:cNvSpPr/>
              <p:nvPr/>
            </p:nvSpPr>
            <p:spPr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8" name="Google Shape;5308;p63"/>
              <p:cNvSpPr/>
              <p:nvPr/>
            </p:nvSpPr>
            <p:spPr>
              <a:xfrm>
                <a:off x="627" y="3377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09" name="Google Shape;5309;p63"/>
            <p:cNvGrpSpPr/>
            <p:nvPr/>
          </p:nvGrpSpPr>
          <p:grpSpPr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5310" name="Google Shape;5310;p63"/>
              <p:cNvSpPr/>
              <p:nvPr/>
            </p:nvSpPr>
            <p:spPr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1" name="Google Shape;5311;p63"/>
              <p:cNvSpPr/>
              <p:nvPr/>
            </p:nvSpPr>
            <p:spPr>
              <a:xfrm>
                <a:off x="290" y="903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2" name="Google Shape;5312;p63"/>
              <p:cNvSpPr txBox="1"/>
              <p:nvPr/>
            </p:nvSpPr>
            <p:spPr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</a:t>
                </a:r>
                <a:endParaRPr/>
              </a:p>
            </p:txBody>
          </p:sp>
        </p:grpSp>
        <p:grpSp>
          <p:nvGrpSpPr>
            <p:cNvPr id="5313" name="Google Shape;5313;p63"/>
            <p:cNvGrpSpPr/>
            <p:nvPr/>
          </p:nvGrpSpPr>
          <p:grpSpPr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5314" name="Google Shape;5314;p63"/>
              <p:cNvSpPr/>
              <p:nvPr/>
            </p:nvSpPr>
            <p:spPr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5" name="Google Shape;5315;p63"/>
              <p:cNvSpPr/>
              <p:nvPr/>
            </p:nvSpPr>
            <p:spPr>
              <a:xfrm>
                <a:off x="290" y="903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6" name="Google Shape;5316;p63"/>
              <p:cNvSpPr txBox="1"/>
              <p:nvPr/>
            </p:nvSpPr>
            <p:spPr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</a:t>
                </a:r>
                <a:endParaRPr/>
              </a:p>
            </p:txBody>
          </p:sp>
        </p:grpSp>
        <p:grpSp>
          <p:nvGrpSpPr>
            <p:cNvPr id="5317" name="Google Shape;5317;p63"/>
            <p:cNvGrpSpPr/>
            <p:nvPr/>
          </p:nvGrpSpPr>
          <p:grpSpPr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5318" name="Google Shape;5318;p63"/>
              <p:cNvSpPr/>
              <p:nvPr/>
            </p:nvSpPr>
            <p:spPr>
              <a:xfrm>
                <a:off x="410" y="1511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9" name="Google Shape;5319;p63"/>
              <p:cNvSpPr/>
              <p:nvPr/>
            </p:nvSpPr>
            <p:spPr>
              <a:xfrm>
                <a:off x="538" y="1536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0" name="Google Shape;5320;p63"/>
              <p:cNvSpPr/>
              <p:nvPr/>
            </p:nvSpPr>
            <p:spPr>
              <a:xfrm>
                <a:off x="529" y="1525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1" name="Google Shape;5321;p63"/>
              <p:cNvSpPr/>
              <p:nvPr/>
            </p:nvSpPr>
            <p:spPr>
              <a:xfrm>
                <a:off x="423" y="1527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2" name="Google Shape;5322;p63"/>
              <p:cNvSpPr/>
              <p:nvPr/>
            </p:nvSpPr>
            <p:spPr>
              <a:xfrm>
                <a:off x="1021" y="1526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23" name="Google Shape;5323;p63"/>
              <p:cNvGrpSpPr/>
              <p:nvPr/>
            </p:nvGrpSpPr>
            <p:grpSpPr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5324" name="Google Shape;5324;p63"/>
                <p:cNvSpPr/>
                <p:nvPr/>
              </p:nvSpPr>
              <p:spPr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5" name="Google Shape;5325;p63"/>
                <p:cNvSpPr/>
                <p:nvPr/>
              </p:nvSpPr>
              <p:spPr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6" name="Google Shape;5326;p63"/>
                <p:cNvSpPr txBox="1"/>
                <p:nvPr/>
              </p:nvSpPr>
              <p:spPr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SYN</a:t>
                  </a:r>
                  <a:endParaRPr/>
                </a:p>
              </p:txBody>
            </p:sp>
          </p:grpSp>
        </p:grpSp>
      </p:grpSp>
      <p:grpSp>
        <p:nvGrpSpPr>
          <p:cNvPr id="5327" name="Google Shape;5327;p63"/>
          <p:cNvGrpSpPr/>
          <p:nvPr/>
        </p:nvGrpSpPr>
        <p:grpSpPr>
          <a:xfrm>
            <a:off x="1751013" y="4270375"/>
            <a:ext cx="973137" cy="1416050"/>
            <a:chOff x="4000" y="1895"/>
            <a:chExt cx="613" cy="892"/>
          </a:xfrm>
        </p:grpSpPr>
        <p:sp>
          <p:nvSpPr>
            <p:cNvPr id="5328" name="Google Shape;5328;p63"/>
            <p:cNvSpPr/>
            <p:nvPr/>
          </p:nvSpPr>
          <p:spPr>
            <a:xfrm>
              <a:off x="4011" y="1912"/>
              <a:ext cx="602" cy="875"/>
            </a:xfrm>
            <a:custGeom>
              <a:rect b="b" l="l" r="r" t="t"/>
              <a:pathLst>
                <a:path extrusionOk="0" h="10000" w="10000">
                  <a:moveTo>
                    <a:pt x="8239" y="0"/>
                  </a:moveTo>
                  <a:cubicBezTo>
                    <a:pt x="8793" y="2137"/>
                    <a:pt x="8981" y="4731"/>
                    <a:pt x="9900" y="6411"/>
                  </a:cubicBezTo>
                  <a:cubicBezTo>
                    <a:pt x="10055" y="7271"/>
                    <a:pt x="9844" y="9139"/>
                    <a:pt x="10000" y="10000"/>
                  </a:cubicBezTo>
                  <a:cubicBezTo>
                    <a:pt x="6733" y="9577"/>
                    <a:pt x="3333" y="9337"/>
                    <a:pt x="0" y="9005"/>
                  </a:cubicBezTo>
                  <a:lnTo>
                    <a:pt x="7575" y="8572"/>
                  </a:lnTo>
                  <a:cubicBezTo>
                    <a:pt x="7797" y="5714"/>
                    <a:pt x="8017" y="2858"/>
                    <a:pt x="8239" y="0"/>
                  </a:cubicBezTo>
                  <a:close/>
                </a:path>
              </a:pathLst>
            </a:custGeom>
            <a:gradFill>
              <a:gsLst>
                <a:gs pos="0">
                  <a:srgbClr val="7F7F7F"/>
                </a:gs>
                <a:gs pos="99000">
                  <a:srgbClr val="FFFFFF">
                    <a:alpha val="81960"/>
                  </a:srgbClr>
                </a:gs>
                <a:gs pos="100000">
                  <a:srgbClr val="FFFFFF">
                    <a:alpha val="8196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29" name="Google Shape;5329;p63"/>
            <p:cNvGrpSpPr/>
            <p:nvPr/>
          </p:nvGrpSpPr>
          <p:grpSpPr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5330" name="Google Shape;5330;p63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1" name="Google Shape;5331;p63"/>
              <p:cNvSpPr txBox="1"/>
              <p:nvPr/>
            </p:nvSpPr>
            <p:spPr>
              <a:xfrm>
                <a:off x="645" y="2954"/>
                <a:ext cx="374" cy="8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TCP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5332" name="Google Shape;5332;p63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3" name="Google Shape;5333;p63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4" name="Google Shape;5334;p63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5" name="Google Shape;5335;p63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336" name="Google Shape;5336;p63"/>
          <p:cNvGrpSpPr/>
          <p:nvPr/>
        </p:nvGrpSpPr>
        <p:grpSpPr>
          <a:xfrm>
            <a:off x="207962" y="1870075"/>
            <a:ext cx="1081088" cy="782638"/>
            <a:chOff x="59" y="863"/>
            <a:chExt cx="681" cy="493"/>
          </a:xfrm>
        </p:grpSpPr>
        <p:grpSp>
          <p:nvGrpSpPr>
            <p:cNvPr id="5337" name="Google Shape;5337;p63"/>
            <p:cNvGrpSpPr/>
            <p:nvPr/>
          </p:nvGrpSpPr>
          <p:grpSpPr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5338" name="Google Shape;5338;p63"/>
              <p:cNvSpPr/>
              <p:nvPr/>
            </p:nvSpPr>
            <p:spPr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9" name="Google Shape;5339;p63"/>
              <p:cNvSpPr/>
              <p:nvPr/>
            </p:nvSpPr>
            <p:spPr>
              <a:xfrm>
                <a:off x="627" y="3377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40" name="Google Shape;5340;p63"/>
            <p:cNvGrpSpPr/>
            <p:nvPr/>
          </p:nvGrpSpPr>
          <p:grpSpPr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5341" name="Google Shape;5341;p63"/>
              <p:cNvSpPr/>
              <p:nvPr/>
            </p:nvSpPr>
            <p:spPr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2" name="Google Shape;5342;p63"/>
              <p:cNvSpPr/>
              <p:nvPr/>
            </p:nvSpPr>
            <p:spPr>
              <a:xfrm>
                <a:off x="290" y="903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3" name="Google Shape;5343;p63"/>
              <p:cNvSpPr txBox="1"/>
              <p:nvPr/>
            </p:nvSpPr>
            <p:spPr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</a:t>
                </a:r>
                <a:endParaRPr/>
              </a:p>
            </p:txBody>
          </p:sp>
        </p:grpSp>
        <p:grpSp>
          <p:nvGrpSpPr>
            <p:cNvPr id="5344" name="Google Shape;5344;p63"/>
            <p:cNvGrpSpPr/>
            <p:nvPr/>
          </p:nvGrpSpPr>
          <p:grpSpPr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5345" name="Google Shape;5345;p63"/>
              <p:cNvSpPr/>
              <p:nvPr/>
            </p:nvSpPr>
            <p:spPr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6" name="Google Shape;5346;p63"/>
              <p:cNvSpPr/>
              <p:nvPr/>
            </p:nvSpPr>
            <p:spPr>
              <a:xfrm>
                <a:off x="290" y="903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7" name="Google Shape;5347;p63"/>
              <p:cNvSpPr txBox="1"/>
              <p:nvPr/>
            </p:nvSpPr>
            <p:spPr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</a:t>
                </a:r>
                <a:endParaRPr/>
              </a:p>
            </p:txBody>
          </p:sp>
        </p:grpSp>
        <p:grpSp>
          <p:nvGrpSpPr>
            <p:cNvPr id="5348" name="Google Shape;5348;p63"/>
            <p:cNvGrpSpPr/>
            <p:nvPr/>
          </p:nvGrpSpPr>
          <p:grpSpPr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5349" name="Google Shape;5349;p63"/>
              <p:cNvSpPr/>
              <p:nvPr/>
            </p:nvSpPr>
            <p:spPr>
              <a:xfrm>
                <a:off x="410" y="1511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0" name="Google Shape;5350;p63"/>
              <p:cNvSpPr/>
              <p:nvPr/>
            </p:nvSpPr>
            <p:spPr>
              <a:xfrm>
                <a:off x="538" y="1536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1" name="Google Shape;5351;p63"/>
              <p:cNvSpPr/>
              <p:nvPr/>
            </p:nvSpPr>
            <p:spPr>
              <a:xfrm>
                <a:off x="529" y="1525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2" name="Google Shape;5352;p63"/>
              <p:cNvSpPr/>
              <p:nvPr/>
            </p:nvSpPr>
            <p:spPr>
              <a:xfrm>
                <a:off x="423" y="1527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3" name="Google Shape;5353;p63"/>
              <p:cNvSpPr/>
              <p:nvPr/>
            </p:nvSpPr>
            <p:spPr>
              <a:xfrm>
                <a:off x="1021" y="1526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54" name="Google Shape;5354;p63"/>
              <p:cNvGrpSpPr/>
              <p:nvPr/>
            </p:nvGrpSpPr>
            <p:grpSpPr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5355" name="Google Shape;5355;p63"/>
                <p:cNvSpPr/>
                <p:nvPr/>
              </p:nvSpPr>
              <p:spPr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6" name="Google Shape;5356;p63"/>
                <p:cNvSpPr/>
                <p:nvPr/>
              </p:nvSpPr>
              <p:spPr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7" name="Google Shape;5357;p63"/>
                <p:cNvSpPr txBox="1"/>
                <p:nvPr/>
              </p:nvSpPr>
              <p:spPr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SYN</a:t>
                  </a:r>
                  <a:endParaRPr/>
                </a:p>
              </p:txBody>
            </p:sp>
          </p:grpSp>
        </p:grpSp>
      </p:grpSp>
      <p:sp>
        <p:nvSpPr>
          <p:cNvPr id="5358" name="Google Shape;5358;p63"/>
          <p:cNvSpPr/>
          <p:nvPr/>
        </p:nvSpPr>
        <p:spPr>
          <a:xfrm>
            <a:off x="1220788" y="4757738"/>
            <a:ext cx="1841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59" name="Google Shape;5359;p63"/>
          <p:cNvGrpSpPr/>
          <p:nvPr/>
        </p:nvGrpSpPr>
        <p:grpSpPr>
          <a:xfrm>
            <a:off x="547688" y="4546600"/>
            <a:ext cx="1081087" cy="782638"/>
            <a:chOff x="2675" y="3676"/>
            <a:chExt cx="681" cy="493"/>
          </a:xfrm>
        </p:grpSpPr>
        <p:grpSp>
          <p:nvGrpSpPr>
            <p:cNvPr id="5360" name="Google Shape;5360;p63"/>
            <p:cNvGrpSpPr/>
            <p:nvPr/>
          </p:nvGrpSpPr>
          <p:grpSpPr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5361" name="Google Shape;5361;p63"/>
              <p:cNvSpPr/>
              <p:nvPr/>
            </p:nvSpPr>
            <p:spPr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2" name="Google Shape;5362;p63"/>
              <p:cNvSpPr/>
              <p:nvPr/>
            </p:nvSpPr>
            <p:spPr>
              <a:xfrm>
                <a:off x="627" y="3377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63" name="Google Shape;5363;p63"/>
            <p:cNvGrpSpPr/>
            <p:nvPr/>
          </p:nvGrpSpPr>
          <p:grpSpPr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5364" name="Google Shape;5364;p63"/>
              <p:cNvSpPr/>
              <p:nvPr/>
            </p:nvSpPr>
            <p:spPr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5" name="Google Shape;5365;p63"/>
              <p:cNvSpPr/>
              <p:nvPr/>
            </p:nvSpPr>
            <p:spPr>
              <a:xfrm>
                <a:off x="2759" y="3704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6" name="Google Shape;5366;p63"/>
              <p:cNvSpPr txBox="1"/>
              <p:nvPr/>
            </p:nvSpPr>
            <p:spPr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SYNACK</a:t>
                </a:r>
                <a:endParaRPr/>
              </a:p>
            </p:txBody>
          </p:sp>
        </p:grpSp>
        <p:sp>
          <p:nvSpPr>
            <p:cNvPr id="5367" name="Google Shape;5367;p63"/>
            <p:cNvSpPr/>
            <p:nvPr/>
          </p:nvSpPr>
          <p:spPr>
            <a:xfrm>
              <a:off x="2675" y="4018"/>
              <a:ext cx="681" cy="13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8" name="Google Shape;5368;p63"/>
            <p:cNvSpPr/>
            <p:nvPr/>
          </p:nvSpPr>
          <p:spPr>
            <a:xfrm>
              <a:off x="2803" y="4043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9" name="Google Shape;5369;p63"/>
            <p:cNvSpPr/>
            <p:nvPr/>
          </p:nvSpPr>
          <p:spPr>
            <a:xfrm>
              <a:off x="2794" y="4032"/>
              <a:ext cx="480" cy="112"/>
            </a:xfrm>
            <a:prstGeom prst="rect">
              <a:avLst/>
            </a:prstGeom>
            <a:noFill/>
            <a:ln cap="flat" cmpd="sng" w="9525">
              <a:solidFill>
                <a:srgbClr val="3333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0" name="Google Shape;5370;p63"/>
            <p:cNvSpPr/>
            <p:nvPr/>
          </p:nvSpPr>
          <p:spPr>
            <a:xfrm>
              <a:off x="2688" y="4034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1" name="Google Shape;5371;p63"/>
            <p:cNvSpPr/>
            <p:nvPr/>
          </p:nvSpPr>
          <p:spPr>
            <a:xfrm>
              <a:off x="3286" y="4033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72" name="Google Shape;5372;p63"/>
            <p:cNvGrpSpPr/>
            <p:nvPr/>
          </p:nvGrpSpPr>
          <p:grpSpPr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5373" name="Google Shape;5373;p63"/>
              <p:cNvSpPr/>
              <p:nvPr/>
            </p:nvSpPr>
            <p:spPr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4" name="Google Shape;5374;p63"/>
              <p:cNvSpPr/>
              <p:nvPr/>
            </p:nvSpPr>
            <p:spPr>
              <a:xfrm>
                <a:off x="2759" y="3704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5" name="Google Shape;5375;p63"/>
              <p:cNvSpPr txBox="1"/>
              <p:nvPr/>
            </p:nvSpPr>
            <p:spPr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SYNACK</a:t>
                </a:r>
                <a:endParaRPr/>
              </a:p>
            </p:txBody>
          </p:sp>
        </p:grpSp>
        <p:grpSp>
          <p:nvGrpSpPr>
            <p:cNvPr id="5376" name="Google Shape;5376;p63"/>
            <p:cNvGrpSpPr/>
            <p:nvPr/>
          </p:nvGrpSpPr>
          <p:grpSpPr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5377" name="Google Shape;5377;p63"/>
              <p:cNvSpPr/>
              <p:nvPr/>
            </p:nvSpPr>
            <p:spPr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8" name="Google Shape;5378;p63"/>
              <p:cNvSpPr/>
              <p:nvPr/>
            </p:nvSpPr>
            <p:spPr>
              <a:xfrm>
                <a:off x="2759" y="3704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9" name="Google Shape;5379;p63"/>
              <p:cNvSpPr txBox="1"/>
              <p:nvPr/>
            </p:nvSpPr>
            <p:spPr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SYNACK</a:t>
                </a:r>
                <a:endParaRPr/>
              </a:p>
            </p:txBody>
          </p:sp>
        </p:grpSp>
      </p:grpSp>
      <p:grpSp>
        <p:nvGrpSpPr>
          <p:cNvPr id="5380" name="Google Shape;5380;p63"/>
          <p:cNvGrpSpPr/>
          <p:nvPr/>
        </p:nvGrpSpPr>
        <p:grpSpPr>
          <a:xfrm>
            <a:off x="211137" y="1868488"/>
            <a:ext cx="1081088" cy="782637"/>
            <a:chOff x="2613" y="3554"/>
            <a:chExt cx="681" cy="493"/>
          </a:xfrm>
        </p:grpSpPr>
        <p:grpSp>
          <p:nvGrpSpPr>
            <p:cNvPr id="5381" name="Google Shape;5381;p63"/>
            <p:cNvGrpSpPr/>
            <p:nvPr/>
          </p:nvGrpSpPr>
          <p:grpSpPr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5382" name="Google Shape;5382;p63"/>
              <p:cNvSpPr/>
              <p:nvPr/>
            </p:nvSpPr>
            <p:spPr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3" name="Google Shape;5383;p63"/>
              <p:cNvSpPr/>
              <p:nvPr/>
            </p:nvSpPr>
            <p:spPr>
              <a:xfrm>
                <a:off x="627" y="3377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84" name="Google Shape;5384;p63"/>
            <p:cNvGrpSpPr/>
            <p:nvPr/>
          </p:nvGrpSpPr>
          <p:grpSpPr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5385" name="Google Shape;5385;p63"/>
              <p:cNvSpPr/>
              <p:nvPr/>
            </p:nvSpPr>
            <p:spPr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6" name="Google Shape;5386;p63"/>
              <p:cNvSpPr/>
              <p:nvPr/>
            </p:nvSpPr>
            <p:spPr>
              <a:xfrm>
                <a:off x="2759" y="3704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7" name="Google Shape;5387;p63"/>
              <p:cNvSpPr txBox="1"/>
              <p:nvPr/>
            </p:nvSpPr>
            <p:spPr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SYNACK</a:t>
                </a:r>
                <a:endParaRPr/>
              </a:p>
            </p:txBody>
          </p:sp>
        </p:grpSp>
        <p:sp>
          <p:nvSpPr>
            <p:cNvPr id="5388" name="Google Shape;5388;p63"/>
            <p:cNvSpPr/>
            <p:nvPr/>
          </p:nvSpPr>
          <p:spPr>
            <a:xfrm>
              <a:off x="2613" y="3896"/>
              <a:ext cx="681" cy="13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9" name="Google Shape;5389;p63"/>
            <p:cNvSpPr/>
            <p:nvPr/>
          </p:nvSpPr>
          <p:spPr>
            <a:xfrm>
              <a:off x="2741" y="3921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0" name="Google Shape;5390;p63"/>
            <p:cNvSpPr/>
            <p:nvPr/>
          </p:nvSpPr>
          <p:spPr>
            <a:xfrm>
              <a:off x="2732" y="3910"/>
              <a:ext cx="480" cy="112"/>
            </a:xfrm>
            <a:prstGeom prst="rect">
              <a:avLst/>
            </a:prstGeom>
            <a:noFill/>
            <a:ln cap="flat" cmpd="sng" w="9525">
              <a:solidFill>
                <a:srgbClr val="3333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1" name="Google Shape;5391;p63"/>
            <p:cNvSpPr/>
            <p:nvPr/>
          </p:nvSpPr>
          <p:spPr>
            <a:xfrm>
              <a:off x="2626" y="3912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2" name="Google Shape;5392;p63"/>
            <p:cNvSpPr/>
            <p:nvPr/>
          </p:nvSpPr>
          <p:spPr>
            <a:xfrm>
              <a:off x="3224" y="3911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93" name="Google Shape;5393;p63"/>
            <p:cNvGrpSpPr/>
            <p:nvPr/>
          </p:nvGrpSpPr>
          <p:grpSpPr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5394" name="Google Shape;5394;p63"/>
              <p:cNvSpPr/>
              <p:nvPr/>
            </p:nvSpPr>
            <p:spPr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5" name="Google Shape;5395;p63"/>
              <p:cNvSpPr/>
              <p:nvPr/>
            </p:nvSpPr>
            <p:spPr>
              <a:xfrm>
                <a:off x="2759" y="3704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6" name="Google Shape;5396;p63"/>
              <p:cNvSpPr txBox="1"/>
              <p:nvPr/>
            </p:nvSpPr>
            <p:spPr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SYNACK</a:t>
                </a:r>
                <a:endParaRPr/>
              </a:p>
            </p:txBody>
          </p:sp>
        </p:grpSp>
        <p:grpSp>
          <p:nvGrpSpPr>
            <p:cNvPr id="5397" name="Google Shape;5397;p63"/>
            <p:cNvGrpSpPr/>
            <p:nvPr/>
          </p:nvGrpSpPr>
          <p:grpSpPr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5398" name="Google Shape;5398;p63"/>
              <p:cNvSpPr/>
              <p:nvPr/>
            </p:nvSpPr>
            <p:spPr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9" name="Google Shape;5399;p63"/>
              <p:cNvSpPr/>
              <p:nvPr/>
            </p:nvSpPr>
            <p:spPr>
              <a:xfrm>
                <a:off x="2759" y="3704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0" name="Google Shape;5400;p63"/>
              <p:cNvSpPr txBox="1"/>
              <p:nvPr/>
            </p:nvSpPr>
            <p:spPr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SYNACK</a:t>
                </a:r>
                <a:endParaRPr/>
              </a:p>
            </p:txBody>
          </p:sp>
        </p:grpSp>
      </p:grpSp>
      <p:grpSp>
        <p:nvGrpSpPr>
          <p:cNvPr id="5401" name="Google Shape;5401;p63"/>
          <p:cNvGrpSpPr/>
          <p:nvPr/>
        </p:nvGrpSpPr>
        <p:grpSpPr>
          <a:xfrm>
            <a:off x="552450" y="5076825"/>
            <a:ext cx="1081088" cy="244475"/>
            <a:chOff x="2709" y="3989"/>
            <a:chExt cx="681" cy="154"/>
          </a:xfrm>
        </p:grpSpPr>
        <p:sp>
          <p:nvSpPr>
            <p:cNvPr id="5402" name="Google Shape;5402;p63"/>
            <p:cNvSpPr/>
            <p:nvPr/>
          </p:nvSpPr>
          <p:spPr>
            <a:xfrm>
              <a:off x="2709" y="3992"/>
              <a:ext cx="681" cy="13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3" name="Google Shape;5403;p63"/>
            <p:cNvSpPr/>
            <p:nvPr/>
          </p:nvSpPr>
          <p:spPr>
            <a:xfrm>
              <a:off x="2837" y="4017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4" name="Google Shape;5404;p63"/>
            <p:cNvSpPr/>
            <p:nvPr/>
          </p:nvSpPr>
          <p:spPr>
            <a:xfrm>
              <a:off x="2828" y="4006"/>
              <a:ext cx="480" cy="112"/>
            </a:xfrm>
            <a:prstGeom prst="rect">
              <a:avLst/>
            </a:prstGeom>
            <a:noFill/>
            <a:ln cap="flat" cmpd="sng" w="9525">
              <a:solidFill>
                <a:srgbClr val="3333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5" name="Google Shape;5405;p63"/>
            <p:cNvSpPr/>
            <p:nvPr/>
          </p:nvSpPr>
          <p:spPr>
            <a:xfrm>
              <a:off x="2722" y="4008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6" name="Google Shape;5406;p63"/>
            <p:cNvSpPr/>
            <p:nvPr/>
          </p:nvSpPr>
          <p:spPr>
            <a:xfrm>
              <a:off x="3320" y="4007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07" name="Google Shape;5407;p63"/>
            <p:cNvGrpSpPr/>
            <p:nvPr/>
          </p:nvGrpSpPr>
          <p:grpSpPr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5408" name="Google Shape;5408;p63"/>
              <p:cNvSpPr/>
              <p:nvPr/>
            </p:nvSpPr>
            <p:spPr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9" name="Google Shape;5409;p63"/>
              <p:cNvSpPr/>
              <p:nvPr/>
            </p:nvSpPr>
            <p:spPr>
              <a:xfrm>
                <a:off x="2759" y="3704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0" name="Google Shape;5410;p63"/>
              <p:cNvSpPr txBox="1"/>
              <p:nvPr/>
            </p:nvSpPr>
            <p:spPr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SYNACK</a:t>
                </a:r>
                <a:endParaRPr/>
              </a:p>
            </p:txBody>
          </p:sp>
        </p:grpSp>
      </p:grpSp>
      <p:sp>
        <p:nvSpPr>
          <p:cNvPr id="5411" name="Google Shape;5411;p63"/>
          <p:cNvSpPr/>
          <p:nvPr/>
        </p:nvSpPr>
        <p:spPr>
          <a:xfrm>
            <a:off x="7037388" y="4141788"/>
            <a:ext cx="4652603" cy="98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server responds with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TCP SYNACK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(step 2 in TCP 3-way handshake)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12" name="Google Shape;5412;p63"/>
          <p:cNvGrpSpPr/>
          <p:nvPr/>
        </p:nvGrpSpPr>
        <p:grpSpPr>
          <a:xfrm>
            <a:off x="1946552" y="2678242"/>
            <a:ext cx="913139" cy="665131"/>
            <a:chOff x="7455987" y="2414528"/>
            <a:chExt cx="511700" cy="327647"/>
          </a:xfrm>
        </p:grpSpPr>
        <p:pic>
          <p:nvPicPr>
            <p:cNvPr descr="laptop_keyboard" id="5413" name="Google Shape;5413;p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14" name="Google Shape;5414;p63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5415" name="Google Shape;5415;p6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16" name="Google Shape;5416;p63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7" name="Google Shape;5417;p63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8" name="Google Shape;5418;p63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9" name="Google Shape;5419;p63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0" name="Google Shape;5420;p63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1" name="Google Shape;5421;p63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22" name="Google Shape;5422;p63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5423" name="Google Shape;5423;p63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4" name="Google Shape;5424;p63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5" name="Google Shape;5425;p63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6" name="Google Shape;5426;p63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7" name="Google Shape;5427;p63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8" name="Google Shape;5428;p63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29" name="Google Shape;5429;p63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0" name="Google Shape;5430;p63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1" name="Google Shape;5431;p63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2" name="Google Shape;5432;p63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3" name="Google Shape;5433;p63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4" name="Google Shape;5434;p63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9" name="Shape 5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0" name="Google Shape;5440;p64"/>
          <p:cNvSpPr txBox="1"/>
          <p:nvPr>
            <p:ph type="title"/>
          </p:nvPr>
        </p:nvSpPr>
        <p:spPr>
          <a:xfrm>
            <a:off x="811306" y="303903"/>
            <a:ext cx="10999694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A day in the life… HTTP request/reply </a:t>
            </a:r>
            <a:endParaRPr b="0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1" name="Google Shape;5441;p6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42" name="Google Shape;5442;p64"/>
          <p:cNvSpPr/>
          <p:nvPr/>
        </p:nvSpPr>
        <p:spPr>
          <a:xfrm>
            <a:off x="691870" y="1878292"/>
            <a:ext cx="3554412" cy="2754313"/>
          </a:xfrm>
          <a:custGeom>
            <a:rect b="b" l="l" r="r" t="t"/>
            <a:pathLst>
              <a:path extrusionOk="0" h="958" w="2406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3" name="Google Shape;5443;p64"/>
          <p:cNvCxnSpPr/>
          <p:nvPr/>
        </p:nvCxnSpPr>
        <p:spPr>
          <a:xfrm flipH="1" rot="10800000">
            <a:off x="3693832" y="2949855"/>
            <a:ext cx="155575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4" name="Google Shape;5444;p64"/>
          <p:cNvCxnSpPr/>
          <p:nvPr/>
        </p:nvCxnSpPr>
        <p:spPr>
          <a:xfrm>
            <a:off x="2584170" y="3122892"/>
            <a:ext cx="6953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5" name="Google Shape;5445;p64"/>
          <p:cNvCxnSpPr/>
          <p:nvPr/>
        </p:nvCxnSpPr>
        <p:spPr>
          <a:xfrm flipH="1" rot="10800000">
            <a:off x="3843057" y="2806980"/>
            <a:ext cx="138113" cy="1428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446" name="Google Shape;5446;p64"/>
          <p:cNvCxnSpPr/>
          <p:nvPr/>
        </p:nvCxnSpPr>
        <p:spPr>
          <a:xfrm flipH="1" rot="10800000">
            <a:off x="3198532" y="3341967"/>
            <a:ext cx="512763" cy="6127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47" name="Google Shape;5447;p64"/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448" name="Google Shape;5448;p64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9" name="Google Shape;5449;p64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50" name="Google Shape;5450;p64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451" name="Google Shape;5451;p64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2" name="Google Shape;5452;p64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3" name="Google Shape;5453;p64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4" name="Google Shape;5454;p64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55" name="Google Shape;5455;p64"/>
          <p:cNvSpPr/>
          <p:nvPr/>
        </p:nvSpPr>
        <p:spPr>
          <a:xfrm rot="5400000">
            <a:off x="2648281" y="3003260"/>
            <a:ext cx="134168" cy="25558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56" name="Google Shape;5456;p64"/>
          <p:cNvSpPr/>
          <p:nvPr/>
        </p:nvSpPr>
        <p:spPr>
          <a:xfrm rot="5400000">
            <a:off x="3522564" y="4176324"/>
            <a:ext cx="140795" cy="179874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57" name="Google Shape;5457;p64"/>
          <p:cNvSpPr/>
          <p:nvPr/>
        </p:nvSpPr>
        <p:spPr>
          <a:xfrm rot="2603620">
            <a:off x="3123075" y="3881648"/>
            <a:ext cx="140795" cy="235527"/>
          </a:xfrm>
          <a:prstGeom prst="rect">
            <a:avLst/>
          </a:prstGeom>
          <a:gradFill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  <a:gs pos="100000">
                <a:srgbClr val="0000A8"/>
              </a:gs>
            </a:gsLst>
            <a:lin ang="0" scaled="0"/>
          </a:gradFill>
          <a:ln cap="flat" cmpd="sng" w="9525">
            <a:solidFill>
              <a:srgbClr val="008000">
                <a:alpha val="14901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458" name="Google Shape;5458;p64"/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459" name="Google Shape;5459;p64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5460" name="Google Shape;5460;p6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5461" name="Google Shape;5461;p6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62" name="Google Shape;5462;p6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3" name="Google Shape;5463;p6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4" name="Google Shape;5464;p6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5" name="Google Shape;5465;p6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66" name="Google Shape;5466;p64"/>
          <p:cNvGrpSpPr/>
          <p:nvPr/>
        </p:nvGrpSpPr>
        <p:grpSpPr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5467" name="Google Shape;5467;p64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8" name="Google Shape;5468;p64"/>
            <p:cNvSpPr/>
            <p:nvPr/>
          </p:nvSpPr>
          <p:spPr>
            <a:xfrm>
              <a:off x="4203" y="429"/>
              <a:ext cx="1053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9" name="Google Shape;5469;p64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0" name="Google Shape;5470;p6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1" name="Google Shape;5471;p64"/>
            <p:cNvSpPr/>
            <p:nvPr/>
          </p:nvSpPr>
          <p:spPr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72" name="Google Shape;5472;p64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5473" name="Google Shape;5473;p64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4" name="Google Shape;5474;p64"/>
              <p:cNvSpPr/>
              <p:nvPr/>
            </p:nvSpPr>
            <p:spPr>
              <a:xfrm>
                <a:off x="633" y="2584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75" name="Google Shape;5475;p64"/>
            <p:cNvSpPr/>
            <p:nvPr/>
          </p:nvSpPr>
          <p:spPr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76" name="Google Shape;5476;p64"/>
            <p:cNvGrpSpPr/>
            <p:nvPr/>
          </p:nvGrpSpPr>
          <p:grpSpPr>
            <a:xfrm>
              <a:off x="4745" y="996"/>
              <a:ext cx="580" cy="134"/>
              <a:chOff x="612" y="2570"/>
              <a:chExt cx="724" cy="139"/>
            </a:xfrm>
          </p:grpSpPr>
          <p:sp>
            <p:nvSpPr>
              <p:cNvPr id="5477" name="Google Shape;5477;p64"/>
              <p:cNvSpPr/>
              <p:nvPr/>
            </p:nvSpPr>
            <p:spPr>
              <a:xfrm>
                <a:off x="612" y="2570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8" name="Google Shape;5478;p64"/>
              <p:cNvSpPr/>
              <p:nvPr/>
            </p:nvSpPr>
            <p:spPr>
              <a:xfrm>
                <a:off x="628" y="2589"/>
                <a:ext cx="692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79" name="Google Shape;5479;p64"/>
            <p:cNvSpPr/>
            <p:nvPr/>
          </p:nvSpPr>
          <p:spPr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0" name="Google Shape;5480;p64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81" name="Google Shape;5481;p64"/>
            <p:cNvGrpSpPr/>
            <p:nvPr/>
          </p:nvGrpSpPr>
          <p:grpSpPr>
            <a:xfrm>
              <a:off x="4733" y="1636"/>
              <a:ext cx="586" cy="140"/>
              <a:chOff x="611" y="2576"/>
              <a:chExt cx="730" cy="129"/>
            </a:xfrm>
          </p:grpSpPr>
          <p:sp>
            <p:nvSpPr>
              <p:cNvPr id="5482" name="Google Shape;5482;p64"/>
              <p:cNvSpPr/>
              <p:nvPr/>
            </p:nvSpPr>
            <p:spPr>
              <a:xfrm>
                <a:off x="611" y="2576"/>
                <a:ext cx="730" cy="12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3" name="Google Shape;5483;p64"/>
              <p:cNvSpPr/>
              <p:nvPr/>
            </p:nvSpPr>
            <p:spPr>
              <a:xfrm>
                <a:off x="627" y="2588"/>
                <a:ext cx="699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84" name="Google Shape;5484;p6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85" name="Google Shape;5485;p64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5486" name="Google Shape;5486;p64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7" name="Google Shape;5487;p64"/>
              <p:cNvSpPr/>
              <p:nvPr/>
            </p:nvSpPr>
            <p:spPr>
              <a:xfrm>
                <a:off x="630" y="2585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88" name="Google Shape;5488;p64"/>
            <p:cNvSpPr/>
            <p:nvPr/>
          </p:nvSpPr>
          <p:spPr>
            <a:xfrm>
              <a:off x="5250" y="429"/>
              <a:ext cx="69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9" name="Google Shape;5489;p6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0" name="Google Shape;5490;p6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1" name="Google Shape;5491;p64"/>
            <p:cNvSpPr/>
            <p:nvPr/>
          </p:nvSpPr>
          <p:spPr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2" name="Google Shape;5492;p6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3" name="Google Shape;5493;p64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4" name="Google Shape;5494;p64"/>
            <p:cNvSpPr/>
            <p:nvPr/>
          </p:nvSpPr>
          <p:spPr>
            <a:xfrm>
              <a:off x="4203" y="2709"/>
              <a:ext cx="1072" cy="8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5" name="Google Shape;5495;p64"/>
            <p:cNvSpPr/>
            <p:nvPr/>
          </p:nvSpPr>
          <p:spPr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6" name="Google Shape;5496;p64"/>
            <p:cNvSpPr/>
            <p:nvPr/>
          </p:nvSpPr>
          <p:spPr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7" name="Google Shape;5497;p64"/>
            <p:cNvSpPr/>
            <p:nvPr/>
          </p:nvSpPr>
          <p:spPr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8" name="Google Shape;5498;p64"/>
            <p:cNvSpPr/>
            <p:nvPr/>
          </p:nvSpPr>
          <p:spPr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9" name="Google Shape;5499;p64"/>
          <p:cNvGrpSpPr/>
          <p:nvPr/>
        </p:nvGrpSpPr>
        <p:grpSpPr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5500" name="Google Shape;5500;p64"/>
            <p:cNvGrpSpPr/>
            <p:nvPr/>
          </p:nvGrpSpPr>
          <p:grpSpPr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5501" name="Google Shape;5501;p64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2" name="Google Shape;5502;p64"/>
              <p:cNvSpPr txBox="1"/>
              <p:nvPr/>
            </p:nvSpPr>
            <p:spPr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DNS</a:t>
                </a:r>
                <a:endParaRPr/>
              </a:p>
            </p:txBody>
          </p:sp>
        </p:grpSp>
        <p:grpSp>
          <p:nvGrpSpPr>
            <p:cNvPr id="5503" name="Google Shape;5503;p64"/>
            <p:cNvGrpSpPr/>
            <p:nvPr/>
          </p:nvGrpSpPr>
          <p:grpSpPr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5504" name="Google Shape;5504;p64"/>
              <p:cNvGrpSpPr/>
              <p:nvPr/>
            </p:nvGrpSpPr>
            <p:grpSpPr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5505" name="Google Shape;5505;p64"/>
                <p:cNvSpPr/>
                <p:nvPr/>
              </p:nvSpPr>
              <p:spPr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6" name="Google Shape;5506;p64"/>
                <p:cNvSpPr txBox="1"/>
                <p:nvPr/>
              </p:nvSpPr>
              <p:spPr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DNS</a:t>
                  </a:r>
                  <a:endParaRPr/>
                </a:p>
              </p:txBody>
            </p:sp>
          </p:grpSp>
          <p:sp>
            <p:nvSpPr>
              <p:cNvPr id="5507" name="Google Shape;5507;p64"/>
              <p:cNvSpPr/>
              <p:nvPr/>
            </p:nvSpPr>
            <p:spPr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8" name="Google Shape;5508;p64"/>
              <p:cNvSpPr/>
              <p:nvPr/>
            </p:nvSpPr>
            <p:spPr>
              <a:xfrm>
                <a:off x="740" y="3238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09" name="Google Shape;5509;p64"/>
            <p:cNvGrpSpPr/>
            <p:nvPr/>
          </p:nvGrpSpPr>
          <p:grpSpPr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5510" name="Google Shape;5510;p64"/>
              <p:cNvGrpSpPr/>
              <p:nvPr/>
            </p:nvGrpSpPr>
            <p:grpSpPr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5511" name="Google Shape;5511;p64"/>
                <p:cNvSpPr/>
                <p:nvPr/>
              </p:nvSpPr>
              <p:spPr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12" name="Google Shape;5512;p64"/>
                <p:cNvSpPr txBox="1"/>
                <p:nvPr/>
              </p:nvSpPr>
              <p:spPr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DNS</a:t>
                  </a:r>
                  <a:endParaRPr/>
                </a:p>
              </p:txBody>
            </p:sp>
          </p:grpSp>
          <p:grpSp>
            <p:nvGrpSpPr>
              <p:cNvPr id="5513" name="Google Shape;5513;p64"/>
              <p:cNvGrpSpPr/>
              <p:nvPr/>
            </p:nvGrpSpPr>
            <p:grpSpPr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5514" name="Google Shape;5514;p64"/>
                <p:cNvSpPr/>
                <p:nvPr/>
              </p:nvSpPr>
              <p:spPr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15" name="Google Shape;5515;p64"/>
                <p:cNvSpPr/>
                <p:nvPr/>
              </p:nvSpPr>
              <p:spPr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16" name="Google Shape;5516;p64"/>
            <p:cNvGrpSpPr/>
            <p:nvPr/>
          </p:nvGrpSpPr>
          <p:grpSpPr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5517" name="Google Shape;5517;p64"/>
              <p:cNvSpPr/>
              <p:nvPr/>
            </p:nvSpPr>
            <p:spPr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8" name="Google Shape;5518;p64"/>
              <p:cNvSpPr/>
              <p:nvPr/>
            </p:nvSpPr>
            <p:spPr>
              <a:xfrm>
                <a:off x="627" y="3377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19" name="Google Shape;5519;p64"/>
            <p:cNvSpPr/>
            <p:nvPr/>
          </p:nvSpPr>
          <p:spPr>
            <a:xfrm>
              <a:off x="393" y="729"/>
              <a:ext cx="240" cy="552"/>
            </a:xfrm>
            <a:prstGeom prst="downArrow">
              <a:avLst>
                <a:gd fmla="val 54167" name="adj1"/>
                <a:gd fmla="val 36928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20" name="Google Shape;5520;p64"/>
          <p:cNvSpPr/>
          <p:nvPr/>
        </p:nvSpPr>
        <p:spPr>
          <a:xfrm>
            <a:off x="4781673" y="1792392"/>
            <a:ext cx="3486028" cy="2590938"/>
          </a:xfrm>
          <a:custGeom>
            <a:rect b="b" l="l" r="r" t="t"/>
            <a:pathLst>
              <a:path extrusionOk="0" h="9973" w="10000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1" name="Google Shape;5521;p64"/>
          <p:cNvSpPr txBox="1"/>
          <p:nvPr/>
        </p:nvSpPr>
        <p:spPr>
          <a:xfrm>
            <a:off x="4838700" y="2566706"/>
            <a:ext cx="1811337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Comcast network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68.80.0.0/13</a:t>
            </a:r>
            <a:endParaRPr/>
          </a:p>
        </p:txBody>
      </p:sp>
      <p:cxnSp>
        <p:nvCxnSpPr>
          <p:cNvPr id="5522" name="Google Shape;5522;p64"/>
          <p:cNvCxnSpPr/>
          <p:nvPr/>
        </p:nvCxnSpPr>
        <p:spPr>
          <a:xfrm flipH="1" rot="10800000">
            <a:off x="3670020" y="3535642"/>
            <a:ext cx="1819275" cy="7334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23" name="Google Shape;5523;p64"/>
          <p:cNvGrpSpPr/>
          <p:nvPr/>
        </p:nvGrpSpPr>
        <p:grpSpPr>
          <a:xfrm flipH="1">
            <a:off x="5635438" y="3627064"/>
            <a:ext cx="400050" cy="152400"/>
            <a:chOff x="3228" y="1776"/>
            <a:chExt cx="252" cy="96"/>
          </a:xfrm>
        </p:grpSpPr>
        <p:cxnSp>
          <p:nvCxnSpPr>
            <p:cNvPr id="5524" name="Google Shape;5524;p64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5" name="Google Shape;5525;p64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26" name="Google Shape;5526;p64"/>
          <p:cNvGrpSpPr/>
          <p:nvPr/>
        </p:nvGrpSpPr>
        <p:grpSpPr>
          <a:xfrm rot="10800000">
            <a:off x="5787838" y="3103189"/>
            <a:ext cx="400050" cy="152400"/>
            <a:chOff x="3228" y="1776"/>
            <a:chExt cx="252" cy="96"/>
          </a:xfrm>
        </p:grpSpPr>
        <p:cxnSp>
          <p:nvCxnSpPr>
            <p:cNvPr id="5527" name="Google Shape;5527;p64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8" name="Google Shape;5528;p64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29" name="Google Shape;5529;p64"/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5530" name="Google Shape;5530;p64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5531" name="Google Shape;5531;p6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5532" name="Google Shape;5532;p6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33" name="Google Shape;5533;p6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4" name="Google Shape;5534;p6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5" name="Google Shape;5535;p6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6" name="Google Shape;5536;p6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537" name="Google Shape;5537;p64"/>
          <p:cNvSpPr/>
          <p:nvPr/>
        </p:nvSpPr>
        <p:spPr>
          <a:xfrm>
            <a:off x="915707" y="4764367"/>
            <a:ext cx="6419850" cy="1620838"/>
          </a:xfrm>
          <a:custGeom>
            <a:rect b="b" l="l" r="r" t="t"/>
            <a:pathLst>
              <a:path extrusionOk="0" h="958" w="2406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38" name="Google Shape;5538;p64"/>
          <p:cNvCxnSpPr/>
          <p:nvPr/>
        </p:nvCxnSpPr>
        <p:spPr>
          <a:xfrm flipH="1" rot="10800000">
            <a:off x="4306607" y="3692805"/>
            <a:ext cx="1174750" cy="165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9" name="Google Shape;5539;p64"/>
          <p:cNvCxnSpPr/>
          <p:nvPr/>
        </p:nvCxnSpPr>
        <p:spPr>
          <a:xfrm flipH="1" rot="10800000">
            <a:off x="2885795" y="5512080"/>
            <a:ext cx="942975" cy="15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0" name="Google Shape;5540;p64"/>
          <p:cNvSpPr txBox="1"/>
          <p:nvPr/>
        </p:nvSpPr>
        <p:spPr>
          <a:xfrm>
            <a:off x="1798357" y="5904192"/>
            <a:ext cx="15954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64.233.169.105</a:t>
            </a:r>
            <a:endParaRPr/>
          </a:p>
        </p:txBody>
      </p:sp>
      <p:sp>
        <p:nvSpPr>
          <p:cNvPr id="5541" name="Google Shape;5541;p64"/>
          <p:cNvSpPr txBox="1"/>
          <p:nvPr/>
        </p:nvSpPr>
        <p:spPr>
          <a:xfrm>
            <a:off x="1779307" y="5648605"/>
            <a:ext cx="190629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web server</a:t>
            </a:r>
            <a:endParaRPr/>
          </a:p>
        </p:txBody>
      </p:sp>
      <p:grpSp>
        <p:nvGrpSpPr>
          <p:cNvPr id="5542" name="Google Shape;5542;p64"/>
          <p:cNvGrpSpPr/>
          <p:nvPr/>
        </p:nvGrpSpPr>
        <p:grpSpPr>
          <a:xfrm>
            <a:off x="3765270" y="5718455"/>
            <a:ext cx="295275" cy="114300"/>
            <a:chOff x="3228" y="1776"/>
            <a:chExt cx="252" cy="96"/>
          </a:xfrm>
        </p:grpSpPr>
        <p:cxnSp>
          <p:nvCxnSpPr>
            <p:cNvPr id="5543" name="Google Shape;5543;p64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4" name="Google Shape;5544;p64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45" name="Google Shape;5545;p64"/>
          <p:cNvGrpSpPr/>
          <p:nvPr/>
        </p:nvGrpSpPr>
        <p:grpSpPr>
          <a:xfrm flipH="1">
            <a:off x="4403445" y="5718455"/>
            <a:ext cx="295275" cy="114300"/>
            <a:chOff x="3228" y="1776"/>
            <a:chExt cx="252" cy="96"/>
          </a:xfrm>
        </p:grpSpPr>
        <p:cxnSp>
          <p:nvCxnSpPr>
            <p:cNvPr id="5546" name="Google Shape;5546;p64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7" name="Google Shape;5547;p64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48" name="Google Shape;5548;p64"/>
          <p:cNvGrpSpPr/>
          <p:nvPr/>
        </p:nvGrpSpPr>
        <p:grpSpPr>
          <a:xfrm rot="10800000">
            <a:off x="4608232" y="5423180"/>
            <a:ext cx="295275" cy="114300"/>
            <a:chOff x="3228" y="1776"/>
            <a:chExt cx="252" cy="96"/>
          </a:xfrm>
        </p:grpSpPr>
        <p:cxnSp>
          <p:nvCxnSpPr>
            <p:cNvPr id="5549" name="Google Shape;5549;p64"/>
            <p:cNvCxnSpPr/>
            <p:nvPr/>
          </p:nvCxnSpPr>
          <p:spPr>
            <a:xfrm flipH="1" rot="10800000">
              <a:off x="3339" y="1776"/>
              <a:ext cx="141" cy="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0" name="Google Shape;5550;p64"/>
            <p:cNvCxnSpPr/>
            <p:nvPr/>
          </p:nvCxnSpPr>
          <p:spPr>
            <a:xfrm flipH="1" rot="10800000">
              <a:off x="3228" y="1833"/>
              <a:ext cx="102" cy="3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51" name="Google Shape;5551;p64"/>
          <p:cNvGrpSpPr/>
          <p:nvPr/>
        </p:nvGrpSpPr>
        <p:grpSpPr>
          <a:xfrm>
            <a:off x="3885507" y="5310841"/>
            <a:ext cx="809010" cy="502026"/>
            <a:chOff x="7493876" y="2774731"/>
            <a:chExt cx="1481958" cy="894622"/>
          </a:xfrm>
        </p:grpSpPr>
        <p:sp>
          <p:nvSpPr>
            <p:cNvPr id="5552" name="Google Shape;5552;p64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/>
            </a:p>
          </p:txBody>
        </p:sp>
        <p:sp>
          <p:nvSpPr>
            <p:cNvPr id="5553" name="Google Shape;5553;p6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/>
            </a:p>
          </p:txBody>
        </p:sp>
        <p:grpSp>
          <p:nvGrpSpPr>
            <p:cNvPr id="5554" name="Google Shape;5554;p64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55" name="Google Shape;5555;p6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6" name="Google Shape;5556;p64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7" name="Google Shape;5557;p6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8" name="Google Shape;5558;p64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59" name="Google Shape;5559;p64"/>
          <p:cNvGrpSpPr/>
          <p:nvPr/>
        </p:nvGrpSpPr>
        <p:grpSpPr>
          <a:xfrm>
            <a:off x="2703232" y="5072342"/>
            <a:ext cx="358775" cy="623888"/>
            <a:chOff x="4140" y="429"/>
            <a:chExt cx="1425" cy="2396"/>
          </a:xfrm>
        </p:grpSpPr>
        <p:sp>
          <p:nvSpPr>
            <p:cNvPr id="5560" name="Google Shape;5560;p64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1" name="Google Shape;5561;p64"/>
            <p:cNvSpPr/>
            <p:nvPr/>
          </p:nvSpPr>
          <p:spPr>
            <a:xfrm>
              <a:off x="4203" y="429"/>
              <a:ext cx="1053" cy="2286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2" name="Google Shape;5562;p64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3" name="Google Shape;5563;p6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4" name="Google Shape;5564;p64"/>
            <p:cNvSpPr/>
            <p:nvPr/>
          </p:nvSpPr>
          <p:spPr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65" name="Google Shape;5565;p64"/>
            <p:cNvGrpSpPr/>
            <p:nvPr/>
          </p:nvGrpSpPr>
          <p:grpSpPr>
            <a:xfrm>
              <a:off x="4751" y="667"/>
              <a:ext cx="580" cy="146"/>
              <a:chOff x="617" y="2567"/>
              <a:chExt cx="724" cy="140"/>
            </a:xfrm>
          </p:grpSpPr>
          <p:sp>
            <p:nvSpPr>
              <p:cNvPr id="5566" name="Google Shape;5566;p64"/>
              <p:cNvSpPr/>
              <p:nvPr/>
            </p:nvSpPr>
            <p:spPr>
              <a:xfrm>
                <a:off x="617" y="2567"/>
                <a:ext cx="724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7" name="Google Shape;5567;p64"/>
              <p:cNvSpPr/>
              <p:nvPr/>
            </p:nvSpPr>
            <p:spPr>
              <a:xfrm>
                <a:off x="633" y="2584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68" name="Google Shape;5568;p64"/>
            <p:cNvSpPr/>
            <p:nvPr/>
          </p:nvSpPr>
          <p:spPr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69" name="Google Shape;5569;p64"/>
            <p:cNvGrpSpPr/>
            <p:nvPr/>
          </p:nvGrpSpPr>
          <p:grpSpPr>
            <a:xfrm>
              <a:off x="4745" y="996"/>
              <a:ext cx="580" cy="134"/>
              <a:chOff x="612" y="2570"/>
              <a:chExt cx="724" cy="139"/>
            </a:xfrm>
          </p:grpSpPr>
          <p:sp>
            <p:nvSpPr>
              <p:cNvPr id="5570" name="Google Shape;5570;p64"/>
              <p:cNvSpPr/>
              <p:nvPr/>
            </p:nvSpPr>
            <p:spPr>
              <a:xfrm>
                <a:off x="612" y="2570"/>
                <a:ext cx="724" cy="13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1" name="Google Shape;5571;p64"/>
              <p:cNvSpPr/>
              <p:nvPr/>
            </p:nvSpPr>
            <p:spPr>
              <a:xfrm>
                <a:off x="628" y="2589"/>
                <a:ext cx="692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72" name="Google Shape;5572;p64"/>
            <p:cNvSpPr/>
            <p:nvPr/>
          </p:nvSpPr>
          <p:spPr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3" name="Google Shape;5573;p64"/>
            <p:cNvSpPr/>
            <p:nvPr/>
          </p:nvSpPr>
          <p:spPr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74" name="Google Shape;5574;p64"/>
            <p:cNvGrpSpPr/>
            <p:nvPr/>
          </p:nvGrpSpPr>
          <p:grpSpPr>
            <a:xfrm>
              <a:off x="4733" y="1636"/>
              <a:ext cx="586" cy="140"/>
              <a:chOff x="611" y="2576"/>
              <a:chExt cx="730" cy="129"/>
            </a:xfrm>
          </p:grpSpPr>
          <p:sp>
            <p:nvSpPr>
              <p:cNvPr id="5575" name="Google Shape;5575;p64"/>
              <p:cNvSpPr/>
              <p:nvPr/>
            </p:nvSpPr>
            <p:spPr>
              <a:xfrm>
                <a:off x="611" y="2576"/>
                <a:ext cx="730" cy="129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6" name="Google Shape;5576;p64"/>
              <p:cNvSpPr/>
              <p:nvPr/>
            </p:nvSpPr>
            <p:spPr>
              <a:xfrm>
                <a:off x="627" y="2588"/>
                <a:ext cx="699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77" name="Google Shape;5577;p6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78" name="Google Shape;5578;p64"/>
            <p:cNvGrpSpPr/>
            <p:nvPr/>
          </p:nvGrpSpPr>
          <p:grpSpPr>
            <a:xfrm>
              <a:off x="4739" y="1325"/>
              <a:ext cx="580" cy="140"/>
              <a:chOff x="614" y="2566"/>
              <a:chExt cx="723" cy="140"/>
            </a:xfrm>
          </p:grpSpPr>
          <p:sp>
            <p:nvSpPr>
              <p:cNvPr id="5579" name="Google Shape;5579;p64"/>
              <p:cNvSpPr/>
              <p:nvPr/>
            </p:nvSpPr>
            <p:spPr>
              <a:xfrm>
                <a:off x="614" y="2566"/>
                <a:ext cx="723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0" name="Google Shape;5580;p64"/>
              <p:cNvSpPr/>
              <p:nvPr/>
            </p:nvSpPr>
            <p:spPr>
              <a:xfrm>
                <a:off x="630" y="2585"/>
                <a:ext cx="691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81" name="Google Shape;5581;p64"/>
            <p:cNvSpPr/>
            <p:nvPr/>
          </p:nvSpPr>
          <p:spPr>
            <a:xfrm>
              <a:off x="5250" y="429"/>
              <a:ext cx="69" cy="2286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2" name="Google Shape;5582;p6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3" name="Google Shape;5583;p6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4" name="Google Shape;5584;p64"/>
            <p:cNvSpPr/>
            <p:nvPr/>
          </p:nvSpPr>
          <p:spPr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5" name="Google Shape;5585;p6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6" name="Google Shape;5586;p64"/>
            <p:cNvSpPr/>
            <p:nvPr/>
          </p:nvSpPr>
          <p:spPr>
            <a:xfrm>
              <a:off x="4140" y="2679"/>
              <a:ext cx="1198" cy="146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7" name="Google Shape;5587;p64"/>
            <p:cNvSpPr/>
            <p:nvPr/>
          </p:nvSpPr>
          <p:spPr>
            <a:xfrm>
              <a:off x="4203" y="2709"/>
              <a:ext cx="1072" cy="85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8" name="Google Shape;5588;p64"/>
            <p:cNvSpPr/>
            <p:nvPr/>
          </p:nvSpPr>
          <p:spPr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9" name="Google Shape;5589;p64"/>
            <p:cNvSpPr/>
            <p:nvPr/>
          </p:nvSpPr>
          <p:spPr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0" name="Google Shape;5590;p64"/>
            <p:cNvSpPr/>
            <p:nvPr/>
          </p:nvSpPr>
          <p:spPr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1" name="Google Shape;5591;p64"/>
            <p:cNvSpPr/>
            <p:nvPr/>
          </p:nvSpPr>
          <p:spPr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92" name="Google Shape;5592;p64"/>
          <p:cNvGrpSpPr/>
          <p:nvPr/>
        </p:nvGrpSpPr>
        <p:grpSpPr>
          <a:xfrm>
            <a:off x="1323975" y="1595438"/>
            <a:ext cx="976312" cy="1460500"/>
            <a:chOff x="651" y="681"/>
            <a:chExt cx="615" cy="920"/>
          </a:xfrm>
        </p:grpSpPr>
        <p:sp>
          <p:nvSpPr>
            <p:cNvPr id="5593" name="Google Shape;5593;p64"/>
            <p:cNvSpPr/>
            <p:nvPr/>
          </p:nvSpPr>
          <p:spPr>
            <a:xfrm>
              <a:off x="662" y="698"/>
              <a:ext cx="604" cy="903"/>
            </a:xfrm>
            <a:custGeom>
              <a:rect b="b" l="l" r="r" t="t"/>
              <a:pathLst>
                <a:path extrusionOk="0" h="10000" w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7951" y="8723"/>
                  </a:lnTo>
                  <a:lnTo>
                    <a:pt x="8212" y="0"/>
                  </a:lnTo>
                  <a:close/>
                </a:path>
              </a:pathLst>
            </a:custGeom>
            <a:gradFill>
              <a:gsLst>
                <a:gs pos="0">
                  <a:srgbClr val="7F7F7F"/>
                </a:gs>
                <a:gs pos="100000">
                  <a:srgbClr val="FFFFFF">
                    <a:alpha val="77647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94" name="Google Shape;5594;p64"/>
            <p:cNvGrpSpPr/>
            <p:nvPr/>
          </p:nvGrpSpPr>
          <p:grpSpPr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5595" name="Google Shape;5595;p64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6" name="Google Shape;5596;p64"/>
              <p:cNvSpPr txBox="1"/>
              <p:nvPr/>
            </p:nvSpPr>
            <p:spPr>
              <a:xfrm>
                <a:off x="606" y="2954"/>
                <a:ext cx="453" cy="8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HTTP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TCP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5597" name="Google Shape;5597;p64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8" name="Google Shape;5598;p64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9" name="Google Shape;5599;p64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0" name="Google Shape;5600;p64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601" name="Google Shape;5601;p64"/>
          <p:cNvGrpSpPr/>
          <p:nvPr/>
        </p:nvGrpSpPr>
        <p:grpSpPr>
          <a:xfrm>
            <a:off x="1751013" y="4270375"/>
            <a:ext cx="973137" cy="1416050"/>
            <a:chOff x="4000" y="1895"/>
            <a:chExt cx="613" cy="892"/>
          </a:xfrm>
        </p:grpSpPr>
        <p:sp>
          <p:nvSpPr>
            <p:cNvPr id="5602" name="Google Shape;5602;p64"/>
            <p:cNvSpPr/>
            <p:nvPr/>
          </p:nvSpPr>
          <p:spPr>
            <a:xfrm>
              <a:off x="4011" y="1912"/>
              <a:ext cx="602" cy="875"/>
            </a:xfrm>
            <a:custGeom>
              <a:rect b="b" l="l" r="r" t="t"/>
              <a:pathLst>
                <a:path extrusionOk="0" h="10000" w="10000">
                  <a:moveTo>
                    <a:pt x="8239" y="0"/>
                  </a:moveTo>
                  <a:cubicBezTo>
                    <a:pt x="8793" y="2137"/>
                    <a:pt x="8981" y="4731"/>
                    <a:pt x="9900" y="6411"/>
                  </a:cubicBezTo>
                  <a:cubicBezTo>
                    <a:pt x="10055" y="7271"/>
                    <a:pt x="9844" y="9139"/>
                    <a:pt x="10000" y="10000"/>
                  </a:cubicBezTo>
                  <a:cubicBezTo>
                    <a:pt x="6733" y="9577"/>
                    <a:pt x="3333" y="9337"/>
                    <a:pt x="0" y="9005"/>
                  </a:cubicBezTo>
                  <a:lnTo>
                    <a:pt x="7575" y="8572"/>
                  </a:lnTo>
                  <a:cubicBezTo>
                    <a:pt x="7797" y="5714"/>
                    <a:pt x="8017" y="2858"/>
                    <a:pt x="8239" y="0"/>
                  </a:cubicBezTo>
                  <a:close/>
                </a:path>
              </a:pathLst>
            </a:custGeom>
            <a:gradFill>
              <a:gsLst>
                <a:gs pos="0">
                  <a:srgbClr val="7F7F7F"/>
                </a:gs>
                <a:gs pos="99000">
                  <a:srgbClr val="FFFFFF">
                    <a:alpha val="81960"/>
                  </a:srgbClr>
                </a:gs>
                <a:gs pos="100000">
                  <a:srgbClr val="FFFFFF">
                    <a:alpha val="8196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03" name="Google Shape;5603;p64"/>
            <p:cNvGrpSpPr/>
            <p:nvPr/>
          </p:nvGrpSpPr>
          <p:grpSpPr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5604" name="Google Shape;5604;p64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5" name="Google Shape;5605;p64"/>
              <p:cNvSpPr txBox="1"/>
              <p:nvPr/>
            </p:nvSpPr>
            <p:spPr>
              <a:xfrm>
                <a:off x="606" y="2954"/>
                <a:ext cx="453" cy="8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HTTP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TCP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/>
              </a:p>
            </p:txBody>
          </p:sp>
          <p:cxnSp>
            <p:nvCxnSpPr>
              <p:cNvPr id="5606" name="Google Shape;5606;p64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7" name="Google Shape;5607;p64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8" name="Google Shape;5608;p64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9" name="Google Shape;5609;p64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610" name="Google Shape;5610;p64"/>
          <p:cNvGrpSpPr/>
          <p:nvPr/>
        </p:nvGrpSpPr>
        <p:grpSpPr>
          <a:xfrm>
            <a:off x="1946552" y="2678242"/>
            <a:ext cx="913139" cy="665131"/>
            <a:chOff x="7455987" y="2414528"/>
            <a:chExt cx="511700" cy="327647"/>
          </a:xfrm>
        </p:grpSpPr>
        <p:pic>
          <p:nvPicPr>
            <p:cNvPr descr="laptop_keyboard" id="5611" name="Google Shape;5611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12" name="Google Shape;5612;p64"/>
            <p:cNvSpPr/>
            <p:nvPr/>
          </p:nvSpPr>
          <p:spPr>
            <a:xfrm>
              <a:off x="7603304" y="2420984"/>
              <a:ext cx="351919" cy="20816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5613" name="Google Shape;5613;p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14" name="Google Shape;5614;p64"/>
            <p:cNvSpPr/>
            <p:nvPr/>
          </p:nvSpPr>
          <p:spPr>
            <a:xfrm>
              <a:off x="7667378" y="2414843"/>
              <a:ext cx="298167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5" name="Google Shape;5615;p64"/>
            <p:cNvSpPr/>
            <p:nvPr/>
          </p:nvSpPr>
          <p:spPr>
            <a:xfrm>
              <a:off x="7600188" y="2414528"/>
              <a:ext cx="82770" cy="16124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6" name="Google Shape;5616;p64"/>
            <p:cNvSpPr/>
            <p:nvPr/>
          </p:nvSpPr>
          <p:spPr>
            <a:xfrm>
              <a:off x="7874205" y="2443344"/>
              <a:ext cx="89197" cy="186122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7" name="Google Shape;5617;p64"/>
            <p:cNvSpPr/>
            <p:nvPr/>
          </p:nvSpPr>
          <p:spPr>
            <a:xfrm>
              <a:off x="7599214" y="2567582"/>
              <a:ext cx="327185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8" name="Google Shape;5618;p64"/>
            <p:cNvSpPr/>
            <p:nvPr/>
          </p:nvSpPr>
          <p:spPr>
            <a:xfrm>
              <a:off x="7884138" y="2444918"/>
              <a:ext cx="83549" cy="186909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9" name="Google Shape;5619;p64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20" name="Google Shape;5620;p64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5621" name="Google Shape;5621;p64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2" name="Google Shape;5622;p64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3" name="Google Shape;5623;p64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4" name="Google Shape;5624;p64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5" name="Google Shape;5625;p64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6" name="Google Shape;5626;p64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27" name="Google Shape;5627;p64"/>
            <p:cNvSpPr/>
            <p:nvPr/>
          </p:nvSpPr>
          <p:spPr>
            <a:xfrm>
              <a:off x="7763780" y="2647731"/>
              <a:ext cx="119578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8" name="Google Shape;5628;p64"/>
            <p:cNvSpPr/>
            <p:nvPr/>
          </p:nvSpPr>
          <p:spPr>
            <a:xfrm>
              <a:off x="7458602" y="2654187"/>
              <a:ext cx="305957" cy="73850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9" name="Google Shape;5629;p64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0" name="Google Shape;5630;p64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1" name="Google Shape;5631;p64"/>
            <p:cNvSpPr/>
            <p:nvPr/>
          </p:nvSpPr>
          <p:spPr>
            <a:xfrm>
              <a:off x="7468535" y="2643795"/>
              <a:ext cx="290182" cy="7101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2" name="Google Shape;5632;p64"/>
            <p:cNvSpPr/>
            <p:nvPr/>
          </p:nvSpPr>
          <p:spPr>
            <a:xfrm flipH="1" rot="10800000">
              <a:off x="7758327" y="2638756"/>
              <a:ext cx="118410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33" name="Google Shape;5633;p64"/>
          <p:cNvGrpSpPr/>
          <p:nvPr/>
        </p:nvGrpSpPr>
        <p:grpSpPr>
          <a:xfrm>
            <a:off x="544513" y="1574800"/>
            <a:ext cx="515937" cy="333375"/>
            <a:chOff x="328" y="678"/>
            <a:chExt cx="325" cy="210"/>
          </a:xfrm>
        </p:grpSpPr>
        <p:grpSp>
          <p:nvGrpSpPr>
            <p:cNvPr id="5634" name="Google Shape;5634;p64"/>
            <p:cNvGrpSpPr/>
            <p:nvPr/>
          </p:nvGrpSpPr>
          <p:grpSpPr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5635" name="Google Shape;5635;p64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6" name="Google Shape;5636;p64"/>
              <p:cNvSpPr txBox="1"/>
              <p:nvPr/>
            </p:nvSpPr>
            <p:spPr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HTTP</a:t>
                </a:r>
                <a:endParaRPr/>
              </a:p>
            </p:txBody>
          </p:sp>
        </p:grpSp>
        <p:sp>
          <p:nvSpPr>
            <p:cNvPr id="5637" name="Google Shape;5637;p64"/>
            <p:cNvSpPr/>
            <p:nvPr/>
          </p:nvSpPr>
          <p:spPr>
            <a:xfrm>
              <a:off x="396" y="678"/>
              <a:ext cx="240" cy="210"/>
            </a:xfrm>
            <a:prstGeom prst="downArrow">
              <a:avLst>
                <a:gd fmla="val 49167" name="adj1"/>
                <a:gd fmla="val 24292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38" name="Google Shape;5638;p64"/>
          <p:cNvSpPr/>
          <p:nvPr/>
        </p:nvSpPr>
        <p:spPr>
          <a:xfrm>
            <a:off x="7289800" y="1581150"/>
            <a:ext cx="4383088" cy="950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HTTP request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sent into TCP socket</a:t>
            </a:r>
            <a:endParaRPr/>
          </a:p>
        </p:txBody>
      </p:sp>
      <p:sp>
        <p:nvSpPr>
          <p:cNvPr id="5639" name="Google Shape;5639;p64"/>
          <p:cNvSpPr/>
          <p:nvPr/>
        </p:nvSpPr>
        <p:spPr>
          <a:xfrm>
            <a:off x="7264991" y="2527300"/>
            <a:ext cx="4558710" cy="985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 datagram containing HTTP request routed to www.google.com</a:t>
            </a:r>
            <a:endParaRPr/>
          </a:p>
        </p:txBody>
      </p:sp>
      <p:sp>
        <p:nvSpPr>
          <p:cNvPr id="5640" name="Google Shape;5640;p64"/>
          <p:cNvSpPr/>
          <p:nvPr/>
        </p:nvSpPr>
        <p:spPr>
          <a:xfrm>
            <a:off x="7269114" y="5168900"/>
            <a:ext cx="4364086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 datagram containing HTTP reply routed back to client</a:t>
            </a:r>
            <a:endParaRPr/>
          </a:p>
        </p:txBody>
      </p:sp>
      <p:sp>
        <p:nvSpPr>
          <p:cNvPr id="5641" name="Google Shape;5641;p64"/>
          <p:cNvSpPr/>
          <p:nvPr/>
        </p:nvSpPr>
        <p:spPr>
          <a:xfrm>
            <a:off x="7271340" y="3859213"/>
            <a:ext cx="4823823" cy="98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server responds with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HTTP reply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(containing web page)</a:t>
            </a:r>
            <a:endParaRPr/>
          </a:p>
        </p:txBody>
      </p:sp>
      <p:grpSp>
        <p:nvGrpSpPr>
          <p:cNvPr id="5642" name="Google Shape;5642;p64"/>
          <p:cNvGrpSpPr/>
          <p:nvPr/>
        </p:nvGrpSpPr>
        <p:grpSpPr>
          <a:xfrm>
            <a:off x="190500" y="1884363"/>
            <a:ext cx="1081088" cy="1058862"/>
            <a:chOff x="56" y="859"/>
            <a:chExt cx="681" cy="667"/>
          </a:xfrm>
        </p:grpSpPr>
        <p:grpSp>
          <p:nvGrpSpPr>
            <p:cNvPr id="5643" name="Google Shape;5643;p64"/>
            <p:cNvGrpSpPr/>
            <p:nvPr/>
          </p:nvGrpSpPr>
          <p:grpSpPr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5644" name="Google Shape;5644;p64"/>
              <p:cNvGrpSpPr/>
              <p:nvPr/>
            </p:nvGrpSpPr>
            <p:grpSpPr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5645" name="Google Shape;5645;p64"/>
                <p:cNvSpPr/>
                <p:nvPr/>
              </p:nvSpPr>
              <p:spPr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6" name="Google Shape;5646;p64"/>
                <p:cNvSpPr txBox="1"/>
                <p:nvPr/>
              </p:nvSpPr>
              <p:spPr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HTTP</a:t>
                  </a:r>
                  <a:endParaRPr/>
                </a:p>
              </p:txBody>
            </p:sp>
          </p:grpSp>
          <p:sp>
            <p:nvSpPr>
              <p:cNvPr id="5647" name="Google Shape;5647;p64"/>
              <p:cNvSpPr/>
              <p:nvPr/>
            </p:nvSpPr>
            <p:spPr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8" name="Google Shape;5648;p64"/>
              <p:cNvSpPr/>
              <p:nvPr/>
            </p:nvSpPr>
            <p:spPr>
              <a:xfrm>
                <a:off x="740" y="3238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49" name="Google Shape;5649;p64"/>
            <p:cNvGrpSpPr/>
            <p:nvPr/>
          </p:nvGrpSpPr>
          <p:grpSpPr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5650" name="Google Shape;5650;p64"/>
              <p:cNvGrpSpPr/>
              <p:nvPr/>
            </p:nvGrpSpPr>
            <p:grpSpPr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5651" name="Google Shape;5651;p64"/>
                <p:cNvSpPr/>
                <p:nvPr/>
              </p:nvSpPr>
              <p:spPr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2" name="Google Shape;5652;p64"/>
                <p:cNvSpPr txBox="1"/>
                <p:nvPr/>
              </p:nvSpPr>
              <p:spPr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HTTP</a:t>
                  </a:r>
                  <a:endParaRPr/>
                </a:p>
              </p:txBody>
            </p:sp>
          </p:grpSp>
          <p:grpSp>
            <p:nvGrpSpPr>
              <p:cNvPr id="5653" name="Google Shape;5653;p64"/>
              <p:cNvGrpSpPr/>
              <p:nvPr/>
            </p:nvGrpSpPr>
            <p:grpSpPr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5654" name="Google Shape;5654;p64"/>
                <p:cNvSpPr/>
                <p:nvPr/>
              </p:nvSpPr>
              <p:spPr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5" name="Google Shape;5655;p64"/>
                <p:cNvSpPr/>
                <p:nvPr/>
              </p:nvSpPr>
              <p:spPr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656" name="Google Shape;5656;p64"/>
            <p:cNvGrpSpPr/>
            <p:nvPr/>
          </p:nvGrpSpPr>
          <p:grpSpPr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5657" name="Google Shape;5657;p64"/>
              <p:cNvSpPr/>
              <p:nvPr/>
            </p:nvSpPr>
            <p:spPr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8" name="Google Shape;5658;p64"/>
              <p:cNvSpPr/>
              <p:nvPr/>
            </p:nvSpPr>
            <p:spPr>
              <a:xfrm>
                <a:off x="627" y="3377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59" name="Google Shape;5659;p64"/>
            <p:cNvGrpSpPr/>
            <p:nvPr/>
          </p:nvGrpSpPr>
          <p:grpSpPr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5660" name="Google Shape;5660;p64"/>
              <p:cNvGrpSpPr/>
              <p:nvPr/>
            </p:nvGrpSpPr>
            <p:grpSpPr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5661" name="Google Shape;5661;p64"/>
                <p:cNvGrpSpPr/>
                <p:nvPr/>
              </p:nvGrpSpPr>
              <p:grpSpPr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5662" name="Google Shape;5662;p64"/>
                  <p:cNvGrpSpPr/>
                  <p:nvPr/>
                </p:nvGrpSpPr>
                <p:grpSpPr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5663" name="Google Shape;5663;p64"/>
                    <p:cNvSpPr/>
                    <p:nvPr/>
                  </p:nvSpPr>
                  <p:spPr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9525">
                      <a:solidFill>
                        <a:srgbClr val="FFFFF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664" name="Google Shape;5664;p64"/>
                    <p:cNvSpPr txBox="1"/>
                    <p:nvPr/>
                  </p:nvSpPr>
                  <p:spPr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</a:t>
                      </a:r>
                      <a:endParaRPr/>
                    </a:p>
                  </p:txBody>
                </p:sp>
              </p:grpSp>
              <p:grpSp>
                <p:nvGrpSpPr>
                  <p:cNvPr id="5665" name="Google Shape;5665;p64"/>
                  <p:cNvGrpSpPr/>
                  <p:nvPr/>
                </p:nvGrpSpPr>
                <p:grpSpPr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5666" name="Google Shape;5666;p64"/>
                    <p:cNvSpPr/>
                    <p:nvPr/>
                  </p:nvSpPr>
                  <p:spPr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rgbClr val="00CC99"/>
                    </a:solidFill>
                    <a:ln cap="flat" cmpd="sng" w="9525">
                      <a:solidFill>
                        <a:srgbClr val="FFFFF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667" name="Google Shape;5667;p64"/>
                    <p:cNvSpPr/>
                    <p:nvPr/>
                  </p:nvSpPr>
                  <p:spPr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cap="flat" cmpd="sng" w="9525">
                      <a:solidFill>
                        <a:srgbClr val="00CC99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5668" name="Google Shape;5668;p64"/>
                <p:cNvSpPr/>
                <p:nvPr/>
              </p:nvSpPr>
              <p:spPr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69" name="Google Shape;5669;p64"/>
                <p:cNvSpPr/>
                <p:nvPr/>
              </p:nvSpPr>
              <p:spPr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3333CC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670" name="Google Shape;5670;p64"/>
              <p:cNvSpPr/>
              <p:nvPr/>
            </p:nvSpPr>
            <p:spPr>
              <a:xfrm>
                <a:off x="517" y="3545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1" name="Google Shape;5671;p64"/>
              <p:cNvSpPr/>
              <p:nvPr/>
            </p:nvSpPr>
            <p:spPr>
              <a:xfrm>
                <a:off x="1115" y="3544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2" name="Google Shape;5672;p64"/>
              <p:cNvSpPr/>
              <p:nvPr/>
            </p:nvSpPr>
            <p:spPr>
              <a:xfrm>
                <a:off x="504" y="3529"/>
                <a:ext cx="681" cy="138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73" name="Google Shape;5673;p64"/>
            <p:cNvSpPr/>
            <p:nvPr/>
          </p:nvSpPr>
          <p:spPr>
            <a:xfrm>
              <a:off x="341" y="859"/>
              <a:ext cx="240" cy="667"/>
            </a:xfrm>
            <a:prstGeom prst="downArrow">
              <a:avLst>
                <a:gd fmla="val 49167" name="adj1"/>
                <a:gd fmla="val 67511" name="adj2"/>
              </a:avLst>
            </a:prstGeom>
            <a:gradFill>
              <a:gsLst>
                <a:gs pos="0">
                  <a:srgbClr val="FF0000">
                    <a:alpha val="24705"/>
                  </a:srgbClr>
                </a:gs>
                <a:gs pos="100000">
                  <a:srgbClr val="FF0000">
                    <a:alpha val="2470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74" name="Google Shape;5674;p64"/>
          <p:cNvGrpSpPr/>
          <p:nvPr/>
        </p:nvGrpSpPr>
        <p:grpSpPr>
          <a:xfrm>
            <a:off x="193675" y="2411413"/>
            <a:ext cx="1081088" cy="244475"/>
            <a:chOff x="0" y="2762"/>
            <a:chExt cx="681" cy="154"/>
          </a:xfrm>
        </p:grpSpPr>
        <p:sp>
          <p:nvSpPr>
            <p:cNvPr id="5675" name="Google Shape;5675;p64"/>
            <p:cNvSpPr/>
            <p:nvPr/>
          </p:nvSpPr>
          <p:spPr>
            <a:xfrm>
              <a:off x="0" y="2768"/>
              <a:ext cx="681" cy="13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76" name="Google Shape;5676;p64"/>
            <p:cNvGrpSpPr/>
            <p:nvPr/>
          </p:nvGrpSpPr>
          <p:grpSpPr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5677" name="Google Shape;5677;p64"/>
              <p:cNvGrpSpPr/>
              <p:nvPr/>
            </p:nvGrpSpPr>
            <p:grpSpPr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5678" name="Google Shape;5678;p64"/>
                <p:cNvGrpSpPr/>
                <p:nvPr/>
              </p:nvGrpSpPr>
              <p:grpSpPr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5679" name="Google Shape;5679;p64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80" name="Google Shape;5680;p64"/>
                  <p:cNvSpPr txBox="1"/>
                  <p:nvPr/>
                </p:nvSpPr>
                <p:spPr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HTTP</a:t>
                    </a:r>
                    <a:endParaRPr/>
                  </a:p>
                </p:txBody>
              </p:sp>
            </p:grpSp>
            <p:grpSp>
              <p:nvGrpSpPr>
                <p:cNvPr id="5681" name="Google Shape;5681;p64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682" name="Google Shape;5682;p64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83" name="Google Shape;5683;p64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5684" name="Google Shape;5684;p64"/>
              <p:cNvSpPr/>
              <p:nvPr/>
            </p:nvSpPr>
            <p:spPr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5" name="Google Shape;5685;p64"/>
              <p:cNvSpPr/>
              <p:nvPr/>
            </p:nvSpPr>
            <p:spPr>
              <a:xfrm>
                <a:off x="723" y="3473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86" name="Google Shape;5686;p64"/>
            <p:cNvSpPr/>
            <p:nvPr/>
          </p:nvSpPr>
          <p:spPr>
            <a:xfrm>
              <a:off x="13" y="2784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7" name="Google Shape;5687;p64"/>
            <p:cNvSpPr/>
            <p:nvPr/>
          </p:nvSpPr>
          <p:spPr>
            <a:xfrm>
              <a:off x="611" y="2783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8" name="Google Shape;5688;p64"/>
          <p:cNvGrpSpPr/>
          <p:nvPr/>
        </p:nvGrpSpPr>
        <p:grpSpPr>
          <a:xfrm>
            <a:off x="665163" y="4308475"/>
            <a:ext cx="1081087" cy="949325"/>
            <a:chOff x="2231" y="3555"/>
            <a:chExt cx="681" cy="598"/>
          </a:xfrm>
        </p:grpSpPr>
        <p:grpSp>
          <p:nvGrpSpPr>
            <p:cNvPr id="5689" name="Google Shape;5689;p64"/>
            <p:cNvGrpSpPr/>
            <p:nvPr/>
          </p:nvGrpSpPr>
          <p:grpSpPr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5690" name="Google Shape;5690;p64"/>
              <p:cNvGrpSpPr/>
              <p:nvPr/>
            </p:nvGrpSpPr>
            <p:grpSpPr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5691" name="Google Shape;5691;p64"/>
                <p:cNvGrpSpPr/>
                <p:nvPr/>
              </p:nvGrpSpPr>
              <p:grpSpPr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5692" name="Google Shape;5692;p64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93" name="Google Shape;5693;p64"/>
                  <p:cNvSpPr txBox="1"/>
                  <p:nvPr/>
                </p:nvSpPr>
                <p:spPr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HTTP</a:t>
                    </a:r>
                    <a:endParaRPr/>
                  </a:p>
                </p:txBody>
              </p:sp>
            </p:grpSp>
            <p:sp>
              <p:nvSpPr>
                <p:cNvPr id="5694" name="Google Shape;5694;p64"/>
                <p:cNvSpPr/>
                <p:nvPr/>
              </p:nvSpPr>
              <p:spPr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5" name="Google Shape;5695;p64"/>
                <p:cNvSpPr/>
                <p:nvPr/>
              </p:nvSpPr>
              <p:spPr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96" name="Google Shape;5696;p64"/>
              <p:cNvGrpSpPr/>
              <p:nvPr/>
            </p:nvGrpSpPr>
            <p:grpSpPr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5697" name="Google Shape;5697;p64"/>
                <p:cNvGrpSpPr/>
                <p:nvPr/>
              </p:nvGrpSpPr>
              <p:grpSpPr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5698" name="Google Shape;5698;p64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99" name="Google Shape;5699;p64"/>
                  <p:cNvSpPr txBox="1"/>
                  <p:nvPr/>
                </p:nvSpPr>
                <p:spPr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HTTP</a:t>
                    </a:r>
                    <a:endParaRPr/>
                  </a:p>
                </p:txBody>
              </p:sp>
            </p:grpSp>
            <p:grpSp>
              <p:nvGrpSpPr>
                <p:cNvPr id="5700" name="Google Shape;5700;p64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701" name="Google Shape;5701;p64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02" name="Google Shape;5702;p64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703" name="Google Shape;5703;p64"/>
              <p:cNvGrpSpPr/>
              <p:nvPr/>
            </p:nvGrpSpPr>
            <p:grpSpPr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5704" name="Google Shape;5704;p64"/>
                <p:cNvSpPr/>
                <p:nvPr/>
              </p:nvSpPr>
              <p:spPr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5" name="Google Shape;5705;p64"/>
                <p:cNvSpPr/>
                <p:nvPr/>
              </p:nvSpPr>
              <p:spPr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3333CC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06" name="Google Shape;5706;p64"/>
              <p:cNvGrpSpPr/>
              <p:nvPr/>
            </p:nvGrpSpPr>
            <p:grpSpPr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5707" name="Google Shape;5707;p64"/>
                <p:cNvGrpSpPr/>
                <p:nvPr/>
              </p:nvGrpSpPr>
              <p:grpSpPr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5708" name="Google Shape;5708;p64"/>
                  <p:cNvGrpSpPr/>
                  <p:nvPr/>
                </p:nvGrpSpPr>
                <p:grpSpPr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5709" name="Google Shape;5709;p64"/>
                    <p:cNvGrpSpPr/>
                    <p:nvPr/>
                  </p:nvGrpSpPr>
                  <p:grpSpPr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5710" name="Google Shape;5710;p64"/>
                      <p:cNvSpPr/>
                      <p:nvPr/>
                    </p:nvSpPr>
                    <p:spPr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711" name="Google Shape;5711;p64"/>
                      <p:cNvSpPr txBox="1"/>
                      <p:nvPr/>
                    </p:nvSpPr>
                    <p:spPr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FFFF"/>
                          </a:buClr>
                          <a:buSzPts val="1000"/>
                          <a:buFont typeface="Arial"/>
                          <a:buNone/>
                        </a:pPr>
                        <a:r>
                          <a:rPr b="0" i="0" lang="en-US" sz="1000" u="none" cap="none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HTTP</a:t>
                        </a:r>
                        <a:endParaRPr/>
                      </a:p>
                    </p:txBody>
                  </p:sp>
                </p:grpSp>
                <p:grpSp>
                  <p:nvGrpSpPr>
                    <p:cNvPr id="5712" name="Google Shape;5712;p64"/>
                    <p:cNvGrpSpPr/>
                    <p:nvPr/>
                  </p:nvGrpSpPr>
                  <p:grpSpPr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5713" name="Google Shape;5713;p64"/>
                      <p:cNvSpPr/>
                      <p:nvPr/>
                    </p:nvSpPr>
                    <p:spPr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714" name="Google Shape;5714;p64"/>
                      <p:cNvSpPr/>
                      <p:nvPr/>
                    </p:nvSpPr>
                    <p:spPr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rgbClr val="00CC99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5715" name="Google Shape;5715;p64"/>
                  <p:cNvSpPr/>
                  <p:nvPr/>
                </p:nvSpPr>
                <p:spPr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16" name="Google Shape;5716;p64"/>
                  <p:cNvSpPr/>
                  <p:nvPr/>
                </p:nvSpPr>
                <p:spPr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3333CC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717" name="Google Shape;5717;p64"/>
                <p:cNvSpPr/>
                <p:nvPr/>
              </p:nvSpPr>
              <p:spPr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18" name="Google Shape;5718;p64"/>
                <p:cNvSpPr/>
                <p:nvPr/>
              </p:nvSpPr>
              <p:spPr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19" name="Google Shape;5719;p64"/>
                <p:cNvSpPr/>
                <p:nvPr/>
              </p:nvSpPr>
              <p:spPr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720" name="Google Shape;5720;p64"/>
            <p:cNvGrpSpPr/>
            <p:nvPr/>
          </p:nvGrpSpPr>
          <p:grpSpPr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5721" name="Google Shape;5721;p64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2" name="Google Shape;5722;p64"/>
              <p:cNvSpPr txBox="1"/>
              <p:nvPr/>
            </p:nvSpPr>
            <p:spPr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HTTP</a:t>
                </a:r>
                <a:endParaRPr/>
              </a:p>
            </p:txBody>
          </p:sp>
        </p:grpSp>
      </p:grpSp>
      <p:grpSp>
        <p:nvGrpSpPr>
          <p:cNvPr id="5723" name="Google Shape;5723;p64"/>
          <p:cNvGrpSpPr/>
          <p:nvPr/>
        </p:nvGrpSpPr>
        <p:grpSpPr>
          <a:xfrm>
            <a:off x="177800" y="1639888"/>
            <a:ext cx="1081088" cy="1016000"/>
            <a:chOff x="2256" y="3531"/>
            <a:chExt cx="681" cy="640"/>
          </a:xfrm>
        </p:grpSpPr>
        <p:grpSp>
          <p:nvGrpSpPr>
            <p:cNvPr id="5724" name="Google Shape;5724;p64"/>
            <p:cNvGrpSpPr/>
            <p:nvPr/>
          </p:nvGrpSpPr>
          <p:grpSpPr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5725" name="Google Shape;5725;p64"/>
              <p:cNvGrpSpPr/>
              <p:nvPr/>
            </p:nvGrpSpPr>
            <p:grpSpPr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5726" name="Google Shape;5726;p64"/>
                <p:cNvSpPr/>
                <p:nvPr/>
              </p:nvSpPr>
              <p:spPr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27" name="Google Shape;5727;p64"/>
                <p:cNvSpPr txBox="1"/>
                <p:nvPr/>
              </p:nvSpPr>
              <p:spPr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HTTP</a:t>
                  </a:r>
                  <a:endParaRPr/>
                </a:p>
              </p:txBody>
            </p:sp>
          </p:grpSp>
          <p:sp>
            <p:nvSpPr>
              <p:cNvPr id="5728" name="Google Shape;5728;p64"/>
              <p:cNvSpPr/>
              <p:nvPr/>
            </p:nvSpPr>
            <p:spPr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9" name="Google Shape;5729;p64"/>
              <p:cNvSpPr/>
              <p:nvPr/>
            </p:nvSpPr>
            <p:spPr>
              <a:xfrm>
                <a:off x="740" y="3238"/>
                <a:ext cx="354" cy="94"/>
              </a:xfrm>
              <a:prstGeom prst="rect">
                <a:avLst/>
              </a:prstGeom>
              <a:noFill/>
              <a:ln cap="flat" cmpd="sng" w="9525">
                <a:solidFill>
                  <a:srgbClr val="00C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30" name="Google Shape;5730;p64"/>
            <p:cNvGrpSpPr/>
            <p:nvPr/>
          </p:nvGrpSpPr>
          <p:grpSpPr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5731" name="Google Shape;5731;p64"/>
              <p:cNvGrpSpPr/>
              <p:nvPr/>
            </p:nvGrpSpPr>
            <p:grpSpPr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5732" name="Google Shape;5732;p64"/>
                <p:cNvSpPr/>
                <p:nvPr/>
              </p:nvSpPr>
              <p:spPr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33" name="Google Shape;5733;p64"/>
                <p:cNvSpPr txBox="1"/>
                <p:nvPr/>
              </p:nvSpPr>
              <p:spPr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Arial"/>
                    <a:buNone/>
                  </a:pPr>
                  <a:r>
                    <a:rPr b="0" i="0" lang="en-US" sz="1000" u="none" cap="none" strike="noStrik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HTTP</a:t>
                  </a:r>
                  <a:endParaRPr/>
                </a:p>
              </p:txBody>
            </p:sp>
          </p:grpSp>
          <p:grpSp>
            <p:nvGrpSpPr>
              <p:cNvPr id="5734" name="Google Shape;5734;p64"/>
              <p:cNvGrpSpPr/>
              <p:nvPr/>
            </p:nvGrpSpPr>
            <p:grpSpPr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5735" name="Google Shape;5735;p64"/>
                <p:cNvSpPr/>
                <p:nvPr/>
              </p:nvSpPr>
              <p:spPr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36" name="Google Shape;5736;p64"/>
                <p:cNvSpPr/>
                <p:nvPr/>
              </p:nvSpPr>
              <p:spPr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737" name="Google Shape;5737;p64"/>
            <p:cNvGrpSpPr/>
            <p:nvPr/>
          </p:nvGrpSpPr>
          <p:grpSpPr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5738" name="Google Shape;5738;p64"/>
              <p:cNvSpPr/>
              <p:nvPr/>
            </p:nvSpPr>
            <p:spPr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9" name="Google Shape;5739;p64"/>
              <p:cNvSpPr/>
              <p:nvPr/>
            </p:nvSpPr>
            <p:spPr>
              <a:xfrm>
                <a:off x="627" y="3377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0" name="Google Shape;5740;p64"/>
            <p:cNvGrpSpPr/>
            <p:nvPr/>
          </p:nvGrpSpPr>
          <p:grpSpPr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5741" name="Google Shape;5741;p64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2" name="Google Shape;5742;p64"/>
              <p:cNvSpPr txBox="1"/>
              <p:nvPr/>
            </p:nvSpPr>
            <p:spPr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HTTP</a:t>
                </a:r>
                <a:endParaRPr/>
              </a:p>
            </p:txBody>
          </p:sp>
        </p:grpSp>
        <p:grpSp>
          <p:nvGrpSpPr>
            <p:cNvPr id="5743" name="Google Shape;5743;p64"/>
            <p:cNvGrpSpPr/>
            <p:nvPr/>
          </p:nvGrpSpPr>
          <p:grpSpPr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5744" name="Google Shape;5744;p64"/>
              <p:cNvSpPr/>
              <p:nvPr/>
            </p:nvSpPr>
            <p:spPr>
              <a:xfrm>
                <a:off x="-341" y="3186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45" name="Google Shape;5745;p64"/>
              <p:cNvGrpSpPr/>
              <p:nvPr/>
            </p:nvGrpSpPr>
            <p:grpSpPr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5746" name="Google Shape;5746;p64"/>
                <p:cNvGrpSpPr/>
                <p:nvPr/>
              </p:nvGrpSpPr>
              <p:grpSpPr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5747" name="Google Shape;5747;p64"/>
                  <p:cNvGrpSpPr/>
                  <p:nvPr/>
                </p:nvGrpSpPr>
                <p:grpSpPr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5748" name="Google Shape;5748;p64"/>
                    <p:cNvSpPr/>
                    <p:nvPr/>
                  </p:nvSpPr>
                  <p:spPr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cap="flat" cmpd="sng" w="9525">
                      <a:solidFill>
                        <a:srgbClr val="FFFFF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749" name="Google Shape;5749;p64"/>
                    <p:cNvSpPr txBox="1"/>
                    <p:nvPr/>
                  </p:nvSpPr>
                  <p:spPr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</a:t>
                      </a:r>
                      <a:endParaRPr/>
                    </a:p>
                  </p:txBody>
                </p:sp>
              </p:grpSp>
              <p:grpSp>
                <p:nvGrpSpPr>
                  <p:cNvPr id="5750" name="Google Shape;5750;p64"/>
                  <p:cNvGrpSpPr/>
                  <p:nvPr/>
                </p:nvGrpSpPr>
                <p:grpSpPr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5751" name="Google Shape;5751;p64"/>
                    <p:cNvSpPr/>
                    <p:nvPr/>
                  </p:nvSpPr>
                  <p:spPr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rgbClr val="00CC99"/>
                    </a:solidFill>
                    <a:ln cap="flat" cmpd="sng" w="9525">
                      <a:solidFill>
                        <a:srgbClr val="FFFFF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752" name="Google Shape;5752;p64"/>
                    <p:cNvSpPr/>
                    <p:nvPr/>
                  </p:nvSpPr>
                  <p:spPr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cap="flat" cmpd="sng" w="9525">
                      <a:solidFill>
                        <a:srgbClr val="00CC99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5753" name="Google Shape;5753;p64"/>
                <p:cNvSpPr/>
                <p:nvPr/>
              </p:nvSpPr>
              <p:spPr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4" name="Google Shape;5754;p64"/>
                <p:cNvSpPr/>
                <p:nvPr/>
              </p:nvSpPr>
              <p:spPr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3333CC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755" name="Google Shape;5755;p64"/>
              <p:cNvSpPr/>
              <p:nvPr/>
            </p:nvSpPr>
            <p:spPr>
              <a:xfrm>
                <a:off x="-328" y="3202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6" name="Google Shape;5756;p64"/>
              <p:cNvSpPr/>
              <p:nvPr/>
            </p:nvSpPr>
            <p:spPr>
              <a:xfrm>
                <a:off x="270" y="3201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757" name="Google Shape;5757;p64"/>
          <p:cNvGrpSpPr/>
          <p:nvPr/>
        </p:nvGrpSpPr>
        <p:grpSpPr>
          <a:xfrm>
            <a:off x="668338" y="5013325"/>
            <a:ext cx="1081087" cy="244475"/>
            <a:chOff x="-341" y="3180"/>
            <a:chExt cx="681" cy="154"/>
          </a:xfrm>
        </p:grpSpPr>
        <p:sp>
          <p:nvSpPr>
            <p:cNvPr id="5758" name="Google Shape;5758;p64"/>
            <p:cNvSpPr/>
            <p:nvPr/>
          </p:nvSpPr>
          <p:spPr>
            <a:xfrm>
              <a:off x="-341" y="3186"/>
              <a:ext cx="681" cy="13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59" name="Google Shape;5759;p64"/>
            <p:cNvGrpSpPr/>
            <p:nvPr/>
          </p:nvGrpSpPr>
          <p:grpSpPr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5760" name="Google Shape;5760;p64"/>
              <p:cNvGrpSpPr/>
              <p:nvPr/>
            </p:nvGrpSpPr>
            <p:grpSpPr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5761" name="Google Shape;5761;p64"/>
                <p:cNvGrpSpPr/>
                <p:nvPr/>
              </p:nvGrpSpPr>
              <p:grpSpPr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5762" name="Google Shape;5762;p64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63" name="Google Shape;5763;p64"/>
                  <p:cNvSpPr txBox="1"/>
                  <p:nvPr/>
                </p:nvSpPr>
                <p:spPr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HTTP</a:t>
                    </a:r>
                    <a:endParaRPr/>
                  </a:p>
                </p:txBody>
              </p:sp>
            </p:grpSp>
            <p:grpSp>
              <p:nvGrpSpPr>
                <p:cNvPr id="5764" name="Google Shape;5764;p64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765" name="Google Shape;5765;p64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66" name="Google Shape;5766;p64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5767" name="Google Shape;5767;p64"/>
              <p:cNvSpPr/>
              <p:nvPr/>
            </p:nvSpPr>
            <p:spPr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8" name="Google Shape;5768;p64"/>
              <p:cNvSpPr/>
              <p:nvPr/>
            </p:nvSpPr>
            <p:spPr>
              <a:xfrm>
                <a:off x="723" y="3473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69" name="Google Shape;5769;p64"/>
            <p:cNvSpPr/>
            <p:nvPr/>
          </p:nvSpPr>
          <p:spPr>
            <a:xfrm>
              <a:off x="-328" y="3202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0" name="Google Shape;5770;p64"/>
            <p:cNvSpPr/>
            <p:nvPr/>
          </p:nvSpPr>
          <p:spPr>
            <a:xfrm>
              <a:off x="270" y="3201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71" name="Google Shape;5771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44776" y="2632037"/>
            <a:ext cx="639182" cy="395101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pic>
      <p:sp>
        <p:nvSpPr>
          <p:cNvPr id="5772" name="Google Shape;5772;p64"/>
          <p:cNvSpPr/>
          <p:nvPr/>
        </p:nvSpPr>
        <p:spPr>
          <a:xfrm>
            <a:off x="2344747" y="1988349"/>
            <a:ext cx="2595553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7325" lvl="0" marL="2381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page </a:t>
            </a:r>
            <a:r>
              <a:rPr i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finally (!!!) 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displayed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7" name="Shape 5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8" name="Google Shape;5778;p65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Chapter 6: Summary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9" name="Google Shape;5779;p65"/>
          <p:cNvSpPr txBox="1"/>
          <p:nvPr>
            <p:ph idx="12" type="sldNum"/>
          </p:nvPr>
        </p:nvSpPr>
        <p:spPr>
          <a:xfrm>
            <a:off x="920673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80" name="Google Shape;5780;p65"/>
          <p:cNvSpPr txBox="1"/>
          <p:nvPr/>
        </p:nvSpPr>
        <p:spPr>
          <a:xfrm>
            <a:off x="757518" y="1324816"/>
            <a:ext cx="1143448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 behind data link layer services: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detection, correction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 a broadcast channel: multiple access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layer addressing</a:t>
            </a:r>
            <a:endParaRPr/>
          </a:p>
          <a:p>
            <a:pPr indent="-2857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instantiation, implementation of various link layer technologies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switched LANS, VLANs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virtualized networks as a link layer: MPLS</a:t>
            </a:r>
            <a:endParaRPr/>
          </a:p>
          <a:p>
            <a:pPr indent="-2857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synthesis: a day in the life of a web request</a:t>
            </a:r>
            <a:endParaRPr/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2"/>
          <p:cNvSpPr txBox="1"/>
          <p:nvPr>
            <p:ph type="title"/>
          </p:nvPr>
        </p:nvSpPr>
        <p:spPr>
          <a:xfrm>
            <a:off x="1104900" y="36267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Link layer: services</a:t>
            </a:r>
            <a:endParaRPr sz="4400"/>
          </a:p>
        </p:txBody>
      </p:sp>
      <p:sp>
        <p:nvSpPr>
          <p:cNvPr id="634" name="Google Shape;634;p12"/>
          <p:cNvSpPr txBox="1"/>
          <p:nvPr/>
        </p:nvSpPr>
        <p:spPr>
          <a:xfrm>
            <a:off x="1201882" y="1425142"/>
            <a:ext cx="6529676" cy="515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352425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framing, link access:</a:t>
            </a:r>
            <a:r>
              <a:rPr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encapsulate datagram into frame, adding header, trailer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 access if shared medium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“MAC” addresses in frame headers identify source, destination (different from IP address!)</a:t>
            </a:r>
            <a:endParaRPr/>
          </a:p>
          <a:p>
            <a:pPr indent="-284163" lvl="0" marL="352425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reliable delivery between adjacent nodes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already know how to do this!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seldom used on low bit-error links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wireless links: high error rates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1" lang="en-US" sz="2400" u="sng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Q:</a:t>
            </a:r>
            <a:r>
              <a:rPr b="0" i="0" lang="en-US" sz="2400" u="sng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both link-level and end-end reliability?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12"/>
          <p:cNvSpPr/>
          <p:nvPr/>
        </p:nvSpPr>
        <p:spPr>
          <a:xfrm>
            <a:off x="9285510" y="3593195"/>
            <a:ext cx="69106" cy="79124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6" name="Google Shape;636;p12"/>
          <p:cNvGrpSpPr/>
          <p:nvPr/>
        </p:nvGrpSpPr>
        <p:grpSpPr>
          <a:xfrm>
            <a:off x="9022376" y="3275911"/>
            <a:ext cx="615031" cy="694531"/>
            <a:chOff x="2920" y="1424"/>
            <a:chExt cx="326" cy="320"/>
          </a:xfrm>
        </p:grpSpPr>
        <p:sp>
          <p:nvSpPr>
            <p:cNvPr id="637" name="Google Shape;637;p12"/>
            <p:cNvSpPr/>
            <p:nvPr/>
          </p:nvSpPr>
          <p:spPr>
            <a:xfrm>
              <a:off x="2920" y="1445"/>
              <a:ext cx="326" cy="289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8" name="Google Shape;638;p12"/>
            <p:cNvGrpSpPr/>
            <p:nvPr/>
          </p:nvGrpSpPr>
          <p:grpSpPr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639" name="Google Shape;639;p12"/>
              <p:cNvSpPr/>
              <p:nvPr/>
            </p:nvSpPr>
            <p:spPr>
              <a:xfrm>
                <a:off x="3030" y="1545"/>
                <a:ext cx="107" cy="92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12"/>
              <p:cNvSpPr/>
              <p:nvPr/>
            </p:nvSpPr>
            <p:spPr>
              <a:xfrm>
                <a:off x="3006" y="1525"/>
                <a:ext cx="154" cy="131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12"/>
              <p:cNvSpPr/>
              <p:nvPr/>
            </p:nvSpPr>
            <p:spPr>
              <a:xfrm>
                <a:off x="2983" y="1501"/>
                <a:ext cx="203" cy="179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12"/>
              <p:cNvSpPr/>
              <p:nvPr/>
            </p:nvSpPr>
            <p:spPr>
              <a:xfrm>
                <a:off x="2949" y="1476"/>
                <a:ext cx="265" cy="228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12"/>
              <p:cNvSpPr/>
              <p:nvPr/>
            </p:nvSpPr>
            <p:spPr>
              <a:xfrm flipH="1" rot="10800000">
                <a:off x="2987" y="1424"/>
                <a:ext cx="205" cy="143"/>
              </a:xfrm>
              <a:custGeom>
                <a:rect b="b" l="l" r="r" t="t"/>
                <a:pathLst>
                  <a:path extrusionOk="0" h="956" w="1180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44" name="Google Shape;644;p12"/>
            <p:cNvSpPr/>
            <p:nvPr/>
          </p:nvSpPr>
          <p:spPr>
            <a:xfrm>
              <a:off x="2995" y="1615"/>
              <a:ext cx="178" cy="129"/>
            </a:xfrm>
            <a:custGeom>
              <a:rect b="b" l="l" r="r" t="t"/>
              <a:pathLst>
                <a:path extrusionOk="0" h="956" w="1180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5" name="Google Shape;645;p12"/>
          <p:cNvGrpSpPr/>
          <p:nvPr/>
        </p:nvGrpSpPr>
        <p:grpSpPr>
          <a:xfrm>
            <a:off x="9122147" y="3619386"/>
            <a:ext cx="393690" cy="1049595"/>
            <a:chOff x="3130" y="3288"/>
            <a:chExt cx="410" cy="742"/>
          </a:xfrm>
        </p:grpSpPr>
        <p:cxnSp>
          <p:nvCxnSpPr>
            <p:cNvPr id="646" name="Google Shape;646;p12"/>
            <p:cNvCxnSpPr/>
            <p:nvPr/>
          </p:nvCxnSpPr>
          <p:spPr>
            <a:xfrm flipH="1">
              <a:off x="3130" y="3288"/>
              <a:ext cx="205" cy="6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2"/>
            <p:cNvCxnSpPr/>
            <p:nvPr/>
          </p:nvCxnSpPr>
          <p:spPr>
            <a:xfrm>
              <a:off x="3335" y="3288"/>
              <a:ext cx="205" cy="6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12"/>
            <p:cNvCxnSpPr/>
            <p:nvPr/>
          </p:nvCxnSpPr>
          <p:spPr>
            <a:xfrm>
              <a:off x="3130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12"/>
            <p:cNvCxnSpPr/>
            <p:nvPr/>
          </p:nvCxnSpPr>
          <p:spPr>
            <a:xfrm flipH="1">
              <a:off x="3335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12"/>
            <p:cNvCxnSpPr/>
            <p:nvPr/>
          </p:nvCxnSpPr>
          <p:spPr>
            <a:xfrm>
              <a:off x="3335" y="3303"/>
              <a:ext cx="0" cy="7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12"/>
            <p:cNvCxnSpPr/>
            <p:nvPr/>
          </p:nvCxnSpPr>
          <p:spPr>
            <a:xfrm flipH="1" rot="10800000">
              <a:off x="3130" y="3888"/>
              <a:ext cx="205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12"/>
            <p:cNvCxnSpPr/>
            <p:nvPr/>
          </p:nvCxnSpPr>
          <p:spPr>
            <a:xfrm rot="10800000">
              <a:off x="3335" y="3888"/>
              <a:ext cx="205" cy="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12"/>
            <p:cNvCxnSpPr/>
            <p:nvPr/>
          </p:nvCxnSpPr>
          <p:spPr>
            <a:xfrm>
              <a:off x="3217" y="3668"/>
              <a:ext cx="118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12"/>
            <p:cNvCxnSpPr/>
            <p:nvPr/>
          </p:nvCxnSpPr>
          <p:spPr>
            <a:xfrm flipH="1" rot="10800000">
              <a:off x="3335" y="3668"/>
              <a:ext cx="124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12"/>
            <p:cNvCxnSpPr/>
            <p:nvPr/>
          </p:nvCxnSpPr>
          <p:spPr>
            <a:xfrm>
              <a:off x="3178" y="3766"/>
              <a:ext cx="152" cy="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12"/>
            <p:cNvCxnSpPr/>
            <p:nvPr/>
          </p:nvCxnSpPr>
          <p:spPr>
            <a:xfrm flipH="1" rot="10800000">
              <a:off x="3335" y="3781"/>
              <a:ext cx="153" cy="6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12"/>
            <p:cNvCxnSpPr/>
            <p:nvPr/>
          </p:nvCxnSpPr>
          <p:spPr>
            <a:xfrm flipH="1" rot="10800000">
              <a:off x="3335" y="3567"/>
              <a:ext cx="78" cy="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12"/>
            <p:cNvCxnSpPr/>
            <p:nvPr/>
          </p:nvCxnSpPr>
          <p:spPr>
            <a:xfrm flipH="1" rot="10800000">
              <a:off x="3335" y="3428"/>
              <a:ext cx="49" cy="2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2"/>
            <p:cNvCxnSpPr/>
            <p:nvPr/>
          </p:nvCxnSpPr>
          <p:spPr>
            <a:xfrm>
              <a:off x="3247" y="3558"/>
              <a:ext cx="9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2"/>
            <p:cNvCxnSpPr/>
            <p:nvPr/>
          </p:nvCxnSpPr>
          <p:spPr>
            <a:xfrm>
              <a:off x="3289" y="3422"/>
              <a:ext cx="5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1" name="Google Shape;661;p12"/>
          <p:cNvGrpSpPr/>
          <p:nvPr/>
        </p:nvGrpSpPr>
        <p:grpSpPr>
          <a:xfrm>
            <a:off x="8405402" y="3099042"/>
            <a:ext cx="527285" cy="593983"/>
            <a:chOff x="8328836" y="2202873"/>
            <a:chExt cx="527285" cy="593983"/>
          </a:xfrm>
        </p:grpSpPr>
        <p:pic>
          <p:nvPicPr>
            <p:cNvPr descr="iphone_stylized_small" id="662" name="Google Shape;662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66432" y="2271663"/>
              <a:ext cx="180509" cy="52519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63" name="Google Shape;663;p12"/>
            <p:cNvGrpSpPr/>
            <p:nvPr/>
          </p:nvGrpSpPr>
          <p:grpSpPr>
            <a:xfrm>
              <a:off x="8328836" y="2202873"/>
              <a:ext cx="527285" cy="118466"/>
              <a:chOff x="2199" y="955"/>
              <a:chExt cx="2547" cy="506"/>
            </a:xfrm>
          </p:grpSpPr>
          <p:sp>
            <p:nvSpPr>
              <p:cNvPr id="664" name="Google Shape;664;p12"/>
              <p:cNvSpPr/>
              <p:nvPr/>
            </p:nvSpPr>
            <p:spPr>
              <a:xfrm>
                <a:off x="2199" y="1166"/>
                <a:ext cx="260" cy="281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12"/>
              <p:cNvSpPr/>
              <p:nvPr/>
            </p:nvSpPr>
            <p:spPr>
              <a:xfrm>
                <a:off x="2482" y="1040"/>
                <a:ext cx="900" cy="421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12"/>
              <p:cNvSpPr/>
              <p:nvPr/>
            </p:nvSpPr>
            <p:spPr>
              <a:xfrm>
                <a:off x="2782" y="1068"/>
                <a:ext cx="428" cy="26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12"/>
              <p:cNvSpPr/>
              <p:nvPr/>
            </p:nvSpPr>
            <p:spPr>
              <a:xfrm>
                <a:off x="3554" y="1075"/>
                <a:ext cx="377" cy="239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12"/>
              <p:cNvSpPr/>
              <p:nvPr/>
            </p:nvSpPr>
            <p:spPr>
              <a:xfrm>
                <a:off x="3646" y="997"/>
                <a:ext cx="660" cy="336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12"/>
              <p:cNvSpPr/>
              <p:nvPr/>
            </p:nvSpPr>
            <p:spPr>
              <a:xfrm>
                <a:off x="4116" y="955"/>
                <a:ext cx="630" cy="39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0" name="Google Shape;670;p12"/>
          <p:cNvGrpSpPr/>
          <p:nvPr/>
        </p:nvGrpSpPr>
        <p:grpSpPr>
          <a:xfrm>
            <a:off x="7891681" y="4024818"/>
            <a:ext cx="1120341" cy="347863"/>
            <a:chOff x="9561515" y="2748013"/>
            <a:chExt cx="1120341" cy="347863"/>
          </a:xfrm>
        </p:grpSpPr>
        <p:pic>
          <p:nvPicPr>
            <p:cNvPr descr="car_icon_small" id="671" name="Google Shape;671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61515" y="2826814"/>
              <a:ext cx="1120341" cy="2690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72" name="Google Shape;672;p12"/>
            <p:cNvGrpSpPr/>
            <p:nvPr/>
          </p:nvGrpSpPr>
          <p:grpSpPr>
            <a:xfrm>
              <a:off x="9788587" y="2748013"/>
              <a:ext cx="527285" cy="118466"/>
              <a:chOff x="2199" y="955"/>
              <a:chExt cx="2547" cy="506"/>
            </a:xfrm>
          </p:grpSpPr>
          <p:sp>
            <p:nvSpPr>
              <p:cNvPr id="673" name="Google Shape;673;p12"/>
              <p:cNvSpPr/>
              <p:nvPr/>
            </p:nvSpPr>
            <p:spPr>
              <a:xfrm>
                <a:off x="2199" y="1166"/>
                <a:ext cx="260" cy="281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12"/>
              <p:cNvSpPr/>
              <p:nvPr/>
            </p:nvSpPr>
            <p:spPr>
              <a:xfrm>
                <a:off x="2482" y="1040"/>
                <a:ext cx="900" cy="421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12"/>
              <p:cNvSpPr/>
              <p:nvPr/>
            </p:nvSpPr>
            <p:spPr>
              <a:xfrm>
                <a:off x="2782" y="1068"/>
                <a:ext cx="428" cy="26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2"/>
              <p:cNvSpPr/>
              <p:nvPr/>
            </p:nvSpPr>
            <p:spPr>
              <a:xfrm>
                <a:off x="3554" y="1075"/>
                <a:ext cx="377" cy="239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2"/>
              <p:cNvSpPr/>
              <p:nvPr/>
            </p:nvSpPr>
            <p:spPr>
              <a:xfrm>
                <a:off x="3646" y="997"/>
                <a:ext cx="660" cy="336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12"/>
              <p:cNvSpPr/>
              <p:nvPr/>
            </p:nvSpPr>
            <p:spPr>
              <a:xfrm>
                <a:off x="4116" y="955"/>
                <a:ext cx="630" cy="39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9" name="Google Shape;679;p12"/>
            <p:cNvCxnSpPr/>
            <p:nvPr/>
          </p:nvCxnSpPr>
          <p:spPr>
            <a:xfrm>
              <a:off x="10032156" y="2798664"/>
              <a:ext cx="31623" cy="13689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80" name="Google Shape;680;p12"/>
          <p:cNvGrpSpPr/>
          <p:nvPr/>
        </p:nvGrpSpPr>
        <p:grpSpPr>
          <a:xfrm>
            <a:off x="9729378" y="3463179"/>
            <a:ext cx="504756" cy="520384"/>
            <a:chOff x="7339071" y="2307905"/>
            <a:chExt cx="511700" cy="446467"/>
          </a:xfrm>
        </p:grpSpPr>
        <p:grpSp>
          <p:nvGrpSpPr>
            <p:cNvPr id="681" name="Google Shape;681;p12"/>
            <p:cNvGrpSpPr/>
            <p:nvPr/>
          </p:nvGrpSpPr>
          <p:grpSpPr>
            <a:xfrm>
              <a:off x="7339071" y="2426725"/>
              <a:ext cx="511700" cy="327647"/>
              <a:chOff x="7455987" y="2414528"/>
              <a:chExt cx="511700" cy="327647"/>
            </a:xfrm>
          </p:grpSpPr>
          <p:pic>
            <p:nvPicPr>
              <p:cNvPr descr="laptop_keyboard" id="682" name="Google Shape;682;p1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 rot="109064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83" name="Google Shape;683;p12"/>
              <p:cNvSpPr/>
              <p:nvPr/>
            </p:nvSpPr>
            <p:spPr>
              <a:xfrm>
                <a:off x="7603304" y="2420984"/>
                <a:ext cx="351919" cy="208167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684" name="Google Shape;684;p1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85" name="Google Shape;685;p12"/>
              <p:cNvSpPr/>
              <p:nvPr/>
            </p:nvSpPr>
            <p:spPr>
              <a:xfrm>
                <a:off x="7667378" y="2414843"/>
                <a:ext cx="298167" cy="3873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12"/>
              <p:cNvSpPr/>
              <p:nvPr/>
            </p:nvSpPr>
            <p:spPr>
              <a:xfrm>
                <a:off x="7600188" y="2414528"/>
                <a:ext cx="82770" cy="161243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12"/>
              <p:cNvSpPr/>
              <p:nvPr/>
            </p:nvSpPr>
            <p:spPr>
              <a:xfrm>
                <a:off x="7874205" y="2443344"/>
                <a:ext cx="89197" cy="18612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12"/>
              <p:cNvSpPr/>
              <p:nvPr/>
            </p:nvSpPr>
            <p:spPr>
              <a:xfrm>
                <a:off x="7599214" y="2567582"/>
                <a:ext cx="327185" cy="62828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12"/>
              <p:cNvSpPr/>
              <p:nvPr/>
            </p:nvSpPr>
            <p:spPr>
              <a:xfrm>
                <a:off x="7884138" y="2444918"/>
                <a:ext cx="83549" cy="186909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2"/>
              <p:cNvSpPr/>
              <p:nvPr/>
            </p:nvSpPr>
            <p:spPr>
              <a:xfrm>
                <a:off x="7599603" y="2575928"/>
                <a:ext cx="290961" cy="62041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91" name="Google Shape;691;p12"/>
              <p:cNvGrpSpPr/>
              <p:nvPr/>
            </p:nvGrpSpPr>
            <p:grpSpPr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692" name="Google Shape;692;p12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12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12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12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12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12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98" name="Google Shape;698;p12"/>
              <p:cNvSpPr/>
              <p:nvPr/>
            </p:nvSpPr>
            <p:spPr>
              <a:xfrm>
                <a:off x="7763780" y="2647731"/>
                <a:ext cx="119578" cy="80936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2"/>
              <p:cNvSpPr/>
              <p:nvPr/>
            </p:nvSpPr>
            <p:spPr>
              <a:xfrm>
                <a:off x="7458602" y="2654187"/>
                <a:ext cx="305957" cy="73850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2"/>
              <p:cNvSpPr/>
              <p:nvPr/>
            </p:nvSpPr>
            <p:spPr>
              <a:xfrm>
                <a:off x="7458797" y="2640645"/>
                <a:ext cx="3311" cy="14959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2"/>
              <p:cNvSpPr/>
              <p:nvPr/>
            </p:nvSpPr>
            <p:spPr>
              <a:xfrm>
                <a:off x="7458992" y="2579707"/>
                <a:ext cx="142170" cy="6188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2"/>
              <p:cNvSpPr/>
              <p:nvPr/>
            </p:nvSpPr>
            <p:spPr>
              <a:xfrm>
                <a:off x="7468535" y="2643795"/>
                <a:ext cx="290182" cy="71016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2"/>
              <p:cNvSpPr/>
              <p:nvPr/>
            </p:nvSpPr>
            <p:spPr>
              <a:xfrm flipH="1" rot="10800000">
                <a:off x="7758327" y="2638756"/>
                <a:ext cx="118410" cy="73535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4" name="Google Shape;704;p12"/>
            <p:cNvGrpSpPr/>
            <p:nvPr/>
          </p:nvGrpSpPr>
          <p:grpSpPr>
            <a:xfrm>
              <a:off x="7408527" y="2307905"/>
              <a:ext cx="399726" cy="74090"/>
              <a:chOff x="2199" y="955"/>
              <a:chExt cx="2547" cy="506"/>
            </a:xfrm>
          </p:grpSpPr>
          <p:sp>
            <p:nvSpPr>
              <p:cNvPr id="705" name="Google Shape;705;p12"/>
              <p:cNvSpPr/>
              <p:nvPr/>
            </p:nvSpPr>
            <p:spPr>
              <a:xfrm>
                <a:off x="2199" y="1166"/>
                <a:ext cx="260" cy="281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2"/>
              <p:cNvSpPr/>
              <p:nvPr/>
            </p:nvSpPr>
            <p:spPr>
              <a:xfrm>
                <a:off x="2482" y="1040"/>
                <a:ext cx="900" cy="421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2"/>
              <p:cNvSpPr/>
              <p:nvPr/>
            </p:nvSpPr>
            <p:spPr>
              <a:xfrm>
                <a:off x="2782" y="1068"/>
                <a:ext cx="428" cy="26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2"/>
              <p:cNvSpPr/>
              <p:nvPr/>
            </p:nvSpPr>
            <p:spPr>
              <a:xfrm>
                <a:off x="3554" y="1075"/>
                <a:ext cx="377" cy="239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2"/>
              <p:cNvSpPr/>
              <p:nvPr/>
            </p:nvSpPr>
            <p:spPr>
              <a:xfrm>
                <a:off x="3646" y="997"/>
                <a:ext cx="660" cy="336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2"/>
              <p:cNvSpPr/>
              <p:nvPr/>
            </p:nvSpPr>
            <p:spPr>
              <a:xfrm>
                <a:off x="4116" y="955"/>
                <a:ext cx="630" cy="39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11" name="Google Shape;711;p12"/>
            <p:cNvCxnSpPr/>
            <p:nvPr/>
          </p:nvCxnSpPr>
          <p:spPr>
            <a:xfrm flipH="1">
              <a:off x="7594314" y="2366481"/>
              <a:ext cx="39385" cy="7020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712" name="Google Shape;712;p12"/>
          <p:cNvCxnSpPr/>
          <p:nvPr/>
        </p:nvCxnSpPr>
        <p:spPr>
          <a:xfrm flipH="1">
            <a:off x="11319748" y="3822551"/>
            <a:ext cx="4467" cy="583015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12"/>
          <p:cNvCxnSpPr/>
          <p:nvPr/>
        </p:nvCxnSpPr>
        <p:spPr>
          <a:xfrm flipH="1" rot="10800000">
            <a:off x="10658519" y="4487840"/>
            <a:ext cx="518620" cy="173119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12"/>
          <p:cNvCxnSpPr/>
          <p:nvPr/>
        </p:nvCxnSpPr>
        <p:spPr>
          <a:xfrm flipH="1">
            <a:off x="11201006" y="4473187"/>
            <a:ext cx="127931" cy="524238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2"/>
          <p:cNvGrpSpPr/>
          <p:nvPr/>
        </p:nvGrpSpPr>
        <p:grpSpPr>
          <a:xfrm>
            <a:off x="11084522" y="4291738"/>
            <a:ext cx="581004" cy="299152"/>
            <a:chOff x="3668110" y="2448910"/>
            <a:chExt cx="3794234" cy="2165130"/>
          </a:xfrm>
        </p:grpSpPr>
        <p:sp>
          <p:nvSpPr>
            <p:cNvPr id="716" name="Google Shape;716;p12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2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8" name="Google Shape;718;p12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719" name="Google Shape;719;p12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2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2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2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3" name="Google Shape;723;p12"/>
          <p:cNvGrpSpPr/>
          <p:nvPr/>
        </p:nvGrpSpPr>
        <p:grpSpPr>
          <a:xfrm flipH="1">
            <a:off x="10917985" y="3322047"/>
            <a:ext cx="649485" cy="571200"/>
            <a:chOff x="2839" y="3501"/>
            <a:chExt cx="755" cy="803"/>
          </a:xfrm>
        </p:grpSpPr>
        <p:pic>
          <p:nvPicPr>
            <p:cNvPr descr="desktop_computer_stylized_medium" id="724" name="Google Shape;724;p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5" name="Google Shape;725;p12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12"/>
          <p:cNvGrpSpPr/>
          <p:nvPr/>
        </p:nvGrpSpPr>
        <p:grpSpPr>
          <a:xfrm flipH="1">
            <a:off x="10249542" y="4410101"/>
            <a:ext cx="649485" cy="571200"/>
            <a:chOff x="2839" y="3501"/>
            <a:chExt cx="755" cy="803"/>
          </a:xfrm>
        </p:grpSpPr>
        <p:pic>
          <p:nvPicPr>
            <p:cNvPr descr="desktop_computer_stylized_medium" id="727" name="Google Shape;727;p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8" name="Google Shape;728;p12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12"/>
          <p:cNvGrpSpPr/>
          <p:nvPr/>
        </p:nvGrpSpPr>
        <p:grpSpPr>
          <a:xfrm flipH="1">
            <a:off x="10797829" y="4748945"/>
            <a:ext cx="649485" cy="571200"/>
            <a:chOff x="2839" y="3501"/>
            <a:chExt cx="755" cy="803"/>
          </a:xfrm>
        </p:grpSpPr>
        <p:pic>
          <p:nvPicPr>
            <p:cNvPr descr="desktop_computer_stylized_medium" id="730" name="Google Shape;730;p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1" name="Google Shape;731;p12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12"/>
          <p:cNvGrpSpPr/>
          <p:nvPr/>
        </p:nvGrpSpPr>
        <p:grpSpPr>
          <a:xfrm>
            <a:off x="8226409" y="5199782"/>
            <a:ext cx="1926482" cy="1169355"/>
            <a:chOff x="9872135" y="4049856"/>
            <a:chExt cx="1167447" cy="689801"/>
          </a:xfrm>
        </p:grpSpPr>
        <p:pic>
          <p:nvPicPr>
            <p:cNvPr descr="antenna_radiation_stylized" id="733" name="Google Shape;733;p1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253455" y="4053920"/>
              <a:ext cx="452014" cy="95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ccess_point_stylized_small" id="734" name="Google Shape;734;p1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301992" y="4097214"/>
              <a:ext cx="380935" cy="31746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35" name="Google Shape;735;p12"/>
            <p:cNvGrpSpPr/>
            <p:nvPr/>
          </p:nvGrpSpPr>
          <p:grpSpPr>
            <a:xfrm>
              <a:off x="10257306" y="4049856"/>
              <a:ext cx="450526" cy="96315"/>
              <a:chOff x="2199" y="955"/>
              <a:chExt cx="2547" cy="506"/>
            </a:xfrm>
          </p:grpSpPr>
          <p:sp>
            <p:nvSpPr>
              <p:cNvPr id="736" name="Google Shape;736;p12"/>
              <p:cNvSpPr/>
              <p:nvPr/>
            </p:nvSpPr>
            <p:spPr>
              <a:xfrm>
                <a:off x="2199" y="1166"/>
                <a:ext cx="260" cy="281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2"/>
              <p:cNvSpPr/>
              <p:nvPr/>
            </p:nvSpPr>
            <p:spPr>
              <a:xfrm>
                <a:off x="2482" y="1040"/>
                <a:ext cx="900" cy="421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2"/>
              <p:cNvSpPr/>
              <p:nvPr/>
            </p:nvSpPr>
            <p:spPr>
              <a:xfrm>
                <a:off x="2782" y="1068"/>
                <a:ext cx="428" cy="26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2"/>
              <p:cNvSpPr/>
              <p:nvPr/>
            </p:nvSpPr>
            <p:spPr>
              <a:xfrm>
                <a:off x="3554" y="1075"/>
                <a:ext cx="377" cy="239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2"/>
              <p:cNvSpPr/>
              <p:nvPr/>
            </p:nvSpPr>
            <p:spPr>
              <a:xfrm>
                <a:off x="3646" y="997"/>
                <a:ext cx="660" cy="336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2"/>
              <p:cNvSpPr/>
              <p:nvPr/>
            </p:nvSpPr>
            <p:spPr>
              <a:xfrm>
                <a:off x="4116" y="955"/>
                <a:ext cx="630" cy="39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2" name="Google Shape;742;p12"/>
            <p:cNvGrpSpPr/>
            <p:nvPr/>
          </p:nvGrpSpPr>
          <p:grpSpPr>
            <a:xfrm>
              <a:off x="9872135" y="4284324"/>
              <a:ext cx="408871" cy="378277"/>
              <a:chOff x="7339071" y="2307905"/>
              <a:chExt cx="511700" cy="446467"/>
            </a:xfrm>
          </p:grpSpPr>
          <p:grpSp>
            <p:nvGrpSpPr>
              <p:cNvPr id="743" name="Google Shape;743;p12"/>
              <p:cNvGrpSpPr/>
              <p:nvPr/>
            </p:nvGrpSpPr>
            <p:grpSpPr>
              <a:xfrm>
                <a:off x="7339071" y="2426725"/>
                <a:ext cx="511700" cy="327647"/>
                <a:chOff x="7455987" y="2414528"/>
                <a:chExt cx="511700" cy="327647"/>
              </a:xfrm>
            </p:grpSpPr>
            <p:pic>
              <p:nvPicPr>
                <p:cNvPr descr="laptop_keyboard" id="744" name="Google Shape;744;p1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 rot="109064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45" name="Google Shape;745;p12"/>
                <p:cNvSpPr/>
                <p:nvPr/>
              </p:nvSpPr>
              <p:spPr>
                <a:xfrm>
                  <a:off x="7603304" y="2420984"/>
                  <a:ext cx="351919" cy="208167"/>
                </a:xfrm>
                <a:custGeom>
                  <a:rect b="b" l="l" r="r" t="t"/>
                  <a:pathLst>
                    <a:path extrusionOk="0" h="2442" w="298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screen" id="746" name="Google Shape;746;p12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47" name="Google Shape;747;p12"/>
                <p:cNvSpPr/>
                <p:nvPr/>
              </p:nvSpPr>
              <p:spPr>
                <a:xfrm>
                  <a:off x="7667378" y="2414843"/>
                  <a:ext cx="298167" cy="38736"/>
                </a:xfrm>
                <a:custGeom>
                  <a:rect b="b" l="l" r="r" t="t"/>
                  <a:pathLst>
                    <a:path extrusionOk="0" h="455" w="2528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Google Shape;748;p12"/>
                <p:cNvSpPr/>
                <p:nvPr/>
              </p:nvSpPr>
              <p:spPr>
                <a:xfrm>
                  <a:off x="7600188" y="2414528"/>
                  <a:ext cx="82770" cy="161243"/>
                </a:xfrm>
                <a:custGeom>
                  <a:rect b="b" l="l" r="r" t="t"/>
                  <a:pathLst>
                    <a:path extrusionOk="0" h="1893" w="702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p12"/>
                <p:cNvSpPr/>
                <p:nvPr/>
              </p:nvSpPr>
              <p:spPr>
                <a:xfrm>
                  <a:off x="7874205" y="2443344"/>
                  <a:ext cx="89197" cy="186122"/>
                </a:xfrm>
                <a:custGeom>
                  <a:rect b="b" l="l" r="r" t="t"/>
                  <a:pathLst>
                    <a:path extrusionOk="0" h="2184" w="756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chemeClr val="l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0" name="Google Shape;750;p12"/>
                <p:cNvSpPr/>
                <p:nvPr/>
              </p:nvSpPr>
              <p:spPr>
                <a:xfrm>
                  <a:off x="7599214" y="2567582"/>
                  <a:ext cx="327185" cy="62828"/>
                </a:xfrm>
                <a:custGeom>
                  <a:rect b="b" l="l" r="r" t="t"/>
                  <a:pathLst>
                    <a:path extrusionOk="0" h="738" w="2773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CC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Google Shape;751;p12"/>
                <p:cNvSpPr/>
                <p:nvPr/>
              </p:nvSpPr>
              <p:spPr>
                <a:xfrm>
                  <a:off x="7884138" y="2444918"/>
                  <a:ext cx="83549" cy="186909"/>
                </a:xfrm>
                <a:custGeom>
                  <a:rect b="b" l="l" r="r" t="t"/>
                  <a:pathLst>
                    <a:path extrusionOk="0" h="1659" w="637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Google Shape;752;p12"/>
                <p:cNvSpPr/>
                <p:nvPr/>
              </p:nvSpPr>
              <p:spPr>
                <a:xfrm>
                  <a:off x="7599603" y="2575928"/>
                  <a:ext cx="290961" cy="62041"/>
                </a:xfrm>
                <a:custGeom>
                  <a:rect b="b" l="l" r="r" t="t"/>
                  <a:pathLst>
                    <a:path extrusionOk="0" h="550" w="2216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53" name="Google Shape;753;p12"/>
                <p:cNvGrpSpPr/>
                <p:nvPr/>
              </p:nvGrpSpPr>
              <p:grpSpPr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754" name="Google Shape;754;p12"/>
                  <p:cNvSpPr/>
                  <p:nvPr/>
                </p:nvSpPr>
                <p:spPr>
                  <a:xfrm>
                    <a:off x="1740" y="2642"/>
                    <a:ext cx="752" cy="327"/>
                  </a:xfrm>
                  <a:custGeom>
                    <a:rect b="b" l="l" r="r" t="t"/>
                    <a:pathLst>
                      <a:path extrusionOk="0" h="327" w="752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5" name="Google Shape;755;p12"/>
                  <p:cNvSpPr/>
                  <p:nvPr/>
                </p:nvSpPr>
                <p:spPr>
                  <a:xfrm>
                    <a:off x="1754" y="2649"/>
                    <a:ext cx="726" cy="311"/>
                  </a:xfrm>
                  <a:custGeom>
                    <a:rect b="b" l="l" r="r" t="t"/>
                    <a:pathLst>
                      <a:path extrusionOk="0" h="311" w="726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6" name="Google Shape;756;p12"/>
                  <p:cNvSpPr/>
                  <p:nvPr/>
                </p:nvSpPr>
                <p:spPr>
                  <a:xfrm>
                    <a:off x="1808" y="2770"/>
                    <a:ext cx="258" cy="100"/>
                  </a:xfrm>
                  <a:custGeom>
                    <a:rect b="b" l="l" r="r" t="t"/>
                    <a:pathLst>
                      <a:path extrusionOk="0" h="100" w="258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7" name="Google Shape;757;p12"/>
                  <p:cNvSpPr/>
                  <p:nvPr/>
                </p:nvSpPr>
                <p:spPr>
                  <a:xfrm>
                    <a:off x="1799" y="2816"/>
                    <a:ext cx="194" cy="63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8" name="Google Shape;758;p12"/>
                  <p:cNvSpPr/>
                  <p:nvPr/>
                </p:nvSpPr>
                <p:spPr>
                  <a:xfrm>
                    <a:off x="2020" y="2834"/>
                    <a:ext cx="258" cy="102"/>
                  </a:xfrm>
                  <a:custGeom>
                    <a:rect b="b" l="l" r="r" t="t"/>
                    <a:pathLst>
                      <a:path extrusionOk="0" h="102" w="258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9" name="Google Shape;759;p12"/>
                  <p:cNvSpPr/>
                  <p:nvPr/>
                </p:nvSpPr>
                <p:spPr>
                  <a:xfrm>
                    <a:off x="2011" y="2882"/>
                    <a:ext cx="194" cy="63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60" name="Google Shape;760;p12"/>
                <p:cNvSpPr/>
                <p:nvPr/>
              </p:nvSpPr>
              <p:spPr>
                <a:xfrm>
                  <a:off x="7763780" y="2647731"/>
                  <a:ext cx="119578" cy="80936"/>
                </a:xfrm>
                <a:custGeom>
                  <a:rect b="b" l="l" r="r" t="t"/>
                  <a:pathLst>
                    <a:path extrusionOk="0" h="792" w="990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12"/>
                <p:cNvSpPr/>
                <p:nvPr/>
              </p:nvSpPr>
              <p:spPr>
                <a:xfrm>
                  <a:off x="7458602" y="2654187"/>
                  <a:ext cx="305957" cy="73850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2" name="Google Shape;762;p12"/>
                <p:cNvSpPr/>
                <p:nvPr/>
              </p:nvSpPr>
              <p:spPr>
                <a:xfrm>
                  <a:off x="7458797" y="2640645"/>
                  <a:ext cx="3311" cy="14959"/>
                </a:xfrm>
                <a:custGeom>
                  <a:rect b="b" l="l" r="r" t="t"/>
                  <a:pathLst>
                    <a:path extrusionOk="0" h="147" w="26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3" name="Google Shape;763;p12"/>
                <p:cNvSpPr/>
                <p:nvPr/>
              </p:nvSpPr>
              <p:spPr>
                <a:xfrm>
                  <a:off x="7458992" y="2579707"/>
                  <a:ext cx="142170" cy="61883"/>
                </a:xfrm>
                <a:custGeom>
                  <a:rect b="b" l="l" r="r" t="t"/>
                  <a:pathLst>
                    <a:path extrusionOk="0" h="606" w="117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12"/>
                <p:cNvSpPr/>
                <p:nvPr/>
              </p:nvSpPr>
              <p:spPr>
                <a:xfrm>
                  <a:off x="7468535" y="2643795"/>
                  <a:ext cx="290182" cy="71016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12"/>
                <p:cNvSpPr/>
                <p:nvPr/>
              </p:nvSpPr>
              <p:spPr>
                <a:xfrm flipH="1" rot="10800000">
                  <a:off x="7758327" y="2638756"/>
                  <a:ext cx="118410" cy="73535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6" name="Google Shape;766;p12"/>
              <p:cNvGrpSpPr/>
              <p:nvPr/>
            </p:nvGrpSpPr>
            <p:grpSpPr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767" name="Google Shape;767;p12"/>
                <p:cNvSpPr/>
                <p:nvPr/>
              </p:nvSpPr>
              <p:spPr>
                <a:xfrm>
                  <a:off x="2199" y="1166"/>
                  <a:ext cx="260" cy="281"/>
                </a:xfrm>
                <a:custGeom>
                  <a:rect b="b" l="l" r="r" t="t"/>
                  <a:pathLst>
                    <a:path extrusionOk="0" h="281" w="260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12"/>
                <p:cNvSpPr/>
                <p:nvPr/>
              </p:nvSpPr>
              <p:spPr>
                <a:xfrm>
                  <a:off x="2482" y="1040"/>
                  <a:ext cx="900" cy="421"/>
                </a:xfrm>
                <a:custGeom>
                  <a:rect b="b" l="l" r="r" t="t"/>
                  <a:pathLst>
                    <a:path extrusionOk="0" h="421" w="900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12"/>
                <p:cNvSpPr/>
                <p:nvPr/>
              </p:nvSpPr>
              <p:spPr>
                <a:xfrm>
                  <a:off x="2782" y="1068"/>
                  <a:ext cx="428" cy="269"/>
                </a:xfrm>
                <a:custGeom>
                  <a:rect b="b" l="l" r="r" t="t"/>
                  <a:pathLst>
                    <a:path extrusionOk="0" h="269" w="428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12"/>
                <p:cNvSpPr/>
                <p:nvPr/>
              </p:nvSpPr>
              <p:spPr>
                <a:xfrm>
                  <a:off x="3554" y="1075"/>
                  <a:ext cx="377" cy="239"/>
                </a:xfrm>
                <a:custGeom>
                  <a:rect b="b" l="l" r="r" t="t"/>
                  <a:pathLst>
                    <a:path extrusionOk="0" h="239" w="377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12"/>
                <p:cNvSpPr/>
                <p:nvPr/>
              </p:nvSpPr>
              <p:spPr>
                <a:xfrm>
                  <a:off x="3646" y="997"/>
                  <a:ext cx="660" cy="336"/>
                </a:xfrm>
                <a:custGeom>
                  <a:rect b="b" l="l" r="r" t="t"/>
                  <a:pathLst>
                    <a:path extrusionOk="0" h="300" w="646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2" name="Google Shape;772;p12"/>
                <p:cNvSpPr/>
                <p:nvPr/>
              </p:nvSpPr>
              <p:spPr>
                <a:xfrm>
                  <a:off x="4116" y="955"/>
                  <a:ext cx="630" cy="397"/>
                </a:xfrm>
                <a:custGeom>
                  <a:rect b="b" l="l" r="r" t="t"/>
                  <a:pathLst>
                    <a:path extrusionOk="0" h="397" w="630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773" name="Google Shape;773;p12"/>
              <p:cNvCxnSpPr/>
              <p:nvPr/>
            </p:nvCxnSpPr>
            <p:spPr>
              <a:xfrm flipH="1">
                <a:off x="7594314" y="2366481"/>
                <a:ext cx="39385" cy="702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774" name="Google Shape;774;p12"/>
            <p:cNvGrpSpPr/>
            <p:nvPr/>
          </p:nvGrpSpPr>
          <p:grpSpPr>
            <a:xfrm>
              <a:off x="10630711" y="4361380"/>
              <a:ext cx="408871" cy="378277"/>
              <a:chOff x="7339071" y="2307905"/>
              <a:chExt cx="511700" cy="446467"/>
            </a:xfrm>
          </p:grpSpPr>
          <p:grpSp>
            <p:nvGrpSpPr>
              <p:cNvPr id="775" name="Google Shape;775;p12"/>
              <p:cNvGrpSpPr/>
              <p:nvPr/>
            </p:nvGrpSpPr>
            <p:grpSpPr>
              <a:xfrm>
                <a:off x="7339071" y="2426725"/>
                <a:ext cx="511700" cy="327647"/>
                <a:chOff x="7455987" y="2414528"/>
                <a:chExt cx="511700" cy="327647"/>
              </a:xfrm>
            </p:grpSpPr>
            <p:pic>
              <p:nvPicPr>
                <p:cNvPr descr="laptop_keyboard" id="776" name="Google Shape;776;p1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 rot="109064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77" name="Google Shape;777;p12"/>
                <p:cNvSpPr/>
                <p:nvPr/>
              </p:nvSpPr>
              <p:spPr>
                <a:xfrm>
                  <a:off x="7603304" y="2420984"/>
                  <a:ext cx="351919" cy="208167"/>
                </a:xfrm>
                <a:custGeom>
                  <a:rect b="b" l="l" r="r" t="t"/>
                  <a:pathLst>
                    <a:path extrusionOk="0" h="2442" w="298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screen" id="778" name="Google Shape;778;p12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79" name="Google Shape;779;p12"/>
                <p:cNvSpPr/>
                <p:nvPr/>
              </p:nvSpPr>
              <p:spPr>
                <a:xfrm>
                  <a:off x="7667378" y="2414843"/>
                  <a:ext cx="298167" cy="38736"/>
                </a:xfrm>
                <a:custGeom>
                  <a:rect b="b" l="l" r="r" t="t"/>
                  <a:pathLst>
                    <a:path extrusionOk="0" h="455" w="2528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12"/>
                <p:cNvSpPr/>
                <p:nvPr/>
              </p:nvSpPr>
              <p:spPr>
                <a:xfrm>
                  <a:off x="7600188" y="2414528"/>
                  <a:ext cx="82770" cy="161243"/>
                </a:xfrm>
                <a:custGeom>
                  <a:rect b="b" l="l" r="r" t="t"/>
                  <a:pathLst>
                    <a:path extrusionOk="0" h="1893" w="702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12"/>
                <p:cNvSpPr/>
                <p:nvPr/>
              </p:nvSpPr>
              <p:spPr>
                <a:xfrm>
                  <a:off x="7874205" y="2443344"/>
                  <a:ext cx="89197" cy="186122"/>
                </a:xfrm>
                <a:custGeom>
                  <a:rect b="b" l="l" r="r" t="t"/>
                  <a:pathLst>
                    <a:path extrusionOk="0" h="2184" w="756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chemeClr val="l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12"/>
                <p:cNvSpPr/>
                <p:nvPr/>
              </p:nvSpPr>
              <p:spPr>
                <a:xfrm>
                  <a:off x="7599214" y="2567582"/>
                  <a:ext cx="327185" cy="62828"/>
                </a:xfrm>
                <a:custGeom>
                  <a:rect b="b" l="l" r="r" t="t"/>
                  <a:pathLst>
                    <a:path extrusionOk="0" h="738" w="2773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CC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3" name="Google Shape;783;p12"/>
                <p:cNvSpPr/>
                <p:nvPr/>
              </p:nvSpPr>
              <p:spPr>
                <a:xfrm>
                  <a:off x="7884138" y="2444918"/>
                  <a:ext cx="83549" cy="186909"/>
                </a:xfrm>
                <a:custGeom>
                  <a:rect b="b" l="l" r="r" t="t"/>
                  <a:pathLst>
                    <a:path extrusionOk="0" h="1659" w="637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4" name="Google Shape;784;p12"/>
                <p:cNvSpPr/>
                <p:nvPr/>
              </p:nvSpPr>
              <p:spPr>
                <a:xfrm>
                  <a:off x="7599603" y="2575928"/>
                  <a:ext cx="290961" cy="62041"/>
                </a:xfrm>
                <a:custGeom>
                  <a:rect b="b" l="l" r="r" t="t"/>
                  <a:pathLst>
                    <a:path extrusionOk="0" h="550" w="2216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85" name="Google Shape;785;p12"/>
                <p:cNvGrpSpPr/>
                <p:nvPr/>
              </p:nvGrpSpPr>
              <p:grpSpPr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786" name="Google Shape;786;p12"/>
                  <p:cNvSpPr/>
                  <p:nvPr/>
                </p:nvSpPr>
                <p:spPr>
                  <a:xfrm>
                    <a:off x="1740" y="2642"/>
                    <a:ext cx="752" cy="327"/>
                  </a:xfrm>
                  <a:custGeom>
                    <a:rect b="b" l="l" r="r" t="t"/>
                    <a:pathLst>
                      <a:path extrusionOk="0" h="327" w="752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7" name="Google Shape;787;p12"/>
                  <p:cNvSpPr/>
                  <p:nvPr/>
                </p:nvSpPr>
                <p:spPr>
                  <a:xfrm>
                    <a:off x="1754" y="2649"/>
                    <a:ext cx="726" cy="311"/>
                  </a:xfrm>
                  <a:custGeom>
                    <a:rect b="b" l="l" r="r" t="t"/>
                    <a:pathLst>
                      <a:path extrusionOk="0" h="311" w="726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8" name="Google Shape;788;p12"/>
                  <p:cNvSpPr/>
                  <p:nvPr/>
                </p:nvSpPr>
                <p:spPr>
                  <a:xfrm>
                    <a:off x="1808" y="2770"/>
                    <a:ext cx="258" cy="100"/>
                  </a:xfrm>
                  <a:custGeom>
                    <a:rect b="b" l="l" r="r" t="t"/>
                    <a:pathLst>
                      <a:path extrusionOk="0" h="100" w="258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9" name="Google Shape;789;p12"/>
                  <p:cNvSpPr/>
                  <p:nvPr/>
                </p:nvSpPr>
                <p:spPr>
                  <a:xfrm>
                    <a:off x="1799" y="2816"/>
                    <a:ext cx="194" cy="63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0" name="Google Shape;790;p12"/>
                  <p:cNvSpPr/>
                  <p:nvPr/>
                </p:nvSpPr>
                <p:spPr>
                  <a:xfrm>
                    <a:off x="2020" y="2834"/>
                    <a:ext cx="258" cy="102"/>
                  </a:xfrm>
                  <a:custGeom>
                    <a:rect b="b" l="l" r="r" t="t"/>
                    <a:pathLst>
                      <a:path extrusionOk="0" h="102" w="258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1" name="Google Shape;791;p12"/>
                  <p:cNvSpPr/>
                  <p:nvPr/>
                </p:nvSpPr>
                <p:spPr>
                  <a:xfrm>
                    <a:off x="2011" y="2882"/>
                    <a:ext cx="194" cy="63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92" name="Google Shape;792;p12"/>
                <p:cNvSpPr/>
                <p:nvPr/>
              </p:nvSpPr>
              <p:spPr>
                <a:xfrm>
                  <a:off x="7763780" y="2647731"/>
                  <a:ext cx="119578" cy="80936"/>
                </a:xfrm>
                <a:custGeom>
                  <a:rect b="b" l="l" r="r" t="t"/>
                  <a:pathLst>
                    <a:path extrusionOk="0" h="792" w="990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12"/>
                <p:cNvSpPr/>
                <p:nvPr/>
              </p:nvSpPr>
              <p:spPr>
                <a:xfrm>
                  <a:off x="7458602" y="2654187"/>
                  <a:ext cx="305957" cy="73850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12"/>
                <p:cNvSpPr/>
                <p:nvPr/>
              </p:nvSpPr>
              <p:spPr>
                <a:xfrm>
                  <a:off x="7458797" y="2640645"/>
                  <a:ext cx="3311" cy="14959"/>
                </a:xfrm>
                <a:custGeom>
                  <a:rect b="b" l="l" r="r" t="t"/>
                  <a:pathLst>
                    <a:path extrusionOk="0" h="147" w="26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12"/>
                <p:cNvSpPr/>
                <p:nvPr/>
              </p:nvSpPr>
              <p:spPr>
                <a:xfrm>
                  <a:off x="7458992" y="2579707"/>
                  <a:ext cx="142170" cy="61883"/>
                </a:xfrm>
                <a:custGeom>
                  <a:rect b="b" l="l" r="r" t="t"/>
                  <a:pathLst>
                    <a:path extrusionOk="0" h="606" w="117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12"/>
                <p:cNvSpPr/>
                <p:nvPr/>
              </p:nvSpPr>
              <p:spPr>
                <a:xfrm>
                  <a:off x="7468535" y="2643795"/>
                  <a:ext cx="290182" cy="71016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12"/>
                <p:cNvSpPr/>
                <p:nvPr/>
              </p:nvSpPr>
              <p:spPr>
                <a:xfrm flipH="1" rot="10800000">
                  <a:off x="7758327" y="2638756"/>
                  <a:ext cx="118410" cy="73535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8" name="Google Shape;798;p12"/>
              <p:cNvGrpSpPr/>
              <p:nvPr/>
            </p:nvGrpSpPr>
            <p:grpSpPr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799" name="Google Shape;799;p12"/>
                <p:cNvSpPr/>
                <p:nvPr/>
              </p:nvSpPr>
              <p:spPr>
                <a:xfrm>
                  <a:off x="2199" y="1166"/>
                  <a:ext cx="260" cy="281"/>
                </a:xfrm>
                <a:custGeom>
                  <a:rect b="b" l="l" r="r" t="t"/>
                  <a:pathLst>
                    <a:path extrusionOk="0" h="281" w="260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0" name="Google Shape;800;p12"/>
                <p:cNvSpPr/>
                <p:nvPr/>
              </p:nvSpPr>
              <p:spPr>
                <a:xfrm>
                  <a:off x="2482" y="1040"/>
                  <a:ext cx="900" cy="421"/>
                </a:xfrm>
                <a:custGeom>
                  <a:rect b="b" l="l" r="r" t="t"/>
                  <a:pathLst>
                    <a:path extrusionOk="0" h="421" w="900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12"/>
                <p:cNvSpPr/>
                <p:nvPr/>
              </p:nvSpPr>
              <p:spPr>
                <a:xfrm>
                  <a:off x="2782" y="1068"/>
                  <a:ext cx="428" cy="269"/>
                </a:xfrm>
                <a:custGeom>
                  <a:rect b="b" l="l" r="r" t="t"/>
                  <a:pathLst>
                    <a:path extrusionOk="0" h="269" w="428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12"/>
                <p:cNvSpPr/>
                <p:nvPr/>
              </p:nvSpPr>
              <p:spPr>
                <a:xfrm>
                  <a:off x="3554" y="1075"/>
                  <a:ext cx="377" cy="239"/>
                </a:xfrm>
                <a:custGeom>
                  <a:rect b="b" l="l" r="r" t="t"/>
                  <a:pathLst>
                    <a:path extrusionOk="0" h="239" w="377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Google Shape;803;p12"/>
                <p:cNvSpPr/>
                <p:nvPr/>
              </p:nvSpPr>
              <p:spPr>
                <a:xfrm>
                  <a:off x="3646" y="997"/>
                  <a:ext cx="660" cy="336"/>
                </a:xfrm>
                <a:custGeom>
                  <a:rect b="b" l="l" r="r" t="t"/>
                  <a:pathLst>
                    <a:path extrusionOk="0" h="300" w="646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Google Shape;804;p12"/>
                <p:cNvSpPr/>
                <p:nvPr/>
              </p:nvSpPr>
              <p:spPr>
                <a:xfrm>
                  <a:off x="4116" y="955"/>
                  <a:ext cx="630" cy="397"/>
                </a:xfrm>
                <a:custGeom>
                  <a:rect b="b" l="l" r="r" t="t"/>
                  <a:pathLst>
                    <a:path extrusionOk="0" h="397" w="630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805" name="Google Shape;805;p12"/>
              <p:cNvCxnSpPr/>
              <p:nvPr/>
            </p:nvCxnSpPr>
            <p:spPr>
              <a:xfrm flipH="1">
                <a:off x="7594314" y="2366481"/>
                <a:ext cx="39385" cy="702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806" name="Google Shape;806;p12"/>
          <p:cNvGrpSpPr/>
          <p:nvPr/>
        </p:nvGrpSpPr>
        <p:grpSpPr>
          <a:xfrm>
            <a:off x="7840518" y="1242873"/>
            <a:ext cx="4037013" cy="1377421"/>
            <a:chOff x="7785100" y="730250"/>
            <a:chExt cx="4037013" cy="1377421"/>
          </a:xfrm>
        </p:grpSpPr>
        <p:grpSp>
          <p:nvGrpSpPr>
            <p:cNvPr id="807" name="Google Shape;807;p12"/>
            <p:cNvGrpSpPr/>
            <p:nvPr/>
          </p:nvGrpSpPr>
          <p:grpSpPr>
            <a:xfrm>
              <a:off x="7785100" y="736600"/>
              <a:ext cx="850900" cy="527050"/>
              <a:chOff x="-490" y="1664"/>
              <a:chExt cx="1429" cy="842"/>
            </a:xfrm>
          </p:grpSpPr>
          <p:sp>
            <p:nvSpPr>
              <p:cNvPr id="808" name="Google Shape;808;p12"/>
              <p:cNvSpPr/>
              <p:nvPr/>
            </p:nvSpPr>
            <p:spPr>
              <a:xfrm>
                <a:off x="-490" y="1664"/>
                <a:ext cx="1429" cy="294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09" name="Google Shape;809;p12"/>
              <p:cNvGrpSpPr/>
              <p:nvPr/>
            </p:nvGrpSpPr>
            <p:grpSpPr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810" name="Google Shape;810;p12"/>
                <p:cNvSpPr/>
                <p:nvPr/>
              </p:nvSpPr>
              <p:spPr>
                <a:xfrm>
                  <a:off x="-338" y="1923"/>
                  <a:ext cx="1128" cy="583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11" name="Google Shape;811;p12"/>
                <p:cNvCxnSpPr/>
                <p:nvPr/>
              </p:nvCxnSpPr>
              <p:spPr>
                <a:xfrm>
                  <a:off x="-150" y="2271"/>
                  <a:ext cx="673" cy="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4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812" name="Google Shape;812;p12"/>
                <p:cNvGrpSpPr/>
                <p:nvPr/>
              </p:nvGrpSpPr>
              <p:grpSpPr>
                <a:xfrm>
                  <a:off x="67" y="2192"/>
                  <a:ext cx="387" cy="139"/>
                  <a:chOff x="320" y="890"/>
                  <a:chExt cx="871" cy="339"/>
                </a:xfrm>
              </p:grpSpPr>
              <p:sp>
                <p:nvSpPr>
                  <p:cNvPr id="813" name="Google Shape;813;p12"/>
                  <p:cNvSpPr/>
                  <p:nvPr/>
                </p:nvSpPr>
                <p:spPr>
                  <a:xfrm>
                    <a:off x="320" y="1000"/>
                    <a:ext cx="871" cy="229"/>
                  </a:xfrm>
                  <a:prstGeom prst="rect">
                    <a:avLst/>
                  </a:prstGeom>
                  <a:solidFill>
                    <a:srgbClr val="EC86A6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4" name="Google Shape;814;p12"/>
                  <p:cNvSpPr/>
                  <p:nvPr/>
                </p:nvSpPr>
                <p:spPr>
                  <a:xfrm>
                    <a:off x="392" y="1074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5" name="Google Shape;815;p12"/>
                  <p:cNvSpPr/>
                  <p:nvPr/>
                </p:nvSpPr>
                <p:spPr>
                  <a:xfrm>
                    <a:off x="464" y="1074"/>
                    <a:ext cx="54" cy="56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6" name="Google Shape;816;p12"/>
                  <p:cNvSpPr/>
                  <p:nvPr/>
                </p:nvSpPr>
                <p:spPr>
                  <a:xfrm>
                    <a:off x="536" y="1068"/>
                    <a:ext cx="60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7" name="Google Shape;817;p12"/>
                  <p:cNvSpPr/>
                  <p:nvPr/>
                </p:nvSpPr>
                <p:spPr>
                  <a:xfrm>
                    <a:off x="615" y="1068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8" name="Google Shape;818;p12"/>
                  <p:cNvSpPr/>
                  <p:nvPr/>
                </p:nvSpPr>
                <p:spPr>
                  <a:xfrm flipH="1" rot="10800000">
                    <a:off x="322" y="890"/>
                    <a:ext cx="859" cy="11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C86A6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pic>
              <p:nvPicPr>
                <p:cNvPr descr="desktop_computer_stylized_small" id="819" name="Google Shape;819;p12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20" name="Google Shape;820;p12"/>
                <p:cNvSpPr/>
                <p:nvPr/>
              </p:nvSpPr>
              <p:spPr>
                <a:xfrm>
                  <a:off x="528" y="2232"/>
                  <a:ext cx="104" cy="91"/>
                </a:xfrm>
                <a:prstGeom prst="rect">
                  <a:avLst/>
                </a:prstGeom>
                <a:solidFill>
                  <a:srgbClr val="E400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1" name="Google Shape;821;p12"/>
                <p:cNvSpPr/>
                <p:nvPr/>
              </p:nvSpPr>
              <p:spPr>
                <a:xfrm>
                  <a:off x="282" y="1951"/>
                  <a:ext cx="302" cy="274"/>
                </a:xfrm>
                <a:custGeom>
                  <a:rect b="b" l="l" r="r" t="t"/>
                  <a:pathLst>
                    <a:path extrusionOk="0" h="274" w="381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rgbClr val="E4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tv" id="822" name="Google Shape;822;p12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cxnSp>
          <p:nvCxnSpPr>
            <p:cNvPr id="823" name="Google Shape;823;p12"/>
            <p:cNvCxnSpPr/>
            <p:nvPr/>
          </p:nvCxnSpPr>
          <p:spPr>
            <a:xfrm>
              <a:off x="8423564" y="1479550"/>
              <a:ext cx="2593686" cy="0"/>
            </a:xfrm>
            <a:prstGeom prst="straightConnector1">
              <a:avLst/>
            </a:prstGeom>
            <a:noFill/>
            <a:ln cap="flat" cmpd="sng" w="19050">
              <a:solidFill>
                <a:srgbClr val="E4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4" name="Google Shape;824;p12"/>
            <p:cNvSpPr txBox="1"/>
            <p:nvPr/>
          </p:nvSpPr>
          <p:spPr>
            <a:xfrm>
              <a:off x="9439275" y="808038"/>
              <a:ext cx="488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96969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  <p:grpSp>
          <p:nvGrpSpPr>
            <p:cNvPr id="825" name="Google Shape;825;p12"/>
            <p:cNvGrpSpPr/>
            <p:nvPr/>
          </p:nvGrpSpPr>
          <p:grpSpPr>
            <a:xfrm>
              <a:off x="7872413" y="1479550"/>
              <a:ext cx="850900" cy="623888"/>
              <a:chOff x="7872413" y="1479550"/>
              <a:chExt cx="850900" cy="623888"/>
            </a:xfrm>
          </p:grpSpPr>
          <p:grpSp>
            <p:nvGrpSpPr>
              <p:cNvPr id="826" name="Google Shape;826;p12"/>
              <p:cNvGrpSpPr/>
              <p:nvPr/>
            </p:nvGrpSpPr>
            <p:grpSpPr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827" name="Google Shape;827;p12"/>
                <p:cNvSpPr/>
                <p:nvPr/>
              </p:nvSpPr>
              <p:spPr>
                <a:xfrm>
                  <a:off x="-490" y="1664"/>
                  <a:ext cx="1429" cy="294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28" name="Google Shape;828;p12"/>
                <p:cNvGrpSpPr/>
                <p:nvPr/>
              </p:nvGrpSpPr>
              <p:grpSpPr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829" name="Google Shape;829;p12"/>
                  <p:cNvSpPr/>
                  <p:nvPr/>
                </p:nvSpPr>
                <p:spPr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30" name="Google Shape;830;p12"/>
                  <p:cNvCxnSpPr/>
                  <p:nvPr/>
                </p:nvCxnSpPr>
                <p:spPr>
                  <a:xfrm>
                    <a:off x="-150" y="2271"/>
                    <a:ext cx="676" cy="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831" name="Google Shape;831;p12"/>
                  <p:cNvGrpSpPr/>
                  <p:nvPr/>
                </p:nvGrpSpPr>
                <p:grpSpPr>
                  <a:xfrm>
                    <a:off x="67" y="2192"/>
                    <a:ext cx="387" cy="139"/>
                    <a:chOff x="320" y="890"/>
                    <a:chExt cx="871" cy="339"/>
                  </a:xfrm>
                </p:grpSpPr>
                <p:sp>
                  <p:nvSpPr>
                    <p:cNvPr id="832" name="Google Shape;832;p12"/>
                    <p:cNvSpPr/>
                    <p:nvPr/>
                  </p:nvSpPr>
                  <p:spPr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33" name="Google Shape;833;p12"/>
                    <p:cNvSpPr/>
                    <p:nvPr/>
                  </p:nvSpPr>
                  <p:spPr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34" name="Google Shape;834;p12"/>
                    <p:cNvSpPr/>
                    <p:nvPr/>
                  </p:nvSpPr>
                  <p:spPr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35" name="Google Shape;835;p12"/>
                    <p:cNvSpPr/>
                    <p:nvPr/>
                  </p:nvSpPr>
                  <p:spPr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36" name="Google Shape;836;p12"/>
                    <p:cNvSpPr/>
                    <p:nvPr/>
                  </p:nvSpPr>
                  <p:spPr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37" name="Google Shape;837;p12"/>
                    <p:cNvSpPr/>
                    <p:nvPr/>
                  </p:nvSpPr>
                  <p:spPr>
                    <a:xfrm flipH="1" rot="10800000">
                      <a:off x="322" y="890"/>
                      <a:ext cx="859" cy="110"/>
                    </a:xfrm>
                    <a:custGeom>
                      <a:rect b="b" l="l" r="r" t="t"/>
                      <a:pathLst>
                        <a:path extrusionOk="0" h="21600" w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pic>
                <p:nvPicPr>
                  <p:cNvPr descr="desktop_computer_stylized_small" id="838" name="Google Shape;838;p12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0" r="0" t="0"/>
                  <a:stretch/>
                </p:blipFill>
                <p:spPr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39" name="Google Shape;839;p12"/>
                  <p:cNvSpPr/>
                  <p:nvPr/>
                </p:nvSpPr>
                <p:spPr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0" name="Google Shape;840;p12"/>
                  <p:cNvSpPr/>
                  <p:nvPr/>
                </p:nvSpPr>
                <p:spPr>
                  <a:xfrm>
                    <a:off x="282" y="1951"/>
                    <a:ext cx="302" cy="274"/>
                  </a:xfrm>
                  <a:custGeom>
                    <a:rect b="b" l="l" r="r" t="t"/>
                    <a:pathLst>
                      <a:path extrusionOk="0" h="274" w="381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descr="tv" id="841" name="Google Shape;841;p12"/>
                  <p:cNvPicPr preferRelativeResize="0"/>
                  <p:nvPr/>
                </p:nvPicPr>
                <p:blipFill rotWithShape="1">
                  <a:blip r:embed="rId13">
                    <a:alphaModFix/>
                  </a:blip>
                  <a:srcRect b="0" l="0" r="0" t="0"/>
                  <a:stretch/>
                </p:blipFill>
                <p:spPr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sp>
            <p:nvSpPr>
              <p:cNvPr id="842" name="Google Shape;842;p12"/>
              <p:cNvSpPr/>
              <p:nvPr/>
            </p:nvSpPr>
            <p:spPr>
              <a:xfrm>
                <a:off x="8543925" y="1479550"/>
                <a:ext cx="127000" cy="476250"/>
              </a:xfrm>
              <a:custGeom>
                <a:rect b="b" l="l" r="r" t="t"/>
                <a:pathLst>
                  <a:path extrusionOk="0" h="300" w="8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cap="flat" cmpd="sng" w="9525">
                <a:solidFill>
                  <a:srgbClr val="E4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43" name="Google Shape;843;p12"/>
            <p:cNvSpPr/>
            <p:nvPr/>
          </p:nvSpPr>
          <p:spPr>
            <a:xfrm>
              <a:off x="10755313" y="1054100"/>
              <a:ext cx="955675" cy="7000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4" name="Google Shape;844;p12"/>
            <p:cNvSpPr/>
            <p:nvPr/>
          </p:nvSpPr>
          <p:spPr>
            <a:xfrm>
              <a:off x="11012488" y="1236663"/>
              <a:ext cx="330200" cy="454025"/>
            </a:xfrm>
            <a:custGeom>
              <a:rect b="b" l="l" r="r" t="t"/>
              <a:pathLst>
                <a:path extrusionOk="0" h="412" w="318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9000">
                  <a:srgbClr val="E40000"/>
                </a:gs>
                <a:gs pos="100000">
                  <a:srgbClr val="E40000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2"/>
            <p:cNvSpPr/>
            <p:nvPr/>
          </p:nvSpPr>
          <p:spPr>
            <a:xfrm>
              <a:off x="11009842" y="1167342"/>
              <a:ext cx="366713" cy="406400"/>
            </a:xfrm>
            <a:custGeom>
              <a:rect b="b" l="l" r="r" t="t"/>
              <a:pathLst>
                <a:path extrusionOk="0" h="369" w="353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6" name="Google Shape;846;p12"/>
            <p:cNvCxnSpPr/>
            <p:nvPr/>
          </p:nvCxnSpPr>
          <p:spPr>
            <a:xfrm flipH="1">
              <a:off x="11339513" y="1295400"/>
              <a:ext cx="34925" cy="682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12"/>
            <p:cNvCxnSpPr/>
            <p:nvPr/>
          </p:nvCxnSpPr>
          <p:spPr>
            <a:xfrm>
              <a:off x="11041063" y="1466850"/>
              <a:ext cx="2682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48" name="Google Shape;848;p12"/>
            <p:cNvSpPr/>
            <p:nvPr/>
          </p:nvSpPr>
          <p:spPr>
            <a:xfrm>
              <a:off x="11034713" y="1290638"/>
              <a:ext cx="274637" cy="115887"/>
            </a:xfrm>
            <a:custGeom>
              <a:rect b="b" l="l" r="r" t="t"/>
              <a:pathLst>
                <a:path extrusionOk="0" h="105" w="264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2"/>
            <p:cNvSpPr/>
            <p:nvPr/>
          </p:nvSpPr>
          <p:spPr>
            <a:xfrm flipH="1" rot="10800000">
              <a:off x="11034713" y="1527175"/>
              <a:ext cx="274637" cy="114300"/>
            </a:xfrm>
            <a:custGeom>
              <a:rect b="b" l="l" r="r" t="t"/>
              <a:pathLst>
                <a:path extrusionOk="0" h="105" w="264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2"/>
            <p:cNvSpPr/>
            <p:nvPr/>
          </p:nvSpPr>
          <p:spPr>
            <a:xfrm>
              <a:off x="10615613" y="790575"/>
              <a:ext cx="1206500" cy="261938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1" name="Google Shape;851;p12"/>
            <p:cNvGrpSpPr/>
            <p:nvPr/>
          </p:nvGrpSpPr>
          <p:grpSpPr>
            <a:xfrm>
              <a:off x="8699500" y="730250"/>
              <a:ext cx="850900" cy="755650"/>
              <a:chOff x="8699500" y="730250"/>
              <a:chExt cx="850900" cy="755650"/>
            </a:xfrm>
          </p:grpSpPr>
          <p:grpSp>
            <p:nvGrpSpPr>
              <p:cNvPr id="852" name="Google Shape;852;p12"/>
              <p:cNvGrpSpPr/>
              <p:nvPr/>
            </p:nvGrpSpPr>
            <p:grpSpPr>
              <a:xfrm>
                <a:off x="8699500" y="730250"/>
                <a:ext cx="850900" cy="527050"/>
                <a:chOff x="-490" y="1664"/>
                <a:chExt cx="1429" cy="842"/>
              </a:xfrm>
            </p:grpSpPr>
            <p:sp>
              <p:nvSpPr>
                <p:cNvPr id="853" name="Google Shape;853;p12"/>
                <p:cNvSpPr/>
                <p:nvPr/>
              </p:nvSpPr>
              <p:spPr>
                <a:xfrm>
                  <a:off x="-490" y="1664"/>
                  <a:ext cx="1429" cy="294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54" name="Google Shape;854;p12"/>
                <p:cNvGrpSpPr/>
                <p:nvPr/>
              </p:nvGrpSpPr>
              <p:grpSpPr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855" name="Google Shape;855;p12"/>
                  <p:cNvSpPr/>
                  <p:nvPr/>
                </p:nvSpPr>
                <p:spPr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56" name="Google Shape;856;p12"/>
                  <p:cNvCxnSpPr/>
                  <p:nvPr/>
                </p:nvCxnSpPr>
                <p:spPr>
                  <a:xfrm>
                    <a:off x="-150" y="2271"/>
                    <a:ext cx="673" cy="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857" name="Google Shape;857;p12"/>
                  <p:cNvGrpSpPr/>
                  <p:nvPr/>
                </p:nvGrpSpPr>
                <p:grpSpPr>
                  <a:xfrm>
                    <a:off x="67" y="2192"/>
                    <a:ext cx="387" cy="139"/>
                    <a:chOff x="320" y="890"/>
                    <a:chExt cx="871" cy="339"/>
                  </a:xfrm>
                </p:grpSpPr>
                <p:sp>
                  <p:nvSpPr>
                    <p:cNvPr id="858" name="Google Shape;858;p12"/>
                    <p:cNvSpPr/>
                    <p:nvPr/>
                  </p:nvSpPr>
                  <p:spPr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59" name="Google Shape;859;p12"/>
                    <p:cNvSpPr/>
                    <p:nvPr/>
                  </p:nvSpPr>
                  <p:spPr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60" name="Google Shape;860;p12"/>
                    <p:cNvSpPr/>
                    <p:nvPr/>
                  </p:nvSpPr>
                  <p:spPr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61" name="Google Shape;861;p12"/>
                    <p:cNvSpPr/>
                    <p:nvPr/>
                  </p:nvSpPr>
                  <p:spPr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62" name="Google Shape;862;p12"/>
                    <p:cNvSpPr/>
                    <p:nvPr/>
                  </p:nvSpPr>
                  <p:spPr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63" name="Google Shape;863;p12"/>
                    <p:cNvSpPr/>
                    <p:nvPr/>
                  </p:nvSpPr>
                  <p:spPr>
                    <a:xfrm flipH="1" rot="10800000">
                      <a:off x="322" y="890"/>
                      <a:ext cx="859" cy="110"/>
                    </a:xfrm>
                    <a:custGeom>
                      <a:rect b="b" l="l" r="r" t="t"/>
                      <a:pathLst>
                        <a:path extrusionOk="0" h="21600" w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pic>
                <p:nvPicPr>
                  <p:cNvPr descr="desktop_computer_stylized_small" id="864" name="Google Shape;864;p12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0" r="0" t="0"/>
                  <a:stretch/>
                </p:blipFill>
                <p:spPr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65" name="Google Shape;865;p12"/>
                  <p:cNvSpPr/>
                  <p:nvPr/>
                </p:nvSpPr>
                <p:spPr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6" name="Google Shape;866;p12"/>
                  <p:cNvSpPr/>
                  <p:nvPr/>
                </p:nvSpPr>
                <p:spPr>
                  <a:xfrm>
                    <a:off x="282" y="1951"/>
                    <a:ext cx="302" cy="274"/>
                  </a:xfrm>
                  <a:custGeom>
                    <a:rect b="b" l="l" r="r" t="t"/>
                    <a:pathLst>
                      <a:path extrusionOk="0" h="274" w="381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descr="tv" id="867" name="Google Shape;867;p12"/>
                  <p:cNvPicPr preferRelativeResize="0"/>
                  <p:nvPr/>
                </p:nvPicPr>
                <p:blipFill rotWithShape="1">
                  <a:blip r:embed="rId13">
                    <a:alphaModFix/>
                  </a:blip>
                  <a:srcRect b="0" l="0" r="0" t="0"/>
                  <a:stretch/>
                </p:blipFill>
                <p:spPr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cxnSp>
            <p:nvCxnSpPr>
              <p:cNvPr id="868" name="Google Shape;868;p12"/>
              <p:cNvCxnSpPr/>
              <p:nvPr/>
            </p:nvCxnSpPr>
            <p:spPr>
              <a:xfrm>
                <a:off x="9334500" y="1147233"/>
                <a:ext cx="0" cy="3386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E4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869" name="Google Shape;869;p12"/>
            <p:cNvCxnSpPr/>
            <p:nvPr/>
          </p:nvCxnSpPr>
          <p:spPr>
            <a:xfrm>
              <a:off x="8428567" y="1151466"/>
              <a:ext cx="0" cy="338667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70" name="Google Shape;870;p12"/>
            <p:cNvGrpSpPr/>
            <p:nvPr/>
          </p:nvGrpSpPr>
          <p:grpSpPr>
            <a:xfrm>
              <a:off x="8795279" y="1483783"/>
              <a:ext cx="850900" cy="623888"/>
              <a:chOff x="7872413" y="1479550"/>
              <a:chExt cx="850900" cy="623888"/>
            </a:xfrm>
          </p:grpSpPr>
          <p:grpSp>
            <p:nvGrpSpPr>
              <p:cNvPr id="871" name="Google Shape;871;p12"/>
              <p:cNvGrpSpPr/>
              <p:nvPr/>
            </p:nvGrpSpPr>
            <p:grpSpPr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872" name="Google Shape;872;p12"/>
                <p:cNvSpPr/>
                <p:nvPr/>
              </p:nvSpPr>
              <p:spPr>
                <a:xfrm>
                  <a:off x="-490" y="1664"/>
                  <a:ext cx="1429" cy="294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73" name="Google Shape;873;p12"/>
                <p:cNvGrpSpPr/>
                <p:nvPr/>
              </p:nvGrpSpPr>
              <p:grpSpPr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874" name="Google Shape;874;p12"/>
                  <p:cNvSpPr/>
                  <p:nvPr/>
                </p:nvSpPr>
                <p:spPr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75" name="Google Shape;875;p12"/>
                  <p:cNvCxnSpPr/>
                  <p:nvPr/>
                </p:nvCxnSpPr>
                <p:spPr>
                  <a:xfrm>
                    <a:off x="-150" y="2271"/>
                    <a:ext cx="676" cy="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876" name="Google Shape;876;p12"/>
                  <p:cNvGrpSpPr/>
                  <p:nvPr/>
                </p:nvGrpSpPr>
                <p:grpSpPr>
                  <a:xfrm>
                    <a:off x="67" y="2192"/>
                    <a:ext cx="387" cy="139"/>
                    <a:chOff x="320" y="890"/>
                    <a:chExt cx="871" cy="339"/>
                  </a:xfrm>
                </p:grpSpPr>
                <p:sp>
                  <p:nvSpPr>
                    <p:cNvPr id="877" name="Google Shape;877;p12"/>
                    <p:cNvSpPr/>
                    <p:nvPr/>
                  </p:nvSpPr>
                  <p:spPr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78" name="Google Shape;878;p12"/>
                    <p:cNvSpPr/>
                    <p:nvPr/>
                  </p:nvSpPr>
                  <p:spPr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79" name="Google Shape;879;p12"/>
                    <p:cNvSpPr/>
                    <p:nvPr/>
                  </p:nvSpPr>
                  <p:spPr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80" name="Google Shape;880;p12"/>
                    <p:cNvSpPr/>
                    <p:nvPr/>
                  </p:nvSpPr>
                  <p:spPr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81" name="Google Shape;881;p12"/>
                    <p:cNvSpPr/>
                    <p:nvPr/>
                  </p:nvSpPr>
                  <p:spPr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882" name="Google Shape;882;p12"/>
                    <p:cNvSpPr/>
                    <p:nvPr/>
                  </p:nvSpPr>
                  <p:spPr>
                    <a:xfrm flipH="1" rot="10800000">
                      <a:off x="322" y="890"/>
                      <a:ext cx="859" cy="110"/>
                    </a:xfrm>
                    <a:custGeom>
                      <a:rect b="b" l="l" r="r" t="t"/>
                      <a:pathLst>
                        <a:path extrusionOk="0" h="21600" w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pic>
                <p:nvPicPr>
                  <p:cNvPr descr="desktop_computer_stylized_small" id="883" name="Google Shape;883;p12"/>
                  <p:cNvPicPr preferRelativeResize="0"/>
                  <p:nvPr/>
                </p:nvPicPr>
                <p:blipFill rotWithShape="1">
                  <a:blip r:embed="rId12">
                    <a:alphaModFix/>
                  </a:blip>
                  <a:srcRect b="0" l="0" r="0" t="0"/>
                  <a:stretch/>
                </p:blipFill>
                <p:spPr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84" name="Google Shape;884;p12"/>
                  <p:cNvSpPr/>
                  <p:nvPr/>
                </p:nvSpPr>
                <p:spPr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85" name="Google Shape;885;p12"/>
                  <p:cNvSpPr/>
                  <p:nvPr/>
                </p:nvSpPr>
                <p:spPr>
                  <a:xfrm>
                    <a:off x="282" y="1951"/>
                    <a:ext cx="302" cy="274"/>
                  </a:xfrm>
                  <a:custGeom>
                    <a:rect b="b" l="l" r="r" t="t"/>
                    <a:pathLst>
                      <a:path extrusionOk="0" h="274" w="381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descr="tv" id="886" name="Google Shape;886;p12"/>
                  <p:cNvPicPr preferRelativeResize="0"/>
                  <p:nvPr/>
                </p:nvPicPr>
                <p:blipFill rotWithShape="1">
                  <a:blip r:embed="rId13">
                    <a:alphaModFix/>
                  </a:blip>
                  <a:srcRect b="0" l="0" r="0" t="0"/>
                  <a:stretch/>
                </p:blipFill>
                <p:spPr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sp>
            <p:nvSpPr>
              <p:cNvPr id="887" name="Google Shape;887;p12"/>
              <p:cNvSpPr/>
              <p:nvPr/>
            </p:nvSpPr>
            <p:spPr>
              <a:xfrm>
                <a:off x="8543925" y="1479550"/>
                <a:ext cx="127000" cy="476250"/>
              </a:xfrm>
              <a:custGeom>
                <a:rect b="b" l="l" r="r" t="t"/>
                <a:pathLst>
                  <a:path extrusionOk="0" h="300" w="8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cap="flat" cmpd="sng" w="9525">
                <a:solidFill>
                  <a:srgbClr val="E4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88" name="Google Shape;888;p12"/>
            <p:cNvSpPr txBox="1"/>
            <p:nvPr/>
          </p:nvSpPr>
          <p:spPr>
            <a:xfrm>
              <a:off x="9744075" y="1341438"/>
              <a:ext cx="488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96969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</p:grpSp>
      <p:sp>
        <p:nvSpPr>
          <p:cNvPr id="889" name="Google Shape;889;p12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5" name="Shape 5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6" name="Google Shape;5786;p66"/>
          <p:cNvSpPr txBox="1"/>
          <p:nvPr>
            <p:ph type="title"/>
          </p:nvPr>
        </p:nvSpPr>
        <p:spPr>
          <a:xfrm>
            <a:off x="800100" y="349426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Chapter 6: let’s take a breath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7" name="Google Shape;5787;p66"/>
          <p:cNvSpPr txBox="1"/>
          <p:nvPr>
            <p:ph idx="12" type="sldNum"/>
          </p:nvPr>
        </p:nvSpPr>
        <p:spPr>
          <a:xfrm>
            <a:off x="920673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88" name="Google Shape;5788;p66"/>
          <p:cNvSpPr txBox="1"/>
          <p:nvPr/>
        </p:nvSpPr>
        <p:spPr>
          <a:xfrm>
            <a:off x="1026459" y="1365157"/>
            <a:ext cx="10215282" cy="2937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journey down protocol stack </a:t>
            </a:r>
            <a:r>
              <a:rPr i="1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complete</a:t>
            </a:r>
            <a:r>
              <a:rPr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(except PHY)</a:t>
            </a:r>
            <a:endParaRPr/>
          </a:p>
          <a:p>
            <a:pPr indent="-33972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solid understanding of networking principles, practice!</a:t>
            </a:r>
            <a:endParaRPr/>
          </a:p>
          <a:p>
            <a:pPr indent="-33972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….. could stop here …. but </a:t>
            </a:r>
            <a:r>
              <a:rPr i="1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more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interesting topics!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wireless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</a:t>
            </a:r>
            <a:endParaRPr/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3"/>
          <p:cNvSpPr txBox="1"/>
          <p:nvPr>
            <p:ph type="title"/>
          </p:nvPr>
        </p:nvSpPr>
        <p:spPr>
          <a:xfrm>
            <a:off x="1104900" y="36267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Link layer: services (more)</a:t>
            </a:r>
            <a:endParaRPr sz="4400"/>
          </a:p>
        </p:txBody>
      </p:sp>
      <p:sp>
        <p:nvSpPr>
          <p:cNvPr id="896" name="Google Shape;896;p13"/>
          <p:cNvSpPr txBox="1"/>
          <p:nvPr/>
        </p:nvSpPr>
        <p:spPr>
          <a:xfrm>
            <a:off x="1215015" y="1383579"/>
            <a:ext cx="6141748" cy="515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9725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flow control: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pacing between adjacent sending and receiving nodes</a:t>
            </a:r>
            <a:endParaRPr/>
          </a:p>
          <a:p>
            <a:pPr indent="-276225" lvl="0" marL="34448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error detection: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 caused by signal attenuation, noise.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 detects errors, signals retransmission, or drops frame </a:t>
            </a:r>
            <a:endParaRPr/>
          </a:p>
          <a:p>
            <a:pPr indent="-339725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error correction: 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 identifies </a:t>
            </a: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and corrects</a:t>
            </a: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error(s) without retransmission</a:t>
            </a:r>
            <a:endParaRPr/>
          </a:p>
          <a:p>
            <a:pPr indent="-331788" lvl="0" marL="34448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half-duplex and full-duplex:</a:t>
            </a:r>
            <a:endParaRPr/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half duplex, nodes at both ends of link can transmit, but not at same time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13"/>
          <p:cNvSpPr/>
          <p:nvPr/>
        </p:nvSpPr>
        <p:spPr>
          <a:xfrm>
            <a:off x="9243945" y="3593195"/>
            <a:ext cx="69106" cy="79124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8" name="Google Shape;898;p13"/>
          <p:cNvGrpSpPr/>
          <p:nvPr/>
        </p:nvGrpSpPr>
        <p:grpSpPr>
          <a:xfrm>
            <a:off x="8980811" y="3275911"/>
            <a:ext cx="615031" cy="694531"/>
            <a:chOff x="2920" y="1424"/>
            <a:chExt cx="326" cy="320"/>
          </a:xfrm>
        </p:grpSpPr>
        <p:sp>
          <p:nvSpPr>
            <p:cNvPr id="899" name="Google Shape;899;p13"/>
            <p:cNvSpPr/>
            <p:nvPr/>
          </p:nvSpPr>
          <p:spPr>
            <a:xfrm>
              <a:off x="2920" y="1445"/>
              <a:ext cx="326" cy="289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0" name="Google Shape;900;p13"/>
            <p:cNvGrpSpPr/>
            <p:nvPr/>
          </p:nvGrpSpPr>
          <p:grpSpPr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901" name="Google Shape;901;p13"/>
              <p:cNvSpPr/>
              <p:nvPr/>
            </p:nvSpPr>
            <p:spPr>
              <a:xfrm>
                <a:off x="3030" y="1545"/>
                <a:ext cx="107" cy="92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13"/>
              <p:cNvSpPr/>
              <p:nvPr/>
            </p:nvSpPr>
            <p:spPr>
              <a:xfrm>
                <a:off x="3006" y="1525"/>
                <a:ext cx="154" cy="131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2983" y="1501"/>
                <a:ext cx="203" cy="179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2949" y="1476"/>
                <a:ext cx="265" cy="228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 flipH="1" rot="10800000">
                <a:off x="2987" y="1424"/>
                <a:ext cx="205" cy="143"/>
              </a:xfrm>
              <a:custGeom>
                <a:rect b="b" l="l" r="r" t="t"/>
                <a:pathLst>
                  <a:path extrusionOk="0" h="956" w="1180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6" name="Google Shape;906;p13"/>
            <p:cNvSpPr/>
            <p:nvPr/>
          </p:nvSpPr>
          <p:spPr>
            <a:xfrm>
              <a:off x="2995" y="1615"/>
              <a:ext cx="178" cy="129"/>
            </a:xfrm>
            <a:custGeom>
              <a:rect b="b" l="l" r="r" t="t"/>
              <a:pathLst>
                <a:path extrusionOk="0" h="956" w="1180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13"/>
          <p:cNvGrpSpPr/>
          <p:nvPr/>
        </p:nvGrpSpPr>
        <p:grpSpPr>
          <a:xfrm>
            <a:off x="9080582" y="3619386"/>
            <a:ext cx="393690" cy="1049595"/>
            <a:chOff x="3130" y="3288"/>
            <a:chExt cx="410" cy="742"/>
          </a:xfrm>
        </p:grpSpPr>
        <p:cxnSp>
          <p:nvCxnSpPr>
            <p:cNvPr id="908" name="Google Shape;908;p13"/>
            <p:cNvCxnSpPr/>
            <p:nvPr/>
          </p:nvCxnSpPr>
          <p:spPr>
            <a:xfrm flipH="1">
              <a:off x="3130" y="3288"/>
              <a:ext cx="205" cy="6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13"/>
            <p:cNvCxnSpPr/>
            <p:nvPr/>
          </p:nvCxnSpPr>
          <p:spPr>
            <a:xfrm>
              <a:off x="3335" y="3288"/>
              <a:ext cx="205" cy="6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13"/>
            <p:cNvCxnSpPr/>
            <p:nvPr/>
          </p:nvCxnSpPr>
          <p:spPr>
            <a:xfrm>
              <a:off x="3130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13"/>
            <p:cNvCxnSpPr/>
            <p:nvPr/>
          </p:nvCxnSpPr>
          <p:spPr>
            <a:xfrm flipH="1">
              <a:off x="3335" y="3957"/>
              <a:ext cx="205" cy="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13"/>
            <p:cNvCxnSpPr/>
            <p:nvPr/>
          </p:nvCxnSpPr>
          <p:spPr>
            <a:xfrm>
              <a:off x="3335" y="3303"/>
              <a:ext cx="0" cy="7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13"/>
            <p:cNvCxnSpPr/>
            <p:nvPr/>
          </p:nvCxnSpPr>
          <p:spPr>
            <a:xfrm flipH="1" rot="10800000">
              <a:off x="3130" y="3888"/>
              <a:ext cx="205" cy="7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13"/>
            <p:cNvCxnSpPr/>
            <p:nvPr/>
          </p:nvCxnSpPr>
          <p:spPr>
            <a:xfrm rot="10800000">
              <a:off x="3335" y="3888"/>
              <a:ext cx="205" cy="6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13"/>
            <p:cNvCxnSpPr/>
            <p:nvPr/>
          </p:nvCxnSpPr>
          <p:spPr>
            <a:xfrm>
              <a:off x="3217" y="3668"/>
              <a:ext cx="118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13"/>
            <p:cNvCxnSpPr/>
            <p:nvPr/>
          </p:nvCxnSpPr>
          <p:spPr>
            <a:xfrm flipH="1" rot="10800000">
              <a:off x="3335" y="3668"/>
              <a:ext cx="124" cy="5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13"/>
            <p:cNvCxnSpPr/>
            <p:nvPr/>
          </p:nvCxnSpPr>
          <p:spPr>
            <a:xfrm>
              <a:off x="3178" y="3766"/>
              <a:ext cx="152" cy="7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13"/>
            <p:cNvCxnSpPr/>
            <p:nvPr/>
          </p:nvCxnSpPr>
          <p:spPr>
            <a:xfrm flipH="1" rot="10800000">
              <a:off x="3335" y="3781"/>
              <a:ext cx="153" cy="6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13"/>
            <p:cNvCxnSpPr/>
            <p:nvPr/>
          </p:nvCxnSpPr>
          <p:spPr>
            <a:xfrm flipH="1" rot="10800000">
              <a:off x="3335" y="3567"/>
              <a:ext cx="78" cy="2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13"/>
            <p:cNvCxnSpPr/>
            <p:nvPr/>
          </p:nvCxnSpPr>
          <p:spPr>
            <a:xfrm flipH="1" rot="10800000">
              <a:off x="3335" y="3428"/>
              <a:ext cx="49" cy="2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13"/>
            <p:cNvCxnSpPr/>
            <p:nvPr/>
          </p:nvCxnSpPr>
          <p:spPr>
            <a:xfrm>
              <a:off x="3247" y="3558"/>
              <a:ext cx="9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2" name="Google Shape;922;p13"/>
            <p:cNvCxnSpPr/>
            <p:nvPr/>
          </p:nvCxnSpPr>
          <p:spPr>
            <a:xfrm>
              <a:off x="3289" y="3422"/>
              <a:ext cx="55" cy="3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23" name="Google Shape;923;p13"/>
          <p:cNvGrpSpPr/>
          <p:nvPr/>
        </p:nvGrpSpPr>
        <p:grpSpPr>
          <a:xfrm>
            <a:off x="8405402" y="3099042"/>
            <a:ext cx="527285" cy="593983"/>
            <a:chOff x="8328836" y="2202873"/>
            <a:chExt cx="527285" cy="593983"/>
          </a:xfrm>
        </p:grpSpPr>
        <p:pic>
          <p:nvPicPr>
            <p:cNvPr descr="iphone_stylized_small" id="924" name="Google Shape;924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66432" y="2271663"/>
              <a:ext cx="180509" cy="52519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25" name="Google Shape;925;p13"/>
            <p:cNvGrpSpPr/>
            <p:nvPr/>
          </p:nvGrpSpPr>
          <p:grpSpPr>
            <a:xfrm>
              <a:off x="8328836" y="2202873"/>
              <a:ext cx="527285" cy="118466"/>
              <a:chOff x="2199" y="955"/>
              <a:chExt cx="2547" cy="506"/>
            </a:xfrm>
          </p:grpSpPr>
          <p:sp>
            <p:nvSpPr>
              <p:cNvPr id="926" name="Google Shape;926;p13"/>
              <p:cNvSpPr/>
              <p:nvPr/>
            </p:nvSpPr>
            <p:spPr>
              <a:xfrm>
                <a:off x="2199" y="1166"/>
                <a:ext cx="260" cy="281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13"/>
              <p:cNvSpPr/>
              <p:nvPr/>
            </p:nvSpPr>
            <p:spPr>
              <a:xfrm>
                <a:off x="2482" y="1040"/>
                <a:ext cx="900" cy="421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2782" y="1068"/>
                <a:ext cx="428" cy="26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554" y="1075"/>
                <a:ext cx="377" cy="239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646" y="997"/>
                <a:ext cx="660" cy="336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4116" y="955"/>
                <a:ext cx="630" cy="39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32" name="Google Shape;932;p13"/>
          <p:cNvGrpSpPr/>
          <p:nvPr/>
        </p:nvGrpSpPr>
        <p:grpSpPr>
          <a:xfrm>
            <a:off x="7822406" y="4024818"/>
            <a:ext cx="1120341" cy="347863"/>
            <a:chOff x="9561515" y="2748013"/>
            <a:chExt cx="1120341" cy="347863"/>
          </a:xfrm>
        </p:grpSpPr>
        <p:pic>
          <p:nvPicPr>
            <p:cNvPr descr="car_icon_small" id="933" name="Google Shape;933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61515" y="2826814"/>
              <a:ext cx="1120341" cy="2690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34" name="Google Shape;934;p13"/>
            <p:cNvGrpSpPr/>
            <p:nvPr/>
          </p:nvGrpSpPr>
          <p:grpSpPr>
            <a:xfrm>
              <a:off x="9788587" y="2748013"/>
              <a:ext cx="527285" cy="118466"/>
              <a:chOff x="2199" y="955"/>
              <a:chExt cx="2547" cy="506"/>
            </a:xfrm>
          </p:grpSpPr>
          <p:sp>
            <p:nvSpPr>
              <p:cNvPr id="935" name="Google Shape;935;p13"/>
              <p:cNvSpPr/>
              <p:nvPr/>
            </p:nvSpPr>
            <p:spPr>
              <a:xfrm>
                <a:off x="2199" y="1166"/>
                <a:ext cx="260" cy="281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2482" y="1040"/>
                <a:ext cx="900" cy="421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2782" y="1068"/>
                <a:ext cx="428" cy="26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54" y="1075"/>
                <a:ext cx="377" cy="239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646" y="997"/>
                <a:ext cx="660" cy="336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13"/>
              <p:cNvSpPr/>
              <p:nvPr/>
            </p:nvSpPr>
            <p:spPr>
              <a:xfrm>
                <a:off x="4116" y="955"/>
                <a:ext cx="630" cy="39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941" name="Google Shape;941;p13"/>
            <p:cNvCxnSpPr/>
            <p:nvPr/>
          </p:nvCxnSpPr>
          <p:spPr>
            <a:xfrm>
              <a:off x="10032156" y="2798664"/>
              <a:ext cx="31623" cy="13689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42" name="Google Shape;942;p13"/>
          <p:cNvGrpSpPr/>
          <p:nvPr/>
        </p:nvGrpSpPr>
        <p:grpSpPr>
          <a:xfrm>
            <a:off x="9729378" y="3463179"/>
            <a:ext cx="504756" cy="520384"/>
            <a:chOff x="7339071" y="2307905"/>
            <a:chExt cx="511700" cy="446467"/>
          </a:xfrm>
        </p:grpSpPr>
        <p:grpSp>
          <p:nvGrpSpPr>
            <p:cNvPr id="943" name="Google Shape;943;p13"/>
            <p:cNvGrpSpPr/>
            <p:nvPr/>
          </p:nvGrpSpPr>
          <p:grpSpPr>
            <a:xfrm>
              <a:off x="7339071" y="2426725"/>
              <a:ext cx="511700" cy="327647"/>
              <a:chOff x="7455987" y="2414528"/>
              <a:chExt cx="511700" cy="327647"/>
            </a:xfrm>
          </p:grpSpPr>
          <p:pic>
            <p:nvPicPr>
              <p:cNvPr descr="laptop_keyboard" id="944" name="Google Shape;944;p1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 rot="109064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5" name="Google Shape;945;p13"/>
              <p:cNvSpPr/>
              <p:nvPr/>
            </p:nvSpPr>
            <p:spPr>
              <a:xfrm>
                <a:off x="7603304" y="2420984"/>
                <a:ext cx="351919" cy="208167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946" name="Google Shape;946;p1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7" name="Google Shape;947;p13"/>
              <p:cNvSpPr/>
              <p:nvPr/>
            </p:nvSpPr>
            <p:spPr>
              <a:xfrm>
                <a:off x="7667378" y="2414843"/>
                <a:ext cx="298167" cy="3873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13"/>
              <p:cNvSpPr/>
              <p:nvPr/>
            </p:nvSpPr>
            <p:spPr>
              <a:xfrm>
                <a:off x="7600188" y="2414528"/>
                <a:ext cx="82770" cy="161243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13"/>
              <p:cNvSpPr/>
              <p:nvPr/>
            </p:nvSpPr>
            <p:spPr>
              <a:xfrm>
                <a:off x="7874205" y="2443344"/>
                <a:ext cx="89197" cy="18612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13"/>
              <p:cNvSpPr/>
              <p:nvPr/>
            </p:nvSpPr>
            <p:spPr>
              <a:xfrm>
                <a:off x="7599214" y="2567582"/>
                <a:ext cx="327185" cy="62828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13"/>
              <p:cNvSpPr/>
              <p:nvPr/>
            </p:nvSpPr>
            <p:spPr>
              <a:xfrm>
                <a:off x="7884138" y="2444918"/>
                <a:ext cx="83549" cy="186909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13"/>
              <p:cNvSpPr/>
              <p:nvPr/>
            </p:nvSpPr>
            <p:spPr>
              <a:xfrm>
                <a:off x="7599603" y="2575928"/>
                <a:ext cx="290961" cy="62041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53" name="Google Shape;953;p13"/>
              <p:cNvGrpSpPr/>
              <p:nvPr/>
            </p:nvGrpSpPr>
            <p:grpSpPr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954" name="Google Shape;954;p13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13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13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13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13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13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60" name="Google Shape;960;p13"/>
              <p:cNvSpPr/>
              <p:nvPr/>
            </p:nvSpPr>
            <p:spPr>
              <a:xfrm>
                <a:off x="7763780" y="2647731"/>
                <a:ext cx="119578" cy="80936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13"/>
              <p:cNvSpPr/>
              <p:nvPr/>
            </p:nvSpPr>
            <p:spPr>
              <a:xfrm>
                <a:off x="7458602" y="2654187"/>
                <a:ext cx="305957" cy="73850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13"/>
              <p:cNvSpPr/>
              <p:nvPr/>
            </p:nvSpPr>
            <p:spPr>
              <a:xfrm>
                <a:off x="7458797" y="2640645"/>
                <a:ext cx="3311" cy="14959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13"/>
              <p:cNvSpPr/>
              <p:nvPr/>
            </p:nvSpPr>
            <p:spPr>
              <a:xfrm>
                <a:off x="7458992" y="2579707"/>
                <a:ext cx="142170" cy="6188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13"/>
              <p:cNvSpPr/>
              <p:nvPr/>
            </p:nvSpPr>
            <p:spPr>
              <a:xfrm>
                <a:off x="7468535" y="2643795"/>
                <a:ext cx="290182" cy="71016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13"/>
              <p:cNvSpPr/>
              <p:nvPr/>
            </p:nvSpPr>
            <p:spPr>
              <a:xfrm flipH="1" rot="10800000">
                <a:off x="7758327" y="2638756"/>
                <a:ext cx="118410" cy="73535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6" name="Google Shape;966;p13"/>
            <p:cNvGrpSpPr/>
            <p:nvPr/>
          </p:nvGrpSpPr>
          <p:grpSpPr>
            <a:xfrm>
              <a:off x="7408527" y="2307905"/>
              <a:ext cx="399726" cy="74090"/>
              <a:chOff x="2199" y="955"/>
              <a:chExt cx="2547" cy="506"/>
            </a:xfrm>
          </p:grpSpPr>
          <p:sp>
            <p:nvSpPr>
              <p:cNvPr id="967" name="Google Shape;967;p13"/>
              <p:cNvSpPr/>
              <p:nvPr/>
            </p:nvSpPr>
            <p:spPr>
              <a:xfrm>
                <a:off x="2199" y="1166"/>
                <a:ext cx="260" cy="281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3"/>
              <p:cNvSpPr/>
              <p:nvPr/>
            </p:nvSpPr>
            <p:spPr>
              <a:xfrm>
                <a:off x="2482" y="1040"/>
                <a:ext cx="900" cy="421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3"/>
              <p:cNvSpPr/>
              <p:nvPr/>
            </p:nvSpPr>
            <p:spPr>
              <a:xfrm>
                <a:off x="2782" y="1068"/>
                <a:ext cx="428" cy="26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3"/>
              <p:cNvSpPr/>
              <p:nvPr/>
            </p:nvSpPr>
            <p:spPr>
              <a:xfrm>
                <a:off x="3554" y="1075"/>
                <a:ext cx="377" cy="239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3"/>
              <p:cNvSpPr/>
              <p:nvPr/>
            </p:nvSpPr>
            <p:spPr>
              <a:xfrm>
                <a:off x="3646" y="997"/>
                <a:ext cx="660" cy="336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3"/>
              <p:cNvSpPr/>
              <p:nvPr/>
            </p:nvSpPr>
            <p:spPr>
              <a:xfrm>
                <a:off x="4116" y="955"/>
                <a:ext cx="630" cy="39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973" name="Google Shape;973;p13"/>
            <p:cNvCxnSpPr/>
            <p:nvPr/>
          </p:nvCxnSpPr>
          <p:spPr>
            <a:xfrm flipH="1">
              <a:off x="7594314" y="2366481"/>
              <a:ext cx="39385" cy="7020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974" name="Google Shape;974;p13"/>
          <p:cNvCxnSpPr/>
          <p:nvPr/>
        </p:nvCxnSpPr>
        <p:spPr>
          <a:xfrm flipH="1">
            <a:off x="11319748" y="3822551"/>
            <a:ext cx="4467" cy="583015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13"/>
          <p:cNvCxnSpPr/>
          <p:nvPr/>
        </p:nvCxnSpPr>
        <p:spPr>
          <a:xfrm flipH="1" rot="10800000">
            <a:off x="10658519" y="4487840"/>
            <a:ext cx="518620" cy="173119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13"/>
          <p:cNvCxnSpPr/>
          <p:nvPr/>
        </p:nvCxnSpPr>
        <p:spPr>
          <a:xfrm flipH="1">
            <a:off x="11201006" y="4473187"/>
            <a:ext cx="127931" cy="524238"/>
          </a:xfrm>
          <a:prstGeom prst="straightConnector1">
            <a:avLst/>
          </a:prstGeom>
          <a:noFill/>
          <a:ln cap="flat" cmpd="sng" w="19050">
            <a:solidFill>
              <a:srgbClr val="E4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77" name="Google Shape;977;p13"/>
          <p:cNvGrpSpPr/>
          <p:nvPr/>
        </p:nvGrpSpPr>
        <p:grpSpPr>
          <a:xfrm>
            <a:off x="11084522" y="4291738"/>
            <a:ext cx="581004" cy="299152"/>
            <a:chOff x="3668110" y="2448910"/>
            <a:chExt cx="3794234" cy="2165130"/>
          </a:xfrm>
        </p:grpSpPr>
        <p:sp>
          <p:nvSpPr>
            <p:cNvPr id="978" name="Google Shape;978;p13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0" name="Google Shape;980;p13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981" name="Google Shape;981;p13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3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3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3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5" name="Google Shape;985;p13"/>
          <p:cNvGrpSpPr/>
          <p:nvPr/>
        </p:nvGrpSpPr>
        <p:grpSpPr>
          <a:xfrm flipH="1">
            <a:off x="10917985" y="3322047"/>
            <a:ext cx="649485" cy="571200"/>
            <a:chOff x="2839" y="3501"/>
            <a:chExt cx="755" cy="803"/>
          </a:xfrm>
        </p:grpSpPr>
        <p:pic>
          <p:nvPicPr>
            <p:cNvPr descr="desktop_computer_stylized_medium" id="986" name="Google Shape;986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7" name="Google Shape;987;p13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8" name="Google Shape;988;p13"/>
          <p:cNvGrpSpPr/>
          <p:nvPr/>
        </p:nvGrpSpPr>
        <p:grpSpPr>
          <a:xfrm flipH="1">
            <a:off x="10249542" y="4410101"/>
            <a:ext cx="649485" cy="571200"/>
            <a:chOff x="2839" y="3501"/>
            <a:chExt cx="755" cy="803"/>
          </a:xfrm>
        </p:grpSpPr>
        <p:pic>
          <p:nvPicPr>
            <p:cNvPr descr="desktop_computer_stylized_medium" id="989" name="Google Shape;989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0" name="Google Shape;990;p13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13"/>
          <p:cNvGrpSpPr/>
          <p:nvPr/>
        </p:nvGrpSpPr>
        <p:grpSpPr>
          <a:xfrm flipH="1">
            <a:off x="10797829" y="4748945"/>
            <a:ext cx="649485" cy="571200"/>
            <a:chOff x="2839" y="3501"/>
            <a:chExt cx="755" cy="803"/>
          </a:xfrm>
        </p:grpSpPr>
        <p:pic>
          <p:nvPicPr>
            <p:cNvPr descr="desktop_computer_stylized_medium" id="992" name="Google Shape;992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3" name="Google Shape;993;p13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4" name="Google Shape;994;p13"/>
          <p:cNvGrpSpPr/>
          <p:nvPr/>
        </p:nvGrpSpPr>
        <p:grpSpPr>
          <a:xfrm>
            <a:off x="8226409" y="5199782"/>
            <a:ext cx="1926482" cy="1169355"/>
            <a:chOff x="9872135" y="4049856"/>
            <a:chExt cx="1167447" cy="689801"/>
          </a:xfrm>
        </p:grpSpPr>
        <p:pic>
          <p:nvPicPr>
            <p:cNvPr descr="antenna_radiation_stylized" id="995" name="Google Shape;995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253455" y="4053920"/>
              <a:ext cx="452014" cy="95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ccess_point_stylized_small" id="996" name="Google Shape;996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301992" y="4097214"/>
              <a:ext cx="380935" cy="31746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97" name="Google Shape;997;p13"/>
            <p:cNvGrpSpPr/>
            <p:nvPr/>
          </p:nvGrpSpPr>
          <p:grpSpPr>
            <a:xfrm>
              <a:off x="10257306" y="4049856"/>
              <a:ext cx="450526" cy="96315"/>
              <a:chOff x="2199" y="955"/>
              <a:chExt cx="2547" cy="506"/>
            </a:xfrm>
          </p:grpSpPr>
          <p:sp>
            <p:nvSpPr>
              <p:cNvPr id="998" name="Google Shape;998;p13"/>
              <p:cNvSpPr/>
              <p:nvPr/>
            </p:nvSpPr>
            <p:spPr>
              <a:xfrm>
                <a:off x="2199" y="1166"/>
                <a:ext cx="260" cy="281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13"/>
              <p:cNvSpPr/>
              <p:nvPr/>
            </p:nvSpPr>
            <p:spPr>
              <a:xfrm>
                <a:off x="2482" y="1040"/>
                <a:ext cx="900" cy="421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13"/>
              <p:cNvSpPr/>
              <p:nvPr/>
            </p:nvSpPr>
            <p:spPr>
              <a:xfrm>
                <a:off x="2782" y="1068"/>
                <a:ext cx="428" cy="269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13"/>
              <p:cNvSpPr/>
              <p:nvPr/>
            </p:nvSpPr>
            <p:spPr>
              <a:xfrm>
                <a:off x="3554" y="1075"/>
                <a:ext cx="377" cy="239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13"/>
              <p:cNvSpPr/>
              <p:nvPr/>
            </p:nvSpPr>
            <p:spPr>
              <a:xfrm>
                <a:off x="3646" y="997"/>
                <a:ext cx="660" cy="336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13"/>
              <p:cNvSpPr/>
              <p:nvPr/>
            </p:nvSpPr>
            <p:spPr>
              <a:xfrm>
                <a:off x="4116" y="955"/>
                <a:ext cx="630" cy="39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4" name="Google Shape;1004;p13"/>
            <p:cNvGrpSpPr/>
            <p:nvPr/>
          </p:nvGrpSpPr>
          <p:grpSpPr>
            <a:xfrm>
              <a:off x="9872135" y="4284324"/>
              <a:ext cx="408871" cy="378277"/>
              <a:chOff x="7339071" y="2307905"/>
              <a:chExt cx="511700" cy="446467"/>
            </a:xfrm>
          </p:grpSpPr>
          <p:grpSp>
            <p:nvGrpSpPr>
              <p:cNvPr id="1005" name="Google Shape;1005;p13"/>
              <p:cNvGrpSpPr/>
              <p:nvPr/>
            </p:nvGrpSpPr>
            <p:grpSpPr>
              <a:xfrm>
                <a:off x="7339071" y="2426725"/>
                <a:ext cx="511700" cy="327647"/>
                <a:chOff x="7455987" y="2414528"/>
                <a:chExt cx="511700" cy="327647"/>
              </a:xfrm>
            </p:grpSpPr>
            <p:pic>
              <p:nvPicPr>
                <p:cNvPr descr="laptop_keyboard" id="1006" name="Google Shape;1006;p1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 rot="109064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07" name="Google Shape;1007;p13"/>
                <p:cNvSpPr/>
                <p:nvPr/>
              </p:nvSpPr>
              <p:spPr>
                <a:xfrm>
                  <a:off x="7603304" y="2420984"/>
                  <a:ext cx="351919" cy="208167"/>
                </a:xfrm>
                <a:custGeom>
                  <a:rect b="b" l="l" r="r" t="t"/>
                  <a:pathLst>
                    <a:path extrusionOk="0" h="2442" w="298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screen" id="1008" name="Google Shape;1008;p13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09" name="Google Shape;1009;p13"/>
                <p:cNvSpPr/>
                <p:nvPr/>
              </p:nvSpPr>
              <p:spPr>
                <a:xfrm>
                  <a:off x="7667378" y="2414843"/>
                  <a:ext cx="298167" cy="38736"/>
                </a:xfrm>
                <a:custGeom>
                  <a:rect b="b" l="l" r="r" t="t"/>
                  <a:pathLst>
                    <a:path extrusionOk="0" h="455" w="2528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13"/>
                <p:cNvSpPr/>
                <p:nvPr/>
              </p:nvSpPr>
              <p:spPr>
                <a:xfrm>
                  <a:off x="7600188" y="2414528"/>
                  <a:ext cx="82770" cy="161243"/>
                </a:xfrm>
                <a:custGeom>
                  <a:rect b="b" l="l" r="r" t="t"/>
                  <a:pathLst>
                    <a:path extrusionOk="0" h="1893" w="702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13"/>
                <p:cNvSpPr/>
                <p:nvPr/>
              </p:nvSpPr>
              <p:spPr>
                <a:xfrm>
                  <a:off x="7874205" y="2443344"/>
                  <a:ext cx="89197" cy="186122"/>
                </a:xfrm>
                <a:custGeom>
                  <a:rect b="b" l="l" r="r" t="t"/>
                  <a:pathLst>
                    <a:path extrusionOk="0" h="2184" w="756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chemeClr val="l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13"/>
                <p:cNvSpPr/>
                <p:nvPr/>
              </p:nvSpPr>
              <p:spPr>
                <a:xfrm>
                  <a:off x="7599214" y="2567582"/>
                  <a:ext cx="327185" cy="62828"/>
                </a:xfrm>
                <a:custGeom>
                  <a:rect b="b" l="l" r="r" t="t"/>
                  <a:pathLst>
                    <a:path extrusionOk="0" h="738" w="2773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CC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13"/>
                <p:cNvSpPr/>
                <p:nvPr/>
              </p:nvSpPr>
              <p:spPr>
                <a:xfrm>
                  <a:off x="7884138" y="2444918"/>
                  <a:ext cx="83549" cy="186909"/>
                </a:xfrm>
                <a:custGeom>
                  <a:rect b="b" l="l" r="r" t="t"/>
                  <a:pathLst>
                    <a:path extrusionOk="0" h="1659" w="637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13"/>
                <p:cNvSpPr/>
                <p:nvPr/>
              </p:nvSpPr>
              <p:spPr>
                <a:xfrm>
                  <a:off x="7599603" y="2575928"/>
                  <a:ext cx="290961" cy="62041"/>
                </a:xfrm>
                <a:custGeom>
                  <a:rect b="b" l="l" r="r" t="t"/>
                  <a:pathLst>
                    <a:path extrusionOk="0" h="550" w="2216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15" name="Google Shape;1015;p13"/>
                <p:cNvGrpSpPr/>
                <p:nvPr/>
              </p:nvGrpSpPr>
              <p:grpSpPr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1016" name="Google Shape;1016;p13"/>
                  <p:cNvSpPr/>
                  <p:nvPr/>
                </p:nvSpPr>
                <p:spPr>
                  <a:xfrm>
                    <a:off x="1740" y="2642"/>
                    <a:ext cx="752" cy="327"/>
                  </a:xfrm>
                  <a:custGeom>
                    <a:rect b="b" l="l" r="r" t="t"/>
                    <a:pathLst>
                      <a:path extrusionOk="0" h="327" w="752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7" name="Google Shape;1017;p13"/>
                  <p:cNvSpPr/>
                  <p:nvPr/>
                </p:nvSpPr>
                <p:spPr>
                  <a:xfrm>
                    <a:off x="1754" y="2649"/>
                    <a:ext cx="726" cy="311"/>
                  </a:xfrm>
                  <a:custGeom>
                    <a:rect b="b" l="l" r="r" t="t"/>
                    <a:pathLst>
                      <a:path extrusionOk="0" h="311" w="726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8" name="Google Shape;1018;p13"/>
                  <p:cNvSpPr/>
                  <p:nvPr/>
                </p:nvSpPr>
                <p:spPr>
                  <a:xfrm>
                    <a:off x="1808" y="2770"/>
                    <a:ext cx="258" cy="100"/>
                  </a:xfrm>
                  <a:custGeom>
                    <a:rect b="b" l="l" r="r" t="t"/>
                    <a:pathLst>
                      <a:path extrusionOk="0" h="100" w="258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9" name="Google Shape;1019;p13"/>
                  <p:cNvSpPr/>
                  <p:nvPr/>
                </p:nvSpPr>
                <p:spPr>
                  <a:xfrm>
                    <a:off x="1799" y="2816"/>
                    <a:ext cx="194" cy="63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0" name="Google Shape;1020;p13"/>
                  <p:cNvSpPr/>
                  <p:nvPr/>
                </p:nvSpPr>
                <p:spPr>
                  <a:xfrm>
                    <a:off x="2020" y="2834"/>
                    <a:ext cx="258" cy="102"/>
                  </a:xfrm>
                  <a:custGeom>
                    <a:rect b="b" l="l" r="r" t="t"/>
                    <a:pathLst>
                      <a:path extrusionOk="0" h="102" w="258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1" name="Google Shape;1021;p13"/>
                  <p:cNvSpPr/>
                  <p:nvPr/>
                </p:nvSpPr>
                <p:spPr>
                  <a:xfrm>
                    <a:off x="2011" y="2882"/>
                    <a:ext cx="194" cy="63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22" name="Google Shape;1022;p13"/>
                <p:cNvSpPr/>
                <p:nvPr/>
              </p:nvSpPr>
              <p:spPr>
                <a:xfrm>
                  <a:off x="7763780" y="2647731"/>
                  <a:ext cx="119578" cy="80936"/>
                </a:xfrm>
                <a:custGeom>
                  <a:rect b="b" l="l" r="r" t="t"/>
                  <a:pathLst>
                    <a:path extrusionOk="0" h="792" w="990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3" name="Google Shape;1023;p13"/>
                <p:cNvSpPr/>
                <p:nvPr/>
              </p:nvSpPr>
              <p:spPr>
                <a:xfrm>
                  <a:off x="7458602" y="2654187"/>
                  <a:ext cx="305957" cy="73850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1024;p13"/>
                <p:cNvSpPr/>
                <p:nvPr/>
              </p:nvSpPr>
              <p:spPr>
                <a:xfrm>
                  <a:off x="7458797" y="2640645"/>
                  <a:ext cx="3311" cy="14959"/>
                </a:xfrm>
                <a:custGeom>
                  <a:rect b="b" l="l" r="r" t="t"/>
                  <a:pathLst>
                    <a:path extrusionOk="0" h="147" w="26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1025;p13"/>
                <p:cNvSpPr/>
                <p:nvPr/>
              </p:nvSpPr>
              <p:spPr>
                <a:xfrm>
                  <a:off x="7458992" y="2579707"/>
                  <a:ext cx="142170" cy="61883"/>
                </a:xfrm>
                <a:custGeom>
                  <a:rect b="b" l="l" r="r" t="t"/>
                  <a:pathLst>
                    <a:path extrusionOk="0" h="606" w="117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13"/>
                <p:cNvSpPr/>
                <p:nvPr/>
              </p:nvSpPr>
              <p:spPr>
                <a:xfrm>
                  <a:off x="7468535" y="2643795"/>
                  <a:ext cx="290182" cy="71016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7" name="Google Shape;1027;p13"/>
                <p:cNvSpPr/>
                <p:nvPr/>
              </p:nvSpPr>
              <p:spPr>
                <a:xfrm flipH="1" rot="10800000">
                  <a:off x="7758327" y="2638756"/>
                  <a:ext cx="118410" cy="73535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28" name="Google Shape;1028;p13"/>
              <p:cNvGrpSpPr/>
              <p:nvPr/>
            </p:nvGrpSpPr>
            <p:grpSpPr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1029" name="Google Shape;1029;p13"/>
                <p:cNvSpPr/>
                <p:nvPr/>
              </p:nvSpPr>
              <p:spPr>
                <a:xfrm>
                  <a:off x="2199" y="1166"/>
                  <a:ext cx="260" cy="281"/>
                </a:xfrm>
                <a:custGeom>
                  <a:rect b="b" l="l" r="r" t="t"/>
                  <a:pathLst>
                    <a:path extrusionOk="0" h="281" w="260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0" name="Google Shape;1030;p13"/>
                <p:cNvSpPr/>
                <p:nvPr/>
              </p:nvSpPr>
              <p:spPr>
                <a:xfrm>
                  <a:off x="2482" y="1040"/>
                  <a:ext cx="900" cy="421"/>
                </a:xfrm>
                <a:custGeom>
                  <a:rect b="b" l="l" r="r" t="t"/>
                  <a:pathLst>
                    <a:path extrusionOk="0" h="421" w="900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1031;p13"/>
                <p:cNvSpPr/>
                <p:nvPr/>
              </p:nvSpPr>
              <p:spPr>
                <a:xfrm>
                  <a:off x="2782" y="1068"/>
                  <a:ext cx="428" cy="269"/>
                </a:xfrm>
                <a:custGeom>
                  <a:rect b="b" l="l" r="r" t="t"/>
                  <a:pathLst>
                    <a:path extrusionOk="0" h="269" w="428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1032;p13"/>
                <p:cNvSpPr/>
                <p:nvPr/>
              </p:nvSpPr>
              <p:spPr>
                <a:xfrm>
                  <a:off x="3554" y="1075"/>
                  <a:ext cx="377" cy="239"/>
                </a:xfrm>
                <a:custGeom>
                  <a:rect b="b" l="l" r="r" t="t"/>
                  <a:pathLst>
                    <a:path extrusionOk="0" h="239" w="377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33;p13"/>
                <p:cNvSpPr/>
                <p:nvPr/>
              </p:nvSpPr>
              <p:spPr>
                <a:xfrm>
                  <a:off x="3646" y="997"/>
                  <a:ext cx="660" cy="336"/>
                </a:xfrm>
                <a:custGeom>
                  <a:rect b="b" l="l" r="r" t="t"/>
                  <a:pathLst>
                    <a:path extrusionOk="0" h="300" w="646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4" name="Google Shape;1034;p13"/>
                <p:cNvSpPr/>
                <p:nvPr/>
              </p:nvSpPr>
              <p:spPr>
                <a:xfrm>
                  <a:off x="4116" y="955"/>
                  <a:ext cx="630" cy="397"/>
                </a:xfrm>
                <a:custGeom>
                  <a:rect b="b" l="l" r="r" t="t"/>
                  <a:pathLst>
                    <a:path extrusionOk="0" h="397" w="630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035" name="Google Shape;1035;p13"/>
              <p:cNvCxnSpPr/>
              <p:nvPr/>
            </p:nvCxnSpPr>
            <p:spPr>
              <a:xfrm flipH="1">
                <a:off x="7594314" y="2366481"/>
                <a:ext cx="39385" cy="702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36" name="Google Shape;1036;p13"/>
            <p:cNvGrpSpPr/>
            <p:nvPr/>
          </p:nvGrpSpPr>
          <p:grpSpPr>
            <a:xfrm>
              <a:off x="10630711" y="4361380"/>
              <a:ext cx="408871" cy="378277"/>
              <a:chOff x="7339071" y="2307905"/>
              <a:chExt cx="511700" cy="446467"/>
            </a:xfrm>
          </p:grpSpPr>
          <p:grpSp>
            <p:nvGrpSpPr>
              <p:cNvPr id="1037" name="Google Shape;1037;p13"/>
              <p:cNvGrpSpPr/>
              <p:nvPr/>
            </p:nvGrpSpPr>
            <p:grpSpPr>
              <a:xfrm>
                <a:off x="7339071" y="2426725"/>
                <a:ext cx="511700" cy="327647"/>
                <a:chOff x="7455987" y="2414528"/>
                <a:chExt cx="511700" cy="327647"/>
              </a:xfrm>
            </p:grpSpPr>
            <p:pic>
              <p:nvPicPr>
                <p:cNvPr descr="laptop_keyboard" id="1038" name="Google Shape;1038;p1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 flipH="1" rot="109064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39" name="Google Shape;1039;p13"/>
                <p:cNvSpPr/>
                <p:nvPr/>
              </p:nvSpPr>
              <p:spPr>
                <a:xfrm>
                  <a:off x="7603304" y="2420984"/>
                  <a:ext cx="351919" cy="208167"/>
                </a:xfrm>
                <a:custGeom>
                  <a:rect b="b" l="l" r="r" t="t"/>
                  <a:pathLst>
                    <a:path extrusionOk="0" h="2442" w="298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screen" id="1040" name="Google Shape;1040;p13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41" name="Google Shape;1041;p13"/>
                <p:cNvSpPr/>
                <p:nvPr/>
              </p:nvSpPr>
              <p:spPr>
                <a:xfrm>
                  <a:off x="7667378" y="2414843"/>
                  <a:ext cx="298167" cy="38736"/>
                </a:xfrm>
                <a:custGeom>
                  <a:rect b="b" l="l" r="r" t="t"/>
                  <a:pathLst>
                    <a:path extrusionOk="0" h="455" w="2528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2" name="Google Shape;1042;p13"/>
                <p:cNvSpPr/>
                <p:nvPr/>
              </p:nvSpPr>
              <p:spPr>
                <a:xfrm>
                  <a:off x="7600188" y="2414528"/>
                  <a:ext cx="82770" cy="161243"/>
                </a:xfrm>
                <a:custGeom>
                  <a:rect b="b" l="l" r="r" t="t"/>
                  <a:pathLst>
                    <a:path extrusionOk="0" h="1893" w="702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3" name="Google Shape;1043;p13"/>
                <p:cNvSpPr/>
                <p:nvPr/>
              </p:nvSpPr>
              <p:spPr>
                <a:xfrm>
                  <a:off x="7874205" y="2443344"/>
                  <a:ext cx="89197" cy="186122"/>
                </a:xfrm>
                <a:custGeom>
                  <a:rect b="b" l="l" r="r" t="t"/>
                  <a:pathLst>
                    <a:path extrusionOk="0" h="2184" w="756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chemeClr val="lt1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4" name="Google Shape;1044;p13"/>
                <p:cNvSpPr/>
                <p:nvPr/>
              </p:nvSpPr>
              <p:spPr>
                <a:xfrm>
                  <a:off x="7599214" y="2567582"/>
                  <a:ext cx="327185" cy="62828"/>
                </a:xfrm>
                <a:custGeom>
                  <a:rect b="b" l="l" r="r" t="t"/>
                  <a:pathLst>
                    <a:path extrusionOk="0" h="738" w="2773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CC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5" name="Google Shape;1045;p13"/>
                <p:cNvSpPr/>
                <p:nvPr/>
              </p:nvSpPr>
              <p:spPr>
                <a:xfrm>
                  <a:off x="7884138" y="2444918"/>
                  <a:ext cx="83549" cy="186909"/>
                </a:xfrm>
                <a:custGeom>
                  <a:rect b="b" l="l" r="r" t="t"/>
                  <a:pathLst>
                    <a:path extrusionOk="0" h="1659" w="637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6" name="Google Shape;1046;p13"/>
                <p:cNvSpPr/>
                <p:nvPr/>
              </p:nvSpPr>
              <p:spPr>
                <a:xfrm>
                  <a:off x="7599603" y="2575928"/>
                  <a:ext cx="290961" cy="62041"/>
                </a:xfrm>
                <a:custGeom>
                  <a:rect b="b" l="l" r="r" t="t"/>
                  <a:pathLst>
                    <a:path extrusionOk="0" h="550" w="2216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47" name="Google Shape;1047;p13"/>
                <p:cNvGrpSpPr/>
                <p:nvPr/>
              </p:nvGrpSpPr>
              <p:grpSpPr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1048" name="Google Shape;1048;p13"/>
                  <p:cNvSpPr/>
                  <p:nvPr/>
                </p:nvSpPr>
                <p:spPr>
                  <a:xfrm>
                    <a:off x="1740" y="2642"/>
                    <a:ext cx="752" cy="327"/>
                  </a:xfrm>
                  <a:custGeom>
                    <a:rect b="b" l="l" r="r" t="t"/>
                    <a:pathLst>
                      <a:path extrusionOk="0" h="327" w="752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9" name="Google Shape;1049;p13"/>
                  <p:cNvSpPr/>
                  <p:nvPr/>
                </p:nvSpPr>
                <p:spPr>
                  <a:xfrm>
                    <a:off x="1754" y="2649"/>
                    <a:ext cx="726" cy="311"/>
                  </a:xfrm>
                  <a:custGeom>
                    <a:rect b="b" l="l" r="r" t="t"/>
                    <a:pathLst>
                      <a:path extrusionOk="0" h="311" w="726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0" name="Google Shape;1050;p13"/>
                  <p:cNvSpPr/>
                  <p:nvPr/>
                </p:nvSpPr>
                <p:spPr>
                  <a:xfrm>
                    <a:off x="1808" y="2770"/>
                    <a:ext cx="258" cy="100"/>
                  </a:xfrm>
                  <a:custGeom>
                    <a:rect b="b" l="l" r="r" t="t"/>
                    <a:pathLst>
                      <a:path extrusionOk="0" h="100" w="258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1" name="Google Shape;1051;p13"/>
                  <p:cNvSpPr/>
                  <p:nvPr/>
                </p:nvSpPr>
                <p:spPr>
                  <a:xfrm>
                    <a:off x="1799" y="2816"/>
                    <a:ext cx="194" cy="63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2" name="Google Shape;1052;p13"/>
                  <p:cNvSpPr/>
                  <p:nvPr/>
                </p:nvSpPr>
                <p:spPr>
                  <a:xfrm>
                    <a:off x="2020" y="2834"/>
                    <a:ext cx="258" cy="102"/>
                  </a:xfrm>
                  <a:custGeom>
                    <a:rect b="b" l="l" r="r" t="t"/>
                    <a:pathLst>
                      <a:path extrusionOk="0" h="102" w="258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3" name="Google Shape;1053;p13"/>
                  <p:cNvSpPr/>
                  <p:nvPr/>
                </p:nvSpPr>
                <p:spPr>
                  <a:xfrm>
                    <a:off x="2011" y="2882"/>
                    <a:ext cx="194" cy="63"/>
                  </a:xfrm>
                  <a:custGeom>
                    <a:rect b="b" l="l" r="r" t="t"/>
                    <a:pathLst>
                      <a:path extrusionOk="0" h="63" w="194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54" name="Google Shape;1054;p13"/>
                <p:cNvSpPr/>
                <p:nvPr/>
              </p:nvSpPr>
              <p:spPr>
                <a:xfrm>
                  <a:off x="7763780" y="2647731"/>
                  <a:ext cx="119578" cy="80936"/>
                </a:xfrm>
                <a:custGeom>
                  <a:rect b="b" l="l" r="r" t="t"/>
                  <a:pathLst>
                    <a:path extrusionOk="0" h="792" w="990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5" name="Google Shape;1055;p13"/>
                <p:cNvSpPr/>
                <p:nvPr/>
              </p:nvSpPr>
              <p:spPr>
                <a:xfrm>
                  <a:off x="7458602" y="2654187"/>
                  <a:ext cx="305957" cy="73850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6" name="Google Shape;1056;p13"/>
                <p:cNvSpPr/>
                <p:nvPr/>
              </p:nvSpPr>
              <p:spPr>
                <a:xfrm>
                  <a:off x="7458797" y="2640645"/>
                  <a:ext cx="3311" cy="14959"/>
                </a:xfrm>
                <a:custGeom>
                  <a:rect b="b" l="l" r="r" t="t"/>
                  <a:pathLst>
                    <a:path extrusionOk="0" h="147" w="26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7" name="Google Shape;1057;p13"/>
                <p:cNvSpPr/>
                <p:nvPr/>
              </p:nvSpPr>
              <p:spPr>
                <a:xfrm>
                  <a:off x="7458992" y="2579707"/>
                  <a:ext cx="142170" cy="61883"/>
                </a:xfrm>
                <a:custGeom>
                  <a:rect b="b" l="l" r="r" t="t"/>
                  <a:pathLst>
                    <a:path extrusionOk="0" h="606" w="117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8" name="Google Shape;1058;p13"/>
                <p:cNvSpPr/>
                <p:nvPr/>
              </p:nvSpPr>
              <p:spPr>
                <a:xfrm>
                  <a:off x="7468535" y="2643795"/>
                  <a:ext cx="290182" cy="71016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9" name="Google Shape;1059;p13"/>
                <p:cNvSpPr/>
                <p:nvPr/>
              </p:nvSpPr>
              <p:spPr>
                <a:xfrm flipH="1" rot="10800000">
                  <a:off x="7758327" y="2638756"/>
                  <a:ext cx="118410" cy="73535"/>
                </a:xfrm>
                <a:custGeom>
                  <a:rect b="b" l="l" r="r" t="t"/>
                  <a:pathLst>
                    <a:path extrusionOk="0" h="723" w="2532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60" name="Google Shape;1060;p13"/>
              <p:cNvGrpSpPr/>
              <p:nvPr/>
            </p:nvGrpSpPr>
            <p:grpSpPr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1061" name="Google Shape;1061;p13"/>
                <p:cNvSpPr/>
                <p:nvPr/>
              </p:nvSpPr>
              <p:spPr>
                <a:xfrm>
                  <a:off x="2199" y="1166"/>
                  <a:ext cx="260" cy="281"/>
                </a:xfrm>
                <a:custGeom>
                  <a:rect b="b" l="l" r="r" t="t"/>
                  <a:pathLst>
                    <a:path extrusionOk="0" h="281" w="260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2" name="Google Shape;1062;p13"/>
                <p:cNvSpPr/>
                <p:nvPr/>
              </p:nvSpPr>
              <p:spPr>
                <a:xfrm>
                  <a:off x="2482" y="1040"/>
                  <a:ext cx="900" cy="421"/>
                </a:xfrm>
                <a:custGeom>
                  <a:rect b="b" l="l" r="r" t="t"/>
                  <a:pathLst>
                    <a:path extrusionOk="0" h="421" w="900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3" name="Google Shape;1063;p13"/>
                <p:cNvSpPr/>
                <p:nvPr/>
              </p:nvSpPr>
              <p:spPr>
                <a:xfrm>
                  <a:off x="2782" y="1068"/>
                  <a:ext cx="428" cy="269"/>
                </a:xfrm>
                <a:custGeom>
                  <a:rect b="b" l="l" r="r" t="t"/>
                  <a:pathLst>
                    <a:path extrusionOk="0" h="269" w="428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4" name="Google Shape;1064;p13"/>
                <p:cNvSpPr/>
                <p:nvPr/>
              </p:nvSpPr>
              <p:spPr>
                <a:xfrm>
                  <a:off x="3554" y="1075"/>
                  <a:ext cx="377" cy="239"/>
                </a:xfrm>
                <a:custGeom>
                  <a:rect b="b" l="l" r="r" t="t"/>
                  <a:pathLst>
                    <a:path extrusionOk="0" h="239" w="377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5" name="Google Shape;1065;p13"/>
                <p:cNvSpPr/>
                <p:nvPr/>
              </p:nvSpPr>
              <p:spPr>
                <a:xfrm>
                  <a:off x="3646" y="997"/>
                  <a:ext cx="660" cy="336"/>
                </a:xfrm>
                <a:custGeom>
                  <a:rect b="b" l="l" r="r" t="t"/>
                  <a:pathLst>
                    <a:path extrusionOk="0" h="300" w="646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6" name="Google Shape;1066;p13"/>
                <p:cNvSpPr/>
                <p:nvPr/>
              </p:nvSpPr>
              <p:spPr>
                <a:xfrm>
                  <a:off x="4116" y="955"/>
                  <a:ext cx="630" cy="397"/>
                </a:xfrm>
                <a:custGeom>
                  <a:rect b="b" l="l" r="r" t="t"/>
                  <a:pathLst>
                    <a:path extrusionOk="0" h="397" w="630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067" name="Google Shape;1067;p13"/>
              <p:cNvCxnSpPr/>
              <p:nvPr/>
            </p:nvCxnSpPr>
            <p:spPr>
              <a:xfrm flipH="1">
                <a:off x="7594314" y="2366481"/>
                <a:ext cx="39385" cy="7020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068" name="Google Shape;1068;p13"/>
          <p:cNvGrpSpPr/>
          <p:nvPr/>
        </p:nvGrpSpPr>
        <p:grpSpPr>
          <a:xfrm>
            <a:off x="7840518" y="1242873"/>
            <a:ext cx="4037013" cy="1377421"/>
            <a:chOff x="7785100" y="730250"/>
            <a:chExt cx="4037013" cy="1377421"/>
          </a:xfrm>
        </p:grpSpPr>
        <p:grpSp>
          <p:nvGrpSpPr>
            <p:cNvPr id="1069" name="Google Shape;1069;p13"/>
            <p:cNvGrpSpPr/>
            <p:nvPr/>
          </p:nvGrpSpPr>
          <p:grpSpPr>
            <a:xfrm>
              <a:off x="7785100" y="736600"/>
              <a:ext cx="850900" cy="527050"/>
              <a:chOff x="-490" y="1664"/>
              <a:chExt cx="1429" cy="842"/>
            </a:xfrm>
          </p:grpSpPr>
          <p:sp>
            <p:nvSpPr>
              <p:cNvPr id="1070" name="Google Shape;1070;p13"/>
              <p:cNvSpPr/>
              <p:nvPr/>
            </p:nvSpPr>
            <p:spPr>
              <a:xfrm>
                <a:off x="-490" y="1664"/>
                <a:ext cx="1429" cy="294"/>
              </a:xfrm>
              <a:prstGeom prst="triangle">
                <a:avLst>
                  <a:gd fmla="val 500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71" name="Google Shape;1071;p13"/>
              <p:cNvGrpSpPr/>
              <p:nvPr/>
            </p:nvGrpSpPr>
            <p:grpSpPr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1072" name="Google Shape;1072;p13"/>
                <p:cNvSpPr/>
                <p:nvPr/>
              </p:nvSpPr>
              <p:spPr>
                <a:xfrm>
                  <a:off x="-338" y="1923"/>
                  <a:ext cx="1128" cy="583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73" name="Google Shape;1073;p13"/>
                <p:cNvCxnSpPr/>
                <p:nvPr/>
              </p:nvCxnSpPr>
              <p:spPr>
                <a:xfrm>
                  <a:off x="-150" y="2271"/>
                  <a:ext cx="673" cy="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4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1074" name="Google Shape;1074;p13"/>
                <p:cNvGrpSpPr/>
                <p:nvPr/>
              </p:nvGrpSpPr>
              <p:grpSpPr>
                <a:xfrm>
                  <a:off x="67" y="2192"/>
                  <a:ext cx="387" cy="139"/>
                  <a:chOff x="320" y="890"/>
                  <a:chExt cx="871" cy="339"/>
                </a:xfrm>
              </p:grpSpPr>
              <p:sp>
                <p:nvSpPr>
                  <p:cNvPr id="1075" name="Google Shape;1075;p13"/>
                  <p:cNvSpPr/>
                  <p:nvPr/>
                </p:nvSpPr>
                <p:spPr>
                  <a:xfrm>
                    <a:off x="320" y="1000"/>
                    <a:ext cx="871" cy="229"/>
                  </a:xfrm>
                  <a:prstGeom prst="rect">
                    <a:avLst/>
                  </a:prstGeom>
                  <a:solidFill>
                    <a:srgbClr val="EC86A6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6" name="Google Shape;1076;p13"/>
                  <p:cNvSpPr/>
                  <p:nvPr/>
                </p:nvSpPr>
                <p:spPr>
                  <a:xfrm>
                    <a:off x="392" y="1074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7" name="Google Shape;1077;p13"/>
                  <p:cNvSpPr/>
                  <p:nvPr/>
                </p:nvSpPr>
                <p:spPr>
                  <a:xfrm>
                    <a:off x="464" y="1074"/>
                    <a:ext cx="54" cy="56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8" name="Google Shape;1078;p13"/>
                  <p:cNvSpPr/>
                  <p:nvPr/>
                </p:nvSpPr>
                <p:spPr>
                  <a:xfrm>
                    <a:off x="536" y="1068"/>
                    <a:ext cx="60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9" name="Google Shape;1079;p13"/>
                  <p:cNvSpPr/>
                  <p:nvPr/>
                </p:nvSpPr>
                <p:spPr>
                  <a:xfrm>
                    <a:off x="615" y="1068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0" name="Google Shape;1080;p13"/>
                  <p:cNvSpPr/>
                  <p:nvPr/>
                </p:nvSpPr>
                <p:spPr>
                  <a:xfrm flipH="1" rot="10800000">
                    <a:off x="322" y="890"/>
                    <a:ext cx="859" cy="110"/>
                  </a:xfrm>
                  <a:custGeom>
                    <a:rect b="b" l="l" r="r" t="t"/>
                    <a:pathLst>
                      <a:path extrusionOk="0" h="21600" w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C86A6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pic>
              <p:nvPicPr>
                <p:cNvPr descr="desktop_computer_stylized_small" id="1081" name="Google Shape;1081;p13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0" l="0" r="0" t="0"/>
                <a:stretch/>
              </p:blipFill>
              <p:spPr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82" name="Google Shape;1082;p13"/>
                <p:cNvSpPr/>
                <p:nvPr/>
              </p:nvSpPr>
              <p:spPr>
                <a:xfrm>
                  <a:off x="528" y="2232"/>
                  <a:ext cx="104" cy="91"/>
                </a:xfrm>
                <a:prstGeom prst="rect">
                  <a:avLst/>
                </a:prstGeom>
                <a:solidFill>
                  <a:srgbClr val="E40000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3" name="Google Shape;1083;p13"/>
                <p:cNvSpPr/>
                <p:nvPr/>
              </p:nvSpPr>
              <p:spPr>
                <a:xfrm>
                  <a:off x="282" y="1951"/>
                  <a:ext cx="302" cy="274"/>
                </a:xfrm>
                <a:custGeom>
                  <a:rect b="b" l="l" r="r" t="t"/>
                  <a:pathLst>
                    <a:path extrusionOk="0" h="274" w="381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rgbClr val="E4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tv" id="1084" name="Google Shape;1084;p13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cxnSp>
          <p:nvCxnSpPr>
            <p:cNvPr id="1085" name="Google Shape;1085;p13"/>
            <p:cNvCxnSpPr/>
            <p:nvPr/>
          </p:nvCxnSpPr>
          <p:spPr>
            <a:xfrm>
              <a:off x="8423564" y="1479550"/>
              <a:ext cx="2593686" cy="0"/>
            </a:xfrm>
            <a:prstGeom prst="straightConnector1">
              <a:avLst/>
            </a:prstGeom>
            <a:noFill/>
            <a:ln cap="flat" cmpd="sng" w="19050">
              <a:solidFill>
                <a:srgbClr val="E4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6" name="Google Shape;1086;p13"/>
            <p:cNvSpPr txBox="1"/>
            <p:nvPr/>
          </p:nvSpPr>
          <p:spPr>
            <a:xfrm>
              <a:off x="9439275" y="808038"/>
              <a:ext cx="488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96969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  <p:grpSp>
          <p:nvGrpSpPr>
            <p:cNvPr id="1087" name="Google Shape;1087;p13"/>
            <p:cNvGrpSpPr/>
            <p:nvPr/>
          </p:nvGrpSpPr>
          <p:grpSpPr>
            <a:xfrm>
              <a:off x="7872413" y="1479550"/>
              <a:ext cx="850900" cy="623888"/>
              <a:chOff x="7872413" y="1479550"/>
              <a:chExt cx="850900" cy="623888"/>
            </a:xfrm>
          </p:grpSpPr>
          <p:grpSp>
            <p:nvGrpSpPr>
              <p:cNvPr id="1088" name="Google Shape;1088;p13"/>
              <p:cNvGrpSpPr/>
              <p:nvPr/>
            </p:nvGrpSpPr>
            <p:grpSpPr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1089" name="Google Shape;1089;p13"/>
                <p:cNvSpPr/>
                <p:nvPr/>
              </p:nvSpPr>
              <p:spPr>
                <a:xfrm>
                  <a:off x="-490" y="1664"/>
                  <a:ext cx="1429" cy="294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90" name="Google Shape;1090;p13"/>
                <p:cNvGrpSpPr/>
                <p:nvPr/>
              </p:nvGrpSpPr>
              <p:grpSpPr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1091" name="Google Shape;1091;p13"/>
                  <p:cNvSpPr/>
                  <p:nvPr/>
                </p:nvSpPr>
                <p:spPr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092" name="Google Shape;1092;p13"/>
                  <p:cNvCxnSpPr/>
                  <p:nvPr/>
                </p:nvCxnSpPr>
                <p:spPr>
                  <a:xfrm>
                    <a:off x="-150" y="2271"/>
                    <a:ext cx="676" cy="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093" name="Google Shape;1093;p13"/>
                  <p:cNvGrpSpPr/>
                  <p:nvPr/>
                </p:nvGrpSpPr>
                <p:grpSpPr>
                  <a:xfrm>
                    <a:off x="67" y="2192"/>
                    <a:ext cx="387" cy="139"/>
                    <a:chOff x="320" y="890"/>
                    <a:chExt cx="871" cy="339"/>
                  </a:xfrm>
                </p:grpSpPr>
                <p:sp>
                  <p:nvSpPr>
                    <p:cNvPr id="1094" name="Google Shape;1094;p13"/>
                    <p:cNvSpPr/>
                    <p:nvPr/>
                  </p:nvSpPr>
                  <p:spPr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95" name="Google Shape;1095;p13"/>
                    <p:cNvSpPr/>
                    <p:nvPr/>
                  </p:nvSpPr>
                  <p:spPr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96" name="Google Shape;1096;p13"/>
                    <p:cNvSpPr/>
                    <p:nvPr/>
                  </p:nvSpPr>
                  <p:spPr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97" name="Google Shape;1097;p13"/>
                    <p:cNvSpPr/>
                    <p:nvPr/>
                  </p:nvSpPr>
                  <p:spPr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98" name="Google Shape;1098;p13"/>
                    <p:cNvSpPr/>
                    <p:nvPr/>
                  </p:nvSpPr>
                  <p:spPr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99" name="Google Shape;1099;p13"/>
                    <p:cNvSpPr/>
                    <p:nvPr/>
                  </p:nvSpPr>
                  <p:spPr>
                    <a:xfrm flipH="1" rot="10800000">
                      <a:off x="322" y="890"/>
                      <a:ext cx="859" cy="110"/>
                    </a:xfrm>
                    <a:custGeom>
                      <a:rect b="b" l="l" r="r" t="t"/>
                      <a:pathLst>
                        <a:path extrusionOk="0" h="21600" w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pic>
                <p:nvPicPr>
                  <p:cNvPr descr="desktop_computer_stylized_small" id="1100" name="Google Shape;1100;p13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0" l="0" r="0" t="0"/>
                  <a:stretch/>
                </p:blipFill>
                <p:spPr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101" name="Google Shape;1101;p13"/>
                  <p:cNvSpPr/>
                  <p:nvPr/>
                </p:nvSpPr>
                <p:spPr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02" name="Google Shape;1102;p13"/>
                  <p:cNvSpPr/>
                  <p:nvPr/>
                </p:nvSpPr>
                <p:spPr>
                  <a:xfrm>
                    <a:off x="282" y="1951"/>
                    <a:ext cx="302" cy="274"/>
                  </a:xfrm>
                  <a:custGeom>
                    <a:rect b="b" l="l" r="r" t="t"/>
                    <a:pathLst>
                      <a:path extrusionOk="0" h="274" w="381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descr="tv" id="1103" name="Google Shape;1103;p13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 b="0" l="0" r="0" t="0"/>
                  <a:stretch/>
                </p:blipFill>
                <p:spPr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sp>
            <p:nvSpPr>
              <p:cNvPr id="1104" name="Google Shape;1104;p13"/>
              <p:cNvSpPr/>
              <p:nvPr/>
            </p:nvSpPr>
            <p:spPr>
              <a:xfrm>
                <a:off x="8543925" y="1479550"/>
                <a:ext cx="127000" cy="476250"/>
              </a:xfrm>
              <a:custGeom>
                <a:rect b="b" l="l" r="r" t="t"/>
                <a:pathLst>
                  <a:path extrusionOk="0" h="300" w="8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cap="flat" cmpd="sng" w="9525">
                <a:solidFill>
                  <a:srgbClr val="E4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5" name="Google Shape;1105;p13"/>
            <p:cNvSpPr/>
            <p:nvPr/>
          </p:nvSpPr>
          <p:spPr>
            <a:xfrm>
              <a:off x="10755313" y="1054100"/>
              <a:ext cx="955675" cy="7000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11012488" y="1236663"/>
              <a:ext cx="330200" cy="454025"/>
            </a:xfrm>
            <a:custGeom>
              <a:rect b="b" l="l" r="r" t="t"/>
              <a:pathLst>
                <a:path extrusionOk="0" h="412" w="318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9000">
                  <a:srgbClr val="E40000"/>
                </a:gs>
                <a:gs pos="100000">
                  <a:srgbClr val="E40000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11009842" y="1167342"/>
              <a:ext cx="366713" cy="406400"/>
            </a:xfrm>
            <a:custGeom>
              <a:rect b="b" l="l" r="r" t="t"/>
              <a:pathLst>
                <a:path extrusionOk="0" h="369" w="353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" name="Google Shape;1108;p13"/>
            <p:cNvCxnSpPr/>
            <p:nvPr/>
          </p:nvCxnSpPr>
          <p:spPr>
            <a:xfrm flipH="1">
              <a:off x="11339513" y="1295400"/>
              <a:ext cx="34925" cy="682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13"/>
            <p:cNvCxnSpPr/>
            <p:nvPr/>
          </p:nvCxnSpPr>
          <p:spPr>
            <a:xfrm>
              <a:off x="11041063" y="1466850"/>
              <a:ext cx="26828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10" name="Google Shape;1110;p13"/>
            <p:cNvSpPr/>
            <p:nvPr/>
          </p:nvSpPr>
          <p:spPr>
            <a:xfrm>
              <a:off x="11034713" y="1290638"/>
              <a:ext cx="274637" cy="115887"/>
            </a:xfrm>
            <a:custGeom>
              <a:rect b="b" l="l" r="r" t="t"/>
              <a:pathLst>
                <a:path extrusionOk="0" h="105" w="264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13"/>
            <p:cNvSpPr/>
            <p:nvPr/>
          </p:nvSpPr>
          <p:spPr>
            <a:xfrm flipH="1" rot="10800000">
              <a:off x="11034713" y="1527175"/>
              <a:ext cx="274637" cy="114300"/>
            </a:xfrm>
            <a:custGeom>
              <a:rect b="b" l="l" r="r" t="t"/>
              <a:pathLst>
                <a:path extrusionOk="0" h="105" w="264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10615613" y="790575"/>
              <a:ext cx="1206500" cy="261938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3" name="Google Shape;1113;p13"/>
            <p:cNvGrpSpPr/>
            <p:nvPr/>
          </p:nvGrpSpPr>
          <p:grpSpPr>
            <a:xfrm>
              <a:off x="8699500" y="730250"/>
              <a:ext cx="850900" cy="755650"/>
              <a:chOff x="8699500" y="730250"/>
              <a:chExt cx="850900" cy="755650"/>
            </a:xfrm>
          </p:grpSpPr>
          <p:grpSp>
            <p:nvGrpSpPr>
              <p:cNvPr id="1114" name="Google Shape;1114;p13"/>
              <p:cNvGrpSpPr/>
              <p:nvPr/>
            </p:nvGrpSpPr>
            <p:grpSpPr>
              <a:xfrm>
                <a:off x="8699500" y="730250"/>
                <a:ext cx="850900" cy="527050"/>
                <a:chOff x="-490" y="1664"/>
                <a:chExt cx="1429" cy="842"/>
              </a:xfrm>
            </p:grpSpPr>
            <p:sp>
              <p:nvSpPr>
                <p:cNvPr id="1115" name="Google Shape;1115;p13"/>
                <p:cNvSpPr/>
                <p:nvPr/>
              </p:nvSpPr>
              <p:spPr>
                <a:xfrm>
                  <a:off x="-490" y="1664"/>
                  <a:ext cx="1429" cy="294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16" name="Google Shape;1116;p13"/>
                <p:cNvGrpSpPr/>
                <p:nvPr/>
              </p:nvGrpSpPr>
              <p:grpSpPr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1117" name="Google Shape;1117;p13"/>
                  <p:cNvSpPr/>
                  <p:nvPr/>
                </p:nvSpPr>
                <p:spPr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118" name="Google Shape;1118;p13"/>
                  <p:cNvCxnSpPr/>
                  <p:nvPr/>
                </p:nvCxnSpPr>
                <p:spPr>
                  <a:xfrm>
                    <a:off x="-150" y="2271"/>
                    <a:ext cx="673" cy="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119" name="Google Shape;1119;p13"/>
                  <p:cNvGrpSpPr/>
                  <p:nvPr/>
                </p:nvGrpSpPr>
                <p:grpSpPr>
                  <a:xfrm>
                    <a:off x="67" y="2192"/>
                    <a:ext cx="387" cy="139"/>
                    <a:chOff x="320" y="890"/>
                    <a:chExt cx="871" cy="339"/>
                  </a:xfrm>
                </p:grpSpPr>
                <p:sp>
                  <p:nvSpPr>
                    <p:cNvPr id="1120" name="Google Shape;1120;p13"/>
                    <p:cNvSpPr/>
                    <p:nvPr/>
                  </p:nvSpPr>
                  <p:spPr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21" name="Google Shape;1121;p13"/>
                    <p:cNvSpPr/>
                    <p:nvPr/>
                  </p:nvSpPr>
                  <p:spPr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22" name="Google Shape;1122;p13"/>
                    <p:cNvSpPr/>
                    <p:nvPr/>
                  </p:nvSpPr>
                  <p:spPr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23" name="Google Shape;1123;p13"/>
                    <p:cNvSpPr/>
                    <p:nvPr/>
                  </p:nvSpPr>
                  <p:spPr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24" name="Google Shape;1124;p13"/>
                    <p:cNvSpPr/>
                    <p:nvPr/>
                  </p:nvSpPr>
                  <p:spPr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25" name="Google Shape;1125;p13"/>
                    <p:cNvSpPr/>
                    <p:nvPr/>
                  </p:nvSpPr>
                  <p:spPr>
                    <a:xfrm flipH="1" rot="10800000">
                      <a:off x="322" y="890"/>
                      <a:ext cx="859" cy="110"/>
                    </a:xfrm>
                    <a:custGeom>
                      <a:rect b="b" l="l" r="r" t="t"/>
                      <a:pathLst>
                        <a:path extrusionOk="0" h="21600" w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pic>
                <p:nvPicPr>
                  <p:cNvPr descr="desktop_computer_stylized_small" id="1126" name="Google Shape;1126;p13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0" l="0" r="0" t="0"/>
                  <a:stretch/>
                </p:blipFill>
                <p:spPr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127" name="Google Shape;1127;p13"/>
                  <p:cNvSpPr/>
                  <p:nvPr/>
                </p:nvSpPr>
                <p:spPr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28" name="Google Shape;1128;p13"/>
                  <p:cNvSpPr/>
                  <p:nvPr/>
                </p:nvSpPr>
                <p:spPr>
                  <a:xfrm>
                    <a:off x="282" y="1951"/>
                    <a:ext cx="302" cy="274"/>
                  </a:xfrm>
                  <a:custGeom>
                    <a:rect b="b" l="l" r="r" t="t"/>
                    <a:pathLst>
                      <a:path extrusionOk="0" h="274" w="381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descr="tv" id="1129" name="Google Shape;1129;p13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 b="0" l="0" r="0" t="0"/>
                  <a:stretch/>
                </p:blipFill>
                <p:spPr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cxnSp>
            <p:nvCxnSpPr>
              <p:cNvPr id="1130" name="Google Shape;1130;p13"/>
              <p:cNvCxnSpPr/>
              <p:nvPr/>
            </p:nvCxnSpPr>
            <p:spPr>
              <a:xfrm>
                <a:off x="9334500" y="1147233"/>
                <a:ext cx="0" cy="3386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E4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1131" name="Google Shape;1131;p13"/>
            <p:cNvCxnSpPr/>
            <p:nvPr/>
          </p:nvCxnSpPr>
          <p:spPr>
            <a:xfrm>
              <a:off x="8428567" y="1151466"/>
              <a:ext cx="0" cy="338667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132" name="Google Shape;1132;p13"/>
            <p:cNvGrpSpPr/>
            <p:nvPr/>
          </p:nvGrpSpPr>
          <p:grpSpPr>
            <a:xfrm>
              <a:off x="8795279" y="1483783"/>
              <a:ext cx="850900" cy="623888"/>
              <a:chOff x="7872413" y="1479550"/>
              <a:chExt cx="850900" cy="623888"/>
            </a:xfrm>
          </p:grpSpPr>
          <p:grpSp>
            <p:nvGrpSpPr>
              <p:cNvPr id="1133" name="Google Shape;1133;p13"/>
              <p:cNvGrpSpPr/>
              <p:nvPr/>
            </p:nvGrpSpPr>
            <p:grpSpPr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1134" name="Google Shape;1134;p13"/>
                <p:cNvSpPr/>
                <p:nvPr/>
              </p:nvSpPr>
              <p:spPr>
                <a:xfrm>
                  <a:off x="-490" y="1664"/>
                  <a:ext cx="1429" cy="294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35" name="Google Shape;1135;p13"/>
                <p:cNvGrpSpPr/>
                <p:nvPr/>
              </p:nvGrpSpPr>
              <p:grpSpPr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1136" name="Google Shape;1136;p13"/>
                  <p:cNvSpPr/>
                  <p:nvPr/>
                </p:nvSpPr>
                <p:spPr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137" name="Google Shape;1137;p13"/>
                  <p:cNvCxnSpPr/>
                  <p:nvPr/>
                </p:nvCxnSpPr>
                <p:spPr>
                  <a:xfrm>
                    <a:off x="-150" y="2271"/>
                    <a:ext cx="676" cy="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grpSp>
                <p:nvGrpSpPr>
                  <p:cNvPr id="1138" name="Google Shape;1138;p13"/>
                  <p:cNvGrpSpPr/>
                  <p:nvPr/>
                </p:nvGrpSpPr>
                <p:grpSpPr>
                  <a:xfrm>
                    <a:off x="67" y="2192"/>
                    <a:ext cx="387" cy="139"/>
                    <a:chOff x="320" y="890"/>
                    <a:chExt cx="871" cy="339"/>
                  </a:xfrm>
                </p:grpSpPr>
                <p:sp>
                  <p:nvSpPr>
                    <p:cNvPr id="1139" name="Google Shape;1139;p13"/>
                    <p:cNvSpPr/>
                    <p:nvPr/>
                  </p:nvSpPr>
                  <p:spPr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0" name="Google Shape;1140;p13"/>
                    <p:cNvSpPr/>
                    <p:nvPr/>
                  </p:nvSpPr>
                  <p:spPr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1" name="Google Shape;1141;p13"/>
                    <p:cNvSpPr/>
                    <p:nvPr/>
                  </p:nvSpPr>
                  <p:spPr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2" name="Google Shape;1142;p13"/>
                    <p:cNvSpPr/>
                    <p:nvPr/>
                  </p:nvSpPr>
                  <p:spPr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3" name="Google Shape;1143;p13"/>
                    <p:cNvSpPr/>
                    <p:nvPr/>
                  </p:nvSpPr>
                  <p:spPr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4" name="Google Shape;1144;p13"/>
                    <p:cNvSpPr/>
                    <p:nvPr/>
                  </p:nvSpPr>
                  <p:spPr>
                    <a:xfrm flipH="1" rot="10800000">
                      <a:off x="322" y="890"/>
                      <a:ext cx="859" cy="110"/>
                    </a:xfrm>
                    <a:custGeom>
                      <a:rect b="b" l="l" r="r" t="t"/>
                      <a:pathLst>
                        <a:path extrusionOk="0" h="21600" w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FBFBF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pic>
                <p:nvPicPr>
                  <p:cNvPr descr="desktop_computer_stylized_small" id="1145" name="Google Shape;1145;p13"/>
                  <p:cNvPicPr preferRelativeResize="0"/>
                  <p:nvPr/>
                </p:nvPicPr>
                <p:blipFill rotWithShape="1">
                  <a:blip r:embed="rId10">
                    <a:alphaModFix/>
                  </a:blip>
                  <a:srcRect b="0" l="0" r="0" t="0"/>
                  <a:stretch/>
                </p:blipFill>
                <p:spPr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146" name="Google Shape;1146;p13"/>
                  <p:cNvSpPr/>
                  <p:nvPr/>
                </p:nvSpPr>
                <p:spPr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47" name="Google Shape;1147;p13"/>
                  <p:cNvSpPr/>
                  <p:nvPr/>
                </p:nvSpPr>
                <p:spPr>
                  <a:xfrm>
                    <a:off x="282" y="1951"/>
                    <a:ext cx="302" cy="274"/>
                  </a:xfrm>
                  <a:custGeom>
                    <a:rect b="b" l="l" r="r" t="t"/>
                    <a:pathLst>
                      <a:path extrusionOk="0" h="274" w="381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rgbClr val="E4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pic>
                <p:nvPicPr>
                  <p:cNvPr descr="tv" id="1148" name="Google Shape;1148;p13"/>
                  <p:cNvPicPr preferRelativeResize="0"/>
                  <p:nvPr/>
                </p:nvPicPr>
                <p:blipFill rotWithShape="1">
                  <a:blip r:embed="rId11">
                    <a:alphaModFix/>
                  </a:blip>
                  <a:srcRect b="0" l="0" r="0" t="0"/>
                  <a:stretch/>
                </p:blipFill>
                <p:spPr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sp>
            <p:nvSpPr>
              <p:cNvPr id="1149" name="Google Shape;1149;p13"/>
              <p:cNvSpPr/>
              <p:nvPr/>
            </p:nvSpPr>
            <p:spPr>
              <a:xfrm>
                <a:off x="8543925" y="1479550"/>
                <a:ext cx="127000" cy="476250"/>
              </a:xfrm>
              <a:custGeom>
                <a:rect b="b" l="l" r="r" t="t"/>
                <a:pathLst>
                  <a:path extrusionOk="0" h="300" w="8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cap="flat" cmpd="sng" w="9525">
                <a:solidFill>
                  <a:srgbClr val="E4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0" name="Google Shape;1150;p13"/>
            <p:cNvSpPr txBox="1"/>
            <p:nvPr/>
          </p:nvSpPr>
          <p:spPr>
            <a:xfrm>
              <a:off x="9744075" y="1341438"/>
              <a:ext cx="488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69696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96969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…</a:t>
              </a:r>
              <a:endParaRPr/>
            </a:p>
          </p:txBody>
        </p:sp>
      </p:grpSp>
      <p:sp>
        <p:nvSpPr>
          <p:cNvPr id="1151" name="Google Shape;1151;p13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4"/>
          <p:cNvSpPr txBox="1"/>
          <p:nvPr>
            <p:ph type="title"/>
          </p:nvPr>
        </p:nvSpPr>
        <p:spPr>
          <a:xfrm>
            <a:off x="910936" y="36267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Where is the link layer implemented?</a:t>
            </a:r>
            <a:endParaRPr sz="4400"/>
          </a:p>
        </p:txBody>
      </p:sp>
      <p:sp>
        <p:nvSpPr>
          <p:cNvPr id="1158" name="Google Shape;1158;p14"/>
          <p:cNvSpPr txBox="1"/>
          <p:nvPr/>
        </p:nvSpPr>
        <p:spPr>
          <a:xfrm>
            <a:off x="980353" y="1561667"/>
            <a:ext cx="5808373" cy="4659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4163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each-and-every host</a:t>
            </a:r>
            <a:endParaRPr/>
          </a:p>
          <a:p>
            <a:pPr indent="-284163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layer implemented in </a:t>
            </a:r>
            <a:r>
              <a:rPr i="1" lang="en-US" sz="320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network interface card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(NIC) or on a chip</a:t>
            </a:r>
            <a:endParaRPr/>
          </a:p>
          <a:p>
            <a:pPr indent="-231775" lvl="1" marL="695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Ethernet, WiFi card or chip</a:t>
            </a:r>
            <a:endParaRPr/>
          </a:p>
          <a:p>
            <a:pPr indent="-231775" lvl="1" marL="6953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implements link, physical layer</a:t>
            </a:r>
            <a:endParaRPr/>
          </a:p>
          <a:p>
            <a:pPr indent="-284163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attaches into host’s system buses</a:t>
            </a:r>
            <a:endParaRPr/>
          </a:p>
          <a:p>
            <a:pPr indent="-284163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 of hardware, software, firmware</a:t>
            </a:r>
            <a:endParaRPr/>
          </a:p>
          <a:p>
            <a:pPr indent="-793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9" name="Google Shape;1159;p14"/>
          <p:cNvSpPr/>
          <p:nvPr/>
        </p:nvSpPr>
        <p:spPr>
          <a:xfrm>
            <a:off x="8482590" y="5121168"/>
            <a:ext cx="2308225" cy="797490"/>
          </a:xfrm>
          <a:custGeom>
            <a:rect b="b" l="l" r="r" t="t"/>
            <a:pathLst>
              <a:path extrusionOk="0" h="12103" w="10000">
                <a:moveTo>
                  <a:pt x="0" y="5664"/>
                </a:moveTo>
                <a:cubicBezTo>
                  <a:pt x="103" y="4603"/>
                  <a:pt x="28" y="4917"/>
                  <a:pt x="138" y="4530"/>
                </a:cubicBezTo>
                <a:lnTo>
                  <a:pt x="1933" y="194"/>
                </a:lnTo>
                <a:lnTo>
                  <a:pt x="6408" y="933"/>
                </a:lnTo>
                <a:lnTo>
                  <a:pt x="10000" y="0"/>
                </a:lnTo>
                <a:lnTo>
                  <a:pt x="1286" y="12103"/>
                </a:lnTo>
                <a:lnTo>
                  <a:pt x="0" y="5664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8D8D8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14"/>
          <p:cNvSpPr/>
          <p:nvPr/>
        </p:nvSpPr>
        <p:spPr>
          <a:xfrm>
            <a:off x="8955665" y="2749550"/>
            <a:ext cx="1836737" cy="24018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14"/>
          <p:cNvSpPr/>
          <p:nvPr/>
        </p:nvSpPr>
        <p:spPr>
          <a:xfrm>
            <a:off x="9404927" y="4687887"/>
            <a:ext cx="666750" cy="2825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14"/>
          <p:cNvSpPr/>
          <p:nvPr/>
        </p:nvSpPr>
        <p:spPr>
          <a:xfrm>
            <a:off x="9404927" y="4100512"/>
            <a:ext cx="657225" cy="51911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/>
          </a:p>
        </p:txBody>
      </p:sp>
      <p:sp>
        <p:nvSpPr>
          <p:cNvPr id="1163" name="Google Shape;1163;p14"/>
          <p:cNvSpPr txBox="1"/>
          <p:nvPr/>
        </p:nvSpPr>
        <p:spPr>
          <a:xfrm>
            <a:off x="9360720" y="4697412"/>
            <a:ext cx="7377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14"/>
          <p:cNvSpPr/>
          <p:nvPr/>
        </p:nvSpPr>
        <p:spPr>
          <a:xfrm>
            <a:off x="9457315" y="3619500"/>
            <a:ext cx="200025" cy="460375"/>
          </a:xfrm>
          <a:custGeom>
            <a:rect b="b" l="l" r="r" t="t"/>
            <a:pathLst>
              <a:path extrusionOk="0" h="478" w="361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cap="flat" cmpd="sng" w="38100">
            <a:solidFill>
              <a:srgbClr val="0000A8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5" name="Google Shape;1165;p14"/>
          <p:cNvCxnSpPr/>
          <p:nvPr/>
        </p:nvCxnSpPr>
        <p:spPr>
          <a:xfrm>
            <a:off x="9322377" y="3792537"/>
            <a:ext cx="1358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6" name="Google Shape;1166;p14"/>
          <p:cNvCxnSpPr/>
          <p:nvPr/>
        </p:nvCxnSpPr>
        <p:spPr>
          <a:xfrm rot="10800000">
            <a:off x="9717665" y="3800475"/>
            <a:ext cx="0" cy="30003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7" name="Google Shape;1167;p14"/>
          <p:cNvSpPr/>
          <p:nvPr/>
        </p:nvSpPr>
        <p:spPr>
          <a:xfrm>
            <a:off x="9211252" y="3101975"/>
            <a:ext cx="657225" cy="519112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/>
          </a:p>
        </p:txBody>
      </p:sp>
      <p:sp>
        <p:nvSpPr>
          <p:cNvPr id="1168" name="Google Shape;1168;p14"/>
          <p:cNvSpPr/>
          <p:nvPr/>
        </p:nvSpPr>
        <p:spPr>
          <a:xfrm>
            <a:off x="10030402" y="3103562"/>
            <a:ext cx="657225" cy="51911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/>
          </a:p>
        </p:txBody>
      </p:sp>
      <p:cxnSp>
        <p:nvCxnSpPr>
          <p:cNvPr id="1169" name="Google Shape;1169;p14"/>
          <p:cNvCxnSpPr/>
          <p:nvPr/>
        </p:nvCxnSpPr>
        <p:spPr>
          <a:xfrm rot="10800000">
            <a:off x="9514465" y="3622675"/>
            <a:ext cx="1587" cy="1698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14"/>
          <p:cNvCxnSpPr/>
          <p:nvPr/>
        </p:nvCxnSpPr>
        <p:spPr>
          <a:xfrm rot="10800000">
            <a:off x="10387590" y="3624262"/>
            <a:ext cx="1587" cy="1714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1" name="Google Shape;1171;p14"/>
          <p:cNvSpPr txBox="1"/>
          <p:nvPr/>
        </p:nvSpPr>
        <p:spPr>
          <a:xfrm>
            <a:off x="10835265" y="3921125"/>
            <a:ext cx="10383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 bus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(e.g., PCI)</a:t>
            </a:r>
            <a:endParaRPr/>
          </a:p>
        </p:txBody>
      </p:sp>
      <p:cxnSp>
        <p:nvCxnSpPr>
          <p:cNvPr id="1172" name="Google Shape;1172;p14"/>
          <p:cNvCxnSpPr/>
          <p:nvPr/>
        </p:nvCxnSpPr>
        <p:spPr>
          <a:xfrm flipH="1">
            <a:off x="9717665" y="4408487"/>
            <a:ext cx="12700" cy="339725"/>
          </a:xfrm>
          <a:prstGeom prst="straightConnector1">
            <a:avLst/>
          </a:prstGeom>
          <a:noFill/>
          <a:ln cap="flat" cmpd="sng" w="38100">
            <a:solidFill>
              <a:srgbClr val="0000A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73" name="Google Shape;1173;p14"/>
          <p:cNvCxnSpPr/>
          <p:nvPr/>
        </p:nvCxnSpPr>
        <p:spPr>
          <a:xfrm>
            <a:off x="9719463" y="4992686"/>
            <a:ext cx="0" cy="366713"/>
          </a:xfrm>
          <a:prstGeom prst="straightConnector1">
            <a:avLst/>
          </a:prstGeom>
          <a:noFill/>
          <a:ln cap="flat" cmpd="sng" w="38100">
            <a:solidFill>
              <a:srgbClr val="0000A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74" name="Google Shape;1174;p14"/>
          <p:cNvCxnSpPr/>
          <p:nvPr/>
        </p:nvCxnSpPr>
        <p:spPr>
          <a:xfrm rot="10800000">
            <a:off x="10513002" y="3797300"/>
            <a:ext cx="382588" cy="2682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5" name="Google Shape;1175;p14"/>
          <p:cNvSpPr txBox="1"/>
          <p:nvPr/>
        </p:nvSpPr>
        <p:spPr>
          <a:xfrm>
            <a:off x="10122477" y="5491162"/>
            <a:ext cx="135325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interface</a:t>
            </a:r>
            <a:endParaRPr/>
          </a:p>
        </p:txBody>
      </p:sp>
      <p:cxnSp>
        <p:nvCxnSpPr>
          <p:cNvPr id="1176" name="Google Shape;1176;p14"/>
          <p:cNvCxnSpPr/>
          <p:nvPr/>
        </p:nvCxnSpPr>
        <p:spPr>
          <a:xfrm rot="10800000">
            <a:off x="10330440" y="4814887"/>
            <a:ext cx="271462" cy="7508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7" name="Google Shape;1177;p14"/>
          <p:cNvSpPr/>
          <p:nvPr/>
        </p:nvSpPr>
        <p:spPr>
          <a:xfrm>
            <a:off x="9177915" y="3989387"/>
            <a:ext cx="1122362" cy="10826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8" name="Google Shape;1178;p14"/>
          <p:cNvGrpSpPr/>
          <p:nvPr/>
        </p:nvGrpSpPr>
        <p:grpSpPr>
          <a:xfrm>
            <a:off x="7926967" y="2941636"/>
            <a:ext cx="1470026" cy="2035175"/>
            <a:chOff x="2695" y="1742"/>
            <a:chExt cx="926" cy="1282"/>
          </a:xfrm>
        </p:grpSpPr>
        <p:sp>
          <p:nvSpPr>
            <p:cNvPr id="1179" name="Google Shape;1179;p14"/>
            <p:cNvSpPr/>
            <p:nvPr/>
          </p:nvSpPr>
          <p:spPr>
            <a:xfrm>
              <a:off x="3228" y="2488"/>
              <a:ext cx="393" cy="536"/>
            </a:xfrm>
            <a:custGeom>
              <a:rect b="b" l="l" r="r" t="t"/>
              <a:pathLst>
                <a:path extrusionOk="0" h="12944" w="995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3222" y="1767"/>
              <a:ext cx="275" cy="443"/>
            </a:xfrm>
            <a:custGeom>
              <a:rect b="b" l="l" r="r" t="t"/>
              <a:pathLst>
                <a:path extrusionOk="0" h="443" w="275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>
              <a:gsLst>
                <a:gs pos="0">
                  <a:srgbClr val="A5A5A5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4"/>
            <p:cNvSpPr txBox="1"/>
            <p:nvPr/>
          </p:nvSpPr>
          <p:spPr>
            <a:xfrm>
              <a:off x="2703" y="1742"/>
              <a:ext cx="553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/>
            </a:p>
          </p:txBody>
        </p:sp>
        <p:cxnSp>
          <p:nvCxnSpPr>
            <p:cNvPr id="1184" name="Google Shape;1184;p14"/>
            <p:cNvCxnSpPr/>
            <p:nvPr/>
          </p:nvCxnSpPr>
          <p:spPr>
            <a:xfrm>
              <a:off x="2737" y="18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5" name="Google Shape;1185;p14"/>
            <p:cNvCxnSpPr/>
            <p:nvPr/>
          </p:nvCxnSpPr>
          <p:spPr>
            <a:xfrm>
              <a:off x="2737" y="2001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6" name="Google Shape;1186;p14"/>
            <p:cNvCxnSpPr/>
            <p:nvPr/>
          </p:nvCxnSpPr>
          <p:spPr>
            <a:xfrm>
              <a:off x="2735" y="2110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7" name="Google Shape;1187;p14"/>
            <p:cNvSpPr/>
            <p:nvPr/>
          </p:nvSpPr>
          <p:spPr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8" name="Google Shape;1188;p14"/>
            <p:cNvCxnSpPr/>
            <p:nvPr/>
          </p:nvCxnSpPr>
          <p:spPr>
            <a:xfrm>
              <a:off x="2734" y="222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189" name="Google Shape;1189;p14"/>
            <p:cNvCxnSpPr/>
            <p:nvPr/>
          </p:nvCxnSpPr>
          <p:spPr>
            <a:xfrm>
              <a:off x="3225" y="2218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190" name="Google Shape;1190;p14"/>
            <p:cNvSpPr txBox="1"/>
            <p:nvPr/>
          </p:nvSpPr>
          <p:spPr>
            <a:xfrm>
              <a:off x="2755" y="2653"/>
              <a:ext cx="431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physical</a:t>
              </a:r>
              <a:endParaRPr/>
            </a:p>
          </p:txBody>
        </p:sp>
        <p:cxnSp>
          <p:nvCxnSpPr>
            <p:cNvPr id="1191" name="Google Shape;1191;p14"/>
            <p:cNvCxnSpPr/>
            <p:nvPr/>
          </p:nvCxnSpPr>
          <p:spPr>
            <a:xfrm>
              <a:off x="2736" y="2803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2" name="Google Shape;1192;p14"/>
            <p:cNvCxnSpPr/>
            <p:nvPr/>
          </p:nvCxnSpPr>
          <p:spPr>
            <a:xfrm>
              <a:off x="2737" y="261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14"/>
            <p:cNvCxnSpPr/>
            <p:nvPr/>
          </p:nvCxnSpPr>
          <p:spPr>
            <a:xfrm>
              <a:off x="3226" y="2614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pic>
        <p:nvPicPr>
          <p:cNvPr id="1194" name="Google Shape;11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9409" y="1312716"/>
            <a:ext cx="1350963" cy="135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5" name="Google Shape;11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1327" y="1452562"/>
            <a:ext cx="1143000" cy="117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6" name="Google Shape;1196;p14"/>
          <p:cNvGrpSpPr/>
          <p:nvPr/>
        </p:nvGrpSpPr>
        <p:grpSpPr>
          <a:xfrm>
            <a:off x="7888865" y="5386387"/>
            <a:ext cx="1109662" cy="820449"/>
            <a:chOff x="-44" y="1473"/>
            <a:chExt cx="981" cy="1105"/>
          </a:xfrm>
        </p:grpSpPr>
        <p:pic>
          <p:nvPicPr>
            <p:cNvPr descr="desktop_computer_stylized_medium" id="1197" name="Google Shape;1197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8" name="Google Shape;1198;p14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9" name="Google Shape;1199;p14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5" name="Google Shape;1205;p15"/>
          <p:cNvGrpSpPr/>
          <p:nvPr/>
        </p:nvGrpSpPr>
        <p:grpSpPr>
          <a:xfrm>
            <a:off x="6859466" y="1579642"/>
            <a:ext cx="1654101" cy="2401887"/>
            <a:chOff x="3457903" y="1592254"/>
            <a:chExt cx="1654101" cy="2401887"/>
          </a:xfrm>
        </p:grpSpPr>
        <p:sp>
          <p:nvSpPr>
            <p:cNvPr id="1206" name="Google Shape;1206;p15"/>
            <p:cNvSpPr/>
            <p:nvPr/>
          </p:nvSpPr>
          <p:spPr>
            <a:xfrm>
              <a:off x="3457903" y="1592254"/>
              <a:ext cx="1654101" cy="240188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3992843" y="3517620"/>
              <a:ext cx="666750" cy="2825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3996418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controller</a:t>
              </a:r>
              <a:endParaRPr/>
            </a:p>
          </p:txBody>
        </p:sp>
        <p:sp>
          <p:nvSpPr>
            <p:cNvPr id="1209" name="Google Shape;1209;p15"/>
            <p:cNvSpPr txBox="1"/>
            <p:nvPr/>
          </p:nvSpPr>
          <p:spPr>
            <a:xfrm>
              <a:off x="3963393" y="3514379"/>
              <a:ext cx="7377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5"/>
            <p:cNvSpPr/>
            <p:nvPr/>
          </p:nvSpPr>
          <p:spPr>
            <a:xfrm flipH="1">
              <a:off x="4297726" y="2473508"/>
              <a:ext cx="291334" cy="460375"/>
            </a:xfrm>
            <a:custGeom>
              <a:rect b="b" l="l" r="r" t="t"/>
              <a:pathLst>
                <a:path extrusionOk="0" h="478" w="361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cap="flat" cmpd="sng" w="38100">
              <a:solidFill>
                <a:srgbClr val="0000A8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1" name="Google Shape;1211;p15"/>
            <p:cNvCxnSpPr/>
            <p:nvPr/>
          </p:nvCxnSpPr>
          <p:spPr>
            <a:xfrm>
              <a:off x="3643959" y="2628755"/>
              <a:ext cx="1358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15"/>
            <p:cNvCxnSpPr/>
            <p:nvPr/>
          </p:nvCxnSpPr>
          <p:spPr>
            <a:xfrm rot="10800000">
              <a:off x="4182165" y="2631881"/>
              <a:ext cx="0" cy="30003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3" name="Google Shape;1213;p15"/>
            <p:cNvSpPr/>
            <p:nvPr/>
          </p:nvSpPr>
          <p:spPr>
            <a:xfrm>
              <a:off x="3536392" y="1927519"/>
              <a:ext cx="657225" cy="519112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/>
            </a:p>
          </p:txBody>
        </p:sp>
        <p:cxnSp>
          <p:nvCxnSpPr>
            <p:cNvPr id="1215" name="Google Shape;1215;p15"/>
            <p:cNvCxnSpPr/>
            <p:nvPr/>
          </p:nvCxnSpPr>
          <p:spPr>
            <a:xfrm rot="10800000">
              <a:off x="3836047" y="2458893"/>
              <a:ext cx="1587" cy="16986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15"/>
            <p:cNvCxnSpPr/>
            <p:nvPr/>
          </p:nvCxnSpPr>
          <p:spPr>
            <a:xfrm rot="10800000">
              <a:off x="4709172" y="2460480"/>
              <a:ext cx="1587" cy="1714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15"/>
            <p:cNvCxnSpPr/>
            <p:nvPr/>
          </p:nvCxnSpPr>
          <p:spPr>
            <a:xfrm flipH="1">
              <a:off x="4308787" y="3249620"/>
              <a:ext cx="4474" cy="356262"/>
            </a:xfrm>
            <a:prstGeom prst="straightConnector1">
              <a:avLst/>
            </a:prstGeom>
            <a:noFill/>
            <a:ln cap="flat" cmpd="sng" w="38100">
              <a:solidFill>
                <a:srgbClr val="0000A8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218" name="Google Shape;1218;p15"/>
            <p:cNvSpPr/>
            <p:nvPr/>
          </p:nvSpPr>
          <p:spPr>
            <a:xfrm>
              <a:off x="3718524" y="2820792"/>
              <a:ext cx="1122362" cy="1082675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9" name="Google Shape;1219;p15"/>
          <p:cNvSpPr txBox="1"/>
          <p:nvPr>
            <p:ph type="title"/>
          </p:nvPr>
        </p:nvSpPr>
        <p:spPr>
          <a:xfrm>
            <a:off x="938646" y="36267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Interfaces communicating</a:t>
            </a:r>
            <a:endParaRPr sz="4400"/>
          </a:p>
        </p:txBody>
      </p:sp>
      <p:grpSp>
        <p:nvGrpSpPr>
          <p:cNvPr id="1220" name="Google Shape;1220;p15"/>
          <p:cNvGrpSpPr/>
          <p:nvPr/>
        </p:nvGrpSpPr>
        <p:grpSpPr>
          <a:xfrm>
            <a:off x="3386648" y="1585768"/>
            <a:ext cx="1709144" cy="2401887"/>
            <a:chOff x="3386648" y="1585768"/>
            <a:chExt cx="1709144" cy="2401887"/>
          </a:xfrm>
        </p:grpSpPr>
        <p:sp>
          <p:nvSpPr>
            <p:cNvPr id="1221" name="Google Shape;1221;p15"/>
            <p:cNvSpPr/>
            <p:nvPr/>
          </p:nvSpPr>
          <p:spPr>
            <a:xfrm>
              <a:off x="3386648" y="1585768"/>
              <a:ext cx="1709144" cy="240188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5"/>
            <p:cNvSpPr/>
            <p:nvPr/>
          </p:nvSpPr>
          <p:spPr>
            <a:xfrm>
              <a:off x="3837201" y="3524105"/>
              <a:ext cx="666750" cy="2825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5"/>
            <p:cNvSpPr/>
            <p:nvPr/>
          </p:nvSpPr>
          <p:spPr>
            <a:xfrm>
              <a:off x="3856453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controller</a:t>
              </a:r>
              <a:endParaRPr/>
            </a:p>
          </p:txBody>
        </p:sp>
        <p:sp>
          <p:nvSpPr>
            <p:cNvPr id="1224" name="Google Shape;1224;p15"/>
            <p:cNvSpPr txBox="1"/>
            <p:nvPr/>
          </p:nvSpPr>
          <p:spPr>
            <a:xfrm>
              <a:off x="3792993" y="3514379"/>
              <a:ext cx="7377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5"/>
            <p:cNvSpPr/>
            <p:nvPr/>
          </p:nvSpPr>
          <p:spPr>
            <a:xfrm>
              <a:off x="3778897" y="2455718"/>
              <a:ext cx="326278" cy="460375"/>
            </a:xfrm>
            <a:custGeom>
              <a:rect b="b" l="l" r="r" t="t"/>
              <a:pathLst>
                <a:path extrusionOk="0" h="478" w="361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cap="flat" cmpd="sng" w="38100">
              <a:solidFill>
                <a:srgbClr val="0000A8"/>
              </a:solidFill>
              <a:prstDash val="solid"/>
              <a:round/>
              <a:headEnd len="med" w="med" type="triangl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26" name="Google Shape;1226;p15"/>
            <p:cNvCxnSpPr/>
            <p:nvPr/>
          </p:nvCxnSpPr>
          <p:spPr>
            <a:xfrm>
              <a:off x="3643959" y="2628755"/>
              <a:ext cx="13589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15"/>
            <p:cNvCxnSpPr/>
            <p:nvPr/>
          </p:nvCxnSpPr>
          <p:spPr>
            <a:xfrm rot="10800000">
              <a:off x="4164375" y="2631881"/>
              <a:ext cx="0" cy="30003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8" name="Google Shape;1228;p15"/>
            <p:cNvSpPr/>
            <p:nvPr/>
          </p:nvSpPr>
          <p:spPr>
            <a:xfrm>
              <a:off x="3532834" y="1938193"/>
              <a:ext cx="657225" cy="519112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/>
            </a:p>
          </p:txBody>
        </p:sp>
        <p:sp>
          <p:nvSpPr>
            <p:cNvPr id="1229" name="Google Shape;1229;p15"/>
            <p:cNvSpPr/>
            <p:nvPr/>
          </p:nvSpPr>
          <p:spPr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/>
            </a:p>
          </p:txBody>
        </p:sp>
        <p:cxnSp>
          <p:nvCxnSpPr>
            <p:cNvPr id="1230" name="Google Shape;1230;p15"/>
            <p:cNvCxnSpPr/>
            <p:nvPr/>
          </p:nvCxnSpPr>
          <p:spPr>
            <a:xfrm rot="10800000">
              <a:off x="3836047" y="2458893"/>
              <a:ext cx="1587" cy="16986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15"/>
            <p:cNvCxnSpPr/>
            <p:nvPr/>
          </p:nvCxnSpPr>
          <p:spPr>
            <a:xfrm rot="10800000">
              <a:off x="4709172" y="2460480"/>
              <a:ext cx="1587" cy="1714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15"/>
            <p:cNvCxnSpPr/>
            <p:nvPr/>
          </p:nvCxnSpPr>
          <p:spPr>
            <a:xfrm flipH="1">
              <a:off x="4172601" y="3239892"/>
              <a:ext cx="4474" cy="356262"/>
            </a:xfrm>
            <a:prstGeom prst="straightConnector1">
              <a:avLst/>
            </a:prstGeom>
            <a:noFill/>
            <a:ln cap="flat" cmpd="sng" w="38100">
              <a:solidFill>
                <a:srgbClr val="0000A8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233" name="Google Shape;1233;p15"/>
            <p:cNvSpPr/>
            <p:nvPr/>
          </p:nvSpPr>
          <p:spPr>
            <a:xfrm>
              <a:off x="3643876" y="2820792"/>
              <a:ext cx="1122362" cy="1082675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4" name="Google Shape;1234;p15"/>
          <p:cNvGrpSpPr/>
          <p:nvPr/>
        </p:nvGrpSpPr>
        <p:grpSpPr>
          <a:xfrm>
            <a:off x="2300585" y="1777854"/>
            <a:ext cx="1508125" cy="2035175"/>
            <a:chOff x="2695" y="1742"/>
            <a:chExt cx="950" cy="1282"/>
          </a:xfrm>
        </p:grpSpPr>
        <p:sp>
          <p:nvSpPr>
            <p:cNvPr id="1235" name="Google Shape;1235;p15"/>
            <p:cNvSpPr/>
            <p:nvPr/>
          </p:nvSpPr>
          <p:spPr>
            <a:xfrm>
              <a:off x="3228" y="2488"/>
              <a:ext cx="417" cy="536"/>
            </a:xfrm>
            <a:custGeom>
              <a:rect b="b" l="l" r="r" t="t"/>
              <a:pathLst>
                <a:path extrusionOk="0" h="12944" w="995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00000">
                  <a:srgbClr val="FFFFFF">
                    <a:alpha val="73725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5"/>
            <p:cNvSpPr/>
            <p:nvPr/>
          </p:nvSpPr>
          <p:spPr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5"/>
            <p:cNvSpPr/>
            <p:nvPr/>
          </p:nvSpPr>
          <p:spPr>
            <a:xfrm>
              <a:off x="3222" y="1767"/>
              <a:ext cx="244" cy="443"/>
            </a:xfrm>
            <a:custGeom>
              <a:rect b="b" l="l" r="r" t="t"/>
              <a:pathLst>
                <a:path extrusionOk="0" h="443" w="275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>
              <a:gsLst>
                <a:gs pos="0">
                  <a:srgbClr val="A5A5A5"/>
                </a:gs>
                <a:gs pos="99000">
                  <a:srgbClr val="FFFFFF">
                    <a:alpha val="65882"/>
                  </a:srgbClr>
                </a:gs>
                <a:gs pos="100000">
                  <a:srgbClr val="FFFFFF">
                    <a:alpha val="65882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5"/>
            <p:cNvSpPr/>
            <p:nvPr/>
          </p:nvSpPr>
          <p:spPr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5"/>
            <p:cNvSpPr txBox="1"/>
            <p:nvPr/>
          </p:nvSpPr>
          <p:spPr>
            <a:xfrm>
              <a:off x="2703" y="1742"/>
              <a:ext cx="553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/>
            </a:p>
          </p:txBody>
        </p:sp>
        <p:cxnSp>
          <p:nvCxnSpPr>
            <p:cNvPr id="1240" name="Google Shape;1240;p15"/>
            <p:cNvCxnSpPr/>
            <p:nvPr/>
          </p:nvCxnSpPr>
          <p:spPr>
            <a:xfrm>
              <a:off x="2737" y="18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15"/>
            <p:cNvCxnSpPr/>
            <p:nvPr/>
          </p:nvCxnSpPr>
          <p:spPr>
            <a:xfrm>
              <a:off x="2737" y="2001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15"/>
            <p:cNvCxnSpPr/>
            <p:nvPr/>
          </p:nvCxnSpPr>
          <p:spPr>
            <a:xfrm>
              <a:off x="2735" y="2110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3" name="Google Shape;1243;p15"/>
            <p:cNvSpPr/>
            <p:nvPr/>
          </p:nvSpPr>
          <p:spPr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4" name="Google Shape;1244;p15"/>
            <p:cNvCxnSpPr/>
            <p:nvPr/>
          </p:nvCxnSpPr>
          <p:spPr>
            <a:xfrm>
              <a:off x="2734" y="222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Google Shape;1245;p15"/>
            <p:cNvCxnSpPr/>
            <p:nvPr/>
          </p:nvCxnSpPr>
          <p:spPr>
            <a:xfrm>
              <a:off x="3225" y="2218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246" name="Google Shape;1246;p15"/>
            <p:cNvSpPr txBox="1"/>
            <p:nvPr/>
          </p:nvSpPr>
          <p:spPr>
            <a:xfrm>
              <a:off x="2755" y="2653"/>
              <a:ext cx="431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physical</a:t>
              </a:r>
              <a:endParaRPr/>
            </a:p>
          </p:txBody>
        </p:sp>
        <p:cxnSp>
          <p:nvCxnSpPr>
            <p:cNvPr id="1247" name="Google Shape;1247;p15"/>
            <p:cNvCxnSpPr/>
            <p:nvPr/>
          </p:nvCxnSpPr>
          <p:spPr>
            <a:xfrm>
              <a:off x="2736" y="2803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8" name="Google Shape;1248;p15"/>
            <p:cNvCxnSpPr/>
            <p:nvPr/>
          </p:nvCxnSpPr>
          <p:spPr>
            <a:xfrm>
              <a:off x="2737" y="261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15"/>
            <p:cNvCxnSpPr/>
            <p:nvPr/>
          </p:nvCxnSpPr>
          <p:spPr>
            <a:xfrm>
              <a:off x="3226" y="2614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0" name="Google Shape;1250;p15"/>
          <p:cNvGrpSpPr/>
          <p:nvPr/>
        </p:nvGrpSpPr>
        <p:grpSpPr>
          <a:xfrm>
            <a:off x="8154574" y="1741034"/>
            <a:ext cx="1453373" cy="2053837"/>
            <a:chOff x="9730606" y="1055376"/>
            <a:chExt cx="1453373" cy="2053837"/>
          </a:xfrm>
        </p:grpSpPr>
        <p:sp>
          <p:nvSpPr>
            <p:cNvPr id="1251" name="Google Shape;1251;p15"/>
            <p:cNvSpPr/>
            <p:nvPr/>
          </p:nvSpPr>
          <p:spPr>
            <a:xfrm flipH="1">
              <a:off x="9730606" y="2258313"/>
              <a:ext cx="623888" cy="850900"/>
            </a:xfrm>
            <a:custGeom>
              <a:rect b="b" l="l" r="r" t="t"/>
              <a:pathLst>
                <a:path extrusionOk="0" h="12944" w="995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100000">
                  <a:srgbClr val="FFFFFF">
                    <a:alpha val="8196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10360066" y="2541276"/>
              <a:ext cx="776288" cy="41592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5"/>
            <p:cNvSpPr/>
            <p:nvPr/>
          </p:nvSpPr>
          <p:spPr>
            <a:xfrm flipH="1">
              <a:off x="9935685" y="1076403"/>
              <a:ext cx="436563" cy="703263"/>
            </a:xfrm>
            <a:custGeom>
              <a:rect b="b" l="l" r="r" t="t"/>
              <a:pathLst>
                <a:path extrusionOk="0" h="443" w="275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>
              <a:gsLst>
                <a:gs pos="0">
                  <a:srgbClr val="A5A5A5"/>
                </a:gs>
                <a:gs pos="100000">
                  <a:srgbClr val="FFFFFF">
                    <a:alpha val="8078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10355304" y="1090301"/>
              <a:ext cx="777876" cy="735013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5"/>
            <p:cNvSpPr txBox="1"/>
            <p:nvPr/>
          </p:nvSpPr>
          <p:spPr>
            <a:xfrm>
              <a:off x="10306091" y="1055376"/>
              <a:ext cx="877888" cy="830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transport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/>
            </a:p>
          </p:txBody>
        </p:sp>
        <p:cxnSp>
          <p:nvCxnSpPr>
            <p:cNvPr id="1256" name="Google Shape;1256;p15"/>
            <p:cNvCxnSpPr/>
            <p:nvPr/>
          </p:nvCxnSpPr>
          <p:spPr>
            <a:xfrm>
              <a:off x="10360066" y="1303026"/>
              <a:ext cx="776288" cy="0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7" name="Google Shape;1257;p15"/>
            <p:cNvCxnSpPr/>
            <p:nvPr/>
          </p:nvCxnSpPr>
          <p:spPr>
            <a:xfrm>
              <a:off x="10360066" y="1466539"/>
              <a:ext cx="776288" cy="0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8" name="Google Shape;1258;p15"/>
            <p:cNvCxnSpPr/>
            <p:nvPr/>
          </p:nvCxnSpPr>
          <p:spPr>
            <a:xfrm>
              <a:off x="10356891" y="1639576"/>
              <a:ext cx="776288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9" name="Google Shape;1259;p15"/>
            <p:cNvSpPr/>
            <p:nvPr/>
          </p:nvSpPr>
          <p:spPr>
            <a:xfrm>
              <a:off x="10293391" y="1801501"/>
              <a:ext cx="876301" cy="182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0" name="Google Shape;1260;p15"/>
            <p:cNvCxnSpPr/>
            <p:nvPr/>
          </p:nvCxnSpPr>
          <p:spPr>
            <a:xfrm>
              <a:off x="10355304" y="1820551"/>
              <a:ext cx="0" cy="103188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261" name="Google Shape;1261;p15"/>
            <p:cNvCxnSpPr/>
            <p:nvPr/>
          </p:nvCxnSpPr>
          <p:spPr>
            <a:xfrm>
              <a:off x="11134767" y="1811026"/>
              <a:ext cx="0" cy="101600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262" name="Google Shape;1262;p15"/>
            <p:cNvSpPr txBox="1"/>
            <p:nvPr/>
          </p:nvSpPr>
          <p:spPr>
            <a:xfrm>
              <a:off x="10388641" y="2501589"/>
              <a:ext cx="684213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physical</a:t>
              </a:r>
              <a:endParaRPr/>
            </a:p>
          </p:txBody>
        </p:sp>
        <p:cxnSp>
          <p:nvCxnSpPr>
            <p:cNvPr id="1263" name="Google Shape;1263;p15"/>
            <p:cNvCxnSpPr/>
            <p:nvPr/>
          </p:nvCxnSpPr>
          <p:spPr>
            <a:xfrm>
              <a:off x="10358479" y="2739714"/>
              <a:ext cx="776288" cy="0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15"/>
            <p:cNvCxnSpPr/>
            <p:nvPr/>
          </p:nvCxnSpPr>
          <p:spPr>
            <a:xfrm>
              <a:off x="10360066" y="2439676"/>
              <a:ext cx="0" cy="103188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15"/>
            <p:cNvCxnSpPr/>
            <p:nvPr/>
          </p:nvCxnSpPr>
          <p:spPr>
            <a:xfrm>
              <a:off x="11136354" y="2439676"/>
              <a:ext cx="0" cy="101600"/>
            </a:xfrm>
            <a:prstGeom prst="straightConnector1">
              <a:avLst/>
            </a:prstGeom>
            <a:noFill/>
            <a:ln cap="flat" cmpd="sng" w="9525">
              <a:solidFill>
                <a:srgbClr val="E4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266" name="Google Shape;1266;p15"/>
          <p:cNvSpPr/>
          <p:nvPr/>
        </p:nvSpPr>
        <p:spPr>
          <a:xfrm>
            <a:off x="4153301" y="3785951"/>
            <a:ext cx="3591390" cy="522811"/>
          </a:xfrm>
          <a:custGeom>
            <a:rect b="b" l="l" r="r" t="t"/>
            <a:pathLst>
              <a:path extrusionOk="0" h="282601" w="5874327">
                <a:moveTo>
                  <a:pt x="0" y="5510"/>
                </a:moveTo>
                <a:lnTo>
                  <a:pt x="0" y="282601"/>
                </a:lnTo>
                <a:lnTo>
                  <a:pt x="5874327" y="282601"/>
                </a:lnTo>
                <a:cubicBezTo>
                  <a:pt x="5874327" y="204092"/>
                  <a:pt x="5863162" y="41065"/>
                  <a:pt x="5864278" y="0"/>
                </a:cubicBezTo>
              </a:path>
            </a:pathLst>
          </a:custGeom>
          <a:noFill/>
          <a:ln cap="flat" cmpd="sng" w="34925">
            <a:solidFill>
              <a:srgbClr val="0000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Google Shape;1267;p15"/>
          <p:cNvSpPr txBox="1"/>
          <p:nvPr/>
        </p:nvSpPr>
        <p:spPr>
          <a:xfrm>
            <a:off x="1181424" y="4590175"/>
            <a:ext cx="5247083" cy="193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sending side:</a:t>
            </a:r>
            <a:endParaRPr/>
          </a:p>
          <a:p>
            <a:pPr indent="-276225" lvl="0" marL="4000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encapsulates datagram in frame</a:t>
            </a:r>
            <a:endParaRPr/>
          </a:p>
          <a:p>
            <a:pPr indent="-276225" lvl="0" marL="4000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adds error checking bits, reliable data transfer, flow control, etc.</a:t>
            </a:r>
            <a:endParaRPr/>
          </a:p>
        </p:txBody>
      </p:sp>
      <p:sp>
        <p:nvSpPr>
          <p:cNvPr id="1268" name="Google Shape;1268;p15"/>
          <p:cNvSpPr txBox="1"/>
          <p:nvPr/>
        </p:nvSpPr>
        <p:spPr>
          <a:xfrm>
            <a:off x="6683664" y="4606063"/>
            <a:ext cx="4829464" cy="185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receiving side:</a:t>
            </a:r>
            <a:endParaRPr/>
          </a:p>
          <a:p>
            <a:pPr indent="-276225" lvl="0" marL="4000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looks for errors, reliable data transfer, flow control, etc.</a:t>
            </a:r>
            <a:endParaRPr/>
          </a:p>
          <a:p>
            <a:pPr indent="-276225" lvl="0" marL="4000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extracts datagram, passes to upper layer at receiving side</a:t>
            </a:r>
            <a:endParaRPr/>
          </a:p>
        </p:txBody>
      </p:sp>
      <p:grpSp>
        <p:nvGrpSpPr>
          <p:cNvPr id="1269" name="Google Shape;1269;p15"/>
          <p:cNvGrpSpPr/>
          <p:nvPr/>
        </p:nvGrpSpPr>
        <p:grpSpPr>
          <a:xfrm>
            <a:off x="957300" y="3054812"/>
            <a:ext cx="1569900" cy="338554"/>
            <a:chOff x="946500" y="2082812"/>
            <a:chExt cx="1569900" cy="338554"/>
          </a:xfrm>
        </p:grpSpPr>
        <p:sp>
          <p:nvSpPr>
            <p:cNvPr id="1270" name="Google Shape;1270;p15"/>
            <p:cNvSpPr/>
            <p:nvPr/>
          </p:nvSpPr>
          <p:spPr>
            <a:xfrm>
              <a:off x="977194" y="2096985"/>
              <a:ext cx="1539206" cy="311415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15"/>
            <p:cNvSpPr txBox="1"/>
            <p:nvPr/>
          </p:nvSpPr>
          <p:spPr>
            <a:xfrm>
              <a:off x="946500" y="2082812"/>
              <a:ext cx="615900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link</a:t>
              </a:r>
              <a:r>
                <a:rPr b="0" baseline="-2500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b="0" baseline="-2500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2" name="Google Shape;1272;p15"/>
          <p:cNvGrpSpPr/>
          <p:nvPr/>
        </p:nvGrpSpPr>
        <p:grpSpPr>
          <a:xfrm>
            <a:off x="955870" y="3055124"/>
            <a:ext cx="1642179" cy="339427"/>
            <a:chOff x="8795014" y="27710"/>
            <a:chExt cx="1642179" cy="339427"/>
          </a:xfrm>
        </p:grpSpPr>
        <p:grpSp>
          <p:nvGrpSpPr>
            <p:cNvPr id="1273" name="Google Shape;1273;p15"/>
            <p:cNvGrpSpPr/>
            <p:nvPr/>
          </p:nvGrpSpPr>
          <p:grpSpPr>
            <a:xfrm>
              <a:off x="8795014" y="28583"/>
              <a:ext cx="1569900" cy="338554"/>
              <a:chOff x="946500" y="2082812"/>
              <a:chExt cx="1569900" cy="338554"/>
            </a:xfrm>
          </p:grpSpPr>
          <p:sp>
            <p:nvSpPr>
              <p:cNvPr id="1274" name="Google Shape;1274;p15"/>
              <p:cNvSpPr/>
              <p:nvPr/>
            </p:nvSpPr>
            <p:spPr>
              <a:xfrm>
                <a:off x="977194" y="2096985"/>
                <a:ext cx="1539206" cy="311415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15"/>
              <p:cNvSpPr txBox="1"/>
              <p:nvPr/>
            </p:nvSpPr>
            <p:spPr>
              <a:xfrm>
                <a:off x="946500" y="2082812"/>
                <a:ext cx="615900" cy="33855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link</a:t>
                </a:r>
                <a:r>
                  <a:rPr b="0" baseline="-2500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</a:t>
                </a:r>
                <a:endParaRPr b="0" baseline="-25000" i="0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6" name="Google Shape;1276;p15"/>
            <p:cNvGrpSpPr/>
            <p:nvPr/>
          </p:nvGrpSpPr>
          <p:grpSpPr>
            <a:xfrm>
              <a:off x="9386857" y="27710"/>
              <a:ext cx="1050336" cy="338554"/>
              <a:chOff x="1551732" y="2084406"/>
              <a:chExt cx="1050336" cy="338554"/>
            </a:xfrm>
          </p:grpSpPr>
          <p:sp>
            <p:nvSpPr>
              <p:cNvPr id="1277" name="Google Shape;1277;p15"/>
              <p:cNvSpPr/>
              <p:nvPr/>
            </p:nvSpPr>
            <p:spPr>
              <a:xfrm>
                <a:off x="1568121" y="2133017"/>
                <a:ext cx="925841" cy="246705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0070C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15"/>
              <p:cNvSpPr txBox="1"/>
              <p:nvPr/>
            </p:nvSpPr>
            <p:spPr>
              <a:xfrm>
                <a:off x="1551732" y="2084406"/>
                <a:ext cx="105033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datagram</a:t>
                </a:r>
                <a:endParaRPr/>
              </a:p>
            </p:txBody>
          </p:sp>
        </p:grpSp>
      </p:grpSp>
      <p:grpSp>
        <p:nvGrpSpPr>
          <p:cNvPr id="1279" name="Google Shape;1279;p15"/>
          <p:cNvGrpSpPr/>
          <p:nvPr/>
        </p:nvGrpSpPr>
        <p:grpSpPr>
          <a:xfrm>
            <a:off x="1551732" y="2080806"/>
            <a:ext cx="1050336" cy="338554"/>
            <a:chOff x="1551732" y="2084406"/>
            <a:chExt cx="1050336" cy="338554"/>
          </a:xfrm>
        </p:grpSpPr>
        <p:sp>
          <p:nvSpPr>
            <p:cNvPr id="1280" name="Google Shape;1280;p15"/>
            <p:cNvSpPr/>
            <p:nvPr/>
          </p:nvSpPr>
          <p:spPr>
            <a:xfrm>
              <a:off x="1568121" y="2133017"/>
              <a:ext cx="925841" cy="24670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15"/>
            <p:cNvSpPr txBox="1"/>
            <p:nvPr/>
          </p:nvSpPr>
          <p:spPr>
            <a:xfrm>
              <a:off x="1551732" y="2084406"/>
              <a:ext cx="10503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datagram</a:t>
              </a:r>
              <a:endParaRPr/>
            </a:p>
          </p:txBody>
        </p:sp>
      </p:grpSp>
      <p:grpSp>
        <p:nvGrpSpPr>
          <p:cNvPr id="1282" name="Google Shape;1282;p15"/>
          <p:cNvGrpSpPr/>
          <p:nvPr/>
        </p:nvGrpSpPr>
        <p:grpSpPr>
          <a:xfrm>
            <a:off x="9888337" y="3037360"/>
            <a:ext cx="1050336" cy="338554"/>
            <a:chOff x="309834" y="1124253"/>
            <a:chExt cx="1050336" cy="338554"/>
          </a:xfrm>
        </p:grpSpPr>
        <p:sp>
          <p:nvSpPr>
            <p:cNvPr id="1283" name="Google Shape;1283;p15"/>
            <p:cNvSpPr/>
            <p:nvPr/>
          </p:nvSpPr>
          <p:spPr>
            <a:xfrm>
              <a:off x="326223" y="1172864"/>
              <a:ext cx="925841" cy="24670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15"/>
            <p:cNvSpPr txBox="1"/>
            <p:nvPr/>
          </p:nvSpPr>
          <p:spPr>
            <a:xfrm>
              <a:off x="309834" y="1124253"/>
              <a:ext cx="10503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datagram</a:t>
              </a:r>
              <a:endParaRPr/>
            </a:p>
          </p:txBody>
        </p:sp>
      </p:grpSp>
      <p:sp>
        <p:nvSpPr>
          <p:cNvPr id="1285" name="Google Shape;1285;p15"/>
          <p:cNvSpPr txBox="1"/>
          <p:nvPr>
            <p:ph idx="12" type="sldNum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Layer: 6-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