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A91B-18FB-036B-F4FE-5AEF81FDE0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0022B3-FAA9-54B4-B6F4-E696646044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1AEB66-B348-7C71-AD97-C4A6F279026C}"/>
              </a:ext>
            </a:extLst>
          </p:cNvPr>
          <p:cNvSpPr>
            <a:spLocks noGrp="1"/>
          </p:cNvSpPr>
          <p:nvPr>
            <p:ph type="dt" sz="half" idx="10"/>
          </p:nvPr>
        </p:nvSpPr>
        <p:spPr/>
        <p:txBody>
          <a:bodyPr/>
          <a:lstStyle/>
          <a:p>
            <a:fld id="{3CEF4B55-7040-4768-B916-709ED99FBBF5}" type="datetimeFigureOut">
              <a:rPr lang="en-US" smtClean="0"/>
              <a:t>2/19/2023</a:t>
            </a:fld>
            <a:endParaRPr lang="en-US"/>
          </a:p>
        </p:txBody>
      </p:sp>
      <p:sp>
        <p:nvSpPr>
          <p:cNvPr id="5" name="Footer Placeholder 4">
            <a:extLst>
              <a:ext uri="{FF2B5EF4-FFF2-40B4-BE49-F238E27FC236}">
                <a16:creationId xmlns:a16="http://schemas.microsoft.com/office/drawing/2014/main" id="{00DFA5A4-8936-8A56-F942-AB6BB00CD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E5F202-B111-50F0-92AE-9311D12EB6F6}"/>
              </a:ext>
            </a:extLst>
          </p:cNvPr>
          <p:cNvSpPr>
            <a:spLocks noGrp="1"/>
          </p:cNvSpPr>
          <p:nvPr>
            <p:ph type="sldNum" sz="quarter" idx="12"/>
          </p:nvPr>
        </p:nvSpPr>
        <p:spPr/>
        <p:txBody>
          <a:bodyPr/>
          <a:lstStyle/>
          <a:p>
            <a:fld id="{834875D4-0367-47DB-A4AE-C561F8B303C3}" type="slidenum">
              <a:rPr lang="en-US" smtClean="0"/>
              <a:t>‹#›</a:t>
            </a:fld>
            <a:endParaRPr lang="en-US"/>
          </a:p>
        </p:txBody>
      </p:sp>
    </p:spTree>
    <p:extLst>
      <p:ext uri="{BB962C8B-B14F-4D97-AF65-F5344CB8AC3E}">
        <p14:creationId xmlns:p14="http://schemas.microsoft.com/office/powerpoint/2010/main" val="4074347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7B80F-CCF6-1355-1615-2B8454F236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A6F5D4-AC82-E1D5-884D-E0CD57302D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AE1CE4-B984-C555-2061-2B2124F7C338}"/>
              </a:ext>
            </a:extLst>
          </p:cNvPr>
          <p:cNvSpPr>
            <a:spLocks noGrp="1"/>
          </p:cNvSpPr>
          <p:nvPr>
            <p:ph type="dt" sz="half" idx="10"/>
          </p:nvPr>
        </p:nvSpPr>
        <p:spPr/>
        <p:txBody>
          <a:bodyPr/>
          <a:lstStyle/>
          <a:p>
            <a:fld id="{3CEF4B55-7040-4768-B916-709ED99FBBF5}" type="datetimeFigureOut">
              <a:rPr lang="en-US" smtClean="0"/>
              <a:t>2/19/2023</a:t>
            </a:fld>
            <a:endParaRPr lang="en-US"/>
          </a:p>
        </p:txBody>
      </p:sp>
      <p:sp>
        <p:nvSpPr>
          <p:cNvPr id="5" name="Footer Placeholder 4">
            <a:extLst>
              <a:ext uri="{FF2B5EF4-FFF2-40B4-BE49-F238E27FC236}">
                <a16:creationId xmlns:a16="http://schemas.microsoft.com/office/drawing/2014/main" id="{5E8BFEAD-3CD0-D364-E92F-4E9CB3A92C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80441D-FB47-87BE-77F1-95B91A387332}"/>
              </a:ext>
            </a:extLst>
          </p:cNvPr>
          <p:cNvSpPr>
            <a:spLocks noGrp="1"/>
          </p:cNvSpPr>
          <p:nvPr>
            <p:ph type="sldNum" sz="quarter" idx="12"/>
          </p:nvPr>
        </p:nvSpPr>
        <p:spPr/>
        <p:txBody>
          <a:bodyPr/>
          <a:lstStyle/>
          <a:p>
            <a:fld id="{834875D4-0367-47DB-A4AE-C561F8B303C3}" type="slidenum">
              <a:rPr lang="en-US" smtClean="0"/>
              <a:t>‹#›</a:t>
            </a:fld>
            <a:endParaRPr lang="en-US"/>
          </a:p>
        </p:txBody>
      </p:sp>
    </p:spTree>
    <p:extLst>
      <p:ext uri="{BB962C8B-B14F-4D97-AF65-F5344CB8AC3E}">
        <p14:creationId xmlns:p14="http://schemas.microsoft.com/office/powerpoint/2010/main" val="1207498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7F7229-B471-1544-941E-3AC6ECF5CE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564D72-BE23-D3FF-C543-AE035160B3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03F7CD-5F5B-A0A3-63D1-C370CB311301}"/>
              </a:ext>
            </a:extLst>
          </p:cNvPr>
          <p:cNvSpPr>
            <a:spLocks noGrp="1"/>
          </p:cNvSpPr>
          <p:nvPr>
            <p:ph type="dt" sz="half" idx="10"/>
          </p:nvPr>
        </p:nvSpPr>
        <p:spPr/>
        <p:txBody>
          <a:bodyPr/>
          <a:lstStyle/>
          <a:p>
            <a:fld id="{3CEF4B55-7040-4768-B916-709ED99FBBF5}" type="datetimeFigureOut">
              <a:rPr lang="en-US" smtClean="0"/>
              <a:t>2/19/2023</a:t>
            </a:fld>
            <a:endParaRPr lang="en-US"/>
          </a:p>
        </p:txBody>
      </p:sp>
      <p:sp>
        <p:nvSpPr>
          <p:cNvPr id="5" name="Footer Placeholder 4">
            <a:extLst>
              <a:ext uri="{FF2B5EF4-FFF2-40B4-BE49-F238E27FC236}">
                <a16:creationId xmlns:a16="http://schemas.microsoft.com/office/drawing/2014/main" id="{783AC1A9-1945-4090-2C68-52F7829307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FA43FB-0324-B318-C227-C42164A05F0A}"/>
              </a:ext>
            </a:extLst>
          </p:cNvPr>
          <p:cNvSpPr>
            <a:spLocks noGrp="1"/>
          </p:cNvSpPr>
          <p:nvPr>
            <p:ph type="sldNum" sz="quarter" idx="12"/>
          </p:nvPr>
        </p:nvSpPr>
        <p:spPr/>
        <p:txBody>
          <a:bodyPr/>
          <a:lstStyle/>
          <a:p>
            <a:fld id="{834875D4-0367-47DB-A4AE-C561F8B303C3}" type="slidenum">
              <a:rPr lang="en-US" smtClean="0"/>
              <a:t>‹#›</a:t>
            </a:fld>
            <a:endParaRPr lang="en-US"/>
          </a:p>
        </p:txBody>
      </p:sp>
    </p:spTree>
    <p:extLst>
      <p:ext uri="{BB962C8B-B14F-4D97-AF65-F5344CB8AC3E}">
        <p14:creationId xmlns:p14="http://schemas.microsoft.com/office/powerpoint/2010/main" val="4142787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D4A64-6B6B-889B-FE1C-2149E8B69F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4515DB-464C-9555-5A5D-96B8BE17DD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EE83D5-4C7C-0EC1-1652-C99295D5E247}"/>
              </a:ext>
            </a:extLst>
          </p:cNvPr>
          <p:cNvSpPr>
            <a:spLocks noGrp="1"/>
          </p:cNvSpPr>
          <p:nvPr>
            <p:ph type="dt" sz="half" idx="10"/>
          </p:nvPr>
        </p:nvSpPr>
        <p:spPr/>
        <p:txBody>
          <a:bodyPr/>
          <a:lstStyle/>
          <a:p>
            <a:fld id="{3CEF4B55-7040-4768-B916-709ED99FBBF5}" type="datetimeFigureOut">
              <a:rPr lang="en-US" smtClean="0"/>
              <a:t>2/19/2023</a:t>
            </a:fld>
            <a:endParaRPr lang="en-US"/>
          </a:p>
        </p:txBody>
      </p:sp>
      <p:sp>
        <p:nvSpPr>
          <p:cNvPr id="5" name="Footer Placeholder 4">
            <a:extLst>
              <a:ext uri="{FF2B5EF4-FFF2-40B4-BE49-F238E27FC236}">
                <a16:creationId xmlns:a16="http://schemas.microsoft.com/office/drawing/2014/main" id="{262F83ED-ED16-BB9A-55D8-F65609968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336DCC-34CA-2432-761D-544D2D250321}"/>
              </a:ext>
            </a:extLst>
          </p:cNvPr>
          <p:cNvSpPr>
            <a:spLocks noGrp="1"/>
          </p:cNvSpPr>
          <p:nvPr>
            <p:ph type="sldNum" sz="quarter" idx="12"/>
          </p:nvPr>
        </p:nvSpPr>
        <p:spPr/>
        <p:txBody>
          <a:bodyPr/>
          <a:lstStyle/>
          <a:p>
            <a:fld id="{834875D4-0367-47DB-A4AE-C561F8B303C3}" type="slidenum">
              <a:rPr lang="en-US" smtClean="0"/>
              <a:t>‹#›</a:t>
            </a:fld>
            <a:endParaRPr lang="en-US"/>
          </a:p>
        </p:txBody>
      </p:sp>
    </p:spTree>
    <p:extLst>
      <p:ext uri="{BB962C8B-B14F-4D97-AF65-F5344CB8AC3E}">
        <p14:creationId xmlns:p14="http://schemas.microsoft.com/office/powerpoint/2010/main" val="3655776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AEE0C-3442-AE63-0412-5591BEFD0D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E2204A-DCE7-1F82-795E-5207C6C603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812BB8-E2EB-223F-8677-7E67DB7AA060}"/>
              </a:ext>
            </a:extLst>
          </p:cNvPr>
          <p:cNvSpPr>
            <a:spLocks noGrp="1"/>
          </p:cNvSpPr>
          <p:nvPr>
            <p:ph type="dt" sz="half" idx="10"/>
          </p:nvPr>
        </p:nvSpPr>
        <p:spPr/>
        <p:txBody>
          <a:bodyPr/>
          <a:lstStyle/>
          <a:p>
            <a:fld id="{3CEF4B55-7040-4768-B916-709ED99FBBF5}" type="datetimeFigureOut">
              <a:rPr lang="en-US" smtClean="0"/>
              <a:t>2/19/2023</a:t>
            </a:fld>
            <a:endParaRPr lang="en-US"/>
          </a:p>
        </p:txBody>
      </p:sp>
      <p:sp>
        <p:nvSpPr>
          <p:cNvPr id="5" name="Footer Placeholder 4">
            <a:extLst>
              <a:ext uri="{FF2B5EF4-FFF2-40B4-BE49-F238E27FC236}">
                <a16:creationId xmlns:a16="http://schemas.microsoft.com/office/drawing/2014/main" id="{0EE43E31-FE8F-E983-7E40-CF0EA3623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9D5D2E-7F83-64A0-6089-569FF8BCD5F2}"/>
              </a:ext>
            </a:extLst>
          </p:cNvPr>
          <p:cNvSpPr>
            <a:spLocks noGrp="1"/>
          </p:cNvSpPr>
          <p:nvPr>
            <p:ph type="sldNum" sz="quarter" idx="12"/>
          </p:nvPr>
        </p:nvSpPr>
        <p:spPr/>
        <p:txBody>
          <a:bodyPr/>
          <a:lstStyle/>
          <a:p>
            <a:fld id="{834875D4-0367-47DB-A4AE-C561F8B303C3}" type="slidenum">
              <a:rPr lang="en-US" smtClean="0"/>
              <a:t>‹#›</a:t>
            </a:fld>
            <a:endParaRPr lang="en-US"/>
          </a:p>
        </p:txBody>
      </p:sp>
    </p:spTree>
    <p:extLst>
      <p:ext uri="{BB962C8B-B14F-4D97-AF65-F5344CB8AC3E}">
        <p14:creationId xmlns:p14="http://schemas.microsoft.com/office/powerpoint/2010/main" val="281561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E85B8-FA48-FD09-BC7D-E40BD7D924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E4DFE1-7A09-B442-DB38-6DE8D92FCF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5398D0-8DEC-4B0C-C39C-ED07C42DB3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5D0E90-828B-9A43-CCC1-19320B43A343}"/>
              </a:ext>
            </a:extLst>
          </p:cNvPr>
          <p:cNvSpPr>
            <a:spLocks noGrp="1"/>
          </p:cNvSpPr>
          <p:nvPr>
            <p:ph type="dt" sz="half" idx="10"/>
          </p:nvPr>
        </p:nvSpPr>
        <p:spPr/>
        <p:txBody>
          <a:bodyPr/>
          <a:lstStyle/>
          <a:p>
            <a:fld id="{3CEF4B55-7040-4768-B916-709ED99FBBF5}" type="datetimeFigureOut">
              <a:rPr lang="en-US" smtClean="0"/>
              <a:t>2/19/2023</a:t>
            </a:fld>
            <a:endParaRPr lang="en-US"/>
          </a:p>
        </p:txBody>
      </p:sp>
      <p:sp>
        <p:nvSpPr>
          <p:cNvPr id="6" name="Footer Placeholder 5">
            <a:extLst>
              <a:ext uri="{FF2B5EF4-FFF2-40B4-BE49-F238E27FC236}">
                <a16:creationId xmlns:a16="http://schemas.microsoft.com/office/drawing/2014/main" id="{B7FF34EB-9CF8-4CBF-A1F3-2201C9BA1C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89780B-21A5-BE13-0208-0EE067810FC8}"/>
              </a:ext>
            </a:extLst>
          </p:cNvPr>
          <p:cNvSpPr>
            <a:spLocks noGrp="1"/>
          </p:cNvSpPr>
          <p:nvPr>
            <p:ph type="sldNum" sz="quarter" idx="12"/>
          </p:nvPr>
        </p:nvSpPr>
        <p:spPr/>
        <p:txBody>
          <a:bodyPr/>
          <a:lstStyle/>
          <a:p>
            <a:fld id="{834875D4-0367-47DB-A4AE-C561F8B303C3}" type="slidenum">
              <a:rPr lang="en-US" smtClean="0"/>
              <a:t>‹#›</a:t>
            </a:fld>
            <a:endParaRPr lang="en-US"/>
          </a:p>
        </p:txBody>
      </p:sp>
    </p:spTree>
    <p:extLst>
      <p:ext uri="{BB962C8B-B14F-4D97-AF65-F5344CB8AC3E}">
        <p14:creationId xmlns:p14="http://schemas.microsoft.com/office/powerpoint/2010/main" val="1913025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E8EC-6D8F-B993-6DD2-D3760C5C48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C3518A-4F67-AA73-6C58-AAA2D4912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D352F5-E36C-72C2-C73F-07F3F3903A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006A0A-2D88-A214-863C-A2ABEBA4B7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8E06A2-3608-9E3E-C68A-2FF6C9E98D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7626CB-F19E-CD48-EF85-D07C4CE7884B}"/>
              </a:ext>
            </a:extLst>
          </p:cNvPr>
          <p:cNvSpPr>
            <a:spLocks noGrp="1"/>
          </p:cNvSpPr>
          <p:nvPr>
            <p:ph type="dt" sz="half" idx="10"/>
          </p:nvPr>
        </p:nvSpPr>
        <p:spPr/>
        <p:txBody>
          <a:bodyPr/>
          <a:lstStyle/>
          <a:p>
            <a:fld id="{3CEF4B55-7040-4768-B916-709ED99FBBF5}" type="datetimeFigureOut">
              <a:rPr lang="en-US" smtClean="0"/>
              <a:t>2/19/2023</a:t>
            </a:fld>
            <a:endParaRPr lang="en-US"/>
          </a:p>
        </p:txBody>
      </p:sp>
      <p:sp>
        <p:nvSpPr>
          <p:cNvPr id="8" name="Footer Placeholder 7">
            <a:extLst>
              <a:ext uri="{FF2B5EF4-FFF2-40B4-BE49-F238E27FC236}">
                <a16:creationId xmlns:a16="http://schemas.microsoft.com/office/drawing/2014/main" id="{E1F0C8C2-F8AF-E164-954D-660799397F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B6D255-68AC-F917-2240-F806FAAC21DC}"/>
              </a:ext>
            </a:extLst>
          </p:cNvPr>
          <p:cNvSpPr>
            <a:spLocks noGrp="1"/>
          </p:cNvSpPr>
          <p:nvPr>
            <p:ph type="sldNum" sz="quarter" idx="12"/>
          </p:nvPr>
        </p:nvSpPr>
        <p:spPr/>
        <p:txBody>
          <a:bodyPr/>
          <a:lstStyle/>
          <a:p>
            <a:fld id="{834875D4-0367-47DB-A4AE-C561F8B303C3}" type="slidenum">
              <a:rPr lang="en-US" smtClean="0"/>
              <a:t>‹#›</a:t>
            </a:fld>
            <a:endParaRPr lang="en-US"/>
          </a:p>
        </p:txBody>
      </p:sp>
    </p:spTree>
    <p:extLst>
      <p:ext uri="{BB962C8B-B14F-4D97-AF65-F5344CB8AC3E}">
        <p14:creationId xmlns:p14="http://schemas.microsoft.com/office/powerpoint/2010/main" val="4273847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BBDC1-293E-F0D2-4E4C-97E824054B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9E81A1-B376-9929-3565-7FED98CDCD9D}"/>
              </a:ext>
            </a:extLst>
          </p:cNvPr>
          <p:cNvSpPr>
            <a:spLocks noGrp="1"/>
          </p:cNvSpPr>
          <p:nvPr>
            <p:ph type="dt" sz="half" idx="10"/>
          </p:nvPr>
        </p:nvSpPr>
        <p:spPr/>
        <p:txBody>
          <a:bodyPr/>
          <a:lstStyle/>
          <a:p>
            <a:fld id="{3CEF4B55-7040-4768-B916-709ED99FBBF5}" type="datetimeFigureOut">
              <a:rPr lang="en-US" smtClean="0"/>
              <a:t>2/19/2023</a:t>
            </a:fld>
            <a:endParaRPr lang="en-US"/>
          </a:p>
        </p:txBody>
      </p:sp>
      <p:sp>
        <p:nvSpPr>
          <p:cNvPr id="4" name="Footer Placeholder 3">
            <a:extLst>
              <a:ext uri="{FF2B5EF4-FFF2-40B4-BE49-F238E27FC236}">
                <a16:creationId xmlns:a16="http://schemas.microsoft.com/office/drawing/2014/main" id="{83E4633C-4D93-5569-4713-7E7A1D6A0D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6AD2B6-0306-11FE-BB07-82FA82D45B3E}"/>
              </a:ext>
            </a:extLst>
          </p:cNvPr>
          <p:cNvSpPr>
            <a:spLocks noGrp="1"/>
          </p:cNvSpPr>
          <p:nvPr>
            <p:ph type="sldNum" sz="quarter" idx="12"/>
          </p:nvPr>
        </p:nvSpPr>
        <p:spPr/>
        <p:txBody>
          <a:bodyPr/>
          <a:lstStyle/>
          <a:p>
            <a:fld id="{834875D4-0367-47DB-A4AE-C561F8B303C3}" type="slidenum">
              <a:rPr lang="en-US" smtClean="0"/>
              <a:t>‹#›</a:t>
            </a:fld>
            <a:endParaRPr lang="en-US"/>
          </a:p>
        </p:txBody>
      </p:sp>
    </p:spTree>
    <p:extLst>
      <p:ext uri="{BB962C8B-B14F-4D97-AF65-F5344CB8AC3E}">
        <p14:creationId xmlns:p14="http://schemas.microsoft.com/office/powerpoint/2010/main" val="4131234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EEFC45-E6BC-1975-3F2F-F121B70FD2EC}"/>
              </a:ext>
            </a:extLst>
          </p:cNvPr>
          <p:cNvSpPr>
            <a:spLocks noGrp="1"/>
          </p:cNvSpPr>
          <p:nvPr>
            <p:ph type="dt" sz="half" idx="10"/>
          </p:nvPr>
        </p:nvSpPr>
        <p:spPr/>
        <p:txBody>
          <a:bodyPr/>
          <a:lstStyle/>
          <a:p>
            <a:fld id="{3CEF4B55-7040-4768-B916-709ED99FBBF5}" type="datetimeFigureOut">
              <a:rPr lang="en-US" smtClean="0"/>
              <a:t>2/19/2023</a:t>
            </a:fld>
            <a:endParaRPr lang="en-US"/>
          </a:p>
        </p:txBody>
      </p:sp>
      <p:sp>
        <p:nvSpPr>
          <p:cNvPr id="3" name="Footer Placeholder 2">
            <a:extLst>
              <a:ext uri="{FF2B5EF4-FFF2-40B4-BE49-F238E27FC236}">
                <a16:creationId xmlns:a16="http://schemas.microsoft.com/office/drawing/2014/main" id="{00CBB8E4-686D-DE05-9750-AC1ED947AB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38232D-20FC-3E29-4C31-F73AB9F9A78B}"/>
              </a:ext>
            </a:extLst>
          </p:cNvPr>
          <p:cNvSpPr>
            <a:spLocks noGrp="1"/>
          </p:cNvSpPr>
          <p:nvPr>
            <p:ph type="sldNum" sz="quarter" idx="12"/>
          </p:nvPr>
        </p:nvSpPr>
        <p:spPr/>
        <p:txBody>
          <a:bodyPr/>
          <a:lstStyle/>
          <a:p>
            <a:fld id="{834875D4-0367-47DB-A4AE-C561F8B303C3}" type="slidenum">
              <a:rPr lang="en-US" smtClean="0"/>
              <a:t>‹#›</a:t>
            </a:fld>
            <a:endParaRPr lang="en-US"/>
          </a:p>
        </p:txBody>
      </p:sp>
    </p:spTree>
    <p:extLst>
      <p:ext uri="{BB962C8B-B14F-4D97-AF65-F5344CB8AC3E}">
        <p14:creationId xmlns:p14="http://schemas.microsoft.com/office/powerpoint/2010/main" val="3876937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87C70-9908-68CF-C24C-195E6BC75B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13B784-45B0-3F28-ECE3-DF486B27D8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A3DF38-17BC-2B88-8E40-80D80F36B7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367C1F-9A3A-CE35-4702-88A2CA79F50E}"/>
              </a:ext>
            </a:extLst>
          </p:cNvPr>
          <p:cNvSpPr>
            <a:spLocks noGrp="1"/>
          </p:cNvSpPr>
          <p:nvPr>
            <p:ph type="dt" sz="half" idx="10"/>
          </p:nvPr>
        </p:nvSpPr>
        <p:spPr/>
        <p:txBody>
          <a:bodyPr/>
          <a:lstStyle/>
          <a:p>
            <a:fld id="{3CEF4B55-7040-4768-B916-709ED99FBBF5}" type="datetimeFigureOut">
              <a:rPr lang="en-US" smtClean="0"/>
              <a:t>2/19/2023</a:t>
            </a:fld>
            <a:endParaRPr lang="en-US"/>
          </a:p>
        </p:txBody>
      </p:sp>
      <p:sp>
        <p:nvSpPr>
          <p:cNvPr id="6" name="Footer Placeholder 5">
            <a:extLst>
              <a:ext uri="{FF2B5EF4-FFF2-40B4-BE49-F238E27FC236}">
                <a16:creationId xmlns:a16="http://schemas.microsoft.com/office/drawing/2014/main" id="{8B0DD74B-DE6C-17EC-C213-485D73E17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450452-734B-2A60-ABC6-01B2197BA732}"/>
              </a:ext>
            </a:extLst>
          </p:cNvPr>
          <p:cNvSpPr>
            <a:spLocks noGrp="1"/>
          </p:cNvSpPr>
          <p:nvPr>
            <p:ph type="sldNum" sz="quarter" idx="12"/>
          </p:nvPr>
        </p:nvSpPr>
        <p:spPr/>
        <p:txBody>
          <a:bodyPr/>
          <a:lstStyle/>
          <a:p>
            <a:fld id="{834875D4-0367-47DB-A4AE-C561F8B303C3}" type="slidenum">
              <a:rPr lang="en-US" smtClean="0"/>
              <a:t>‹#›</a:t>
            </a:fld>
            <a:endParaRPr lang="en-US"/>
          </a:p>
        </p:txBody>
      </p:sp>
    </p:spTree>
    <p:extLst>
      <p:ext uri="{BB962C8B-B14F-4D97-AF65-F5344CB8AC3E}">
        <p14:creationId xmlns:p14="http://schemas.microsoft.com/office/powerpoint/2010/main" val="194330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AEFCF-1DB6-B02D-FE19-7CF89DD547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27C699-82D9-3B69-1CC7-DBC21E087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8AA120-07FE-2418-6E81-7C3B07016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F5D007-5702-F8E4-0F63-A574CAC7A152}"/>
              </a:ext>
            </a:extLst>
          </p:cNvPr>
          <p:cNvSpPr>
            <a:spLocks noGrp="1"/>
          </p:cNvSpPr>
          <p:nvPr>
            <p:ph type="dt" sz="half" idx="10"/>
          </p:nvPr>
        </p:nvSpPr>
        <p:spPr/>
        <p:txBody>
          <a:bodyPr/>
          <a:lstStyle/>
          <a:p>
            <a:fld id="{3CEF4B55-7040-4768-B916-709ED99FBBF5}" type="datetimeFigureOut">
              <a:rPr lang="en-US" smtClean="0"/>
              <a:t>2/19/2023</a:t>
            </a:fld>
            <a:endParaRPr lang="en-US"/>
          </a:p>
        </p:txBody>
      </p:sp>
      <p:sp>
        <p:nvSpPr>
          <p:cNvPr id="6" name="Footer Placeholder 5">
            <a:extLst>
              <a:ext uri="{FF2B5EF4-FFF2-40B4-BE49-F238E27FC236}">
                <a16:creationId xmlns:a16="http://schemas.microsoft.com/office/drawing/2014/main" id="{8E413C71-864F-35A4-E43F-33A63C0F2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362BAC-3060-DE98-60FE-C61C6503506D}"/>
              </a:ext>
            </a:extLst>
          </p:cNvPr>
          <p:cNvSpPr>
            <a:spLocks noGrp="1"/>
          </p:cNvSpPr>
          <p:nvPr>
            <p:ph type="sldNum" sz="quarter" idx="12"/>
          </p:nvPr>
        </p:nvSpPr>
        <p:spPr/>
        <p:txBody>
          <a:bodyPr/>
          <a:lstStyle/>
          <a:p>
            <a:fld id="{834875D4-0367-47DB-A4AE-C561F8B303C3}" type="slidenum">
              <a:rPr lang="en-US" smtClean="0"/>
              <a:t>‹#›</a:t>
            </a:fld>
            <a:endParaRPr lang="en-US"/>
          </a:p>
        </p:txBody>
      </p:sp>
    </p:spTree>
    <p:extLst>
      <p:ext uri="{BB962C8B-B14F-4D97-AF65-F5344CB8AC3E}">
        <p14:creationId xmlns:p14="http://schemas.microsoft.com/office/powerpoint/2010/main" val="3181196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DC1F28-78D5-03D8-F7D8-1AA53A906E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0B8A07-1CBD-D1E7-FD50-D274ED15B3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32DF0B-8E73-F883-18F4-6A910B589C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EF4B55-7040-4768-B916-709ED99FBBF5}" type="datetimeFigureOut">
              <a:rPr lang="en-US" smtClean="0"/>
              <a:t>2/19/2023</a:t>
            </a:fld>
            <a:endParaRPr lang="en-US"/>
          </a:p>
        </p:txBody>
      </p:sp>
      <p:sp>
        <p:nvSpPr>
          <p:cNvPr id="5" name="Footer Placeholder 4">
            <a:extLst>
              <a:ext uri="{FF2B5EF4-FFF2-40B4-BE49-F238E27FC236}">
                <a16:creationId xmlns:a16="http://schemas.microsoft.com/office/drawing/2014/main" id="{6C76DA0C-9343-59EB-62C2-0BEED4B75B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070D34-88A5-81E6-353F-79C08D1899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4875D4-0367-47DB-A4AE-C561F8B303C3}" type="slidenum">
              <a:rPr lang="en-US" smtClean="0"/>
              <a:t>‹#›</a:t>
            </a:fld>
            <a:endParaRPr lang="en-US"/>
          </a:p>
        </p:txBody>
      </p:sp>
    </p:spTree>
    <p:extLst>
      <p:ext uri="{BB962C8B-B14F-4D97-AF65-F5344CB8AC3E}">
        <p14:creationId xmlns:p14="http://schemas.microsoft.com/office/powerpoint/2010/main" val="957328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EB08-EA5B-28B0-9408-02EE0BFF4A7E}"/>
              </a:ext>
            </a:extLst>
          </p:cNvPr>
          <p:cNvSpPr>
            <a:spLocks noGrp="1"/>
          </p:cNvSpPr>
          <p:nvPr>
            <p:ph type="ctrTitle"/>
          </p:nvPr>
        </p:nvSpPr>
        <p:spPr>
          <a:xfrm>
            <a:off x="3406066" y="159798"/>
            <a:ext cx="4681491" cy="774979"/>
          </a:xfrm>
        </p:spPr>
        <p:txBody>
          <a:bodyPr>
            <a:noAutofit/>
          </a:bodyPr>
          <a:lstStyle/>
          <a:p>
            <a:r>
              <a:rPr lang="en-US" b="1" dirty="0">
                <a:effectLst>
                  <a:outerShdw blurRad="38100" dist="38100" dir="2700000" algn="tl">
                    <a:srgbClr val="000000">
                      <a:alpha val="43137"/>
                    </a:srgbClr>
                  </a:outerShdw>
                </a:effectLst>
              </a:rPr>
              <a:t>JavaScript</a:t>
            </a:r>
          </a:p>
        </p:txBody>
      </p:sp>
      <p:sp>
        <p:nvSpPr>
          <p:cNvPr id="3" name="Subtitle 2">
            <a:extLst>
              <a:ext uri="{FF2B5EF4-FFF2-40B4-BE49-F238E27FC236}">
                <a16:creationId xmlns:a16="http://schemas.microsoft.com/office/drawing/2014/main" id="{D865C309-649C-4206-AEEE-C7B6856D9118}"/>
              </a:ext>
            </a:extLst>
          </p:cNvPr>
          <p:cNvSpPr>
            <a:spLocks noGrp="1"/>
          </p:cNvSpPr>
          <p:nvPr>
            <p:ph type="subTitle" idx="1"/>
          </p:nvPr>
        </p:nvSpPr>
        <p:spPr>
          <a:xfrm>
            <a:off x="310718" y="3563228"/>
            <a:ext cx="11570563" cy="2603453"/>
          </a:xfrm>
        </p:spPr>
        <p:txBody>
          <a:bodyPr>
            <a:normAutofit lnSpcReduction="10000"/>
          </a:bodyPr>
          <a:lstStyle/>
          <a:p>
            <a:pPr marL="342900" indent="-342900" algn="l">
              <a:buFont typeface="Arial" panose="020B0604020202020204" pitchFamily="34" charset="0"/>
              <a:buChar char="•"/>
            </a:pPr>
            <a:r>
              <a:rPr lang="en-US" b="0" i="0" dirty="0">
                <a:solidFill>
                  <a:srgbClr val="000000"/>
                </a:solidFill>
                <a:effectLst/>
                <a:latin typeface="Verdana" panose="020B0604030504040204" pitchFamily="34" charset="0"/>
              </a:rPr>
              <a:t>JavaScript is the world's most popular programming language.</a:t>
            </a:r>
          </a:p>
          <a:p>
            <a:pPr marL="342900" indent="-342900" algn="l">
              <a:buFont typeface="Arial" panose="020B0604020202020204" pitchFamily="34" charset="0"/>
              <a:buChar char="•"/>
            </a:pPr>
            <a:r>
              <a:rPr lang="en-US" b="0" i="0" dirty="0">
                <a:solidFill>
                  <a:srgbClr val="000000"/>
                </a:solidFill>
                <a:effectLst/>
                <a:latin typeface="Verdana" panose="020B0604030504040204" pitchFamily="34" charset="0"/>
              </a:rPr>
              <a:t>JavaScript is the programming language of the Web. JavaScript is easy to learn.</a:t>
            </a:r>
          </a:p>
          <a:p>
            <a:pPr marL="342900" indent="-342900" algn="l">
              <a:buFont typeface="Arial" panose="020B0604020202020204" pitchFamily="34" charset="0"/>
              <a:buChar char="•"/>
            </a:pPr>
            <a:r>
              <a:rPr lang="en-US" b="0" i="0" dirty="0">
                <a:solidFill>
                  <a:srgbClr val="000000"/>
                </a:solidFill>
                <a:effectLst/>
                <a:latin typeface="Verdana" panose="020B0604030504040204" pitchFamily="34" charset="0"/>
              </a:rPr>
              <a:t>JavaScript was invented by Brendan </a:t>
            </a:r>
            <a:r>
              <a:rPr lang="en-US" b="0" i="0" dirty="0" err="1">
                <a:solidFill>
                  <a:srgbClr val="000000"/>
                </a:solidFill>
                <a:effectLst/>
                <a:latin typeface="Verdana" panose="020B0604030504040204" pitchFamily="34" charset="0"/>
              </a:rPr>
              <a:t>Eich</a:t>
            </a:r>
            <a:r>
              <a:rPr lang="en-US" b="0" i="0" dirty="0">
                <a:solidFill>
                  <a:srgbClr val="000000"/>
                </a:solidFill>
                <a:effectLst/>
                <a:latin typeface="Verdana" panose="020B0604030504040204" pitchFamily="34" charset="0"/>
              </a:rPr>
              <a:t> in 1995, and became an ECMA standard in 1997.</a:t>
            </a:r>
          </a:p>
          <a:p>
            <a:pPr marL="342900" indent="-342900" algn="l">
              <a:buFont typeface="Arial" panose="020B0604020202020204" pitchFamily="34" charset="0"/>
              <a:buChar char="•"/>
            </a:pPr>
            <a:r>
              <a:rPr lang="en-US" b="0" i="0" dirty="0">
                <a:solidFill>
                  <a:srgbClr val="000000"/>
                </a:solidFill>
                <a:effectLst/>
                <a:latin typeface="Verdana" panose="020B0604030504040204" pitchFamily="34" charset="0"/>
              </a:rPr>
              <a:t>ECMA-262 is the official name of the standard. ECMAScript is the official name of the language.</a:t>
            </a:r>
          </a:p>
          <a:p>
            <a:pPr marL="342900" indent="-34290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99C31751-05B9-6718-E16F-3691DAC9D99F}"/>
              </a:ext>
            </a:extLst>
          </p:cNvPr>
          <p:cNvSpPr txBox="1"/>
          <p:nvPr/>
        </p:nvSpPr>
        <p:spPr>
          <a:xfrm>
            <a:off x="721310" y="934777"/>
            <a:ext cx="11103746" cy="1815882"/>
          </a:xfrm>
          <a:prstGeom prst="rect">
            <a:avLst/>
          </a:prstGeom>
          <a:noFill/>
        </p:spPr>
        <p:txBody>
          <a:bodyPr wrap="square">
            <a:spAutoFit/>
          </a:bodyPr>
          <a:lstStyle/>
          <a:p>
            <a:pPr algn="just"/>
            <a:r>
              <a:rPr lang="en-US" sz="2800" dirty="0"/>
              <a:t>JavaScript is a scripting language that enables you to create dynamically updating content, control multimedia, animate images, and pretty much everything else. (Okay, not everything, but it is amazing what you can achieve with a few lines of JavaScript code.)</a:t>
            </a:r>
          </a:p>
        </p:txBody>
      </p:sp>
    </p:spTree>
    <p:extLst>
      <p:ext uri="{BB962C8B-B14F-4D97-AF65-F5344CB8AC3E}">
        <p14:creationId xmlns:p14="http://schemas.microsoft.com/office/powerpoint/2010/main" val="2332224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EB08-EA5B-28B0-9408-02EE0BFF4A7E}"/>
              </a:ext>
            </a:extLst>
          </p:cNvPr>
          <p:cNvSpPr>
            <a:spLocks noGrp="1"/>
          </p:cNvSpPr>
          <p:nvPr>
            <p:ph type="ctrTitle"/>
          </p:nvPr>
        </p:nvSpPr>
        <p:spPr>
          <a:xfrm>
            <a:off x="3406066" y="159798"/>
            <a:ext cx="4681491" cy="774979"/>
          </a:xfrm>
        </p:spPr>
        <p:txBody>
          <a:bodyPr>
            <a:noAutofit/>
          </a:bodyPr>
          <a:lstStyle/>
          <a:p>
            <a:r>
              <a:rPr lang="en-US" b="1" dirty="0">
                <a:effectLst>
                  <a:outerShdw blurRad="38100" dist="38100" dir="2700000" algn="tl">
                    <a:srgbClr val="000000">
                      <a:alpha val="43137"/>
                    </a:srgbClr>
                  </a:outerShdw>
                </a:effectLst>
              </a:rPr>
              <a:t>JavaScript</a:t>
            </a:r>
          </a:p>
        </p:txBody>
      </p:sp>
      <p:sp>
        <p:nvSpPr>
          <p:cNvPr id="5" name="TextBox 4">
            <a:extLst>
              <a:ext uri="{FF2B5EF4-FFF2-40B4-BE49-F238E27FC236}">
                <a16:creationId xmlns:a16="http://schemas.microsoft.com/office/drawing/2014/main" id="{99C31751-05B9-6718-E16F-3691DAC9D99F}"/>
              </a:ext>
            </a:extLst>
          </p:cNvPr>
          <p:cNvSpPr txBox="1"/>
          <p:nvPr/>
        </p:nvSpPr>
        <p:spPr>
          <a:xfrm>
            <a:off x="788262" y="1112330"/>
            <a:ext cx="11103746" cy="954107"/>
          </a:xfrm>
          <a:prstGeom prst="rect">
            <a:avLst/>
          </a:prstGeom>
          <a:noFill/>
        </p:spPr>
        <p:txBody>
          <a:bodyPr wrap="square">
            <a:spAutoFit/>
          </a:bodyPr>
          <a:lstStyle/>
          <a:p>
            <a:pPr algn="just"/>
            <a:r>
              <a:rPr lang="en-US" sz="2800" dirty="0"/>
              <a:t>4 Ways to Declare a JavaScript Variable:</a:t>
            </a:r>
          </a:p>
          <a:p>
            <a:pPr algn="just"/>
            <a:r>
              <a:rPr lang="en-US" sz="2800" b="1" dirty="0"/>
              <a:t>Using var 	Using let 	Using const 		Using nothing</a:t>
            </a:r>
          </a:p>
        </p:txBody>
      </p:sp>
      <p:sp>
        <p:nvSpPr>
          <p:cNvPr id="9" name="TextBox 8">
            <a:extLst>
              <a:ext uri="{FF2B5EF4-FFF2-40B4-BE49-F238E27FC236}">
                <a16:creationId xmlns:a16="http://schemas.microsoft.com/office/drawing/2014/main" id="{22198C01-E94C-6BAE-3D6D-CFA8EB81E632}"/>
              </a:ext>
            </a:extLst>
          </p:cNvPr>
          <p:cNvSpPr txBox="1"/>
          <p:nvPr/>
        </p:nvSpPr>
        <p:spPr>
          <a:xfrm>
            <a:off x="788262" y="2465059"/>
            <a:ext cx="10615475" cy="3970318"/>
          </a:xfrm>
          <a:prstGeom prst="rect">
            <a:avLst/>
          </a:prstGeom>
          <a:noFill/>
        </p:spPr>
        <p:txBody>
          <a:bodyPr wrap="square">
            <a:spAutoFit/>
          </a:bodyPr>
          <a:lstStyle/>
          <a:p>
            <a:r>
              <a:rPr lang="en-US" sz="2800" b="1" dirty="0"/>
              <a:t>When to Use JavaScript var?</a:t>
            </a:r>
          </a:p>
          <a:p>
            <a:r>
              <a:rPr lang="en-US" sz="2800" dirty="0"/>
              <a:t>Always declare JavaScript variables with var, let, or const. The var keyword is used in all JavaScript code from 1995 to 2015. The let and const keywords were added to JavaScript in 2015. If you want your code to run in older browsers, you must use var.</a:t>
            </a:r>
          </a:p>
          <a:p>
            <a:endParaRPr lang="en-US" sz="2800" dirty="0"/>
          </a:p>
          <a:p>
            <a:r>
              <a:rPr lang="en-US" sz="2800" b="1" dirty="0"/>
              <a:t>When to Use JavaScript const?</a:t>
            </a:r>
          </a:p>
          <a:p>
            <a:r>
              <a:rPr lang="en-US" sz="2800" dirty="0"/>
              <a:t>If you want a general rule: always declare variables with const. If you think the value of the variable can change, use let.</a:t>
            </a:r>
          </a:p>
        </p:txBody>
      </p:sp>
    </p:spTree>
    <p:extLst>
      <p:ext uri="{BB962C8B-B14F-4D97-AF65-F5344CB8AC3E}">
        <p14:creationId xmlns:p14="http://schemas.microsoft.com/office/powerpoint/2010/main" val="1845398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EB08-EA5B-28B0-9408-02EE0BFF4A7E}"/>
              </a:ext>
            </a:extLst>
          </p:cNvPr>
          <p:cNvSpPr>
            <a:spLocks noGrp="1"/>
          </p:cNvSpPr>
          <p:nvPr>
            <p:ph type="ctrTitle"/>
          </p:nvPr>
        </p:nvSpPr>
        <p:spPr>
          <a:xfrm>
            <a:off x="1737064" y="142042"/>
            <a:ext cx="7335915" cy="774979"/>
          </a:xfrm>
        </p:spPr>
        <p:txBody>
          <a:bodyPr>
            <a:noAutofit/>
          </a:bodyPr>
          <a:lstStyle/>
          <a:p>
            <a:pPr algn="l"/>
            <a:r>
              <a:rPr lang="en-US" sz="6000" b="0" i="0" dirty="0">
                <a:solidFill>
                  <a:srgbClr val="000000"/>
                </a:solidFill>
                <a:effectLst/>
                <a:latin typeface="Segoe UI" panose="020B0502040204020203" pitchFamily="34" charset="0"/>
              </a:rPr>
              <a:t>JavaScript Identifiers</a:t>
            </a:r>
          </a:p>
        </p:txBody>
      </p:sp>
      <p:sp>
        <p:nvSpPr>
          <p:cNvPr id="5" name="TextBox 4">
            <a:extLst>
              <a:ext uri="{FF2B5EF4-FFF2-40B4-BE49-F238E27FC236}">
                <a16:creationId xmlns:a16="http://schemas.microsoft.com/office/drawing/2014/main" id="{99C31751-05B9-6718-E16F-3691DAC9D99F}"/>
              </a:ext>
            </a:extLst>
          </p:cNvPr>
          <p:cNvSpPr txBox="1"/>
          <p:nvPr/>
        </p:nvSpPr>
        <p:spPr>
          <a:xfrm>
            <a:off x="259671" y="1023553"/>
            <a:ext cx="11920122" cy="4524315"/>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All JavaScript </a:t>
            </a:r>
            <a:r>
              <a:rPr lang="en-US" b="1" i="0" dirty="0">
                <a:solidFill>
                  <a:srgbClr val="000000"/>
                </a:solidFill>
                <a:effectLst/>
                <a:latin typeface="Verdana" panose="020B0604030504040204" pitchFamily="34" charset="0"/>
              </a:rPr>
              <a:t>variables</a:t>
            </a:r>
            <a:r>
              <a:rPr lang="en-US" b="0" i="0" dirty="0">
                <a:solidFill>
                  <a:srgbClr val="000000"/>
                </a:solidFill>
                <a:effectLst/>
                <a:latin typeface="Verdana" panose="020B0604030504040204" pitchFamily="34" charset="0"/>
              </a:rPr>
              <a:t> must be </a:t>
            </a:r>
            <a:r>
              <a:rPr lang="en-US" b="1" i="0" dirty="0">
                <a:solidFill>
                  <a:srgbClr val="000000"/>
                </a:solidFill>
                <a:effectLst/>
                <a:latin typeface="Verdana" panose="020B0604030504040204" pitchFamily="34" charset="0"/>
              </a:rPr>
              <a:t>identified</a:t>
            </a:r>
            <a:r>
              <a:rPr lang="en-US" b="0" i="0" dirty="0">
                <a:solidFill>
                  <a:srgbClr val="000000"/>
                </a:solidFill>
                <a:effectLst/>
                <a:latin typeface="Verdana" panose="020B0604030504040204" pitchFamily="34" charset="0"/>
              </a:rPr>
              <a:t> with </a:t>
            </a:r>
            <a:r>
              <a:rPr lang="en-US" b="1" i="0" dirty="0">
                <a:solidFill>
                  <a:srgbClr val="000000"/>
                </a:solidFill>
                <a:effectLst/>
                <a:latin typeface="Verdana" panose="020B0604030504040204" pitchFamily="34" charset="0"/>
              </a:rPr>
              <a:t>unique names</a:t>
            </a:r>
            <a:r>
              <a:rPr lang="en-US" b="0" i="0" dirty="0">
                <a:solidFill>
                  <a:srgbClr val="000000"/>
                </a:solidFill>
                <a:effectLst/>
                <a:latin typeface="Verdana" panose="020B0604030504040204" pitchFamily="34" charset="0"/>
              </a:rPr>
              <a:t>. These unique names are called </a:t>
            </a:r>
            <a:r>
              <a:rPr lang="en-US" b="1" i="0" dirty="0">
                <a:solidFill>
                  <a:srgbClr val="000000"/>
                </a:solidFill>
                <a:effectLst/>
                <a:latin typeface="Verdana" panose="020B0604030504040204" pitchFamily="34" charset="0"/>
              </a:rPr>
              <a:t>identifiers</a:t>
            </a:r>
            <a:r>
              <a:rPr lang="en-US" b="0" i="0" dirty="0">
                <a:solidFill>
                  <a:srgbClr val="000000"/>
                </a:solidFill>
                <a:effectLst/>
                <a:latin typeface="Verdana" panose="020B0604030504040204" pitchFamily="34" charset="0"/>
              </a:rPr>
              <a:t>. Identifiers can be short names (like x and y) or more descriptive names (age, sum, </a:t>
            </a:r>
            <a:r>
              <a:rPr lang="en-US" b="0" i="0" dirty="0" err="1">
                <a:solidFill>
                  <a:srgbClr val="000000"/>
                </a:solidFill>
                <a:effectLst/>
                <a:latin typeface="Verdana" panose="020B0604030504040204" pitchFamily="34" charset="0"/>
              </a:rPr>
              <a:t>totalVolume</a:t>
            </a:r>
            <a:r>
              <a:rPr lang="en-US" b="0" i="0" dirty="0">
                <a:solidFill>
                  <a:srgbClr val="000000"/>
                </a:solidFill>
                <a:effectLst/>
                <a:latin typeface="Verdana" panose="020B0604030504040204" pitchFamily="34" charset="0"/>
              </a:rPr>
              <a:t>). The general rules for constructing names for variables (unique identifiers) are:</a:t>
            </a:r>
          </a:p>
          <a:p>
            <a:pPr algn="l"/>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Names can contain letters, digits, underscores, and dollar signs.</a:t>
            </a:r>
          </a:p>
          <a:p>
            <a:pPr algn="l">
              <a:buFont typeface="Arial" panose="020B0604020202020204" pitchFamily="34" charset="0"/>
              <a:buChar char="•"/>
            </a:pPr>
            <a:r>
              <a:rPr lang="en-US" b="0" i="0" dirty="0">
                <a:solidFill>
                  <a:srgbClr val="000000"/>
                </a:solidFill>
                <a:effectLst/>
                <a:latin typeface="Verdana" panose="020B0604030504040204" pitchFamily="34" charset="0"/>
              </a:rPr>
              <a:t>Names must begin with a letter.</a:t>
            </a:r>
          </a:p>
          <a:p>
            <a:pPr algn="l">
              <a:buFont typeface="Arial" panose="020B0604020202020204" pitchFamily="34" charset="0"/>
              <a:buChar char="•"/>
            </a:pPr>
            <a:r>
              <a:rPr lang="en-US" b="0" i="0" dirty="0">
                <a:solidFill>
                  <a:srgbClr val="000000"/>
                </a:solidFill>
                <a:effectLst/>
                <a:latin typeface="Verdana" panose="020B0604030504040204" pitchFamily="34" charset="0"/>
              </a:rPr>
              <a:t>Names can also begin with $ and _ (but we will not use it in this tutorial).</a:t>
            </a:r>
          </a:p>
          <a:p>
            <a:pPr algn="l">
              <a:buFont typeface="Arial" panose="020B0604020202020204" pitchFamily="34" charset="0"/>
              <a:buChar char="•"/>
            </a:pPr>
            <a:r>
              <a:rPr lang="en-US" b="0" i="0" dirty="0">
                <a:solidFill>
                  <a:srgbClr val="000000"/>
                </a:solidFill>
                <a:effectLst/>
                <a:latin typeface="Verdana" panose="020B0604030504040204" pitchFamily="34" charset="0"/>
              </a:rPr>
              <a:t>Names are case sensitive (y and Y are different variables).</a:t>
            </a:r>
          </a:p>
          <a:p>
            <a:pPr algn="l">
              <a:buFont typeface="Arial" panose="020B0604020202020204" pitchFamily="34" charset="0"/>
              <a:buChar char="•"/>
            </a:pPr>
            <a:r>
              <a:rPr lang="en-US" b="0" i="0" dirty="0">
                <a:solidFill>
                  <a:srgbClr val="000000"/>
                </a:solidFill>
                <a:effectLst/>
                <a:latin typeface="Verdana" panose="020B0604030504040204" pitchFamily="34" charset="0"/>
              </a:rPr>
              <a:t>Reserved words (like JavaScript keywords) cannot be used as names.</a:t>
            </a:r>
          </a:p>
          <a:p>
            <a:pPr algn="l"/>
            <a:endParaRPr lang="en-US" b="0" i="0" dirty="0">
              <a:solidFill>
                <a:srgbClr val="000000"/>
              </a:solidFill>
              <a:effectLst/>
              <a:latin typeface="Verdana" panose="020B0604030504040204" pitchFamily="34" charset="0"/>
            </a:endParaRPr>
          </a:p>
          <a:p>
            <a:pPr algn="l"/>
            <a:r>
              <a:rPr lang="en-US" sz="2000" b="1" i="0" dirty="0">
                <a:solidFill>
                  <a:srgbClr val="000000"/>
                </a:solidFill>
                <a:effectLst>
                  <a:outerShdw blurRad="38100" dist="38100" dir="2700000" algn="tl">
                    <a:srgbClr val="000000">
                      <a:alpha val="43137"/>
                    </a:srgbClr>
                  </a:outerShdw>
                </a:effectLst>
                <a:latin typeface="Verdana" panose="020B0604030504040204" pitchFamily="34" charset="0"/>
              </a:rPr>
              <a:t>Value = undefined</a:t>
            </a:r>
          </a:p>
          <a:p>
            <a:pPr algn="l"/>
            <a:r>
              <a:rPr lang="en-US" b="0" i="0" dirty="0">
                <a:solidFill>
                  <a:srgbClr val="000000"/>
                </a:solidFill>
                <a:effectLst/>
                <a:latin typeface="Verdana" panose="020B0604030504040204" pitchFamily="34" charset="0"/>
              </a:rPr>
              <a:t>In computer programs, variables are often declared without a value. The value can be something that has to be calculated, or something that will be provided later, like user input.</a:t>
            </a:r>
          </a:p>
          <a:p>
            <a:pPr algn="l"/>
            <a:r>
              <a:rPr lang="en-US" b="0" i="0" dirty="0">
                <a:solidFill>
                  <a:srgbClr val="000000"/>
                </a:solidFill>
                <a:effectLst/>
                <a:latin typeface="Verdana" panose="020B0604030504040204" pitchFamily="34" charset="0"/>
              </a:rPr>
              <a:t>A variable declared without a value will have the value undefined.</a:t>
            </a: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The variable </a:t>
            </a:r>
            <a:r>
              <a:rPr lang="en-US" b="0" i="0" dirty="0" err="1">
                <a:solidFill>
                  <a:srgbClr val="000000"/>
                </a:solidFill>
                <a:effectLst/>
                <a:latin typeface="Verdana" panose="020B0604030504040204" pitchFamily="34" charset="0"/>
              </a:rPr>
              <a:t>carName</a:t>
            </a:r>
            <a:r>
              <a:rPr lang="en-US" b="0" i="0" dirty="0">
                <a:solidFill>
                  <a:srgbClr val="000000"/>
                </a:solidFill>
                <a:effectLst/>
                <a:latin typeface="Verdana" panose="020B0604030504040204" pitchFamily="34" charset="0"/>
              </a:rPr>
              <a:t> will have the value undefined after the execution of this statement:</a:t>
            </a:r>
          </a:p>
        </p:txBody>
      </p:sp>
    </p:spTree>
    <p:extLst>
      <p:ext uri="{BB962C8B-B14F-4D97-AF65-F5344CB8AC3E}">
        <p14:creationId xmlns:p14="http://schemas.microsoft.com/office/powerpoint/2010/main" val="688244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406</Words>
  <Application>Microsoft Office PowerPoint</Application>
  <PresentationFormat>Widescreen</PresentationFormat>
  <Paragraphs>28</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Segoe UI</vt:lpstr>
      <vt:lpstr>Verdana</vt:lpstr>
      <vt:lpstr>Office Theme</vt:lpstr>
      <vt:lpstr>JavaScript</vt:lpstr>
      <vt:lpstr>JavaScript</vt:lpstr>
      <vt:lpstr>JavaScript Identifiers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Dell</dc:creator>
  <cp:lastModifiedBy>Dell</cp:lastModifiedBy>
  <cp:revision>3</cp:revision>
  <dcterms:created xsi:type="dcterms:W3CDTF">2023-02-19T16:41:52Z</dcterms:created>
  <dcterms:modified xsi:type="dcterms:W3CDTF">2023-02-19T17:28:00Z</dcterms:modified>
</cp:coreProperties>
</file>