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3D2B-1742-4CEA-A278-BC20E3A9C45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8202-028D-4598-BF2A-813FB39B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3D2B-1742-4CEA-A278-BC20E3A9C45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8202-028D-4598-BF2A-813FB39B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4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3D2B-1742-4CEA-A278-BC20E3A9C45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8202-028D-4598-BF2A-813FB39B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9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3D2B-1742-4CEA-A278-BC20E3A9C45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8202-028D-4598-BF2A-813FB39B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7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3D2B-1742-4CEA-A278-BC20E3A9C45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8202-028D-4598-BF2A-813FB39B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4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3D2B-1742-4CEA-A278-BC20E3A9C45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8202-028D-4598-BF2A-813FB39B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4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3D2B-1742-4CEA-A278-BC20E3A9C45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8202-028D-4598-BF2A-813FB39B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3D2B-1742-4CEA-A278-BC20E3A9C45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8202-028D-4598-BF2A-813FB39B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7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3D2B-1742-4CEA-A278-BC20E3A9C45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8202-028D-4598-BF2A-813FB39B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6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3D2B-1742-4CEA-A278-BC20E3A9C45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8202-028D-4598-BF2A-813FB39B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7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3D2B-1742-4CEA-A278-BC20E3A9C45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28202-028D-4598-BF2A-813FB39B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3D2B-1742-4CEA-A278-BC20E3A9C452}" type="datetimeFigureOut">
              <a:rPr lang="en-US" smtClean="0"/>
              <a:t>11/7/2017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28202-028D-4598-BF2A-813FB39B9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Console 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56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between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2434"/>
            <a:ext cx="10515600" cy="51515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Association: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It </a:t>
            </a:r>
            <a:r>
              <a:rPr lang="en-US" dirty="0"/>
              <a:t>represents a relationship between two or more objects where </a:t>
            </a:r>
            <a:r>
              <a:rPr lang="en-US" dirty="0" smtClean="0"/>
              <a:t>	all </a:t>
            </a:r>
            <a:r>
              <a:rPr lang="en-US" dirty="0"/>
              <a:t>objects have their own lifecycle and there is no owner. </a:t>
            </a:r>
            <a:endParaRPr lang="en-US" dirty="0" smtClean="0"/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Aggregation:</a:t>
            </a:r>
          </a:p>
          <a:p>
            <a:pPr marL="0" indent="0">
              <a:buNone/>
            </a:pPr>
            <a:r>
              <a:rPr lang="en-US" dirty="0"/>
              <a:t>	It is a specialized form of Association where all object have their 	</a:t>
            </a:r>
            <a:r>
              <a:rPr lang="en-US" dirty="0" smtClean="0"/>
              <a:t>own </a:t>
            </a:r>
            <a:r>
              <a:rPr lang="en-US" dirty="0"/>
              <a:t>lifecycle but there is ownership.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Composition:</a:t>
            </a:r>
          </a:p>
          <a:p>
            <a:pPr marL="914400" lvl="2" indent="0">
              <a:buNone/>
            </a:pPr>
            <a:r>
              <a:rPr lang="en-US" sz="2800" dirty="0"/>
              <a:t>It is a specialized form of Aggregation. It is a strong type of Aggregation. In this relationship child objects does not have their lifecycle without Parent object</a:t>
            </a:r>
            <a:r>
              <a:rPr lang="en-US" sz="2800" dirty="0" smtClean="0"/>
              <a:t>.</a:t>
            </a:r>
          </a:p>
          <a:p>
            <a:pPr marL="914400" lvl="2" indent="0">
              <a:buNone/>
            </a:pPr>
            <a:endParaRPr lang="en-US" sz="2800" dirty="0" smtClean="0"/>
          </a:p>
          <a:p>
            <a:pPr marL="914400" lvl="2" indent="0">
              <a:buNone/>
            </a:pPr>
            <a:r>
              <a:rPr lang="en-US" sz="2800" dirty="0"/>
              <a:t>If a parent object is deleted, all its child objects will also be deleted. This represents “death” relationship.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5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Stream Classes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			       </a:t>
            </a:r>
            <a:r>
              <a:rPr lang="en-US" dirty="0" err="1" smtClean="0"/>
              <a:t>ios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istream</a:t>
            </a:r>
            <a:r>
              <a:rPr lang="en-US" dirty="0" smtClean="0"/>
              <a:t>			</a:t>
            </a:r>
            <a:r>
              <a:rPr lang="en-US" dirty="0" err="1" smtClean="0"/>
              <a:t>streambuf</a:t>
            </a:r>
            <a:r>
              <a:rPr lang="en-US" dirty="0" smtClean="0"/>
              <a:t>		    </a:t>
            </a:r>
            <a:r>
              <a:rPr lang="en-US" dirty="0" err="1" smtClean="0"/>
              <a:t>ostream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iostream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Istream_withassign</a:t>
            </a:r>
            <a:r>
              <a:rPr lang="en-US" dirty="0" smtClean="0"/>
              <a:t>	</a:t>
            </a:r>
            <a:r>
              <a:rPr lang="en-US" dirty="0" err="1" smtClean="0"/>
              <a:t>iostream_withassign</a:t>
            </a:r>
            <a:r>
              <a:rPr lang="en-US" dirty="0" smtClean="0"/>
              <a:t>	</a:t>
            </a:r>
            <a:r>
              <a:rPr lang="en-US" dirty="0" err="1" smtClean="0"/>
              <a:t>ostream_withassign</a:t>
            </a:r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511380" y="3000777"/>
            <a:ext cx="3477296" cy="669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581104" y="2987899"/>
            <a:ext cx="2472744" cy="56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233375" y="3142445"/>
            <a:ext cx="12879" cy="52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13656" y="3940935"/>
            <a:ext cx="2446986" cy="47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838682" y="4005330"/>
            <a:ext cx="1738648" cy="437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125014" y="4121239"/>
            <a:ext cx="0" cy="96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272789" y="4108361"/>
            <a:ext cx="141667" cy="103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233375" y="4443211"/>
            <a:ext cx="0" cy="79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22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Cin</a:t>
            </a:r>
            <a:endParaRPr lang="en-US" dirty="0" smtClean="0"/>
          </a:p>
          <a:p>
            <a:r>
              <a:rPr lang="en-US" dirty="0" err="1" smtClean="0"/>
              <a:t>Cout</a:t>
            </a:r>
            <a:endParaRPr lang="en-US" dirty="0" smtClean="0"/>
          </a:p>
          <a:p>
            <a:r>
              <a:rPr lang="en-US" dirty="0" smtClean="0"/>
              <a:t>Put</a:t>
            </a:r>
          </a:p>
          <a:p>
            <a:r>
              <a:rPr lang="en-US" dirty="0" smtClean="0"/>
              <a:t>Get</a:t>
            </a:r>
          </a:p>
          <a:p>
            <a:r>
              <a:rPr lang="en-US" dirty="0" err="1" smtClean="0"/>
              <a:t>Getline</a:t>
            </a:r>
            <a:endParaRPr lang="en-US" dirty="0" smtClean="0"/>
          </a:p>
          <a:p>
            <a:r>
              <a:rPr lang="en-US" dirty="0" smtClean="0"/>
              <a:t>Write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4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Formatted console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err="1" smtClean="0"/>
              <a:t>ios</a:t>
            </a:r>
            <a:r>
              <a:rPr lang="en-US" dirty="0" smtClean="0"/>
              <a:t> class functions and flags</a:t>
            </a:r>
          </a:p>
          <a:p>
            <a:pPr marL="0" indent="0">
              <a:buNone/>
            </a:pPr>
            <a:r>
              <a:rPr lang="en-US" dirty="0"/>
              <a:t>i</a:t>
            </a:r>
            <a:r>
              <a:rPr lang="en-US" dirty="0" smtClean="0"/>
              <a:t>i) manipulators</a:t>
            </a:r>
          </a:p>
          <a:p>
            <a:pPr marL="0" indent="0">
              <a:buNone/>
            </a:pPr>
            <a:r>
              <a:rPr lang="en-US" dirty="0" smtClean="0"/>
              <a:t>iii) user-define outputs.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3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ios</a:t>
            </a:r>
            <a:r>
              <a:rPr lang="en-US" dirty="0" smtClean="0"/>
              <a:t> format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Width()</a:t>
            </a:r>
          </a:p>
          <a:p>
            <a:r>
              <a:rPr lang="en-US" dirty="0" smtClean="0"/>
              <a:t>Precision()</a:t>
            </a:r>
          </a:p>
          <a:p>
            <a:r>
              <a:rPr lang="en-US" dirty="0" smtClean="0"/>
              <a:t>Fill()</a:t>
            </a:r>
          </a:p>
          <a:p>
            <a:r>
              <a:rPr lang="en-US" dirty="0" err="1" smtClean="0"/>
              <a:t>Setf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Unsetf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1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manipulators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Setw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w)</a:t>
            </a:r>
          </a:p>
          <a:p>
            <a:r>
              <a:rPr lang="en-US" dirty="0" err="1" smtClean="0"/>
              <a:t>Setprecision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d)</a:t>
            </a:r>
          </a:p>
          <a:p>
            <a:r>
              <a:rPr lang="en-US" dirty="0" err="1" smtClean="0"/>
              <a:t>Setfill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c)</a:t>
            </a:r>
          </a:p>
          <a:p>
            <a:r>
              <a:rPr lang="en-US" dirty="0" err="1" smtClean="0"/>
              <a:t>Setiosflags</a:t>
            </a:r>
            <a:r>
              <a:rPr lang="en-US" dirty="0" smtClean="0"/>
              <a:t>(long f)</a:t>
            </a:r>
          </a:p>
          <a:p>
            <a:r>
              <a:rPr lang="en-US" dirty="0" err="1" smtClean="0"/>
              <a:t>Resetiosflags</a:t>
            </a:r>
            <a:r>
              <a:rPr lang="en-US" smtClean="0"/>
              <a:t>(long f)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16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Cout.setwidth</a:t>
            </a:r>
            <a:r>
              <a:rPr lang="en-US" dirty="0" smtClean="0"/>
              <a:t>(No)</a:t>
            </a:r>
          </a:p>
          <a:p>
            <a:r>
              <a:rPr lang="en-US" dirty="0" err="1" smtClean="0"/>
              <a:t>Cout.setprecision</a:t>
            </a:r>
            <a:r>
              <a:rPr lang="en-US" dirty="0" smtClean="0"/>
              <a:t>( no)</a:t>
            </a:r>
          </a:p>
          <a:p>
            <a:endParaRPr lang="en-US" dirty="0"/>
          </a:p>
          <a:p>
            <a:r>
              <a:rPr lang="en-US" dirty="0" err="1" smtClean="0"/>
              <a:t>Cout.fill</a:t>
            </a:r>
            <a:r>
              <a:rPr lang="en-US" dirty="0" smtClean="0"/>
              <a:t>(‘*’)</a:t>
            </a:r>
          </a:p>
          <a:p>
            <a:r>
              <a:rPr lang="en-US" dirty="0" err="1"/>
              <a:t>Cout.setwidth</a:t>
            </a:r>
            <a:r>
              <a:rPr lang="en-US" dirty="0"/>
              <a:t>(No)</a:t>
            </a:r>
          </a:p>
          <a:p>
            <a:endParaRPr lang="en-US" dirty="0" smtClean="0"/>
          </a:p>
          <a:p>
            <a:r>
              <a:rPr lang="en-US" dirty="0" err="1" smtClean="0"/>
              <a:t>Cout.setf</a:t>
            </a:r>
            <a:r>
              <a:rPr lang="en-US" dirty="0" smtClean="0"/>
              <a:t> (arg1, </a:t>
            </a:r>
            <a:r>
              <a:rPr lang="en-US" dirty="0" err="1" smtClean="0"/>
              <a:t>arg</a:t>
            </a:r>
            <a:r>
              <a:rPr lang="en-US" dirty="0" smtClean="0"/>
              <a:t>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435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arg</a:t>
            </a:r>
            <a:r>
              <a:rPr lang="en-US" dirty="0" smtClean="0"/>
              <a:t> 1 = Flag</a:t>
            </a:r>
          </a:p>
          <a:p>
            <a:r>
              <a:rPr lang="en-US" dirty="0" err="1" smtClean="0"/>
              <a:t>arg</a:t>
            </a:r>
            <a:r>
              <a:rPr lang="en-US" dirty="0" smtClean="0"/>
              <a:t> 2 = </a:t>
            </a:r>
            <a:r>
              <a:rPr lang="en-US" dirty="0" err="1" smtClean="0"/>
              <a:t>bitfield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34413"/>
              </p:ext>
            </p:extLst>
          </p:nvPr>
        </p:nvGraphicFramePr>
        <p:xfrm>
          <a:off x="1117601" y="2892622"/>
          <a:ext cx="8128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Bitfield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::left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adjustfield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::right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adjustfield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::scientific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floatfield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::fixed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floatfield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dec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basefield</a:t>
                      </a:r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oct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basefield</a:t>
                      </a:r>
                      <a:endParaRPr lang="en-US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::hex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ios</a:t>
                      </a:r>
                      <a:r>
                        <a:rPr lang="en-US" dirty="0" smtClean="0"/>
                        <a:t>::</a:t>
                      </a:r>
                      <a:r>
                        <a:rPr lang="en-US" dirty="0" err="1" smtClean="0"/>
                        <a:t>basefield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31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Cout.fill</a:t>
            </a:r>
            <a:r>
              <a:rPr lang="en-US" dirty="0" smtClean="0"/>
              <a:t>(‘*’);</a:t>
            </a:r>
          </a:p>
          <a:p>
            <a:r>
              <a:rPr lang="en-US" dirty="0" err="1" smtClean="0"/>
              <a:t>Cout.setf</a:t>
            </a:r>
            <a:r>
              <a:rPr lang="en-US" dirty="0" smtClean="0"/>
              <a:t>(</a:t>
            </a:r>
            <a:r>
              <a:rPr lang="en-US" dirty="0" err="1" smtClean="0"/>
              <a:t>ios</a:t>
            </a:r>
            <a:r>
              <a:rPr lang="en-US" dirty="0" smtClean="0"/>
              <a:t>::left, </a:t>
            </a:r>
            <a:r>
              <a:rPr lang="en-US" dirty="0" err="1" smtClean="0"/>
              <a:t>ios</a:t>
            </a:r>
            <a:r>
              <a:rPr lang="en-US" dirty="0" smtClean="0"/>
              <a:t>::</a:t>
            </a:r>
            <a:r>
              <a:rPr lang="en-US" dirty="0" err="1" smtClean="0"/>
              <a:t>adjustfield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Cout.setwidth</a:t>
            </a:r>
            <a:r>
              <a:rPr lang="en-US" dirty="0" smtClean="0"/>
              <a:t>(15);</a:t>
            </a:r>
          </a:p>
          <a:p>
            <a:r>
              <a:rPr lang="en-US" dirty="0" err="1" smtClean="0"/>
              <a:t>Cout</a:t>
            </a:r>
            <a:r>
              <a:rPr lang="en-US" dirty="0" smtClean="0"/>
              <a:t>&lt;&lt;“</a:t>
            </a:r>
            <a:r>
              <a:rPr lang="en-US" smtClean="0"/>
              <a:t>Hello World”&lt;&lt;“\n”;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4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155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Console IO</vt:lpstr>
      <vt:lpstr>C++ streams</vt:lpstr>
      <vt:lpstr>Functions</vt:lpstr>
      <vt:lpstr>Formatted console</vt:lpstr>
      <vt:lpstr>ios format function</vt:lpstr>
      <vt:lpstr>manipulators</vt:lpstr>
      <vt:lpstr>Example</vt:lpstr>
      <vt:lpstr>PowerPoint Presentation</vt:lpstr>
      <vt:lpstr>Example</vt:lpstr>
      <vt:lpstr>Relationship between objects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Fast</dc:creator>
  <cp:lastModifiedBy>Fast</cp:lastModifiedBy>
  <cp:revision>8</cp:revision>
  <dcterms:created xsi:type="dcterms:W3CDTF">2017-11-06T10:40:18Z</dcterms:created>
  <dcterms:modified xsi:type="dcterms:W3CDTF">2017-11-07T06:52:21Z</dcterms:modified>
</cp:coreProperties>
</file>