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8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4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9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2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274CB-93FE-4669-B4BA-DF0271A5C6B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9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1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Specialization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want to define a different implementation for a template when a specific type is passed as template parameter, </a:t>
            </a:r>
          </a:p>
          <a:p>
            <a:r>
              <a:rPr lang="en-US" dirty="0"/>
              <a:t>we can declare a specialization of that template.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T&gt; 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457200" lvl="1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 element; </a:t>
            </a:r>
          </a:p>
          <a:p>
            <a:pPr marL="457200" lvl="1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 </a:t>
            </a:r>
          </a:p>
          <a:p>
            <a:pPr marL="457200" lvl="1" indent="0">
              <a:buNone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{element=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;} </a:t>
            </a:r>
          </a:p>
          <a:p>
            <a:pPr marL="457200" lvl="1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 increase () {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++element;} </a:t>
            </a:r>
          </a:p>
          <a:p>
            <a:pPr marL="457200" lvl="1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9"/>
            <a:ext cx="585897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	char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element;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{element=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uppercase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((element&gt;=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'a'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)&amp;&amp;(element&lt;=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'z'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element+=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'A'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'a'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element;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0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0064" y="2277747"/>
            <a:ext cx="5998437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main 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(7);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mychar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'j'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&lt;&lt;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myint.increase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 &lt;&lt;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&lt;&lt;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mychar.uppercase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 &lt;&lt;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9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and Specialized syntax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69969"/>
            <a:ext cx="938013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T&gt;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...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&lt;&gt;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{ ...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Note:</a:t>
            </a:r>
            <a:r>
              <a:rPr lang="en-US" sz="2400" dirty="0"/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When we declare specializations for a template class,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we must also define all its members,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even those exactly equal to the generic template class,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because there is no "inheritance" of members from the generic template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to the specialization.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83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Non-type parameters for templates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77749"/>
            <a:ext cx="677429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T,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mysequence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T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memblock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[N];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	void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setmember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x, T value);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T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getmember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};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6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5487-086A-4326-8647-1E803EE5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771C-25BE-4CD5-9A7E-179DA8D5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849631"/>
          </a:xfrm>
        </p:spPr>
        <p:txBody>
          <a:bodyPr/>
          <a:lstStyle/>
          <a:p>
            <a:r>
              <a:rPr lang="en-US" dirty="0"/>
              <a:t>A class can have members that use template parameters as types. For example: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T&gt; 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 values [2]; 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(T first, T second) { 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values[0]=first; 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values[1]=second; } 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1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54583"/>
            <a:ext cx="10306026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class that we have just defined serves to store two elements of any valid type.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 example, if we wanted to declare an object of this class to store two integer values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with the values 115 and 36 we would write: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myobject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(115, 36);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lang="en-US" sz="2000" dirty="0">
                <a:solidFill>
                  <a:srgbClr val="0000B0"/>
                </a:solidFill>
                <a:latin typeface="Arial Unicode MS" panose="020B0604020202020204" pitchFamily="34" charset="-128"/>
              </a:rPr>
              <a:t>float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myobject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(115, 36);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lang="en-US" sz="2000" dirty="0">
                <a:solidFill>
                  <a:srgbClr val="0000B0"/>
                </a:solidFill>
                <a:latin typeface="Arial Unicode MS" panose="020B0604020202020204" pitchFamily="34" charset="-128"/>
              </a:rPr>
              <a:t>double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myobject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(115, 36);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9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62195"/>
            <a:ext cx="348012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8"/>
              </a:rPr>
              <a:t>#include &lt;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8"/>
              </a:rPr>
              <a:t>iostream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using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namespace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T 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(T first, T second)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	a=first; b=second;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retval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retval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a&gt;b? a :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	return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retval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main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myobject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(100, 75);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&lt;&lt;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myobject.getmax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();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Functions that operates with generic types.</a:t>
            </a:r>
          </a:p>
          <a:p>
            <a:r>
              <a:rPr lang="en-US" dirty="0"/>
              <a:t>A function whose functionality can be adapted to more than one type or class.</a:t>
            </a:r>
          </a:p>
          <a:p>
            <a:r>
              <a:rPr lang="en-US" dirty="0"/>
              <a:t>A template parameter is a special type of parameter.</a:t>
            </a:r>
          </a:p>
          <a:p>
            <a:r>
              <a:rPr lang="en-US" dirty="0"/>
              <a:t>Used to pass a type as argument.</a:t>
            </a:r>
          </a:p>
          <a:p>
            <a:r>
              <a:rPr lang="en-US" dirty="0"/>
              <a:t>Just like parameter , type is also passed.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template &lt;class identifier&gt; </a:t>
            </a:r>
            <a:r>
              <a:rPr lang="en-US" dirty="0" err="1"/>
              <a:t>function_declaration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OR</a:t>
            </a:r>
            <a:br>
              <a:rPr lang="en-US" dirty="0"/>
            </a:br>
            <a:r>
              <a:rPr lang="en-US" dirty="0"/>
              <a:t>	template &lt;</a:t>
            </a:r>
            <a:r>
              <a:rPr lang="en-US" dirty="0" err="1"/>
              <a:t>typename</a:t>
            </a:r>
            <a:r>
              <a:rPr lang="en-US" dirty="0"/>
              <a:t> identifier&gt; </a:t>
            </a:r>
            <a:r>
              <a:rPr lang="en-US" dirty="0" err="1"/>
              <a:t>function_declaration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157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43448"/>
            <a:ext cx="4807406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myType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myType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myType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myType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b)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(a &gt; b ? </a:t>
            </a: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: b 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anose="020B0604020202020204" pitchFamily="34" charset="0"/>
              </a:rPr>
              <a:t>Function call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/>
              <a:t>function_name</a:t>
            </a:r>
            <a:r>
              <a:rPr lang="en-US" sz="2000" dirty="0"/>
              <a:t>  &lt;type&gt;  (parameters);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B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x,y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x,y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lang="en-US" sz="2000" dirty="0"/>
            </a:br>
            <a:endParaRPr 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3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85197"/>
            <a:ext cx="6280052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8"/>
              </a:rPr>
              <a:t>#include 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8"/>
              </a:rPr>
              <a:t>iostream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using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namespace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(T a, T b)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 result; result = (a&gt;b)? a :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(result);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main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=5, j=6, k;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long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l=10, m=5, 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k=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i,j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n=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long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l,m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&lt;&lt; k &lt;&lt;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&lt;&lt; n &lt;&lt;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2"/>
            <a:ext cx="10515600" cy="1325563"/>
          </a:xfrm>
        </p:spPr>
        <p:txBody>
          <a:bodyPr/>
          <a:lstStyle/>
          <a:p>
            <a:r>
              <a:rPr lang="en-US" dirty="0"/>
              <a:t>Using two types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31309"/>
            <a:ext cx="321722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T, </a:t>
            </a:r>
            <a:r>
              <a:rPr lang="en-US" sz="2000" dirty="0">
                <a:solidFill>
                  <a:srgbClr val="0000B0"/>
                </a:solidFill>
                <a:latin typeface="Arial Unicode MS" panose="020B0604020202020204" pitchFamily="34" charset="-128"/>
              </a:rPr>
              <a:t>class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U&gt;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(T a, U b)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(a&gt;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b?a:b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B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main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B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=5, j=6, k;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long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l=10, m=5, 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k=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i,j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n=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l,m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&lt;&lt; k &lt;&lt;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&lt;&lt; n &lt;&lt;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0; 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0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618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Templates</vt:lpstr>
      <vt:lpstr>PowerPoint Presentation</vt:lpstr>
      <vt:lpstr>Class Templates</vt:lpstr>
      <vt:lpstr>PowerPoint Presentation</vt:lpstr>
      <vt:lpstr>Example</vt:lpstr>
      <vt:lpstr>Function template</vt:lpstr>
      <vt:lpstr>Example</vt:lpstr>
      <vt:lpstr>Example 2</vt:lpstr>
      <vt:lpstr>Using two types</vt:lpstr>
      <vt:lpstr>Template Specialization </vt:lpstr>
      <vt:lpstr>PowerPoint Presentation</vt:lpstr>
      <vt:lpstr>PowerPoint Presentation</vt:lpstr>
      <vt:lpstr>Generic and Specialized syntax</vt:lpstr>
      <vt:lpstr>Non-type parameters for 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Fast</dc:creator>
  <cp:lastModifiedBy>Administrator</cp:lastModifiedBy>
  <cp:revision>8</cp:revision>
  <dcterms:created xsi:type="dcterms:W3CDTF">2017-11-19T14:05:25Z</dcterms:created>
  <dcterms:modified xsi:type="dcterms:W3CDTF">2019-04-30T06:57:19Z</dcterms:modified>
</cp:coreProperties>
</file>