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Object-Oriented Programming (OOP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591697"/>
            <a:ext cx="6815669" cy="216655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Week – 11</a:t>
            </a:r>
          </a:p>
          <a:p>
            <a:r>
              <a:rPr lang="en-US" dirty="0" smtClean="0"/>
              <a:t>April 20-24, 2020</a:t>
            </a:r>
          </a:p>
          <a:p>
            <a:r>
              <a:rPr lang="en-US" dirty="0" smtClean="0"/>
              <a:t>Instructor: </a:t>
            </a:r>
            <a:r>
              <a:rPr lang="en-US" b="1" dirty="0" smtClean="0"/>
              <a:t>Basit Ali </a:t>
            </a:r>
          </a:p>
          <a:p>
            <a:r>
              <a:rPr lang="en-US" b="1" dirty="0" smtClean="0"/>
              <a:t>Email: basit.jasani@nu.edu.pk</a:t>
            </a:r>
          </a:p>
          <a:p>
            <a:r>
              <a:rPr lang="en-US" sz="2400" dirty="0"/>
              <a:t>Object-Oriented Programming (OOP)</a:t>
            </a:r>
            <a:br>
              <a:rPr lang="en-US" sz="2400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9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# 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80" y="2612995"/>
            <a:ext cx="9468118" cy="332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8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#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80936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3000" dirty="0" smtClean="0"/>
              <a:t>In this task, you </a:t>
            </a:r>
            <a:r>
              <a:rPr lang="en-US" sz="3000" dirty="0"/>
              <a:t>have to calculate the percentage of marks obtained in three subjects (each out of 100) by student A and in four subjects (each out of 100) by student B. Create an abstract class 'Marks' with an abstract method '</a:t>
            </a:r>
            <a:r>
              <a:rPr lang="en-US" sz="3000" dirty="0" err="1"/>
              <a:t>getPercentage</a:t>
            </a:r>
            <a:r>
              <a:rPr lang="en-US" sz="3000" dirty="0"/>
              <a:t>'. It is inherited by two other classes 'A' and 'B' each having a method with the same name which returns the percentage of the students. The constructor of student A takes the marks in three subjects as its parameters and the marks in four subjects as its parameters for student B. Create an object for </a:t>
            </a:r>
            <a:r>
              <a:rPr lang="en-US" sz="3000" dirty="0" smtClean="0"/>
              <a:t>each </a:t>
            </a:r>
            <a:r>
              <a:rPr lang="en-US" sz="3000" dirty="0"/>
              <a:t>of the two classes and print the percentage of marks for both the students.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36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3229</TotalTime>
  <Words>156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Object-Oriented Programming (OOP)</vt:lpstr>
      <vt:lpstr>Exercise # 1</vt:lpstr>
      <vt:lpstr>Exercise # 2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Basit Jasani</cp:lastModifiedBy>
  <cp:revision>314</cp:revision>
  <dcterms:created xsi:type="dcterms:W3CDTF">2019-01-21T07:30:30Z</dcterms:created>
  <dcterms:modified xsi:type="dcterms:W3CDTF">2020-04-21T03:31:16Z</dcterms:modified>
</cp:coreProperties>
</file>