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tdlistsort-c-stl/" TargetMode="External"/><Relationship Id="rId3" Type="http://schemas.openxmlformats.org/officeDocument/2006/relationships/hyperlink" Target="https://www.geeksforgeeks.org/list-back-function-in-c-stl/" TargetMode="External"/><Relationship Id="rId7" Type="http://schemas.openxmlformats.org/officeDocument/2006/relationships/hyperlink" Target="https://www.geeksforgeeks.org/list-pop_back-function-in-c-stl/" TargetMode="External"/><Relationship Id="rId2" Type="http://schemas.openxmlformats.org/officeDocument/2006/relationships/hyperlink" Target="https://www.geeksforgeeks.org/list-front-function-in-c-st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list-pop_front-function-in-c-stl/" TargetMode="External"/><Relationship Id="rId5" Type="http://schemas.openxmlformats.org/officeDocument/2006/relationships/hyperlink" Target="https://www.geeksforgeeks.org/list-push_back-function-in-c-stl/" TargetMode="External"/><Relationship Id="rId4" Type="http://schemas.openxmlformats.org/officeDocument/2006/relationships/hyperlink" Target="https://www.geeksforgeeks.org/list-push_front-function-in-c-st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etsize-c-stl/" TargetMode="External"/><Relationship Id="rId2" Type="http://schemas.openxmlformats.org/officeDocument/2006/relationships/hyperlink" Target="https://www.geeksforgeeks.org/setbegin-setend-c-st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etempty-c-stl/" TargetMode="External"/><Relationship Id="rId4" Type="http://schemas.openxmlformats.org/officeDocument/2006/relationships/hyperlink" Target="https://www.geeksforgeeks.org/set-max_size-function-in-c-stl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15</a:t>
            </a:r>
          </a:p>
          <a:p>
            <a:r>
              <a:rPr lang="en-US" dirty="0" smtClean="0"/>
              <a:t>May 18-22,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15728"/>
            <a:ext cx="9601200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in C</a:t>
            </a:r>
            <a:r>
              <a:rPr lang="en-US" dirty="0" smtClean="0"/>
              <a:t>++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17317"/>
            <a:ext cx="9601196" cy="3318936"/>
          </a:xfrm>
        </p:spPr>
        <p:txBody>
          <a:bodyPr/>
          <a:lstStyle/>
          <a:p>
            <a:r>
              <a:rPr lang="en-US" dirty="0"/>
              <a:t>Maps are associative containers that store elements in a mapped </a:t>
            </a:r>
            <a:r>
              <a:rPr lang="en-US" dirty="0" smtClean="0"/>
              <a:t>fashion</a:t>
            </a:r>
          </a:p>
          <a:p>
            <a:endParaRPr lang="en-US" dirty="0"/>
          </a:p>
          <a:p>
            <a:r>
              <a:rPr lang="en-US" dirty="0"/>
              <a:t>Each element has a key value and a mapped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r>
              <a:rPr lang="en-US" dirty="0"/>
              <a:t>No two mapped values can have same key values</a:t>
            </a:r>
          </a:p>
        </p:txBody>
      </p:sp>
    </p:spTree>
    <p:extLst>
      <p:ext uri="{BB962C8B-B14F-4D97-AF65-F5344CB8AC3E}">
        <p14:creationId xmlns:p14="http://schemas.microsoft.com/office/powerpoint/2010/main" val="36944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functions associated with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0"/>
            <a:ext cx="9601196" cy="36454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begin() – Returns an iterator to the first element in the map</a:t>
            </a:r>
          </a:p>
          <a:p>
            <a:r>
              <a:rPr lang="en-US" dirty="0"/>
              <a:t>end() – Returns an iterator to the theoretical element that follows last element in the map</a:t>
            </a:r>
          </a:p>
          <a:p>
            <a:r>
              <a:rPr lang="en-US" dirty="0"/>
              <a:t>size() – Returns the number of elements in the </a:t>
            </a:r>
            <a:r>
              <a:rPr lang="en-US" dirty="0" smtClean="0"/>
              <a:t>map</a:t>
            </a:r>
            <a:endParaRPr lang="en-US" dirty="0"/>
          </a:p>
          <a:p>
            <a:r>
              <a:rPr lang="en-US" dirty="0"/>
              <a:t>empty() – Returns whether the map is empty</a:t>
            </a:r>
          </a:p>
          <a:p>
            <a:r>
              <a:rPr lang="en-US" dirty="0"/>
              <a:t>pair insert(</a:t>
            </a:r>
            <a:r>
              <a:rPr lang="en-US" dirty="0" err="1"/>
              <a:t>keyvalue</a:t>
            </a:r>
            <a:r>
              <a:rPr lang="en-US" dirty="0"/>
              <a:t>, </a:t>
            </a:r>
            <a:r>
              <a:rPr lang="en-US" dirty="0" err="1"/>
              <a:t>mapvalue</a:t>
            </a:r>
            <a:r>
              <a:rPr lang="en-US" dirty="0"/>
              <a:t>) – Adds a new element to the map</a:t>
            </a:r>
          </a:p>
          <a:p>
            <a:r>
              <a:rPr lang="en-US" dirty="0"/>
              <a:t>erase(iterator position) – Removes the element at the position pointed by the iterator</a:t>
            </a:r>
          </a:p>
          <a:p>
            <a:r>
              <a:rPr lang="en-US" dirty="0"/>
              <a:t>erase(</a:t>
            </a:r>
            <a:r>
              <a:rPr lang="en-US" dirty="0" err="1"/>
              <a:t>const</a:t>
            </a:r>
            <a:r>
              <a:rPr lang="en-US" dirty="0"/>
              <a:t> g)– Removes the key value ‘g’ from the map</a:t>
            </a:r>
          </a:p>
          <a:p>
            <a:r>
              <a:rPr lang="en-US" dirty="0"/>
              <a:t>clear() – Removes all the elements from the map</a:t>
            </a:r>
          </a:p>
        </p:txBody>
      </p:sp>
    </p:spTree>
    <p:extLst>
      <p:ext uri="{BB962C8B-B14F-4D97-AF65-F5344CB8AC3E}">
        <p14:creationId xmlns:p14="http://schemas.microsoft.com/office/powerpoint/2010/main" val="19556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13" y="2557463"/>
            <a:ext cx="8082951" cy="3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in C</a:t>
            </a:r>
            <a:r>
              <a:rPr lang="en-US" dirty="0" smtClean="0"/>
              <a:t>++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sequence containers that allow non-contiguous memory </a:t>
            </a:r>
            <a:r>
              <a:rPr lang="en-US" dirty="0" smtClean="0"/>
              <a:t>allocation</a:t>
            </a:r>
          </a:p>
          <a:p>
            <a:endParaRPr lang="en-US" dirty="0"/>
          </a:p>
          <a:p>
            <a:r>
              <a:rPr lang="en-US" dirty="0"/>
              <a:t>As compared to vector, list has slow traversal, but once a position has been found, insertion and deletion are </a:t>
            </a:r>
            <a:r>
              <a:rPr lang="en-US" dirty="0" smtClean="0"/>
              <a:t>quick</a:t>
            </a:r>
          </a:p>
          <a:p>
            <a:endParaRPr lang="en-US" dirty="0"/>
          </a:p>
          <a:p>
            <a:r>
              <a:rPr lang="en-US" dirty="0"/>
              <a:t>Normally, when we say a List, we talk </a:t>
            </a:r>
            <a:r>
              <a:rPr lang="en-US" dirty="0" smtClean="0"/>
              <a:t>about LINKED LIST (DS Course)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functions of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5567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front()</a:t>
            </a:r>
            <a:r>
              <a:rPr lang="en-US" dirty="0"/>
              <a:t> – Returns the value of the first element in the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>
                <a:hlinkClick r:id="rId3"/>
              </a:rPr>
              <a:t>back()</a:t>
            </a:r>
            <a:r>
              <a:rPr lang="en-US" dirty="0"/>
              <a:t> – Returns the value of the last element in the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>
                <a:hlinkClick r:id="rId4"/>
              </a:rPr>
              <a:t>push_front</a:t>
            </a:r>
            <a:r>
              <a:rPr lang="en-US" dirty="0">
                <a:hlinkClick r:id="rId4"/>
              </a:rPr>
              <a:t>(g)</a:t>
            </a:r>
            <a:r>
              <a:rPr lang="en-US" dirty="0"/>
              <a:t> – Adds a new element ‘g’ at the beginning of the </a:t>
            </a:r>
            <a:r>
              <a:rPr lang="en-US" dirty="0" smtClean="0"/>
              <a:t>list</a:t>
            </a:r>
            <a:endParaRPr lang="en-US" dirty="0"/>
          </a:p>
          <a:p>
            <a:pPr fontAlgn="base"/>
            <a:r>
              <a:rPr lang="en-US" dirty="0" err="1">
                <a:hlinkClick r:id="rId5"/>
              </a:rPr>
              <a:t>push_back</a:t>
            </a:r>
            <a:r>
              <a:rPr lang="en-US" dirty="0">
                <a:hlinkClick r:id="rId5"/>
              </a:rPr>
              <a:t>(g)</a:t>
            </a:r>
            <a:r>
              <a:rPr lang="en-US" dirty="0"/>
              <a:t> – Adds a new element ‘g’ at the end of the list.</a:t>
            </a:r>
          </a:p>
          <a:p>
            <a:pPr fontAlgn="base"/>
            <a:r>
              <a:rPr lang="en-US" dirty="0" err="1">
                <a:hlinkClick r:id="rId6"/>
              </a:rPr>
              <a:t>pop_front</a:t>
            </a:r>
            <a:r>
              <a:rPr lang="en-US" dirty="0">
                <a:hlinkClick r:id="rId6"/>
              </a:rPr>
              <a:t>()</a:t>
            </a:r>
            <a:r>
              <a:rPr lang="en-US" dirty="0"/>
              <a:t> – Removes the first element of the list, and reduces size of the list by 1.</a:t>
            </a:r>
          </a:p>
          <a:p>
            <a:pPr fontAlgn="base"/>
            <a:r>
              <a:rPr lang="en-US" dirty="0" err="1">
                <a:hlinkClick r:id="rId7"/>
              </a:rPr>
              <a:t>pop_back</a:t>
            </a:r>
            <a:r>
              <a:rPr lang="en-US" dirty="0">
                <a:hlinkClick r:id="rId7"/>
              </a:rPr>
              <a:t>()</a:t>
            </a:r>
            <a:r>
              <a:rPr lang="en-US" dirty="0"/>
              <a:t> – Removes the last element of the list, and reduces size of the list by </a:t>
            </a:r>
            <a:r>
              <a:rPr lang="en-US" dirty="0" smtClean="0"/>
              <a:t>1</a:t>
            </a:r>
          </a:p>
          <a:p>
            <a:pPr fontAlgn="base"/>
            <a:r>
              <a:rPr lang="en-US" dirty="0">
                <a:hlinkClick r:id="rId8"/>
              </a:rPr>
              <a:t>sort()</a:t>
            </a:r>
            <a:r>
              <a:rPr lang="en-US" dirty="0"/>
              <a:t> – Sorts the list in increasing </a:t>
            </a:r>
            <a:r>
              <a:rPr lang="en-US" dirty="0" smtClean="0"/>
              <a:t>order</a:t>
            </a:r>
          </a:p>
          <a:p>
            <a:pPr fontAlgn="base"/>
            <a:r>
              <a:rPr lang="en-US" dirty="0" smtClean="0">
                <a:hlinkClick r:id="rId8"/>
              </a:rPr>
              <a:t>reverse()</a:t>
            </a:r>
            <a:r>
              <a:rPr lang="en-US" dirty="0"/>
              <a:t> – </a:t>
            </a:r>
            <a:endParaRPr lang="en-US" dirty="0" smtClean="0"/>
          </a:p>
          <a:p>
            <a:pPr fontAlgn="base"/>
            <a:r>
              <a:rPr lang="en-US" b="1" u="sng" dirty="0"/>
              <a:t>e</a:t>
            </a:r>
            <a:r>
              <a:rPr lang="en-US" b="1" u="sng" dirty="0" smtClean="0"/>
              <a:t>mpty</a:t>
            </a:r>
            <a:r>
              <a:rPr lang="en-US" b="1" u="sng" dirty="0"/>
              <a:t>(), insert(), erase() and size()</a:t>
            </a:r>
            <a:r>
              <a:rPr lang="en-US" b="1" dirty="0"/>
              <a:t> </a:t>
            </a:r>
            <a:r>
              <a:rPr lang="en-US" b="1" dirty="0" smtClean="0"/>
              <a:t>: Same as Vectors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08" y="2501660"/>
            <a:ext cx="9049109" cy="36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93035"/>
            <a:ext cx="9720529" cy="3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in C++ 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a type of associative containers in which each element has to be unique, because the value of the element identifies </a:t>
            </a:r>
            <a:r>
              <a:rPr lang="en-US" dirty="0" smtClean="0"/>
              <a:t>it</a:t>
            </a:r>
          </a:p>
          <a:p>
            <a:endParaRPr lang="en-US" dirty="0"/>
          </a:p>
          <a:p>
            <a:r>
              <a:rPr lang="en-US" dirty="0"/>
              <a:t>The value of the element cannot be modified once it is added to the set, though it is possible to remove and add the modified value of that element.</a:t>
            </a:r>
          </a:p>
        </p:txBody>
      </p:sp>
    </p:spTree>
    <p:extLst>
      <p:ext uri="{BB962C8B-B14F-4D97-AF65-F5344CB8AC3E}">
        <p14:creationId xmlns:p14="http://schemas.microsoft.com/office/powerpoint/2010/main" val="513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functions associated with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hlinkClick r:id="rId2"/>
              </a:rPr>
              <a:t>begin()</a:t>
            </a:r>
            <a:r>
              <a:rPr lang="en-US" dirty="0"/>
              <a:t> – Returns an iterator to the first element in the set.</a:t>
            </a:r>
          </a:p>
          <a:p>
            <a:pPr fontAlgn="base"/>
            <a:r>
              <a:rPr lang="en-US" dirty="0">
                <a:hlinkClick r:id="rId2"/>
              </a:rPr>
              <a:t>end()</a:t>
            </a:r>
            <a:r>
              <a:rPr lang="en-US" dirty="0"/>
              <a:t> – Returns an iterator to the theoretical element that follows last element in the set.</a:t>
            </a:r>
          </a:p>
          <a:p>
            <a:pPr fontAlgn="base"/>
            <a:r>
              <a:rPr lang="en-US" dirty="0">
                <a:hlinkClick r:id="rId3"/>
              </a:rPr>
              <a:t>size()</a:t>
            </a:r>
            <a:r>
              <a:rPr lang="en-US" dirty="0"/>
              <a:t> – Returns the number of elements in the set.</a:t>
            </a:r>
          </a:p>
          <a:p>
            <a:pPr fontAlgn="base"/>
            <a:r>
              <a:rPr lang="en-US" dirty="0" err="1">
                <a:hlinkClick r:id="rId4"/>
              </a:rPr>
              <a:t>max_size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– Returns the maximum number of elements that the set can hold.</a:t>
            </a:r>
          </a:p>
          <a:p>
            <a:pPr fontAlgn="base"/>
            <a:r>
              <a:rPr lang="en-US" dirty="0">
                <a:hlinkClick r:id="rId5"/>
              </a:rPr>
              <a:t>empty()</a:t>
            </a:r>
            <a:r>
              <a:rPr lang="en-US" dirty="0"/>
              <a:t> – Returns whether the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909" y="2557463"/>
            <a:ext cx="8671713" cy="3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40" y="2501660"/>
            <a:ext cx="8962845" cy="3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3827</TotalTime>
  <Words>300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Object-Oriented Programming (OOP)</vt:lpstr>
      <vt:lpstr>List in C++ STL</vt:lpstr>
      <vt:lpstr>Some useful functions of list</vt:lpstr>
      <vt:lpstr>Example</vt:lpstr>
      <vt:lpstr>Example</vt:lpstr>
      <vt:lpstr>Set in C++ STL</vt:lpstr>
      <vt:lpstr>Some basic functions associated with Set</vt:lpstr>
      <vt:lpstr>Example</vt:lpstr>
      <vt:lpstr>Example</vt:lpstr>
      <vt:lpstr>Example</vt:lpstr>
      <vt:lpstr>Map in C++ STL</vt:lpstr>
      <vt:lpstr>Some basic functions associated with Map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437</cp:revision>
  <dcterms:created xsi:type="dcterms:W3CDTF">2019-01-21T07:30:30Z</dcterms:created>
  <dcterms:modified xsi:type="dcterms:W3CDTF">2020-05-21T10:58:52Z</dcterms:modified>
</cp:coreProperties>
</file>