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83" r:id="rId3"/>
    <p:sldId id="284" r:id="rId4"/>
    <p:sldId id="29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2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8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11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6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Object-Oriented Programming (OOP)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591697"/>
            <a:ext cx="6815669" cy="216655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Week – 08</a:t>
            </a:r>
          </a:p>
          <a:p>
            <a:r>
              <a:rPr lang="en-US" dirty="0"/>
              <a:t>Mar 23-27, 2020</a:t>
            </a:r>
          </a:p>
          <a:p>
            <a:r>
              <a:rPr lang="en-US" dirty="0"/>
              <a:t>Instructor: </a:t>
            </a:r>
            <a:r>
              <a:rPr lang="en-US" b="1" dirty="0"/>
              <a:t>Basit Ali </a:t>
            </a:r>
          </a:p>
          <a:p>
            <a:r>
              <a:rPr lang="en-US" b="1" dirty="0"/>
              <a:t>Email: basit.jasani@nu.edu.pk</a:t>
            </a:r>
          </a:p>
          <a:p>
            <a:r>
              <a:rPr lang="en-US" sz="2400" dirty="0"/>
              <a:t>Object-Oriented Programming (OOP)</a:t>
            </a:r>
            <a:br>
              <a:rPr lang="en-US" sz="2400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4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Operator 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579" y="2557463"/>
            <a:ext cx="7920842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6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Operator Function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8520" y="2557463"/>
            <a:ext cx="629496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36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Overload-able Operators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0367" y="2557463"/>
            <a:ext cx="7231266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52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Non-overload-able Operators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6499" y="3554963"/>
            <a:ext cx="7385957" cy="115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0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 friend function of a class is defined outside that class' scope but it has the right to access all private and protected members of the class.</a:t>
            </a:r>
          </a:p>
          <a:p>
            <a:endParaRPr lang="en-US" sz="3000" dirty="0"/>
          </a:p>
          <a:p>
            <a:r>
              <a:rPr lang="en-US" sz="3000" dirty="0"/>
              <a:t>Even though the prototypes for friend functions appear in the class definition, friends are not member functions.</a:t>
            </a:r>
          </a:p>
        </p:txBody>
      </p:sp>
    </p:spTree>
    <p:extLst>
      <p:ext uri="{BB962C8B-B14F-4D97-AF65-F5344CB8AC3E}">
        <p14:creationId xmlns:p14="http://schemas.microsoft.com/office/powerpoint/2010/main" val="2524508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/>
          </a:p>
          <a:p>
            <a:r>
              <a:rPr lang="en-US" sz="3000" dirty="0"/>
              <a:t>To declare a function as a friend of a class, precede the function prototype in the class definition with keyword </a:t>
            </a:r>
            <a:r>
              <a:rPr lang="en-US" sz="3000" b="1" dirty="0"/>
              <a:t>friend</a:t>
            </a:r>
            <a:r>
              <a:rPr lang="en-US" sz="3000" dirty="0"/>
              <a:t> as follows</a:t>
            </a:r>
          </a:p>
        </p:txBody>
      </p:sp>
    </p:spTree>
    <p:extLst>
      <p:ext uri="{BB962C8B-B14F-4D97-AF65-F5344CB8AC3E}">
        <p14:creationId xmlns:p14="http://schemas.microsoft.com/office/powerpoint/2010/main" val="414349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758" y="2542726"/>
            <a:ext cx="4253182" cy="3668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993" y="2542726"/>
            <a:ext cx="30480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3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 C++, we can make operators to work for user defined classes.</a:t>
            </a:r>
          </a:p>
          <a:p>
            <a:endParaRPr lang="en-US" sz="3000" dirty="0"/>
          </a:p>
          <a:p>
            <a:r>
              <a:rPr lang="en-US" sz="3000" dirty="0"/>
              <a:t>This means C++ has the ability to provide the operators with a special meaning for a data type, this ability is known as operator overloading.</a:t>
            </a:r>
          </a:p>
        </p:txBody>
      </p:sp>
    </p:spTree>
    <p:extLst>
      <p:ext uri="{BB962C8B-B14F-4D97-AF65-F5344CB8AC3E}">
        <p14:creationId xmlns:p14="http://schemas.microsoft.com/office/powerpoint/2010/main" val="1450178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(Continue..)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For example, we can overload an operator ‘+’ in a class like String so that we can concatenate two strings by just using +</a:t>
            </a:r>
          </a:p>
          <a:p>
            <a:endParaRPr lang="en-US" sz="3000" dirty="0"/>
          </a:p>
          <a:p>
            <a:r>
              <a:rPr lang="en-US" sz="3000" dirty="0"/>
              <a:t>Other example classes where arithmetic operators may be overloaded are Complex Number, Fractional Number, Big Integer, etc.</a:t>
            </a:r>
          </a:p>
        </p:txBody>
      </p:sp>
    </p:spTree>
    <p:extLst>
      <p:ext uri="{BB962C8B-B14F-4D97-AF65-F5344CB8AC3E}">
        <p14:creationId xmlns:p14="http://schemas.microsoft.com/office/powerpoint/2010/main" val="21917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(Continue..)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Overloaded operators are functions with special names: the keyword "operator" followed by the symbol for the operator being defined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657" y="3467817"/>
            <a:ext cx="4876800" cy="26099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482" y="3467817"/>
            <a:ext cx="38195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0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(Continue..)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593" y="2593910"/>
            <a:ext cx="5318448" cy="34803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617" y="2952556"/>
            <a:ext cx="416816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81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(Continue..)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8424" y="2855006"/>
            <a:ext cx="2721527" cy="16143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434" y="2855006"/>
            <a:ext cx="2875676" cy="153038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49731" y="5166441"/>
            <a:ext cx="18870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++object; </a:t>
            </a:r>
          </a:p>
        </p:txBody>
      </p:sp>
      <p:sp>
        <p:nvSpPr>
          <p:cNvPr id="9" name="Rectangle 8"/>
          <p:cNvSpPr/>
          <p:nvPr/>
        </p:nvSpPr>
        <p:spPr>
          <a:xfrm>
            <a:off x="7731331" y="5166441"/>
            <a:ext cx="18870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object++; </a:t>
            </a:r>
          </a:p>
        </p:txBody>
      </p:sp>
    </p:spTree>
    <p:extLst>
      <p:ext uri="{BB962C8B-B14F-4D97-AF65-F5344CB8AC3E}">
        <p14:creationId xmlns:p14="http://schemas.microsoft.com/office/powerpoint/2010/main" val="1369082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2273</TotalTime>
  <Words>259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Object-Oriented Programming (OOP)</vt:lpstr>
      <vt:lpstr>Friend Function</vt:lpstr>
      <vt:lpstr>Friend Function</vt:lpstr>
      <vt:lpstr>Implementation</vt:lpstr>
      <vt:lpstr>Operator Overloading</vt:lpstr>
      <vt:lpstr>Operator Overloading (Continue..)</vt:lpstr>
      <vt:lpstr>Operator Overloading (Continue..)</vt:lpstr>
      <vt:lpstr>Operator Overloading (Continue..)</vt:lpstr>
      <vt:lpstr>Operator Overloading (Continue..)</vt:lpstr>
      <vt:lpstr>Global Operator Function</vt:lpstr>
      <vt:lpstr>Global Operator Function</vt:lpstr>
      <vt:lpstr>Overload-able Operators</vt:lpstr>
      <vt:lpstr>Non-overload-able Operators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Syed Hassan</cp:lastModifiedBy>
  <cp:revision>228</cp:revision>
  <dcterms:created xsi:type="dcterms:W3CDTF">2019-01-21T07:30:30Z</dcterms:created>
  <dcterms:modified xsi:type="dcterms:W3CDTF">2021-06-06T06:18:51Z</dcterms:modified>
</cp:coreProperties>
</file>