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300" r:id="rId5"/>
    <p:sldId id="301" r:id="rId6"/>
    <p:sldId id="260" r:id="rId7"/>
    <p:sldId id="261" r:id="rId8"/>
    <p:sldId id="262" r:id="rId9"/>
    <p:sldId id="263" r:id="rId10"/>
    <p:sldId id="302" r:id="rId11"/>
    <p:sldId id="294" r:id="rId12"/>
    <p:sldId id="295" r:id="rId13"/>
    <p:sldId id="310" r:id="rId14"/>
    <p:sldId id="265" r:id="rId15"/>
    <p:sldId id="266" r:id="rId16"/>
    <p:sldId id="299" r:id="rId17"/>
    <p:sldId id="268" r:id="rId18"/>
    <p:sldId id="296" r:id="rId19"/>
    <p:sldId id="269" r:id="rId20"/>
    <p:sldId id="270" r:id="rId21"/>
    <p:sldId id="271" r:id="rId22"/>
    <p:sldId id="272" r:id="rId23"/>
    <p:sldId id="273" r:id="rId24"/>
    <p:sldId id="274" r:id="rId25"/>
    <p:sldId id="304" r:id="rId26"/>
    <p:sldId id="280" r:id="rId27"/>
    <p:sldId id="281" r:id="rId28"/>
    <p:sldId id="282" r:id="rId29"/>
    <p:sldId id="283" r:id="rId30"/>
    <p:sldId id="284" r:id="rId31"/>
    <p:sldId id="286" r:id="rId32"/>
    <p:sldId id="305" r:id="rId33"/>
    <p:sldId id="306" r:id="rId34"/>
    <p:sldId id="307" r:id="rId35"/>
    <p:sldId id="287" r:id="rId36"/>
    <p:sldId id="288" r:id="rId37"/>
    <p:sldId id="308" r:id="rId38"/>
    <p:sldId id="309" r:id="rId39"/>
    <p:sldId id="289" r:id="rId40"/>
    <p:sldId id="290" r:id="rId41"/>
    <p:sldId id="291" r:id="rId42"/>
    <p:sldId id="292" r:id="rId43"/>
    <p:sldId id="293"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374"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4F418-27F2-4A37-8A01-2275EFEE478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0C5E5C7E-7A70-428C-B1D3-9A63ED2384BF}">
      <dgm:prSet phldrT="[Text]" custT="1"/>
      <dgm:spPr/>
      <dgm:t>
        <a:bodyPr/>
        <a:lstStyle/>
        <a:p>
          <a:r>
            <a:rPr lang="en-US" sz="2000" dirty="0"/>
            <a:t>Determine meeting type and purpose</a:t>
          </a:r>
        </a:p>
      </dgm:t>
    </dgm:pt>
    <dgm:pt modelId="{5B91CEC5-D5C6-4881-9CE9-F604028029E5}" type="parTrans" cxnId="{5274D75E-5F97-4A12-92AF-EC301E03B009}">
      <dgm:prSet/>
      <dgm:spPr/>
      <dgm:t>
        <a:bodyPr/>
        <a:lstStyle/>
        <a:p>
          <a:endParaRPr lang="en-US"/>
        </a:p>
      </dgm:t>
    </dgm:pt>
    <dgm:pt modelId="{573D29D1-9492-4F3A-9EA0-D9053CF3FDB8}" type="sibTrans" cxnId="{5274D75E-5F97-4A12-92AF-EC301E03B009}">
      <dgm:prSet/>
      <dgm:spPr/>
      <dgm:t>
        <a:bodyPr/>
        <a:lstStyle/>
        <a:p>
          <a:endParaRPr lang="en-US"/>
        </a:p>
      </dgm:t>
    </dgm:pt>
    <dgm:pt modelId="{D5D0E5BB-6303-4219-90EB-ED0F6BA2544D}">
      <dgm:prSet phldrT="[Text]" custT="1"/>
      <dgm:spPr/>
      <dgm:t>
        <a:bodyPr/>
        <a:lstStyle/>
        <a:p>
          <a:r>
            <a:rPr lang="en-US" sz="2000" dirty="0"/>
            <a:t>Prepare agenda</a:t>
          </a:r>
        </a:p>
      </dgm:t>
    </dgm:pt>
    <dgm:pt modelId="{DF61C5CC-DEBE-44BA-BAB6-CC466D24C486}" type="parTrans" cxnId="{6F673FC4-CCEF-4D21-A6A5-9B46CC5B6C37}">
      <dgm:prSet/>
      <dgm:spPr/>
      <dgm:t>
        <a:bodyPr/>
        <a:lstStyle/>
        <a:p>
          <a:endParaRPr lang="en-US"/>
        </a:p>
      </dgm:t>
    </dgm:pt>
    <dgm:pt modelId="{6166203A-DAC2-4A08-B0E3-C5A99B72F38C}" type="sibTrans" cxnId="{6F673FC4-CCEF-4D21-A6A5-9B46CC5B6C37}">
      <dgm:prSet/>
      <dgm:spPr/>
      <dgm:t>
        <a:bodyPr/>
        <a:lstStyle/>
        <a:p>
          <a:endParaRPr lang="en-US"/>
        </a:p>
      </dgm:t>
    </dgm:pt>
    <dgm:pt modelId="{4A3A9901-A709-4551-B85F-14D010D1632B}">
      <dgm:prSet phldrT="[Text]" custT="1"/>
      <dgm:spPr/>
      <dgm:t>
        <a:bodyPr/>
        <a:lstStyle/>
        <a:p>
          <a:r>
            <a:rPr lang="en-US" sz="2000" dirty="0"/>
            <a:t>Identify attendees</a:t>
          </a:r>
        </a:p>
      </dgm:t>
    </dgm:pt>
    <dgm:pt modelId="{05099751-7558-4F4A-955E-A833DAB8194A}" type="parTrans" cxnId="{2D8E2D5F-2A19-467E-A24D-9DEE34B926B5}">
      <dgm:prSet/>
      <dgm:spPr/>
      <dgm:t>
        <a:bodyPr/>
        <a:lstStyle/>
        <a:p>
          <a:endParaRPr lang="en-US"/>
        </a:p>
      </dgm:t>
    </dgm:pt>
    <dgm:pt modelId="{94B908EA-6818-4902-AF93-0291EB78E765}" type="sibTrans" cxnId="{2D8E2D5F-2A19-467E-A24D-9DEE34B926B5}">
      <dgm:prSet/>
      <dgm:spPr/>
      <dgm:t>
        <a:bodyPr/>
        <a:lstStyle/>
        <a:p>
          <a:endParaRPr lang="en-US"/>
        </a:p>
      </dgm:t>
    </dgm:pt>
    <dgm:pt modelId="{E90DF87D-D8A2-4BC1-82F1-EA2DB13F9C5B}">
      <dgm:prSet phldrT="[Text]" custT="1"/>
      <dgm:spPr/>
      <dgm:t>
        <a:bodyPr/>
        <a:lstStyle/>
        <a:p>
          <a:r>
            <a:rPr lang="en-US" sz="2000" dirty="0"/>
            <a:t>Decide for a suitable time</a:t>
          </a:r>
        </a:p>
      </dgm:t>
    </dgm:pt>
    <dgm:pt modelId="{AF3D8498-E125-4E63-91B9-3F9588B41E56}" type="parTrans" cxnId="{291964CA-D463-4B5D-95F7-C242F59E37E9}">
      <dgm:prSet/>
      <dgm:spPr/>
      <dgm:t>
        <a:bodyPr/>
        <a:lstStyle/>
        <a:p>
          <a:endParaRPr lang="en-US"/>
        </a:p>
      </dgm:t>
    </dgm:pt>
    <dgm:pt modelId="{0F911CD4-D41A-463F-8EC0-CB0D311AD97A}" type="sibTrans" cxnId="{291964CA-D463-4B5D-95F7-C242F59E37E9}">
      <dgm:prSet/>
      <dgm:spPr/>
      <dgm:t>
        <a:bodyPr/>
        <a:lstStyle/>
        <a:p>
          <a:endParaRPr lang="en-US"/>
        </a:p>
      </dgm:t>
    </dgm:pt>
    <dgm:pt modelId="{3A8FBB12-BF05-402D-A6D8-968B15D93D74}">
      <dgm:prSet phldrT="[Text]" custT="1"/>
      <dgm:spPr/>
      <dgm:t>
        <a:bodyPr/>
        <a:lstStyle/>
        <a:p>
          <a:r>
            <a:rPr lang="en-US" sz="2000" dirty="0"/>
            <a:t>Select a convenient venue</a:t>
          </a:r>
        </a:p>
      </dgm:t>
    </dgm:pt>
    <dgm:pt modelId="{16C97B3A-5A5E-4F10-A50F-F07F14FB64DE}" type="parTrans" cxnId="{A701C26F-F88A-48CE-8240-6B6CE6D29E65}">
      <dgm:prSet/>
      <dgm:spPr/>
      <dgm:t>
        <a:bodyPr/>
        <a:lstStyle/>
        <a:p>
          <a:endParaRPr lang="en-US"/>
        </a:p>
      </dgm:t>
    </dgm:pt>
    <dgm:pt modelId="{66BE2279-540B-4C11-8BB9-3218BEE04940}" type="sibTrans" cxnId="{A701C26F-F88A-48CE-8240-6B6CE6D29E65}">
      <dgm:prSet/>
      <dgm:spPr/>
      <dgm:t>
        <a:bodyPr/>
        <a:lstStyle/>
        <a:p>
          <a:endParaRPr lang="en-US"/>
        </a:p>
      </dgm:t>
    </dgm:pt>
    <dgm:pt modelId="{8651CC33-F5BF-4969-B84F-D8899666D6D1}">
      <dgm:prSet phldrT="[Text]" custT="1"/>
      <dgm:spPr/>
      <dgm:t>
        <a:bodyPr/>
        <a:lstStyle/>
        <a:p>
          <a:r>
            <a:rPr lang="en-US" sz="2000" dirty="0"/>
            <a:t>Sending meeting announcement</a:t>
          </a:r>
        </a:p>
      </dgm:t>
    </dgm:pt>
    <dgm:pt modelId="{B269D049-4F5B-46F5-98C2-57B09546C16D}" type="parTrans" cxnId="{262518EC-436D-4C31-BA26-2631484AFDA7}">
      <dgm:prSet/>
      <dgm:spPr/>
      <dgm:t>
        <a:bodyPr/>
        <a:lstStyle/>
        <a:p>
          <a:endParaRPr lang="en-US"/>
        </a:p>
      </dgm:t>
    </dgm:pt>
    <dgm:pt modelId="{0FB47441-CAB9-4120-A848-CD5B13D4C12B}" type="sibTrans" cxnId="{262518EC-436D-4C31-BA26-2631484AFDA7}">
      <dgm:prSet/>
      <dgm:spPr/>
      <dgm:t>
        <a:bodyPr/>
        <a:lstStyle/>
        <a:p>
          <a:endParaRPr lang="en-US"/>
        </a:p>
      </dgm:t>
    </dgm:pt>
    <dgm:pt modelId="{E311C742-6495-4203-AB9C-F564186BE42D}" type="pres">
      <dgm:prSet presAssocID="{49B4F418-27F2-4A37-8A01-2275EFEE4783}" presName="linear" presStyleCnt="0">
        <dgm:presLayoutVars>
          <dgm:dir/>
          <dgm:animLvl val="lvl"/>
          <dgm:resizeHandles val="exact"/>
        </dgm:presLayoutVars>
      </dgm:prSet>
      <dgm:spPr/>
    </dgm:pt>
    <dgm:pt modelId="{45029D34-6489-4E1B-A474-9472C9CB366D}" type="pres">
      <dgm:prSet presAssocID="{0C5E5C7E-7A70-428C-B1D3-9A63ED2384BF}" presName="parentLin" presStyleCnt="0"/>
      <dgm:spPr/>
    </dgm:pt>
    <dgm:pt modelId="{6EE5CC13-2D8D-433A-85FA-2B7E6E329473}" type="pres">
      <dgm:prSet presAssocID="{0C5E5C7E-7A70-428C-B1D3-9A63ED2384BF}" presName="parentLeftMargin" presStyleLbl="node1" presStyleIdx="0" presStyleCnt="6"/>
      <dgm:spPr/>
    </dgm:pt>
    <dgm:pt modelId="{3378E651-302A-493D-8123-FF81C9999DF9}" type="pres">
      <dgm:prSet presAssocID="{0C5E5C7E-7A70-428C-B1D3-9A63ED2384BF}" presName="parentText" presStyleLbl="node1" presStyleIdx="0" presStyleCnt="6">
        <dgm:presLayoutVars>
          <dgm:chMax val="0"/>
          <dgm:bulletEnabled val="1"/>
        </dgm:presLayoutVars>
      </dgm:prSet>
      <dgm:spPr/>
    </dgm:pt>
    <dgm:pt modelId="{BF772BBD-B2C2-4B99-A01E-AAC4864C74D4}" type="pres">
      <dgm:prSet presAssocID="{0C5E5C7E-7A70-428C-B1D3-9A63ED2384BF}" presName="negativeSpace" presStyleCnt="0"/>
      <dgm:spPr/>
    </dgm:pt>
    <dgm:pt modelId="{8009C75D-7498-4E8E-BCD6-ABCCF2CE4DEE}" type="pres">
      <dgm:prSet presAssocID="{0C5E5C7E-7A70-428C-B1D3-9A63ED2384BF}" presName="childText" presStyleLbl="conFgAcc1" presStyleIdx="0" presStyleCnt="6">
        <dgm:presLayoutVars>
          <dgm:bulletEnabled val="1"/>
        </dgm:presLayoutVars>
      </dgm:prSet>
      <dgm:spPr/>
    </dgm:pt>
    <dgm:pt modelId="{E597A40B-B711-48F7-AEF4-235E63F45640}" type="pres">
      <dgm:prSet presAssocID="{573D29D1-9492-4F3A-9EA0-D9053CF3FDB8}" presName="spaceBetweenRectangles" presStyleCnt="0"/>
      <dgm:spPr/>
    </dgm:pt>
    <dgm:pt modelId="{AAE330BD-1E31-47AB-B3E7-563FE56025E9}" type="pres">
      <dgm:prSet presAssocID="{D5D0E5BB-6303-4219-90EB-ED0F6BA2544D}" presName="parentLin" presStyleCnt="0"/>
      <dgm:spPr/>
    </dgm:pt>
    <dgm:pt modelId="{9E366DE3-935D-4EB3-9008-705E1109C220}" type="pres">
      <dgm:prSet presAssocID="{D5D0E5BB-6303-4219-90EB-ED0F6BA2544D}" presName="parentLeftMargin" presStyleLbl="node1" presStyleIdx="0" presStyleCnt="6"/>
      <dgm:spPr/>
    </dgm:pt>
    <dgm:pt modelId="{5E63D794-D39E-44D7-948E-7D9D91C4B9FD}" type="pres">
      <dgm:prSet presAssocID="{D5D0E5BB-6303-4219-90EB-ED0F6BA2544D}" presName="parentText" presStyleLbl="node1" presStyleIdx="1" presStyleCnt="6">
        <dgm:presLayoutVars>
          <dgm:chMax val="0"/>
          <dgm:bulletEnabled val="1"/>
        </dgm:presLayoutVars>
      </dgm:prSet>
      <dgm:spPr/>
    </dgm:pt>
    <dgm:pt modelId="{CD006917-4539-4FD4-B9E0-54021F93B1BD}" type="pres">
      <dgm:prSet presAssocID="{D5D0E5BB-6303-4219-90EB-ED0F6BA2544D}" presName="negativeSpace" presStyleCnt="0"/>
      <dgm:spPr/>
    </dgm:pt>
    <dgm:pt modelId="{B0B363B7-F98E-451C-B259-96DE50EFA2F1}" type="pres">
      <dgm:prSet presAssocID="{D5D0E5BB-6303-4219-90EB-ED0F6BA2544D}" presName="childText" presStyleLbl="conFgAcc1" presStyleIdx="1" presStyleCnt="6">
        <dgm:presLayoutVars>
          <dgm:bulletEnabled val="1"/>
        </dgm:presLayoutVars>
      </dgm:prSet>
      <dgm:spPr/>
    </dgm:pt>
    <dgm:pt modelId="{36F21F52-40A4-4BBB-BA4C-172B91214E1A}" type="pres">
      <dgm:prSet presAssocID="{6166203A-DAC2-4A08-B0E3-C5A99B72F38C}" presName="spaceBetweenRectangles" presStyleCnt="0"/>
      <dgm:spPr/>
    </dgm:pt>
    <dgm:pt modelId="{5DB67FB2-DBDC-41C4-A237-2A5074749B03}" type="pres">
      <dgm:prSet presAssocID="{4A3A9901-A709-4551-B85F-14D010D1632B}" presName="parentLin" presStyleCnt="0"/>
      <dgm:spPr/>
    </dgm:pt>
    <dgm:pt modelId="{26DC7EA4-C748-43D2-AA6B-C822765FFCD8}" type="pres">
      <dgm:prSet presAssocID="{4A3A9901-A709-4551-B85F-14D010D1632B}" presName="parentLeftMargin" presStyleLbl="node1" presStyleIdx="1" presStyleCnt="6"/>
      <dgm:spPr/>
    </dgm:pt>
    <dgm:pt modelId="{34A70FFE-7369-4B96-9E45-3E898AED05A6}" type="pres">
      <dgm:prSet presAssocID="{4A3A9901-A709-4551-B85F-14D010D1632B}" presName="parentText" presStyleLbl="node1" presStyleIdx="2" presStyleCnt="6">
        <dgm:presLayoutVars>
          <dgm:chMax val="0"/>
          <dgm:bulletEnabled val="1"/>
        </dgm:presLayoutVars>
      </dgm:prSet>
      <dgm:spPr/>
    </dgm:pt>
    <dgm:pt modelId="{8EBBA81E-7DEC-4B84-AB40-20E893DBFEA1}" type="pres">
      <dgm:prSet presAssocID="{4A3A9901-A709-4551-B85F-14D010D1632B}" presName="negativeSpace" presStyleCnt="0"/>
      <dgm:spPr/>
    </dgm:pt>
    <dgm:pt modelId="{835E16A4-7921-4123-A2E5-236270AD0C98}" type="pres">
      <dgm:prSet presAssocID="{4A3A9901-A709-4551-B85F-14D010D1632B}" presName="childText" presStyleLbl="conFgAcc1" presStyleIdx="2" presStyleCnt="6">
        <dgm:presLayoutVars>
          <dgm:bulletEnabled val="1"/>
        </dgm:presLayoutVars>
      </dgm:prSet>
      <dgm:spPr/>
    </dgm:pt>
    <dgm:pt modelId="{EB0D0E81-F868-46E6-89F0-4C09F7C98FEA}" type="pres">
      <dgm:prSet presAssocID="{94B908EA-6818-4902-AF93-0291EB78E765}" presName="spaceBetweenRectangles" presStyleCnt="0"/>
      <dgm:spPr/>
    </dgm:pt>
    <dgm:pt modelId="{BF969B5B-EE4A-4046-A33F-0994D8405913}" type="pres">
      <dgm:prSet presAssocID="{E90DF87D-D8A2-4BC1-82F1-EA2DB13F9C5B}" presName="parentLin" presStyleCnt="0"/>
      <dgm:spPr/>
    </dgm:pt>
    <dgm:pt modelId="{B7F2433E-B934-4087-B789-90BBCCDEA278}" type="pres">
      <dgm:prSet presAssocID="{E90DF87D-D8A2-4BC1-82F1-EA2DB13F9C5B}" presName="parentLeftMargin" presStyleLbl="node1" presStyleIdx="2" presStyleCnt="6"/>
      <dgm:spPr/>
    </dgm:pt>
    <dgm:pt modelId="{9F8194C1-EDD6-4688-9186-D808EB3DED2F}" type="pres">
      <dgm:prSet presAssocID="{E90DF87D-D8A2-4BC1-82F1-EA2DB13F9C5B}" presName="parentText" presStyleLbl="node1" presStyleIdx="3" presStyleCnt="6">
        <dgm:presLayoutVars>
          <dgm:chMax val="0"/>
          <dgm:bulletEnabled val="1"/>
        </dgm:presLayoutVars>
      </dgm:prSet>
      <dgm:spPr/>
    </dgm:pt>
    <dgm:pt modelId="{52C50544-8A80-4AF5-9F83-2F41EB9D33DD}" type="pres">
      <dgm:prSet presAssocID="{E90DF87D-D8A2-4BC1-82F1-EA2DB13F9C5B}" presName="negativeSpace" presStyleCnt="0"/>
      <dgm:spPr/>
    </dgm:pt>
    <dgm:pt modelId="{75B21363-1AEF-4D17-93E2-92CC6240FAB3}" type="pres">
      <dgm:prSet presAssocID="{E90DF87D-D8A2-4BC1-82F1-EA2DB13F9C5B}" presName="childText" presStyleLbl="conFgAcc1" presStyleIdx="3" presStyleCnt="6">
        <dgm:presLayoutVars>
          <dgm:bulletEnabled val="1"/>
        </dgm:presLayoutVars>
      </dgm:prSet>
      <dgm:spPr/>
    </dgm:pt>
    <dgm:pt modelId="{8CCEEC62-6023-434A-8496-B9D0DB82882C}" type="pres">
      <dgm:prSet presAssocID="{0F911CD4-D41A-463F-8EC0-CB0D311AD97A}" presName="spaceBetweenRectangles" presStyleCnt="0"/>
      <dgm:spPr/>
    </dgm:pt>
    <dgm:pt modelId="{09A8CD77-427E-46DA-BA92-C64B43BA2000}" type="pres">
      <dgm:prSet presAssocID="{3A8FBB12-BF05-402D-A6D8-968B15D93D74}" presName="parentLin" presStyleCnt="0"/>
      <dgm:spPr/>
    </dgm:pt>
    <dgm:pt modelId="{E1CC5423-2775-4881-AE71-D089460AC999}" type="pres">
      <dgm:prSet presAssocID="{3A8FBB12-BF05-402D-A6D8-968B15D93D74}" presName="parentLeftMargin" presStyleLbl="node1" presStyleIdx="3" presStyleCnt="6"/>
      <dgm:spPr/>
    </dgm:pt>
    <dgm:pt modelId="{FB743577-3E1E-4A2E-8E12-DF7A20CF13C4}" type="pres">
      <dgm:prSet presAssocID="{3A8FBB12-BF05-402D-A6D8-968B15D93D74}" presName="parentText" presStyleLbl="node1" presStyleIdx="4" presStyleCnt="6">
        <dgm:presLayoutVars>
          <dgm:chMax val="0"/>
          <dgm:bulletEnabled val="1"/>
        </dgm:presLayoutVars>
      </dgm:prSet>
      <dgm:spPr/>
    </dgm:pt>
    <dgm:pt modelId="{DCEB633A-572C-48D6-97FD-6A9EF60E30A4}" type="pres">
      <dgm:prSet presAssocID="{3A8FBB12-BF05-402D-A6D8-968B15D93D74}" presName="negativeSpace" presStyleCnt="0"/>
      <dgm:spPr/>
    </dgm:pt>
    <dgm:pt modelId="{9592F00B-5520-47AE-91D5-7AA90728CA97}" type="pres">
      <dgm:prSet presAssocID="{3A8FBB12-BF05-402D-A6D8-968B15D93D74}" presName="childText" presStyleLbl="conFgAcc1" presStyleIdx="4" presStyleCnt="6">
        <dgm:presLayoutVars>
          <dgm:bulletEnabled val="1"/>
        </dgm:presLayoutVars>
      </dgm:prSet>
      <dgm:spPr/>
    </dgm:pt>
    <dgm:pt modelId="{E2E7F13F-1653-4B6B-882C-4B93394F910E}" type="pres">
      <dgm:prSet presAssocID="{66BE2279-540B-4C11-8BB9-3218BEE04940}" presName="spaceBetweenRectangles" presStyleCnt="0"/>
      <dgm:spPr/>
    </dgm:pt>
    <dgm:pt modelId="{9E28227F-0AAB-4B9C-BA84-467531FFB4D2}" type="pres">
      <dgm:prSet presAssocID="{8651CC33-F5BF-4969-B84F-D8899666D6D1}" presName="parentLin" presStyleCnt="0"/>
      <dgm:spPr/>
    </dgm:pt>
    <dgm:pt modelId="{5023E434-27C7-4F6A-B611-1D83FA88C7B8}" type="pres">
      <dgm:prSet presAssocID="{8651CC33-F5BF-4969-B84F-D8899666D6D1}" presName="parentLeftMargin" presStyleLbl="node1" presStyleIdx="4" presStyleCnt="6"/>
      <dgm:spPr/>
    </dgm:pt>
    <dgm:pt modelId="{C88D870E-483F-4CBB-A0A5-12149D897ECD}" type="pres">
      <dgm:prSet presAssocID="{8651CC33-F5BF-4969-B84F-D8899666D6D1}" presName="parentText" presStyleLbl="node1" presStyleIdx="5" presStyleCnt="6">
        <dgm:presLayoutVars>
          <dgm:chMax val="0"/>
          <dgm:bulletEnabled val="1"/>
        </dgm:presLayoutVars>
      </dgm:prSet>
      <dgm:spPr/>
    </dgm:pt>
    <dgm:pt modelId="{FD489C01-C58C-46EC-86F6-EA536AAD6D7A}" type="pres">
      <dgm:prSet presAssocID="{8651CC33-F5BF-4969-B84F-D8899666D6D1}" presName="negativeSpace" presStyleCnt="0"/>
      <dgm:spPr/>
    </dgm:pt>
    <dgm:pt modelId="{6EFD0488-4E14-4D87-9553-905342AB8A6A}" type="pres">
      <dgm:prSet presAssocID="{8651CC33-F5BF-4969-B84F-D8899666D6D1}" presName="childText" presStyleLbl="conFgAcc1" presStyleIdx="5" presStyleCnt="6">
        <dgm:presLayoutVars>
          <dgm:bulletEnabled val="1"/>
        </dgm:presLayoutVars>
      </dgm:prSet>
      <dgm:spPr/>
    </dgm:pt>
  </dgm:ptLst>
  <dgm:cxnLst>
    <dgm:cxn modelId="{AA009205-3DFE-4207-9902-57CDD42AF35F}" type="presOf" srcId="{8651CC33-F5BF-4969-B84F-D8899666D6D1}" destId="{5023E434-27C7-4F6A-B611-1D83FA88C7B8}" srcOrd="0" destOrd="0" presId="urn:microsoft.com/office/officeart/2005/8/layout/list1"/>
    <dgm:cxn modelId="{5B764C09-9022-449D-AB4C-365C82E08A13}" type="presOf" srcId="{D5D0E5BB-6303-4219-90EB-ED0F6BA2544D}" destId="{5E63D794-D39E-44D7-948E-7D9D91C4B9FD}" srcOrd="1" destOrd="0" presId="urn:microsoft.com/office/officeart/2005/8/layout/list1"/>
    <dgm:cxn modelId="{B8AC2B33-6EED-494C-BD51-DA4C8776AFD6}" type="presOf" srcId="{3A8FBB12-BF05-402D-A6D8-968B15D93D74}" destId="{FB743577-3E1E-4A2E-8E12-DF7A20CF13C4}" srcOrd="1" destOrd="0" presId="urn:microsoft.com/office/officeart/2005/8/layout/list1"/>
    <dgm:cxn modelId="{86A54B3C-9783-4EEE-85EF-61E9B45DF34C}" type="presOf" srcId="{4A3A9901-A709-4551-B85F-14D010D1632B}" destId="{26DC7EA4-C748-43D2-AA6B-C822765FFCD8}" srcOrd="0" destOrd="0" presId="urn:microsoft.com/office/officeart/2005/8/layout/list1"/>
    <dgm:cxn modelId="{6B8EC440-AF4B-4F65-B5EA-24652BAC3D44}" type="presOf" srcId="{E90DF87D-D8A2-4BC1-82F1-EA2DB13F9C5B}" destId="{B7F2433E-B934-4087-B789-90BBCCDEA278}" srcOrd="0" destOrd="0" presId="urn:microsoft.com/office/officeart/2005/8/layout/list1"/>
    <dgm:cxn modelId="{5274D75E-5F97-4A12-92AF-EC301E03B009}" srcId="{49B4F418-27F2-4A37-8A01-2275EFEE4783}" destId="{0C5E5C7E-7A70-428C-B1D3-9A63ED2384BF}" srcOrd="0" destOrd="0" parTransId="{5B91CEC5-D5C6-4881-9CE9-F604028029E5}" sibTransId="{573D29D1-9492-4F3A-9EA0-D9053CF3FDB8}"/>
    <dgm:cxn modelId="{2D8E2D5F-2A19-467E-A24D-9DEE34B926B5}" srcId="{49B4F418-27F2-4A37-8A01-2275EFEE4783}" destId="{4A3A9901-A709-4551-B85F-14D010D1632B}" srcOrd="2" destOrd="0" parTransId="{05099751-7558-4F4A-955E-A833DAB8194A}" sibTransId="{94B908EA-6818-4902-AF93-0291EB78E765}"/>
    <dgm:cxn modelId="{A701C26F-F88A-48CE-8240-6B6CE6D29E65}" srcId="{49B4F418-27F2-4A37-8A01-2275EFEE4783}" destId="{3A8FBB12-BF05-402D-A6D8-968B15D93D74}" srcOrd="4" destOrd="0" parTransId="{16C97B3A-5A5E-4F10-A50F-F07F14FB64DE}" sibTransId="{66BE2279-540B-4C11-8BB9-3218BEE04940}"/>
    <dgm:cxn modelId="{C9AC6B51-E3B4-4B66-8413-383F4F7B04E4}" type="presOf" srcId="{D5D0E5BB-6303-4219-90EB-ED0F6BA2544D}" destId="{9E366DE3-935D-4EB3-9008-705E1109C220}" srcOrd="0" destOrd="0" presId="urn:microsoft.com/office/officeart/2005/8/layout/list1"/>
    <dgm:cxn modelId="{14EB45A2-1384-41D3-8474-4317C0609569}" type="presOf" srcId="{E90DF87D-D8A2-4BC1-82F1-EA2DB13F9C5B}" destId="{9F8194C1-EDD6-4688-9186-D808EB3DED2F}" srcOrd="1" destOrd="0" presId="urn:microsoft.com/office/officeart/2005/8/layout/list1"/>
    <dgm:cxn modelId="{6F673FC4-CCEF-4D21-A6A5-9B46CC5B6C37}" srcId="{49B4F418-27F2-4A37-8A01-2275EFEE4783}" destId="{D5D0E5BB-6303-4219-90EB-ED0F6BA2544D}" srcOrd="1" destOrd="0" parTransId="{DF61C5CC-DEBE-44BA-BAB6-CC466D24C486}" sibTransId="{6166203A-DAC2-4A08-B0E3-C5A99B72F38C}"/>
    <dgm:cxn modelId="{06F14FC6-1080-48FD-933B-ED0730149946}" type="presOf" srcId="{8651CC33-F5BF-4969-B84F-D8899666D6D1}" destId="{C88D870E-483F-4CBB-A0A5-12149D897ECD}" srcOrd="1" destOrd="0" presId="urn:microsoft.com/office/officeart/2005/8/layout/list1"/>
    <dgm:cxn modelId="{291964CA-D463-4B5D-95F7-C242F59E37E9}" srcId="{49B4F418-27F2-4A37-8A01-2275EFEE4783}" destId="{E90DF87D-D8A2-4BC1-82F1-EA2DB13F9C5B}" srcOrd="3" destOrd="0" parTransId="{AF3D8498-E125-4E63-91B9-3F9588B41E56}" sibTransId="{0F911CD4-D41A-463F-8EC0-CB0D311AD97A}"/>
    <dgm:cxn modelId="{D5E74CD3-7B09-4107-83BF-8CB89C3B5E73}" type="presOf" srcId="{0C5E5C7E-7A70-428C-B1D3-9A63ED2384BF}" destId="{6EE5CC13-2D8D-433A-85FA-2B7E6E329473}" srcOrd="0" destOrd="0" presId="urn:microsoft.com/office/officeart/2005/8/layout/list1"/>
    <dgm:cxn modelId="{4E5351DB-B9A1-448C-B470-8BB7FD5D2466}" type="presOf" srcId="{49B4F418-27F2-4A37-8A01-2275EFEE4783}" destId="{E311C742-6495-4203-AB9C-F564186BE42D}" srcOrd="0" destOrd="0" presId="urn:microsoft.com/office/officeart/2005/8/layout/list1"/>
    <dgm:cxn modelId="{2DF612DE-7549-4DC4-85E0-21C09BDE666A}" type="presOf" srcId="{4A3A9901-A709-4551-B85F-14D010D1632B}" destId="{34A70FFE-7369-4B96-9E45-3E898AED05A6}" srcOrd="1" destOrd="0" presId="urn:microsoft.com/office/officeart/2005/8/layout/list1"/>
    <dgm:cxn modelId="{262518EC-436D-4C31-BA26-2631484AFDA7}" srcId="{49B4F418-27F2-4A37-8A01-2275EFEE4783}" destId="{8651CC33-F5BF-4969-B84F-D8899666D6D1}" srcOrd="5" destOrd="0" parTransId="{B269D049-4F5B-46F5-98C2-57B09546C16D}" sibTransId="{0FB47441-CAB9-4120-A848-CD5B13D4C12B}"/>
    <dgm:cxn modelId="{CAADB6EC-E8CD-4C9D-AE62-142539915E78}" type="presOf" srcId="{0C5E5C7E-7A70-428C-B1D3-9A63ED2384BF}" destId="{3378E651-302A-493D-8123-FF81C9999DF9}" srcOrd="1" destOrd="0" presId="urn:microsoft.com/office/officeart/2005/8/layout/list1"/>
    <dgm:cxn modelId="{B80C15FA-FDEB-4DC0-B608-9CD6BFF092C6}" type="presOf" srcId="{3A8FBB12-BF05-402D-A6D8-968B15D93D74}" destId="{E1CC5423-2775-4881-AE71-D089460AC999}" srcOrd="0" destOrd="0" presId="urn:microsoft.com/office/officeart/2005/8/layout/list1"/>
    <dgm:cxn modelId="{67F25B8F-79D4-4965-88EA-B47E78267DD6}" type="presParOf" srcId="{E311C742-6495-4203-AB9C-F564186BE42D}" destId="{45029D34-6489-4E1B-A474-9472C9CB366D}" srcOrd="0" destOrd="0" presId="urn:microsoft.com/office/officeart/2005/8/layout/list1"/>
    <dgm:cxn modelId="{F184D047-B4E7-4714-A1DE-12E89E8F68BC}" type="presParOf" srcId="{45029D34-6489-4E1B-A474-9472C9CB366D}" destId="{6EE5CC13-2D8D-433A-85FA-2B7E6E329473}" srcOrd="0" destOrd="0" presId="urn:microsoft.com/office/officeart/2005/8/layout/list1"/>
    <dgm:cxn modelId="{D8071F49-1F5C-4F7B-A486-391666ED7C67}" type="presParOf" srcId="{45029D34-6489-4E1B-A474-9472C9CB366D}" destId="{3378E651-302A-493D-8123-FF81C9999DF9}" srcOrd="1" destOrd="0" presId="urn:microsoft.com/office/officeart/2005/8/layout/list1"/>
    <dgm:cxn modelId="{4D0C121B-307F-4F0E-B755-228D1A59B876}" type="presParOf" srcId="{E311C742-6495-4203-AB9C-F564186BE42D}" destId="{BF772BBD-B2C2-4B99-A01E-AAC4864C74D4}" srcOrd="1" destOrd="0" presId="urn:microsoft.com/office/officeart/2005/8/layout/list1"/>
    <dgm:cxn modelId="{174F8732-E742-4B62-A531-B02B5093B5D6}" type="presParOf" srcId="{E311C742-6495-4203-AB9C-F564186BE42D}" destId="{8009C75D-7498-4E8E-BCD6-ABCCF2CE4DEE}" srcOrd="2" destOrd="0" presId="urn:microsoft.com/office/officeart/2005/8/layout/list1"/>
    <dgm:cxn modelId="{D9F0D947-ECFA-41A9-8FF6-21F2E5451276}" type="presParOf" srcId="{E311C742-6495-4203-AB9C-F564186BE42D}" destId="{E597A40B-B711-48F7-AEF4-235E63F45640}" srcOrd="3" destOrd="0" presId="urn:microsoft.com/office/officeart/2005/8/layout/list1"/>
    <dgm:cxn modelId="{28AB8B41-0CB2-4CB0-BE25-CDCC1B327D3A}" type="presParOf" srcId="{E311C742-6495-4203-AB9C-F564186BE42D}" destId="{AAE330BD-1E31-47AB-B3E7-563FE56025E9}" srcOrd="4" destOrd="0" presId="urn:microsoft.com/office/officeart/2005/8/layout/list1"/>
    <dgm:cxn modelId="{FCEA6FA4-8123-42B7-A6B2-527B2D374896}" type="presParOf" srcId="{AAE330BD-1E31-47AB-B3E7-563FE56025E9}" destId="{9E366DE3-935D-4EB3-9008-705E1109C220}" srcOrd="0" destOrd="0" presId="urn:microsoft.com/office/officeart/2005/8/layout/list1"/>
    <dgm:cxn modelId="{03FED297-49E4-4B6D-89FF-6E99959D5CEC}" type="presParOf" srcId="{AAE330BD-1E31-47AB-B3E7-563FE56025E9}" destId="{5E63D794-D39E-44D7-948E-7D9D91C4B9FD}" srcOrd="1" destOrd="0" presId="urn:microsoft.com/office/officeart/2005/8/layout/list1"/>
    <dgm:cxn modelId="{B9EAC5E0-E96D-4C49-9D7C-630A36F32C36}" type="presParOf" srcId="{E311C742-6495-4203-AB9C-F564186BE42D}" destId="{CD006917-4539-4FD4-B9E0-54021F93B1BD}" srcOrd="5" destOrd="0" presId="urn:microsoft.com/office/officeart/2005/8/layout/list1"/>
    <dgm:cxn modelId="{4DD4B2F0-FE88-4849-8E24-8D47AF734BB2}" type="presParOf" srcId="{E311C742-6495-4203-AB9C-F564186BE42D}" destId="{B0B363B7-F98E-451C-B259-96DE50EFA2F1}" srcOrd="6" destOrd="0" presId="urn:microsoft.com/office/officeart/2005/8/layout/list1"/>
    <dgm:cxn modelId="{95B9A865-1721-46FC-94A8-8E7D756EC484}" type="presParOf" srcId="{E311C742-6495-4203-AB9C-F564186BE42D}" destId="{36F21F52-40A4-4BBB-BA4C-172B91214E1A}" srcOrd="7" destOrd="0" presId="urn:microsoft.com/office/officeart/2005/8/layout/list1"/>
    <dgm:cxn modelId="{3BE2BF16-A2EF-4980-8FFC-F3C01275ADB1}" type="presParOf" srcId="{E311C742-6495-4203-AB9C-F564186BE42D}" destId="{5DB67FB2-DBDC-41C4-A237-2A5074749B03}" srcOrd="8" destOrd="0" presId="urn:microsoft.com/office/officeart/2005/8/layout/list1"/>
    <dgm:cxn modelId="{15E1352A-33BF-4A7D-8CEF-FBE3827F1DA4}" type="presParOf" srcId="{5DB67FB2-DBDC-41C4-A237-2A5074749B03}" destId="{26DC7EA4-C748-43D2-AA6B-C822765FFCD8}" srcOrd="0" destOrd="0" presId="urn:microsoft.com/office/officeart/2005/8/layout/list1"/>
    <dgm:cxn modelId="{C8B67E41-FF93-490C-9562-2C1B2B762F96}" type="presParOf" srcId="{5DB67FB2-DBDC-41C4-A237-2A5074749B03}" destId="{34A70FFE-7369-4B96-9E45-3E898AED05A6}" srcOrd="1" destOrd="0" presId="urn:microsoft.com/office/officeart/2005/8/layout/list1"/>
    <dgm:cxn modelId="{34FE60BB-A807-47A9-BF79-D25E64DD7EB8}" type="presParOf" srcId="{E311C742-6495-4203-AB9C-F564186BE42D}" destId="{8EBBA81E-7DEC-4B84-AB40-20E893DBFEA1}" srcOrd="9" destOrd="0" presId="urn:microsoft.com/office/officeart/2005/8/layout/list1"/>
    <dgm:cxn modelId="{5C466219-FAE7-4CAB-8109-CB1ABCFFCC74}" type="presParOf" srcId="{E311C742-6495-4203-AB9C-F564186BE42D}" destId="{835E16A4-7921-4123-A2E5-236270AD0C98}" srcOrd="10" destOrd="0" presId="urn:microsoft.com/office/officeart/2005/8/layout/list1"/>
    <dgm:cxn modelId="{B5003F30-A50A-4E59-8A13-F12CD70F5509}" type="presParOf" srcId="{E311C742-6495-4203-AB9C-F564186BE42D}" destId="{EB0D0E81-F868-46E6-89F0-4C09F7C98FEA}" srcOrd="11" destOrd="0" presId="urn:microsoft.com/office/officeart/2005/8/layout/list1"/>
    <dgm:cxn modelId="{970934E3-8C38-4EB9-9C39-C43BA4EE29AD}" type="presParOf" srcId="{E311C742-6495-4203-AB9C-F564186BE42D}" destId="{BF969B5B-EE4A-4046-A33F-0994D8405913}" srcOrd="12" destOrd="0" presId="urn:microsoft.com/office/officeart/2005/8/layout/list1"/>
    <dgm:cxn modelId="{B3315B06-452D-463D-AF46-966BF9457009}" type="presParOf" srcId="{BF969B5B-EE4A-4046-A33F-0994D8405913}" destId="{B7F2433E-B934-4087-B789-90BBCCDEA278}" srcOrd="0" destOrd="0" presId="urn:microsoft.com/office/officeart/2005/8/layout/list1"/>
    <dgm:cxn modelId="{90858DE6-EE2C-4085-9E45-B63F419B884B}" type="presParOf" srcId="{BF969B5B-EE4A-4046-A33F-0994D8405913}" destId="{9F8194C1-EDD6-4688-9186-D808EB3DED2F}" srcOrd="1" destOrd="0" presId="urn:microsoft.com/office/officeart/2005/8/layout/list1"/>
    <dgm:cxn modelId="{8C6BF141-89E4-4713-BCEB-0DBEA19AB761}" type="presParOf" srcId="{E311C742-6495-4203-AB9C-F564186BE42D}" destId="{52C50544-8A80-4AF5-9F83-2F41EB9D33DD}" srcOrd="13" destOrd="0" presId="urn:microsoft.com/office/officeart/2005/8/layout/list1"/>
    <dgm:cxn modelId="{551D5C47-365F-4B39-A897-E76A4256BCD7}" type="presParOf" srcId="{E311C742-6495-4203-AB9C-F564186BE42D}" destId="{75B21363-1AEF-4D17-93E2-92CC6240FAB3}" srcOrd="14" destOrd="0" presId="urn:microsoft.com/office/officeart/2005/8/layout/list1"/>
    <dgm:cxn modelId="{99A76F3B-BF6D-4BF5-8424-21FBB8777900}" type="presParOf" srcId="{E311C742-6495-4203-AB9C-F564186BE42D}" destId="{8CCEEC62-6023-434A-8496-B9D0DB82882C}" srcOrd="15" destOrd="0" presId="urn:microsoft.com/office/officeart/2005/8/layout/list1"/>
    <dgm:cxn modelId="{B81F067A-409D-4FE0-96B1-2DCE8DC88989}" type="presParOf" srcId="{E311C742-6495-4203-AB9C-F564186BE42D}" destId="{09A8CD77-427E-46DA-BA92-C64B43BA2000}" srcOrd="16" destOrd="0" presId="urn:microsoft.com/office/officeart/2005/8/layout/list1"/>
    <dgm:cxn modelId="{3217EF1C-847F-4FBE-8B34-E9063B382142}" type="presParOf" srcId="{09A8CD77-427E-46DA-BA92-C64B43BA2000}" destId="{E1CC5423-2775-4881-AE71-D089460AC999}" srcOrd="0" destOrd="0" presId="urn:microsoft.com/office/officeart/2005/8/layout/list1"/>
    <dgm:cxn modelId="{C4AACC3C-4FA9-40CE-9206-7DCE2D859FAA}" type="presParOf" srcId="{09A8CD77-427E-46DA-BA92-C64B43BA2000}" destId="{FB743577-3E1E-4A2E-8E12-DF7A20CF13C4}" srcOrd="1" destOrd="0" presId="urn:microsoft.com/office/officeart/2005/8/layout/list1"/>
    <dgm:cxn modelId="{2FB11440-B5DE-4257-87EB-6C43FA36139F}" type="presParOf" srcId="{E311C742-6495-4203-AB9C-F564186BE42D}" destId="{DCEB633A-572C-48D6-97FD-6A9EF60E30A4}" srcOrd="17" destOrd="0" presId="urn:microsoft.com/office/officeart/2005/8/layout/list1"/>
    <dgm:cxn modelId="{8195D829-653E-4783-A2A2-F227BECCB44B}" type="presParOf" srcId="{E311C742-6495-4203-AB9C-F564186BE42D}" destId="{9592F00B-5520-47AE-91D5-7AA90728CA97}" srcOrd="18" destOrd="0" presId="urn:microsoft.com/office/officeart/2005/8/layout/list1"/>
    <dgm:cxn modelId="{89426930-90A8-4644-94FD-FEDE6DC58A1A}" type="presParOf" srcId="{E311C742-6495-4203-AB9C-F564186BE42D}" destId="{E2E7F13F-1653-4B6B-882C-4B93394F910E}" srcOrd="19" destOrd="0" presId="urn:microsoft.com/office/officeart/2005/8/layout/list1"/>
    <dgm:cxn modelId="{F36115B9-640C-41C9-ADD5-DBEBE391271F}" type="presParOf" srcId="{E311C742-6495-4203-AB9C-F564186BE42D}" destId="{9E28227F-0AAB-4B9C-BA84-467531FFB4D2}" srcOrd="20" destOrd="0" presId="urn:microsoft.com/office/officeart/2005/8/layout/list1"/>
    <dgm:cxn modelId="{B4573B51-720C-45E1-B3C6-D86BE1E76E50}" type="presParOf" srcId="{9E28227F-0AAB-4B9C-BA84-467531FFB4D2}" destId="{5023E434-27C7-4F6A-B611-1D83FA88C7B8}" srcOrd="0" destOrd="0" presId="urn:microsoft.com/office/officeart/2005/8/layout/list1"/>
    <dgm:cxn modelId="{5F0CEA20-AD31-457D-A911-A9DAD3B5E051}" type="presParOf" srcId="{9E28227F-0AAB-4B9C-BA84-467531FFB4D2}" destId="{C88D870E-483F-4CBB-A0A5-12149D897ECD}" srcOrd="1" destOrd="0" presId="urn:microsoft.com/office/officeart/2005/8/layout/list1"/>
    <dgm:cxn modelId="{55EE6834-C8E0-4E1D-A404-7C1F7D020738}" type="presParOf" srcId="{E311C742-6495-4203-AB9C-F564186BE42D}" destId="{FD489C01-C58C-46EC-86F6-EA536AAD6D7A}" srcOrd="21" destOrd="0" presId="urn:microsoft.com/office/officeart/2005/8/layout/list1"/>
    <dgm:cxn modelId="{BF060AE7-4081-4710-B49B-63620EB437F5}" type="presParOf" srcId="{E311C742-6495-4203-AB9C-F564186BE42D}" destId="{6EFD0488-4E14-4D87-9553-905342AB8A6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FA63F0-C9C9-45AD-A4D4-FEC8744AD7E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7847DE0-8F72-444C-8C6C-52FF93F7CD71}">
      <dgm:prSet phldrT="[Text]"/>
      <dgm:spPr/>
      <dgm:t>
        <a:bodyPr/>
        <a:lstStyle/>
        <a:p>
          <a:r>
            <a:rPr lang="en-US" dirty="0"/>
            <a:t>Information meeting-to explain something</a:t>
          </a:r>
        </a:p>
      </dgm:t>
    </dgm:pt>
    <dgm:pt modelId="{1C51203E-8BC5-4F44-A1C0-178F99D7DCC3}" type="parTrans" cxnId="{DF70F805-54EB-47DA-A08E-CC4D0CA7F5F4}">
      <dgm:prSet/>
      <dgm:spPr/>
      <dgm:t>
        <a:bodyPr/>
        <a:lstStyle/>
        <a:p>
          <a:endParaRPr lang="en-US"/>
        </a:p>
      </dgm:t>
    </dgm:pt>
    <dgm:pt modelId="{6685875C-F5BD-4B1C-97CA-980E4099E958}" type="sibTrans" cxnId="{DF70F805-54EB-47DA-A08E-CC4D0CA7F5F4}">
      <dgm:prSet/>
      <dgm:spPr/>
      <dgm:t>
        <a:bodyPr/>
        <a:lstStyle/>
        <a:p>
          <a:endParaRPr lang="en-US"/>
        </a:p>
      </dgm:t>
    </dgm:pt>
    <dgm:pt modelId="{F2408050-40DF-4E02-882D-F716584CAF24}">
      <dgm:prSet phldrT="[Text]"/>
      <dgm:spPr/>
      <dgm:t>
        <a:bodyPr/>
        <a:lstStyle/>
        <a:p>
          <a:r>
            <a:rPr lang="en-US" dirty="0"/>
            <a:t>Team meeting-teams share info, give updates, make decisions, announcements</a:t>
          </a:r>
        </a:p>
      </dgm:t>
    </dgm:pt>
    <dgm:pt modelId="{41D46BA4-BB8D-4EBC-ABF3-23BF41F670B8}" type="parTrans" cxnId="{D74AD598-1F4F-499A-88B0-C0987B4CFAAB}">
      <dgm:prSet/>
      <dgm:spPr/>
      <dgm:t>
        <a:bodyPr/>
        <a:lstStyle/>
        <a:p>
          <a:endParaRPr lang="en-US"/>
        </a:p>
      </dgm:t>
    </dgm:pt>
    <dgm:pt modelId="{E7A0562A-3F35-4DDB-B4F3-A35631F15DCB}" type="sibTrans" cxnId="{D74AD598-1F4F-499A-88B0-C0987B4CFAAB}">
      <dgm:prSet/>
      <dgm:spPr/>
      <dgm:t>
        <a:bodyPr/>
        <a:lstStyle/>
        <a:p>
          <a:endParaRPr lang="en-US"/>
        </a:p>
      </dgm:t>
    </dgm:pt>
    <dgm:pt modelId="{745F8F15-C598-42F5-BEE1-095A67AAF545}">
      <dgm:prSet phldrT="[Text]"/>
      <dgm:spPr/>
      <dgm:t>
        <a:bodyPr/>
        <a:lstStyle/>
        <a:p>
          <a:r>
            <a:rPr lang="en-US" dirty="0"/>
            <a:t>Kick off meeting-different departments meet for a project</a:t>
          </a:r>
        </a:p>
      </dgm:t>
    </dgm:pt>
    <dgm:pt modelId="{9E8B7925-0BF0-4404-B504-B7CCB8083736}" type="parTrans" cxnId="{1FE22854-A460-4C47-9CBF-FD3F470554EE}">
      <dgm:prSet/>
      <dgm:spPr/>
      <dgm:t>
        <a:bodyPr/>
        <a:lstStyle/>
        <a:p>
          <a:endParaRPr lang="en-US"/>
        </a:p>
      </dgm:t>
    </dgm:pt>
    <dgm:pt modelId="{D8007D6E-C97A-4209-B765-FCA5A010A92D}" type="sibTrans" cxnId="{1FE22854-A460-4C47-9CBF-FD3F470554EE}">
      <dgm:prSet/>
      <dgm:spPr/>
      <dgm:t>
        <a:bodyPr/>
        <a:lstStyle/>
        <a:p>
          <a:endParaRPr lang="en-US"/>
        </a:p>
      </dgm:t>
    </dgm:pt>
    <dgm:pt modelId="{F6EFE85D-3078-48E9-8F6B-6BF6E3DB64F0}">
      <dgm:prSet phldrT="[Text]"/>
      <dgm:spPr/>
      <dgm:t>
        <a:bodyPr/>
        <a:lstStyle/>
        <a:p>
          <a:r>
            <a:rPr lang="en-US" dirty="0"/>
            <a:t>Progress report meetings</a:t>
          </a:r>
        </a:p>
      </dgm:t>
    </dgm:pt>
    <dgm:pt modelId="{CC3C7800-F31F-494C-93C5-C4788875C7E6}" type="parTrans" cxnId="{2477FB98-4310-40D9-BAD5-1E05031D36A2}">
      <dgm:prSet/>
      <dgm:spPr/>
      <dgm:t>
        <a:bodyPr/>
        <a:lstStyle/>
        <a:p>
          <a:endParaRPr lang="en-US"/>
        </a:p>
      </dgm:t>
    </dgm:pt>
    <dgm:pt modelId="{5D799757-7399-465D-9354-174F5051B664}" type="sibTrans" cxnId="{2477FB98-4310-40D9-BAD5-1E05031D36A2}">
      <dgm:prSet/>
      <dgm:spPr/>
      <dgm:t>
        <a:bodyPr/>
        <a:lstStyle/>
        <a:p>
          <a:endParaRPr lang="en-US"/>
        </a:p>
      </dgm:t>
    </dgm:pt>
    <dgm:pt modelId="{8BD9FC50-2422-4B9F-BD51-84674A743DEB}">
      <dgm:prSet phldrT="[Text]"/>
      <dgm:spPr/>
      <dgm:t>
        <a:bodyPr/>
        <a:lstStyle/>
        <a:p>
          <a:r>
            <a:rPr lang="en-US" dirty="0"/>
            <a:t>Debrief meeting-to discuss what was or wasn’t successful about a project</a:t>
          </a:r>
        </a:p>
      </dgm:t>
    </dgm:pt>
    <dgm:pt modelId="{3EB20C2B-98A6-47F8-AF3A-E0CF44261772}" type="parTrans" cxnId="{2AC81008-0D1B-472A-9AD2-8B95046CBD27}">
      <dgm:prSet/>
      <dgm:spPr/>
      <dgm:t>
        <a:bodyPr/>
        <a:lstStyle/>
        <a:p>
          <a:endParaRPr lang="en-US"/>
        </a:p>
      </dgm:t>
    </dgm:pt>
    <dgm:pt modelId="{555C99FA-2F27-424A-A68F-91EAD0DAD5B5}" type="sibTrans" cxnId="{2AC81008-0D1B-472A-9AD2-8B95046CBD27}">
      <dgm:prSet/>
      <dgm:spPr/>
      <dgm:t>
        <a:bodyPr/>
        <a:lstStyle/>
        <a:p>
          <a:endParaRPr lang="en-US"/>
        </a:p>
      </dgm:t>
    </dgm:pt>
    <dgm:pt modelId="{0736BF2A-C085-42A7-98B2-10B07A0B98A1}" type="pres">
      <dgm:prSet presAssocID="{04FA63F0-C9C9-45AD-A4D4-FEC8744AD7E7}" presName="diagram" presStyleCnt="0">
        <dgm:presLayoutVars>
          <dgm:dir/>
          <dgm:resizeHandles val="exact"/>
        </dgm:presLayoutVars>
      </dgm:prSet>
      <dgm:spPr/>
    </dgm:pt>
    <dgm:pt modelId="{AAE84CC6-8F4D-4498-B320-14FDC38F4CDB}" type="pres">
      <dgm:prSet presAssocID="{F7847DE0-8F72-444C-8C6C-52FF93F7CD71}" presName="node" presStyleLbl="node1" presStyleIdx="0" presStyleCnt="5">
        <dgm:presLayoutVars>
          <dgm:bulletEnabled val="1"/>
        </dgm:presLayoutVars>
      </dgm:prSet>
      <dgm:spPr/>
    </dgm:pt>
    <dgm:pt modelId="{2FABF8E4-2E6E-4C9D-83D6-85F56F4CA67A}" type="pres">
      <dgm:prSet presAssocID="{6685875C-F5BD-4B1C-97CA-980E4099E958}" presName="sibTrans" presStyleCnt="0"/>
      <dgm:spPr/>
    </dgm:pt>
    <dgm:pt modelId="{E132C097-E098-4D1F-AF98-1E6FA734D040}" type="pres">
      <dgm:prSet presAssocID="{F2408050-40DF-4E02-882D-F716584CAF24}" presName="node" presStyleLbl="node1" presStyleIdx="1" presStyleCnt="5">
        <dgm:presLayoutVars>
          <dgm:bulletEnabled val="1"/>
        </dgm:presLayoutVars>
      </dgm:prSet>
      <dgm:spPr/>
    </dgm:pt>
    <dgm:pt modelId="{C7BB1EBC-23C6-42F6-B845-1F6500EA5BCD}" type="pres">
      <dgm:prSet presAssocID="{E7A0562A-3F35-4DDB-B4F3-A35631F15DCB}" presName="sibTrans" presStyleCnt="0"/>
      <dgm:spPr/>
    </dgm:pt>
    <dgm:pt modelId="{8FC0BD54-1A7E-4BF9-B951-4A76F29B31C0}" type="pres">
      <dgm:prSet presAssocID="{745F8F15-C598-42F5-BEE1-095A67AAF545}" presName="node" presStyleLbl="node1" presStyleIdx="2" presStyleCnt="5">
        <dgm:presLayoutVars>
          <dgm:bulletEnabled val="1"/>
        </dgm:presLayoutVars>
      </dgm:prSet>
      <dgm:spPr/>
    </dgm:pt>
    <dgm:pt modelId="{34736D3B-968A-46BE-B1ED-294569FC9EA2}" type="pres">
      <dgm:prSet presAssocID="{D8007D6E-C97A-4209-B765-FCA5A010A92D}" presName="sibTrans" presStyleCnt="0"/>
      <dgm:spPr/>
    </dgm:pt>
    <dgm:pt modelId="{439BA9BC-83DB-437F-BF26-74254F631641}" type="pres">
      <dgm:prSet presAssocID="{F6EFE85D-3078-48E9-8F6B-6BF6E3DB64F0}" presName="node" presStyleLbl="node1" presStyleIdx="3" presStyleCnt="5">
        <dgm:presLayoutVars>
          <dgm:bulletEnabled val="1"/>
        </dgm:presLayoutVars>
      </dgm:prSet>
      <dgm:spPr/>
    </dgm:pt>
    <dgm:pt modelId="{DDFFC8D4-A71D-49F8-ADE1-93E2EACE481B}" type="pres">
      <dgm:prSet presAssocID="{5D799757-7399-465D-9354-174F5051B664}" presName="sibTrans" presStyleCnt="0"/>
      <dgm:spPr/>
    </dgm:pt>
    <dgm:pt modelId="{A56AB90F-6540-4981-A40F-E38C62C25171}" type="pres">
      <dgm:prSet presAssocID="{8BD9FC50-2422-4B9F-BD51-84674A743DEB}" presName="node" presStyleLbl="node1" presStyleIdx="4" presStyleCnt="5">
        <dgm:presLayoutVars>
          <dgm:bulletEnabled val="1"/>
        </dgm:presLayoutVars>
      </dgm:prSet>
      <dgm:spPr/>
    </dgm:pt>
  </dgm:ptLst>
  <dgm:cxnLst>
    <dgm:cxn modelId="{DF70F805-54EB-47DA-A08E-CC4D0CA7F5F4}" srcId="{04FA63F0-C9C9-45AD-A4D4-FEC8744AD7E7}" destId="{F7847DE0-8F72-444C-8C6C-52FF93F7CD71}" srcOrd="0" destOrd="0" parTransId="{1C51203E-8BC5-4F44-A1C0-178F99D7DCC3}" sibTransId="{6685875C-F5BD-4B1C-97CA-980E4099E958}"/>
    <dgm:cxn modelId="{2AC81008-0D1B-472A-9AD2-8B95046CBD27}" srcId="{04FA63F0-C9C9-45AD-A4D4-FEC8744AD7E7}" destId="{8BD9FC50-2422-4B9F-BD51-84674A743DEB}" srcOrd="4" destOrd="0" parTransId="{3EB20C2B-98A6-47F8-AF3A-E0CF44261772}" sibTransId="{555C99FA-2F27-424A-A68F-91EAD0DAD5B5}"/>
    <dgm:cxn modelId="{EAA59643-B772-4026-B02D-FF75C1867E04}" type="presOf" srcId="{F6EFE85D-3078-48E9-8F6B-6BF6E3DB64F0}" destId="{439BA9BC-83DB-437F-BF26-74254F631641}" srcOrd="0" destOrd="0" presId="urn:microsoft.com/office/officeart/2005/8/layout/default"/>
    <dgm:cxn modelId="{DBC59F6E-6685-4250-9927-1424EE564D80}" type="presOf" srcId="{745F8F15-C598-42F5-BEE1-095A67AAF545}" destId="{8FC0BD54-1A7E-4BF9-B951-4A76F29B31C0}" srcOrd="0" destOrd="0" presId="urn:microsoft.com/office/officeart/2005/8/layout/default"/>
    <dgm:cxn modelId="{1FE22854-A460-4C47-9CBF-FD3F470554EE}" srcId="{04FA63F0-C9C9-45AD-A4D4-FEC8744AD7E7}" destId="{745F8F15-C598-42F5-BEE1-095A67AAF545}" srcOrd="2" destOrd="0" parTransId="{9E8B7925-0BF0-4404-B504-B7CCB8083736}" sibTransId="{D8007D6E-C97A-4209-B765-FCA5A010A92D}"/>
    <dgm:cxn modelId="{D74AD598-1F4F-499A-88B0-C0987B4CFAAB}" srcId="{04FA63F0-C9C9-45AD-A4D4-FEC8744AD7E7}" destId="{F2408050-40DF-4E02-882D-F716584CAF24}" srcOrd="1" destOrd="0" parTransId="{41D46BA4-BB8D-4EBC-ABF3-23BF41F670B8}" sibTransId="{E7A0562A-3F35-4DDB-B4F3-A35631F15DCB}"/>
    <dgm:cxn modelId="{2477FB98-4310-40D9-BAD5-1E05031D36A2}" srcId="{04FA63F0-C9C9-45AD-A4D4-FEC8744AD7E7}" destId="{F6EFE85D-3078-48E9-8F6B-6BF6E3DB64F0}" srcOrd="3" destOrd="0" parTransId="{CC3C7800-F31F-494C-93C5-C4788875C7E6}" sibTransId="{5D799757-7399-465D-9354-174F5051B664}"/>
    <dgm:cxn modelId="{236A149F-6B5A-4CC0-8108-EABFAE87BCAB}" type="presOf" srcId="{04FA63F0-C9C9-45AD-A4D4-FEC8744AD7E7}" destId="{0736BF2A-C085-42A7-98B2-10B07A0B98A1}" srcOrd="0" destOrd="0" presId="urn:microsoft.com/office/officeart/2005/8/layout/default"/>
    <dgm:cxn modelId="{BDDADCB8-0681-4815-B435-4150DE55F2AB}" type="presOf" srcId="{8BD9FC50-2422-4B9F-BD51-84674A743DEB}" destId="{A56AB90F-6540-4981-A40F-E38C62C25171}" srcOrd="0" destOrd="0" presId="urn:microsoft.com/office/officeart/2005/8/layout/default"/>
    <dgm:cxn modelId="{A78F70BD-350B-4EF1-9527-77BBC39519F7}" type="presOf" srcId="{F7847DE0-8F72-444C-8C6C-52FF93F7CD71}" destId="{AAE84CC6-8F4D-4498-B320-14FDC38F4CDB}" srcOrd="0" destOrd="0" presId="urn:microsoft.com/office/officeart/2005/8/layout/default"/>
    <dgm:cxn modelId="{34CB62D8-DD61-458F-AFB5-5968A178A576}" type="presOf" srcId="{F2408050-40DF-4E02-882D-F716584CAF24}" destId="{E132C097-E098-4D1F-AF98-1E6FA734D040}" srcOrd="0" destOrd="0" presId="urn:microsoft.com/office/officeart/2005/8/layout/default"/>
    <dgm:cxn modelId="{F6FC4419-0587-44EF-A244-73C7772D7C11}" type="presParOf" srcId="{0736BF2A-C085-42A7-98B2-10B07A0B98A1}" destId="{AAE84CC6-8F4D-4498-B320-14FDC38F4CDB}" srcOrd="0" destOrd="0" presId="urn:microsoft.com/office/officeart/2005/8/layout/default"/>
    <dgm:cxn modelId="{149DD9A9-9714-4A06-ADC8-E604DC085DC4}" type="presParOf" srcId="{0736BF2A-C085-42A7-98B2-10B07A0B98A1}" destId="{2FABF8E4-2E6E-4C9D-83D6-85F56F4CA67A}" srcOrd="1" destOrd="0" presId="urn:microsoft.com/office/officeart/2005/8/layout/default"/>
    <dgm:cxn modelId="{F5DF84E2-A3BA-4AC2-B392-7636331AAF6A}" type="presParOf" srcId="{0736BF2A-C085-42A7-98B2-10B07A0B98A1}" destId="{E132C097-E098-4D1F-AF98-1E6FA734D040}" srcOrd="2" destOrd="0" presId="urn:microsoft.com/office/officeart/2005/8/layout/default"/>
    <dgm:cxn modelId="{C9413204-8CF5-44BF-BEB8-09C2BFCE17D7}" type="presParOf" srcId="{0736BF2A-C085-42A7-98B2-10B07A0B98A1}" destId="{C7BB1EBC-23C6-42F6-B845-1F6500EA5BCD}" srcOrd="3" destOrd="0" presId="urn:microsoft.com/office/officeart/2005/8/layout/default"/>
    <dgm:cxn modelId="{690D2B7F-578D-4FD3-9417-17B54D92A0C6}" type="presParOf" srcId="{0736BF2A-C085-42A7-98B2-10B07A0B98A1}" destId="{8FC0BD54-1A7E-4BF9-B951-4A76F29B31C0}" srcOrd="4" destOrd="0" presId="urn:microsoft.com/office/officeart/2005/8/layout/default"/>
    <dgm:cxn modelId="{E9A9DD64-4FDE-4056-B85F-ACB15E8A4A37}" type="presParOf" srcId="{0736BF2A-C085-42A7-98B2-10B07A0B98A1}" destId="{34736D3B-968A-46BE-B1ED-294569FC9EA2}" srcOrd="5" destOrd="0" presId="urn:microsoft.com/office/officeart/2005/8/layout/default"/>
    <dgm:cxn modelId="{30535AEB-AC91-409C-B097-5FC42E8C033A}" type="presParOf" srcId="{0736BF2A-C085-42A7-98B2-10B07A0B98A1}" destId="{439BA9BC-83DB-437F-BF26-74254F631641}" srcOrd="6" destOrd="0" presId="urn:microsoft.com/office/officeart/2005/8/layout/default"/>
    <dgm:cxn modelId="{E433400A-7E9D-4D5D-B88E-54FCB368DF18}" type="presParOf" srcId="{0736BF2A-C085-42A7-98B2-10B07A0B98A1}" destId="{DDFFC8D4-A71D-49F8-ADE1-93E2EACE481B}" srcOrd="7" destOrd="0" presId="urn:microsoft.com/office/officeart/2005/8/layout/default"/>
    <dgm:cxn modelId="{8890801E-F3ED-4C1B-B6E0-595AE09BC39E}" type="presParOf" srcId="{0736BF2A-C085-42A7-98B2-10B07A0B98A1}" destId="{A56AB90F-6540-4981-A40F-E38C62C2517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3F2809-BEF5-4484-B778-8CE879CE66C9}"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E2EE9FCC-DF2A-4651-89FF-0DFCAF56328C}">
      <dgm:prSet phldrT="[Text]"/>
      <dgm:spPr/>
      <dgm:t>
        <a:bodyPr/>
        <a:lstStyle/>
        <a:p>
          <a:r>
            <a:rPr lang="en-US" dirty="0"/>
            <a:t>Decision-making meeting-to reach agreement on one or more issues</a:t>
          </a:r>
        </a:p>
      </dgm:t>
    </dgm:pt>
    <dgm:pt modelId="{2BC36CC9-4DF8-470F-93F5-0F708581AD35}" type="parTrans" cxnId="{FF1FB964-5015-4FEC-BAED-254B4754C0E7}">
      <dgm:prSet/>
      <dgm:spPr/>
      <dgm:t>
        <a:bodyPr/>
        <a:lstStyle/>
        <a:p>
          <a:endParaRPr lang="en-US"/>
        </a:p>
      </dgm:t>
    </dgm:pt>
    <dgm:pt modelId="{792C758E-5BE7-4E8C-AEAB-F7AEE8D3F58F}" type="sibTrans" cxnId="{FF1FB964-5015-4FEC-BAED-254B4754C0E7}">
      <dgm:prSet/>
      <dgm:spPr/>
      <dgm:t>
        <a:bodyPr/>
        <a:lstStyle/>
        <a:p>
          <a:endParaRPr lang="en-US"/>
        </a:p>
      </dgm:t>
    </dgm:pt>
    <dgm:pt modelId="{D75A692D-741B-47D2-B85A-08E6036A4F43}">
      <dgm:prSet phldrT="[Text]"/>
      <dgm:spPr/>
      <dgm:t>
        <a:bodyPr/>
        <a:lstStyle/>
        <a:p>
          <a:r>
            <a:rPr lang="en-US" dirty="0"/>
            <a:t>Brainstorming meeting-to think or share new ideas about a topic or to solve a problem</a:t>
          </a:r>
        </a:p>
      </dgm:t>
    </dgm:pt>
    <dgm:pt modelId="{890A8FFD-9E82-4D77-8BA5-4A632D08D948}" type="parTrans" cxnId="{5275C083-7D0B-4015-8E02-B5A7C0CABB3A}">
      <dgm:prSet/>
      <dgm:spPr/>
      <dgm:t>
        <a:bodyPr/>
        <a:lstStyle/>
        <a:p>
          <a:endParaRPr lang="en-US"/>
        </a:p>
      </dgm:t>
    </dgm:pt>
    <dgm:pt modelId="{7B0C2A2F-5862-4051-9537-CEB66DF85CAE}" type="sibTrans" cxnId="{5275C083-7D0B-4015-8E02-B5A7C0CABB3A}">
      <dgm:prSet/>
      <dgm:spPr/>
      <dgm:t>
        <a:bodyPr/>
        <a:lstStyle/>
        <a:p>
          <a:endParaRPr lang="en-US"/>
        </a:p>
      </dgm:t>
    </dgm:pt>
    <dgm:pt modelId="{BFC3D996-F3D2-47DB-8AA9-EC764F98FA2E}">
      <dgm:prSet phldrT="[Text]"/>
      <dgm:spPr/>
      <dgm:t>
        <a:bodyPr/>
        <a:lstStyle/>
        <a:p>
          <a:r>
            <a:rPr lang="en-US" dirty="0"/>
            <a:t>Delegate work meeting-to assign tasks to people, giving details</a:t>
          </a:r>
        </a:p>
      </dgm:t>
    </dgm:pt>
    <dgm:pt modelId="{D57D6DD2-F90C-45EF-9065-8E495C832160}" type="parTrans" cxnId="{F5F9DFD2-1DBB-4572-9F7A-155C4D000A84}">
      <dgm:prSet/>
      <dgm:spPr/>
      <dgm:t>
        <a:bodyPr/>
        <a:lstStyle/>
        <a:p>
          <a:endParaRPr lang="en-US"/>
        </a:p>
      </dgm:t>
    </dgm:pt>
    <dgm:pt modelId="{97777044-A79B-4660-AE6F-6B07960F696B}" type="sibTrans" cxnId="{F5F9DFD2-1DBB-4572-9F7A-155C4D000A84}">
      <dgm:prSet/>
      <dgm:spPr/>
      <dgm:t>
        <a:bodyPr/>
        <a:lstStyle/>
        <a:p>
          <a:endParaRPr lang="en-US"/>
        </a:p>
      </dgm:t>
    </dgm:pt>
    <dgm:pt modelId="{7351DC9F-A7B9-4B50-B1B9-6B92723F3A49}">
      <dgm:prSet phldrT="[Text]"/>
      <dgm:spPr/>
      <dgm:t>
        <a:bodyPr/>
        <a:lstStyle/>
        <a:p>
          <a:r>
            <a:rPr lang="en-US" dirty="0"/>
            <a:t>Persuasive meeting-to achieve group consensus and gain support for a course of action</a:t>
          </a:r>
        </a:p>
      </dgm:t>
    </dgm:pt>
    <dgm:pt modelId="{C4B7264B-490B-45EB-80E6-6AE5F30727A9}" type="parTrans" cxnId="{DE55F5F6-E662-43EC-9E6A-18CDB194A574}">
      <dgm:prSet/>
      <dgm:spPr/>
      <dgm:t>
        <a:bodyPr/>
        <a:lstStyle/>
        <a:p>
          <a:endParaRPr lang="en-US"/>
        </a:p>
      </dgm:t>
    </dgm:pt>
    <dgm:pt modelId="{0FA3D368-E668-4632-868E-279198BFF1E3}" type="sibTrans" cxnId="{DE55F5F6-E662-43EC-9E6A-18CDB194A574}">
      <dgm:prSet/>
      <dgm:spPr/>
      <dgm:t>
        <a:bodyPr/>
        <a:lstStyle/>
        <a:p>
          <a:endParaRPr lang="en-US"/>
        </a:p>
      </dgm:t>
    </dgm:pt>
    <dgm:pt modelId="{7DE4058B-A670-4752-AD1B-87438FB4FD8C}" type="pres">
      <dgm:prSet presAssocID="{023F2809-BEF5-4484-B778-8CE879CE66C9}" presName="diagram" presStyleCnt="0">
        <dgm:presLayoutVars>
          <dgm:dir/>
          <dgm:resizeHandles val="exact"/>
        </dgm:presLayoutVars>
      </dgm:prSet>
      <dgm:spPr/>
    </dgm:pt>
    <dgm:pt modelId="{98A084D9-C2C2-46E5-8740-F6D75F4DB08C}" type="pres">
      <dgm:prSet presAssocID="{E2EE9FCC-DF2A-4651-89FF-0DFCAF56328C}" presName="node" presStyleLbl="node1" presStyleIdx="0" presStyleCnt="4" custLinFactNeighborX="285" custLinFactNeighborY="19926">
        <dgm:presLayoutVars>
          <dgm:bulletEnabled val="1"/>
        </dgm:presLayoutVars>
      </dgm:prSet>
      <dgm:spPr/>
    </dgm:pt>
    <dgm:pt modelId="{A145AC72-273F-402D-AA8E-D4F0F89E462D}" type="pres">
      <dgm:prSet presAssocID="{792C758E-5BE7-4E8C-AEAB-F7AEE8D3F58F}" presName="sibTrans" presStyleCnt="0"/>
      <dgm:spPr/>
    </dgm:pt>
    <dgm:pt modelId="{B829E9A6-F985-4A42-8018-ED4CAF3E9889}" type="pres">
      <dgm:prSet presAssocID="{D75A692D-741B-47D2-B85A-08E6036A4F43}" presName="node" presStyleLbl="node1" presStyleIdx="1" presStyleCnt="4" custLinFactNeighborX="-2851" custLinFactNeighborY="10422">
        <dgm:presLayoutVars>
          <dgm:bulletEnabled val="1"/>
        </dgm:presLayoutVars>
      </dgm:prSet>
      <dgm:spPr/>
    </dgm:pt>
    <dgm:pt modelId="{91308696-2F44-467D-8881-472F703031DA}" type="pres">
      <dgm:prSet presAssocID="{7B0C2A2F-5862-4051-9537-CEB66DF85CAE}" presName="sibTrans" presStyleCnt="0"/>
      <dgm:spPr/>
    </dgm:pt>
    <dgm:pt modelId="{3D108B69-FB4A-4F12-AB02-350FE04F164A}" type="pres">
      <dgm:prSet presAssocID="{BFC3D996-F3D2-47DB-8AA9-EC764F98FA2E}" presName="node" presStyleLbl="node1" presStyleIdx="2" presStyleCnt="4" custLinFactNeighborX="285" custLinFactNeighborY="6178">
        <dgm:presLayoutVars>
          <dgm:bulletEnabled val="1"/>
        </dgm:presLayoutVars>
      </dgm:prSet>
      <dgm:spPr/>
    </dgm:pt>
    <dgm:pt modelId="{0F1EC970-BA53-4DE4-BA43-AEAED029B6D5}" type="pres">
      <dgm:prSet presAssocID="{97777044-A79B-4660-AE6F-6B07960F696B}" presName="sibTrans" presStyleCnt="0"/>
      <dgm:spPr/>
    </dgm:pt>
    <dgm:pt modelId="{E3167F1D-CD20-4CE3-BD15-1DBED5DC12A3}" type="pres">
      <dgm:prSet presAssocID="{7351DC9F-A7B9-4B50-B1B9-6B92723F3A49}" presName="node" presStyleLbl="node1" presStyleIdx="3" presStyleCnt="4">
        <dgm:presLayoutVars>
          <dgm:bulletEnabled val="1"/>
        </dgm:presLayoutVars>
      </dgm:prSet>
      <dgm:spPr/>
    </dgm:pt>
  </dgm:ptLst>
  <dgm:cxnLst>
    <dgm:cxn modelId="{8DD83400-0886-4957-8744-4585BD9DC457}" type="presOf" srcId="{7351DC9F-A7B9-4B50-B1B9-6B92723F3A49}" destId="{E3167F1D-CD20-4CE3-BD15-1DBED5DC12A3}" srcOrd="0" destOrd="0" presId="urn:microsoft.com/office/officeart/2005/8/layout/default"/>
    <dgm:cxn modelId="{2D7C503E-7397-42BF-861B-B8429751AE58}" type="presOf" srcId="{E2EE9FCC-DF2A-4651-89FF-0DFCAF56328C}" destId="{98A084D9-C2C2-46E5-8740-F6D75F4DB08C}" srcOrd="0" destOrd="0" presId="urn:microsoft.com/office/officeart/2005/8/layout/default"/>
    <dgm:cxn modelId="{FF1FB964-5015-4FEC-BAED-254B4754C0E7}" srcId="{023F2809-BEF5-4484-B778-8CE879CE66C9}" destId="{E2EE9FCC-DF2A-4651-89FF-0DFCAF56328C}" srcOrd="0" destOrd="0" parTransId="{2BC36CC9-4DF8-470F-93F5-0F708581AD35}" sibTransId="{792C758E-5BE7-4E8C-AEAB-F7AEE8D3F58F}"/>
    <dgm:cxn modelId="{48D8D257-E600-4C71-A786-43E80B67D155}" type="presOf" srcId="{023F2809-BEF5-4484-B778-8CE879CE66C9}" destId="{7DE4058B-A670-4752-AD1B-87438FB4FD8C}" srcOrd="0" destOrd="0" presId="urn:microsoft.com/office/officeart/2005/8/layout/default"/>
    <dgm:cxn modelId="{5275C083-7D0B-4015-8E02-B5A7C0CABB3A}" srcId="{023F2809-BEF5-4484-B778-8CE879CE66C9}" destId="{D75A692D-741B-47D2-B85A-08E6036A4F43}" srcOrd="1" destOrd="0" parTransId="{890A8FFD-9E82-4D77-8BA5-4A632D08D948}" sibTransId="{7B0C2A2F-5862-4051-9537-CEB66DF85CAE}"/>
    <dgm:cxn modelId="{B0EC36CB-B359-4C50-AFC9-90D200446E91}" type="presOf" srcId="{D75A692D-741B-47D2-B85A-08E6036A4F43}" destId="{B829E9A6-F985-4A42-8018-ED4CAF3E9889}" srcOrd="0" destOrd="0" presId="urn:microsoft.com/office/officeart/2005/8/layout/default"/>
    <dgm:cxn modelId="{5E2D9ECD-B510-4F55-B789-93F08534F97C}" type="presOf" srcId="{BFC3D996-F3D2-47DB-8AA9-EC764F98FA2E}" destId="{3D108B69-FB4A-4F12-AB02-350FE04F164A}" srcOrd="0" destOrd="0" presId="urn:microsoft.com/office/officeart/2005/8/layout/default"/>
    <dgm:cxn modelId="{F5F9DFD2-1DBB-4572-9F7A-155C4D000A84}" srcId="{023F2809-BEF5-4484-B778-8CE879CE66C9}" destId="{BFC3D996-F3D2-47DB-8AA9-EC764F98FA2E}" srcOrd="2" destOrd="0" parTransId="{D57D6DD2-F90C-45EF-9065-8E495C832160}" sibTransId="{97777044-A79B-4660-AE6F-6B07960F696B}"/>
    <dgm:cxn modelId="{DE55F5F6-E662-43EC-9E6A-18CDB194A574}" srcId="{023F2809-BEF5-4484-B778-8CE879CE66C9}" destId="{7351DC9F-A7B9-4B50-B1B9-6B92723F3A49}" srcOrd="3" destOrd="0" parTransId="{C4B7264B-490B-45EB-80E6-6AE5F30727A9}" sibTransId="{0FA3D368-E668-4632-868E-279198BFF1E3}"/>
    <dgm:cxn modelId="{62DF5E73-9EEE-4AC3-953F-57270E64426C}" type="presParOf" srcId="{7DE4058B-A670-4752-AD1B-87438FB4FD8C}" destId="{98A084D9-C2C2-46E5-8740-F6D75F4DB08C}" srcOrd="0" destOrd="0" presId="urn:microsoft.com/office/officeart/2005/8/layout/default"/>
    <dgm:cxn modelId="{44CB7BF0-C1FB-49C8-9467-7CFB12F4115F}" type="presParOf" srcId="{7DE4058B-A670-4752-AD1B-87438FB4FD8C}" destId="{A145AC72-273F-402D-AA8E-D4F0F89E462D}" srcOrd="1" destOrd="0" presId="urn:microsoft.com/office/officeart/2005/8/layout/default"/>
    <dgm:cxn modelId="{706F6265-4F94-490A-A6CC-43B0413FC3FF}" type="presParOf" srcId="{7DE4058B-A670-4752-AD1B-87438FB4FD8C}" destId="{B829E9A6-F985-4A42-8018-ED4CAF3E9889}" srcOrd="2" destOrd="0" presId="urn:microsoft.com/office/officeart/2005/8/layout/default"/>
    <dgm:cxn modelId="{F7E51B95-BCB1-476B-8510-F0E9EC74D009}" type="presParOf" srcId="{7DE4058B-A670-4752-AD1B-87438FB4FD8C}" destId="{91308696-2F44-467D-8881-472F703031DA}" srcOrd="3" destOrd="0" presId="urn:microsoft.com/office/officeart/2005/8/layout/default"/>
    <dgm:cxn modelId="{3767E068-AFE8-43CE-AE59-8C8AE1B1819F}" type="presParOf" srcId="{7DE4058B-A670-4752-AD1B-87438FB4FD8C}" destId="{3D108B69-FB4A-4F12-AB02-350FE04F164A}" srcOrd="4" destOrd="0" presId="urn:microsoft.com/office/officeart/2005/8/layout/default"/>
    <dgm:cxn modelId="{E047369F-A6FF-48FB-B24B-17E33C0463AF}" type="presParOf" srcId="{7DE4058B-A670-4752-AD1B-87438FB4FD8C}" destId="{0F1EC970-BA53-4DE4-BA43-AEAED029B6D5}" srcOrd="5" destOrd="0" presId="urn:microsoft.com/office/officeart/2005/8/layout/default"/>
    <dgm:cxn modelId="{F1E4A987-E9EF-4047-9E20-F1B9583113F7}" type="presParOf" srcId="{7DE4058B-A670-4752-AD1B-87438FB4FD8C}" destId="{E3167F1D-CD20-4CE3-BD15-1DBED5DC12A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7C3BA4-4BEF-4511-86FC-2C4EBACC0DC7}" type="doc">
      <dgm:prSet loTypeId="urn:microsoft.com/office/officeart/2005/8/layout/pyramid2" loCatId="list" qsTypeId="urn:microsoft.com/office/officeart/2005/8/quickstyle/simple1" qsCatId="simple" csTypeId="urn:microsoft.com/office/officeart/2005/8/colors/colorful3" csCatId="colorful" phldr="1"/>
      <dgm:spPr/>
    </dgm:pt>
    <dgm:pt modelId="{B2C2B234-9304-4B21-8775-65F5B7A0087D}">
      <dgm:prSet phldrT="[Text]" custT="1"/>
      <dgm:spPr/>
      <dgm:t>
        <a:bodyPr/>
        <a:lstStyle/>
        <a:p>
          <a:pPr algn="l"/>
          <a:r>
            <a:rPr lang="en-US" sz="2400" dirty="0"/>
            <a:t>Agenda is prepared.</a:t>
          </a:r>
        </a:p>
      </dgm:t>
    </dgm:pt>
    <dgm:pt modelId="{12BE2804-252A-4F98-B3F6-10DB34FBB8E7}" type="parTrans" cxnId="{22961285-018C-48C6-8069-324D1C416609}">
      <dgm:prSet/>
      <dgm:spPr/>
      <dgm:t>
        <a:bodyPr/>
        <a:lstStyle/>
        <a:p>
          <a:endParaRPr lang="en-US"/>
        </a:p>
      </dgm:t>
    </dgm:pt>
    <dgm:pt modelId="{C9861527-9504-4FDE-89C8-3B63A42850A6}" type="sibTrans" cxnId="{22961285-018C-48C6-8069-324D1C416609}">
      <dgm:prSet/>
      <dgm:spPr/>
      <dgm:t>
        <a:bodyPr/>
        <a:lstStyle/>
        <a:p>
          <a:endParaRPr lang="en-US"/>
        </a:p>
      </dgm:t>
    </dgm:pt>
    <dgm:pt modelId="{46693686-A490-4DA2-98D0-DF639FEA3975}">
      <dgm:prSet phldrT="[Text]" custT="1"/>
      <dgm:spPr/>
      <dgm:t>
        <a:bodyPr/>
        <a:lstStyle/>
        <a:p>
          <a:pPr algn="l"/>
          <a:r>
            <a:rPr lang="en-US" sz="2400" dirty="0"/>
            <a:t>Participants come prepared.</a:t>
          </a:r>
        </a:p>
      </dgm:t>
    </dgm:pt>
    <dgm:pt modelId="{5F1A1D94-15D3-4270-B4EB-A1AC9853824C}" type="parTrans" cxnId="{C1169480-5AE3-4ED5-B6EA-B66CB9CD0149}">
      <dgm:prSet/>
      <dgm:spPr/>
      <dgm:t>
        <a:bodyPr/>
        <a:lstStyle/>
        <a:p>
          <a:endParaRPr lang="en-US"/>
        </a:p>
      </dgm:t>
    </dgm:pt>
    <dgm:pt modelId="{54BCD2D0-A658-4170-89BE-A4C5111B8AAC}" type="sibTrans" cxnId="{C1169480-5AE3-4ED5-B6EA-B66CB9CD0149}">
      <dgm:prSet/>
      <dgm:spPr/>
      <dgm:t>
        <a:bodyPr/>
        <a:lstStyle/>
        <a:p>
          <a:endParaRPr lang="en-US"/>
        </a:p>
      </dgm:t>
    </dgm:pt>
    <dgm:pt modelId="{C7ADB78B-E0C5-4664-A1EB-2C0D68469223}">
      <dgm:prSet phldrT="[Text]" custT="1"/>
      <dgm:spPr/>
      <dgm:t>
        <a:bodyPr/>
        <a:lstStyle/>
        <a:p>
          <a:r>
            <a:rPr lang="en-US" sz="2400" dirty="0"/>
            <a:t>Chair runs the meeting effectively.</a:t>
          </a:r>
        </a:p>
      </dgm:t>
    </dgm:pt>
    <dgm:pt modelId="{BE6A8D49-25D5-4369-9C1A-33AAF6E615D8}" type="parTrans" cxnId="{7B0635B7-833C-4583-826C-6CCBC8A2A1D1}">
      <dgm:prSet/>
      <dgm:spPr/>
      <dgm:t>
        <a:bodyPr/>
        <a:lstStyle/>
        <a:p>
          <a:endParaRPr lang="en-US"/>
        </a:p>
      </dgm:t>
    </dgm:pt>
    <dgm:pt modelId="{6EBB890E-50A8-467F-917E-AD6B150FCEB5}" type="sibTrans" cxnId="{7B0635B7-833C-4583-826C-6CCBC8A2A1D1}">
      <dgm:prSet/>
      <dgm:spPr/>
      <dgm:t>
        <a:bodyPr/>
        <a:lstStyle/>
        <a:p>
          <a:endParaRPr lang="en-US"/>
        </a:p>
      </dgm:t>
    </dgm:pt>
    <dgm:pt modelId="{D9F10059-6985-4EA4-9F4F-3AB718C02044}">
      <dgm:prSet phldrT="[Text]" custT="1"/>
      <dgm:spPr/>
      <dgm:t>
        <a:bodyPr/>
        <a:lstStyle/>
        <a:p>
          <a:r>
            <a:rPr lang="en-US" sz="2400" dirty="0"/>
            <a:t>No deviation from agenda</a:t>
          </a:r>
        </a:p>
      </dgm:t>
    </dgm:pt>
    <dgm:pt modelId="{2DD9DD68-A54D-45A5-9CF7-D4216CDD4E71}" type="parTrans" cxnId="{33C738F9-2D39-4AEE-B283-E73D7C7AEBF5}">
      <dgm:prSet/>
      <dgm:spPr/>
      <dgm:t>
        <a:bodyPr/>
        <a:lstStyle/>
        <a:p>
          <a:endParaRPr lang="en-US"/>
        </a:p>
      </dgm:t>
    </dgm:pt>
    <dgm:pt modelId="{0B95E96A-C7CB-42F8-B736-0D87FA7083AE}" type="sibTrans" cxnId="{33C738F9-2D39-4AEE-B283-E73D7C7AEBF5}">
      <dgm:prSet/>
      <dgm:spPr/>
      <dgm:t>
        <a:bodyPr/>
        <a:lstStyle/>
        <a:p>
          <a:endParaRPr lang="en-US"/>
        </a:p>
      </dgm:t>
    </dgm:pt>
    <dgm:pt modelId="{65669ABD-BFD7-4CC1-8BD5-99786B449B2C}">
      <dgm:prSet phldrT="[Text]" custT="1"/>
      <dgm:spPr/>
      <dgm:t>
        <a:bodyPr/>
        <a:lstStyle/>
        <a:p>
          <a:r>
            <a:rPr lang="en-US" sz="2400" dirty="0"/>
            <a:t>Honorable behavior</a:t>
          </a:r>
        </a:p>
      </dgm:t>
    </dgm:pt>
    <dgm:pt modelId="{8BD5DFC4-2F18-4125-9FF5-7277F3EA737B}" type="parTrans" cxnId="{0BFD8078-3BA9-4150-8826-99A72B9EFCA5}">
      <dgm:prSet/>
      <dgm:spPr/>
      <dgm:t>
        <a:bodyPr/>
        <a:lstStyle/>
        <a:p>
          <a:endParaRPr lang="en-US"/>
        </a:p>
      </dgm:t>
    </dgm:pt>
    <dgm:pt modelId="{04F2DFD3-7DCA-4B9A-8DC0-B23CA6437E22}" type="sibTrans" cxnId="{0BFD8078-3BA9-4150-8826-99A72B9EFCA5}">
      <dgm:prSet/>
      <dgm:spPr/>
      <dgm:t>
        <a:bodyPr/>
        <a:lstStyle/>
        <a:p>
          <a:endParaRPr lang="en-US"/>
        </a:p>
      </dgm:t>
    </dgm:pt>
    <dgm:pt modelId="{7E669322-1835-4FE5-BB0F-D81DF3F8CD3B}">
      <dgm:prSet phldrT="[Text]" custT="1"/>
      <dgm:spPr/>
      <dgm:t>
        <a:bodyPr/>
        <a:lstStyle/>
        <a:p>
          <a:r>
            <a:rPr lang="en-US" sz="2400" dirty="0"/>
            <a:t>Suitable venue</a:t>
          </a:r>
        </a:p>
      </dgm:t>
    </dgm:pt>
    <dgm:pt modelId="{8D467885-6B69-498B-B994-5611649353D3}" type="parTrans" cxnId="{7D8067CA-BA7E-4FB5-8E37-94C0B70AA9F9}">
      <dgm:prSet/>
      <dgm:spPr/>
      <dgm:t>
        <a:bodyPr/>
        <a:lstStyle/>
        <a:p>
          <a:endParaRPr lang="en-US"/>
        </a:p>
      </dgm:t>
    </dgm:pt>
    <dgm:pt modelId="{37F7AA2A-E9E8-473D-93A5-5D139554CD0C}" type="sibTrans" cxnId="{7D8067CA-BA7E-4FB5-8E37-94C0B70AA9F9}">
      <dgm:prSet/>
      <dgm:spPr/>
      <dgm:t>
        <a:bodyPr/>
        <a:lstStyle/>
        <a:p>
          <a:endParaRPr lang="en-US"/>
        </a:p>
      </dgm:t>
    </dgm:pt>
    <dgm:pt modelId="{9CB89EAD-FB09-41BF-8003-1818BDC2CAB1}">
      <dgm:prSet phldrT="[Text]" custT="1"/>
      <dgm:spPr/>
      <dgm:t>
        <a:bodyPr/>
        <a:lstStyle/>
        <a:p>
          <a:r>
            <a:rPr lang="en-US" sz="2400" dirty="0"/>
            <a:t>Suitable time</a:t>
          </a:r>
        </a:p>
      </dgm:t>
    </dgm:pt>
    <dgm:pt modelId="{0D4E97E7-3225-407F-9D38-230DAB64124B}" type="parTrans" cxnId="{A30C97C3-897E-4952-AA74-BD0DEEEDCCC7}">
      <dgm:prSet/>
      <dgm:spPr/>
      <dgm:t>
        <a:bodyPr/>
        <a:lstStyle/>
        <a:p>
          <a:endParaRPr lang="en-US"/>
        </a:p>
      </dgm:t>
    </dgm:pt>
    <dgm:pt modelId="{C6D51FCB-D115-4481-A374-AF7DEB91F378}" type="sibTrans" cxnId="{A30C97C3-897E-4952-AA74-BD0DEEEDCCC7}">
      <dgm:prSet/>
      <dgm:spPr/>
      <dgm:t>
        <a:bodyPr/>
        <a:lstStyle/>
        <a:p>
          <a:endParaRPr lang="en-US"/>
        </a:p>
      </dgm:t>
    </dgm:pt>
    <dgm:pt modelId="{2E28E3D2-714A-467C-B29C-7520F0AF6A97}">
      <dgm:prSet phldrT="[Text]" custT="1"/>
      <dgm:spPr/>
      <dgm:t>
        <a:bodyPr/>
        <a:lstStyle/>
        <a:p>
          <a:r>
            <a:rPr lang="en-US" sz="2400" dirty="0"/>
            <a:t>Even participation</a:t>
          </a:r>
        </a:p>
      </dgm:t>
    </dgm:pt>
    <dgm:pt modelId="{0BCA018A-32A0-42C3-80A7-5A22BEDED379}" type="parTrans" cxnId="{EA16F15C-9640-40E2-B716-B804F9E0F261}">
      <dgm:prSet/>
      <dgm:spPr/>
      <dgm:t>
        <a:bodyPr/>
        <a:lstStyle/>
        <a:p>
          <a:endParaRPr lang="en-US"/>
        </a:p>
      </dgm:t>
    </dgm:pt>
    <dgm:pt modelId="{762901C9-EE03-4B61-95C5-541488543CA4}" type="sibTrans" cxnId="{EA16F15C-9640-40E2-B716-B804F9E0F261}">
      <dgm:prSet/>
      <dgm:spPr/>
      <dgm:t>
        <a:bodyPr/>
        <a:lstStyle/>
        <a:p>
          <a:endParaRPr lang="en-US"/>
        </a:p>
      </dgm:t>
    </dgm:pt>
    <dgm:pt modelId="{483AFC8A-1412-4C14-A29C-9C4A5E6C93F0}" type="pres">
      <dgm:prSet presAssocID="{837C3BA4-4BEF-4511-86FC-2C4EBACC0DC7}" presName="compositeShape" presStyleCnt="0">
        <dgm:presLayoutVars>
          <dgm:dir/>
          <dgm:resizeHandles/>
        </dgm:presLayoutVars>
      </dgm:prSet>
      <dgm:spPr/>
    </dgm:pt>
    <dgm:pt modelId="{B1408FB1-DA61-4819-90F2-04ECB93E7BF3}" type="pres">
      <dgm:prSet presAssocID="{837C3BA4-4BEF-4511-86FC-2C4EBACC0DC7}" presName="pyramid" presStyleLbl="node1" presStyleIdx="0" presStyleCnt="1" custScaleY="84587" custLinFactNeighborX="-41344" custLinFactNeighborY="-3335"/>
      <dgm:spPr/>
    </dgm:pt>
    <dgm:pt modelId="{4D515BF7-4109-4D74-A339-B2E48970D9F0}" type="pres">
      <dgm:prSet presAssocID="{837C3BA4-4BEF-4511-86FC-2C4EBACC0DC7}" presName="theList" presStyleCnt="0"/>
      <dgm:spPr/>
    </dgm:pt>
    <dgm:pt modelId="{E6267186-9780-48FD-8429-5B2F93B42117}" type="pres">
      <dgm:prSet presAssocID="{B2C2B234-9304-4B21-8775-65F5B7A0087D}" presName="aNode" presStyleLbl="fgAcc1" presStyleIdx="0" presStyleCnt="5" custScaleX="217244" custLinFactY="-86405" custLinFactNeighborX="41084" custLinFactNeighborY="-100000">
        <dgm:presLayoutVars>
          <dgm:bulletEnabled val="1"/>
        </dgm:presLayoutVars>
      </dgm:prSet>
      <dgm:spPr/>
    </dgm:pt>
    <dgm:pt modelId="{47F84B03-71C4-45B4-871C-595F53708389}" type="pres">
      <dgm:prSet presAssocID="{B2C2B234-9304-4B21-8775-65F5B7A0087D}" presName="aSpace" presStyleCnt="0"/>
      <dgm:spPr/>
    </dgm:pt>
    <dgm:pt modelId="{273F7E37-C4E3-4FCA-8D48-478A3CC5DCA3}" type="pres">
      <dgm:prSet presAssocID="{46693686-A490-4DA2-98D0-DF639FEA3975}" presName="aNode" presStyleLbl="fgAcc1" presStyleIdx="1" presStyleCnt="5" custScaleX="199296" custLinFactY="-86404" custLinFactNeighborX="34380" custLinFactNeighborY="-100000">
        <dgm:presLayoutVars>
          <dgm:bulletEnabled val="1"/>
        </dgm:presLayoutVars>
      </dgm:prSet>
      <dgm:spPr/>
    </dgm:pt>
    <dgm:pt modelId="{E3A5320E-D970-4E7D-BBFE-59794140F9A8}" type="pres">
      <dgm:prSet presAssocID="{46693686-A490-4DA2-98D0-DF639FEA3975}" presName="aSpace" presStyleCnt="0"/>
      <dgm:spPr/>
    </dgm:pt>
    <dgm:pt modelId="{0D6F6DC8-0798-4968-9644-28CF8429ADB4}" type="pres">
      <dgm:prSet presAssocID="{C7ADB78B-E0C5-4664-A1EB-2C0D68469223}" presName="aNode" presStyleLbl="fgAcc1" presStyleIdx="2" presStyleCnt="5" custScaleX="206834" custScaleY="434001" custLinFactY="-67261" custLinFactNeighborX="41576" custLinFactNeighborY="-100000">
        <dgm:presLayoutVars>
          <dgm:bulletEnabled val="1"/>
        </dgm:presLayoutVars>
      </dgm:prSet>
      <dgm:spPr/>
    </dgm:pt>
    <dgm:pt modelId="{304145EA-F264-4CAF-8561-23586786058F}" type="pres">
      <dgm:prSet presAssocID="{C7ADB78B-E0C5-4664-A1EB-2C0D68469223}" presName="aSpace" presStyleCnt="0"/>
      <dgm:spPr/>
    </dgm:pt>
    <dgm:pt modelId="{2DEE513C-F767-47F8-8843-95AEB8C7E0B4}" type="pres">
      <dgm:prSet presAssocID="{9CB89EAD-FB09-41BF-8003-1818BDC2CAB1}" presName="aNode" presStyleLbl="fgAcc1" presStyleIdx="3" presStyleCnt="5" custScaleX="179018" custLinFactY="-28976" custLinFactNeighborX="55287" custLinFactNeighborY="-100000">
        <dgm:presLayoutVars>
          <dgm:bulletEnabled val="1"/>
        </dgm:presLayoutVars>
      </dgm:prSet>
      <dgm:spPr/>
    </dgm:pt>
    <dgm:pt modelId="{8C570336-4AA8-46C9-B131-53B71D92F971}" type="pres">
      <dgm:prSet presAssocID="{9CB89EAD-FB09-41BF-8003-1818BDC2CAB1}" presName="aSpace" presStyleCnt="0"/>
      <dgm:spPr/>
    </dgm:pt>
    <dgm:pt modelId="{806AF0D4-2DAB-420B-AB36-512FD9D4B601}" type="pres">
      <dgm:prSet presAssocID="{7E669322-1835-4FE5-BB0F-D81DF3F8CD3B}" presName="aNode" presStyleLbl="fgAcc1" presStyleIdx="4" presStyleCnt="5" custScaleX="161802" custLinFactNeighborX="59956">
        <dgm:presLayoutVars>
          <dgm:bulletEnabled val="1"/>
        </dgm:presLayoutVars>
      </dgm:prSet>
      <dgm:spPr/>
    </dgm:pt>
    <dgm:pt modelId="{8E0C25C5-570C-4F29-96E8-66C1FD934948}" type="pres">
      <dgm:prSet presAssocID="{7E669322-1835-4FE5-BB0F-D81DF3F8CD3B}" presName="aSpace" presStyleCnt="0"/>
      <dgm:spPr/>
    </dgm:pt>
  </dgm:ptLst>
  <dgm:cxnLst>
    <dgm:cxn modelId="{7DEA4614-33CC-4233-9EE6-136D49B240EC}" type="presOf" srcId="{2E28E3D2-714A-467C-B29C-7520F0AF6A97}" destId="{0D6F6DC8-0798-4968-9644-28CF8429ADB4}" srcOrd="0" destOrd="3" presId="urn:microsoft.com/office/officeart/2005/8/layout/pyramid2"/>
    <dgm:cxn modelId="{BE9B4329-1BB4-4C17-BCC4-F650610689B0}" type="presOf" srcId="{837C3BA4-4BEF-4511-86FC-2C4EBACC0DC7}" destId="{483AFC8A-1412-4C14-A29C-9C4A5E6C93F0}" srcOrd="0" destOrd="0" presId="urn:microsoft.com/office/officeart/2005/8/layout/pyramid2"/>
    <dgm:cxn modelId="{EA16F15C-9640-40E2-B716-B804F9E0F261}" srcId="{C7ADB78B-E0C5-4664-A1EB-2C0D68469223}" destId="{2E28E3D2-714A-467C-B29C-7520F0AF6A97}" srcOrd="2" destOrd="0" parTransId="{0BCA018A-32A0-42C3-80A7-5A22BEDED379}" sibTransId="{762901C9-EE03-4B61-95C5-541488543CA4}"/>
    <dgm:cxn modelId="{0BFD8078-3BA9-4150-8826-99A72B9EFCA5}" srcId="{C7ADB78B-E0C5-4664-A1EB-2C0D68469223}" destId="{65669ABD-BFD7-4CC1-8BD5-99786B449B2C}" srcOrd="1" destOrd="0" parTransId="{8BD5DFC4-2F18-4125-9FF5-7277F3EA737B}" sibTransId="{04F2DFD3-7DCA-4B9A-8DC0-B23CA6437E22}"/>
    <dgm:cxn modelId="{C1169480-5AE3-4ED5-B6EA-B66CB9CD0149}" srcId="{837C3BA4-4BEF-4511-86FC-2C4EBACC0DC7}" destId="{46693686-A490-4DA2-98D0-DF639FEA3975}" srcOrd="1" destOrd="0" parTransId="{5F1A1D94-15D3-4270-B4EB-A1AC9853824C}" sibTransId="{54BCD2D0-A658-4170-89BE-A4C5111B8AAC}"/>
    <dgm:cxn modelId="{22961285-018C-48C6-8069-324D1C416609}" srcId="{837C3BA4-4BEF-4511-86FC-2C4EBACC0DC7}" destId="{B2C2B234-9304-4B21-8775-65F5B7A0087D}" srcOrd="0" destOrd="0" parTransId="{12BE2804-252A-4F98-B3F6-10DB34FBB8E7}" sibTransId="{C9861527-9504-4FDE-89C8-3B63A42850A6}"/>
    <dgm:cxn modelId="{6164C996-321E-4FE6-87FB-DF38D9B9CEE4}" type="presOf" srcId="{B2C2B234-9304-4B21-8775-65F5B7A0087D}" destId="{E6267186-9780-48FD-8429-5B2F93B42117}" srcOrd="0" destOrd="0" presId="urn:microsoft.com/office/officeart/2005/8/layout/pyramid2"/>
    <dgm:cxn modelId="{93000BA0-C363-44DC-9103-361B660D8B20}" type="presOf" srcId="{65669ABD-BFD7-4CC1-8BD5-99786B449B2C}" destId="{0D6F6DC8-0798-4968-9644-28CF8429ADB4}" srcOrd="0" destOrd="2" presId="urn:microsoft.com/office/officeart/2005/8/layout/pyramid2"/>
    <dgm:cxn modelId="{5C9A28A2-D3A0-4FD3-BC73-3DF5A6C1596E}" type="presOf" srcId="{7E669322-1835-4FE5-BB0F-D81DF3F8CD3B}" destId="{806AF0D4-2DAB-420B-AB36-512FD9D4B601}" srcOrd="0" destOrd="0" presId="urn:microsoft.com/office/officeart/2005/8/layout/pyramid2"/>
    <dgm:cxn modelId="{8D90D5B1-EA13-4C13-9F74-FB9C39641D43}" type="presOf" srcId="{D9F10059-6985-4EA4-9F4F-3AB718C02044}" destId="{0D6F6DC8-0798-4968-9644-28CF8429ADB4}" srcOrd="0" destOrd="1" presId="urn:microsoft.com/office/officeart/2005/8/layout/pyramid2"/>
    <dgm:cxn modelId="{7B0635B7-833C-4583-826C-6CCBC8A2A1D1}" srcId="{837C3BA4-4BEF-4511-86FC-2C4EBACC0DC7}" destId="{C7ADB78B-E0C5-4664-A1EB-2C0D68469223}" srcOrd="2" destOrd="0" parTransId="{BE6A8D49-25D5-4369-9C1A-33AAF6E615D8}" sibTransId="{6EBB890E-50A8-467F-917E-AD6B150FCEB5}"/>
    <dgm:cxn modelId="{B2E548B7-5BB7-4B29-B7AA-D9B06D41BA67}" type="presOf" srcId="{C7ADB78B-E0C5-4664-A1EB-2C0D68469223}" destId="{0D6F6DC8-0798-4968-9644-28CF8429ADB4}" srcOrd="0" destOrd="0" presId="urn:microsoft.com/office/officeart/2005/8/layout/pyramid2"/>
    <dgm:cxn modelId="{A30C97C3-897E-4952-AA74-BD0DEEEDCCC7}" srcId="{837C3BA4-4BEF-4511-86FC-2C4EBACC0DC7}" destId="{9CB89EAD-FB09-41BF-8003-1818BDC2CAB1}" srcOrd="3" destOrd="0" parTransId="{0D4E97E7-3225-407F-9D38-230DAB64124B}" sibTransId="{C6D51FCB-D115-4481-A374-AF7DEB91F378}"/>
    <dgm:cxn modelId="{7D8067CA-BA7E-4FB5-8E37-94C0B70AA9F9}" srcId="{837C3BA4-4BEF-4511-86FC-2C4EBACC0DC7}" destId="{7E669322-1835-4FE5-BB0F-D81DF3F8CD3B}" srcOrd="4" destOrd="0" parTransId="{8D467885-6B69-498B-B994-5611649353D3}" sibTransId="{37F7AA2A-E9E8-473D-93A5-5D139554CD0C}"/>
    <dgm:cxn modelId="{5C08FFF1-C9BA-4442-9B0F-9F0F859DF3A2}" type="presOf" srcId="{9CB89EAD-FB09-41BF-8003-1818BDC2CAB1}" destId="{2DEE513C-F767-47F8-8843-95AEB8C7E0B4}" srcOrd="0" destOrd="0" presId="urn:microsoft.com/office/officeart/2005/8/layout/pyramid2"/>
    <dgm:cxn modelId="{33C738F9-2D39-4AEE-B283-E73D7C7AEBF5}" srcId="{C7ADB78B-E0C5-4664-A1EB-2C0D68469223}" destId="{D9F10059-6985-4EA4-9F4F-3AB718C02044}" srcOrd="0" destOrd="0" parTransId="{2DD9DD68-A54D-45A5-9CF7-D4216CDD4E71}" sibTransId="{0B95E96A-C7CB-42F8-B736-0D87FA7083AE}"/>
    <dgm:cxn modelId="{8803D1FF-9430-4086-A06B-72FA0F7F6232}" type="presOf" srcId="{46693686-A490-4DA2-98D0-DF639FEA3975}" destId="{273F7E37-C4E3-4FCA-8D48-478A3CC5DCA3}" srcOrd="0" destOrd="0" presId="urn:microsoft.com/office/officeart/2005/8/layout/pyramid2"/>
    <dgm:cxn modelId="{85FB6487-30ED-4A5F-A872-AB23219DC9BC}" type="presParOf" srcId="{483AFC8A-1412-4C14-A29C-9C4A5E6C93F0}" destId="{B1408FB1-DA61-4819-90F2-04ECB93E7BF3}" srcOrd="0" destOrd="0" presId="urn:microsoft.com/office/officeart/2005/8/layout/pyramid2"/>
    <dgm:cxn modelId="{2C3FAA9C-1977-4BFB-BB85-CDA60CE813C6}" type="presParOf" srcId="{483AFC8A-1412-4C14-A29C-9C4A5E6C93F0}" destId="{4D515BF7-4109-4D74-A339-B2E48970D9F0}" srcOrd="1" destOrd="0" presId="urn:microsoft.com/office/officeart/2005/8/layout/pyramid2"/>
    <dgm:cxn modelId="{EE4733C1-70EC-403E-89A7-4C34AA856DB4}" type="presParOf" srcId="{4D515BF7-4109-4D74-A339-B2E48970D9F0}" destId="{E6267186-9780-48FD-8429-5B2F93B42117}" srcOrd="0" destOrd="0" presId="urn:microsoft.com/office/officeart/2005/8/layout/pyramid2"/>
    <dgm:cxn modelId="{1C66103F-896F-4461-809D-82472A438614}" type="presParOf" srcId="{4D515BF7-4109-4D74-A339-B2E48970D9F0}" destId="{47F84B03-71C4-45B4-871C-595F53708389}" srcOrd="1" destOrd="0" presId="urn:microsoft.com/office/officeart/2005/8/layout/pyramid2"/>
    <dgm:cxn modelId="{E47763F3-5B17-4417-A7D8-CD996458009A}" type="presParOf" srcId="{4D515BF7-4109-4D74-A339-B2E48970D9F0}" destId="{273F7E37-C4E3-4FCA-8D48-478A3CC5DCA3}" srcOrd="2" destOrd="0" presId="urn:microsoft.com/office/officeart/2005/8/layout/pyramid2"/>
    <dgm:cxn modelId="{6CBEBEE0-F7CC-4D7A-AD01-5A3FA8DC6769}" type="presParOf" srcId="{4D515BF7-4109-4D74-A339-B2E48970D9F0}" destId="{E3A5320E-D970-4E7D-BBFE-59794140F9A8}" srcOrd="3" destOrd="0" presId="urn:microsoft.com/office/officeart/2005/8/layout/pyramid2"/>
    <dgm:cxn modelId="{AA2BA8BA-2251-4C60-8E60-74FA695B5301}" type="presParOf" srcId="{4D515BF7-4109-4D74-A339-B2E48970D9F0}" destId="{0D6F6DC8-0798-4968-9644-28CF8429ADB4}" srcOrd="4" destOrd="0" presId="urn:microsoft.com/office/officeart/2005/8/layout/pyramid2"/>
    <dgm:cxn modelId="{9775549B-8965-405C-A955-7C1A14CB514C}" type="presParOf" srcId="{4D515BF7-4109-4D74-A339-B2E48970D9F0}" destId="{304145EA-F264-4CAF-8561-23586786058F}" srcOrd="5" destOrd="0" presId="urn:microsoft.com/office/officeart/2005/8/layout/pyramid2"/>
    <dgm:cxn modelId="{D6E3586D-5F9A-45B8-884B-DFC8CD0BD8FD}" type="presParOf" srcId="{4D515BF7-4109-4D74-A339-B2E48970D9F0}" destId="{2DEE513C-F767-47F8-8843-95AEB8C7E0B4}" srcOrd="6" destOrd="0" presId="urn:microsoft.com/office/officeart/2005/8/layout/pyramid2"/>
    <dgm:cxn modelId="{80AFE6B6-A319-4123-BB02-C7EB9AF3A2DE}" type="presParOf" srcId="{4D515BF7-4109-4D74-A339-B2E48970D9F0}" destId="{8C570336-4AA8-46C9-B131-53B71D92F971}" srcOrd="7" destOrd="0" presId="urn:microsoft.com/office/officeart/2005/8/layout/pyramid2"/>
    <dgm:cxn modelId="{C0A270A5-204B-4530-A317-13C12108DA0B}" type="presParOf" srcId="{4D515BF7-4109-4D74-A339-B2E48970D9F0}" destId="{806AF0D4-2DAB-420B-AB36-512FD9D4B601}" srcOrd="8" destOrd="0" presId="urn:microsoft.com/office/officeart/2005/8/layout/pyramid2"/>
    <dgm:cxn modelId="{76B6E705-00D8-4DCD-993A-A807BAE1B0DE}" type="presParOf" srcId="{4D515BF7-4109-4D74-A339-B2E48970D9F0}" destId="{8E0C25C5-570C-4F29-96E8-66C1FD934948}"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59023B-9341-4F43-8E81-6B1D74D16609}"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91BE975E-88E7-4589-B4F3-6027777D1368}">
      <dgm:prSet phldrT="[Text]"/>
      <dgm:spPr/>
      <dgm:t>
        <a:bodyPr/>
        <a:lstStyle/>
        <a:p>
          <a:r>
            <a:rPr lang="en-US" dirty="0"/>
            <a:t>Be an interested and useful participant</a:t>
          </a:r>
        </a:p>
      </dgm:t>
    </dgm:pt>
    <dgm:pt modelId="{9BA3F957-854D-497E-B527-5A5FBA446A7B}" type="parTrans" cxnId="{9E5D6056-42DE-472C-AEFA-139B522378E6}">
      <dgm:prSet/>
      <dgm:spPr/>
      <dgm:t>
        <a:bodyPr/>
        <a:lstStyle/>
        <a:p>
          <a:endParaRPr lang="en-US"/>
        </a:p>
      </dgm:t>
    </dgm:pt>
    <dgm:pt modelId="{AA4F62DA-F466-4676-B6A2-CA06978FC31C}" type="sibTrans" cxnId="{9E5D6056-42DE-472C-AEFA-139B522378E6}">
      <dgm:prSet/>
      <dgm:spPr/>
      <dgm:t>
        <a:bodyPr/>
        <a:lstStyle/>
        <a:p>
          <a:endParaRPr lang="en-US"/>
        </a:p>
      </dgm:t>
    </dgm:pt>
    <dgm:pt modelId="{4674CB01-00CF-45DE-9C61-1F0C53C4A800}">
      <dgm:prSet phldrT="[Text]"/>
      <dgm:spPr/>
      <dgm:t>
        <a:bodyPr/>
        <a:lstStyle/>
        <a:p>
          <a:r>
            <a:rPr lang="en-US" dirty="0"/>
            <a:t>Demonstrate your abilities and competence</a:t>
          </a:r>
        </a:p>
      </dgm:t>
    </dgm:pt>
    <dgm:pt modelId="{741A65C1-A50D-43D9-A025-AE9E3BA43C60}" type="parTrans" cxnId="{708B0B74-8A66-42CF-8D51-494776E76F75}">
      <dgm:prSet/>
      <dgm:spPr/>
      <dgm:t>
        <a:bodyPr/>
        <a:lstStyle/>
        <a:p>
          <a:endParaRPr lang="en-US"/>
        </a:p>
      </dgm:t>
    </dgm:pt>
    <dgm:pt modelId="{7F1B1461-BB0D-442F-88C8-D403CFDD1AAF}" type="sibTrans" cxnId="{708B0B74-8A66-42CF-8D51-494776E76F75}">
      <dgm:prSet/>
      <dgm:spPr/>
      <dgm:t>
        <a:bodyPr/>
        <a:lstStyle/>
        <a:p>
          <a:endParaRPr lang="en-US"/>
        </a:p>
      </dgm:t>
    </dgm:pt>
    <dgm:pt modelId="{E2FEB151-280E-44D0-AC0C-6B21BF3D66F5}">
      <dgm:prSet phldrT="[Text]"/>
      <dgm:spPr/>
      <dgm:t>
        <a:bodyPr/>
        <a:lstStyle/>
        <a:p>
          <a:r>
            <a:rPr lang="en-US" dirty="0"/>
            <a:t>Read the agenda and do the homework</a:t>
          </a:r>
        </a:p>
      </dgm:t>
    </dgm:pt>
    <dgm:pt modelId="{7FD3CD05-EC72-42EB-831D-C895626565D2}" type="parTrans" cxnId="{C57F0FBA-AACA-443B-B348-139B07459FA0}">
      <dgm:prSet/>
      <dgm:spPr/>
      <dgm:t>
        <a:bodyPr/>
        <a:lstStyle/>
        <a:p>
          <a:endParaRPr lang="en-US"/>
        </a:p>
      </dgm:t>
    </dgm:pt>
    <dgm:pt modelId="{6FE46EED-F1F3-4DFD-A720-38CBDDCC7D9E}" type="sibTrans" cxnId="{C57F0FBA-AACA-443B-B348-139B07459FA0}">
      <dgm:prSet/>
      <dgm:spPr/>
      <dgm:t>
        <a:bodyPr/>
        <a:lstStyle/>
        <a:p>
          <a:endParaRPr lang="en-US"/>
        </a:p>
      </dgm:t>
    </dgm:pt>
    <dgm:pt modelId="{92F3D2C7-4CCA-43C7-8E1D-06009651CC2C}">
      <dgm:prSet phldrT="[Text]"/>
      <dgm:spPr/>
      <dgm:t>
        <a:bodyPr/>
        <a:lstStyle/>
        <a:p>
          <a:r>
            <a:rPr lang="en-US" dirty="0"/>
            <a:t>Arrive on time</a:t>
          </a:r>
        </a:p>
      </dgm:t>
    </dgm:pt>
    <dgm:pt modelId="{D466E0F9-C673-4BD8-935F-BFD49E21AEB0}" type="parTrans" cxnId="{D8F8B9E6-A5A5-48AA-8A84-8EF5F79A4AF4}">
      <dgm:prSet/>
      <dgm:spPr/>
      <dgm:t>
        <a:bodyPr/>
        <a:lstStyle/>
        <a:p>
          <a:endParaRPr lang="en-US"/>
        </a:p>
      </dgm:t>
    </dgm:pt>
    <dgm:pt modelId="{DEC01C92-308C-49BC-B4C9-2ADEB249F481}" type="sibTrans" cxnId="{D8F8B9E6-A5A5-48AA-8A84-8EF5F79A4AF4}">
      <dgm:prSet/>
      <dgm:spPr/>
      <dgm:t>
        <a:bodyPr/>
        <a:lstStyle/>
        <a:p>
          <a:endParaRPr lang="en-US"/>
        </a:p>
      </dgm:t>
    </dgm:pt>
    <dgm:pt modelId="{06A6CA97-B9EC-43AC-9722-1FDE89C56802}">
      <dgm:prSet phldrT="[Text]"/>
      <dgm:spPr/>
      <dgm:t>
        <a:bodyPr/>
        <a:lstStyle/>
        <a:p>
          <a:r>
            <a:rPr lang="en-US" dirty="0"/>
            <a:t>Express opinions with tact and firmness</a:t>
          </a:r>
        </a:p>
      </dgm:t>
    </dgm:pt>
    <dgm:pt modelId="{91A8A3A2-D876-484B-AB0B-2A848A38BBC0}" type="parTrans" cxnId="{2C7EFE43-E00A-4921-BA12-209204DFF055}">
      <dgm:prSet/>
      <dgm:spPr/>
      <dgm:t>
        <a:bodyPr/>
        <a:lstStyle/>
        <a:p>
          <a:endParaRPr lang="en-US"/>
        </a:p>
      </dgm:t>
    </dgm:pt>
    <dgm:pt modelId="{62525158-B1B6-43A5-9CFE-BA172A6D08A5}" type="sibTrans" cxnId="{2C7EFE43-E00A-4921-BA12-209204DFF055}">
      <dgm:prSet/>
      <dgm:spPr/>
      <dgm:t>
        <a:bodyPr/>
        <a:lstStyle/>
        <a:p>
          <a:endParaRPr lang="en-US"/>
        </a:p>
      </dgm:t>
    </dgm:pt>
    <dgm:pt modelId="{F755DFD9-2B58-496D-8520-7A60F8ECBC29}">
      <dgm:prSet phldrT="[Text]"/>
      <dgm:spPr/>
      <dgm:t>
        <a:bodyPr/>
        <a:lstStyle/>
        <a:p>
          <a:r>
            <a:rPr lang="en-US" dirty="0"/>
            <a:t>Support the chair in improving the quality of the discussion</a:t>
          </a:r>
        </a:p>
      </dgm:t>
    </dgm:pt>
    <dgm:pt modelId="{80597D97-218E-482E-905F-0D8C29FC4130}" type="parTrans" cxnId="{60E452AF-FEB3-4CB4-8D25-DFA5B675434D}">
      <dgm:prSet/>
      <dgm:spPr/>
      <dgm:t>
        <a:bodyPr/>
        <a:lstStyle/>
        <a:p>
          <a:endParaRPr lang="en-US"/>
        </a:p>
      </dgm:t>
    </dgm:pt>
    <dgm:pt modelId="{FBF34A79-D9DB-4A21-A9E1-51B680F0D1FC}" type="sibTrans" cxnId="{60E452AF-FEB3-4CB4-8D25-DFA5B675434D}">
      <dgm:prSet/>
      <dgm:spPr/>
      <dgm:t>
        <a:bodyPr/>
        <a:lstStyle/>
        <a:p>
          <a:endParaRPr lang="en-US"/>
        </a:p>
      </dgm:t>
    </dgm:pt>
    <dgm:pt modelId="{78D59806-B9A6-4F18-B92B-0B343F6CE667}">
      <dgm:prSet phldrT="[Text]"/>
      <dgm:spPr/>
      <dgm:t>
        <a:bodyPr/>
        <a:lstStyle/>
        <a:p>
          <a:r>
            <a:rPr lang="en-US" dirty="0"/>
            <a:t>Listen actively</a:t>
          </a:r>
        </a:p>
      </dgm:t>
    </dgm:pt>
    <dgm:pt modelId="{DA56B15D-EE5E-4E22-9D6C-EEB47A00157E}" type="parTrans" cxnId="{06CD30B0-C77A-48B7-AAEB-59298D3A0120}">
      <dgm:prSet/>
      <dgm:spPr/>
      <dgm:t>
        <a:bodyPr/>
        <a:lstStyle/>
        <a:p>
          <a:endParaRPr lang="en-US"/>
        </a:p>
      </dgm:t>
    </dgm:pt>
    <dgm:pt modelId="{29BA80CB-C730-41CD-A329-3B5FCFD244E1}" type="sibTrans" cxnId="{06CD30B0-C77A-48B7-AAEB-59298D3A0120}">
      <dgm:prSet/>
      <dgm:spPr/>
      <dgm:t>
        <a:bodyPr/>
        <a:lstStyle/>
        <a:p>
          <a:endParaRPr lang="en-US"/>
        </a:p>
      </dgm:t>
    </dgm:pt>
    <dgm:pt modelId="{7F46606E-53A6-4904-BF7F-AAA3DBD78DE5}" type="pres">
      <dgm:prSet presAssocID="{2259023B-9341-4F43-8E81-6B1D74D16609}" presName="Name0" presStyleCnt="0">
        <dgm:presLayoutVars>
          <dgm:chMax val="7"/>
          <dgm:chPref val="7"/>
          <dgm:dir/>
        </dgm:presLayoutVars>
      </dgm:prSet>
      <dgm:spPr/>
    </dgm:pt>
    <dgm:pt modelId="{FA0F1526-4B16-4226-BFEB-541F080E762E}" type="pres">
      <dgm:prSet presAssocID="{2259023B-9341-4F43-8E81-6B1D74D16609}" presName="Name1" presStyleCnt="0"/>
      <dgm:spPr/>
    </dgm:pt>
    <dgm:pt modelId="{AC900421-B2CF-41E8-A571-E11CCDA9D17F}" type="pres">
      <dgm:prSet presAssocID="{2259023B-9341-4F43-8E81-6B1D74D16609}" presName="cycle" presStyleCnt="0"/>
      <dgm:spPr/>
    </dgm:pt>
    <dgm:pt modelId="{51D34528-F4E7-4C19-A1C8-E892A3F1CA59}" type="pres">
      <dgm:prSet presAssocID="{2259023B-9341-4F43-8E81-6B1D74D16609}" presName="srcNode" presStyleLbl="node1" presStyleIdx="0" presStyleCnt="7"/>
      <dgm:spPr/>
    </dgm:pt>
    <dgm:pt modelId="{6D3D91A9-3765-4E6B-AD81-AEBE7C679190}" type="pres">
      <dgm:prSet presAssocID="{2259023B-9341-4F43-8E81-6B1D74D16609}" presName="conn" presStyleLbl="parChTrans1D2" presStyleIdx="0" presStyleCnt="1"/>
      <dgm:spPr/>
    </dgm:pt>
    <dgm:pt modelId="{DF2DC631-BF62-42DE-9384-E4CFC9C14F38}" type="pres">
      <dgm:prSet presAssocID="{2259023B-9341-4F43-8E81-6B1D74D16609}" presName="extraNode" presStyleLbl="node1" presStyleIdx="0" presStyleCnt="7"/>
      <dgm:spPr/>
    </dgm:pt>
    <dgm:pt modelId="{14DB4763-EAA5-4967-8823-CCBD4B554D5B}" type="pres">
      <dgm:prSet presAssocID="{2259023B-9341-4F43-8E81-6B1D74D16609}" presName="dstNode" presStyleLbl="node1" presStyleIdx="0" presStyleCnt="7"/>
      <dgm:spPr/>
    </dgm:pt>
    <dgm:pt modelId="{621B79F4-4451-4EA9-9417-1CA78C972535}" type="pres">
      <dgm:prSet presAssocID="{91BE975E-88E7-4589-B4F3-6027777D1368}" presName="text_1" presStyleLbl="node1" presStyleIdx="0" presStyleCnt="7">
        <dgm:presLayoutVars>
          <dgm:bulletEnabled val="1"/>
        </dgm:presLayoutVars>
      </dgm:prSet>
      <dgm:spPr/>
    </dgm:pt>
    <dgm:pt modelId="{6BC927CF-5732-4DE6-997A-704978255F11}" type="pres">
      <dgm:prSet presAssocID="{91BE975E-88E7-4589-B4F3-6027777D1368}" presName="accent_1" presStyleCnt="0"/>
      <dgm:spPr/>
    </dgm:pt>
    <dgm:pt modelId="{E07FB95F-3346-42A8-B59F-649A4B68C61F}" type="pres">
      <dgm:prSet presAssocID="{91BE975E-88E7-4589-B4F3-6027777D1368}" presName="accentRepeatNode" presStyleLbl="solidFgAcc1" presStyleIdx="0" presStyleCnt="7"/>
      <dgm:spPr/>
    </dgm:pt>
    <dgm:pt modelId="{382DBB9C-D12F-46CF-B90C-556B607CEE26}" type="pres">
      <dgm:prSet presAssocID="{4674CB01-00CF-45DE-9C61-1F0C53C4A800}" presName="text_2" presStyleLbl="node1" presStyleIdx="1" presStyleCnt="7">
        <dgm:presLayoutVars>
          <dgm:bulletEnabled val="1"/>
        </dgm:presLayoutVars>
      </dgm:prSet>
      <dgm:spPr/>
    </dgm:pt>
    <dgm:pt modelId="{EC10BE6A-FCAC-4E60-A610-9524AF4DC7F5}" type="pres">
      <dgm:prSet presAssocID="{4674CB01-00CF-45DE-9C61-1F0C53C4A800}" presName="accent_2" presStyleCnt="0"/>
      <dgm:spPr/>
    </dgm:pt>
    <dgm:pt modelId="{A94FB843-E471-432E-A672-0D959080EC46}" type="pres">
      <dgm:prSet presAssocID="{4674CB01-00CF-45DE-9C61-1F0C53C4A800}" presName="accentRepeatNode" presStyleLbl="solidFgAcc1" presStyleIdx="1" presStyleCnt="7"/>
      <dgm:spPr/>
    </dgm:pt>
    <dgm:pt modelId="{350699AC-7CFB-471A-B7C6-AE3F2ADA5919}" type="pres">
      <dgm:prSet presAssocID="{E2FEB151-280E-44D0-AC0C-6B21BF3D66F5}" presName="text_3" presStyleLbl="node1" presStyleIdx="2" presStyleCnt="7">
        <dgm:presLayoutVars>
          <dgm:bulletEnabled val="1"/>
        </dgm:presLayoutVars>
      </dgm:prSet>
      <dgm:spPr/>
    </dgm:pt>
    <dgm:pt modelId="{4CE9D9BC-AA3C-4D94-9D1E-E1E661799321}" type="pres">
      <dgm:prSet presAssocID="{E2FEB151-280E-44D0-AC0C-6B21BF3D66F5}" presName="accent_3" presStyleCnt="0"/>
      <dgm:spPr/>
    </dgm:pt>
    <dgm:pt modelId="{F5C9AC1D-3D71-4AE5-94D5-C186E905EFBC}" type="pres">
      <dgm:prSet presAssocID="{E2FEB151-280E-44D0-AC0C-6B21BF3D66F5}" presName="accentRepeatNode" presStyleLbl="solidFgAcc1" presStyleIdx="2" presStyleCnt="7"/>
      <dgm:spPr/>
    </dgm:pt>
    <dgm:pt modelId="{8F08B41B-201C-4444-8682-E25B7604793A}" type="pres">
      <dgm:prSet presAssocID="{92F3D2C7-4CCA-43C7-8E1D-06009651CC2C}" presName="text_4" presStyleLbl="node1" presStyleIdx="3" presStyleCnt="7">
        <dgm:presLayoutVars>
          <dgm:bulletEnabled val="1"/>
        </dgm:presLayoutVars>
      </dgm:prSet>
      <dgm:spPr/>
    </dgm:pt>
    <dgm:pt modelId="{BD0B9190-592D-471F-81CD-F924B4F0A428}" type="pres">
      <dgm:prSet presAssocID="{92F3D2C7-4CCA-43C7-8E1D-06009651CC2C}" presName="accent_4" presStyleCnt="0"/>
      <dgm:spPr/>
    </dgm:pt>
    <dgm:pt modelId="{620DC19E-B26C-4B54-87A6-0C8E6470B485}" type="pres">
      <dgm:prSet presAssocID="{92F3D2C7-4CCA-43C7-8E1D-06009651CC2C}" presName="accentRepeatNode" presStyleLbl="solidFgAcc1" presStyleIdx="3" presStyleCnt="7"/>
      <dgm:spPr/>
    </dgm:pt>
    <dgm:pt modelId="{6BF1D63F-E067-4E30-87D5-C1AB15271E21}" type="pres">
      <dgm:prSet presAssocID="{06A6CA97-B9EC-43AC-9722-1FDE89C56802}" presName="text_5" presStyleLbl="node1" presStyleIdx="4" presStyleCnt="7">
        <dgm:presLayoutVars>
          <dgm:bulletEnabled val="1"/>
        </dgm:presLayoutVars>
      </dgm:prSet>
      <dgm:spPr/>
    </dgm:pt>
    <dgm:pt modelId="{43EC510B-7D7E-490B-A5A4-54C59E153704}" type="pres">
      <dgm:prSet presAssocID="{06A6CA97-B9EC-43AC-9722-1FDE89C56802}" presName="accent_5" presStyleCnt="0"/>
      <dgm:spPr/>
    </dgm:pt>
    <dgm:pt modelId="{94475A88-F3A8-4673-ABDE-17BD4CED97E8}" type="pres">
      <dgm:prSet presAssocID="{06A6CA97-B9EC-43AC-9722-1FDE89C56802}" presName="accentRepeatNode" presStyleLbl="solidFgAcc1" presStyleIdx="4" presStyleCnt="7"/>
      <dgm:spPr/>
    </dgm:pt>
    <dgm:pt modelId="{0EE2004A-95BE-4A05-8CCA-4E73BA0F649D}" type="pres">
      <dgm:prSet presAssocID="{F755DFD9-2B58-496D-8520-7A60F8ECBC29}" presName="text_6" presStyleLbl="node1" presStyleIdx="5" presStyleCnt="7">
        <dgm:presLayoutVars>
          <dgm:bulletEnabled val="1"/>
        </dgm:presLayoutVars>
      </dgm:prSet>
      <dgm:spPr/>
    </dgm:pt>
    <dgm:pt modelId="{007B8719-F32B-47E3-BED3-F97B48685B18}" type="pres">
      <dgm:prSet presAssocID="{F755DFD9-2B58-496D-8520-7A60F8ECBC29}" presName="accent_6" presStyleCnt="0"/>
      <dgm:spPr/>
    </dgm:pt>
    <dgm:pt modelId="{E7A47FCE-1469-4991-AD77-4EFB6A32DA69}" type="pres">
      <dgm:prSet presAssocID="{F755DFD9-2B58-496D-8520-7A60F8ECBC29}" presName="accentRepeatNode" presStyleLbl="solidFgAcc1" presStyleIdx="5" presStyleCnt="7"/>
      <dgm:spPr/>
    </dgm:pt>
    <dgm:pt modelId="{7DFD5132-5A28-4234-B27F-2A4E96B17281}" type="pres">
      <dgm:prSet presAssocID="{78D59806-B9A6-4F18-B92B-0B343F6CE667}" presName="text_7" presStyleLbl="node1" presStyleIdx="6" presStyleCnt="7">
        <dgm:presLayoutVars>
          <dgm:bulletEnabled val="1"/>
        </dgm:presLayoutVars>
      </dgm:prSet>
      <dgm:spPr/>
    </dgm:pt>
    <dgm:pt modelId="{B1D27B73-ED62-4C02-AF82-35704128E80C}" type="pres">
      <dgm:prSet presAssocID="{78D59806-B9A6-4F18-B92B-0B343F6CE667}" presName="accent_7" presStyleCnt="0"/>
      <dgm:spPr/>
    </dgm:pt>
    <dgm:pt modelId="{D3AE79FC-F587-4AD2-B1F2-C81AF2DAC3A5}" type="pres">
      <dgm:prSet presAssocID="{78D59806-B9A6-4F18-B92B-0B343F6CE667}" presName="accentRepeatNode" presStyleLbl="solidFgAcc1" presStyleIdx="6" presStyleCnt="7"/>
      <dgm:spPr/>
    </dgm:pt>
  </dgm:ptLst>
  <dgm:cxnLst>
    <dgm:cxn modelId="{1171C417-23DD-456C-B501-155A3EB33DAB}" type="presOf" srcId="{06A6CA97-B9EC-43AC-9722-1FDE89C56802}" destId="{6BF1D63F-E067-4E30-87D5-C1AB15271E21}" srcOrd="0" destOrd="0" presId="urn:microsoft.com/office/officeart/2008/layout/VerticalCurvedList"/>
    <dgm:cxn modelId="{355C9E1B-D965-40F7-AFFB-DC73966BE227}" type="presOf" srcId="{78D59806-B9A6-4F18-B92B-0B343F6CE667}" destId="{7DFD5132-5A28-4234-B27F-2A4E96B17281}" srcOrd="0" destOrd="0" presId="urn:microsoft.com/office/officeart/2008/layout/VerticalCurvedList"/>
    <dgm:cxn modelId="{2C7EFE43-E00A-4921-BA12-209204DFF055}" srcId="{2259023B-9341-4F43-8E81-6B1D74D16609}" destId="{06A6CA97-B9EC-43AC-9722-1FDE89C56802}" srcOrd="4" destOrd="0" parTransId="{91A8A3A2-D876-484B-AB0B-2A848A38BBC0}" sibTransId="{62525158-B1B6-43A5-9CFE-BA172A6D08A5}"/>
    <dgm:cxn modelId="{D079D946-C44D-47DD-BA36-A4FB6B417D72}" type="presOf" srcId="{4674CB01-00CF-45DE-9C61-1F0C53C4A800}" destId="{382DBB9C-D12F-46CF-B90C-556B607CEE26}" srcOrd="0" destOrd="0" presId="urn:microsoft.com/office/officeart/2008/layout/VerticalCurvedList"/>
    <dgm:cxn modelId="{50ACA24B-3895-4AB1-8D10-DD6649E8E7B7}" type="presOf" srcId="{AA4F62DA-F466-4676-B6A2-CA06978FC31C}" destId="{6D3D91A9-3765-4E6B-AD81-AEBE7C679190}" srcOrd="0" destOrd="0" presId="urn:microsoft.com/office/officeart/2008/layout/VerticalCurvedList"/>
    <dgm:cxn modelId="{708B0B74-8A66-42CF-8D51-494776E76F75}" srcId="{2259023B-9341-4F43-8E81-6B1D74D16609}" destId="{4674CB01-00CF-45DE-9C61-1F0C53C4A800}" srcOrd="1" destOrd="0" parTransId="{741A65C1-A50D-43D9-A025-AE9E3BA43C60}" sibTransId="{7F1B1461-BB0D-442F-88C8-D403CFDD1AAF}"/>
    <dgm:cxn modelId="{9E5D6056-42DE-472C-AEFA-139B522378E6}" srcId="{2259023B-9341-4F43-8E81-6B1D74D16609}" destId="{91BE975E-88E7-4589-B4F3-6027777D1368}" srcOrd="0" destOrd="0" parTransId="{9BA3F957-854D-497E-B527-5A5FBA446A7B}" sibTransId="{AA4F62DA-F466-4676-B6A2-CA06978FC31C}"/>
    <dgm:cxn modelId="{D8A30E57-50B2-4828-9D7D-79E2DE1CE7FB}" type="presOf" srcId="{92F3D2C7-4CCA-43C7-8E1D-06009651CC2C}" destId="{8F08B41B-201C-4444-8682-E25B7604793A}" srcOrd="0" destOrd="0" presId="urn:microsoft.com/office/officeart/2008/layout/VerticalCurvedList"/>
    <dgm:cxn modelId="{F2FCDF77-9DDE-453D-9EAA-D9CE74E1E08F}" type="presOf" srcId="{2259023B-9341-4F43-8E81-6B1D74D16609}" destId="{7F46606E-53A6-4904-BF7F-AAA3DBD78DE5}" srcOrd="0" destOrd="0" presId="urn:microsoft.com/office/officeart/2008/layout/VerticalCurvedList"/>
    <dgm:cxn modelId="{A8BC7EAA-7BCE-44CE-A751-8667CAC2F7DA}" type="presOf" srcId="{91BE975E-88E7-4589-B4F3-6027777D1368}" destId="{621B79F4-4451-4EA9-9417-1CA78C972535}" srcOrd="0" destOrd="0" presId="urn:microsoft.com/office/officeart/2008/layout/VerticalCurvedList"/>
    <dgm:cxn modelId="{60E452AF-FEB3-4CB4-8D25-DFA5B675434D}" srcId="{2259023B-9341-4F43-8E81-6B1D74D16609}" destId="{F755DFD9-2B58-496D-8520-7A60F8ECBC29}" srcOrd="5" destOrd="0" parTransId="{80597D97-218E-482E-905F-0D8C29FC4130}" sibTransId="{FBF34A79-D9DB-4A21-A9E1-51B680F0D1FC}"/>
    <dgm:cxn modelId="{06CD30B0-C77A-48B7-AAEB-59298D3A0120}" srcId="{2259023B-9341-4F43-8E81-6B1D74D16609}" destId="{78D59806-B9A6-4F18-B92B-0B343F6CE667}" srcOrd="6" destOrd="0" parTransId="{DA56B15D-EE5E-4E22-9D6C-EEB47A00157E}" sibTransId="{29BA80CB-C730-41CD-A329-3B5FCFD244E1}"/>
    <dgm:cxn modelId="{564D39B9-B796-459E-A6C5-19B44042FECF}" type="presOf" srcId="{E2FEB151-280E-44D0-AC0C-6B21BF3D66F5}" destId="{350699AC-7CFB-471A-B7C6-AE3F2ADA5919}" srcOrd="0" destOrd="0" presId="urn:microsoft.com/office/officeart/2008/layout/VerticalCurvedList"/>
    <dgm:cxn modelId="{C57F0FBA-AACA-443B-B348-139B07459FA0}" srcId="{2259023B-9341-4F43-8E81-6B1D74D16609}" destId="{E2FEB151-280E-44D0-AC0C-6B21BF3D66F5}" srcOrd="2" destOrd="0" parTransId="{7FD3CD05-EC72-42EB-831D-C895626565D2}" sibTransId="{6FE46EED-F1F3-4DFD-A720-38CBDDCC7D9E}"/>
    <dgm:cxn modelId="{420BABBE-0AE9-486E-8AC5-112AC5AD3014}" type="presOf" srcId="{F755DFD9-2B58-496D-8520-7A60F8ECBC29}" destId="{0EE2004A-95BE-4A05-8CCA-4E73BA0F649D}" srcOrd="0" destOrd="0" presId="urn:microsoft.com/office/officeart/2008/layout/VerticalCurvedList"/>
    <dgm:cxn modelId="{D8F8B9E6-A5A5-48AA-8A84-8EF5F79A4AF4}" srcId="{2259023B-9341-4F43-8E81-6B1D74D16609}" destId="{92F3D2C7-4CCA-43C7-8E1D-06009651CC2C}" srcOrd="3" destOrd="0" parTransId="{D466E0F9-C673-4BD8-935F-BFD49E21AEB0}" sibTransId="{DEC01C92-308C-49BC-B4C9-2ADEB249F481}"/>
    <dgm:cxn modelId="{862B64D7-C532-435A-92A7-E48DB38DE637}" type="presParOf" srcId="{7F46606E-53A6-4904-BF7F-AAA3DBD78DE5}" destId="{FA0F1526-4B16-4226-BFEB-541F080E762E}" srcOrd="0" destOrd="0" presId="urn:microsoft.com/office/officeart/2008/layout/VerticalCurvedList"/>
    <dgm:cxn modelId="{809D50DC-EDB8-4E09-B158-E55C90B2D948}" type="presParOf" srcId="{FA0F1526-4B16-4226-BFEB-541F080E762E}" destId="{AC900421-B2CF-41E8-A571-E11CCDA9D17F}" srcOrd="0" destOrd="0" presId="urn:microsoft.com/office/officeart/2008/layout/VerticalCurvedList"/>
    <dgm:cxn modelId="{4B68F8F8-9DCB-418A-A886-04C0E92513A3}" type="presParOf" srcId="{AC900421-B2CF-41E8-A571-E11CCDA9D17F}" destId="{51D34528-F4E7-4C19-A1C8-E892A3F1CA59}" srcOrd="0" destOrd="0" presId="urn:microsoft.com/office/officeart/2008/layout/VerticalCurvedList"/>
    <dgm:cxn modelId="{F210ECC9-906E-4A1E-A75D-C1FA3C4FBFF8}" type="presParOf" srcId="{AC900421-B2CF-41E8-A571-E11CCDA9D17F}" destId="{6D3D91A9-3765-4E6B-AD81-AEBE7C679190}" srcOrd="1" destOrd="0" presId="urn:microsoft.com/office/officeart/2008/layout/VerticalCurvedList"/>
    <dgm:cxn modelId="{A980A7E2-C68B-457C-B489-75A53CD5BA56}" type="presParOf" srcId="{AC900421-B2CF-41E8-A571-E11CCDA9D17F}" destId="{DF2DC631-BF62-42DE-9384-E4CFC9C14F38}" srcOrd="2" destOrd="0" presId="urn:microsoft.com/office/officeart/2008/layout/VerticalCurvedList"/>
    <dgm:cxn modelId="{13E94D86-223F-4985-B41E-3E9EC147E8B3}" type="presParOf" srcId="{AC900421-B2CF-41E8-A571-E11CCDA9D17F}" destId="{14DB4763-EAA5-4967-8823-CCBD4B554D5B}" srcOrd="3" destOrd="0" presId="urn:microsoft.com/office/officeart/2008/layout/VerticalCurvedList"/>
    <dgm:cxn modelId="{E32D6D42-D054-4C28-9872-C054D57D7593}" type="presParOf" srcId="{FA0F1526-4B16-4226-BFEB-541F080E762E}" destId="{621B79F4-4451-4EA9-9417-1CA78C972535}" srcOrd="1" destOrd="0" presId="urn:microsoft.com/office/officeart/2008/layout/VerticalCurvedList"/>
    <dgm:cxn modelId="{3507D0E0-F88F-4F80-9844-1D6E663583DF}" type="presParOf" srcId="{FA0F1526-4B16-4226-BFEB-541F080E762E}" destId="{6BC927CF-5732-4DE6-997A-704978255F11}" srcOrd="2" destOrd="0" presId="urn:microsoft.com/office/officeart/2008/layout/VerticalCurvedList"/>
    <dgm:cxn modelId="{D178CB65-C9B2-4F85-994F-E81051B47093}" type="presParOf" srcId="{6BC927CF-5732-4DE6-997A-704978255F11}" destId="{E07FB95F-3346-42A8-B59F-649A4B68C61F}" srcOrd="0" destOrd="0" presId="urn:microsoft.com/office/officeart/2008/layout/VerticalCurvedList"/>
    <dgm:cxn modelId="{56EAD135-B9A7-4CB5-BC27-BE9B16E6B65F}" type="presParOf" srcId="{FA0F1526-4B16-4226-BFEB-541F080E762E}" destId="{382DBB9C-D12F-46CF-B90C-556B607CEE26}" srcOrd="3" destOrd="0" presId="urn:microsoft.com/office/officeart/2008/layout/VerticalCurvedList"/>
    <dgm:cxn modelId="{9A128AA3-5D7C-4ED0-B66D-A211734AD776}" type="presParOf" srcId="{FA0F1526-4B16-4226-BFEB-541F080E762E}" destId="{EC10BE6A-FCAC-4E60-A610-9524AF4DC7F5}" srcOrd="4" destOrd="0" presId="urn:microsoft.com/office/officeart/2008/layout/VerticalCurvedList"/>
    <dgm:cxn modelId="{2C7A5589-93B2-4498-ABD5-205C608C5C47}" type="presParOf" srcId="{EC10BE6A-FCAC-4E60-A610-9524AF4DC7F5}" destId="{A94FB843-E471-432E-A672-0D959080EC46}" srcOrd="0" destOrd="0" presId="urn:microsoft.com/office/officeart/2008/layout/VerticalCurvedList"/>
    <dgm:cxn modelId="{D6B303D0-0D6D-48CB-B10D-71B269632ABC}" type="presParOf" srcId="{FA0F1526-4B16-4226-BFEB-541F080E762E}" destId="{350699AC-7CFB-471A-B7C6-AE3F2ADA5919}" srcOrd="5" destOrd="0" presId="urn:microsoft.com/office/officeart/2008/layout/VerticalCurvedList"/>
    <dgm:cxn modelId="{E9508B0C-816B-40B2-8497-001CB11B2CE3}" type="presParOf" srcId="{FA0F1526-4B16-4226-BFEB-541F080E762E}" destId="{4CE9D9BC-AA3C-4D94-9D1E-E1E661799321}" srcOrd="6" destOrd="0" presId="urn:microsoft.com/office/officeart/2008/layout/VerticalCurvedList"/>
    <dgm:cxn modelId="{169679C9-BFD8-44EE-9240-312332F2D678}" type="presParOf" srcId="{4CE9D9BC-AA3C-4D94-9D1E-E1E661799321}" destId="{F5C9AC1D-3D71-4AE5-94D5-C186E905EFBC}" srcOrd="0" destOrd="0" presId="urn:microsoft.com/office/officeart/2008/layout/VerticalCurvedList"/>
    <dgm:cxn modelId="{BE479657-D3C5-4C69-B468-D8DE9AD7AD94}" type="presParOf" srcId="{FA0F1526-4B16-4226-BFEB-541F080E762E}" destId="{8F08B41B-201C-4444-8682-E25B7604793A}" srcOrd="7" destOrd="0" presId="urn:microsoft.com/office/officeart/2008/layout/VerticalCurvedList"/>
    <dgm:cxn modelId="{43255255-903A-4419-8DB1-217366997731}" type="presParOf" srcId="{FA0F1526-4B16-4226-BFEB-541F080E762E}" destId="{BD0B9190-592D-471F-81CD-F924B4F0A428}" srcOrd="8" destOrd="0" presId="urn:microsoft.com/office/officeart/2008/layout/VerticalCurvedList"/>
    <dgm:cxn modelId="{511C634B-CC8B-4DCD-8A71-6C2DF9A069D9}" type="presParOf" srcId="{BD0B9190-592D-471F-81CD-F924B4F0A428}" destId="{620DC19E-B26C-4B54-87A6-0C8E6470B485}" srcOrd="0" destOrd="0" presId="urn:microsoft.com/office/officeart/2008/layout/VerticalCurvedList"/>
    <dgm:cxn modelId="{DFF1FE53-387B-405E-8AB3-533EA6C68011}" type="presParOf" srcId="{FA0F1526-4B16-4226-BFEB-541F080E762E}" destId="{6BF1D63F-E067-4E30-87D5-C1AB15271E21}" srcOrd="9" destOrd="0" presId="urn:microsoft.com/office/officeart/2008/layout/VerticalCurvedList"/>
    <dgm:cxn modelId="{CADD81D0-252F-4D0B-80F6-9DCB520D8D2D}" type="presParOf" srcId="{FA0F1526-4B16-4226-BFEB-541F080E762E}" destId="{43EC510B-7D7E-490B-A5A4-54C59E153704}" srcOrd="10" destOrd="0" presId="urn:microsoft.com/office/officeart/2008/layout/VerticalCurvedList"/>
    <dgm:cxn modelId="{3657A7E7-5909-4DE3-B62C-E3C7206A2A5E}" type="presParOf" srcId="{43EC510B-7D7E-490B-A5A4-54C59E153704}" destId="{94475A88-F3A8-4673-ABDE-17BD4CED97E8}" srcOrd="0" destOrd="0" presId="urn:microsoft.com/office/officeart/2008/layout/VerticalCurvedList"/>
    <dgm:cxn modelId="{CD71EEE5-228F-40CC-BCD1-A2856097FFB9}" type="presParOf" srcId="{FA0F1526-4B16-4226-BFEB-541F080E762E}" destId="{0EE2004A-95BE-4A05-8CCA-4E73BA0F649D}" srcOrd="11" destOrd="0" presId="urn:microsoft.com/office/officeart/2008/layout/VerticalCurvedList"/>
    <dgm:cxn modelId="{FA71820B-F5AF-4FED-AB8E-EF22E697C812}" type="presParOf" srcId="{FA0F1526-4B16-4226-BFEB-541F080E762E}" destId="{007B8719-F32B-47E3-BED3-F97B48685B18}" srcOrd="12" destOrd="0" presId="urn:microsoft.com/office/officeart/2008/layout/VerticalCurvedList"/>
    <dgm:cxn modelId="{14CFF3C4-FB8A-4348-BD4B-8DB24852886A}" type="presParOf" srcId="{007B8719-F32B-47E3-BED3-F97B48685B18}" destId="{E7A47FCE-1469-4991-AD77-4EFB6A32DA69}" srcOrd="0" destOrd="0" presId="urn:microsoft.com/office/officeart/2008/layout/VerticalCurvedList"/>
    <dgm:cxn modelId="{0838494C-59B5-4CF5-81EA-1636BFB8EDA5}" type="presParOf" srcId="{FA0F1526-4B16-4226-BFEB-541F080E762E}" destId="{7DFD5132-5A28-4234-B27F-2A4E96B17281}" srcOrd="13" destOrd="0" presId="urn:microsoft.com/office/officeart/2008/layout/VerticalCurvedList"/>
    <dgm:cxn modelId="{A97958B4-2256-40A7-A537-116E6BC1D22C}" type="presParOf" srcId="{FA0F1526-4B16-4226-BFEB-541F080E762E}" destId="{B1D27B73-ED62-4C02-AF82-35704128E80C}" srcOrd="14" destOrd="0" presId="urn:microsoft.com/office/officeart/2008/layout/VerticalCurvedList"/>
    <dgm:cxn modelId="{7BF1E669-56FE-4546-B480-47728615FF5A}" type="presParOf" srcId="{B1D27B73-ED62-4C02-AF82-35704128E80C}" destId="{D3AE79FC-F587-4AD2-B1F2-C81AF2DAC3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5A23AB-B4B8-4CE9-A2E2-0222B6A05567}"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A1B3A5C0-C635-41A4-9616-B97013E36B43}">
      <dgm:prSet phldrT="[Text]"/>
      <dgm:spPr/>
      <dgm:t>
        <a:bodyPr/>
        <a:lstStyle/>
        <a:p>
          <a:r>
            <a:rPr lang="en-US" dirty="0"/>
            <a:t>Speak clearly</a:t>
          </a:r>
        </a:p>
      </dgm:t>
    </dgm:pt>
    <dgm:pt modelId="{4D4BC9D5-7461-4AE1-BDA0-247023F1243B}" type="parTrans" cxnId="{DB058A9D-E791-49EB-834B-06AEF147CEA5}">
      <dgm:prSet/>
      <dgm:spPr/>
      <dgm:t>
        <a:bodyPr/>
        <a:lstStyle/>
        <a:p>
          <a:endParaRPr lang="en-US"/>
        </a:p>
      </dgm:t>
    </dgm:pt>
    <dgm:pt modelId="{ECF8E9CC-50E2-45DB-B1C7-3ADFFE9A843C}" type="sibTrans" cxnId="{DB058A9D-E791-49EB-834B-06AEF147CEA5}">
      <dgm:prSet/>
      <dgm:spPr/>
      <dgm:t>
        <a:bodyPr/>
        <a:lstStyle/>
        <a:p>
          <a:endParaRPr lang="en-US"/>
        </a:p>
      </dgm:t>
    </dgm:pt>
    <dgm:pt modelId="{9A8A5FFB-C4F9-421A-92C0-FDE9D5E5E6E4}">
      <dgm:prSet phldrT="[Text]"/>
      <dgm:spPr/>
      <dgm:t>
        <a:bodyPr/>
        <a:lstStyle/>
        <a:p>
          <a:r>
            <a:rPr lang="en-US" dirty="0"/>
            <a:t>Avoid personal attacks</a:t>
          </a:r>
        </a:p>
      </dgm:t>
    </dgm:pt>
    <dgm:pt modelId="{5F4441CD-5C30-461E-883E-E45D0D24BE9F}" type="parTrans" cxnId="{C6456113-3516-4E2E-AF56-F8981CE66098}">
      <dgm:prSet/>
      <dgm:spPr/>
      <dgm:t>
        <a:bodyPr/>
        <a:lstStyle/>
        <a:p>
          <a:endParaRPr lang="en-US"/>
        </a:p>
      </dgm:t>
    </dgm:pt>
    <dgm:pt modelId="{23A13A37-0FEE-4817-A356-B3184A19BBB5}" type="sibTrans" cxnId="{C6456113-3516-4E2E-AF56-F8981CE66098}">
      <dgm:prSet/>
      <dgm:spPr/>
      <dgm:t>
        <a:bodyPr/>
        <a:lstStyle/>
        <a:p>
          <a:endParaRPr lang="en-US"/>
        </a:p>
      </dgm:t>
    </dgm:pt>
    <dgm:pt modelId="{93BEBCA0-2F85-4DED-8FE3-70832C5655C8}">
      <dgm:prSet phldrT="[Text]"/>
      <dgm:spPr/>
      <dgm:t>
        <a:bodyPr/>
        <a:lstStyle/>
        <a:p>
          <a:r>
            <a:rPr lang="en-US" dirty="0"/>
            <a:t>Use positive body language</a:t>
          </a:r>
        </a:p>
      </dgm:t>
    </dgm:pt>
    <dgm:pt modelId="{C7251EC1-E9FB-45F6-9371-8A961D66452B}" type="parTrans" cxnId="{59575ECF-99B6-406A-B120-2639C34EE950}">
      <dgm:prSet/>
      <dgm:spPr/>
      <dgm:t>
        <a:bodyPr/>
        <a:lstStyle/>
        <a:p>
          <a:endParaRPr lang="en-US"/>
        </a:p>
      </dgm:t>
    </dgm:pt>
    <dgm:pt modelId="{18430F73-6C5B-485F-A70A-A2E2EF16240D}" type="sibTrans" cxnId="{59575ECF-99B6-406A-B120-2639C34EE950}">
      <dgm:prSet/>
      <dgm:spPr/>
      <dgm:t>
        <a:bodyPr/>
        <a:lstStyle/>
        <a:p>
          <a:endParaRPr lang="en-US"/>
        </a:p>
      </dgm:t>
    </dgm:pt>
    <dgm:pt modelId="{1EA1D265-FFBE-499E-AAA4-AD60E357A031}">
      <dgm:prSet phldrT="[Text]"/>
      <dgm:spPr/>
      <dgm:t>
        <a:bodyPr/>
        <a:lstStyle/>
        <a:p>
          <a:r>
            <a:rPr lang="en-US" dirty="0"/>
            <a:t>Discuss, don’t argue</a:t>
          </a:r>
        </a:p>
      </dgm:t>
    </dgm:pt>
    <dgm:pt modelId="{3C6C8758-4ABE-478E-B915-3D7409BB170A}" type="parTrans" cxnId="{6300F53D-9B65-4E42-9C39-3BDD95426526}">
      <dgm:prSet/>
      <dgm:spPr/>
      <dgm:t>
        <a:bodyPr/>
        <a:lstStyle/>
        <a:p>
          <a:endParaRPr lang="en-US"/>
        </a:p>
      </dgm:t>
    </dgm:pt>
    <dgm:pt modelId="{7A7EF85C-C1B2-42D3-9759-F1CDDFE074DE}" type="sibTrans" cxnId="{6300F53D-9B65-4E42-9C39-3BDD95426526}">
      <dgm:prSet/>
      <dgm:spPr/>
      <dgm:t>
        <a:bodyPr/>
        <a:lstStyle/>
        <a:p>
          <a:endParaRPr lang="en-US"/>
        </a:p>
      </dgm:t>
    </dgm:pt>
    <dgm:pt modelId="{037F37E6-A1C8-40DA-9170-1A93D5187E06}">
      <dgm:prSet phldrT="[Text]"/>
      <dgm:spPr/>
      <dgm:t>
        <a:bodyPr/>
        <a:lstStyle/>
        <a:p>
          <a:r>
            <a:rPr lang="en-US" dirty="0"/>
            <a:t>Take notes</a:t>
          </a:r>
        </a:p>
      </dgm:t>
    </dgm:pt>
    <dgm:pt modelId="{48A73D3A-CEEF-4DB6-904D-5E195534308D}" type="parTrans" cxnId="{86E404E1-746F-4866-A59D-6C1F1BA76C2D}">
      <dgm:prSet/>
      <dgm:spPr/>
      <dgm:t>
        <a:bodyPr/>
        <a:lstStyle/>
        <a:p>
          <a:endParaRPr lang="en-US"/>
        </a:p>
      </dgm:t>
    </dgm:pt>
    <dgm:pt modelId="{96E76712-3016-4521-B1CF-2B4F9E402076}" type="sibTrans" cxnId="{86E404E1-746F-4866-A59D-6C1F1BA76C2D}">
      <dgm:prSet/>
      <dgm:spPr/>
      <dgm:t>
        <a:bodyPr/>
        <a:lstStyle/>
        <a:p>
          <a:endParaRPr lang="en-US"/>
        </a:p>
      </dgm:t>
    </dgm:pt>
    <dgm:pt modelId="{5B742DDC-7C8B-4C3C-BAB2-3A89091843DD}" type="pres">
      <dgm:prSet presAssocID="{675A23AB-B4B8-4CE9-A2E2-0222B6A05567}" presName="Name0" presStyleCnt="0">
        <dgm:presLayoutVars>
          <dgm:chMax val="7"/>
          <dgm:chPref val="7"/>
          <dgm:dir/>
        </dgm:presLayoutVars>
      </dgm:prSet>
      <dgm:spPr/>
    </dgm:pt>
    <dgm:pt modelId="{3B399AA9-1EBE-435C-8DA9-B50628061CE2}" type="pres">
      <dgm:prSet presAssocID="{675A23AB-B4B8-4CE9-A2E2-0222B6A05567}" presName="Name1" presStyleCnt="0"/>
      <dgm:spPr/>
    </dgm:pt>
    <dgm:pt modelId="{00DE2353-6EE1-4C68-BA79-35486E200CF4}" type="pres">
      <dgm:prSet presAssocID="{675A23AB-B4B8-4CE9-A2E2-0222B6A05567}" presName="cycle" presStyleCnt="0"/>
      <dgm:spPr/>
    </dgm:pt>
    <dgm:pt modelId="{4FEC81B2-8B0F-44E9-8B19-E6CD90F0B7B2}" type="pres">
      <dgm:prSet presAssocID="{675A23AB-B4B8-4CE9-A2E2-0222B6A05567}" presName="srcNode" presStyleLbl="node1" presStyleIdx="0" presStyleCnt="5"/>
      <dgm:spPr/>
    </dgm:pt>
    <dgm:pt modelId="{AF842337-A83B-497C-807E-BEC7AA0ACF48}" type="pres">
      <dgm:prSet presAssocID="{675A23AB-B4B8-4CE9-A2E2-0222B6A05567}" presName="conn" presStyleLbl="parChTrans1D2" presStyleIdx="0" presStyleCnt="1"/>
      <dgm:spPr/>
    </dgm:pt>
    <dgm:pt modelId="{57BFEF9A-997E-4A48-8B44-70D54DF3EDB1}" type="pres">
      <dgm:prSet presAssocID="{675A23AB-B4B8-4CE9-A2E2-0222B6A05567}" presName="extraNode" presStyleLbl="node1" presStyleIdx="0" presStyleCnt="5"/>
      <dgm:spPr/>
    </dgm:pt>
    <dgm:pt modelId="{6EA2BC2E-16AF-470A-B3DC-808B3F4A9DDE}" type="pres">
      <dgm:prSet presAssocID="{675A23AB-B4B8-4CE9-A2E2-0222B6A05567}" presName="dstNode" presStyleLbl="node1" presStyleIdx="0" presStyleCnt="5"/>
      <dgm:spPr/>
    </dgm:pt>
    <dgm:pt modelId="{DF815999-0B50-478D-9C68-A525F4E58526}" type="pres">
      <dgm:prSet presAssocID="{A1B3A5C0-C635-41A4-9616-B97013E36B43}" presName="text_1" presStyleLbl="node1" presStyleIdx="0" presStyleCnt="5">
        <dgm:presLayoutVars>
          <dgm:bulletEnabled val="1"/>
        </dgm:presLayoutVars>
      </dgm:prSet>
      <dgm:spPr/>
    </dgm:pt>
    <dgm:pt modelId="{F5A978ED-75F7-4E86-9316-1AB1D5C8EF4D}" type="pres">
      <dgm:prSet presAssocID="{A1B3A5C0-C635-41A4-9616-B97013E36B43}" presName="accent_1" presStyleCnt="0"/>
      <dgm:spPr/>
    </dgm:pt>
    <dgm:pt modelId="{4B2FA86D-976D-43E8-927B-547836260E4C}" type="pres">
      <dgm:prSet presAssocID="{A1B3A5C0-C635-41A4-9616-B97013E36B43}" presName="accentRepeatNode" presStyleLbl="solidFgAcc1" presStyleIdx="0" presStyleCnt="5"/>
      <dgm:spPr/>
    </dgm:pt>
    <dgm:pt modelId="{C571BE64-2819-46DA-B3DF-E4105437D526}" type="pres">
      <dgm:prSet presAssocID="{1EA1D265-FFBE-499E-AAA4-AD60E357A031}" presName="text_2" presStyleLbl="node1" presStyleIdx="1" presStyleCnt="5">
        <dgm:presLayoutVars>
          <dgm:bulletEnabled val="1"/>
        </dgm:presLayoutVars>
      </dgm:prSet>
      <dgm:spPr/>
    </dgm:pt>
    <dgm:pt modelId="{1DC68818-C169-4894-85A2-9B9732B16CAE}" type="pres">
      <dgm:prSet presAssocID="{1EA1D265-FFBE-499E-AAA4-AD60E357A031}" presName="accent_2" presStyleCnt="0"/>
      <dgm:spPr/>
    </dgm:pt>
    <dgm:pt modelId="{75D9EFCC-63EB-4A5A-AD1D-4DF35131DE75}" type="pres">
      <dgm:prSet presAssocID="{1EA1D265-FFBE-499E-AAA4-AD60E357A031}" presName="accentRepeatNode" presStyleLbl="solidFgAcc1" presStyleIdx="1" presStyleCnt="5"/>
      <dgm:spPr/>
    </dgm:pt>
    <dgm:pt modelId="{103CE904-3497-40FA-8EA7-3E90114DE769}" type="pres">
      <dgm:prSet presAssocID="{9A8A5FFB-C4F9-421A-92C0-FDE9D5E5E6E4}" presName="text_3" presStyleLbl="node1" presStyleIdx="2" presStyleCnt="5">
        <dgm:presLayoutVars>
          <dgm:bulletEnabled val="1"/>
        </dgm:presLayoutVars>
      </dgm:prSet>
      <dgm:spPr/>
    </dgm:pt>
    <dgm:pt modelId="{2DE7D81F-F214-4B56-A21B-5A1189277B3A}" type="pres">
      <dgm:prSet presAssocID="{9A8A5FFB-C4F9-421A-92C0-FDE9D5E5E6E4}" presName="accent_3" presStyleCnt="0"/>
      <dgm:spPr/>
    </dgm:pt>
    <dgm:pt modelId="{A456556D-88D0-40AB-9DC6-D105EA36E74C}" type="pres">
      <dgm:prSet presAssocID="{9A8A5FFB-C4F9-421A-92C0-FDE9D5E5E6E4}" presName="accentRepeatNode" presStyleLbl="solidFgAcc1" presStyleIdx="2" presStyleCnt="5"/>
      <dgm:spPr/>
    </dgm:pt>
    <dgm:pt modelId="{6D60F79C-3F2F-464C-B022-161357AE65DF}" type="pres">
      <dgm:prSet presAssocID="{93BEBCA0-2F85-4DED-8FE3-70832C5655C8}" presName="text_4" presStyleLbl="node1" presStyleIdx="3" presStyleCnt="5">
        <dgm:presLayoutVars>
          <dgm:bulletEnabled val="1"/>
        </dgm:presLayoutVars>
      </dgm:prSet>
      <dgm:spPr/>
    </dgm:pt>
    <dgm:pt modelId="{C03854BC-E5FF-4D3D-BD85-3524F64A6B49}" type="pres">
      <dgm:prSet presAssocID="{93BEBCA0-2F85-4DED-8FE3-70832C5655C8}" presName="accent_4" presStyleCnt="0"/>
      <dgm:spPr/>
    </dgm:pt>
    <dgm:pt modelId="{82220BD8-67F4-4C1D-A8F5-02C56475F19E}" type="pres">
      <dgm:prSet presAssocID="{93BEBCA0-2F85-4DED-8FE3-70832C5655C8}" presName="accentRepeatNode" presStyleLbl="solidFgAcc1" presStyleIdx="3" presStyleCnt="5"/>
      <dgm:spPr/>
    </dgm:pt>
    <dgm:pt modelId="{345568B4-7820-4EF6-9C90-4AE0C1D80D93}" type="pres">
      <dgm:prSet presAssocID="{037F37E6-A1C8-40DA-9170-1A93D5187E06}" presName="text_5" presStyleLbl="node1" presStyleIdx="4" presStyleCnt="5">
        <dgm:presLayoutVars>
          <dgm:bulletEnabled val="1"/>
        </dgm:presLayoutVars>
      </dgm:prSet>
      <dgm:spPr/>
    </dgm:pt>
    <dgm:pt modelId="{5F609D44-DE32-48A6-B757-826C68095B42}" type="pres">
      <dgm:prSet presAssocID="{037F37E6-A1C8-40DA-9170-1A93D5187E06}" presName="accent_5" presStyleCnt="0"/>
      <dgm:spPr/>
    </dgm:pt>
    <dgm:pt modelId="{29C6F237-3515-4F00-A4A3-A21E7AFC8507}" type="pres">
      <dgm:prSet presAssocID="{037F37E6-A1C8-40DA-9170-1A93D5187E06}" presName="accentRepeatNode" presStyleLbl="solidFgAcc1" presStyleIdx="4" presStyleCnt="5"/>
      <dgm:spPr/>
    </dgm:pt>
  </dgm:ptLst>
  <dgm:cxnLst>
    <dgm:cxn modelId="{98F12103-94C2-42DF-A52A-A31C3A1DEF0B}" type="presOf" srcId="{675A23AB-B4B8-4CE9-A2E2-0222B6A05567}" destId="{5B742DDC-7C8B-4C3C-BAB2-3A89091843DD}" srcOrd="0" destOrd="0" presId="urn:microsoft.com/office/officeart/2008/layout/VerticalCurvedList"/>
    <dgm:cxn modelId="{C6456113-3516-4E2E-AF56-F8981CE66098}" srcId="{675A23AB-B4B8-4CE9-A2E2-0222B6A05567}" destId="{9A8A5FFB-C4F9-421A-92C0-FDE9D5E5E6E4}" srcOrd="2" destOrd="0" parTransId="{5F4441CD-5C30-461E-883E-E45D0D24BE9F}" sibTransId="{23A13A37-0FEE-4817-A356-B3184A19BBB5}"/>
    <dgm:cxn modelId="{3871E31F-D092-483B-88A0-E10B81B524CC}" type="presOf" srcId="{037F37E6-A1C8-40DA-9170-1A93D5187E06}" destId="{345568B4-7820-4EF6-9C90-4AE0C1D80D93}" srcOrd="0" destOrd="0" presId="urn:microsoft.com/office/officeart/2008/layout/VerticalCurvedList"/>
    <dgm:cxn modelId="{6300F53D-9B65-4E42-9C39-3BDD95426526}" srcId="{675A23AB-B4B8-4CE9-A2E2-0222B6A05567}" destId="{1EA1D265-FFBE-499E-AAA4-AD60E357A031}" srcOrd="1" destOrd="0" parTransId="{3C6C8758-4ABE-478E-B915-3D7409BB170A}" sibTransId="{7A7EF85C-C1B2-42D3-9759-F1CDDFE074DE}"/>
    <dgm:cxn modelId="{B2866468-EE4E-4C6B-B0AA-981E7B4AAF7B}" type="presOf" srcId="{9A8A5FFB-C4F9-421A-92C0-FDE9D5E5E6E4}" destId="{103CE904-3497-40FA-8EA7-3E90114DE769}" srcOrd="0" destOrd="0" presId="urn:microsoft.com/office/officeart/2008/layout/VerticalCurvedList"/>
    <dgm:cxn modelId="{ADB47A5A-5A1E-41D1-9FC0-3B417EEDFE8E}" type="presOf" srcId="{ECF8E9CC-50E2-45DB-B1C7-3ADFFE9A843C}" destId="{AF842337-A83B-497C-807E-BEC7AA0ACF48}" srcOrd="0" destOrd="0" presId="urn:microsoft.com/office/officeart/2008/layout/VerticalCurvedList"/>
    <dgm:cxn modelId="{FDC2BB9A-B3B3-4F8B-BD0C-4CA36A79235F}" type="presOf" srcId="{A1B3A5C0-C635-41A4-9616-B97013E36B43}" destId="{DF815999-0B50-478D-9C68-A525F4E58526}" srcOrd="0" destOrd="0" presId="urn:microsoft.com/office/officeart/2008/layout/VerticalCurvedList"/>
    <dgm:cxn modelId="{DB058A9D-E791-49EB-834B-06AEF147CEA5}" srcId="{675A23AB-B4B8-4CE9-A2E2-0222B6A05567}" destId="{A1B3A5C0-C635-41A4-9616-B97013E36B43}" srcOrd="0" destOrd="0" parTransId="{4D4BC9D5-7461-4AE1-BDA0-247023F1243B}" sibTransId="{ECF8E9CC-50E2-45DB-B1C7-3ADFFE9A843C}"/>
    <dgm:cxn modelId="{FBAB3DA4-1BA5-4F74-A232-7C6D4E8D10AA}" type="presOf" srcId="{93BEBCA0-2F85-4DED-8FE3-70832C5655C8}" destId="{6D60F79C-3F2F-464C-B022-161357AE65DF}" srcOrd="0" destOrd="0" presId="urn:microsoft.com/office/officeart/2008/layout/VerticalCurvedList"/>
    <dgm:cxn modelId="{59575ECF-99B6-406A-B120-2639C34EE950}" srcId="{675A23AB-B4B8-4CE9-A2E2-0222B6A05567}" destId="{93BEBCA0-2F85-4DED-8FE3-70832C5655C8}" srcOrd="3" destOrd="0" parTransId="{C7251EC1-E9FB-45F6-9371-8A961D66452B}" sibTransId="{18430F73-6C5B-485F-A70A-A2E2EF16240D}"/>
    <dgm:cxn modelId="{86E404E1-746F-4866-A59D-6C1F1BA76C2D}" srcId="{675A23AB-B4B8-4CE9-A2E2-0222B6A05567}" destId="{037F37E6-A1C8-40DA-9170-1A93D5187E06}" srcOrd="4" destOrd="0" parTransId="{48A73D3A-CEEF-4DB6-904D-5E195534308D}" sibTransId="{96E76712-3016-4521-B1CF-2B4F9E402076}"/>
    <dgm:cxn modelId="{1F739AF5-C957-4966-BB66-3D2CF7C2FF88}" type="presOf" srcId="{1EA1D265-FFBE-499E-AAA4-AD60E357A031}" destId="{C571BE64-2819-46DA-B3DF-E4105437D526}" srcOrd="0" destOrd="0" presId="urn:microsoft.com/office/officeart/2008/layout/VerticalCurvedList"/>
    <dgm:cxn modelId="{24B61416-7947-44F5-BC03-F4F35E285B9F}" type="presParOf" srcId="{5B742DDC-7C8B-4C3C-BAB2-3A89091843DD}" destId="{3B399AA9-1EBE-435C-8DA9-B50628061CE2}" srcOrd="0" destOrd="0" presId="urn:microsoft.com/office/officeart/2008/layout/VerticalCurvedList"/>
    <dgm:cxn modelId="{3074E1ED-4C08-4880-8EC3-D12E4E668B10}" type="presParOf" srcId="{3B399AA9-1EBE-435C-8DA9-B50628061CE2}" destId="{00DE2353-6EE1-4C68-BA79-35486E200CF4}" srcOrd="0" destOrd="0" presId="urn:microsoft.com/office/officeart/2008/layout/VerticalCurvedList"/>
    <dgm:cxn modelId="{30AC7662-1D39-4A77-B240-077160FBCD56}" type="presParOf" srcId="{00DE2353-6EE1-4C68-BA79-35486E200CF4}" destId="{4FEC81B2-8B0F-44E9-8B19-E6CD90F0B7B2}" srcOrd="0" destOrd="0" presId="urn:microsoft.com/office/officeart/2008/layout/VerticalCurvedList"/>
    <dgm:cxn modelId="{5CA0AFE7-5816-4D38-9609-857D4524593D}" type="presParOf" srcId="{00DE2353-6EE1-4C68-BA79-35486E200CF4}" destId="{AF842337-A83B-497C-807E-BEC7AA0ACF48}" srcOrd="1" destOrd="0" presId="urn:microsoft.com/office/officeart/2008/layout/VerticalCurvedList"/>
    <dgm:cxn modelId="{B66F1399-CAA0-41F3-BFE7-AC01F4444DE8}" type="presParOf" srcId="{00DE2353-6EE1-4C68-BA79-35486E200CF4}" destId="{57BFEF9A-997E-4A48-8B44-70D54DF3EDB1}" srcOrd="2" destOrd="0" presId="urn:microsoft.com/office/officeart/2008/layout/VerticalCurvedList"/>
    <dgm:cxn modelId="{554A00E1-702E-4FCE-8F86-072E253AD4C4}" type="presParOf" srcId="{00DE2353-6EE1-4C68-BA79-35486E200CF4}" destId="{6EA2BC2E-16AF-470A-B3DC-808B3F4A9DDE}" srcOrd="3" destOrd="0" presId="urn:microsoft.com/office/officeart/2008/layout/VerticalCurvedList"/>
    <dgm:cxn modelId="{47C2BD2E-1997-4DE2-9EA7-771E0050CC7B}" type="presParOf" srcId="{3B399AA9-1EBE-435C-8DA9-B50628061CE2}" destId="{DF815999-0B50-478D-9C68-A525F4E58526}" srcOrd="1" destOrd="0" presId="urn:microsoft.com/office/officeart/2008/layout/VerticalCurvedList"/>
    <dgm:cxn modelId="{1D21180D-F7C9-4926-8962-0797F0A1C0A7}" type="presParOf" srcId="{3B399AA9-1EBE-435C-8DA9-B50628061CE2}" destId="{F5A978ED-75F7-4E86-9316-1AB1D5C8EF4D}" srcOrd="2" destOrd="0" presId="urn:microsoft.com/office/officeart/2008/layout/VerticalCurvedList"/>
    <dgm:cxn modelId="{0717ABB9-D41A-42B1-81E4-1015AF05D47A}" type="presParOf" srcId="{F5A978ED-75F7-4E86-9316-1AB1D5C8EF4D}" destId="{4B2FA86D-976D-43E8-927B-547836260E4C}" srcOrd="0" destOrd="0" presId="urn:microsoft.com/office/officeart/2008/layout/VerticalCurvedList"/>
    <dgm:cxn modelId="{72744030-854B-43E2-97D2-715C064E2528}" type="presParOf" srcId="{3B399AA9-1EBE-435C-8DA9-B50628061CE2}" destId="{C571BE64-2819-46DA-B3DF-E4105437D526}" srcOrd="3" destOrd="0" presId="urn:microsoft.com/office/officeart/2008/layout/VerticalCurvedList"/>
    <dgm:cxn modelId="{1A380F6E-AF4C-4D62-9515-BD9E8A399C83}" type="presParOf" srcId="{3B399AA9-1EBE-435C-8DA9-B50628061CE2}" destId="{1DC68818-C169-4894-85A2-9B9732B16CAE}" srcOrd="4" destOrd="0" presId="urn:microsoft.com/office/officeart/2008/layout/VerticalCurvedList"/>
    <dgm:cxn modelId="{1455412F-9216-42E2-B049-A1F8E41B7DE5}" type="presParOf" srcId="{1DC68818-C169-4894-85A2-9B9732B16CAE}" destId="{75D9EFCC-63EB-4A5A-AD1D-4DF35131DE75}" srcOrd="0" destOrd="0" presId="urn:microsoft.com/office/officeart/2008/layout/VerticalCurvedList"/>
    <dgm:cxn modelId="{93A1BE78-6648-4E24-9FFD-7354060465DE}" type="presParOf" srcId="{3B399AA9-1EBE-435C-8DA9-B50628061CE2}" destId="{103CE904-3497-40FA-8EA7-3E90114DE769}" srcOrd="5" destOrd="0" presId="urn:microsoft.com/office/officeart/2008/layout/VerticalCurvedList"/>
    <dgm:cxn modelId="{469BC699-AA0D-452D-B9A5-ABC99FCE51DB}" type="presParOf" srcId="{3B399AA9-1EBE-435C-8DA9-B50628061CE2}" destId="{2DE7D81F-F214-4B56-A21B-5A1189277B3A}" srcOrd="6" destOrd="0" presId="urn:microsoft.com/office/officeart/2008/layout/VerticalCurvedList"/>
    <dgm:cxn modelId="{C09DA0A1-449C-4F49-8AF5-9F24A2CCB928}" type="presParOf" srcId="{2DE7D81F-F214-4B56-A21B-5A1189277B3A}" destId="{A456556D-88D0-40AB-9DC6-D105EA36E74C}" srcOrd="0" destOrd="0" presId="urn:microsoft.com/office/officeart/2008/layout/VerticalCurvedList"/>
    <dgm:cxn modelId="{25EF667E-1E56-4EC3-A61B-54E8FCA42B56}" type="presParOf" srcId="{3B399AA9-1EBE-435C-8DA9-B50628061CE2}" destId="{6D60F79C-3F2F-464C-B022-161357AE65DF}" srcOrd="7" destOrd="0" presId="urn:microsoft.com/office/officeart/2008/layout/VerticalCurvedList"/>
    <dgm:cxn modelId="{4FB803AC-BFC3-43BB-B982-D21D7C309D6B}" type="presParOf" srcId="{3B399AA9-1EBE-435C-8DA9-B50628061CE2}" destId="{C03854BC-E5FF-4D3D-BD85-3524F64A6B49}" srcOrd="8" destOrd="0" presId="urn:microsoft.com/office/officeart/2008/layout/VerticalCurvedList"/>
    <dgm:cxn modelId="{3B05DF38-81A8-4175-A423-FF887BCC2196}" type="presParOf" srcId="{C03854BC-E5FF-4D3D-BD85-3524F64A6B49}" destId="{82220BD8-67F4-4C1D-A8F5-02C56475F19E}" srcOrd="0" destOrd="0" presId="urn:microsoft.com/office/officeart/2008/layout/VerticalCurvedList"/>
    <dgm:cxn modelId="{904B4CC0-D991-403A-A8E3-F1DC4EFBC545}" type="presParOf" srcId="{3B399AA9-1EBE-435C-8DA9-B50628061CE2}" destId="{345568B4-7820-4EF6-9C90-4AE0C1D80D93}" srcOrd="9" destOrd="0" presId="urn:microsoft.com/office/officeart/2008/layout/VerticalCurvedList"/>
    <dgm:cxn modelId="{7F3423F4-C756-4D2F-927A-F76C3AD45F71}" type="presParOf" srcId="{3B399AA9-1EBE-435C-8DA9-B50628061CE2}" destId="{5F609D44-DE32-48A6-B757-826C68095B42}" srcOrd="10" destOrd="0" presId="urn:microsoft.com/office/officeart/2008/layout/VerticalCurvedList"/>
    <dgm:cxn modelId="{80841CA7-5B7D-4688-B1D6-A619653E150B}" type="presParOf" srcId="{5F609D44-DE32-48A6-B757-826C68095B42}" destId="{29C6F237-3515-4F00-A4A3-A21E7AFC850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0D9177-2ED5-435A-8B74-A8BA9EABF713}"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99FE67FE-2C9F-4881-857B-48010C152895}">
      <dgm:prSet phldrT="[Text]"/>
      <dgm:spPr/>
      <dgm:t>
        <a:bodyPr/>
        <a:lstStyle/>
        <a:p>
          <a:r>
            <a:rPr lang="en-US" dirty="0"/>
            <a:t>Introduction</a:t>
          </a:r>
        </a:p>
      </dgm:t>
    </dgm:pt>
    <dgm:pt modelId="{FDAC9C47-3B39-4906-A747-C7288F9714FE}" type="parTrans" cxnId="{36D88C49-C8FD-472E-94F7-03F38F693B3E}">
      <dgm:prSet/>
      <dgm:spPr/>
      <dgm:t>
        <a:bodyPr/>
        <a:lstStyle/>
        <a:p>
          <a:endParaRPr lang="en-US"/>
        </a:p>
      </dgm:t>
    </dgm:pt>
    <dgm:pt modelId="{685B1FB8-7656-444A-B020-7E8655F1F2BD}" type="sibTrans" cxnId="{36D88C49-C8FD-472E-94F7-03F38F693B3E}">
      <dgm:prSet/>
      <dgm:spPr/>
      <dgm:t>
        <a:bodyPr/>
        <a:lstStyle/>
        <a:p>
          <a:endParaRPr lang="en-US"/>
        </a:p>
      </dgm:t>
    </dgm:pt>
    <dgm:pt modelId="{758A996C-380E-47A2-9DCF-019137833182}">
      <dgm:prSet phldrT="[Text]"/>
      <dgm:spPr/>
      <dgm:t>
        <a:bodyPr/>
        <a:lstStyle/>
        <a:p>
          <a:r>
            <a:rPr lang="en-US" dirty="0"/>
            <a:t>Begin with roll call</a:t>
          </a:r>
        </a:p>
      </dgm:t>
    </dgm:pt>
    <dgm:pt modelId="{D6B12AB3-FA8F-478C-9741-985839FF2FCF}" type="parTrans" cxnId="{D32960B7-65C9-43FB-A5D9-732D9269CB15}">
      <dgm:prSet/>
      <dgm:spPr/>
      <dgm:t>
        <a:bodyPr/>
        <a:lstStyle/>
        <a:p>
          <a:endParaRPr lang="en-US"/>
        </a:p>
      </dgm:t>
    </dgm:pt>
    <dgm:pt modelId="{54737F09-3FFC-4190-A50C-D10DE2FA4302}" type="sibTrans" cxnId="{D32960B7-65C9-43FB-A5D9-732D9269CB15}">
      <dgm:prSet/>
      <dgm:spPr/>
      <dgm:t>
        <a:bodyPr/>
        <a:lstStyle/>
        <a:p>
          <a:endParaRPr lang="en-US"/>
        </a:p>
      </dgm:t>
    </dgm:pt>
    <dgm:pt modelId="{EA3C618F-84F8-4657-B129-9A0F7E05A374}">
      <dgm:prSet phldrT="[Text]"/>
      <dgm:spPr/>
      <dgm:t>
        <a:bodyPr/>
        <a:lstStyle/>
        <a:p>
          <a:r>
            <a:rPr lang="en-US" dirty="0"/>
            <a:t>State the objective of the meeting</a:t>
          </a:r>
        </a:p>
      </dgm:t>
    </dgm:pt>
    <dgm:pt modelId="{02D7A7B5-D5D5-4E8E-8AA7-D61895072666}" type="parTrans" cxnId="{5AF94497-2347-4346-9D06-3B24C9458B2D}">
      <dgm:prSet/>
      <dgm:spPr/>
      <dgm:t>
        <a:bodyPr/>
        <a:lstStyle/>
        <a:p>
          <a:endParaRPr lang="en-US"/>
        </a:p>
      </dgm:t>
    </dgm:pt>
    <dgm:pt modelId="{165FB73E-D5B9-4896-AE96-AB7D15D67DF0}" type="sibTrans" cxnId="{5AF94497-2347-4346-9D06-3B24C9458B2D}">
      <dgm:prSet/>
      <dgm:spPr/>
      <dgm:t>
        <a:bodyPr/>
        <a:lstStyle/>
        <a:p>
          <a:endParaRPr lang="en-US"/>
        </a:p>
      </dgm:t>
    </dgm:pt>
    <dgm:pt modelId="{DD71A228-BD82-4C8C-9271-2E35FDCC7376}">
      <dgm:prSet phldrT="[Text]"/>
      <dgm:spPr/>
      <dgm:t>
        <a:bodyPr/>
        <a:lstStyle/>
        <a:p>
          <a:r>
            <a:rPr lang="en-US" dirty="0"/>
            <a:t>Bring up agenda item 1 and start discussion</a:t>
          </a:r>
        </a:p>
      </dgm:t>
    </dgm:pt>
    <dgm:pt modelId="{1C4A607D-621A-4267-AF5F-95140A686EFB}" type="parTrans" cxnId="{61AA4256-D5EC-4D63-B4D3-99319B5CE66B}">
      <dgm:prSet/>
      <dgm:spPr/>
      <dgm:t>
        <a:bodyPr/>
        <a:lstStyle/>
        <a:p>
          <a:endParaRPr lang="en-US"/>
        </a:p>
      </dgm:t>
    </dgm:pt>
    <dgm:pt modelId="{5905E005-5CB1-48AF-8D60-A6BBE03C5D6E}" type="sibTrans" cxnId="{61AA4256-D5EC-4D63-B4D3-99319B5CE66B}">
      <dgm:prSet/>
      <dgm:spPr/>
      <dgm:t>
        <a:bodyPr/>
        <a:lstStyle/>
        <a:p>
          <a:endParaRPr lang="en-US"/>
        </a:p>
      </dgm:t>
    </dgm:pt>
    <dgm:pt modelId="{61DAF709-7CBD-4C3F-81E3-C5803243E837}">
      <dgm:prSet phldrT="[Text]"/>
      <dgm:spPr/>
      <dgm:t>
        <a:bodyPr/>
        <a:lstStyle/>
        <a:p>
          <a:r>
            <a:rPr lang="en-US" dirty="0"/>
            <a:t>Introduce participants with each other (if new)</a:t>
          </a:r>
        </a:p>
      </dgm:t>
    </dgm:pt>
    <dgm:pt modelId="{E76D9E61-A269-4ECF-845B-A3AD0DE3FF6F}" type="parTrans" cxnId="{163D8E38-055E-4E40-A372-3CCE237B5BB8}">
      <dgm:prSet/>
      <dgm:spPr/>
      <dgm:t>
        <a:bodyPr/>
        <a:lstStyle/>
        <a:p>
          <a:endParaRPr lang="en-US"/>
        </a:p>
      </dgm:t>
    </dgm:pt>
    <dgm:pt modelId="{2A293CB4-C33C-4CBC-906F-3AF75FBEF400}" type="sibTrans" cxnId="{163D8E38-055E-4E40-A372-3CCE237B5BB8}">
      <dgm:prSet/>
      <dgm:spPr/>
      <dgm:t>
        <a:bodyPr/>
        <a:lstStyle/>
        <a:p>
          <a:endParaRPr lang="en-US"/>
        </a:p>
      </dgm:t>
    </dgm:pt>
    <dgm:pt modelId="{BBDCE4AB-957A-48A5-9FB3-D3BC2613CCC4}">
      <dgm:prSet phldrT="[Text]"/>
      <dgm:spPr/>
      <dgm:t>
        <a:bodyPr/>
        <a:lstStyle/>
        <a:p>
          <a:r>
            <a:rPr lang="en-US" dirty="0"/>
            <a:t>Greet and socialize</a:t>
          </a:r>
        </a:p>
      </dgm:t>
    </dgm:pt>
    <dgm:pt modelId="{DF5B4967-1B85-4665-948E-EE3A9C516644}" type="parTrans" cxnId="{F2170655-8967-4A6D-8A56-14260D8DB3D9}">
      <dgm:prSet/>
      <dgm:spPr/>
      <dgm:t>
        <a:bodyPr/>
        <a:lstStyle/>
        <a:p>
          <a:endParaRPr lang="en-US"/>
        </a:p>
      </dgm:t>
    </dgm:pt>
    <dgm:pt modelId="{118657C5-9330-4E7E-AD64-9290CEB8D7B5}" type="sibTrans" cxnId="{F2170655-8967-4A6D-8A56-14260D8DB3D9}">
      <dgm:prSet/>
      <dgm:spPr/>
      <dgm:t>
        <a:bodyPr/>
        <a:lstStyle/>
        <a:p>
          <a:endParaRPr lang="en-US"/>
        </a:p>
      </dgm:t>
    </dgm:pt>
    <dgm:pt modelId="{05446956-C009-4E4D-9FCE-C1169500DF5F}">
      <dgm:prSet phldrT="[Text]"/>
      <dgm:spPr/>
      <dgm:t>
        <a:bodyPr/>
        <a:lstStyle/>
        <a:p>
          <a:r>
            <a:rPr lang="en-US" dirty="0"/>
            <a:t>Delegate minutes</a:t>
          </a:r>
        </a:p>
      </dgm:t>
    </dgm:pt>
    <dgm:pt modelId="{7EFE32E6-609E-46D0-ABD0-AFCF4201463F}" type="parTrans" cxnId="{B737E07C-9F61-444B-AE52-A5E13321367B}">
      <dgm:prSet/>
      <dgm:spPr/>
      <dgm:t>
        <a:bodyPr/>
        <a:lstStyle/>
        <a:p>
          <a:endParaRPr lang="en-US"/>
        </a:p>
      </dgm:t>
    </dgm:pt>
    <dgm:pt modelId="{28D323C2-132D-40B6-B3BE-CDEE62A48D57}" type="sibTrans" cxnId="{B737E07C-9F61-444B-AE52-A5E13321367B}">
      <dgm:prSet/>
      <dgm:spPr/>
      <dgm:t>
        <a:bodyPr/>
        <a:lstStyle/>
        <a:p>
          <a:endParaRPr lang="en-US"/>
        </a:p>
      </dgm:t>
    </dgm:pt>
    <dgm:pt modelId="{8D85FE89-EF13-4F55-A85C-62CF5B897563}" type="pres">
      <dgm:prSet presAssocID="{E00D9177-2ED5-435A-8B74-A8BA9EABF713}" presName="vert0" presStyleCnt="0">
        <dgm:presLayoutVars>
          <dgm:dir/>
          <dgm:animOne val="branch"/>
          <dgm:animLvl val="lvl"/>
        </dgm:presLayoutVars>
      </dgm:prSet>
      <dgm:spPr/>
    </dgm:pt>
    <dgm:pt modelId="{E568822D-9D7F-4512-A7D6-0890DDEE79C0}" type="pres">
      <dgm:prSet presAssocID="{99FE67FE-2C9F-4881-857B-48010C152895}" presName="thickLine" presStyleLbl="alignNode1" presStyleIdx="0" presStyleCnt="1"/>
      <dgm:spPr/>
    </dgm:pt>
    <dgm:pt modelId="{D0089ABD-0A42-47C6-8941-B0D33A27A9AE}" type="pres">
      <dgm:prSet presAssocID="{99FE67FE-2C9F-4881-857B-48010C152895}" presName="horz1" presStyleCnt="0"/>
      <dgm:spPr/>
    </dgm:pt>
    <dgm:pt modelId="{091B0666-CCEA-42E0-9A3B-80914294AC16}" type="pres">
      <dgm:prSet presAssocID="{99FE67FE-2C9F-4881-857B-48010C152895}" presName="tx1" presStyleLbl="revTx" presStyleIdx="0" presStyleCnt="7"/>
      <dgm:spPr/>
    </dgm:pt>
    <dgm:pt modelId="{42FDFDC8-18EA-423B-9790-2F80D93FE8B2}" type="pres">
      <dgm:prSet presAssocID="{99FE67FE-2C9F-4881-857B-48010C152895}" presName="vert1" presStyleCnt="0"/>
      <dgm:spPr/>
    </dgm:pt>
    <dgm:pt modelId="{5900D785-7335-40D4-955B-C19FBCFE46D2}" type="pres">
      <dgm:prSet presAssocID="{BBDCE4AB-957A-48A5-9FB3-D3BC2613CCC4}" presName="vertSpace2a" presStyleCnt="0"/>
      <dgm:spPr/>
    </dgm:pt>
    <dgm:pt modelId="{94F647C0-8F3F-4D95-95A0-F00B11180B6F}" type="pres">
      <dgm:prSet presAssocID="{BBDCE4AB-957A-48A5-9FB3-D3BC2613CCC4}" presName="horz2" presStyleCnt="0"/>
      <dgm:spPr/>
    </dgm:pt>
    <dgm:pt modelId="{DE3923F8-46DB-4DAC-889D-1E7BB8E35C25}" type="pres">
      <dgm:prSet presAssocID="{BBDCE4AB-957A-48A5-9FB3-D3BC2613CCC4}" presName="horzSpace2" presStyleCnt="0"/>
      <dgm:spPr/>
    </dgm:pt>
    <dgm:pt modelId="{8299BED6-940B-4AC9-90D1-A07157B9CA17}" type="pres">
      <dgm:prSet presAssocID="{BBDCE4AB-957A-48A5-9FB3-D3BC2613CCC4}" presName="tx2" presStyleLbl="revTx" presStyleIdx="1" presStyleCnt="7"/>
      <dgm:spPr/>
    </dgm:pt>
    <dgm:pt modelId="{8B2A4BF9-1D08-4AA3-B12F-4B10C2103BE5}" type="pres">
      <dgm:prSet presAssocID="{BBDCE4AB-957A-48A5-9FB3-D3BC2613CCC4}" presName="vert2" presStyleCnt="0"/>
      <dgm:spPr/>
    </dgm:pt>
    <dgm:pt modelId="{EA97D6DD-C31A-41D1-96D4-64F6249E1BE0}" type="pres">
      <dgm:prSet presAssocID="{BBDCE4AB-957A-48A5-9FB3-D3BC2613CCC4}" presName="thinLine2b" presStyleLbl="callout" presStyleIdx="0" presStyleCnt="6"/>
      <dgm:spPr/>
    </dgm:pt>
    <dgm:pt modelId="{2797DCE8-62B3-4F0B-9F27-43EFFEE45290}" type="pres">
      <dgm:prSet presAssocID="{BBDCE4AB-957A-48A5-9FB3-D3BC2613CCC4}" presName="vertSpace2b" presStyleCnt="0"/>
      <dgm:spPr/>
    </dgm:pt>
    <dgm:pt modelId="{CFB732DF-7962-46C8-9F6D-620EF8879017}" type="pres">
      <dgm:prSet presAssocID="{758A996C-380E-47A2-9DCF-019137833182}" presName="horz2" presStyleCnt="0"/>
      <dgm:spPr/>
    </dgm:pt>
    <dgm:pt modelId="{0D09C913-96F2-4C14-B6FF-1ECFB231CC48}" type="pres">
      <dgm:prSet presAssocID="{758A996C-380E-47A2-9DCF-019137833182}" presName="horzSpace2" presStyleCnt="0"/>
      <dgm:spPr/>
    </dgm:pt>
    <dgm:pt modelId="{A93BFAA6-1973-4E88-AA44-8193630D49A5}" type="pres">
      <dgm:prSet presAssocID="{758A996C-380E-47A2-9DCF-019137833182}" presName="tx2" presStyleLbl="revTx" presStyleIdx="2" presStyleCnt="7"/>
      <dgm:spPr/>
    </dgm:pt>
    <dgm:pt modelId="{9D14A533-0540-4419-9010-4DD340491086}" type="pres">
      <dgm:prSet presAssocID="{758A996C-380E-47A2-9DCF-019137833182}" presName="vert2" presStyleCnt="0"/>
      <dgm:spPr/>
    </dgm:pt>
    <dgm:pt modelId="{1789B0BD-C35C-4EA4-AB3B-E0AA19DE06B5}" type="pres">
      <dgm:prSet presAssocID="{758A996C-380E-47A2-9DCF-019137833182}" presName="thinLine2b" presStyleLbl="callout" presStyleIdx="1" presStyleCnt="6"/>
      <dgm:spPr/>
    </dgm:pt>
    <dgm:pt modelId="{D32F9B5F-5AFD-4E15-BDED-28C8EEDF91E3}" type="pres">
      <dgm:prSet presAssocID="{758A996C-380E-47A2-9DCF-019137833182}" presName="vertSpace2b" presStyleCnt="0"/>
      <dgm:spPr/>
    </dgm:pt>
    <dgm:pt modelId="{05543676-C7C1-43ED-830E-695F3CD82F46}" type="pres">
      <dgm:prSet presAssocID="{61DAF709-7CBD-4C3F-81E3-C5803243E837}" presName="horz2" presStyleCnt="0"/>
      <dgm:spPr/>
    </dgm:pt>
    <dgm:pt modelId="{511D345F-5092-4BF2-AAC8-FF438F8EA01A}" type="pres">
      <dgm:prSet presAssocID="{61DAF709-7CBD-4C3F-81E3-C5803243E837}" presName="horzSpace2" presStyleCnt="0"/>
      <dgm:spPr/>
    </dgm:pt>
    <dgm:pt modelId="{F4E39A1F-4CA7-40CE-BF1E-E5C3B067D4F6}" type="pres">
      <dgm:prSet presAssocID="{61DAF709-7CBD-4C3F-81E3-C5803243E837}" presName="tx2" presStyleLbl="revTx" presStyleIdx="3" presStyleCnt="7"/>
      <dgm:spPr/>
    </dgm:pt>
    <dgm:pt modelId="{FF0FB668-D132-4062-B876-F495D4656102}" type="pres">
      <dgm:prSet presAssocID="{61DAF709-7CBD-4C3F-81E3-C5803243E837}" presName="vert2" presStyleCnt="0"/>
      <dgm:spPr/>
    </dgm:pt>
    <dgm:pt modelId="{5E6B0F21-51BF-4E6C-A45F-1D24335B604B}" type="pres">
      <dgm:prSet presAssocID="{61DAF709-7CBD-4C3F-81E3-C5803243E837}" presName="thinLine2b" presStyleLbl="callout" presStyleIdx="2" presStyleCnt="6"/>
      <dgm:spPr/>
    </dgm:pt>
    <dgm:pt modelId="{65BA6D46-BD17-45C7-9655-C219E14A9C6D}" type="pres">
      <dgm:prSet presAssocID="{61DAF709-7CBD-4C3F-81E3-C5803243E837}" presName="vertSpace2b" presStyleCnt="0"/>
      <dgm:spPr/>
    </dgm:pt>
    <dgm:pt modelId="{A2F57FFC-267F-4288-94F3-6AB7FDDAD2FA}" type="pres">
      <dgm:prSet presAssocID="{05446956-C009-4E4D-9FCE-C1169500DF5F}" presName="horz2" presStyleCnt="0"/>
      <dgm:spPr/>
    </dgm:pt>
    <dgm:pt modelId="{D1B154D5-5E36-4586-AEC0-402DB0153DA5}" type="pres">
      <dgm:prSet presAssocID="{05446956-C009-4E4D-9FCE-C1169500DF5F}" presName="horzSpace2" presStyleCnt="0"/>
      <dgm:spPr/>
    </dgm:pt>
    <dgm:pt modelId="{EDDF0991-82B4-4856-B0F0-18A4BE172273}" type="pres">
      <dgm:prSet presAssocID="{05446956-C009-4E4D-9FCE-C1169500DF5F}" presName="tx2" presStyleLbl="revTx" presStyleIdx="4" presStyleCnt="7"/>
      <dgm:spPr/>
    </dgm:pt>
    <dgm:pt modelId="{8D54332A-F45D-48E2-BC54-6F7234B6535A}" type="pres">
      <dgm:prSet presAssocID="{05446956-C009-4E4D-9FCE-C1169500DF5F}" presName="vert2" presStyleCnt="0"/>
      <dgm:spPr/>
    </dgm:pt>
    <dgm:pt modelId="{411DB24F-2F93-46EA-B800-3E5E47906279}" type="pres">
      <dgm:prSet presAssocID="{05446956-C009-4E4D-9FCE-C1169500DF5F}" presName="thinLine2b" presStyleLbl="callout" presStyleIdx="3" presStyleCnt="6"/>
      <dgm:spPr/>
    </dgm:pt>
    <dgm:pt modelId="{0343152A-542E-4E28-9F43-7684B585C91F}" type="pres">
      <dgm:prSet presAssocID="{05446956-C009-4E4D-9FCE-C1169500DF5F}" presName="vertSpace2b" presStyleCnt="0"/>
      <dgm:spPr/>
    </dgm:pt>
    <dgm:pt modelId="{BEFCDE5A-BE1E-4738-ABBC-998E0971D6A0}" type="pres">
      <dgm:prSet presAssocID="{EA3C618F-84F8-4657-B129-9A0F7E05A374}" presName="horz2" presStyleCnt="0"/>
      <dgm:spPr/>
    </dgm:pt>
    <dgm:pt modelId="{11DE6692-FEAD-4BA3-9E8D-DA73F70547B4}" type="pres">
      <dgm:prSet presAssocID="{EA3C618F-84F8-4657-B129-9A0F7E05A374}" presName="horzSpace2" presStyleCnt="0"/>
      <dgm:spPr/>
    </dgm:pt>
    <dgm:pt modelId="{8F2C3EBF-96E6-48F2-9182-1363049309BF}" type="pres">
      <dgm:prSet presAssocID="{EA3C618F-84F8-4657-B129-9A0F7E05A374}" presName="tx2" presStyleLbl="revTx" presStyleIdx="5" presStyleCnt="7"/>
      <dgm:spPr/>
    </dgm:pt>
    <dgm:pt modelId="{FB2C58DA-2E3C-4D29-89BF-476F893A9A00}" type="pres">
      <dgm:prSet presAssocID="{EA3C618F-84F8-4657-B129-9A0F7E05A374}" presName="vert2" presStyleCnt="0"/>
      <dgm:spPr/>
    </dgm:pt>
    <dgm:pt modelId="{6DE8A15D-E3C5-407B-87CA-3F4387685008}" type="pres">
      <dgm:prSet presAssocID="{EA3C618F-84F8-4657-B129-9A0F7E05A374}" presName="thinLine2b" presStyleLbl="callout" presStyleIdx="4" presStyleCnt="6"/>
      <dgm:spPr/>
    </dgm:pt>
    <dgm:pt modelId="{DD78F2B6-B600-4176-80E8-A8838F4929AD}" type="pres">
      <dgm:prSet presAssocID="{EA3C618F-84F8-4657-B129-9A0F7E05A374}" presName="vertSpace2b" presStyleCnt="0"/>
      <dgm:spPr/>
    </dgm:pt>
    <dgm:pt modelId="{04099716-E318-4A9D-8B84-3CF662D0A63B}" type="pres">
      <dgm:prSet presAssocID="{DD71A228-BD82-4C8C-9271-2E35FDCC7376}" presName="horz2" presStyleCnt="0"/>
      <dgm:spPr/>
    </dgm:pt>
    <dgm:pt modelId="{32F86ED9-1C8B-4A5E-851F-B532DEAD8D20}" type="pres">
      <dgm:prSet presAssocID="{DD71A228-BD82-4C8C-9271-2E35FDCC7376}" presName="horzSpace2" presStyleCnt="0"/>
      <dgm:spPr/>
    </dgm:pt>
    <dgm:pt modelId="{D3007FB4-955E-43CD-92CE-0C46C62146A0}" type="pres">
      <dgm:prSet presAssocID="{DD71A228-BD82-4C8C-9271-2E35FDCC7376}" presName="tx2" presStyleLbl="revTx" presStyleIdx="6" presStyleCnt="7"/>
      <dgm:spPr/>
    </dgm:pt>
    <dgm:pt modelId="{9B198F53-4605-44BF-86D7-0496AB694A04}" type="pres">
      <dgm:prSet presAssocID="{DD71A228-BD82-4C8C-9271-2E35FDCC7376}" presName="vert2" presStyleCnt="0"/>
      <dgm:spPr/>
    </dgm:pt>
    <dgm:pt modelId="{02216D88-9E30-410E-8C6B-331B3FE959B5}" type="pres">
      <dgm:prSet presAssocID="{DD71A228-BD82-4C8C-9271-2E35FDCC7376}" presName="thinLine2b" presStyleLbl="callout" presStyleIdx="5" presStyleCnt="6"/>
      <dgm:spPr/>
    </dgm:pt>
    <dgm:pt modelId="{95E42DA1-3B95-4EBF-9069-CE1833D2CA57}" type="pres">
      <dgm:prSet presAssocID="{DD71A228-BD82-4C8C-9271-2E35FDCC7376}" presName="vertSpace2b" presStyleCnt="0"/>
      <dgm:spPr/>
    </dgm:pt>
  </dgm:ptLst>
  <dgm:cxnLst>
    <dgm:cxn modelId="{34ACE60F-0A49-4E4D-8F06-976E87CF27F0}" type="presOf" srcId="{DD71A228-BD82-4C8C-9271-2E35FDCC7376}" destId="{D3007FB4-955E-43CD-92CE-0C46C62146A0}" srcOrd="0" destOrd="0" presId="urn:microsoft.com/office/officeart/2008/layout/LinedList"/>
    <dgm:cxn modelId="{163D8E38-055E-4E40-A372-3CCE237B5BB8}" srcId="{99FE67FE-2C9F-4881-857B-48010C152895}" destId="{61DAF709-7CBD-4C3F-81E3-C5803243E837}" srcOrd="2" destOrd="0" parTransId="{E76D9E61-A269-4ECF-845B-A3AD0DE3FF6F}" sibTransId="{2A293CB4-C33C-4CBC-906F-3AF75FBEF400}"/>
    <dgm:cxn modelId="{F8EE8B40-1E9F-4553-8ABF-FE8956EC04AF}" type="presOf" srcId="{61DAF709-7CBD-4C3F-81E3-C5803243E837}" destId="{F4E39A1F-4CA7-40CE-BF1E-E5C3B067D4F6}" srcOrd="0" destOrd="0" presId="urn:microsoft.com/office/officeart/2008/layout/LinedList"/>
    <dgm:cxn modelId="{7A51615B-E29A-46B5-8D6E-D8D477C6C617}" type="presOf" srcId="{E00D9177-2ED5-435A-8B74-A8BA9EABF713}" destId="{8D85FE89-EF13-4F55-A85C-62CF5B897563}" srcOrd="0" destOrd="0" presId="urn:microsoft.com/office/officeart/2008/layout/LinedList"/>
    <dgm:cxn modelId="{36D88C49-C8FD-472E-94F7-03F38F693B3E}" srcId="{E00D9177-2ED5-435A-8B74-A8BA9EABF713}" destId="{99FE67FE-2C9F-4881-857B-48010C152895}" srcOrd="0" destOrd="0" parTransId="{FDAC9C47-3B39-4906-A747-C7288F9714FE}" sibTransId="{685B1FB8-7656-444A-B020-7E8655F1F2BD}"/>
    <dgm:cxn modelId="{E54E296F-F948-449B-9A86-5773ACF8297A}" type="presOf" srcId="{99FE67FE-2C9F-4881-857B-48010C152895}" destId="{091B0666-CCEA-42E0-9A3B-80914294AC16}" srcOrd="0" destOrd="0" presId="urn:microsoft.com/office/officeart/2008/layout/LinedList"/>
    <dgm:cxn modelId="{F2170655-8967-4A6D-8A56-14260D8DB3D9}" srcId="{99FE67FE-2C9F-4881-857B-48010C152895}" destId="{BBDCE4AB-957A-48A5-9FB3-D3BC2613CCC4}" srcOrd="0" destOrd="0" parTransId="{DF5B4967-1B85-4665-948E-EE3A9C516644}" sibTransId="{118657C5-9330-4E7E-AD64-9290CEB8D7B5}"/>
    <dgm:cxn modelId="{61AA4256-D5EC-4D63-B4D3-99319B5CE66B}" srcId="{99FE67FE-2C9F-4881-857B-48010C152895}" destId="{DD71A228-BD82-4C8C-9271-2E35FDCC7376}" srcOrd="5" destOrd="0" parTransId="{1C4A607D-621A-4267-AF5F-95140A686EFB}" sibTransId="{5905E005-5CB1-48AF-8D60-A6BBE03C5D6E}"/>
    <dgm:cxn modelId="{B737E07C-9F61-444B-AE52-A5E13321367B}" srcId="{99FE67FE-2C9F-4881-857B-48010C152895}" destId="{05446956-C009-4E4D-9FCE-C1169500DF5F}" srcOrd="3" destOrd="0" parTransId="{7EFE32E6-609E-46D0-ABD0-AFCF4201463F}" sibTransId="{28D323C2-132D-40B6-B3BE-CDEE62A48D57}"/>
    <dgm:cxn modelId="{5AF94497-2347-4346-9D06-3B24C9458B2D}" srcId="{99FE67FE-2C9F-4881-857B-48010C152895}" destId="{EA3C618F-84F8-4657-B129-9A0F7E05A374}" srcOrd="4" destOrd="0" parTransId="{02D7A7B5-D5D5-4E8E-8AA7-D61895072666}" sibTransId="{165FB73E-D5B9-4896-AE96-AB7D15D67DF0}"/>
    <dgm:cxn modelId="{07E20A9B-5D53-46D8-98DF-0E220ED70867}" type="presOf" srcId="{05446956-C009-4E4D-9FCE-C1169500DF5F}" destId="{EDDF0991-82B4-4856-B0F0-18A4BE172273}" srcOrd="0" destOrd="0" presId="urn:microsoft.com/office/officeart/2008/layout/LinedList"/>
    <dgm:cxn modelId="{2731CCA5-3EF1-48B7-8B1D-70D248C5B063}" type="presOf" srcId="{EA3C618F-84F8-4657-B129-9A0F7E05A374}" destId="{8F2C3EBF-96E6-48F2-9182-1363049309BF}" srcOrd="0" destOrd="0" presId="urn:microsoft.com/office/officeart/2008/layout/LinedList"/>
    <dgm:cxn modelId="{D32960B7-65C9-43FB-A5D9-732D9269CB15}" srcId="{99FE67FE-2C9F-4881-857B-48010C152895}" destId="{758A996C-380E-47A2-9DCF-019137833182}" srcOrd="1" destOrd="0" parTransId="{D6B12AB3-FA8F-478C-9741-985839FF2FCF}" sibTransId="{54737F09-3FFC-4190-A50C-D10DE2FA4302}"/>
    <dgm:cxn modelId="{C84BEDC3-D80A-4644-8651-590A0E48E0C8}" type="presOf" srcId="{758A996C-380E-47A2-9DCF-019137833182}" destId="{A93BFAA6-1973-4E88-AA44-8193630D49A5}" srcOrd="0" destOrd="0" presId="urn:microsoft.com/office/officeart/2008/layout/LinedList"/>
    <dgm:cxn modelId="{505617F2-6DDF-49FF-A3A4-37D156BF497A}" type="presOf" srcId="{BBDCE4AB-957A-48A5-9FB3-D3BC2613CCC4}" destId="{8299BED6-940B-4AC9-90D1-A07157B9CA17}" srcOrd="0" destOrd="0" presId="urn:microsoft.com/office/officeart/2008/layout/LinedList"/>
    <dgm:cxn modelId="{2718BF15-3D2C-40FF-8F8D-BBA5EA066C38}" type="presParOf" srcId="{8D85FE89-EF13-4F55-A85C-62CF5B897563}" destId="{E568822D-9D7F-4512-A7D6-0890DDEE79C0}" srcOrd="0" destOrd="0" presId="urn:microsoft.com/office/officeart/2008/layout/LinedList"/>
    <dgm:cxn modelId="{85202912-CE49-4DE7-857A-24923605A5AE}" type="presParOf" srcId="{8D85FE89-EF13-4F55-A85C-62CF5B897563}" destId="{D0089ABD-0A42-47C6-8941-B0D33A27A9AE}" srcOrd="1" destOrd="0" presId="urn:microsoft.com/office/officeart/2008/layout/LinedList"/>
    <dgm:cxn modelId="{884E5E44-40DA-4CA4-A2DF-207F83FA243B}" type="presParOf" srcId="{D0089ABD-0A42-47C6-8941-B0D33A27A9AE}" destId="{091B0666-CCEA-42E0-9A3B-80914294AC16}" srcOrd="0" destOrd="0" presId="urn:microsoft.com/office/officeart/2008/layout/LinedList"/>
    <dgm:cxn modelId="{210FA71D-69A3-4598-8B55-21FE09C7F7D0}" type="presParOf" srcId="{D0089ABD-0A42-47C6-8941-B0D33A27A9AE}" destId="{42FDFDC8-18EA-423B-9790-2F80D93FE8B2}" srcOrd="1" destOrd="0" presId="urn:microsoft.com/office/officeart/2008/layout/LinedList"/>
    <dgm:cxn modelId="{1F23D67F-096F-4FEA-B39A-8209BDE2E66A}" type="presParOf" srcId="{42FDFDC8-18EA-423B-9790-2F80D93FE8B2}" destId="{5900D785-7335-40D4-955B-C19FBCFE46D2}" srcOrd="0" destOrd="0" presId="urn:microsoft.com/office/officeart/2008/layout/LinedList"/>
    <dgm:cxn modelId="{9C363383-50BD-41F5-A894-52A06724C213}" type="presParOf" srcId="{42FDFDC8-18EA-423B-9790-2F80D93FE8B2}" destId="{94F647C0-8F3F-4D95-95A0-F00B11180B6F}" srcOrd="1" destOrd="0" presId="urn:microsoft.com/office/officeart/2008/layout/LinedList"/>
    <dgm:cxn modelId="{71AFFCD5-0122-4DE7-B8F4-A67C9B4F0DC5}" type="presParOf" srcId="{94F647C0-8F3F-4D95-95A0-F00B11180B6F}" destId="{DE3923F8-46DB-4DAC-889D-1E7BB8E35C25}" srcOrd="0" destOrd="0" presId="urn:microsoft.com/office/officeart/2008/layout/LinedList"/>
    <dgm:cxn modelId="{1E572CA0-A9B1-4D35-A799-696277D54303}" type="presParOf" srcId="{94F647C0-8F3F-4D95-95A0-F00B11180B6F}" destId="{8299BED6-940B-4AC9-90D1-A07157B9CA17}" srcOrd="1" destOrd="0" presId="urn:microsoft.com/office/officeart/2008/layout/LinedList"/>
    <dgm:cxn modelId="{9C7F4344-3818-4760-820D-C3F954DBD63B}" type="presParOf" srcId="{94F647C0-8F3F-4D95-95A0-F00B11180B6F}" destId="{8B2A4BF9-1D08-4AA3-B12F-4B10C2103BE5}" srcOrd="2" destOrd="0" presId="urn:microsoft.com/office/officeart/2008/layout/LinedList"/>
    <dgm:cxn modelId="{6EBDF13B-B771-4F97-97B6-01D34CE45FBB}" type="presParOf" srcId="{42FDFDC8-18EA-423B-9790-2F80D93FE8B2}" destId="{EA97D6DD-C31A-41D1-96D4-64F6249E1BE0}" srcOrd="2" destOrd="0" presId="urn:microsoft.com/office/officeart/2008/layout/LinedList"/>
    <dgm:cxn modelId="{FBDB6F14-2876-48AA-B1E8-B11A53A076D0}" type="presParOf" srcId="{42FDFDC8-18EA-423B-9790-2F80D93FE8B2}" destId="{2797DCE8-62B3-4F0B-9F27-43EFFEE45290}" srcOrd="3" destOrd="0" presId="urn:microsoft.com/office/officeart/2008/layout/LinedList"/>
    <dgm:cxn modelId="{ADD77FDD-F755-4965-9C26-7AE4C02F3339}" type="presParOf" srcId="{42FDFDC8-18EA-423B-9790-2F80D93FE8B2}" destId="{CFB732DF-7962-46C8-9F6D-620EF8879017}" srcOrd="4" destOrd="0" presId="urn:microsoft.com/office/officeart/2008/layout/LinedList"/>
    <dgm:cxn modelId="{786C608F-F546-44AB-9977-E6F99106E044}" type="presParOf" srcId="{CFB732DF-7962-46C8-9F6D-620EF8879017}" destId="{0D09C913-96F2-4C14-B6FF-1ECFB231CC48}" srcOrd="0" destOrd="0" presId="urn:microsoft.com/office/officeart/2008/layout/LinedList"/>
    <dgm:cxn modelId="{7B00B969-324E-4058-B112-84B9476285CF}" type="presParOf" srcId="{CFB732DF-7962-46C8-9F6D-620EF8879017}" destId="{A93BFAA6-1973-4E88-AA44-8193630D49A5}" srcOrd="1" destOrd="0" presId="urn:microsoft.com/office/officeart/2008/layout/LinedList"/>
    <dgm:cxn modelId="{246E1081-C902-4A8A-8D18-5E6EBDD35A6F}" type="presParOf" srcId="{CFB732DF-7962-46C8-9F6D-620EF8879017}" destId="{9D14A533-0540-4419-9010-4DD340491086}" srcOrd="2" destOrd="0" presId="urn:microsoft.com/office/officeart/2008/layout/LinedList"/>
    <dgm:cxn modelId="{8D2C7612-497C-4DD7-9E2B-5AC0781D65DC}" type="presParOf" srcId="{42FDFDC8-18EA-423B-9790-2F80D93FE8B2}" destId="{1789B0BD-C35C-4EA4-AB3B-E0AA19DE06B5}" srcOrd="5" destOrd="0" presId="urn:microsoft.com/office/officeart/2008/layout/LinedList"/>
    <dgm:cxn modelId="{E98C6836-9302-430F-A90E-EA7CA103C605}" type="presParOf" srcId="{42FDFDC8-18EA-423B-9790-2F80D93FE8B2}" destId="{D32F9B5F-5AFD-4E15-BDED-28C8EEDF91E3}" srcOrd="6" destOrd="0" presId="urn:microsoft.com/office/officeart/2008/layout/LinedList"/>
    <dgm:cxn modelId="{C8DEADE0-469E-43D3-B8E4-5F32D1263ACF}" type="presParOf" srcId="{42FDFDC8-18EA-423B-9790-2F80D93FE8B2}" destId="{05543676-C7C1-43ED-830E-695F3CD82F46}" srcOrd="7" destOrd="0" presId="urn:microsoft.com/office/officeart/2008/layout/LinedList"/>
    <dgm:cxn modelId="{1CF72A01-F494-4DB9-9B19-D053FE3537D4}" type="presParOf" srcId="{05543676-C7C1-43ED-830E-695F3CD82F46}" destId="{511D345F-5092-4BF2-AAC8-FF438F8EA01A}" srcOrd="0" destOrd="0" presId="urn:microsoft.com/office/officeart/2008/layout/LinedList"/>
    <dgm:cxn modelId="{C95548FD-EC2A-4BE4-8C30-F98B5C58DC8A}" type="presParOf" srcId="{05543676-C7C1-43ED-830E-695F3CD82F46}" destId="{F4E39A1F-4CA7-40CE-BF1E-E5C3B067D4F6}" srcOrd="1" destOrd="0" presId="urn:microsoft.com/office/officeart/2008/layout/LinedList"/>
    <dgm:cxn modelId="{E3018CDD-29FF-40E8-808F-2C8A8C94B7D1}" type="presParOf" srcId="{05543676-C7C1-43ED-830E-695F3CD82F46}" destId="{FF0FB668-D132-4062-B876-F495D4656102}" srcOrd="2" destOrd="0" presId="urn:microsoft.com/office/officeart/2008/layout/LinedList"/>
    <dgm:cxn modelId="{56EFE006-E04C-4F85-B38D-7FE5D68B3297}" type="presParOf" srcId="{42FDFDC8-18EA-423B-9790-2F80D93FE8B2}" destId="{5E6B0F21-51BF-4E6C-A45F-1D24335B604B}" srcOrd="8" destOrd="0" presId="urn:microsoft.com/office/officeart/2008/layout/LinedList"/>
    <dgm:cxn modelId="{9F248743-5741-486D-B293-5A98A06B8134}" type="presParOf" srcId="{42FDFDC8-18EA-423B-9790-2F80D93FE8B2}" destId="{65BA6D46-BD17-45C7-9655-C219E14A9C6D}" srcOrd="9" destOrd="0" presId="urn:microsoft.com/office/officeart/2008/layout/LinedList"/>
    <dgm:cxn modelId="{E2E75504-DD9B-4017-9DF6-1A174414FDEA}" type="presParOf" srcId="{42FDFDC8-18EA-423B-9790-2F80D93FE8B2}" destId="{A2F57FFC-267F-4288-94F3-6AB7FDDAD2FA}" srcOrd="10" destOrd="0" presId="urn:microsoft.com/office/officeart/2008/layout/LinedList"/>
    <dgm:cxn modelId="{D394A662-055B-4090-8F29-BD7757B3F194}" type="presParOf" srcId="{A2F57FFC-267F-4288-94F3-6AB7FDDAD2FA}" destId="{D1B154D5-5E36-4586-AEC0-402DB0153DA5}" srcOrd="0" destOrd="0" presId="urn:microsoft.com/office/officeart/2008/layout/LinedList"/>
    <dgm:cxn modelId="{9A9D408C-9E0C-417B-95EE-3E1225792656}" type="presParOf" srcId="{A2F57FFC-267F-4288-94F3-6AB7FDDAD2FA}" destId="{EDDF0991-82B4-4856-B0F0-18A4BE172273}" srcOrd="1" destOrd="0" presId="urn:microsoft.com/office/officeart/2008/layout/LinedList"/>
    <dgm:cxn modelId="{495BF4DA-6378-4407-8E43-B13192FB785F}" type="presParOf" srcId="{A2F57FFC-267F-4288-94F3-6AB7FDDAD2FA}" destId="{8D54332A-F45D-48E2-BC54-6F7234B6535A}" srcOrd="2" destOrd="0" presId="urn:microsoft.com/office/officeart/2008/layout/LinedList"/>
    <dgm:cxn modelId="{99E852CA-ADA8-406C-AF74-9AE51268C511}" type="presParOf" srcId="{42FDFDC8-18EA-423B-9790-2F80D93FE8B2}" destId="{411DB24F-2F93-46EA-B800-3E5E47906279}" srcOrd="11" destOrd="0" presId="urn:microsoft.com/office/officeart/2008/layout/LinedList"/>
    <dgm:cxn modelId="{94E5034C-493F-4C49-820E-58C601452EBB}" type="presParOf" srcId="{42FDFDC8-18EA-423B-9790-2F80D93FE8B2}" destId="{0343152A-542E-4E28-9F43-7684B585C91F}" srcOrd="12" destOrd="0" presId="urn:microsoft.com/office/officeart/2008/layout/LinedList"/>
    <dgm:cxn modelId="{F6D72E48-3760-4D9C-8E44-3ADF2FA3F0C2}" type="presParOf" srcId="{42FDFDC8-18EA-423B-9790-2F80D93FE8B2}" destId="{BEFCDE5A-BE1E-4738-ABBC-998E0971D6A0}" srcOrd="13" destOrd="0" presId="urn:microsoft.com/office/officeart/2008/layout/LinedList"/>
    <dgm:cxn modelId="{01588962-F0F3-445F-8187-B40FFAB46013}" type="presParOf" srcId="{BEFCDE5A-BE1E-4738-ABBC-998E0971D6A0}" destId="{11DE6692-FEAD-4BA3-9E8D-DA73F70547B4}" srcOrd="0" destOrd="0" presId="urn:microsoft.com/office/officeart/2008/layout/LinedList"/>
    <dgm:cxn modelId="{A56B9AA7-B8F0-4E4B-8D60-B9C0CFA90AA7}" type="presParOf" srcId="{BEFCDE5A-BE1E-4738-ABBC-998E0971D6A0}" destId="{8F2C3EBF-96E6-48F2-9182-1363049309BF}" srcOrd="1" destOrd="0" presId="urn:microsoft.com/office/officeart/2008/layout/LinedList"/>
    <dgm:cxn modelId="{0F009B01-D008-43B3-BF75-9C280405F542}" type="presParOf" srcId="{BEFCDE5A-BE1E-4738-ABBC-998E0971D6A0}" destId="{FB2C58DA-2E3C-4D29-89BF-476F893A9A00}" srcOrd="2" destOrd="0" presId="urn:microsoft.com/office/officeart/2008/layout/LinedList"/>
    <dgm:cxn modelId="{D0E17276-BC67-4377-BA81-AD9D8467E186}" type="presParOf" srcId="{42FDFDC8-18EA-423B-9790-2F80D93FE8B2}" destId="{6DE8A15D-E3C5-407B-87CA-3F4387685008}" srcOrd="14" destOrd="0" presId="urn:microsoft.com/office/officeart/2008/layout/LinedList"/>
    <dgm:cxn modelId="{0EB621FE-F70F-4853-9F29-EE012BA4EA11}" type="presParOf" srcId="{42FDFDC8-18EA-423B-9790-2F80D93FE8B2}" destId="{DD78F2B6-B600-4176-80E8-A8838F4929AD}" srcOrd="15" destOrd="0" presId="urn:microsoft.com/office/officeart/2008/layout/LinedList"/>
    <dgm:cxn modelId="{F10FC2D4-9C35-4EA5-86BA-65189AAC64C0}" type="presParOf" srcId="{42FDFDC8-18EA-423B-9790-2F80D93FE8B2}" destId="{04099716-E318-4A9D-8B84-3CF662D0A63B}" srcOrd="16" destOrd="0" presId="urn:microsoft.com/office/officeart/2008/layout/LinedList"/>
    <dgm:cxn modelId="{8E09250D-764F-49A3-BE4C-9C986D9A9051}" type="presParOf" srcId="{04099716-E318-4A9D-8B84-3CF662D0A63B}" destId="{32F86ED9-1C8B-4A5E-851F-B532DEAD8D20}" srcOrd="0" destOrd="0" presId="urn:microsoft.com/office/officeart/2008/layout/LinedList"/>
    <dgm:cxn modelId="{F1E0E638-68A1-47FD-9796-EAB9CEB12FAD}" type="presParOf" srcId="{04099716-E318-4A9D-8B84-3CF662D0A63B}" destId="{D3007FB4-955E-43CD-92CE-0C46C62146A0}" srcOrd="1" destOrd="0" presId="urn:microsoft.com/office/officeart/2008/layout/LinedList"/>
    <dgm:cxn modelId="{7D75702D-0159-4FBD-913F-590ADBDC82BF}" type="presParOf" srcId="{04099716-E318-4A9D-8B84-3CF662D0A63B}" destId="{9B198F53-4605-44BF-86D7-0496AB694A04}" srcOrd="2" destOrd="0" presId="urn:microsoft.com/office/officeart/2008/layout/LinedList"/>
    <dgm:cxn modelId="{6BA12A2E-4BAF-4A63-B063-EF757537EF4F}" type="presParOf" srcId="{42FDFDC8-18EA-423B-9790-2F80D93FE8B2}" destId="{02216D88-9E30-410E-8C6B-331B3FE959B5}" srcOrd="17" destOrd="0" presId="urn:microsoft.com/office/officeart/2008/layout/LinedList"/>
    <dgm:cxn modelId="{DB485632-2EB8-4B65-BD0E-4D067164EA2C}" type="presParOf" srcId="{42FDFDC8-18EA-423B-9790-2F80D93FE8B2}" destId="{95E42DA1-3B95-4EBF-9069-CE1833D2CA57}"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2C1BB6-B6F1-45B4-B994-C6F07022E7D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FEB80AF-795E-41FD-BA98-23A9A082FB20}">
      <dgm:prSet phldrT="[Text]"/>
      <dgm:spPr/>
      <dgm:t>
        <a:bodyPr/>
        <a:lstStyle/>
        <a:p>
          <a:r>
            <a:rPr lang="en-US" dirty="0"/>
            <a:t>Main meeting</a:t>
          </a:r>
        </a:p>
      </dgm:t>
    </dgm:pt>
    <dgm:pt modelId="{6E7CD4AD-59A2-4596-865F-EA42F313A367}" type="parTrans" cxnId="{A2BF16E7-A32C-4913-931C-2B8B86717C07}">
      <dgm:prSet/>
      <dgm:spPr/>
      <dgm:t>
        <a:bodyPr/>
        <a:lstStyle/>
        <a:p>
          <a:endParaRPr lang="en-US"/>
        </a:p>
      </dgm:t>
    </dgm:pt>
    <dgm:pt modelId="{E6862712-6391-4517-9C4B-B1625F998820}" type="sibTrans" cxnId="{A2BF16E7-A32C-4913-931C-2B8B86717C07}">
      <dgm:prSet/>
      <dgm:spPr/>
      <dgm:t>
        <a:bodyPr/>
        <a:lstStyle/>
        <a:p>
          <a:endParaRPr lang="en-US"/>
        </a:p>
      </dgm:t>
    </dgm:pt>
    <dgm:pt modelId="{606B70A5-16B9-4687-B5E5-75B33EDC0878}">
      <dgm:prSet phldrT="[Text]"/>
      <dgm:spPr/>
      <dgm:t>
        <a:bodyPr/>
        <a:lstStyle/>
        <a:p>
          <a:r>
            <a:rPr lang="en-US" dirty="0"/>
            <a:t>Encourage participation</a:t>
          </a:r>
        </a:p>
      </dgm:t>
    </dgm:pt>
    <dgm:pt modelId="{445FF6E8-EA4F-4DB5-B465-D7054FE03732}" type="parTrans" cxnId="{9C10B4E2-5BED-47FC-B3AD-CC89728CC446}">
      <dgm:prSet/>
      <dgm:spPr/>
      <dgm:t>
        <a:bodyPr/>
        <a:lstStyle/>
        <a:p>
          <a:endParaRPr lang="en-US"/>
        </a:p>
      </dgm:t>
    </dgm:pt>
    <dgm:pt modelId="{FDE0CB11-32BC-491F-B257-F16F16E213A2}" type="sibTrans" cxnId="{9C10B4E2-5BED-47FC-B3AD-CC89728CC446}">
      <dgm:prSet/>
      <dgm:spPr/>
      <dgm:t>
        <a:bodyPr/>
        <a:lstStyle/>
        <a:p>
          <a:endParaRPr lang="en-US"/>
        </a:p>
      </dgm:t>
    </dgm:pt>
    <dgm:pt modelId="{BB0ECDD9-4147-429F-A6C5-F8C21541FF1D}">
      <dgm:prSet phldrT="[Text]"/>
      <dgm:spPr/>
      <dgm:t>
        <a:bodyPr/>
        <a:lstStyle/>
        <a:p>
          <a:r>
            <a:rPr lang="en-US" dirty="0"/>
            <a:t>Ask open ended questions</a:t>
          </a:r>
        </a:p>
      </dgm:t>
    </dgm:pt>
    <dgm:pt modelId="{B9D9413C-5B41-4D2B-ACA8-90B389300FA0}" type="parTrans" cxnId="{EC6A2D54-C974-4980-98EB-2DFDC1030498}">
      <dgm:prSet/>
      <dgm:spPr/>
      <dgm:t>
        <a:bodyPr/>
        <a:lstStyle/>
        <a:p>
          <a:endParaRPr lang="en-US"/>
        </a:p>
      </dgm:t>
    </dgm:pt>
    <dgm:pt modelId="{B2561069-D741-41DD-8BF6-F43E10B281FD}" type="sibTrans" cxnId="{EC6A2D54-C974-4980-98EB-2DFDC1030498}">
      <dgm:prSet/>
      <dgm:spPr/>
      <dgm:t>
        <a:bodyPr/>
        <a:lstStyle/>
        <a:p>
          <a:endParaRPr lang="en-US"/>
        </a:p>
      </dgm:t>
    </dgm:pt>
    <dgm:pt modelId="{BB2B5182-BC1D-4347-B391-9587C683A412}">
      <dgm:prSet phldrT="[Text]"/>
      <dgm:spPr/>
      <dgm:t>
        <a:bodyPr/>
        <a:lstStyle/>
        <a:p>
          <a:r>
            <a:rPr lang="en-US" dirty="0"/>
            <a:t>Ask participants by name to respond if they are inactive</a:t>
          </a:r>
        </a:p>
      </dgm:t>
    </dgm:pt>
    <dgm:pt modelId="{572855E1-9DEF-4A89-913C-82DA169707E6}" type="parTrans" cxnId="{877B1B92-5D2C-49CB-A507-1798A7F7AA5E}">
      <dgm:prSet/>
      <dgm:spPr/>
      <dgm:t>
        <a:bodyPr/>
        <a:lstStyle/>
        <a:p>
          <a:endParaRPr lang="en-US"/>
        </a:p>
      </dgm:t>
    </dgm:pt>
    <dgm:pt modelId="{12C63C88-BC34-4440-A7AC-764423820672}" type="sibTrans" cxnId="{877B1B92-5D2C-49CB-A507-1798A7F7AA5E}">
      <dgm:prSet/>
      <dgm:spPr/>
      <dgm:t>
        <a:bodyPr/>
        <a:lstStyle/>
        <a:p>
          <a:endParaRPr lang="en-US"/>
        </a:p>
      </dgm:t>
    </dgm:pt>
    <dgm:pt modelId="{4642A4FE-B9C5-4BFD-97C9-BAE59B25476C}">
      <dgm:prSet phldrT="[Text]"/>
      <dgm:spPr/>
      <dgm:t>
        <a:bodyPr/>
        <a:lstStyle/>
        <a:p>
          <a:r>
            <a:rPr lang="en-US" dirty="0"/>
            <a:t>Observe participants’ non-verbal feedback and identify confusions and address the issue</a:t>
          </a:r>
        </a:p>
      </dgm:t>
    </dgm:pt>
    <dgm:pt modelId="{7271B52D-3157-4495-A16F-8081B6CB17FD}" type="parTrans" cxnId="{2C363709-4C1F-4A61-BC7C-63CA3BC34969}">
      <dgm:prSet/>
      <dgm:spPr/>
      <dgm:t>
        <a:bodyPr/>
        <a:lstStyle/>
        <a:p>
          <a:endParaRPr lang="en-US"/>
        </a:p>
      </dgm:t>
    </dgm:pt>
    <dgm:pt modelId="{D47D2466-38E9-4F38-9058-C2A21246899D}" type="sibTrans" cxnId="{2C363709-4C1F-4A61-BC7C-63CA3BC34969}">
      <dgm:prSet/>
      <dgm:spPr/>
      <dgm:t>
        <a:bodyPr/>
        <a:lstStyle/>
        <a:p>
          <a:endParaRPr lang="en-US"/>
        </a:p>
      </dgm:t>
    </dgm:pt>
    <dgm:pt modelId="{7CA1896E-1C05-4E65-AF73-ABFB52A3B168}">
      <dgm:prSet phldrT="[Text]"/>
      <dgm:spPr/>
      <dgm:t>
        <a:bodyPr/>
        <a:lstStyle/>
        <a:p>
          <a:r>
            <a:rPr lang="en-US" dirty="0"/>
            <a:t>Summarize key points of after every agenda item for clarity and build consensus</a:t>
          </a:r>
        </a:p>
      </dgm:t>
    </dgm:pt>
    <dgm:pt modelId="{DDBDE514-374B-4CBD-9ED3-670EBB42C39F}" type="parTrans" cxnId="{69E6A9AD-A5BE-4826-9E52-4E837C188132}">
      <dgm:prSet/>
      <dgm:spPr/>
      <dgm:t>
        <a:bodyPr/>
        <a:lstStyle/>
        <a:p>
          <a:endParaRPr lang="en-US"/>
        </a:p>
      </dgm:t>
    </dgm:pt>
    <dgm:pt modelId="{5114BDA1-623A-40F5-B506-764906706A23}" type="sibTrans" cxnId="{69E6A9AD-A5BE-4826-9E52-4E837C188132}">
      <dgm:prSet/>
      <dgm:spPr/>
      <dgm:t>
        <a:bodyPr/>
        <a:lstStyle/>
        <a:p>
          <a:endParaRPr lang="en-US"/>
        </a:p>
      </dgm:t>
    </dgm:pt>
    <dgm:pt modelId="{6F24C216-7CDA-4828-A2BE-C46680B651BE}" type="pres">
      <dgm:prSet presAssocID="{732C1BB6-B6F1-45B4-B994-C6F07022E7D9}" presName="vert0" presStyleCnt="0">
        <dgm:presLayoutVars>
          <dgm:dir/>
          <dgm:animOne val="branch"/>
          <dgm:animLvl val="lvl"/>
        </dgm:presLayoutVars>
      </dgm:prSet>
      <dgm:spPr/>
    </dgm:pt>
    <dgm:pt modelId="{C568A32E-5E8B-40FF-ACDB-C12DC07FD4AE}" type="pres">
      <dgm:prSet presAssocID="{4FEB80AF-795E-41FD-BA98-23A9A082FB20}" presName="thickLine" presStyleLbl="alignNode1" presStyleIdx="0" presStyleCnt="1"/>
      <dgm:spPr/>
    </dgm:pt>
    <dgm:pt modelId="{FB7940D0-F088-43BB-BD65-783A714EB065}" type="pres">
      <dgm:prSet presAssocID="{4FEB80AF-795E-41FD-BA98-23A9A082FB20}" presName="horz1" presStyleCnt="0"/>
      <dgm:spPr/>
    </dgm:pt>
    <dgm:pt modelId="{5465B80B-E53A-48EA-9B2E-80A07628AE05}" type="pres">
      <dgm:prSet presAssocID="{4FEB80AF-795E-41FD-BA98-23A9A082FB20}" presName="tx1" presStyleLbl="revTx" presStyleIdx="0" presStyleCnt="6"/>
      <dgm:spPr/>
    </dgm:pt>
    <dgm:pt modelId="{10DF869A-2DFD-4023-BD6E-6489A3C7F7BB}" type="pres">
      <dgm:prSet presAssocID="{4FEB80AF-795E-41FD-BA98-23A9A082FB20}" presName="vert1" presStyleCnt="0"/>
      <dgm:spPr/>
    </dgm:pt>
    <dgm:pt modelId="{A9CDE3B2-69EA-4E07-9EE0-1728B61D5FB1}" type="pres">
      <dgm:prSet presAssocID="{606B70A5-16B9-4687-B5E5-75B33EDC0878}" presName="vertSpace2a" presStyleCnt="0"/>
      <dgm:spPr/>
    </dgm:pt>
    <dgm:pt modelId="{C75C0167-5DEB-4E2E-AE17-E0A5E007AEC9}" type="pres">
      <dgm:prSet presAssocID="{606B70A5-16B9-4687-B5E5-75B33EDC0878}" presName="horz2" presStyleCnt="0"/>
      <dgm:spPr/>
    </dgm:pt>
    <dgm:pt modelId="{C6C77082-95E7-4BFA-8438-FB4AD4DCC1EF}" type="pres">
      <dgm:prSet presAssocID="{606B70A5-16B9-4687-B5E5-75B33EDC0878}" presName="horzSpace2" presStyleCnt="0"/>
      <dgm:spPr/>
    </dgm:pt>
    <dgm:pt modelId="{2063DE29-135F-42C8-8869-A29535D008DA}" type="pres">
      <dgm:prSet presAssocID="{606B70A5-16B9-4687-B5E5-75B33EDC0878}" presName="tx2" presStyleLbl="revTx" presStyleIdx="1" presStyleCnt="6"/>
      <dgm:spPr/>
    </dgm:pt>
    <dgm:pt modelId="{EE4621F9-0499-42A6-B045-91A2401FB9E0}" type="pres">
      <dgm:prSet presAssocID="{606B70A5-16B9-4687-B5E5-75B33EDC0878}" presName="vert2" presStyleCnt="0"/>
      <dgm:spPr/>
    </dgm:pt>
    <dgm:pt modelId="{382FA683-34B6-4A29-9B46-D697B5541692}" type="pres">
      <dgm:prSet presAssocID="{606B70A5-16B9-4687-B5E5-75B33EDC0878}" presName="thinLine2b" presStyleLbl="callout" presStyleIdx="0" presStyleCnt="5"/>
      <dgm:spPr/>
    </dgm:pt>
    <dgm:pt modelId="{C16B3B74-2286-4F41-B696-21421954DC1B}" type="pres">
      <dgm:prSet presAssocID="{606B70A5-16B9-4687-B5E5-75B33EDC0878}" presName="vertSpace2b" presStyleCnt="0"/>
      <dgm:spPr/>
    </dgm:pt>
    <dgm:pt modelId="{5F53B529-70EB-46AA-BC8F-F018F58DD594}" type="pres">
      <dgm:prSet presAssocID="{BB0ECDD9-4147-429F-A6C5-F8C21541FF1D}" presName="horz2" presStyleCnt="0"/>
      <dgm:spPr/>
    </dgm:pt>
    <dgm:pt modelId="{181F6019-A5BA-42E0-931F-E84C27BCBE72}" type="pres">
      <dgm:prSet presAssocID="{BB0ECDD9-4147-429F-A6C5-F8C21541FF1D}" presName="horzSpace2" presStyleCnt="0"/>
      <dgm:spPr/>
    </dgm:pt>
    <dgm:pt modelId="{3A53FA06-3427-4369-BFDD-201057054745}" type="pres">
      <dgm:prSet presAssocID="{BB0ECDD9-4147-429F-A6C5-F8C21541FF1D}" presName="tx2" presStyleLbl="revTx" presStyleIdx="2" presStyleCnt="6"/>
      <dgm:spPr/>
    </dgm:pt>
    <dgm:pt modelId="{D1AF100E-8A5B-43FD-9ECA-8A32164A01C5}" type="pres">
      <dgm:prSet presAssocID="{BB0ECDD9-4147-429F-A6C5-F8C21541FF1D}" presName="vert2" presStyleCnt="0"/>
      <dgm:spPr/>
    </dgm:pt>
    <dgm:pt modelId="{2F92EC82-8F0E-4C8C-A597-D4E80C7EDE3E}" type="pres">
      <dgm:prSet presAssocID="{BB0ECDD9-4147-429F-A6C5-F8C21541FF1D}" presName="thinLine2b" presStyleLbl="callout" presStyleIdx="1" presStyleCnt="5"/>
      <dgm:spPr/>
    </dgm:pt>
    <dgm:pt modelId="{897C8E2D-3F4E-48EC-852A-5583586DE4AE}" type="pres">
      <dgm:prSet presAssocID="{BB0ECDD9-4147-429F-A6C5-F8C21541FF1D}" presName="vertSpace2b" presStyleCnt="0"/>
      <dgm:spPr/>
    </dgm:pt>
    <dgm:pt modelId="{AFD37B21-0F93-4CFD-97D4-23E82149E412}" type="pres">
      <dgm:prSet presAssocID="{BB2B5182-BC1D-4347-B391-9587C683A412}" presName="horz2" presStyleCnt="0"/>
      <dgm:spPr/>
    </dgm:pt>
    <dgm:pt modelId="{69F12D4A-E531-408E-9515-CDFE6563F200}" type="pres">
      <dgm:prSet presAssocID="{BB2B5182-BC1D-4347-B391-9587C683A412}" presName="horzSpace2" presStyleCnt="0"/>
      <dgm:spPr/>
    </dgm:pt>
    <dgm:pt modelId="{9C3AE656-FEAB-4943-840D-2147D7724DBF}" type="pres">
      <dgm:prSet presAssocID="{BB2B5182-BC1D-4347-B391-9587C683A412}" presName="tx2" presStyleLbl="revTx" presStyleIdx="3" presStyleCnt="6"/>
      <dgm:spPr/>
    </dgm:pt>
    <dgm:pt modelId="{E04B29C6-CA06-48EB-988A-967312D07510}" type="pres">
      <dgm:prSet presAssocID="{BB2B5182-BC1D-4347-B391-9587C683A412}" presName="vert2" presStyleCnt="0"/>
      <dgm:spPr/>
    </dgm:pt>
    <dgm:pt modelId="{D06176A5-29E8-4FF6-9513-BECAB7DE63C3}" type="pres">
      <dgm:prSet presAssocID="{BB2B5182-BC1D-4347-B391-9587C683A412}" presName="thinLine2b" presStyleLbl="callout" presStyleIdx="2" presStyleCnt="5"/>
      <dgm:spPr/>
    </dgm:pt>
    <dgm:pt modelId="{F7F43D18-E74A-4C6A-8EEE-DD98F388E592}" type="pres">
      <dgm:prSet presAssocID="{BB2B5182-BC1D-4347-B391-9587C683A412}" presName="vertSpace2b" presStyleCnt="0"/>
      <dgm:spPr/>
    </dgm:pt>
    <dgm:pt modelId="{D536CBCB-C186-4CFF-9AB6-19C7D41526B8}" type="pres">
      <dgm:prSet presAssocID="{4642A4FE-B9C5-4BFD-97C9-BAE59B25476C}" presName="horz2" presStyleCnt="0"/>
      <dgm:spPr/>
    </dgm:pt>
    <dgm:pt modelId="{4F4D3C36-591D-469E-8707-B59371D0F741}" type="pres">
      <dgm:prSet presAssocID="{4642A4FE-B9C5-4BFD-97C9-BAE59B25476C}" presName="horzSpace2" presStyleCnt="0"/>
      <dgm:spPr/>
    </dgm:pt>
    <dgm:pt modelId="{5880274F-2895-4E67-987B-F9ACB4108D62}" type="pres">
      <dgm:prSet presAssocID="{4642A4FE-B9C5-4BFD-97C9-BAE59B25476C}" presName="tx2" presStyleLbl="revTx" presStyleIdx="4" presStyleCnt="6"/>
      <dgm:spPr/>
    </dgm:pt>
    <dgm:pt modelId="{367E80CC-870E-4DF3-8D04-C7C4EB3067CD}" type="pres">
      <dgm:prSet presAssocID="{4642A4FE-B9C5-4BFD-97C9-BAE59B25476C}" presName="vert2" presStyleCnt="0"/>
      <dgm:spPr/>
    </dgm:pt>
    <dgm:pt modelId="{04448D8F-448E-46DB-B756-48713ACFE595}" type="pres">
      <dgm:prSet presAssocID="{4642A4FE-B9C5-4BFD-97C9-BAE59B25476C}" presName="thinLine2b" presStyleLbl="callout" presStyleIdx="3" presStyleCnt="5"/>
      <dgm:spPr/>
    </dgm:pt>
    <dgm:pt modelId="{46FFA0A0-F2FB-4D94-BC73-28A278BD12BD}" type="pres">
      <dgm:prSet presAssocID="{4642A4FE-B9C5-4BFD-97C9-BAE59B25476C}" presName="vertSpace2b" presStyleCnt="0"/>
      <dgm:spPr/>
    </dgm:pt>
    <dgm:pt modelId="{BFA5BDD0-387E-485B-974D-0BA45B0C2304}" type="pres">
      <dgm:prSet presAssocID="{7CA1896E-1C05-4E65-AF73-ABFB52A3B168}" presName="horz2" presStyleCnt="0"/>
      <dgm:spPr/>
    </dgm:pt>
    <dgm:pt modelId="{610B30EB-E6F9-4339-80F1-DA27E093AD0D}" type="pres">
      <dgm:prSet presAssocID="{7CA1896E-1C05-4E65-AF73-ABFB52A3B168}" presName="horzSpace2" presStyleCnt="0"/>
      <dgm:spPr/>
    </dgm:pt>
    <dgm:pt modelId="{3F835B42-C6C2-4C72-BE8F-451A3104ECA7}" type="pres">
      <dgm:prSet presAssocID="{7CA1896E-1C05-4E65-AF73-ABFB52A3B168}" presName="tx2" presStyleLbl="revTx" presStyleIdx="5" presStyleCnt="6"/>
      <dgm:spPr/>
    </dgm:pt>
    <dgm:pt modelId="{1CC6DAA7-2852-49B6-A54D-0F7B56B4904F}" type="pres">
      <dgm:prSet presAssocID="{7CA1896E-1C05-4E65-AF73-ABFB52A3B168}" presName="vert2" presStyleCnt="0"/>
      <dgm:spPr/>
    </dgm:pt>
    <dgm:pt modelId="{78EB7174-AB87-4FB6-87D0-4E57E9B725D4}" type="pres">
      <dgm:prSet presAssocID="{7CA1896E-1C05-4E65-AF73-ABFB52A3B168}" presName="thinLine2b" presStyleLbl="callout" presStyleIdx="4" presStyleCnt="5"/>
      <dgm:spPr/>
    </dgm:pt>
    <dgm:pt modelId="{C52B1A31-100E-4B66-8D41-9E6B27D17E26}" type="pres">
      <dgm:prSet presAssocID="{7CA1896E-1C05-4E65-AF73-ABFB52A3B168}" presName="vertSpace2b" presStyleCnt="0"/>
      <dgm:spPr/>
    </dgm:pt>
  </dgm:ptLst>
  <dgm:cxnLst>
    <dgm:cxn modelId="{2C363709-4C1F-4A61-BC7C-63CA3BC34969}" srcId="{4FEB80AF-795E-41FD-BA98-23A9A082FB20}" destId="{4642A4FE-B9C5-4BFD-97C9-BAE59B25476C}" srcOrd="3" destOrd="0" parTransId="{7271B52D-3157-4495-A16F-8081B6CB17FD}" sibTransId="{D47D2466-38E9-4F38-9058-C2A21246899D}"/>
    <dgm:cxn modelId="{73B0EA18-DC53-4268-8C25-BE29D18D69BE}" type="presOf" srcId="{606B70A5-16B9-4687-B5E5-75B33EDC0878}" destId="{2063DE29-135F-42C8-8869-A29535D008DA}" srcOrd="0" destOrd="0" presId="urn:microsoft.com/office/officeart/2008/layout/LinedList"/>
    <dgm:cxn modelId="{F424631B-1D8C-468B-B97B-C3232DAE1912}" type="presOf" srcId="{7CA1896E-1C05-4E65-AF73-ABFB52A3B168}" destId="{3F835B42-C6C2-4C72-BE8F-451A3104ECA7}" srcOrd="0" destOrd="0" presId="urn:microsoft.com/office/officeart/2008/layout/LinedList"/>
    <dgm:cxn modelId="{F9DF7E26-462E-4ABF-906D-A6F40EE4C3BA}" type="presOf" srcId="{4642A4FE-B9C5-4BFD-97C9-BAE59B25476C}" destId="{5880274F-2895-4E67-987B-F9ACB4108D62}" srcOrd="0" destOrd="0" presId="urn:microsoft.com/office/officeart/2008/layout/LinedList"/>
    <dgm:cxn modelId="{A887E442-2881-4642-89B3-FDA8D4CBCB41}" type="presOf" srcId="{4FEB80AF-795E-41FD-BA98-23A9A082FB20}" destId="{5465B80B-E53A-48EA-9B2E-80A07628AE05}" srcOrd="0" destOrd="0" presId="urn:microsoft.com/office/officeart/2008/layout/LinedList"/>
    <dgm:cxn modelId="{EC6A2D54-C974-4980-98EB-2DFDC1030498}" srcId="{4FEB80AF-795E-41FD-BA98-23A9A082FB20}" destId="{BB0ECDD9-4147-429F-A6C5-F8C21541FF1D}" srcOrd="1" destOrd="0" parTransId="{B9D9413C-5B41-4D2B-ACA8-90B389300FA0}" sibTransId="{B2561069-D741-41DD-8BF6-F43E10B281FD}"/>
    <dgm:cxn modelId="{877B1B92-5D2C-49CB-A507-1798A7F7AA5E}" srcId="{4FEB80AF-795E-41FD-BA98-23A9A082FB20}" destId="{BB2B5182-BC1D-4347-B391-9587C683A412}" srcOrd="2" destOrd="0" parTransId="{572855E1-9DEF-4A89-913C-82DA169707E6}" sibTransId="{12C63C88-BC34-4440-A7AC-764423820672}"/>
    <dgm:cxn modelId="{4184909D-BF32-45E6-BB6C-C025331A7BA4}" type="presOf" srcId="{BB2B5182-BC1D-4347-B391-9587C683A412}" destId="{9C3AE656-FEAB-4943-840D-2147D7724DBF}" srcOrd="0" destOrd="0" presId="urn:microsoft.com/office/officeart/2008/layout/LinedList"/>
    <dgm:cxn modelId="{69E6A9AD-A5BE-4826-9E52-4E837C188132}" srcId="{4FEB80AF-795E-41FD-BA98-23A9A082FB20}" destId="{7CA1896E-1C05-4E65-AF73-ABFB52A3B168}" srcOrd="4" destOrd="0" parTransId="{DDBDE514-374B-4CBD-9ED3-670EBB42C39F}" sibTransId="{5114BDA1-623A-40F5-B506-764906706A23}"/>
    <dgm:cxn modelId="{11880EB0-01E1-4AA6-956B-BCA90317736F}" type="presOf" srcId="{732C1BB6-B6F1-45B4-B994-C6F07022E7D9}" destId="{6F24C216-7CDA-4828-A2BE-C46680B651BE}" srcOrd="0" destOrd="0" presId="urn:microsoft.com/office/officeart/2008/layout/LinedList"/>
    <dgm:cxn modelId="{E8B159BB-F860-4FA8-9FE5-C363979D88A8}" type="presOf" srcId="{BB0ECDD9-4147-429F-A6C5-F8C21541FF1D}" destId="{3A53FA06-3427-4369-BFDD-201057054745}" srcOrd="0" destOrd="0" presId="urn:microsoft.com/office/officeart/2008/layout/LinedList"/>
    <dgm:cxn modelId="{9C10B4E2-5BED-47FC-B3AD-CC89728CC446}" srcId="{4FEB80AF-795E-41FD-BA98-23A9A082FB20}" destId="{606B70A5-16B9-4687-B5E5-75B33EDC0878}" srcOrd="0" destOrd="0" parTransId="{445FF6E8-EA4F-4DB5-B465-D7054FE03732}" sibTransId="{FDE0CB11-32BC-491F-B257-F16F16E213A2}"/>
    <dgm:cxn modelId="{A2BF16E7-A32C-4913-931C-2B8B86717C07}" srcId="{732C1BB6-B6F1-45B4-B994-C6F07022E7D9}" destId="{4FEB80AF-795E-41FD-BA98-23A9A082FB20}" srcOrd="0" destOrd="0" parTransId="{6E7CD4AD-59A2-4596-865F-EA42F313A367}" sibTransId="{E6862712-6391-4517-9C4B-B1625F998820}"/>
    <dgm:cxn modelId="{294102AE-6D60-4B1C-8578-4F2AECBA3012}" type="presParOf" srcId="{6F24C216-7CDA-4828-A2BE-C46680B651BE}" destId="{C568A32E-5E8B-40FF-ACDB-C12DC07FD4AE}" srcOrd="0" destOrd="0" presId="urn:microsoft.com/office/officeart/2008/layout/LinedList"/>
    <dgm:cxn modelId="{16AD2069-3E33-4426-8243-26F2E03C8396}" type="presParOf" srcId="{6F24C216-7CDA-4828-A2BE-C46680B651BE}" destId="{FB7940D0-F088-43BB-BD65-783A714EB065}" srcOrd="1" destOrd="0" presId="urn:microsoft.com/office/officeart/2008/layout/LinedList"/>
    <dgm:cxn modelId="{32B81026-9469-48C2-BFA2-35123FB06CBE}" type="presParOf" srcId="{FB7940D0-F088-43BB-BD65-783A714EB065}" destId="{5465B80B-E53A-48EA-9B2E-80A07628AE05}" srcOrd="0" destOrd="0" presId="urn:microsoft.com/office/officeart/2008/layout/LinedList"/>
    <dgm:cxn modelId="{D8A85D9E-49D3-43B7-91AC-85ED88400DCD}" type="presParOf" srcId="{FB7940D0-F088-43BB-BD65-783A714EB065}" destId="{10DF869A-2DFD-4023-BD6E-6489A3C7F7BB}" srcOrd="1" destOrd="0" presId="urn:microsoft.com/office/officeart/2008/layout/LinedList"/>
    <dgm:cxn modelId="{FA9EF23F-F375-4282-A132-E450426C39E2}" type="presParOf" srcId="{10DF869A-2DFD-4023-BD6E-6489A3C7F7BB}" destId="{A9CDE3B2-69EA-4E07-9EE0-1728B61D5FB1}" srcOrd="0" destOrd="0" presId="urn:microsoft.com/office/officeart/2008/layout/LinedList"/>
    <dgm:cxn modelId="{549B39E5-2FDA-4A18-B3A7-6F50A0AF2D94}" type="presParOf" srcId="{10DF869A-2DFD-4023-BD6E-6489A3C7F7BB}" destId="{C75C0167-5DEB-4E2E-AE17-E0A5E007AEC9}" srcOrd="1" destOrd="0" presId="urn:microsoft.com/office/officeart/2008/layout/LinedList"/>
    <dgm:cxn modelId="{2066FF06-1333-4BCF-BB1D-9163E989C1F0}" type="presParOf" srcId="{C75C0167-5DEB-4E2E-AE17-E0A5E007AEC9}" destId="{C6C77082-95E7-4BFA-8438-FB4AD4DCC1EF}" srcOrd="0" destOrd="0" presId="urn:microsoft.com/office/officeart/2008/layout/LinedList"/>
    <dgm:cxn modelId="{1675C061-6FBD-451E-85C3-893ECE11B2DF}" type="presParOf" srcId="{C75C0167-5DEB-4E2E-AE17-E0A5E007AEC9}" destId="{2063DE29-135F-42C8-8869-A29535D008DA}" srcOrd="1" destOrd="0" presId="urn:microsoft.com/office/officeart/2008/layout/LinedList"/>
    <dgm:cxn modelId="{17820C75-2D46-4453-9C86-CE7AFF9674AB}" type="presParOf" srcId="{C75C0167-5DEB-4E2E-AE17-E0A5E007AEC9}" destId="{EE4621F9-0499-42A6-B045-91A2401FB9E0}" srcOrd="2" destOrd="0" presId="urn:microsoft.com/office/officeart/2008/layout/LinedList"/>
    <dgm:cxn modelId="{B636432F-EB2E-4FC0-A80A-230F31AA0D6B}" type="presParOf" srcId="{10DF869A-2DFD-4023-BD6E-6489A3C7F7BB}" destId="{382FA683-34B6-4A29-9B46-D697B5541692}" srcOrd="2" destOrd="0" presId="urn:microsoft.com/office/officeart/2008/layout/LinedList"/>
    <dgm:cxn modelId="{F84EBF47-DA69-4752-BC9A-A62642358EF8}" type="presParOf" srcId="{10DF869A-2DFD-4023-BD6E-6489A3C7F7BB}" destId="{C16B3B74-2286-4F41-B696-21421954DC1B}" srcOrd="3" destOrd="0" presId="urn:microsoft.com/office/officeart/2008/layout/LinedList"/>
    <dgm:cxn modelId="{1EC55AF2-896D-4114-99ED-09857FE1B1E2}" type="presParOf" srcId="{10DF869A-2DFD-4023-BD6E-6489A3C7F7BB}" destId="{5F53B529-70EB-46AA-BC8F-F018F58DD594}" srcOrd="4" destOrd="0" presId="urn:microsoft.com/office/officeart/2008/layout/LinedList"/>
    <dgm:cxn modelId="{4A4FEAD4-1D17-4C2B-93CB-934067BF4A1D}" type="presParOf" srcId="{5F53B529-70EB-46AA-BC8F-F018F58DD594}" destId="{181F6019-A5BA-42E0-931F-E84C27BCBE72}" srcOrd="0" destOrd="0" presId="urn:microsoft.com/office/officeart/2008/layout/LinedList"/>
    <dgm:cxn modelId="{1751FE24-F03B-4FA0-AB82-583C8BF32710}" type="presParOf" srcId="{5F53B529-70EB-46AA-BC8F-F018F58DD594}" destId="{3A53FA06-3427-4369-BFDD-201057054745}" srcOrd="1" destOrd="0" presId="urn:microsoft.com/office/officeart/2008/layout/LinedList"/>
    <dgm:cxn modelId="{902F885B-3754-43E6-A542-E2DC67C73D5B}" type="presParOf" srcId="{5F53B529-70EB-46AA-BC8F-F018F58DD594}" destId="{D1AF100E-8A5B-43FD-9ECA-8A32164A01C5}" srcOrd="2" destOrd="0" presId="urn:microsoft.com/office/officeart/2008/layout/LinedList"/>
    <dgm:cxn modelId="{7AB7FC01-3314-4244-ABE4-08A6BABC0948}" type="presParOf" srcId="{10DF869A-2DFD-4023-BD6E-6489A3C7F7BB}" destId="{2F92EC82-8F0E-4C8C-A597-D4E80C7EDE3E}" srcOrd="5" destOrd="0" presId="urn:microsoft.com/office/officeart/2008/layout/LinedList"/>
    <dgm:cxn modelId="{29CB800F-6C8D-4832-A71E-F1C0A39AE901}" type="presParOf" srcId="{10DF869A-2DFD-4023-BD6E-6489A3C7F7BB}" destId="{897C8E2D-3F4E-48EC-852A-5583586DE4AE}" srcOrd="6" destOrd="0" presId="urn:microsoft.com/office/officeart/2008/layout/LinedList"/>
    <dgm:cxn modelId="{47EBAD5F-0BDE-4617-A392-69602CD141AF}" type="presParOf" srcId="{10DF869A-2DFD-4023-BD6E-6489A3C7F7BB}" destId="{AFD37B21-0F93-4CFD-97D4-23E82149E412}" srcOrd="7" destOrd="0" presId="urn:microsoft.com/office/officeart/2008/layout/LinedList"/>
    <dgm:cxn modelId="{87DFECAE-91E5-4129-9C72-3F7916FB7885}" type="presParOf" srcId="{AFD37B21-0F93-4CFD-97D4-23E82149E412}" destId="{69F12D4A-E531-408E-9515-CDFE6563F200}" srcOrd="0" destOrd="0" presId="urn:microsoft.com/office/officeart/2008/layout/LinedList"/>
    <dgm:cxn modelId="{57BA33C1-D1C7-44F4-8A0D-9C7EAF1F0C97}" type="presParOf" srcId="{AFD37B21-0F93-4CFD-97D4-23E82149E412}" destId="{9C3AE656-FEAB-4943-840D-2147D7724DBF}" srcOrd="1" destOrd="0" presId="urn:microsoft.com/office/officeart/2008/layout/LinedList"/>
    <dgm:cxn modelId="{990701F2-0F39-4346-A39A-DC9299F078CE}" type="presParOf" srcId="{AFD37B21-0F93-4CFD-97D4-23E82149E412}" destId="{E04B29C6-CA06-48EB-988A-967312D07510}" srcOrd="2" destOrd="0" presId="urn:microsoft.com/office/officeart/2008/layout/LinedList"/>
    <dgm:cxn modelId="{6EEA056C-7364-47D2-9364-371682DF0678}" type="presParOf" srcId="{10DF869A-2DFD-4023-BD6E-6489A3C7F7BB}" destId="{D06176A5-29E8-4FF6-9513-BECAB7DE63C3}" srcOrd="8" destOrd="0" presId="urn:microsoft.com/office/officeart/2008/layout/LinedList"/>
    <dgm:cxn modelId="{B573E43B-B232-4F81-BBA7-B455562D5C3A}" type="presParOf" srcId="{10DF869A-2DFD-4023-BD6E-6489A3C7F7BB}" destId="{F7F43D18-E74A-4C6A-8EEE-DD98F388E592}" srcOrd="9" destOrd="0" presId="urn:microsoft.com/office/officeart/2008/layout/LinedList"/>
    <dgm:cxn modelId="{5F51743A-6C35-4CD8-9049-0E4664C51192}" type="presParOf" srcId="{10DF869A-2DFD-4023-BD6E-6489A3C7F7BB}" destId="{D536CBCB-C186-4CFF-9AB6-19C7D41526B8}" srcOrd="10" destOrd="0" presId="urn:microsoft.com/office/officeart/2008/layout/LinedList"/>
    <dgm:cxn modelId="{4BB2A6B7-72C9-4173-B73F-8C1E984BED2F}" type="presParOf" srcId="{D536CBCB-C186-4CFF-9AB6-19C7D41526B8}" destId="{4F4D3C36-591D-469E-8707-B59371D0F741}" srcOrd="0" destOrd="0" presId="urn:microsoft.com/office/officeart/2008/layout/LinedList"/>
    <dgm:cxn modelId="{2E1DD4FC-750F-4C03-A05D-DA03699A000A}" type="presParOf" srcId="{D536CBCB-C186-4CFF-9AB6-19C7D41526B8}" destId="{5880274F-2895-4E67-987B-F9ACB4108D62}" srcOrd="1" destOrd="0" presId="urn:microsoft.com/office/officeart/2008/layout/LinedList"/>
    <dgm:cxn modelId="{D6375052-12CD-4C43-BB3D-88F9ACAA9897}" type="presParOf" srcId="{D536CBCB-C186-4CFF-9AB6-19C7D41526B8}" destId="{367E80CC-870E-4DF3-8D04-C7C4EB3067CD}" srcOrd="2" destOrd="0" presId="urn:microsoft.com/office/officeart/2008/layout/LinedList"/>
    <dgm:cxn modelId="{E1AAA64F-4047-431A-996B-084C1730EE30}" type="presParOf" srcId="{10DF869A-2DFD-4023-BD6E-6489A3C7F7BB}" destId="{04448D8F-448E-46DB-B756-48713ACFE595}" srcOrd="11" destOrd="0" presId="urn:microsoft.com/office/officeart/2008/layout/LinedList"/>
    <dgm:cxn modelId="{9E5CA892-A54B-4675-BECD-D88A7243F34B}" type="presParOf" srcId="{10DF869A-2DFD-4023-BD6E-6489A3C7F7BB}" destId="{46FFA0A0-F2FB-4D94-BC73-28A278BD12BD}" srcOrd="12" destOrd="0" presId="urn:microsoft.com/office/officeart/2008/layout/LinedList"/>
    <dgm:cxn modelId="{8D43A969-C39B-4016-8C5F-B941AF264AFF}" type="presParOf" srcId="{10DF869A-2DFD-4023-BD6E-6489A3C7F7BB}" destId="{BFA5BDD0-387E-485B-974D-0BA45B0C2304}" srcOrd="13" destOrd="0" presId="urn:microsoft.com/office/officeart/2008/layout/LinedList"/>
    <dgm:cxn modelId="{CA6C615A-86D9-4B7A-8EC4-7242354AB8D7}" type="presParOf" srcId="{BFA5BDD0-387E-485B-974D-0BA45B0C2304}" destId="{610B30EB-E6F9-4339-80F1-DA27E093AD0D}" srcOrd="0" destOrd="0" presId="urn:microsoft.com/office/officeart/2008/layout/LinedList"/>
    <dgm:cxn modelId="{EE3F2D5B-B71D-4C36-98DF-D50E51B539B5}" type="presParOf" srcId="{BFA5BDD0-387E-485B-974D-0BA45B0C2304}" destId="{3F835B42-C6C2-4C72-BE8F-451A3104ECA7}" srcOrd="1" destOrd="0" presId="urn:microsoft.com/office/officeart/2008/layout/LinedList"/>
    <dgm:cxn modelId="{125D3E0B-03B7-4681-8EE5-604CB067B443}" type="presParOf" srcId="{BFA5BDD0-387E-485B-974D-0BA45B0C2304}" destId="{1CC6DAA7-2852-49B6-A54D-0F7B56B4904F}" srcOrd="2" destOrd="0" presId="urn:microsoft.com/office/officeart/2008/layout/LinedList"/>
    <dgm:cxn modelId="{1093AFB7-2937-465F-B595-AC2A0674726E}" type="presParOf" srcId="{10DF869A-2DFD-4023-BD6E-6489A3C7F7BB}" destId="{78EB7174-AB87-4FB6-87D0-4E57E9B725D4}" srcOrd="14" destOrd="0" presId="urn:microsoft.com/office/officeart/2008/layout/LinedList"/>
    <dgm:cxn modelId="{D6507501-3F0B-4F0E-B03F-4FEBB4639596}" type="presParOf" srcId="{10DF869A-2DFD-4023-BD6E-6489A3C7F7BB}" destId="{C52B1A31-100E-4B66-8D41-9E6B27D17E2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9C75D-7498-4E8E-BCD6-ABCCF2CE4DEE}">
      <dsp:nvSpPr>
        <dsp:cNvPr id="0" name=""/>
        <dsp:cNvSpPr/>
      </dsp:nvSpPr>
      <dsp:spPr>
        <a:xfrm>
          <a:off x="0" y="348483"/>
          <a:ext cx="10058399" cy="4536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8E651-302A-493D-8123-FF81C9999DF9}">
      <dsp:nvSpPr>
        <dsp:cNvPr id="0" name=""/>
        <dsp:cNvSpPr/>
      </dsp:nvSpPr>
      <dsp:spPr>
        <a:xfrm>
          <a:off x="502920" y="82803"/>
          <a:ext cx="7040880" cy="5313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t>Determine meeting type and purpose</a:t>
          </a:r>
        </a:p>
      </dsp:txBody>
      <dsp:txXfrm>
        <a:off x="528859" y="108742"/>
        <a:ext cx="6989002" cy="479482"/>
      </dsp:txXfrm>
    </dsp:sp>
    <dsp:sp modelId="{B0B363B7-F98E-451C-B259-96DE50EFA2F1}">
      <dsp:nvSpPr>
        <dsp:cNvPr id="0" name=""/>
        <dsp:cNvSpPr/>
      </dsp:nvSpPr>
      <dsp:spPr>
        <a:xfrm>
          <a:off x="0" y="1164963"/>
          <a:ext cx="10058399" cy="453600"/>
        </a:xfrm>
        <a:prstGeom prst="rect">
          <a:avLst/>
        </a:prstGeom>
        <a:solidFill>
          <a:schemeClr val="lt1">
            <a:alpha val="90000"/>
            <a:hueOff val="0"/>
            <a:satOff val="0"/>
            <a:lumOff val="0"/>
            <a:alphaOff val="0"/>
          </a:schemeClr>
        </a:solidFill>
        <a:ln w="19050" cap="rnd" cmpd="sng" algn="ctr">
          <a:solidFill>
            <a:schemeClr val="accent4">
              <a:hueOff val="-542820"/>
              <a:satOff val="5462"/>
              <a:lumOff val="314"/>
              <a:alphaOff val="0"/>
            </a:schemeClr>
          </a:solidFill>
          <a:prstDash val="solid"/>
        </a:ln>
        <a:effectLst/>
      </dsp:spPr>
      <dsp:style>
        <a:lnRef idx="2">
          <a:scrgbClr r="0" g="0" b="0"/>
        </a:lnRef>
        <a:fillRef idx="1">
          <a:scrgbClr r="0" g="0" b="0"/>
        </a:fillRef>
        <a:effectRef idx="0">
          <a:scrgbClr r="0" g="0" b="0"/>
        </a:effectRef>
        <a:fontRef idx="minor"/>
      </dsp:style>
    </dsp:sp>
    <dsp:sp modelId="{5E63D794-D39E-44D7-948E-7D9D91C4B9FD}">
      <dsp:nvSpPr>
        <dsp:cNvPr id="0" name=""/>
        <dsp:cNvSpPr/>
      </dsp:nvSpPr>
      <dsp:spPr>
        <a:xfrm>
          <a:off x="502920" y="899283"/>
          <a:ext cx="7040880" cy="531360"/>
        </a:xfrm>
        <a:prstGeom prst="roundRect">
          <a:avLst/>
        </a:prstGeom>
        <a:solidFill>
          <a:schemeClr val="accent4">
            <a:hueOff val="-542820"/>
            <a:satOff val="5462"/>
            <a:lumOff val="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t>Prepare agenda</a:t>
          </a:r>
        </a:p>
      </dsp:txBody>
      <dsp:txXfrm>
        <a:off x="528859" y="925222"/>
        <a:ext cx="6989002" cy="479482"/>
      </dsp:txXfrm>
    </dsp:sp>
    <dsp:sp modelId="{835E16A4-7921-4123-A2E5-236270AD0C98}">
      <dsp:nvSpPr>
        <dsp:cNvPr id="0" name=""/>
        <dsp:cNvSpPr/>
      </dsp:nvSpPr>
      <dsp:spPr>
        <a:xfrm>
          <a:off x="0" y="1981443"/>
          <a:ext cx="10058399" cy="453600"/>
        </a:xfrm>
        <a:prstGeom prst="rect">
          <a:avLst/>
        </a:prstGeom>
        <a:solidFill>
          <a:schemeClr val="lt1">
            <a:alpha val="90000"/>
            <a:hueOff val="0"/>
            <a:satOff val="0"/>
            <a:lumOff val="0"/>
            <a:alphaOff val="0"/>
          </a:schemeClr>
        </a:solidFill>
        <a:ln w="19050" cap="rnd" cmpd="sng" algn="ctr">
          <a:solidFill>
            <a:schemeClr val="accent4">
              <a:hueOff val="-1085640"/>
              <a:satOff val="10925"/>
              <a:lumOff val="628"/>
              <a:alphaOff val="0"/>
            </a:schemeClr>
          </a:solidFill>
          <a:prstDash val="solid"/>
        </a:ln>
        <a:effectLst/>
      </dsp:spPr>
      <dsp:style>
        <a:lnRef idx="2">
          <a:scrgbClr r="0" g="0" b="0"/>
        </a:lnRef>
        <a:fillRef idx="1">
          <a:scrgbClr r="0" g="0" b="0"/>
        </a:fillRef>
        <a:effectRef idx="0">
          <a:scrgbClr r="0" g="0" b="0"/>
        </a:effectRef>
        <a:fontRef idx="minor"/>
      </dsp:style>
    </dsp:sp>
    <dsp:sp modelId="{34A70FFE-7369-4B96-9E45-3E898AED05A6}">
      <dsp:nvSpPr>
        <dsp:cNvPr id="0" name=""/>
        <dsp:cNvSpPr/>
      </dsp:nvSpPr>
      <dsp:spPr>
        <a:xfrm>
          <a:off x="502920" y="1715763"/>
          <a:ext cx="7040880" cy="531360"/>
        </a:xfrm>
        <a:prstGeom prst="roundRect">
          <a:avLst/>
        </a:prstGeom>
        <a:solidFill>
          <a:schemeClr val="accent4">
            <a:hueOff val="-1085640"/>
            <a:satOff val="10925"/>
            <a:lumOff val="6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t>Identify attendees</a:t>
          </a:r>
        </a:p>
      </dsp:txBody>
      <dsp:txXfrm>
        <a:off x="528859" y="1741702"/>
        <a:ext cx="6989002" cy="479482"/>
      </dsp:txXfrm>
    </dsp:sp>
    <dsp:sp modelId="{75B21363-1AEF-4D17-93E2-92CC6240FAB3}">
      <dsp:nvSpPr>
        <dsp:cNvPr id="0" name=""/>
        <dsp:cNvSpPr/>
      </dsp:nvSpPr>
      <dsp:spPr>
        <a:xfrm>
          <a:off x="0" y="2797923"/>
          <a:ext cx="10058399" cy="453600"/>
        </a:xfrm>
        <a:prstGeom prst="rect">
          <a:avLst/>
        </a:prstGeom>
        <a:solidFill>
          <a:schemeClr val="lt1">
            <a:alpha val="90000"/>
            <a:hueOff val="0"/>
            <a:satOff val="0"/>
            <a:lumOff val="0"/>
            <a:alphaOff val="0"/>
          </a:schemeClr>
        </a:solidFill>
        <a:ln w="19050" cap="rnd" cmpd="sng" algn="ctr">
          <a:solidFill>
            <a:schemeClr val="accent4">
              <a:hueOff val="-1628460"/>
              <a:satOff val="16387"/>
              <a:lumOff val="941"/>
              <a:alphaOff val="0"/>
            </a:schemeClr>
          </a:solidFill>
          <a:prstDash val="solid"/>
        </a:ln>
        <a:effectLst/>
      </dsp:spPr>
      <dsp:style>
        <a:lnRef idx="2">
          <a:scrgbClr r="0" g="0" b="0"/>
        </a:lnRef>
        <a:fillRef idx="1">
          <a:scrgbClr r="0" g="0" b="0"/>
        </a:fillRef>
        <a:effectRef idx="0">
          <a:scrgbClr r="0" g="0" b="0"/>
        </a:effectRef>
        <a:fontRef idx="minor"/>
      </dsp:style>
    </dsp:sp>
    <dsp:sp modelId="{9F8194C1-EDD6-4688-9186-D808EB3DED2F}">
      <dsp:nvSpPr>
        <dsp:cNvPr id="0" name=""/>
        <dsp:cNvSpPr/>
      </dsp:nvSpPr>
      <dsp:spPr>
        <a:xfrm>
          <a:off x="502920" y="2532243"/>
          <a:ext cx="7040880" cy="531360"/>
        </a:xfrm>
        <a:prstGeom prst="roundRect">
          <a:avLst/>
        </a:prstGeom>
        <a:solidFill>
          <a:schemeClr val="accent4">
            <a:hueOff val="-1628460"/>
            <a:satOff val="16387"/>
            <a:lumOff val="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t>Decide for a suitable time</a:t>
          </a:r>
        </a:p>
      </dsp:txBody>
      <dsp:txXfrm>
        <a:off x="528859" y="2558182"/>
        <a:ext cx="6989002" cy="479482"/>
      </dsp:txXfrm>
    </dsp:sp>
    <dsp:sp modelId="{9592F00B-5520-47AE-91D5-7AA90728CA97}">
      <dsp:nvSpPr>
        <dsp:cNvPr id="0" name=""/>
        <dsp:cNvSpPr/>
      </dsp:nvSpPr>
      <dsp:spPr>
        <a:xfrm>
          <a:off x="0" y="3614403"/>
          <a:ext cx="10058399" cy="453600"/>
        </a:xfrm>
        <a:prstGeom prst="rect">
          <a:avLst/>
        </a:prstGeom>
        <a:solidFill>
          <a:schemeClr val="lt1">
            <a:alpha val="90000"/>
            <a:hueOff val="0"/>
            <a:satOff val="0"/>
            <a:lumOff val="0"/>
            <a:alphaOff val="0"/>
          </a:schemeClr>
        </a:solidFill>
        <a:ln w="19050" cap="rnd" cmpd="sng" algn="ctr">
          <a:solidFill>
            <a:schemeClr val="accent4">
              <a:hueOff val="-2171279"/>
              <a:satOff val="21850"/>
              <a:lumOff val="1255"/>
              <a:alphaOff val="0"/>
            </a:schemeClr>
          </a:solidFill>
          <a:prstDash val="solid"/>
        </a:ln>
        <a:effectLst/>
      </dsp:spPr>
      <dsp:style>
        <a:lnRef idx="2">
          <a:scrgbClr r="0" g="0" b="0"/>
        </a:lnRef>
        <a:fillRef idx="1">
          <a:scrgbClr r="0" g="0" b="0"/>
        </a:fillRef>
        <a:effectRef idx="0">
          <a:scrgbClr r="0" g="0" b="0"/>
        </a:effectRef>
        <a:fontRef idx="minor"/>
      </dsp:style>
    </dsp:sp>
    <dsp:sp modelId="{FB743577-3E1E-4A2E-8E12-DF7A20CF13C4}">
      <dsp:nvSpPr>
        <dsp:cNvPr id="0" name=""/>
        <dsp:cNvSpPr/>
      </dsp:nvSpPr>
      <dsp:spPr>
        <a:xfrm>
          <a:off x="502920" y="3348723"/>
          <a:ext cx="7040880" cy="531360"/>
        </a:xfrm>
        <a:prstGeom prst="roundRect">
          <a:avLst/>
        </a:prstGeom>
        <a:solidFill>
          <a:schemeClr val="accent4">
            <a:hueOff val="-2171279"/>
            <a:satOff val="21850"/>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t>Select a convenient venue</a:t>
          </a:r>
        </a:p>
      </dsp:txBody>
      <dsp:txXfrm>
        <a:off x="528859" y="3374662"/>
        <a:ext cx="6989002" cy="479482"/>
      </dsp:txXfrm>
    </dsp:sp>
    <dsp:sp modelId="{6EFD0488-4E14-4D87-9553-905342AB8A6A}">
      <dsp:nvSpPr>
        <dsp:cNvPr id="0" name=""/>
        <dsp:cNvSpPr/>
      </dsp:nvSpPr>
      <dsp:spPr>
        <a:xfrm>
          <a:off x="0" y="4430883"/>
          <a:ext cx="10058399" cy="453600"/>
        </a:xfrm>
        <a:prstGeom prst="rect">
          <a:avLst/>
        </a:prstGeom>
        <a:solidFill>
          <a:schemeClr val="lt1">
            <a:alpha val="90000"/>
            <a:hueOff val="0"/>
            <a:satOff val="0"/>
            <a:lumOff val="0"/>
            <a:alphaOff val="0"/>
          </a:schemeClr>
        </a:solidFill>
        <a:ln w="19050" cap="rnd" cmpd="sng" algn="ctr">
          <a:solidFill>
            <a:schemeClr val="accent4">
              <a:hueOff val="-2714099"/>
              <a:satOff val="27312"/>
              <a:lumOff val="1569"/>
              <a:alphaOff val="0"/>
            </a:schemeClr>
          </a:solidFill>
          <a:prstDash val="solid"/>
        </a:ln>
        <a:effectLst/>
      </dsp:spPr>
      <dsp:style>
        <a:lnRef idx="2">
          <a:scrgbClr r="0" g="0" b="0"/>
        </a:lnRef>
        <a:fillRef idx="1">
          <a:scrgbClr r="0" g="0" b="0"/>
        </a:fillRef>
        <a:effectRef idx="0">
          <a:scrgbClr r="0" g="0" b="0"/>
        </a:effectRef>
        <a:fontRef idx="minor"/>
      </dsp:style>
    </dsp:sp>
    <dsp:sp modelId="{C88D870E-483F-4CBB-A0A5-12149D897ECD}">
      <dsp:nvSpPr>
        <dsp:cNvPr id="0" name=""/>
        <dsp:cNvSpPr/>
      </dsp:nvSpPr>
      <dsp:spPr>
        <a:xfrm>
          <a:off x="502920" y="4165203"/>
          <a:ext cx="7040880" cy="531360"/>
        </a:xfrm>
        <a:prstGeom prst="roundRect">
          <a:avLst/>
        </a:prstGeom>
        <a:solidFill>
          <a:schemeClr val="accent4">
            <a:hueOff val="-2714099"/>
            <a:satOff val="27312"/>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t>Sending meeting announcement</a:t>
          </a:r>
        </a:p>
      </dsp:txBody>
      <dsp:txXfrm>
        <a:off x="528859" y="4191142"/>
        <a:ext cx="698900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84CC6-8F4D-4498-B320-14FDC38F4CDB}">
      <dsp:nvSpPr>
        <dsp:cNvPr id="0" name=""/>
        <dsp:cNvSpPr/>
      </dsp:nvSpPr>
      <dsp:spPr>
        <a:xfrm>
          <a:off x="0" y="419533"/>
          <a:ext cx="3143249" cy="188595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Information meeting-to explain something</a:t>
          </a:r>
        </a:p>
      </dsp:txBody>
      <dsp:txXfrm>
        <a:off x="0" y="419533"/>
        <a:ext cx="3143249" cy="1885950"/>
      </dsp:txXfrm>
    </dsp:sp>
    <dsp:sp modelId="{E132C097-E098-4D1F-AF98-1E6FA734D040}">
      <dsp:nvSpPr>
        <dsp:cNvPr id="0" name=""/>
        <dsp:cNvSpPr/>
      </dsp:nvSpPr>
      <dsp:spPr>
        <a:xfrm>
          <a:off x="3457575" y="419533"/>
          <a:ext cx="3143249" cy="188595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Team meeting-teams share info, give updates, make decisions, announcements</a:t>
          </a:r>
        </a:p>
      </dsp:txBody>
      <dsp:txXfrm>
        <a:off x="3457575" y="419533"/>
        <a:ext cx="3143249" cy="1885950"/>
      </dsp:txXfrm>
    </dsp:sp>
    <dsp:sp modelId="{8FC0BD54-1A7E-4BF9-B951-4A76F29B31C0}">
      <dsp:nvSpPr>
        <dsp:cNvPr id="0" name=""/>
        <dsp:cNvSpPr/>
      </dsp:nvSpPr>
      <dsp:spPr>
        <a:xfrm>
          <a:off x="6915149" y="419533"/>
          <a:ext cx="3143249" cy="188595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Kick off meeting-different departments meet for a project</a:t>
          </a:r>
        </a:p>
      </dsp:txBody>
      <dsp:txXfrm>
        <a:off x="6915149" y="419533"/>
        <a:ext cx="3143249" cy="1885950"/>
      </dsp:txXfrm>
    </dsp:sp>
    <dsp:sp modelId="{439BA9BC-83DB-437F-BF26-74254F631641}">
      <dsp:nvSpPr>
        <dsp:cNvPr id="0" name=""/>
        <dsp:cNvSpPr/>
      </dsp:nvSpPr>
      <dsp:spPr>
        <a:xfrm>
          <a:off x="1728787" y="2619808"/>
          <a:ext cx="3143249" cy="188595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Progress report meetings</a:t>
          </a:r>
        </a:p>
      </dsp:txBody>
      <dsp:txXfrm>
        <a:off x="1728787" y="2619808"/>
        <a:ext cx="3143249" cy="1885950"/>
      </dsp:txXfrm>
    </dsp:sp>
    <dsp:sp modelId="{A56AB90F-6540-4981-A40F-E38C62C25171}">
      <dsp:nvSpPr>
        <dsp:cNvPr id="0" name=""/>
        <dsp:cNvSpPr/>
      </dsp:nvSpPr>
      <dsp:spPr>
        <a:xfrm>
          <a:off x="5186362" y="2619807"/>
          <a:ext cx="3143249" cy="188595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Debrief meeting-to discuss what was or wasn’t successful about a project</a:t>
          </a:r>
        </a:p>
      </dsp:txBody>
      <dsp:txXfrm>
        <a:off x="5186362" y="261980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084D9-C2C2-46E5-8740-F6D75F4DB08C}">
      <dsp:nvSpPr>
        <dsp:cNvPr id="0" name=""/>
        <dsp:cNvSpPr/>
      </dsp:nvSpPr>
      <dsp:spPr>
        <a:xfrm>
          <a:off x="56023" y="373963"/>
          <a:ext cx="3113782" cy="186826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Decision-making meeting-to reach agreement on one or more issues</a:t>
          </a:r>
        </a:p>
      </dsp:txBody>
      <dsp:txXfrm>
        <a:off x="56023" y="373963"/>
        <a:ext cx="3113782" cy="1868269"/>
      </dsp:txXfrm>
    </dsp:sp>
    <dsp:sp modelId="{B829E9A6-F985-4A42-8018-ED4CAF3E9889}">
      <dsp:nvSpPr>
        <dsp:cNvPr id="0" name=""/>
        <dsp:cNvSpPr/>
      </dsp:nvSpPr>
      <dsp:spPr>
        <a:xfrm>
          <a:off x="3383535" y="196402"/>
          <a:ext cx="3113782" cy="1868269"/>
        </a:xfrm>
        <a:prstGeom prst="rect">
          <a:avLst/>
        </a:prstGeom>
        <a:solidFill>
          <a:schemeClr val="accent4">
            <a:hueOff val="-904700"/>
            <a:satOff val="9104"/>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Brainstorming meeting-to think or share new ideas about a topic or to solve a problem</a:t>
          </a:r>
        </a:p>
      </dsp:txBody>
      <dsp:txXfrm>
        <a:off x="3383535" y="196402"/>
        <a:ext cx="3113782" cy="1868269"/>
      </dsp:txXfrm>
    </dsp:sp>
    <dsp:sp modelId="{3D108B69-FB4A-4F12-AB02-350FE04F164A}">
      <dsp:nvSpPr>
        <dsp:cNvPr id="0" name=""/>
        <dsp:cNvSpPr/>
      </dsp:nvSpPr>
      <dsp:spPr>
        <a:xfrm>
          <a:off x="6906343" y="117113"/>
          <a:ext cx="3113782" cy="1868269"/>
        </a:xfrm>
        <a:prstGeom prst="rect">
          <a:avLst/>
        </a:prstGeom>
        <a:solidFill>
          <a:schemeClr val="accent4">
            <a:hueOff val="-1809399"/>
            <a:satOff val="18208"/>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Delegate work meeting-to assign tasks to people, giving details</a:t>
          </a:r>
        </a:p>
      </dsp:txBody>
      <dsp:txXfrm>
        <a:off x="6906343" y="117113"/>
        <a:ext cx="3113782" cy="1868269"/>
      </dsp:txXfrm>
    </dsp:sp>
    <dsp:sp modelId="{E3167F1D-CD20-4CE3-BD15-1DBED5DC12A3}">
      <dsp:nvSpPr>
        <dsp:cNvPr id="0" name=""/>
        <dsp:cNvSpPr/>
      </dsp:nvSpPr>
      <dsp:spPr>
        <a:xfrm>
          <a:off x="3472308" y="2181339"/>
          <a:ext cx="3113782" cy="1868269"/>
        </a:xfrm>
        <a:prstGeom prst="rect">
          <a:avLst/>
        </a:prstGeom>
        <a:solidFill>
          <a:schemeClr val="accent4">
            <a:hueOff val="-2714099"/>
            <a:satOff val="27312"/>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Persuasive meeting-to achieve group consensus and gain support for a course of action</a:t>
          </a:r>
        </a:p>
      </dsp:txBody>
      <dsp:txXfrm>
        <a:off x="3472308" y="2181339"/>
        <a:ext cx="3113782" cy="1868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08FB1-DA61-4819-90F2-04ECB93E7BF3}">
      <dsp:nvSpPr>
        <dsp:cNvPr id="0" name=""/>
        <dsp:cNvSpPr/>
      </dsp:nvSpPr>
      <dsp:spPr>
        <a:xfrm>
          <a:off x="207621" y="197208"/>
          <a:ext cx="4511222" cy="3815907"/>
        </a:xfrm>
        <a:prstGeom prst="triangl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67186-9780-48FD-8429-5B2F93B42117}">
      <dsp:nvSpPr>
        <dsp:cNvPr id="0" name=""/>
        <dsp:cNvSpPr/>
      </dsp:nvSpPr>
      <dsp:spPr>
        <a:xfrm>
          <a:off x="3814086" y="54835"/>
          <a:ext cx="6370233" cy="402221"/>
        </a:xfrm>
        <a:prstGeom prst="round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Agenda is prepared.</a:t>
          </a:r>
        </a:p>
      </dsp:txBody>
      <dsp:txXfrm>
        <a:off x="3833721" y="74470"/>
        <a:ext cx="6330963" cy="362951"/>
      </dsp:txXfrm>
    </dsp:sp>
    <dsp:sp modelId="{273F7E37-C4E3-4FCA-8D48-478A3CC5DCA3}">
      <dsp:nvSpPr>
        <dsp:cNvPr id="0" name=""/>
        <dsp:cNvSpPr/>
      </dsp:nvSpPr>
      <dsp:spPr>
        <a:xfrm>
          <a:off x="3880649" y="507338"/>
          <a:ext cx="5843945" cy="402221"/>
        </a:xfrm>
        <a:prstGeom prst="roundRect">
          <a:avLst/>
        </a:prstGeom>
        <a:solidFill>
          <a:schemeClr val="lt1">
            <a:alpha val="90000"/>
            <a:hueOff val="0"/>
            <a:satOff val="0"/>
            <a:lumOff val="0"/>
            <a:alphaOff val="0"/>
          </a:schemeClr>
        </a:solidFill>
        <a:ln w="19050" cap="rnd" cmpd="sng" algn="ctr">
          <a:solidFill>
            <a:schemeClr val="accent3">
              <a:hueOff val="-1239692"/>
              <a:satOff val="202"/>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Participants come prepared.</a:t>
          </a:r>
        </a:p>
      </dsp:txBody>
      <dsp:txXfrm>
        <a:off x="3900284" y="526973"/>
        <a:ext cx="5804675" cy="362951"/>
      </dsp:txXfrm>
    </dsp:sp>
    <dsp:sp modelId="{0D6F6DC8-0798-4968-9644-28CF8429ADB4}">
      <dsp:nvSpPr>
        <dsp:cNvPr id="0" name=""/>
        <dsp:cNvSpPr/>
      </dsp:nvSpPr>
      <dsp:spPr>
        <a:xfrm>
          <a:off x="3981139" y="1036834"/>
          <a:ext cx="6064981" cy="1745644"/>
        </a:xfrm>
        <a:prstGeom prst="roundRect">
          <a:avLst/>
        </a:prstGeom>
        <a:solidFill>
          <a:schemeClr val="lt1">
            <a:alpha val="90000"/>
            <a:hueOff val="0"/>
            <a:satOff val="0"/>
            <a:lumOff val="0"/>
            <a:alphaOff val="0"/>
          </a:schemeClr>
        </a:solidFill>
        <a:ln w="19050" cap="rnd" cmpd="sng" algn="ctr">
          <a:solidFill>
            <a:schemeClr val="accent3">
              <a:hueOff val="-2479383"/>
              <a:satOff val="404"/>
              <a:lumOff val="13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Chair runs the meeting effectively.</a:t>
          </a:r>
        </a:p>
        <a:p>
          <a:pPr marL="228600" lvl="1" indent="-228600" algn="l" defTabSz="1066800">
            <a:lnSpc>
              <a:spcPct val="90000"/>
            </a:lnSpc>
            <a:spcBef>
              <a:spcPct val="0"/>
            </a:spcBef>
            <a:spcAft>
              <a:spcPct val="15000"/>
            </a:spcAft>
            <a:buChar char="•"/>
          </a:pPr>
          <a:r>
            <a:rPr lang="en-US" sz="2400" kern="1200" dirty="0"/>
            <a:t>No deviation from agenda</a:t>
          </a:r>
        </a:p>
        <a:p>
          <a:pPr marL="228600" lvl="1" indent="-228600" algn="l" defTabSz="1066800">
            <a:lnSpc>
              <a:spcPct val="90000"/>
            </a:lnSpc>
            <a:spcBef>
              <a:spcPct val="0"/>
            </a:spcBef>
            <a:spcAft>
              <a:spcPct val="15000"/>
            </a:spcAft>
            <a:buChar char="•"/>
          </a:pPr>
          <a:r>
            <a:rPr lang="en-US" sz="2400" kern="1200" dirty="0"/>
            <a:t>Honorable behavior</a:t>
          </a:r>
        </a:p>
        <a:p>
          <a:pPr marL="228600" lvl="1" indent="-228600" algn="l" defTabSz="1066800">
            <a:lnSpc>
              <a:spcPct val="90000"/>
            </a:lnSpc>
            <a:spcBef>
              <a:spcPct val="0"/>
            </a:spcBef>
            <a:spcAft>
              <a:spcPct val="15000"/>
            </a:spcAft>
            <a:buChar char="•"/>
          </a:pPr>
          <a:r>
            <a:rPr lang="en-US" sz="2400" kern="1200" dirty="0"/>
            <a:t>Even participation</a:t>
          </a:r>
        </a:p>
      </dsp:txBody>
      <dsp:txXfrm>
        <a:off x="4066354" y="1122049"/>
        <a:ext cx="5894551" cy="1575214"/>
      </dsp:txXfrm>
    </dsp:sp>
    <dsp:sp modelId="{2DEE513C-F767-47F8-8843-95AEB8C7E0B4}">
      <dsp:nvSpPr>
        <dsp:cNvPr id="0" name=""/>
        <dsp:cNvSpPr/>
      </dsp:nvSpPr>
      <dsp:spPr>
        <a:xfrm>
          <a:off x="4791009" y="2986746"/>
          <a:ext cx="5249334" cy="402221"/>
        </a:xfrm>
        <a:prstGeom prst="roundRect">
          <a:avLst/>
        </a:prstGeom>
        <a:solidFill>
          <a:schemeClr val="lt1">
            <a:alpha val="90000"/>
            <a:hueOff val="0"/>
            <a:satOff val="0"/>
            <a:lumOff val="0"/>
            <a:alphaOff val="0"/>
          </a:schemeClr>
        </a:solidFill>
        <a:ln w="19050" cap="rnd" cmpd="sng" algn="ctr">
          <a:solidFill>
            <a:schemeClr val="accent3">
              <a:hueOff val="-3719075"/>
              <a:satOff val="606"/>
              <a:lumOff val="20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Suitable time</a:t>
          </a:r>
        </a:p>
      </dsp:txBody>
      <dsp:txXfrm>
        <a:off x="4810644" y="3006381"/>
        <a:ext cx="5210064" cy="362951"/>
      </dsp:txXfrm>
    </dsp:sp>
    <dsp:sp modelId="{806AF0D4-2DAB-420B-AB36-512FD9D4B601}">
      <dsp:nvSpPr>
        <dsp:cNvPr id="0" name=""/>
        <dsp:cNvSpPr/>
      </dsp:nvSpPr>
      <dsp:spPr>
        <a:xfrm>
          <a:off x="5180330" y="3606070"/>
          <a:ext cx="4744510" cy="402221"/>
        </a:xfrm>
        <a:prstGeom prst="roundRect">
          <a:avLst/>
        </a:prstGeom>
        <a:solidFill>
          <a:schemeClr val="lt1">
            <a:alpha val="90000"/>
            <a:hueOff val="0"/>
            <a:satOff val="0"/>
            <a:lumOff val="0"/>
            <a:alphaOff val="0"/>
          </a:schemeClr>
        </a:solidFill>
        <a:ln w="19050" cap="rnd" cmpd="sng" algn="ctr">
          <a:solidFill>
            <a:schemeClr val="accent3">
              <a:hueOff val="-4958767"/>
              <a:satOff val="808"/>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Suitable venue</a:t>
          </a:r>
        </a:p>
      </dsp:txBody>
      <dsp:txXfrm>
        <a:off x="5199965" y="3625705"/>
        <a:ext cx="4705240" cy="3629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91A9-3765-4E6B-AD81-AEBE7C679190}">
      <dsp:nvSpPr>
        <dsp:cNvPr id="0" name=""/>
        <dsp:cNvSpPr/>
      </dsp:nvSpPr>
      <dsp:spPr>
        <a:xfrm>
          <a:off x="-5471576" y="-838202"/>
          <a:ext cx="6518280" cy="6518280"/>
        </a:xfrm>
        <a:prstGeom prst="blockArc">
          <a:avLst>
            <a:gd name="adj1" fmla="val 18900000"/>
            <a:gd name="adj2" fmla="val 2700000"/>
            <a:gd name="adj3" fmla="val 331"/>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B79F4-4451-4EA9-9417-1CA78C972535}">
      <dsp:nvSpPr>
        <dsp:cNvPr id="0" name=""/>
        <dsp:cNvSpPr/>
      </dsp:nvSpPr>
      <dsp:spPr>
        <a:xfrm>
          <a:off x="339657" y="220111"/>
          <a:ext cx="9654103" cy="44002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Be an interested and useful participant</a:t>
          </a:r>
        </a:p>
      </dsp:txBody>
      <dsp:txXfrm>
        <a:off x="339657" y="220111"/>
        <a:ext cx="9654103" cy="440029"/>
      </dsp:txXfrm>
    </dsp:sp>
    <dsp:sp modelId="{E07FB95F-3346-42A8-B59F-649A4B68C61F}">
      <dsp:nvSpPr>
        <dsp:cNvPr id="0" name=""/>
        <dsp:cNvSpPr/>
      </dsp:nvSpPr>
      <dsp:spPr>
        <a:xfrm>
          <a:off x="64639" y="165107"/>
          <a:ext cx="550037" cy="550037"/>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DBB9C-D12F-46CF-B90C-556B607CEE26}">
      <dsp:nvSpPr>
        <dsp:cNvPr id="0" name=""/>
        <dsp:cNvSpPr/>
      </dsp:nvSpPr>
      <dsp:spPr>
        <a:xfrm>
          <a:off x="738143" y="880543"/>
          <a:ext cx="9255617" cy="440029"/>
        </a:xfrm>
        <a:prstGeom prst="rect">
          <a:avLst/>
        </a:prstGeom>
        <a:solidFill>
          <a:schemeClr val="accent2">
            <a:hueOff val="-518358"/>
            <a:satOff val="-2742"/>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Demonstrate your abilities and competence</a:t>
          </a:r>
        </a:p>
      </dsp:txBody>
      <dsp:txXfrm>
        <a:off x="738143" y="880543"/>
        <a:ext cx="9255617" cy="440029"/>
      </dsp:txXfrm>
    </dsp:sp>
    <dsp:sp modelId="{A94FB843-E471-432E-A672-0D959080EC46}">
      <dsp:nvSpPr>
        <dsp:cNvPr id="0" name=""/>
        <dsp:cNvSpPr/>
      </dsp:nvSpPr>
      <dsp:spPr>
        <a:xfrm>
          <a:off x="463125" y="825539"/>
          <a:ext cx="550037" cy="550037"/>
        </a:xfrm>
        <a:prstGeom prst="ellipse">
          <a:avLst/>
        </a:prstGeom>
        <a:solidFill>
          <a:schemeClr val="lt1">
            <a:hueOff val="0"/>
            <a:satOff val="0"/>
            <a:lumOff val="0"/>
            <a:alphaOff val="0"/>
          </a:schemeClr>
        </a:solidFill>
        <a:ln w="19050" cap="rnd" cmpd="sng" algn="ctr">
          <a:solidFill>
            <a:schemeClr val="accent2">
              <a:hueOff val="-518358"/>
              <a:satOff val="-2742"/>
              <a:lumOff val="-1046"/>
              <a:alphaOff val="0"/>
            </a:schemeClr>
          </a:solidFill>
          <a:prstDash val="solid"/>
        </a:ln>
        <a:effectLst/>
      </dsp:spPr>
      <dsp:style>
        <a:lnRef idx="2">
          <a:scrgbClr r="0" g="0" b="0"/>
        </a:lnRef>
        <a:fillRef idx="1">
          <a:scrgbClr r="0" g="0" b="0"/>
        </a:fillRef>
        <a:effectRef idx="0">
          <a:scrgbClr r="0" g="0" b="0"/>
        </a:effectRef>
        <a:fontRef idx="minor"/>
      </dsp:style>
    </dsp:sp>
    <dsp:sp modelId="{350699AC-7CFB-471A-B7C6-AE3F2ADA5919}">
      <dsp:nvSpPr>
        <dsp:cNvPr id="0" name=""/>
        <dsp:cNvSpPr/>
      </dsp:nvSpPr>
      <dsp:spPr>
        <a:xfrm>
          <a:off x="956512" y="1540490"/>
          <a:ext cx="9037248" cy="440029"/>
        </a:xfrm>
        <a:prstGeom prst="rect">
          <a:avLst/>
        </a:prstGeom>
        <a:solidFill>
          <a:schemeClr val="accent2">
            <a:hueOff val="-1036716"/>
            <a:satOff val="-5484"/>
            <a:lumOff val="-20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Read the agenda and do the homework</a:t>
          </a:r>
        </a:p>
      </dsp:txBody>
      <dsp:txXfrm>
        <a:off x="956512" y="1540490"/>
        <a:ext cx="9037248" cy="440029"/>
      </dsp:txXfrm>
    </dsp:sp>
    <dsp:sp modelId="{F5C9AC1D-3D71-4AE5-94D5-C186E905EFBC}">
      <dsp:nvSpPr>
        <dsp:cNvPr id="0" name=""/>
        <dsp:cNvSpPr/>
      </dsp:nvSpPr>
      <dsp:spPr>
        <a:xfrm>
          <a:off x="681493" y="1485487"/>
          <a:ext cx="550037" cy="550037"/>
        </a:xfrm>
        <a:prstGeom prst="ellipse">
          <a:avLst/>
        </a:prstGeom>
        <a:solidFill>
          <a:schemeClr val="lt1">
            <a:hueOff val="0"/>
            <a:satOff val="0"/>
            <a:lumOff val="0"/>
            <a:alphaOff val="0"/>
          </a:schemeClr>
        </a:solidFill>
        <a:ln w="19050" cap="rnd" cmpd="sng" algn="ctr">
          <a:solidFill>
            <a:schemeClr val="accent2">
              <a:hueOff val="-1036716"/>
              <a:satOff val="-5484"/>
              <a:lumOff val="-2091"/>
              <a:alphaOff val="0"/>
            </a:schemeClr>
          </a:solidFill>
          <a:prstDash val="solid"/>
        </a:ln>
        <a:effectLst/>
      </dsp:spPr>
      <dsp:style>
        <a:lnRef idx="2">
          <a:scrgbClr r="0" g="0" b="0"/>
        </a:lnRef>
        <a:fillRef idx="1">
          <a:scrgbClr r="0" g="0" b="0"/>
        </a:fillRef>
        <a:effectRef idx="0">
          <a:scrgbClr r="0" g="0" b="0"/>
        </a:effectRef>
        <a:fontRef idx="minor"/>
      </dsp:style>
    </dsp:sp>
    <dsp:sp modelId="{8F08B41B-201C-4444-8682-E25B7604793A}">
      <dsp:nvSpPr>
        <dsp:cNvPr id="0" name=""/>
        <dsp:cNvSpPr/>
      </dsp:nvSpPr>
      <dsp:spPr>
        <a:xfrm>
          <a:off x="1026235" y="2200922"/>
          <a:ext cx="8967525" cy="440029"/>
        </a:xfrm>
        <a:prstGeom prst="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Arrive on time</a:t>
          </a:r>
        </a:p>
      </dsp:txBody>
      <dsp:txXfrm>
        <a:off x="1026235" y="2200922"/>
        <a:ext cx="8967525" cy="440029"/>
      </dsp:txXfrm>
    </dsp:sp>
    <dsp:sp modelId="{620DC19E-B26C-4B54-87A6-0C8E6470B485}">
      <dsp:nvSpPr>
        <dsp:cNvPr id="0" name=""/>
        <dsp:cNvSpPr/>
      </dsp:nvSpPr>
      <dsp:spPr>
        <a:xfrm>
          <a:off x="751216" y="2145919"/>
          <a:ext cx="550037" cy="550037"/>
        </a:xfrm>
        <a:prstGeom prst="ellipse">
          <a:avLst/>
        </a:prstGeom>
        <a:solidFill>
          <a:schemeClr val="lt1">
            <a:hueOff val="0"/>
            <a:satOff val="0"/>
            <a:lumOff val="0"/>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dsp:style>
    </dsp:sp>
    <dsp:sp modelId="{6BF1D63F-E067-4E30-87D5-C1AB15271E21}">
      <dsp:nvSpPr>
        <dsp:cNvPr id="0" name=""/>
        <dsp:cNvSpPr/>
      </dsp:nvSpPr>
      <dsp:spPr>
        <a:xfrm>
          <a:off x="956512" y="2861354"/>
          <a:ext cx="9037248" cy="440029"/>
        </a:xfrm>
        <a:prstGeom prst="rect">
          <a:avLst/>
        </a:prstGeom>
        <a:solidFill>
          <a:schemeClr val="accent2">
            <a:hueOff val="-2073432"/>
            <a:satOff val="-10969"/>
            <a:lumOff val="-41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Express opinions with tact and firmness</a:t>
          </a:r>
        </a:p>
      </dsp:txBody>
      <dsp:txXfrm>
        <a:off x="956512" y="2861354"/>
        <a:ext cx="9037248" cy="440029"/>
      </dsp:txXfrm>
    </dsp:sp>
    <dsp:sp modelId="{94475A88-F3A8-4673-ABDE-17BD4CED97E8}">
      <dsp:nvSpPr>
        <dsp:cNvPr id="0" name=""/>
        <dsp:cNvSpPr/>
      </dsp:nvSpPr>
      <dsp:spPr>
        <a:xfrm>
          <a:off x="681493" y="2806350"/>
          <a:ext cx="550037" cy="550037"/>
        </a:xfrm>
        <a:prstGeom prst="ellipse">
          <a:avLst/>
        </a:prstGeom>
        <a:solidFill>
          <a:schemeClr val="lt1">
            <a:hueOff val="0"/>
            <a:satOff val="0"/>
            <a:lumOff val="0"/>
            <a:alphaOff val="0"/>
          </a:schemeClr>
        </a:solidFill>
        <a:ln w="19050" cap="rnd" cmpd="sng" algn="ctr">
          <a:solidFill>
            <a:schemeClr val="accent2">
              <a:hueOff val="-2073432"/>
              <a:satOff val="-10969"/>
              <a:lumOff val="-4183"/>
              <a:alphaOff val="0"/>
            </a:schemeClr>
          </a:solidFill>
          <a:prstDash val="solid"/>
        </a:ln>
        <a:effectLst/>
      </dsp:spPr>
      <dsp:style>
        <a:lnRef idx="2">
          <a:scrgbClr r="0" g="0" b="0"/>
        </a:lnRef>
        <a:fillRef idx="1">
          <a:scrgbClr r="0" g="0" b="0"/>
        </a:fillRef>
        <a:effectRef idx="0">
          <a:scrgbClr r="0" g="0" b="0"/>
        </a:effectRef>
        <a:fontRef idx="minor"/>
      </dsp:style>
    </dsp:sp>
    <dsp:sp modelId="{0EE2004A-95BE-4A05-8CCA-4E73BA0F649D}">
      <dsp:nvSpPr>
        <dsp:cNvPr id="0" name=""/>
        <dsp:cNvSpPr/>
      </dsp:nvSpPr>
      <dsp:spPr>
        <a:xfrm>
          <a:off x="738143" y="3521302"/>
          <a:ext cx="9255617" cy="440029"/>
        </a:xfrm>
        <a:prstGeom prst="rect">
          <a:avLst/>
        </a:prstGeom>
        <a:solidFill>
          <a:schemeClr val="accent2">
            <a:hueOff val="-2591790"/>
            <a:satOff val="-13711"/>
            <a:lumOff val="-52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Support the chair in improving the quality of the discussion</a:t>
          </a:r>
        </a:p>
      </dsp:txBody>
      <dsp:txXfrm>
        <a:off x="738143" y="3521302"/>
        <a:ext cx="9255617" cy="440029"/>
      </dsp:txXfrm>
    </dsp:sp>
    <dsp:sp modelId="{E7A47FCE-1469-4991-AD77-4EFB6A32DA69}">
      <dsp:nvSpPr>
        <dsp:cNvPr id="0" name=""/>
        <dsp:cNvSpPr/>
      </dsp:nvSpPr>
      <dsp:spPr>
        <a:xfrm>
          <a:off x="463125" y="3466298"/>
          <a:ext cx="550037" cy="550037"/>
        </a:xfrm>
        <a:prstGeom prst="ellipse">
          <a:avLst/>
        </a:prstGeom>
        <a:solidFill>
          <a:schemeClr val="lt1">
            <a:hueOff val="0"/>
            <a:satOff val="0"/>
            <a:lumOff val="0"/>
            <a:alphaOff val="0"/>
          </a:schemeClr>
        </a:solidFill>
        <a:ln w="19050" cap="rnd" cmpd="sng" algn="ctr">
          <a:solidFill>
            <a:schemeClr val="accent2">
              <a:hueOff val="-2591790"/>
              <a:satOff val="-13711"/>
              <a:lumOff val="-5228"/>
              <a:alphaOff val="0"/>
            </a:schemeClr>
          </a:solidFill>
          <a:prstDash val="solid"/>
        </a:ln>
        <a:effectLst/>
      </dsp:spPr>
      <dsp:style>
        <a:lnRef idx="2">
          <a:scrgbClr r="0" g="0" b="0"/>
        </a:lnRef>
        <a:fillRef idx="1">
          <a:scrgbClr r="0" g="0" b="0"/>
        </a:fillRef>
        <a:effectRef idx="0">
          <a:scrgbClr r="0" g="0" b="0"/>
        </a:effectRef>
        <a:fontRef idx="minor"/>
      </dsp:style>
    </dsp:sp>
    <dsp:sp modelId="{7DFD5132-5A28-4234-B27F-2A4E96B17281}">
      <dsp:nvSpPr>
        <dsp:cNvPr id="0" name=""/>
        <dsp:cNvSpPr/>
      </dsp:nvSpPr>
      <dsp:spPr>
        <a:xfrm>
          <a:off x="339657" y="4181733"/>
          <a:ext cx="9654103" cy="440029"/>
        </a:xfrm>
        <a:prstGeom prst="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Listen actively</a:t>
          </a:r>
        </a:p>
      </dsp:txBody>
      <dsp:txXfrm>
        <a:off x="339657" y="4181733"/>
        <a:ext cx="9654103" cy="440029"/>
      </dsp:txXfrm>
    </dsp:sp>
    <dsp:sp modelId="{D3AE79FC-F587-4AD2-B1F2-C81AF2DAC3A5}">
      <dsp:nvSpPr>
        <dsp:cNvPr id="0" name=""/>
        <dsp:cNvSpPr/>
      </dsp:nvSpPr>
      <dsp:spPr>
        <a:xfrm>
          <a:off x="64639" y="4126730"/>
          <a:ext cx="550037" cy="550037"/>
        </a:xfrm>
        <a:prstGeom prst="ellipse">
          <a:avLst/>
        </a:prstGeom>
        <a:solidFill>
          <a:schemeClr val="lt1">
            <a:hueOff val="0"/>
            <a:satOff val="0"/>
            <a:lumOff val="0"/>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42337-A83B-497C-807E-BEC7AA0ACF48}">
      <dsp:nvSpPr>
        <dsp:cNvPr id="0" name=""/>
        <dsp:cNvSpPr/>
      </dsp:nvSpPr>
      <dsp:spPr>
        <a:xfrm>
          <a:off x="-5411546" y="-828645"/>
          <a:ext cx="6443603" cy="6443603"/>
        </a:xfrm>
        <a:prstGeom prst="blockArc">
          <a:avLst>
            <a:gd name="adj1" fmla="val 18900000"/>
            <a:gd name="adj2" fmla="val 2700000"/>
            <a:gd name="adj3" fmla="val 335"/>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15999-0B50-478D-9C68-A525F4E58526}">
      <dsp:nvSpPr>
        <dsp:cNvPr id="0" name=""/>
        <dsp:cNvSpPr/>
      </dsp:nvSpPr>
      <dsp:spPr>
        <a:xfrm>
          <a:off x="451284" y="299048"/>
          <a:ext cx="9540521" cy="59848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Speak clearly</a:t>
          </a:r>
        </a:p>
      </dsp:txBody>
      <dsp:txXfrm>
        <a:off x="451284" y="299048"/>
        <a:ext cx="9540521" cy="598480"/>
      </dsp:txXfrm>
    </dsp:sp>
    <dsp:sp modelId="{4B2FA86D-976D-43E8-927B-547836260E4C}">
      <dsp:nvSpPr>
        <dsp:cNvPr id="0" name=""/>
        <dsp:cNvSpPr/>
      </dsp:nvSpPr>
      <dsp:spPr>
        <a:xfrm>
          <a:off x="77233" y="224238"/>
          <a:ext cx="748100" cy="748100"/>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1BE64-2819-46DA-B3DF-E4105437D526}">
      <dsp:nvSpPr>
        <dsp:cNvPr id="0" name=""/>
        <dsp:cNvSpPr/>
      </dsp:nvSpPr>
      <dsp:spPr>
        <a:xfrm>
          <a:off x="880137" y="1196482"/>
          <a:ext cx="9111667" cy="598480"/>
        </a:xfrm>
        <a:prstGeom prst="rect">
          <a:avLst/>
        </a:prstGeom>
        <a:solidFill>
          <a:schemeClr val="accent4">
            <a:hueOff val="-678525"/>
            <a:satOff val="6828"/>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Discuss, don’t argue</a:t>
          </a:r>
        </a:p>
      </dsp:txBody>
      <dsp:txXfrm>
        <a:off x="880137" y="1196482"/>
        <a:ext cx="9111667" cy="598480"/>
      </dsp:txXfrm>
    </dsp:sp>
    <dsp:sp modelId="{75D9EFCC-63EB-4A5A-AD1D-4DF35131DE75}">
      <dsp:nvSpPr>
        <dsp:cNvPr id="0" name=""/>
        <dsp:cNvSpPr/>
      </dsp:nvSpPr>
      <dsp:spPr>
        <a:xfrm>
          <a:off x="506087" y="1121672"/>
          <a:ext cx="748100" cy="748100"/>
        </a:xfrm>
        <a:prstGeom prst="ellipse">
          <a:avLst/>
        </a:prstGeom>
        <a:solidFill>
          <a:schemeClr val="lt1">
            <a:hueOff val="0"/>
            <a:satOff val="0"/>
            <a:lumOff val="0"/>
            <a:alphaOff val="0"/>
          </a:schemeClr>
        </a:solidFill>
        <a:ln w="19050" cap="rnd" cmpd="sng" algn="ctr">
          <a:solidFill>
            <a:schemeClr val="accent4">
              <a:hueOff val="-678525"/>
              <a:satOff val="6828"/>
              <a:lumOff val="392"/>
              <a:alphaOff val="0"/>
            </a:schemeClr>
          </a:solidFill>
          <a:prstDash val="solid"/>
        </a:ln>
        <a:effectLst/>
      </dsp:spPr>
      <dsp:style>
        <a:lnRef idx="2">
          <a:scrgbClr r="0" g="0" b="0"/>
        </a:lnRef>
        <a:fillRef idx="1">
          <a:scrgbClr r="0" g="0" b="0"/>
        </a:fillRef>
        <a:effectRef idx="0">
          <a:scrgbClr r="0" g="0" b="0"/>
        </a:effectRef>
        <a:fontRef idx="minor"/>
      </dsp:style>
    </dsp:sp>
    <dsp:sp modelId="{103CE904-3497-40FA-8EA7-3E90114DE769}">
      <dsp:nvSpPr>
        <dsp:cNvPr id="0" name=""/>
        <dsp:cNvSpPr/>
      </dsp:nvSpPr>
      <dsp:spPr>
        <a:xfrm>
          <a:off x="1011761" y="2093915"/>
          <a:ext cx="8980043" cy="598480"/>
        </a:xfrm>
        <a:prstGeom prst="rect">
          <a:avLst/>
        </a:prstGeom>
        <a:solidFill>
          <a:schemeClr val="accent4">
            <a:hueOff val="-1357050"/>
            <a:satOff val="13656"/>
            <a:lumOff val="7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Avoid personal attacks</a:t>
          </a:r>
        </a:p>
      </dsp:txBody>
      <dsp:txXfrm>
        <a:off x="1011761" y="2093915"/>
        <a:ext cx="8980043" cy="598480"/>
      </dsp:txXfrm>
    </dsp:sp>
    <dsp:sp modelId="{A456556D-88D0-40AB-9DC6-D105EA36E74C}">
      <dsp:nvSpPr>
        <dsp:cNvPr id="0" name=""/>
        <dsp:cNvSpPr/>
      </dsp:nvSpPr>
      <dsp:spPr>
        <a:xfrm>
          <a:off x="637711" y="2019105"/>
          <a:ext cx="748100" cy="748100"/>
        </a:xfrm>
        <a:prstGeom prst="ellipse">
          <a:avLst/>
        </a:prstGeom>
        <a:solidFill>
          <a:schemeClr val="lt1">
            <a:hueOff val="0"/>
            <a:satOff val="0"/>
            <a:lumOff val="0"/>
            <a:alphaOff val="0"/>
          </a:schemeClr>
        </a:solidFill>
        <a:ln w="19050" cap="rnd" cmpd="sng" algn="ctr">
          <a:solidFill>
            <a:schemeClr val="accent4">
              <a:hueOff val="-1357050"/>
              <a:satOff val="13656"/>
              <a:lumOff val="785"/>
              <a:alphaOff val="0"/>
            </a:schemeClr>
          </a:solidFill>
          <a:prstDash val="solid"/>
        </a:ln>
        <a:effectLst/>
      </dsp:spPr>
      <dsp:style>
        <a:lnRef idx="2">
          <a:scrgbClr r="0" g="0" b="0"/>
        </a:lnRef>
        <a:fillRef idx="1">
          <a:scrgbClr r="0" g="0" b="0"/>
        </a:fillRef>
        <a:effectRef idx="0">
          <a:scrgbClr r="0" g="0" b="0"/>
        </a:effectRef>
        <a:fontRef idx="minor"/>
      </dsp:style>
    </dsp:sp>
    <dsp:sp modelId="{6D60F79C-3F2F-464C-B022-161357AE65DF}">
      <dsp:nvSpPr>
        <dsp:cNvPr id="0" name=""/>
        <dsp:cNvSpPr/>
      </dsp:nvSpPr>
      <dsp:spPr>
        <a:xfrm>
          <a:off x="880137" y="2991349"/>
          <a:ext cx="9111667" cy="598480"/>
        </a:xfrm>
        <a:prstGeom prst="rect">
          <a:avLst/>
        </a:prstGeom>
        <a:solidFill>
          <a:schemeClr val="accent4">
            <a:hueOff val="-2035574"/>
            <a:satOff val="20484"/>
            <a:lumOff val="1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Use positive body language</a:t>
          </a:r>
        </a:p>
      </dsp:txBody>
      <dsp:txXfrm>
        <a:off x="880137" y="2991349"/>
        <a:ext cx="9111667" cy="598480"/>
      </dsp:txXfrm>
    </dsp:sp>
    <dsp:sp modelId="{82220BD8-67F4-4C1D-A8F5-02C56475F19E}">
      <dsp:nvSpPr>
        <dsp:cNvPr id="0" name=""/>
        <dsp:cNvSpPr/>
      </dsp:nvSpPr>
      <dsp:spPr>
        <a:xfrm>
          <a:off x="506087" y="2916539"/>
          <a:ext cx="748100" cy="748100"/>
        </a:xfrm>
        <a:prstGeom prst="ellipse">
          <a:avLst/>
        </a:prstGeom>
        <a:solidFill>
          <a:schemeClr val="lt1">
            <a:hueOff val="0"/>
            <a:satOff val="0"/>
            <a:lumOff val="0"/>
            <a:alphaOff val="0"/>
          </a:schemeClr>
        </a:solidFill>
        <a:ln w="19050" cap="rnd" cmpd="sng" algn="ctr">
          <a:solidFill>
            <a:schemeClr val="accent4">
              <a:hueOff val="-2035574"/>
              <a:satOff val="20484"/>
              <a:lumOff val="1177"/>
              <a:alphaOff val="0"/>
            </a:schemeClr>
          </a:solidFill>
          <a:prstDash val="solid"/>
        </a:ln>
        <a:effectLst/>
      </dsp:spPr>
      <dsp:style>
        <a:lnRef idx="2">
          <a:scrgbClr r="0" g="0" b="0"/>
        </a:lnRef>
        <a:fillRef idx="1">
          <a:scrgbClr r="0" g="0" b="0"/>
        </a:fillRef>
        <a:effectRef idx="0">
          <a:scrgbClr r="0" g="0" b="0"/>
        </a:effectRef>
        <a:fontRef idx="minor"/>
      </dsp:style>
    </dsp:sp>
    <dsp:sp modelId="{345568B4-7820-4EF6-9C90-4AE0C1D80D93}">
      <dsp:nvSpPr>
        <dsp:cNvPr id="0" name=""/>
        <dsp:cNvSpPr/>
      </dsp:nvSpPr>
      <dsp:spPr>
        <a:xfrm>
          <a:off x="451284" y="3888782"/>
          <a:ext cx="9540521" cy="598480"/>
        </a:xfrm>
        <a:prstGeom prst="rect">
          <a:avLst/>
        </a:prstGeom>
        <a:solidFill>
          <a:schemeClr val="accent4">
            <a:hueOff val="-2714099"/>
            <a:satOff val="27312"/>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Take notes</a:t>
          </a:r>
        </a:p>
      </dsp:txBody>
      <dsp:txXfrm>
        <a:off x="451284" y="3888782"/>
        <a:ext cx="9540521" cy="598480"/>
      </dsp:txXfrm>
    </dsp:sp>
    <dsp:sp modelId="{29C6F237-3515-4F00-A4A3-A21E7AFC8507}">
      <dsp:nvSpPr>
        <dsp:cNvPr id="0" name=""/>
        <dsp:cNvSpPr/>
      </dsp:nvSpPr>
      <dsp:spPr>
        <a:xfrm>
          <a:off x="77233" y="3813972"/>
          <a:ext cx="748100" cy="748100"/>
        </a:xfrm>
        <a:prstGeom prst="ellipse">
          <a:avLst/>
        </a:prstGeom>
        <a:solidFill>
          <a:schemeClr val="lt1">
            <a:hueOff val="0"/>
            <a:satOff val="0"/>
            <a:lumOff val="0"/>
            <a:alphaOff val="0"/>
          </a:schemeClr>
        </a:solidFill>
        <a:ln w="19050" cap="rnd" cmpd="sng" algn="ctr">
          <a:solidFill>
            <a:schemeClr val="accent4">
              <a:hueOff val="-2714099"/>
              <a:satOff val="27312"/>
              <a:lumOff val="156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822D-9D7F-4512-A7D6-0890DDEE79C0}">
      <dsp:nvSpPr>
        <dsp:cNvPr id="0" name=""/>
        <dsp:cNvSpPr/>
      </dsp:nvSpPr>
      <dsp:spPr>
        <a:xfrm>
          <a:off x="0" y="0"/>
          <a:ext cx="10058399"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B0666-CCEA-42E0-9A3B-80914294AC16}">
      <dsp:nvSpPr>
        <dsp:cNvPr id="0" name=""/>
        <dsp:cNvSpPr/>
      </dsp:nvSpPr>
      <dsp:spPr>
        <a:xfrm>
          <a:off x="0" y="0"/>
          <a:ext cx="2011680" cy="5146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Introduction</a:t>
          </a:r>
        </a:p>
      </dsp:txBody>
      <dsp:txXfrm>
        <a:off x="0" y="0"/>
        <a:ext cx="2011680" cy="5146675"/>
      </dsp:txXfrm>
    </dsp:sp>
    <dsp:sp modelId="{8299BED6-940B-4AC9-90D1-A07157B9CA17}">
      <dsp:nvSpPr>
        <dsp:cNvPr id="0" name=""/>
        <dsp:cNvSpPr/>
      </dsp:nvSpPr>
      <dsp:spPr>
        <a:xfrm>
          <a:off x="2162556" y="40522"/>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Greet and socialize</a:t>
          </a:r>
        </a:p>
      </dsp:txBody>
      <dsp:txXfrm>
        <a:off x="2162556" y="40522"/>
        <a:ext cx="7895844" cy="810450"/>
      </dsp:txXfrm>
    </dsp:sp>
    <dsp:sp modelId="{EA97D6DD-C31A-41D1-96D4-64F6249E1BE0}">
      <dsp:nvSpPr>
        <dsp:cNvPr id="0" name=""/>
        <dsp:cNvSpPr/>
      </dsp:nvSpPr>
      <dsp:spPr>
        <a:xfrm>
          <a:off x="2011680" y="850973"/>
          <a:ext cx="8046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3BFAA6-1973-4E88-AA44-8193630D49A5}">
      <dsp:nvSpPr>
        <dsp:cNvPr id="0" name=""/>
        <dsp:cNvSpPr/>
      </dsp:nvSpPr>
      <dsp:spPr>
        <a:xfrm>
          <a:off x="2162556" y="891495"/>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Begin with roll call</a:t>
          </a:r>
        </a:p>
      </dsp:txBody>
      <dsp:txXfrm>
        <a:off x="2162556" y="891495"/>
        <a:ext cx="7895844" cy="810450"/>
      </dsp:txXfrm>
    </dsp:sp>
    <dsp:sp modelId="{1789B0BD-C35C-4EA4-AB3B-E0AA19DE06B5}">
      <dsp:nvSpPr>
        <dsp:cNvPr id="0" name=""/>
        <dsp:cNvSpPr/>
      </dsp:nvSpPr>
      <dsp:spPr>
        <a:xfrm>
          <a:off x="2011680" y="1701946"/>
          <a:ext cx="8046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E39A1F-4CA7-40CE-BF1E-E5C3B067D4F6}">
      <dsp:nvSpPr>
        <dsp:cNvPr id="0" name=""/>
        <dsp:cNvSpPr/>
      </dsp:nvSpPr>
      <dsp:spPr>
        <a:xfrm>
          <a:off x="2162556" y="1742468"/>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Introduce participants with each other (if new)</a:t>
          </a:r>
        </a:p>
      </dsp:txBody>
      <dsp:txXfrm>
        <a:off x="2162556" y="1742468"/>
        <a:ext cx="7895844" cy="810450"/>
      </dsp:txXfrm>
    </dsp:sp>
    <dsp:sp modelId="{5E6B0F21-51BF-4E6C-A45F-1D24335B604B}">
      <dsp:nvSpPr>
        <dsp:cNvPr id="0" name=""/>
        <dsp:cNvSpPr/>
      </dsp:nvSpPr>
      <dsp:spPr>
        <a:xfrm>
          <a:off x="2011680" y="2552919"/>
          <a:ext cx="8046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DF0991-82B4-4856-B0F0-18A4BE172273}">
      <dsp:nvSpPr>
        <dsp:cNvPr id="0" name=""/>
        <dsp:cNvSpPr/>
      </dsp:nvSpPr>
      <dsp:spPr>
        <a:xfrm>
          <a:off x="2162556" y="2593441"/>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Delegate minutes</a:t>
          </a:r>
        </a:p>
      </dsp:txBody>
      <dsp:txXfrm>
        <a:off x="2162556" y="2593441"/>
        <a:ext cx="7895844" cy="810450"/>
      </dsp:txXfrm>
    </dsp:sp>
    <dsp:sp modelId="{411DB24F-2F93-46EA-B800-3E5E47906279}">
      <dsp:nvSpPr>
        <dsp:cNvPr id="0" name=""/>
        <dsp:cNvSpPr/>
      </dsp:nvSpPr>
      <dsp:spPr>
        <a:xfrm>
          <a:off x="2011680" y="3403892"/>
          <a:ext cx="8046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2C3EBF-96E6-48F2-9182-1363049309BF}">
      <dsp:nvSpPr>
        <dsp:cNvPr id="0" name=""/>
        <dsp:cNvSpPr/>
      </dsp:nvSpPr>
      <dsp:spPr>
        <a:xfrm>
          <a:off x="2162556" y="3444414"/>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State the objective of the meeting</a:t>
          </a:r>
        </a:p>
      </dsp:txBody>
      <dsp:txXfrm>
        <a:off x="2162556" y="3444414"/>
        <a:ext cx="7895844" cy="810450"/>
      </dsp:txXfrm>
    </dsp:sp>
    <dsp:sp modelId="{6DE8A15D-E3C5-407B-87CA-3F4387685008}">
      <dsp:nvSpPr>
        <dsp:cNvPr id="0" name=""/>
        <dsp:cNvSpPr/>
      </dsp:nvSpPr>
      <dsp:spPr>
        <a:xfrm>
          <a:off x="2011680" y="4254865"/>
          <a:ext cx="8046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007FB4-955E-43CD-92CE-0C46C62146A0}">
      <dsp:nvSpPr>
        <dsp:cNvPr id="0" name=""/>
        <dsp:cNvSpPr/>
      </dsp:nvSpPr>
      <dsp:spPr>
        <a:xfrm>
          <a:off x="2162556" y="4295387"/>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Bring up agenda item 1 and start discussion</a:t>
          </a:r>
        </a:p>
      </dsp:txBody>
      <dsp:txXfrm>
        <a:off x="2162556" y="4295387"/>
        <a:ext cx="7895844" cy="810450"/>
      </dsp:txXfrm>
    </dsp:sp>
    <dsp:sp modelId="{02216D88-9E30-410E-8C6B-331B3FE959B5}">
      <dsp:nvSpPr>
        <dsp:cNvPr id="0" name=""/>
        <dsp:cNvSpPr/>
      </dsp:nvSpPr>
      <dsp:spPr>
        <a:xfrm>
          <a:off x="2011680" y="5105838"/>
          <a:ext cx="8046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8A32E-5E8B-40FF-ACDB-C12DC07FD4AE}">
      <dsp:nvSpPr>
        <dsp:cNvPr id="0" name=""/>
        <dsp:cNvSpPr/>
      </dsp:nvSpPr>
      <dsp:spPr>
        <a:xfrm>
          <a:off x="0" y="0"/>
          <a:ext cx="100583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5B80B-E53A-48EA-9B2E-80A07628AE05}">
      <dsp:nvSpPr>
        <dsp:cNvPr id="0" name=""/>
        <dsp:cNvSpPr/>
      </dsp:nvSpPr>
      <dsp:spPr>
        <a:xfrm>
          <a:off x="0" y="0"/>
          <a:ext cx="2011680" cy="495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Main meeting</a:t>
          </a:r>
        </a:p>
      </dsp:txBody>
      <dsp:txXfrm>
        <a:off x="0" y="0"/>
        <a:ext cx="2011680" cy="4953000"/>
      </dsp:txXfrm>
    </dsp:sp>
    <dsp:sp modelId="{2063DE29-135F-42C8-8869-A29535D008DA}">
      <dsp:nvSpPr>
        <dsp:cNvPr id="0" name=""/>
        <dsp:cNvSpPr/>
      </dsp:nvSpPr>
      <dsp:spPr>
        <a:xfrm>
          <a:off x="2162556" y="46676"/>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Encourage participation</a:t>
          </a:r>
        </a:p>
      </dsp:txBody>
      <dsp:txXfrm>
        <a:off x="2162556" y="46676"/>
        <a:ext cx="7895844" cy="933524"/>
      </dsp:txXfrm>
    </dsp:sp>
    <dsp:sp modelId="{382FA683-34B6-4A29-9B46-D697B5541692}">
      <dsp:nvSpPr>
        <dsp:cNvPr id="0" name=""/>
        <dsp:cNvSpPr/>
      </dsp:nvSpPr>
      <dsp:spPr>
        <a:xfrm>
          <a:off x="2011680" y="980200"/>
          <a:ext cx="804672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53FA06-3427-4369-BFDD-201057054745}">
      <dsp:nvSpPr>
        <dsp:cNvPr id="0" name=""/>
        <dsp:cNvSpPr/>
      </dsp:nvSpPr>
      <dsp:spPr>
        <a:xfrm>
          <a:off x="2162556" y="1026876"/>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Ask open ended questions</a:t>
          </a:r>
        </a:p>
      </dsp:txBody>
      <dsp:txXfrm>
        <a:off x="2162556" y="1026876"/>
        <a:ext cx="7895844" cy="933524"/>
      </dsp:txXfrm>
    </dsp:sp>
    <dsp:sp modelId="{2F92EC82-8F0E-4C8C-A597-D4E80C7EDE3E}">
      <dsp:nvSpPr>
        <dsp:cNvPr id="0" name=""/>
        <dsp:cNvSpPr/>
      </dsp:nvSpPr>
      <dsp:spPr>
        <a:xfrm>
          <a:off x="2011680" y="1960401"/>
          <a:ext cx="804672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AE656-FEAB-4943-840D-2147D7724DBF}">
      <dsp:nvSpPr>
        <dsp:cNvPr id="0" name=""/>
        <dsp:cNvSpPr/>
      </dsp:nvSpPr>
      <dsp:spPr>
        <a:xfrm>
          <a:off x="2162556" y="2007077"/>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Ask participants by name to respond if they are inactive</a:t>
          </a:r>
        </a:p>
      </dsp:txBody>
      <dsp:txXfrm>
        <a:off x="2162556" y="2007077"/>
        <a:ext cx="7895844" cy="933524"/>
      </dsp:txXfrm>
    </dsp:sp>
    <dsp:sp modelId="{D06176A5-29E8-4FF6-9513-BECAB7DE63C3}">
      <dsp:nvSpPr>
        <dsp:cNvPr id="0" name=""/>
        <dsp:cNvSpPr/>
      </dsp:nvSpPr>
      <dsp:spPr>
        <a:xfrm>
          <a:off x="2011680" y="2940601"/>
          <a:ext cx="804672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80274F-2895-4E67-987B-F9ACB4108D62}">
      <dsp:nvSpPr>
        <dsp:cNvPr id="0" name=""/>
        <dsp:cNvSpPr/>
      </dsp:nvSpPr>
      <dsp:spPr>
        <a:xfrm>
          <a:off x="2162556" y="2987278"/>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Observe participants’ non-verbal feedback and identify confusions and address the issue</a:t>
          </a:r>
        </a:p>
      </dsp:txBody>
      <dsp:txXfrm>
        <a:off x="2162556" y="2987278"/>
        <a:ext cx="7895844" cy="933524"/>
      </dsp:txXfrm>
    </dsp:sp>
    <dsp:sp modelId="{04448D8F-448E-46DB-B756-48713ACFE595}">
      <dsp:nvSpPr>
        <dsp:cNvPr id="0" name=""/>
        <dsp:cNvSpPr/>
      </dsp:nvSpPr>
      <dsp:spPr>
        <a:xfrm>
          <a:off x="2011680" y="3920802"/>
          <a:ext cx="804672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835B42-C6C2-4C72-BE8F-451A3104ECA7}">
      <dsp:nvSpPr>
        <dsp:cNvPr id="0" name=""/>
        <dsp:cNvSpPr/>
      </dsp:nvSpPr>
      <dsp:spPr>
        <a:xfrm>
          <a:off x="2162556" y="3967478"/>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Summarize key points of after every agenda item for clarity and build consensus</a:t>
          </a:r>
        </a:p>
      </dsp:txBody>
      <dsp:txXfrm>
        <a:off x="2162556" y="3967478"/>
        <a:ext cx="7895844" cy="933524"/>
      </dsp:txXfrm>
    </dsp:sp>
    <dsp:sp modelId="{78EB7174-AB87-4FB6-87D0-4E57E9B725D4}">
      <dsp:nvSpPr>
        <dsp:cNvPr id="0" name=""/>
        <dsp:cNvSpPr/>
      </dsp:nvSpPr>
      <dsp:spPr>
        <a:xfrm>
          <a:off x="2011680" y="4901003"/>
          <a:ext cx="804672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0148" y="579604"/>
            <a:ext cx="7197726" cy="1536579"/>
          </a:xfrm>
        </p:spPr>
        <p:txBody>
          <a:bodyPr>
            <a:normAutofit/>
          </a:bodyPr>
          <a:lstStyle/>
          <a:p>
            <a:pPr algn="ctr"/>
            <a:r>
              <a:rPr lang="en-US" sz="6000" b="1" dirty="0"/>
              <a:t>Business meetings</a:t>
            </a:r>
          </a:p>
        </p:txBody>
      </p:sp>
      <p:sp>
        <p:nvSpPr>
          <p:cNvPr id="3" name="Subtitle 2"/>
          <p:cNvSpPr>
            <a:spLocks noGrp="1"/>
          </p:cNvSpPr>
          <p:nvPr>
            <p:ph type="subTitle" idx="1"/>
          </p:nvPr>
        </p:nvSpPr>
        <p:spPr>
          <a:xfrm>
            <a:off x="4389121" y="2217297"/>
            <a:ext cx="7171508" cy="4039811"/>
          </a:xfrm>
        </p:spPr>
        <p:txBody>
          <a:bodyPr>
            <a:noAutofit/>
          </a:bodyPr>
          <a:lstStyle/>
          <a:p>
            <a:pPr marL="342900" indent="-342900" algn="l">
              <a:buFont typeface="+mj-lt"/>
              <a:buAutoNum type="arabicPeriod"/>
            </a:pPr>
            <a:r>
              <a:rPr lang="en-US" sz="2800" dirty="0"/>
              <a:t>Definition</a:t>
            </a:r>
          </a:p>
          <a:p>
            <a:pPr marL="342900" indent="-342900" algn="l">
              <a:buFont typeface="+mj-lt"/>
              <a:buAutoNum type="arabicPeriod"/>
            </a:pPr>
            <a:r>
              <a:rPr lang="en-US" sz="2800" dirty="0"/>
              <a:t>Key components</a:t>
            </a:r>
          </a:p>
          <a:p>
            <a:pPr marL="342900" indent="-342900" algn="l">
              <a:buFont typeface="+mj-lt"/>
              <a:buAutoNum type="arabicPeriod"/>
            </a:pPr>
            <a:r>
              <a:rPr lang="en-US" sz="2800" dirty="0"/>
              <a:t>Types of meetings</a:t>
            </a:r>
          </a:p>
          <a:p>
            <a:pPr marL="342900" indent="-342900" algn="l">
              <a:buFont typeface="+mj-lt"/>
              <a:buAutoNum type="arabicPeriod"/>
            </a:pPr>
            <a:r>
              <a:rPr lang="en-US" sz="2800" dirty="0"/>
              <a:t>Purposes and meeting agenda samples</a:t>
            </a:r>
          </a:p>
          <a:p>
            <a:pPr marL="342900" indent="-342900" algn="l">
              <a:buFont typeface="+mj-lt"/>
              <a:buAutoNum type="arabicPeriod"/>
            </a:pPr>
            <a:r>
              <a:rPr lang="en-US" sz="2800" dirty="0"/>
              <a:t>Announcement emails</a:t>
            </a:r>
          </a:p>
          <a:p>
            <a:pPr marL="342900" indent="-342900" algn="l">
              <a:buFont typeface="+mj-lt"/>
              <a:buAutoNum type="arabicPeriod"/>
            </a:pPr>
            <a:r>
              <a:rPr lang="en-US" sz="2800" dirty="0"/>
              <a:t>Participating in meetings</a:t>
            </a:r>
          </a:p>
          <a:p>
            <a:pPr marL="342900" indent="-342900" algn="l">
              <a:buFont typeface="+mj-lt"/>
              <a:buAutoNum type="arabicPeriod"/>
            </a:pPr>
            <a:r>
              <a:rPr lang="en-US" sz="2800" dirty="0"/>
              <a:t>Chairing the meetings</a:t>
            </a:r>
          </a:p>
          <a:p>
            <a:pPr marL="342900" indent="-342900" algn="l">
              <a:buFont typeface="+mj-lt"/>
              <a:buAutoNum type="arabicPeriod"/>
            </a:pPr>
            <a:endParaRPr lang="en-US" sz="2800" dirty="0"/>
          </a:p>
        </p:txBody>
      </p:sp>
    </p:spTree>
    <p:extLst>
      <p:ext uri="{BB962C8B-B14F-4D97-AF65-F5344CB8AC3E}">
        <p14:creationId xmlns:p14="http://schemas.microsoft.com/office/powerpoint/2010/main" val="392622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9" y="1981200"/>
            <a:ext cx="10131425" cy="1456267"/>
          </a:xfrm>
        </p:spPr>
        <p:txBody>
          <a:bodyPr/>
          <a:lstStyle/>
          <a:p>
            <a:pPr algn="ctr"/>
            <a:r>
              <a:rPr lang="en-US" dirty="0"/>
              <a:t>PURPOSE OF MEETINGS</a:t>
            </a:r>
          </a:p>
        </p:txBody>
      </p:sp>
    </p:spTree>
    <p:extLst>
      <p:ext uri="{BB962C8B-B14F-4D97-AF65-F5344CB8AC3E}">
        <p14:creationId xmlns:p14="http://schemas.microsoft.com/office/powerpoint/2010/main" val="176565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ow to make meetings more effective : Innovative Education in V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067309" cy="799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09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3113"/>
          </a:xfrm>
        </p:spPr>
        <p:txBody>
          <a:bodyPr>
            <a:normAutofit fontScale="90000"/>
          </a:bodyPr>
          <a:lstStyle/>
          <a:p>
            <a:r>
              <a:rPr lang="en-US" dirty="0"/>
              <a:t>Read some email message extracts and determine the writer’s purpose</a:t>
            </a:r>
          </a:p>
        </p:txBody>
      </p:sp>
      <p:sp>
        <p:nvSpPr>
          <p:cNvPr id="3" name="Content Placeholder 2"/>
          <p:cNvSpPr>
            <a:spLocks noGrp="1"/>
          </p:cNvSpPr>
          <p:nvPr>
            <p:ph idx="1"/>
          </p:nvPr>
        </p:nvSpPr>
        <p:spPr>
          <a:xfrm>
            <a:off x="1069848" y="1620982"/>
            <a:ext cx="10058400" cy="4551218"/>
          </a:xfrm>
        </p:spPr>
        <p:txBody>
          <a:bodyPr>
            <a:normAutofit/>
          </a:bodyPr>
          <a:lstStyle/>
          <a:p>
            <a:r>
              <a:rPr lang="en-US" sz="2400" dirty="0"/>
              <a:t>I need to schedule next month's team meeting. I'd like to set up a meeting for next week. </a:t>
            </a:r>
          </a:p>
          <a:p>
            <a:r>
              <a:rPr lang="en-US" sz="2400" dirty="0"/>
              <a:t>I'm trying to arrange a meeting for sometime next week. I want to find a time for us to meet.</a:t>
            </a:r>
          </a:p>
          <a:p>
            <a:r>
              <a:rPr lang="en-US" sz="2400" dirty="0"/>
              <a:t>I'd like to propose Monday, May 2nd at 10 a.m. How about Thursday afternoon at 2:00? Would Wednesday at 9:00 work for everyone? </a:t>
            </a:r>
          </a:p>
          <a:p>
            <a:r>
              <a:rPr lang="en-US" sz="2400" dirty="0"/>
              <a:t>Here are some options, let me know what you think. Which of these days and times work for you? Let me know which of these dates you prefer. </a:t>
            </a:r>
          </a:p>
          <a:p>
            <a:r>
              <a:rPr lang="en-US" sz="2400" dirty="0"/>
              <a:t>Please let me know when you are available. When is a good time for you? Can you give me sometimes when you are free? </a:t>
            </a:r>
          </a:p>
        </p:txBody>
      </p:sp>
    </p:spTree>
    <p:extLst>
      <p:ext uri="{BB962C8B-B14F-4D97-AF65-F5344CB8AC3E}">
        <p14:creationId xmlns:p14="http://schemas.microsoft.com/office/powerpoint/2010/main" val="424996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9" y="450911"/>
            <a:ext cx="11149148" cy="1456267"/>
          </a:xfrm>
        </p:spPr>
        <p:txBody>
          <a:bodyPr/>
          <a:lstStyle/>
          <a:p>
            <a:r>
              <a:rPr lang="en-US" dirty="0"/>
              <a:t>Read these responses and identify their purpose</a:t>
            </a:r>
          </a:p>
        </p:txBody>
      </p:sp>
      <p:sp>
        <p:nvSpPr>
          <p:cNvPr id="3" name="Content Placeholder 2"/>
          <p:cNvSpPr>
            <a:spLocks noGrp="1"/>
          </p:cNvSpPr>
          <p:nvPr>
            <p:ph idx="1"/>
          </p:nvPr>
        </p:nvSpPr>
        <p:spPr>
          <a:xfrm>
            <a:off x="781425" y="1907178"/>
            <a:ext cx="10131425" cy="4119154"/>
          </a:xfrm>
        </p:spPr>
        <p:txBody>
          <a:bodyPr>
            <a:noAutofit/>
          </a:bodyPr>
          <a:lstStyle/>
          <a:p>
            <a:r>
              <a:rPr lang="en-US" sz="2400" dirty="0"/>
              <a:t>Hi Karen, I'd like to add some time to talk about the new store. We probably need about 15 minutes. </a:t>
            </a:r>
          </a:p>
          <a:p>
            <a:r>
              <a:rPr lang="en-US" sz="2400" dirty="0"/>
              <a:t>Hi, Karen. I would like to add an item to the agenda. I think we need to discuss next month's advertising campaign. I'm not sure how long we need, but I think it's important. </a:t>
            </a:r>
          </a:p>
          <a:p>
            <a:r>
              <a:rPr lang="en-US" sz="2400" dirty="0"/>
              <a:t>Dear Lauren, I am writing to let you know that I am unable to attend next week's meeting. I have a previously scheduled appointment on that day.</a:t>
            </a:r>
          </a:p>
          <a:p>
            <a:r>
              <a:rPr lang="en-US" sz="2400" dirty="0"/>
              <a:t>Dear Lauren, I'm writing to inform you that unfortunately, I am unable to attend next week's meeting. I'm going to be out of the office on Monday. I'm on vacation all next week. My apologies. I'm sorry for any inconvenience. </a:t>
            </a:r>
          </a:p>
        </p:txBody>
      </p:sp>
    </p:spTree>
    <p:extLst>
      <p:ext uri="{BB962C8B-B14F-4D97-AF65-F5344CB8AC3E}">
        <p14:creationId xmlns:p14="http://schemas.microsoft.com/office/powerpoint/2010/main" val="101179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 participant’s response, identify the issues with the meeting.</a:t>
            </a:r>
          </a:p>
        </p:txBody>
      </p:sp>
      <p:sp>
        <p:nvSpPr>
          <p:cNvPr id="3" name="Content Placeholder 2"/>
          <p:cNvSpPr>
            <a:spLocks noGrp="1"/>
          </p:cNvSpPr>
          <p:nvPr>
            <p:ph idx="1"/>
          </p:nvPr>
        </p:nvSpPr>
        <p:spPr>
          <a:xfrm>
            <a:off x="1069848" y="2535382"/>
            <a:ext cx="10058400" cy="3636818"/>
          </a:xfrm>
        </p:spPr>
        <p:txBody>
          <a:bodyPr>
            <a:normAutofit/>
          </a:bodyPr>
          <a:lstStyle/>
          <a:p>
            <a:pPr algn="just"/>
            <a:r>
              <a:rPr lang="en-US" sz="2800" dirty="0"/>
              <a:t>I wanted to contribute because I thought I had a few good ideas, but I didn't feel comfortable giving my opinion, so I just kept quiet. The meeting room was small so we were all sitting really close together. There was also construction work going on outside so it was hard to hear.</a:t>
            </a:r>
          </a:p>
        </p:txBody>
      </p:sp>
    </p:spTree>
    <p:extLst>
      <p:ext uri="{BB962C8B-B14F-4D97-AF65-F5344CB8AC3E}">
        <p14:creationId xmlns:p14="http://schemas.microsoft.com/office/powerpoint/2010/main" val="100954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a:bodyPr>
          <a:lstStyle/>
          <a:p>
            <a:r>
              <a:rPr lang="en-US" dirty="0"/>
              <a:t>Essentials of a successful meeting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1025140"/>
              </p:ext>
            </p:extLst>
          </p:nvPr>
        </p:nvGraphicFramePr>
        <p:xfrm>
          <a:off x="469082" y="1288688"/>
          <a:ext cx="11052357" cy="4511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09009" y="5514592"/>
            <a:ext cx="10772502" cy="1200329"/>
          </a:xfrm>
          <a:prstGeom prst="rect">
            <a:avLst/>
          </a:prstGeom>
        </p:spPr>
        <p:txBody>
          <a:bodyPr wrap="square">
            <a:spAutoFit/>
          </a:bodyPr>
          <a:lstStyle/>
          <a:p>
            <a:r>
              <a:rPr lang="en-US" sz="2400" b="1" dirty="0"/>
              <a:t>Logistics:</a:t>
            </a:r>
          </a:p>
          <a:p>
            <a:r>
              <a:rPr lang="en-US" sz="2400" dirty="0"/>
              <a:t>Parking, Venue, seating arrangement, number of seats, refreshments, other physical requirements.</a:t>
            </a:r>
          </a:p>
        </p:txBody>
      </p:sp>
    </p:spTree>
    <p:extLst>
      <p:ext uri="{BB962C8B-B14F-4D97-AF65-F5344CB8AC3E}">
        <p14:creationId xmlns:p14="http://schemas.microsoft.com/office/powerpoint/2010/main" val="421004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492" y="2725782"/>
            <a:ext cx="10131425" cy="1456267"/>
          </a:xfrm>
        </p:spPr>
        <p:txBody>
          <a:bodyPr/>
          <a:lstStyle/>
          <a:p>
            <a:pPr algn="ctr"/>
            <a:r>
              <a:rPr lang="en-US" dirty="0"/>
              <a:t>MEETING AGENDA.</a:t>
            </a:r>
            <a:br>
              <a:rPr lang="en-US" dirty="0"/>
            </a:br>
            <a:r>
              <a:rPr lang="en-US" dirty="0"/>
              <a:t>AGENDA SAMPLES</a:t>
            </a:r>
          </a:p>
        </p:txBody>
      </p:sp>
    </p:spTree>
    <p:extLst>
      <p:ext uri="{BB962C8B-B14F-4D97-AF65-F5344CB8AC3E}">
        <p14:creationId xmlns:p14="http://schemas.microsoft.com/office/powerpoint/2010/main" val="263781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37586"/>
          </a:xfrm>
        </p:spPr>
        <p:txBody>
          <a:bodyPr>
            <a:normAutofit fontScale="90000"/>
          </a:bodyPr>
          <a:lstStyle/>
          <a:p>
            <a:r>
              <a:rPr lang="en-US" dirty="0"/>
              <a:t>Preparing agenda</a:t>
            </a:r>
          </a:p>
        </p:txBody>
      </p:sp>
      <p:sp>
        <p:nvSpPr>
          <p:cNvPr id="3" name="Content Placeholder 2"/>
          <p:cNvSpPr>
            <a:spLocks noGrp="1"/>
          </p:cNvSpPr>
          <p:nvPr>
            <p:ph idx="1"/>
          </p:nvPr>
        </p:nvSpPr>
        <p:spPr>
          <a:xfrm>
            <a:off x="638774" y="1385455"/>
            <a:ext cx="11183112" cy="4786745"/>
          </a:xfrm>
        </p:spPr>
        <p:txBody>
          <a:bodyPr>
            <a:normAutofit/>
          </a:bodyPr>
          <a:lstStyle/>
          <a:p>
            <a:pPr marL="0" indent="0" algn="just">
              <a:buNone/>
            </a:pPr>
            <a:r>
              <a:rPr lang="en-US" altLang="en-US" sz="2800" dirty="0"/>
              <a:t>AGENDA: </a:t>
            </a:r>
          </a:p>
          <a:p>
            <a:pPr marL="0" indent="0" algn="just">
              <a:buNone/>
            </a:pPr>
            <a:r>
              <a:rPr lang="en-US" altLang="en-US" sz="2800" dirty="0"/>
              <a:t>The outline/list/</a:t>
            </a:r>
            <a:r>
              <a:rPr lang="en-US" sz="2800" dirty="0"/>
              <a:t>schedule/calendar</a:t>
            </a:r>
            <a:r>
              <a:rPr lang="en-US" altLang="en-US" sz="2800" dirty="0"/>
              <a:t> of items to be discussed and tasks to be accomplished during a meeting. </a:t>
            </a:r>
          </a:p>
          <a:p>
            <a:pPr marL="0" indent="0" algn="just">
              <a:buNone/>
            </a:pPr>
            <a:endParaRPr lang="en-US" sz="2800" dirty="0"/>
          </a:p>
          <a:p>
            <a:pPr algn="just"/>
            <a:r>
              <a:rPr lang="en-US" sz="2800" dirty="0"/>
              <a:t>The agenda will be provided by a superior, but in the form of vague instructions.</a:t>
            </a:r>
          </a:p>
          <a:p>
            <a:pPr algn="just"/>
            <a:r>
              <a:rPr lang="en-US" sz="2800" dirty="0"/>
              <a:t>The concerned attendees are also consulted to suggest agenda items.</a:t>
            </a:r>
          </a:p>
          <a:p>
            <a:pPr algn="just"/>
            <a:r>
              <a:rPr lang="en-US" sz="2800" dirty="0"/>
              <a:t>The concerned attendees are also contacted to decide for a suitable time.</a:t>
            </a:r>
          </a:p>
        </p:txBody>
      </p:sp>
    </p:spTree>
    <p:extLst>
      <p:ext uri="{BB962C8B-B14F-4D97-AF65-F5344CB8AC3E}">
        <p14:creationId xmlns:p14="http://schemas.microsoft.com/office/powerpoint/2010/main" val="283875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63236"/>
            <a:ext cx="10058400" cy="789709"/>
          </a:xfrm>
        </p:spPr>
        <p:txBody>
          <a:bodyPr>
            <a:normAutofit/>
          </a:bodyPr>
          <a:lstStyle/>
          <a:p>
            <a:r>
              <a:rPr lang="en-US" dirty="0"/>
              <a:t>Communicating With attendees</a:t>
            </a:r>
          </a:p>
        </p:txBody>
      </p:sp>
      <p:sp>
        <p:nvSpPr>
          <p:cNvPr id="3" name="Content Placeholder 2"/>
          <p:cNvSpPr>
            <a:spLocks noGrp="1"/>
          </p:cNvSpPr>
          <p:nvPr>
            <p:ph idx="1"/>
          </p:nvPr>
        </p:nvSpPr>
        <p:spPr>
          <a:xfrm>
            <a:off x="750252" y="1052945"/>
            <a:ext cx="10058400" cy="4994564"/>
          </a:xfrm>
        </p:spPr>
        <p:txBody>
          <a:bodyPr>
            <a:normAutofit/>
          </a:bodyPr>
          <a:lstStyle/>
          <a:p>
            <a:r>
              <a:rPr lang="en-US" sz="3600" dirty="0"/>
              <a:t>Inquiring about availability</a:t>
            </a:r>
          </a:p>
          <a:p>
            <a:r>
              <a:rPr lang="en-US" sz="3600" dirty="0"/>
              <a:t>Asking for agenda items</a:t>
            </a:r>
          </a:p>
          <a:p>
            <a:r>
              <a:rPr lang="en-US" sz="3600" dirty="0"/>
              <a:t>Informing the concerned participant to come prepared if s/he requires to report about a matter or manage discussion about a matter</a:t>
            </a:r>
          </a:p>
        </p:txBody>
      </p:sp>
    </p:spTree>
    <p:extLst>
      <p:ext uri="{BB962C8B-B14F-4D97-AF65-F5344CB8AC3E}">
        <p14:creationId xmlns:p14="http://schemas.microsoft.com/office/powerpoint/2010/main" val="423639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981200" y="685800"/>
            <a:ext cx="8229600" cy="914400"/>
          </a:xfrm>
        </p:spPr>
        <p:txBody>
          <a:bodyPr anchor="ctr">
            <a:normAutofit/>
          </a:bodyPr>
          <a:lstStyle/>
          <a:p>
            <a:r>
              <a:rPr lang="en-US" altLang="en-US" b="0" dirty="0"/>
              <a:t>IMPORTANT elements OF AGENDA</a:t>
            </a:r>
          </a:p>
        </p:txBody>
      </p:sp>
      <p:sp>
        <p:nvSpPr>
          <p:cNvPr id="11267" name="Rectangle 3"/>
          <p:cNvSpPr>
            <a:spLocks noGrp="1" noChangeArrowheads="1"/>
          </p:cNvSpPr>
          <p:nvPr>
            <p:ph sz="half" idx="4294967295"/>
          </p:nvPr>
        </p:nvSpPr>
        <p:spPr>
          <a:xfrm>
            <a:off x="566572" y="1998372"/>
            <a:ext cx="4753573" cy="4182414"/>
          </a:xfrm>
        </p:spPr>
        <p:txBody>
          <a:bodyPr>
            <a:normAutofit/>
          </a:bodyPr>
          <a:lstStyle/>
          <a:p>
            <a:pPr marL="0" indent="0">
              <a:lnSpc>
                <a:spcPct val="90000"/>
              </a:lnSpc>
              <a:buNone/>
            </a:pPr>
            <a:r>
              <a:rPr lang="en-US" altLang="en-US" sz="2600" dirty="0"/>
              <a:t>WHAT, WHEN, WHERE,WHY</a:t>
            </a:r>
          </a:p>
          <a:p>
            <a:pPr>
              <a:lnSpc>
                <a:spcPct val="90000"/>
              </a:lnSpc>
            </a:pPr>
            <a:r>
              <a:rPr lang="en-US" altLang="en-US" sz="2600" dirty="0"/>
              <a:t>Date, Time, and Place</a:t>
            </a:r>
          </a:p>
          <a:p>
            <a:pPr>
              <a:lnSpc>
                <a:spcPct val="90000"/>
              </a:lnSpc>
            </a:pPr>
            <a:r>
              <a:rPr lang="en-US" altLang="en-US" sz="2600" dirty="0"/>
              <a:t>Purpose (why)</a:t>
            </a:r>
          </a:p>
          <a:p>
            <a:pPr>
              <a:lnSpc>
                <a:spcPct val="90000"/>
              </a:lnSpc>
            </a:pPr>
            <a:r>
              <a:rPr lang="en-US" altLang="en-US" sz="2600" dirty="0"/>
              <a:t>Topic at hand (what)</a:t>
            </a:r>
          </a:p>
          <a:p>
            <a:pPr>
              <a:lnSpc>
                <a:spcPct val="90000"/>
              </a:lnSpc>
            </a:pPr>
            <a:r>
              <a:rPr lang="en-US" sz="2800" dirty="0">
                <a:cs typeface="Arial" panose="020B0604020202020204" pitchFamily="34" charset="0"/>
              </a:rPr>
              <a:t>Provide time markers for each separate item.</a:t>
            </a:r>
          </a:p>
          <a:p>
            <a:pPr>
              <a:lnSpc>
                <a:spcPct val="90000"/>
              </a:lnSpc>
            </a:pPr>
            <a:r>
              <a:rPr lang="en-US" sz="2800" dirty="0">
                <a:cs typeface="Arial" panose="020B0604020202020204" pitchFamily="34" charset="0"/>
              </a:rPr>
              <a:t>Anticipate more controversial topics</a:t>
            </a:r>
            <a:endParaRPr lang="en-US" altLang="en-US" sz="2200" dirty="0"/>
          </a:p>
          <a:p>
            <a:pPr>
              <a:lnSpc>
                <a:spcPct val="90000"/>
              </a:lnSpc>
            </a:pPr>
            <a:endParaRPr lang="en-US" altLang="en-US" sz="2200" dirty="0"/>
          </a:p>
        </p:txBody>
      </p:sp>
      <p:sp>
        <p:nvSpPr>
          <p:cNvPr id="11268" name="Content Placeholder 3"/>
          <p:cNvSpPr>
            <a:spLocks noGrp="1"/>
          </p:cNvSpPr>
          <p:nvPr>
            <p:ph sz="half" idx="4294967295"/>
          </p:nvPr>
        </p:nvSpPr>
        <p:spPr>
          <a:xfrm>
            <a:off x="5623416" y="1703017"/>
            <a:ext cx="5383369" cy="4182415"/>
          </a:xfrm>
        </p:spPr>
        <p:txBody>
          <a:bodyPr>
            <a:normAutofit/>
          </a:bodyPr>
          <a:lstStyle/>
          <a:p>
            <a:pPr>
              <a:lnSpc>
                <a:spcPct val="90000"/>
              </a:lnSpc>
            </a:pPr>
            <a:r>
              <a:rPr lang="en-US" sz="2800" dirty="0">
                <a:cs typeface="Arial" panose="020B0604020202020204" pitchFamily="34" charset="0"/>
              </a:rPr>
              <a:t>Identify lead person for each topic</a:t>
            </a:r>
            <a:endParaRPr lang="en-US" altLang="en-US" sz="2600" dirty="0"/>
          </a:p>
          <a:p>
            <a:pPr>
              <a:lnSpc>
                <a:spcPct val="90000"/>
              </a:lnSpc>
            </a:pPr>
            <a:r>
              <a:rPr lang="en-US" altLang="en-US" sz="2600" dirty="0"/>
              <a:t>Individual and Committee Reports</a:t>
            </a:r>
          </a:p>
          <a:p>
            <a:pPr>
              <a:lnSpc>
                <a:spcPct val="90000"/>
              </a:lnSpc>
            </a:pPr>
            <a:r>
              <a:rPr lang="en-US" altLang="en-US" sz="2600" dirty="0"/>
              <a:t>Unfinished and New Business</a:t>
            </a:r>
          </a:p>
          <a:p>
            <a:pPr>
              <a:lnSpc>
                <a:spcPct val="90000"/>
              </a:lnSpc>
            </a:pPr>
            <a:r>
              <a:rPr lang="en-US" altLang="en-US" sz="2600" dirty="0"/>
              <a:t>Announcements</a:t>
            </a:r>
          </a:p>
          <a:p>
            <a:pPr>
              <a:lnSpc>
                <a:spcPct val="90000"/>
              </a:lnSpc>
            </a:pPr>
            <a:r>
              <a:rPr lang="en-US" altLang="en-US" sz="2600" dirty="0"/>
              <a:t>Adjournment</a:t>
            </a:r>
          </a:p>
        </p:txBody>
      </p:sp>
    </p:spTree>
    <p:extLst>
      <p:ext uri="{BB962C8B-B14F-4D97-AF65-F5344CB8AC3E}">
        <p14:creationId xmlns:p14="http://schemas.microsoft.com/office/powerpoint/2010/main" val="8246388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467" y="249382"/>
            <a:ext cx="10058400" cy="1246909"/>
          </a:xfrm>
        </p:spPr>
        <p:txBody>
          <a:bodyPr/>
          <a:lstStyle/>
          <a:p>
            <a:r>
              <a:rPr lang="en-US" dirty="0"/>
              <a:t>What is a business meeting?</a:t>
            </a:r>
          </a:p>
        </p:txBody>
      </p:sp>
      <p:sp>
        <p:nvSpPr>
          <p:cNvPr id="3" name="Content Placeholder 2"/>
          <p:cNvSpPr>
            <a:spLocks noGrp="1"/>
          </p:cNvSpPr>
          <p:nvPr>
            <p:ph idx="1"/>
          </p:nvPr>
        </p:nvSpPr>
        <p:spPr>
          <a:xfrm>
            <a:off x="695774" y="1496291"/>
            <a:ext cx="10734225" cy="4765964"/>
          </a:xfrm>
        </p:spPr>
        <p:txBody>
          <a:bodyPr>
            <a:normAutofit/>
          </a:bodyPr>
          <a:lstStyle/>
          <a:p>
            <a:pPr algn="just"/>
            <a:r>
              <a:rPr lang="en-US" altLang="en-US" sz="2800" dirty="0"/>
              <a:t>A </a:t>
            </a:r>
            <a:r>
              <a:rPr lang="en-US" sz="2800" b="1" dirty="0"/>
              <a:t>business meeting </a:t>
            </a:r>
            <a:r>
              <a:rPr lang="en-US" sz="2800" dirty="0"/>
              <a:t>is a </a:t>
            </a:r>
            <a:r>
              <a:rPr lang="en-US" altLang="en-US" sz="2800" dirty="0"/>
              <a:t>scheduled gathering of two or people for a structured discussion guided by a designated chairperson for the </a:t>
            </a:r>
            <a:r>
              <a:rPr lang="en-US" altLang="en-US" sz="2800" spc="-100" dirty="0"/>
              <a:t>purpose of </a:t>
            </a:r>
            <a:r>
              <a:rPr lang="en-US" sz="2800" spc="-100" dirty="0"/>
              <a:t>making structured decisions or </a:t>
            </a:r>
            <a:r>
              <a:rPr lang="en-US" sz="2800" dirty="0"/>
              <a:t>discussing </a:t>
            </a:r>
            <a:r>
              <a:rPr lang="en-US" sz="2800" b="1" dirty="0"/>
              <a:t>company</a:t>
            </a:r>
            <a:r>
              <a:rPr lang="en-US" sz="2800" dirty="0"/>
              <a:t> objectives and operations. </a:t>
            </a:r>
            <a:r>
              <a:rPr lang="en-US" altLang="en-US" sz="2800" dirty="0"/>
              <a:t>Here they </a:t>
            </a:r>
            <a:r>
              <a:rPr lang="en-US" sz="2800" dirty="0"/>
              <a:t>share their knowledge, experience, views and suggestions. </a:t>
            </a:r>
          </a:p>
          <a:p>
            <a:pPr algn="just"/>
            <a:r>
              <a:rPr lang="en-US" sz="2800" b="1" dirty="0"/>
              <a:t>Business meetings</a:t>
            </a:r>
            <a:r>
              <a:rPr lang="en-US" sz="2800" dirty="0"/>
              <a:t> are generally conducted in person at an office, however with the rise of video conferencing technologies, participants can join a </a:t>
            </a:r>
            <a:r>
              <a:rPr lang="en-US" sz="2800" b="1" dirty="0"/>
              <a:t>business meeting</a:t>
            </a:r>
            <a:r>
              <a:rPr lang="en-US" sz="2800" dirty="0"/>
              <a:t> from anywhere online. </a:t>
            </a:r>
          </a:p>
          <a:p>
            <a:endParaRPr lang="en-US" dirty="0"/>
          </a:p>
        </p:txBody>
      </p:sp>
    </p:spTree>
    <p:extLst>
      <p:ext uri="{BB962C8B-B14F-4D97-AF65-F5344CB8AC3E}">
        <p14:creationId xmlns:p14="http://schemas.microsoft.com/office/powerpoint/2010/main" val="2882311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on the following message by a superior to develop the agenda</a:t>
            </a:r>
          </a:p>
        </p:txBody>
      </p:sp>
      <p:sp>
        <p:nvSpPr>
          <p:cNvPr id="3" name="Content Placeholder 2"/>
          <p:cNvSpPr>
            <a:spLocks noGrp="1"/>
          </p:cNvSpPr>
          <p:nvPr>
            <p:ph idx="1"/>
          </p:nvPr>
        </p:nvSpPr>
        <p:spPr>
          <a:xfrm>
            <a:off x="546065" y="2009971"/>
            <a:ext cx="10058400" cy="3761509"/>
          </a:xfrm>
        </p:spPr>
        <p:txBody>
          <a:bodyPr>
            <a:normAutofit/>
          </a:bodyPr>
          <a:lstStyle/>
          <a:p>
            <a:pPr algn="just"/>
            <a:r>
              <a:rPr lang="en-US" sz="2400" dirty="0"/>
              <a:t>Hey Ali. Karim here. I just wanted to let you know that I'm going to be out of the office for about ten days and wanted to ask if you could organize a team meeting for the first week of next month. As well as our regular updates I'd like us to discuss the remodeling of the North Karachi </a:t>
            </a:r>
            <a:r>
              <a:rPr lang="en-US" sz="2400" dirty="0" err="1"/>
              <a:t>Imtiaz</a:t>
            </a:r>
            <a:r>
              <a:rPr lang="en-US" sz="2400" dirty="0"/>
              <a:t> store. We need to give input on which design we prefer. I'd also like us to decide if we need more money in our budget, so it would be good if you could invite Ahmed to join us too. Thanks and let me know if you have any questions. You can call me on my cell. See you in two weeks. </a:t>
            </a:r>
          </a:p>
        </p:txBody>
      </p:sp>
    </p:spTree>
    <p:extLst>
      <p:ext uri="{BB962C8B-B14F-4D97-AF65-F5344CB8AC3E}">
        <p14:creationId xmlns:p14="http://schemas.microsoft.com/office/powerpoint/2010/main" val="87259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54459"/>
          </a:xfrm>
        </p:spPr>
        <p:txBody>
          <a:bodyPr>
            <a:normAutofit fontScale="90000"/>
          </a:bodyPr>
          <a:lstStyle/>
          <a:p>
            <a:r>
              <a:rPr lang="en-US" dirty="0"/>
              <a:t>Preparing agenda</a:t>
            </a:r>
          </a:p>
        </p:txBody>
      </p:sp>
      <p:sp>
        <p:nvSpPr>
          <p:cNvPr id="3" name="Content Placeholder 2"/>
          <p:cNvSpPr>
            <a:spLocks noGrp="1"/>
          </p:cNvSpPr>
          <p:nvPr>
            <p:ph idx="1"/>
          </p:nvPr>
        </p:nvSpPr>
        <p:spPr>
          <a:xfrm>
            <a:off x="1149747" y="1317258"/>
            <a:ext cx="10058400" cy="4828309"/>
          </a:xfrm>
        </p:spPr>
        <p:txBody>
          <a:bodyPr>
            <a:normAutofit/>
          </a:bodyPr>
          <a:lstStyle/>
          <a:p>
            <a:pPr algn="just"/>
            <a:r>
              <a:rPr lang="en-US" sz="2400" dirty="0"/>
              <a:t>Agenda items must be clear.</a:t>
            </a:r>
          </a:p>
          <a:p>
            <a:pPr algn="just"/>
            <a:r>
              <a:rPr lang="en-US" sz="2400" dirty="0"/>
              <a:t>The items must start with a nominalization (noun made from a verb) or a formal action verb, e.g. “Vote on Approval of Next Year’s Budget”.</a:t>
            </a:r>
          </a:p>
          <a:p>
            <a:pPr algn="just"/>
            <a:r>
              <a:rPr lang="en-US" sz="2400" dirty="0"/>
              <a:t>In less formal team meetings, agenda item can be phrased as questions or statements, such as, “Which design do we prefer?” or “Decide whether to request an increase in our marketing budget”.</a:t>
            </a:r>
          </a:p>
          <a:p>
            <a:pPr algn="just"/>
            <a:r>
              <a:rPr lang="en-US" sz="2400" dirty="0"/>
              <a:t>The agenda item may also mention the name of the person responsible to brief about that particular item.</a:t>
            </a:r>
          </a:p>
          <a:p>
            <a:pPr algn="just"/>
            <a:r>
              <a:rPr lang="en-US" sz="2400" dirty="0"/>
              <a:t>The last item is usually “New Business” or “Any other matter” to allow participants to discuss any other issue related to the purpose of the meeting.</a:t>
            </a:r>
          </a:p>
        </p:txBody>
      </p:sp>
    </p:spTree>
    <p:extLst>
      <p:ext uri="{BB962C8B-B14F-4D97-AF65-F5344CB8AC3E}">
        <p14:creationId xmlns:p14="http://schemas.microsoft.com/office/powerpoint/2010/main" val="234462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865" y="93275"/>
            <a:ext cx="10515600" cy="759852"/>
          </a:xfrm>
        </p:spPr>
        <p:txBody>
          <a:bodyPr>
            <a:normAutofit/>
          </a:bodyPr>
          <a:lstStyle/>
          <a:p>
            <a:r>
              <a:rPr lang="en-US" dirty="0"/>
              <a:t>agenda Sample 1.</a:t>
            </a:r>
          </a:p>
        </p:txBody>
      </p:sp>
      <p:sp>
        <p:nvSpPr>
          <p:cNvPr id="3" name="Content Placeholder 2"/>
          <p:cNvSpPr>
            <a:spLocks noGrp="1"/>
          </p:cNvSpPr>
          <p:nvPr>
            <p:ph idx="1"/>
          </p:nvPr>
        </p:nvSpPr>
        <p:spPr>
          <a:xfrm>
            <a:off x="396975" y="853127"/>
            <a:ext cx="11655381" cy="5894036"/>
          </a:xfrm>
        </p:spPr>
        <p:txBody>
          <a:bodyPr>
            <a:noAutofit/>
          </a:bodyPr>
          <a:lstStyle/>
          <a:p>
            <a:pPr marL="0" indent="0" algn="ctr">
              <a:buNone/>
            </a:pPr>
            <a:r>
              <a:rPr lang="en-US" sz="2000" dirty="0"/>
              <a:t>Executive Committee Agenda for the meeting on – Apr. 20, 2021, to be held at EE Auditorium at 9:AM. All the respected management staff are requested to join. Before coming, you should read the status report on audit and tax returns for the company.</a:t>
            </a:r>
          </a:p>
          <a:p>
            <a:r>
              <a:rPr lang="en-US" sz="2000" dirty="0"/>
              <a:t>7:30 PM 	Call to Order(</a:t>
            </a:r>
            <a:r>
              <a:rPr lang="en-US" dirty="0"/>
              <a:t>“I </a:t>
            </a:r>
            <a:r>
              <a:rPr lang="en-US" b="1" dirty="0"/>
              <a:t>call</a:t>
            </a:r>
            <a:r>
              <a:rPr lang="en-US" dirty="0"/>
              <a:t> this </a:t>
            </a:r>
            <a:r>
              <a:rPr lang="en-US" b="1" dirty="0"/>
              <a:t>meeting to order</a:t>
            </a:r>
            <a:r>
              <a:rPr lang="en-US" dirty="0"/>
              <a:t>.”) &amp; Roll call</a:t>
            </a:r>
            <a:r>
              <a:rPr lang="en-US" sz="2000" dirty="0"/>
              <a:t>	  (leader) Mr. A </a:t>
            </a:r>
          </a:p>
          <a:p>
            <a:r>
              <a:rPr lang="en-US" sz="2000" dirty="0"/>
              <a:t>7:35		Action on Minutes of April. 05, 2019 </a:t>
            </a:r>
            <a:r>
              <a:rPr lang="en-US" sz="2000" dirty="0" err="1"/>
              <a:t>Ex.Com</a:t>
            </a:r>
            <a:r>
              <a:rPr lang="en-US" sz="2000" dirty="0"/>
              <a:t> Meeting     </a:t>
            </a:r>
            <a:r>
              <a:rPr lang="en-US" sz="2000" b="1" dirty="0">
                <a:sym typeface="Wingdings" panose="05000000000000000000" pitchFamily="2" charset="2"/>
              </a:rPr>
              <a:t>	             </a:t>
            </a:r>
            <a:r>
              <a:rPr lang="en-US" sz="2000" dirty="0">
                <a:sym typeface="Wingdings" panose="05000000000000000000" pitchFamily="2" charset="2"/>
              </a:rPr>
              <a:t>Miss. A</a:t>
            </a:r>
            <a:endParaRPr lang="en-US" sz="2000" dirty="0"/>
          </a:p>
          <a:p>
            <a:r>
              <a:rPr lang="en-US" sz="2000" dirty="0"/>
              <a:t>7:40		Status of 2018 Audit and Tax Returns	</a:t>
            </a:r>
            <a:r>
              <a:rPr lang="en-US" sz="2000" b="1" dirty="0">
                <a:solidFill>
                  <a:srgbClr val="FF0000"/>
                </a:solidFill>
                <a:sym typeface="Wingdings" panose="05000000000000000000" pitchFamily="2" charset="2"/>
              </a:rPr>
              <a:t>  </a:t>
            </a:r>
            <a:r>
              <a:rPr lang="en-US" sz="2000" dirty="0"/>
              <a:t>	                                     Mr. C</a:t>
            </a:r>
          </a:p>
          <a:p>
            <a:r>
              <a:rPr lang="en-US" sz="2000" dirty="0"/>
              <a:t>7:55		 Latest on Third Play and Inter-District Registration		              Mr. B	</a:t>
            </a:r>
          </a:p>
          <a:p>
            <a:r>
              <a:rPr lang="en-US" sz="2000" dirty="0"/>
              <a:t>8:10		Establishing E-Donation Capability (action desired)		             Mr. A	     </a:t>
            </a:r>
          </a:p>
          <a:p>
            <a:r>
              <a:rPr lang="en-US" sz="2000" dirty="0"/>
              <a:t>8:20		Soliciting Donations to MAR at Events (review process only)	      Mr. A	</a:t>
            </a:r>
          </a:p>
          <a:p>
            <a:r>
              <a:rPr lang="en-US" sz="2000" dirty="0"/>
              <a:t>8:45		Major Topics for March 19 Board Meeting   			                      Mr. A /All	</a:t>
            </a:r>
          </a:p>
          <a:p>
            <a:r>
              <a:rPr lang="en-US" sz="2000" dirty="0"/>
              <a:t>8:55		Adjourn to Executive Session for Personnel Discussion	                Mr. A		</a:t>
            </a:r>
          </a:p>
          <a:p>
            <a:r>
              <a:rPr lang="en-US" sz="2000" dirty="0"/>
              <a:t>9:00		Targeted Adjournment</a:t>
            </a:r>
          </a:p>
          <a:p>
            <a:pPr marL="0" indent="0">
              <a:buNone/>
            </a:pPr>
            <a:r>
              <a:rPr lang="en-US" sz="2000" dirty="0"/>
              <a:t> 		Note:  </a:t>
            </a:r>
            <a:r>
              <a:rPr lang="en-US" sz="2000" b="1" dirty="0">
                <a:solidFill>
                  <a:srgbClr val="FF0000"/>
                </a:solidFill>
                <a:sym typeface="Wingdings" panose="05000000000000000000" pitchFamily="2" charset="2"/>
              </a:rPr>
              <a:t></a:t>
            </a:r>
            <a:r>
              <a:rPr lang="en-US" sz="2000" dirty="0"/>
              <a:t> Indicates separate document for this item</a:t>
            </a:r>
          </a:p>
          <a:p>
            <a:endParaRPr lang="en-US" sz="2000" dirty="0"/>
          </a:p>
        </p:txBody>
      </p:sp>
    </p:spTree>
    <p:extLst>
      <p:ext uri="{BB962C8B-B14F-4D97-AF65-F5344CB8AC3E}">
        <p14:creationId xmlns:p14="http://schemas.microsoft.com/office/powerpoint/2010/main" val="132984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agenda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731817"/>
            <a:ext cx="9861388" cy="4904509"/>
          </a:xfrm>
        </p:spPr>
      </p:pic>
    </p:spTree>
    <p:extLst>
      <p:ext uri="{BB962C8B-B14F-4D97-AF65-F5344CB8AC3E}">
        <p14:creationId xmlns:p14="http://schemas.microsoft.com/office/powerpoint/2010/main" val="2114042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agenda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95055"/>
            <a:ext cx="9598151" cy="3879271"/>
          </a:xfrm>
        </p:spPr>
      </p:pic>
    </p:spTree>
    <p:extLst>
      <p:ext uri="{BB962C8B-B14F-4D97-AF65-F5344CB8AC3E}">
        <p14:creationId xmlns:p14="http://schemas.microsoft.com/office/powerpoint/2010/main" val="206471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90" y="2242458"/>
            <a:ext cx="10131425" cy="1456267"/>
          </a:xfrm>
        </p:spPr>
        <p:txBody>
          <a:bodyPr/>
          <a:lstStyle/>
          <a:p>
            <a:pPr algn="ctr"/>
            <a:r>
              <a:rPr lang="en-US" dirty="0"/>
              <a:t>meeting announcement email</a:t>
            </a:r>
          </a:p>
        </p:txBody>
      </p:sp>
    </p:spTree>
    <p:extLst>
      <p:ext uri="{BB962C8B-B14F-4D97-AF65-F5344CB8AC3E}">
        <p14:creationId xmlns:p14="http://schemas.microsoft.com/office/powerpoint/2010/main" val="2491175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84632"/>
            <a:ext cx="10443279" cy="1261041"/>
          </a:xfrm>
        </p:spPr>
        <p:txBody>
          <a:bodyPr>
            <a:normAutofit/>
          </a:bodyPr>
          <a:lstStyle/>
          <a:p>
            <a:r>
              <a:rPr lang="en-US" dirty="0"/>
              <a:t>Writing the ANNOUNCEENT EMAIL</a:t>
            </a:r>
          </a:p>
        </p:txBody>
      </p:sp>
      <p:sp>
        <p:nvSpPr>
          <p:cNvPr id="3" name="Content Placeholder 2"/>
          <p:cNvSpPr>
            <a:spLocks noGrp="1"/>
          </p:cNvSpPr>
          <p:nvPr>
            <p:ph idx="1"/>
          </p:nvPr>
        </p:nvSpPr>
        <p:spPr>
          <a:xfrm>
            <a:off x="927805" y="2002184"/>
            <a:ext cx="10058400" cy="4648200"/>
          </a:xfrm>
        </p:spPr>
        <p:txBody>
          <a:bodyPr>
            <a:normAutofit lnSpcReduction="10000"/>
          </a:bodyPr>
          <a:lstStyle/>
          <a:p>
            <a:r>
              <a:rPr lang="en-US" sz="2400" dirty="0"/>
              <a:t>Write a clear subject line.</a:t>
            </a:r>
          </a:p>
          <a:p>
            <a:r>
              <a:rPr lang="en-US" sz="2400" dirty="0"/>
              <a:t>Greet the participants.</a:t>
            </a:r>
          </a:p>
          <a:p>
            <a:r>
              <a:rPr lang="en-US" sz="2400" dirty="0"/>
              <a:t>Provide the details of the meeting (meeting name (if any), purpose, date, time, venue). </a:t>
            </a:r>
          </a:p>
          <a:p>
            <a:r>
              <a:rPr lang="en-US" sz="2400" dirty="0"/>
              <a:t>Give some background.</a:t>
            </a:r>
          </a:p>
          <a:p>
            <a:r>
              <a:rPr lang="en-US" sz="2400" dirty="0"/>
              <a:t>Announce meeting agenda/items to be discussed.</a:t>
            </a:r>
          </a:p>
          <a:p>
            <a:r>
              <a:rPr lang="en-US" sz="2400" dirty="0"/>
              <a:t>Instruct participants about any research or preparation will be needed on their part. Also, mention names if necessary.</a:t>
            </a:r>
          </a:p>
          <a:p>
            <a:r>
              <a:rPr lang="en-US" sz="2400" dirty="0"/>
              <a:t>End with a cordial statement.</a:t>
            </a:r>
          </a:p>
          <a:p>
            <a:pPr marL="0" indent="0" algn="ctr">
              <a:buNone/>
            </a:pPr>
            <a:r>
              <a:rPr lang="en-US" sz="2400" dirty="0"/>
              <a:t>(WHAT, WHEN, WHERE WHAY)</a:t>
            </a:r>
          </a:p>
          <a:p>
            <a:endParaRPr lang="en-US" sz="2400" dirty="0"/>
          </a:p>
        </p:txBody>
      </p:sp>
    </p:spTree>
    <p:extLst>
      <p:ext uri="{BB962C8B-B14F-4D97-AF65-F5344CB8AC3E}">
        <p14:creationId xmlns:p14="http://schemas.microsoft.com/office/powerpoint/2010/main" val="775532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a:bodyPr>
          <a:lstStyle/>
          <a:p>
            <a:r>
              <a:rPr lang="en-US" dirty="0"/>
              <a:t>Sample email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274" y="1302327"/>
            <a:ext cx="10450286" cy="4613564"/>
          </a:xfrm>
        </p:spPr>
      </p:pic>
    </p:spTree>
    <p:extLst>
      <p:ext uri="{BB962C8B-B14F-4D97-AF65-F5344CB8AC3E}">
        <p14:creationId xmlns:p14="http://schemas.microsoft.com/office/powerpoint/2010/main" val="4125834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email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856510"/>
            <a:ext cx="9168517" cy="4209596"/>
          </a:xfrm>
        </p:spPr>
      </p:pic>
    </p:spTree>
    <p:extLst>
      <p:ext uri="{BB962C8B-B14F-4D97-AF65-F5344CB8AC3E}">
        <p14:creationId xmlns:p14="http://schemas.microsoft.com/office/powerpoint/2010/main" val="219695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96" y="256903"/>
            <a:ext cx="10131425" cy="1456267"/>
          </a:xfrm>
        </p:spPr>
        <p:txBody>
          <a:bodyPr/>
          <a:lstStyle/>
          <a:p>
            <a:r>
              <a:rPr lang="en-US" dirty="0"/>
              <a:t>Sample email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777" y="1713170"/>
            <a:ext cx="9673244" cy="4182133"/>
          </a:xfrm>
        </p:spPr>
      </p:pic>
    </p:spTree>
    <p:extLst>
      <p:ext uri="{BB962C8B-B14F-4D97-AF65-F5344CB8AC3E}">
        <p14:creationId xmlns:p14="http://schemas.microsoft.com/office/powerpoint/2010/main" val="399978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Meeting-key components</a:t>
            </a:r>
          </a:p>
        </p:txBody>
      </p:sp>
      <p:sp>
        <p:nvSpPr>
          <p:cNvPr id="3" name="Content Placeholder 2"/>
          <p:cNvSpPr>
            <a:spLocks noGrp="1"/>
          </p:cNvSpPr>
          <p:nvPr>
            <p:ph idx="1"/>
          </p:nvPr>
        </p:nvSpPr>
        <p:spPr/>
        <p:txBody>
          <a:bodyPr>
            <a:normAutofit/>
          </a:bodyPr>
          <a:lstStyle/>
          <a:p>
            <a:pPr algn="just"/>
            <a:r>
              <a:rPr lang="en-US" sz="2400" dirty="0">
                <a:solidFill>
                  <a:srgbClr val="FF0000"/>
                </a:solidFill>
              </a:rPr>
              <a:t>Agenda: </a:t>
            </a:r>
            <a:r>
              <a:rPr lang="en-US" sz="2400" dirty="0"/>
              <a:t>This is the plan for the order of things to talk about at that meeting.</a:t>
            </a:r>
          </a:p>
          <a:p>
            <a:pPr algn="just"/>
            <a:r>
              <a:rPr lang="en-US" sz="2400" dirty="0">
                <a:solidFill>
                  <a:srgbClr val="FF0000"/>
                </a:solidFill>
              </a:rPr>
              <a:t>Item: </a:t>
            </a:r>
            <a:r>
              <a:rPr lang="en-US" sz="2400" dirty="0"/>
              <a:t>Each part of the agenda is called an item. </a:t>
            </a:r>
          </a:p>
          <a:p>
            <a:pPr algn="just"/>
            <a:r>
              <a:rPr lang="en-US" sz="2400" dirty="0">
                <a:solidFill>
                  <a:srgbClr val="FF0000"/>
                </a:solidFill>
              </a:rPr>
              <a:t>Action Item: </a:t>
            </a:r>
            <a:r>
              <a:rPr lang="en-US" sz="2400" dirty="0"/>
              <a:t>If someone needs to do something after the meeting it's often called an action item. </a:t>
            </a:r>
          </a:p>
          <a:p>
            <a:pPr algn="just"/>
            <a:r>
              <a:rPr lang="en-US" sz="2400" dirty="0">
                <a:solidFill>
                  <a:srgbClr val="FF0000"/>
                </a:solidFill>
              </a:rPr>
              <a:t>Chair: </a:t>
            </a:r>
            <a:r>
              <a:rPr lang="en-US" sz="2400" dirty="0"/>
              <a:t>The person who is in charge of a meeting is called the Leader, the Lead or sometimes the Chair. The Leader runs or leads the meeting. </a:t>
            </a:r>
          </a:p>
          <a:p>
            <a:pPr algn="just"/>
            <a:r>
              <a:rPr lang="en-US" sz="2400" dirty="0">
                <a:solidFill>
                  <a:srgbClr val="FF0000"/>
                </a:solidFill>
              </a:rPr>
              <a:t>Minutes:</a:t>
            </a:r>
            <a:r>
              <a:rPr lang="en-US" sz="2400" dirty="0"/>
              <a:t> The written summary of what was discussed and what was decided in the meeting is called the minutes of the meeting.</a:t>
            </a:r>
          </a:p>
        </p:txBody>
      </p:sp>
    </p:spTree>
    <p:extLst>
      <p:ext uri="{BB962C8B-B14F-4D97-AF65-F5344CB8AC3E}">
        <p14:creationId xmlns:p14="http://schemas.microsoft.com/office/powerpoint/2010/main" val="2654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meeting announcements/agenda item calls</a:t>
            </a:r>
          </a:p>
        </p:txBody>
      </p:sp>
      <p:sp>
        <p:nvSpPr>
          <p:cNvPr id="3" name="Content Placeholder 2"/>
          <p:cNvSpPr>
            <a:spLocks noGrp="1"/>
          </p:cNvSpPr>
          <p:nvPr>
            <p:ph idx="1"/>
          </p:nvPr>
        </p:nvSpPr>
        <p:spPr/>
        <p:txBody>
          <a:bodyPr>
            <a:normAutofit/>
          </a:bodyPr>
          <a:lstStyle/>
          <a:p>
            <a:r>
              <a:rPr lang="en-US" sz="3600" dirty="0"/>
              <a:t>You can suggest agenda items.</a:t>
            </a:r>
          </a:p>
          <a:p>
            <a:r>
              <a:rPr lang="en-US" sz="3600" dirty="0"/>
              <a:t>You can request for change of timings.</a:t>
            </a:r>
          </a:p>
          <a:p>
            <a:r>
              <a:rPr lang="en-US" sz="3600" dirty="0"/>
              <a:t>You can apologize for not being able to attend. But, in this case mention your genuine reason.</a:t>
            </a:r>
          </a:p>
        </p:txBody>
      </p:sp>
    </p:spTree>
    <p:extLst>
      <p:ext uri="{BB962C8B-B14F-4D97-AF65-F5344CB8AC3E}">
        <p14:creationId xmlns:p14="http://schemas.microsoft.com/office/powerpoint/2010/main" val="539633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44" y="0"/>
            <a:ext cx="10131425" cy="785611"/>
          </a:xfrm>
        </p:spPr>
        <p:txBody>
          <a:bodyPr>
            <a:normAutofit/>
          </a:bodyPr>
          <a:lstStyle/>
          <a:p>
            <a:r>
              <a:rPr lang="en-US" dirty="0"/>
              <a:t>Planning. </a:t>
            </a:r>
          </a:p>
        </p:txBody>
      </p:sp>
      <p:sp>
        <p:nvSpPr>
          <p:cNvPr id="3" name="Rectangle 2"/>
          <p:cNvSpPr/>
          <p:nvPr/>
        </p:nvSpPr>
        <p:spPr>
          <a:xfrm>
            <a:off x="141668" y="687828"/>
            <a:ext cx="11642501" cy="5632311"/>
          </a:xfrm>
          <a:prstGeom prst="rect">
            <a:avLst/>
          </a:prstGeom>
        </p:spPr>
        <p:txBody>
          <a:bodyPr wrap="square">
            <a:spAutoFit/>
          </a:bodyPr>
          <a:lstStyle/>
          <a:p>
            <a:r>
              <a:rPr lang="en-US" sz="2400" b="1" u="sng" dirty="0">
                <a:latin typeface="GillSans"/>
              </a:rPr>
              <a:t>Meetings can go wrong in many ways</a:t>
            </a:r>
            <a:r>
              <a:rPr lang="en-US" sz="2400" dirty="0">
                <a:latin typeface="GillSans"/>
              </a:rPr>
              <a:t>. For example, they may deal with trivial issues, or fail to deal with a major issue for many reasons. </a:t>
            </a:r>
          </a:p>
          <a:p>
            <a:r>
              <a:rPr lang="en-US" sz="2400" dirty="0">
                <a:latin typeface="GillSans"/>
              </a:rPr>
              <a:t>They can be irrelevant, unfocussed, badly chaired, boring, long, digressed, and fail to reach conclusions. </a:t>
            </a:r>
          </a:p>
          <a:p>
            <a:endParaRPr lang="en-US" sz="2400" dirty="0">
              <a:latin typeface="GillSans"/>
            </a:endParaRPr>
          </a:p>
          <a:p>
            <a:r>
              <a:rPr lang="en-US" sz="2400" b="1" u="sng" dirty="0"/>
              <a:t>Careful preparation can solve these problems. For that, consider the following.</a:t>
            </a:r>
          </a:p>
          <a:p>
            <a:pPr marL="342900" indent="-342900">
              <a:buFont typeface="+mj-lt"/>
              <a:buAutoNum type="arabicPeriod"/>
            </a:pPr>
            <a:r>
              <a:rPr lang="en-US" sz="2400" dirty="0"/>
              <a:t> what is the purpose?</a:t>
            </a:r>
          </a:p>
          <a:p>
            <a:pPr marL="342900" indent="-342900">
              <a:buFont typeface="+mj-lt"/>
              <a:buAutoNum type="arabicPeriod"/>
            </a:pPr>
            <a:r>
              <a:rPr lang="en-US" sz="2400" dirty="0"/>
              <a:t>Who should attend the meeting?</a:t>
            </a:r>
          </a:p>
          <a:p>
            <a:pPr marL="342900" indent="-342900">
              <a:buFont typeface="+mj-lt"/>
              <a:buAutoNum type="arabicPeriod"/>
            </a:pPr>
            <a:r>
              <a:rPr lang="en-US" sz="2400" dirty="0"/>
              <a:t> When and where will the meeting be held?</a:t>
            </a:r>
          </a:p>
          <a:p>
            <a:pPr marL="342900" indent="-342900">
              <a:buFont typeface="+mj-lt"/>
              <a:buAutoNum type="arabicPeriod"/>
            </a:pPr>
            <a:r>
              <a:rPr lang="en-US" sz="2400" dirty="0"/>
              <a:t>What information should participants receive in advance?</a:t>
            </a:r>
          </a:p>
          <a:p>
            <a:pPr marL="342900" indent="-342900">
              <a:buFont typeface="+mj-lt"/>
              <a:buAutoNum type="arabicPeriod"/>
            </a:pPr>
            <a:r>
              <a:rPr lang="en-US" sz="2400" dirty="0"/>
              <a:t>What will be your role in the meeting?</a:t>
            </a:r>
          </a:p>
          <a:p>
            <a:pPr marL="342900" indent="-342900">
              <a:buFont typeface="+mj-lt"/>
              <a:buAutoNum type="arabicPeriod"/>
            </a:pPr>
            <a:r>
              <a:rPr lang="en-US" sz="2400" dirty="0"/>
              <a:t>Who will be affected by the outcome and so needs to be consulted?</a:t>
            </a:r>
          </a:p>
          <a:p>
            <a:pPr marL="342900" indent="-342900">
              <a:buFont typeface="+mj-lt"/>
              <a:buAutoNum type="arabicPeriod"/>
            </a:pPr>
            <a:r>
              <a:rPr lang="en-US" sz="2400" dirty="0"/>
              <a:t>Who can supply any relevant information?</a:t>
            </a:r>
          </a:p>
          <a:p>
            <a:pPr marL="342900" indent="-342900">
              <a:buFont typeface="+mj-lt"/>
              <a:buAutoNum type="arabicPeriod"/>
            </a:pPr>
            <a:r>
              <a:rPr lang="en-US" sz="2400" dirty="0"/>
              <a:t>Who can play a vital role in taking any follow-up action?</a:t>
            </a:r>
          </a:p>
          <a:p>
            <a:pPr marL="342900" indent="-342900">
              <a:buFont typeface="+mj-lt"/>
              <a:buAutoNum type="arabicPeriod"/>
            </a:pPr>
            <a:r>
              <a:rPr lang="en-US" sz="2400" dirty="0"/>
              <a:t>Decide when and where of the meeting? </a:t>
            </a:r>
          </a:p>
        </p:txBody>
      </p:sp>
    </p:spTree>
    <p:extLst>
      <p:ext uri="{BB962C8B-B14F-4D97-AF65-F5344CB8AC3E}">
        <p14:creationId xmlns:p14="http://schemas.microsoft.com/office/powerpoint/2010/main" val="752074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9" y="1772194"/>
            <a:ext cx="10131425" cy="1456267"/>
          </a:xfrm>
        </p:spPr>
        <p:txBody>
          <a:bodyPr/>
          <a:lstStyle/>
          <a:p>
            <a:pPr algn="ctr"/>
            <a:r>
              <a:rPr lang="en-US" b="1" dirty="0"/>
              <a:t>PARTICIPATING IN MEETING DISCUSSIONS</a:t>
            </a:r>
          </a:p>
        </p:txBody>
      </p:sp>
    </p:spTree>
    <p:extLst>
      <p:ext uri="{BB962C8B-B14F-4D97-AF65-F5344CB8AC3E}">
        <p14:creationId xmlns:p14="http://schemas.microsoft.com/office/powerpoint/2010/main" val="2055878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6" y="133082"/>
            <a:ext cx="10131425" cy="1456267"/>
          </a:xfrm>
        </p:spPr>
        <p:txBody>
          <a:bodyPr/>
          <a:lstStyle/>
          <a:p>
            <a:r>
              <a:rPr lang="en-US" dirty="0"/>
              <a:t>Prompt:</a:t>
            </a:r>
          </a:p>
        </p:txBody>
      </p:sp>
      <p:sp>
        <p:nvSpPr>
          <p:cNvPr id="3" name="TextBox 2"/>
          <p:cNvSpPr txBox="1"/>
          <p:nvPr/>
        </p:nvSpPr>
        <p:spPr>
          <a:xfrm>
            <a:off x="489396" y="1731016"/>
            <a:ext cx="10766738" cy="4524315"/>
          </a:xfrm>
          <a:prstGeom prst="rect">
            <a:avLst/>
          </a:prstGeom>
          <a:noFill/>
        </p:spPr>
        <p:txBody>
          <a:bodyPr wrap="square" rtlCol="0">
            <a:spAutoFit/>
          </a:bodyPr>
          <a:lstStyle/>
          <a:p>
            <a:r>
              <a:rPr lang="en-US" sz="3200" dirty="0"/>
              <a:t>What kind of strategies/Methods you generally use to solve problems in a meeting? </a:t>
            </a:r>
          </a:p>
          <a:p>
            <a:endParaRPr lang="en-US" sz="3200" dirty="0"/>
          </a:p>
          <a:p>
            <a:r>
              <a:rPr lang="en-US" sz="3200" dirty="0"/>
              <a:t>Approaches; </a:t>
            </a:r>
          </a:p>
          <a:p>
            <a:pPr marL="342900" indent="-342900">
              <a:buAutoNum type="arabicPeriod"/>
            </a:pPr>
            <a:r>
              <a:rPr lang="en-US" sz="3200" dirty="0"/>
              <a:t>Intuition (rapid inside into the problem)</a:t>
            </a:r>
          </a:p>
          <a:p>
            <a:pPr marL="342900" indent="-342900">
              <a:buAutoNum type="arabicPeriod"/>
            </a:pPr>
            <a:r>
              <a:rPr lang="en-US" sz="3200" dirty="0"/>
              <a:t>Rationalization (Justification of solutions over time)</a:t>
            </a:r>
          </a:p>
          <a:p>
            <a:pPr marL="342900" indent="-342900">
              <a:buAutoNum type="arabicPeriod"/>
            </a:pPr>
            <a:r>
              <a:rPr lang="en-US" sz="3200" b="1" dirty="0"/>
              <a:t>Scientific or reflective thinking </a:t>
            </a:r>
            <a:r>
              <a:rPr lang="en-US" sz="3200" dirty="0"/>
              <a:t>(logical progression towards a solution). Most of the times, this approach is used in business meetings. </a:t>
            </a:r>
          </a:p>
        </p:txBody>
      </p:sp>
    </p:spTree>
    <p:extLst>
      <p:ext uri="{BB962C8B-B14F-4D97-AF65-F5344CB8AC3E}">
        <p14:creationId xmlns:p14="http://schemas.microsoft.com/office/powerpoint/2010/main" val="353615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1163" cy="6996545"/>
          </a:xfrm>
          <a:prstGeom prst="rect">
            <a:avLst/>
          </a:prstGeom>
        </p:spPr>
      </p:pic>
    </p:spTree>
    <p:extLst>
      <p:ext uri="{BB962C8B-B14F-4D97-AF65-F5344CB8AC3E}">
        <p14:creationId xmlns:p14="http://schemas.microsoft.com/office/powerpoint/2010/main" val="3617432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8313"/>
          </a:xfrm>
        </p:spPr>
        <p:txBody>
          <a:bodyPr>
            <a:normAutofit fontScale="90000"/>
          </a:bodyPr>
          <a:lstStyle/>
          <a:p>
            <a:r>
              <a:rPr lang="en-US" dirty="0"/>
              <a:t>Participating in meetings</a:t>
            </a:r>
          </a:p>
        </p:txBody>
      </p:sp>
      <p:graphicFrame>
        <p:nvGraphicFramePr>
          <p:cNvPr id="4" name="Content Placeholder 3"/>
          <p:cNvGraphicFramePr>
            <a:graphicFrameLocks noGrp="1"/>
          </p:cNvGraphicFramePr>
          <p:nvPr>
            <p:ph idx="1"/>
          </p:nvPr>
        </p:nvGraphicFramePr>
        <p:xfrm>
          <a:off x="1069975" y="1330325"/>
          <a:ext cx="10058400" cy="4841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603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71332"/>
          </a:xfrm>
        </p:spPr>
        <p:txBody>
          <a:bodyPr>
            <a:normAutofit fontScale="90000"/>
          </a:bodyPr>
          <a:lstStyle/>
          <a:p>
            <a:r>
              <a:rPr lang="en-US" dirty="0"/>
              <a:t>Participating in meetings</a:t>
            </a:r>
          </a:p>
        </p:txBody>
      </p:sp>
      <p:graphicFrame>
        <p:nvGraphicFramePr>
          <p:cNvPr id="4" name="Content Placeholder 3"/>
          <p:cNvGraphicFramePr>
            <a:graphicFrameLocks noGrp="1"/>
          </p:cNvGraphicFramePr>
          <p:nvPr>
            <p:ph idx="1"/>
          </p:nvPr>
        </p:nvGraphicFramePr>
        <p:xfrm>
          <a:off x="1069975" y="1385888"/>
          <a:ext cx="10058400" cy="478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38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927" y="2778034"/>
            <a:ext cx="10131425" cy="1456267"/>
          </a:xfrm>
        </p:spPr>
        <p:txBody>
          <a:bodyPr/>
          <a:lstStyle/>
          <a:p>
            <a:pPr algn="ctr"/>
            <a:r>
              <a:rPr lang="en-US" altLang="en-US" dirty="0">
                <a:latin typeface="Franklin Gothic Book" panose="020B0503020102020204" pitchFamily="34" charset="0"/>
              </a:rPr>
              <a:t>CHAIRING A MEETING</a:t>
            </a:r>
            <a:endParaRPr lang="en-US" dirty="0"/>
          </a:p>
        </p:txBody>
      </p:sp>
    </p:spTree>
    <p:extLst>
      <p:ext uri="{BB962C8B-B14F-4D97-AF65-F5344CB8AC3E}">
        <p14:creationId xmlns:p14="http://schemas.microsoft.com/office/powerpoint/2010/main" val="3955048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23" y="352023"/>
            <a:ext cx="10131425" cy="987380"/>
          </a:xfrm>
        </p:spPr>
        <p:txBody>
          <a:bodyPr>
            <a:normAutofit/>
          </a:bodyPr>
          <a:lstStyle/>
          <a:p>
            <a:r>
              <a:rPr lang="en-US" altLang="en-US" dirty="0"/>
              <a:t>Chairperson’s Tasks</a:t>
            </a:r>
            <a:endParaRPr lang="en-US" dirty="0"/>
          </a:p>
        </p:txBody>
      </p:sp>
      <p:graphicFrame>
        <p:nvGraphicFramePr>
          <p:cNvPr id="4" name="Table 3"/>
          <p:cNvGraphicFramePr>
            <a:graphicFrameLocks noGrp="1"/>
          </p:cNvGraphicFramePr>
          <p:nvPr/>
        </p:nvGraphicFramePr>
        <p:xfrm>
          <a:off x="428223" y="1609859"/>
          <a:ext cx="10673365" cy="4572000"/>
        </p:xfrm>
        <a:graphic>
          <a:graphicData uri="http://schemas.openxmlformats.org/drawingml/2006/table">
            <a:tbl>
              <a:tblPr firstRow="1" bandRow="1">
                <a:tableStyleId>{5940675A-B579-460E-94D1-54222C63F5DA}</a:tableStyleId>
              </a:tblPr>
              <a:tblGrid>
                <a:gridCol w="3808926">
                  <a:extLst>
                    <a:ext uri="{9D8B030D-6E8A-4147-A177-3AD203B41FA5}">
                      <a16:colId xmlns:a16="http://schemas.microsoft.com/office/drawing/2014/main" val="20000"/>
                    </a:ext>
                  </a:extLst>
                </a:gridCol>
                <a:gridCol w="3678871">
                  <a:extLst>
                    <a:ext uri="{9D8B030D-6E8A-4147-A177-3AD203B41FA5}">
                      <a16:colId xmlns:a16="http://schemas.microsoft.com/office/drawing/2014/main" val="20001"/>
                    </a:ext>
                  </a:extLst>
                </a:gridCol>
                <a:gridCol w="3185568">
                  <a:extLst>
                    <a:ext uri="{9D8B030D-6E8A-4147-A177-3AD203B41FA5}">
                      <a16:colId xmlns:a16="http://schemas.microsoft.com/office/drawing/2014/main" val="20002"/>
                    </a:ext>
                  </a:extLst>
                </a:gridCol>
              </a:tblGrid>
              <a:tr h="390961">
                <a:tc>
                  <a:txBody>
                    <a:bodyPr/>
                    <a:lstStyle/>
                    <a:p>
                      <a:r>
                        <a:rPr lang="en-US" altLang="en-US" sz="3200" dirty="0"/>
                        <a:t>Pre-Meeting</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3200" dirty="0"/>
                        <a:t>During the Meeting </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3200" dirty="0"/>
                        <a:t>Post-Meeting </a:t>
                      </a:r>
                      <a:endParaRPr lang="en-US" sz="3200" dirty="0"/>
                    </a:p>
                  </a:txBody>
                  <a:tcPr/>
                </a:tc>
                <a:extLst>
                  <a:ext uri="{0D108BD9-81ED-4DB2-BD59-A6C34878D82A}">
                    <a16:rowId xmlns:a16="http://schemas.microsoft.com/office/drawing/2014/main" val="10000"/>
                  </a:ext>
                </a:extLst>
              </a:tr>
              <a:tr h="1542421">
                <a:tc>
                  <a:txBody>
                    <a:bodyPr/>
                    <a:lstStyle/>
                    <a:p>
                      <a:pPr marL="514350" indent="-514350">
                        <a:buAutoNum type="arabicPeriod"/>
                      </a:pPr>
                      <a:r>
                        <a:rPr lang="en-US" altLang="en-US" sz="3200" dirty="0"/>
                        <a:t>Plan the meeting</a:t>
                      </a:r>
                    </a:p>
                    <a:p>
                      <a:pPr marL="514350" indent="-514350">
                        <a:buAutoNum type="arabicPeriod"/>
                      </a:pPr>
                      <a:r>
                        <a:rPr lang="en-US" altLang="en-US" sz="3200" dirty="0"/>
                        <a:t>Notify members</a:t>
                      </a:r>
                    </a:p>
                    <a:p>
                      <a:pPr marL="514350" indent="-514350">
                        <a:buAutoNum type="arabicPeriod"/>
                      </a:pPr>
                      <a:r>
                        <a:rPr lang="en-US" altLang="en-US" sz="3200" dirty="0"/>
                        <a:t>Distribute materials</a:t>
                      </a:r>
                    </a:p>
                    <a:p>
                      <a:pPr marL="514350" indent="-514350">
                        <a:buAutoNum type="arabicPeriod"/>
                      </a:pPr>
                      <a:r>
                        <a:rPr lang="en-US" altLang="en-US" sz="3200" dirty="0"/>
                        <a:t>Remind members</a:t>
                      </a:r>
                    </a:p>
                    <a:p>
                      <a:pPr marL="514350" indent="-514350">
                        <a:buAutoNum type="arabicPeriod"/>
                      </a:pPr>
                      <a:r>
                        <a:rPr lang="en-US" altLang="en-US" sz="3200" dirty="0"/>
                        <a:t>Prepare for discussion</a:t>
                      </a:r>
                    </a:p>
                  </a:txBody>
                  <a:tcPr/>
                </a:tc>
                <a:tc>
                  <a:txBody>
                    <a:bodyPr/>
                    <a:lstStyle/>
                    <a:p>
                      <a:pPr marL="514350" indent="-514350">
                        <a:buAutoNum type="arabicPeriod"/>
                      </a:pPr>
                      <a:r>
                        <a:rPr lang="en-US" sz="3200" dirty="0"/>
                        <a:t>Begin on time</a:t>
                      </a:r>
                    </a:p>
                    <a:p>
                      <a:pPr marL="514350" indent="-514350">
                        <a:buAutoNum type="arabicPeriod"/>
                      </a:pPr>
                      <a:r>
                        <a:rPr lang="en-US" sz="3200" dirty="0"/>
                        <a:t>Delegate minutes </a:t>
                      </a:r>
                    </a:p>
                    <a:p>
                      <a:pPr marL="514350" indent="-514350">
                        <a:buAutoNum type="arabicPeriod"/>
                      </a:pPr>
                      <a:r>
                        <a:rPr lang="en-US" sz="3200" dirty="0"/>
                        <a:t>Follow the agenda</a:t>
                      </a:r>
                    </a:p>
                    <a:p>
                      <a:pPr marL="514350" indent="-514350">
                        <a:buAutoNum type="arabicPeriod"/>
                      </a:pPr>
                      <a:r>
                        <a:rPr lang="en-US" sz="3200" dirty="0"/>
                        <a:t>Facilitate the discussion</a:t>
                      </a:r>
                    </a:p>
                    <a:p>
                      <a:pPr marL="514350" indent="-514350">
                        <a:buAutoNum type="arabicPeriod"/>
                      </a:pPr>
                      <a:r>
                        <a:rPr lang="en-US" sz="3200" dirty="0"/>
                        <a:t>Provide closure</a:t>
                      </a:r>
                    </a:p>
                  </a:txBody>
                  <a:tcPr/>
                </a:tc>
                <a:tc>
                  <a:txBody>
                    <a:bodyPr/>
                    <a:lstStyle/>
                    <a:p>
                      <a:pPr marL="514350" indent="-514350">
                        <a:buAutoNum type="arabicPeriod"/>
                      </a:pPr>
                      <a:r>
                        <a:rPr lang="en-US" sz="3200" dirty="0"/>
                        <a:t>Evaluate the meeting </a:t>
                      </a:r>
                    </a:p>
                    <a:p>
                      <a:pPr marL="514350" indent="-514350">
                        <a:buAutoNum type="arabicPeriod"/>
                      </a:pPr>
                      <a:r>
                        <a:rPr lang="en-US" sz="3200" dirty="0"/>
                        <a:t>Distribute the minutes</a:t>
                      </a:r>
                    </a:p>
                    <a:p>
                      <a:pPr marL="514350" indent="-514350">
                        <a:buAutoNum type="arabicPeriod"/>
                      </a:pPr>
                      <a:r>
                        <a:rPr lang="en-US" sz="3200" dirty="0"/>
                        <a:t>Monitor assigned tasks</a:t>
                      </a:r>
                    </a:p>
                    <a:p>
                      <a:pPr marL="514350" indent="-514350">
                        <a:buAutoNum type="arabicPeriod"/>
                      </a:pPr>
                      <a:r>
                        <a:rPr lang="en-US" sz="3200" dirty="0"/>
                        <a:t>Follow ups</a:t>
                      </a:r>
                    </a:p>
                    <a:p>
                      <a:endParaRPr lang="en-US" sz="3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66165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5003" y="245772"/>
            <a:ext cx="11041487" cy="914400"/>
          </a:xfrm>
        </p:spPr>
        <p:txBody>
          <a:bodyPr>
            <a:normAutofit/>
          </a:bodyPr>
          <a:lstStyle/>
          <a:p>
            <a:r>
              <a:rPr lang="en-US" altLang="en-US" dirty="0">
                <a:latin typeface="Franklin Gothic Book" panose="020B0503020102020204" pitchFamily="34" charset="0"/>
              </a:rPr>
              <a:t>CHAIRING A MEETING</a:t>
            </a:r>
          </a:p>
        </p:txBody>
      </p:sp>
      <p:sp>
        <p:nvSpPr>
          <p:cNvPr id="12291" name="Rectangle 3"/>
          <p:cNvSpPr>
            <a:spLocks noGrp="1" noChangeArrowheads="1"/>
          </p:cNvSpPr>
          <p:nvPr>
            <p:ph type="body" idx="1"/>
          </p:nvPr>
        </p:nvSpPr>
        <p:spPr>
          <a:xfrm>
            <a:off x="539839" y="1410236"/>
            <a:ext cx="11424634" cy="1081826"/>
          </a:xfrm>
        </p:spPr>
        <p:txBody>
          <a:bodyPr>
            <a:normAutofit/>
          </a:bodyPr>
          <a:lstStyle/>
          <a:p>
            <a:pPr marL="0" indent="0" algn="ctr">
              <a:buNone/>
            </a:pPr>
            <a:r>
              <a:rPr lang="en-US" altLang="en-US" sz="2800" dirty="0"/>
              <a:t>For an effective leader, knowing </a:t>
            </a:r>
            <a:r>
              <a:rPr lang="en-US" altLang="en-US" sz="2800" b="1" dirty="0"/>
              <a:t>three kinds of leadership </a:t>
            </a:r>
            <a:r>
              <a:rPr lang="en-US" altLang="en-US" sz="2800" dirty="0"/>
              <a:t>is vital. </a:t>
            </a:r>
          </a:p>
        </p:txBody>
      </p:sp>
      <p:sp>
        <p:nvSpPr>
          <p:cNvPr id="12292" name="Text Box 4"/>
          <p:cNvSpPr txBox="1">
            <a:spLocks noChangeArrowheads="1"/>
          </p:cNvSpPr>
          <p:nvPr/>
        </p:nvSpPr>
        <p:spPr bwMode="auto">
          <a:xfrm>
            <a:off x="8229600" y="6324600"/>
            <a:ext cx="289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latin typeface="Times New Roman" panose="02020603050405020304" pitchFamily="18" charset="0"/>
            </a:endParaRPr>
          </a:p>
        </p:txBody>
      </p:sp>
      <p:graphicFrame>
        <p:nvGraphicFramePr>
          <p:cNvPr id="3" name="Table 2"/>
          <p:cNvGraphicFramePr>
            <a:graphicFrameLocks noGrp="1"/>
          </p:cNvGraphicFramePr>
          <p:nvPr/>
        </p:nvGraphicFramePr>
        <p:xfrm>
          <a:off x="539839" y="2742127"/>
          <a:ext cx="11424634" cy="3566160"/>
        </p:xfrm>
        <a:graphic>
          <a:graphicData uri="http://schemas.openxmlformats.org/drawingml/2006/table">
            <a:tbl>
              <a:tblPr firstRow="1" bandRow="1">
                <a:tableStyleId>{5940675A-B579-460E-94D1-54222C63F5DA}</a:tableStyleId>
              </a:tblPr>
              <a:tblGrid>
                <a:gridCol w="2332150">
                  <a:extLst>
                    <a:ext uri="{9D8B030D-6E8A-4147-A177-3AD203B41FA5}">
                      <a16:colId xmlns:a16="http://schemas.microsoft.com/office/drawing/2014/main" val="1248486705"/>
                    </a:ext>
                  </a:extLst>
                </a:gridCol>
                <a:gridCol w="9092484">
                  <a:extLst>
                    <a:ext uri="{9D8B030D-6E8A-4147-A177-3AD203B41FA5}">
                      <a16:colId xmlns:a16="http://schemas.microsoft.com/office/drawing/2014/main" val="110285471"/>
                    </a:ext>
                  </a:extLst>
                </a:gridCol>
              </a:tblGrid>
              <a:tr h="370840">
                <a:tc>
                  <a:txBody>
                    <a:bodyPr/>
                    <a:lstStyle/>
                    <a:p>
                      <a:r>
                        <a:rPr lang="en-US" sz="2400" dirty="0"/>
                        <a:t>AUTHORITARIAN</a:t>
                      </a:r>
                    </a:p>
                  </a:txBody>
                  <a:tcPr/>
                </a:tc>
                <a:tc>
                  <a:txBody>
                    <a:bodyPr/>
                    <a:lstStyle/>
                    <a:p>
                      <a:r>
                        <a:rPr lang="en-US" sz="2400" dirty="0"/>
                        <a:t>Shows</a:t>
                      </a:r>
                      <a:r>
                        <a:rPr lang="en-US" sz="2400" baseline="0" dirty="0"/>
                        <a:t> c</a:t>
                      </a:r>
                      <a:r>
                        <a:rPr lang="en-US" sz="2400" dirty="0"/>
                        <a:t>ontempt</a:t>
                      </a:r>
                      <a:r>
                        <a:rPr lang="en-US" sz="2400" baseline="0" dirty="0"/>
                        <a:t> those disagrees </a:t>
                      </a:r>
                      <a:r>
                        <a:rPr lang="en-US" sz="2400" dirty="0"/>
                        <a:t>and praises who</a:t>
                      </a:r>
                      <a:r>
                        <a:rPr lang="en-US" sz="2400" baseline="0" dirty="0"/>
                        <a:t> agree</a:t>
                      </a:r>
                      <a:r>
                        <a:rPr lang="en-US" sz="2400" dirty="0"/>
                        <a:t>, dominant,</a:t>
                      </a:r>
                      <a:r>
                        <a:rPr lang="en-US" sz="2400" baseline="0" dirty="0"/>
                        <a:t> loud, orders and commands, defends one`s self.</a:t>
                      </a:r>
                      <a:endParaRPr lang="en-US" sz="2400" dirty="0"/>
                    </a:p>
                  </a:txBody>
                  <a:tcPr/>
                </a:tc>
                <a:extLst>
                  <a:ext uri="{0D108BD9-81ED-4DB2-BD59-A6C34878D82A}">
                    <a16:rowId xmlns:a16="http://schemas.microsoft.com/office/drawing/2014/main" val="2628547156"/>
                  </a:ext>
                </a:extLst>
              </a:tr>
              <a:tr h="370840">
                <a:tc>
                  <a:txBody>
                    <a:bodyPr/>
                    <a:lstStyle/>
                    <a:p>
                      <a:r>
                        <a:rPr lang="en-US" sz="2400" dirty="0"/>
                        <a:t>LEADERLESS</a:t>
                      </a:r>
                    </a:p>
                  </a:txBody>
                  <a:tcPr/>
                </a:tc>
                <a:tc>
                  <a:txBody>
                    <a:bodyPr/>
                    <a:lstStyle/>
                    <a:p>
                      <a:r>
                        <a:rPr lang="en-US" sz="2400" dirty="0"/>
                        <a:t>Delegates directions and decision making steps to others.</a:t>
                      </a:r>
                      <a:r>
                        <a:rPr lang="en-US" sz="2400" baseline="0" dirty="0"/>
                        <a:t> Shares leadership, allows high ability people to run the meeting. Its rarely beneficial. Team lacks positive motivation.</a:t>
                      </a:r>
                      <a:endParaRPr lang="en-US" sz="2400" dirty="0"/>
                    </a:p>
                  </a:txBody>
                  <a:tcPr/>
                </a:tc>
                <a:extLst>
                  <a:ext uri="{0D108BD9-81ED-4DB2-BD59-A6C34878D82A}">
                    <a16:rowId xmlns:a16="http://schemas.microsoft.com/office/drawing/2014/main" val="2844941985"/>
                  </a:ext>
                </a:extLst>
              </a:tr>
              <a:tr h="370840">
                <a:tc>
                  <a:txBody>
                    <a:bodyPr/>
                    <a:lstStyle/>
                    <a:p>
                      <a:r>
                        <a:rPr lang="en-US" sz="2400" dirty="0"/>
                        <a:t>DEMOCRATIC/</a:t>
                      </a:r>
                      <a:r>
                        <a:rPr lang="en-US" sz="2400" baseline="0" dirty="0"/>
                        <a:t> </a:t>
                      </a:r>
                      <a:r>
                        <a:rPr lang="en-US" sz="2400" dirty="0"/>
                        <a:t>PARTICIPATIVE</a:t>
                      </a:r>
                    </a:p>
                  </a:txBody>
                  <a:tcPr/>
                </a:tc>
                <a:tc>
                  <a:txBody>
                    <a:bodyPr/>
                    <a:lstStyle/>
                    <a:p>
                      <a:r>
                        <a:rPr lang="en-US" sz="2400" dirty="0"/>
                        <a:t>Group has final authority.</a:t>
                      </a:r>
                      <a:r>
                        <a:rPr lang="en-US" sz="2400" baseline="0" dirty="0"/>
                        <a:t> Leader helps group make best decision, invites minority opinions, evaluates unsupported generalizations, clarifies vague statements, allows others to conclude, &amp; facilitates productive discussion .</a:t>
                      </a:r>
                      <a:endParaRPr lang="en-US" sz="2400" dirty="0"/>
                    </a:p>
                  </a:txBody>
                  <a:tcPr/>
                </a:tc>
                <a:extLst>
                  <a:ext uri="{0D108BD9-81ED-4DB2-BD59-A6C34878D82A}">
                    <a16:rowId xmlns:a16="http://schemas.microsoft.com/office/drawing/2014/main" val="4128675344"/>
                  </a:ext>
                </a:extLst>
              </a:tr>
            </a:tbl>
          </a:graphicData>
        </a:graphic>
      </p:graphicFrame>
    </p:spTree>
    <p:extLst>
      <p:ext uri="{BB962C8B-B14F-4D97-AF65-F5344CB8AC3E}">
        <p14:creationId xmlns:p14="http://schemas.microsoft.com/office/powerpoint/2010/main" val="331032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85186"/>
          </a:xfrm>
        </p:spPr>
        <p:txBody>
          <a:bodyPr>
            <a:normAutofit fontScale="90000"/>
          </a:bodyPr>
          <a:lstStyle/>
          <a:p>
            <a:r>
              <a:rPr lang="en-US" dirty="0"/>
              <a:t>STEPS IN Organizing meetings</a:t>
            </a:r>
          </a:p>
        </p:txBody>
      </p:sp>
      <p:graphicFrame>
        <p:nvGraphicFramePr>
          <p:cNvPr id="4" name="Content Placeholder 3"/>
          <p:cNvGraphicFramePr>
            <a:graphicFrameLocks noGrp="1"/>
          </p:cNvGraphicFramePr>
          <p:nvPr>
            <p:ph idx="1"/>
          </p:nvPr>
        </p:nvGraphicFramePr>
        <p:xfrm>
          <a:off x="1069975" y="1204913"/>
          <a:ext cx="100584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660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18932"/>
          </a:xfrm>
        </p:spPr>
        <p:txBody>
          <a:bodyPr>
            <a:normAutofit fontScale="90000"/>
          </a:bodyPr>
          <a:lstStyle/>
          <a:p>
            <a:r>
              <a:rPr lang="en-US" dirty="0"/>
              <a:t>Chairing a meeting</a:t>
            </a:r>
          </a:p>
        </p:txBody>
      </p:sp>
      <p:graphicFrame>
        <p:nvGraphicFramePr>
          <p:cNvPr id="4" name="Content Placeholder 3"/>
          <p:cNvGraphicFramePr>
            <a:graphicFrameLocks noGrp="1"/>
          </p:cNvGraphicFramePr>
          <p:nvPr>
            <p:ph idx="1"/>
          </p:nvPr>
        </p:nvGraphicFramePr>
        <p:xfrm>
          <a:off x="1069975" y="1025525"/>
          <a:ext cx="10058400" cy="514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622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05077"/>
          </a:xfrm>
        </p:spPr>
        <p:txBody>
          <a:bodyPr>
            <a:normAutofit fontScale="90000"/>
          </a:bodyPr>
          <a:lstStyle/>
          <a:p>
            <a:r>
              <a:rPr lang="en-US" dirty="0"/>
              <a:t>Chairing a meeting</a:t>
            </a:r>
          </a:p>
        </p:txBody>
      </p:sp>
      <p:graphicFrame>
        <p:nvGraphicFramePr>
          <p:cNvPr id="4" name="Content Placeholder 3"/>
          <p:cNvGraphicFramePr>
            <a:graphicFrameLocks noGrp="1"/>
          </p:cNvGraphicFramePr>
          <p:nvPr>
            <p:ph idx="1"/>
          </p:nvPr>
        </p:nvGraphicFramePr>
        <p:xfrm>
          <a:off x="1069975" y="1219200"/>
          <a:ext cx="10058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35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249659"/>
          </a:xfrm>
        </p:spPr>
        <p:txBody>
          <a:bodyPr>
            <a:normAutofit fontScale="90000"/>
          </a:bodyPr>
          <a:lstStyle/>
          <a:p>
            <a:r>
              <a:rPr lang="en-US" dirty="0"/>
              <a:t>Chairing a meeting</a:t>
            </a:r>
          </a:p>
        </p:txBody>
      </p:sp>
      <p:sp>
        <p:nvSpPr>
          <p:cNvPr id="3" name="Content Placeholder 2"/>
          <p:cNvSpPr>
            <a:spLocks noGrp="1"/>
          </p:cNvSpPr>
          <p:nvPr>
            <p:ph idx="1"/>
          </p:nvPr>
        </p:nvSpPr>
        <p:spPr>
          <a:xfrm>
            <a:off x="1069848" y="1205345"/>
            <a:ext cx="10058400" cy="4966855"/>
          </a:xfrm>
        </p:spPr>
        <p:txBody>
          <a:bodyPr>
            <a:normAutofit/>
          </a:bodyPr>
          <a:lstStyle/>
          <a:p>
            <a:r>
              <a:rPr lang="en-US" sz="2400" dirty="0"/>
              <a:t>For difficult participants, keep calm and don’t lose your composure. Deal with them professionally. </a:t>
            </a:r>
          </a:p>
          <a:p>
            <a:r>
              <a:rPr lang="en-US" sz="2400" dirty="0"/>
              <a:t>Use the agenda items to keep everyone focused and avoid distractions.</a:t>
            </a:r>
          </a:p>
          <a:p>
            <a:r>
              <a:rPr lang="en-US" sz="2400" dirty="0"/>
              <a:t>Be fair and a good role-model by demonstrating work ethic.</a:t>
            </a:r>
          </a:p>
          <a:p>
            <a:r>
              <a:rPr lang="en-US" sz="2400" dirty="0"/>
              <a:t>Recognize contributors by valuing their insights.</a:t>
            </a:r>
          </a:p>
          <a:p>
            <a:r>
              <a:rPr lang="en-US" sz="2400" dirty="0"/>
              <a:t>Maintain high standards regarding discussions.</a:t>
            </a:r>
          </a:p>
          <a:p>
            <a:r>
              <a:rPr lang="en-US" sz="2400" dirty="0"/>
              <a:t>Maintain discipline by requesting participants to avoid cell phones or talking to each other.</a:t>
            </a:r>
          </a:p>
          <a:p>
            <a:r>
              <a:rPr lang="en-US" sz="2400" dirty="0"/>
              <a:t>End on time.</a:t>
            </a:r>
          </a:p>
          <a:p>
            <a:r>
              <a:rPr lang="en-US" sz="2400" dirty="0"/>
              <a:t>End with a summary of decisions and actions items. </a:t>
            </a:r>
          </a:p>
        </p:txBody>
      </p:sp>
    </p:spTree>
    <p:extLst>
      <p:ext uri="{BB962C8B-B14F-4D97-AF65-F5344CB8AC3E}">
        <p14:creationId xmlns:p14="http://schemas.microsoft.com/office/powerpoint/2010/main" val="141889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49" y="231820"/>
            <a:ext cx="10856890" cy="6207617"/>
          </a:xfrm>
          <a:prstGeom prst="rect">
            <a:avLst/>
          </a:prstGeom>
        </p:spPr>
      </p:pic>
    </p:spTree>
    <p:extLst>
      <p:ext uri="{BB962C8B-B14F-4D97-AF65-F5344CB8AC3E}">
        <p14:creationId xmlns:p14="http://schemas.microsoft.com/office/powerpoint/2010/main" val="429104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96023"/>
          </a:xfrm>
        </p:spPr>
        <p:txBody>
          <a:bodyPr>
            <a:normAutofit fontScale="90000"/>
          </a:bodyPr>
          <a:lstStyle/>
          <a:p>
            <a:r>
              <a:rPr lang="en-US" dirty="0"/>
              <a:t>From a participant’s response, identify the issues with the meeting.</a:t>
            </a:r>
          </a:p>
        </p:txBody>
      </p:sp>
      <p:sp>
        <p:nvSpPr>
          <p:cNvPr id="3" name="Content Placeholder 2"/>
          <p:cNvSpPr>
            <a:spLocks noGrp="1"/>
          </p:cNvSpPr>
          <p:nvPr>
            <p:ph idx="1"/>
          </p:nvPr>
        </p:nvSpPr>
        <p:spPr>
          <a:xfrm>
            <a:off x="847905" y="1080655"/>
            <a:ext cx="10058400" cy="5227199"/>
          </a:xfrm>
        </p:spPr>
        <p:txBody>
          <a:bodyPr>
            <a:normAutofit/>
          </a:bodyPr>
          <a:lstStyle/>
          <a:p>
            <a:pPr algn="just"/>
            <a:r>
              <a:rPr lang="en-US" sz="2800" dirty="0"/>
              <a:t>We didn't start for 20 minutes because people were just chatting and then the meeting went on for an extra hour. One of the participants wouldn't shut up. No-one else was able to speak. I didn't really know what we were supposed to be talking about, and at the end I didn't know what we had decided. I felt it was a complete waste of time. I came prepared because I had read the documents that we were supposed to discuss, but it was really clear that a lot of other people at the meeting hadn't read them. Some of them didn't even bring the documents at the meeting. I felt so frustrated. </a:t>
            </a:r>
          </a:p>
        </p:txBody>
      </p:sp>
    </p:spTree>
    <p:extLst>
      <p:ext uri="{BB962C8B-B14F-4D97-AF65-F5344CB8AC3E}">
        <p14:creationId xmlns:p14="http://schemas.microsoft.com/office/powerpoint/2010/main" val="72074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738" y="2464526"/>
            <a:ext cx="10131425" cy="1456267"/>
          </a:xfrm>
        </p:spPr>
        <p:txBody>
          <a:bodyPr/>
          <a:lstStyle/>
          <a:p>
            <a:pPr algn="ctr"/>
            <a:r>
              <a:rPr lang="en-US" dirty="0"/>
              <a:t>TYPES OF MEETINGS</a:t>
            </a:r>
          </a:p>
        </p:txBody>
      </p:sp>
    </p:spTree>
    <p:extLst>
      <p:ext uri="{BB962C8B-B14F-4D97-AF65-F5344CB8AC3E}">
        <p14:creationId xmlns:p14="http://schemas.microsoft.com/office/powerpoint/2010/main" val="74455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0"/>
            <a:ext cx="10131425" cy="1210614"/>
          </a:xfrm>
        </p:spPr>
        <p:txBody>
          <a:bodyPr/>
          <a:lstStyle/>
          <a:p>
            <a:r>
              <a:rPr lang="en-US" dirty="0"/>
              <a:t>Types of group meetings:</a:t>
            </a:r>
          </a:p>
        </p:txBody>
      </p:sp>
      <p:sp>
        <p:nvSpPr>
          <p:cNvPr id="3" name="TextBox 2"/>
          <p:cNvSpPr txBox="1"/>
          <p:nvPr/>
        </p:nvSpPr>
        <p:spPr>
          <a:xfrm>
            <a:off x="193183" y="1107583"/>
            <a:ext cx="11436440" cy="4524315"/>
          </a:xfrm>
          <a:prstGeom prst="rect">
            <a:avLst/>
          </a:prstGeom>
          <a:noFill/>
        </p:spPr>
        <p:txBody>
          <a:bodyPr wrap="square" rtlCol="0">
            <a:spAutoFit/>
          </a:bodyPr>
          <a:lstStyle/>
          <a:p>
            <a:r>
              <a:rPr lang="en-US" sz="3200" dirty="0"/>
              <a:t>Two general types: </a:t>
            </a:r>
          </a:p>
          <a:p>
            <a:r>
              <a:rPr lang="en-US" sz="3200" b="1" u="sng" dirty="0"/>
              <a:t>1: Informal: </a:t>
            </a:r>
          </a:p>
          <a:p>
            <a:r>
              <a:rPr lang="en-US" sz="3200" dirty="0"/>
              <a:t>Unplanned, and spontaneous. Free flowing meetings or get to gathers for social purpose which may latter develop into formal meetings. </a:t>
            </a:r>
          </a:p>
          <a:p>
            <a:r>
              <a:rPr lang="en-US" sz="3200" b="1" dirty="0"/>
              <a:t>2.  Formal:</a:t>
            </a:r>
          </a:p>
          <a:p>
            <a:r>
              <a:rPr lang="en-US" sz="3200" dirty="0"/>
              <a:t>These are structured,  task oriented, often search for solution to problems, look for a course of action, to make recommendations to a higher authority, and change policy etc.</a:t>
            </a:r>
          </a:p>
        </p:txBody>
      </p:sp>
    </p:spTree>
    <p:extLst>
      <p:ext uri="{BB962C8B-B14F-4D97-AF65-F5344CB8AC3E}">
        <p14:creationId xmlns:p14="http://schemas.microsoft.com/office/powerpoint/2010/main" val="136477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498486"/>
            <a:ext cx="10058400" cy="360495"/>
          </a:xfrm>
        </p:spPr>
        <p:txBody>
          <a:bodyPr>
            <a:normAutofit fontScale="90000"/>
          </a:bodyPr>
          <a:lstStyle/>
          <a:p>
            <a:br>
              <a:rPr lang="en-US" dirty="0"/>
            </a:br>
            <a:r>
              <a:rPr lang="en-US" dirty="0"/>
              <a:t>Types of meetings (Internal office meetings)</a:t>
            </a:r>
          </a:p>
        </p:txBody>
      </p:sp>
      <p:graphicFrame>
        <p:nvGraphicFramePr>
          <p:cNvPr id="4" name="Content Placeholder 3"/>
          <p:cNvGraphicFramePr>
            <a:graphicFrameLocks noGrp="1"/>
          </p:cNvGraphicFramePr>
          <p:nvPr>
            <p:ph idx="1"/>
          </p:nvPr>
        </p:nvGraphicFramePr>
        <p:xfrm>
          <a:off x="1069975" y="1246908"/>
          <a:ext cx="10058400" cy="492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13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meetings (Internal office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1172485"/>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999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62277"/>
          </a:xfrm>
        </p:spPr>
        <p:txBody>
          <a:bodyPr>
            <a:normAutofit/>
          </a:bodyPr>
          <a:lstStyle/>
          <a:p>
            <a:r>
              <a:rPr lang="en-US" dirty="0"/>
              <a:t>Identify the type of the meeting</a:t>
            </a:r>
          </a:p>
        </p:txBody>
      </p:sp>
      <p:sp>
        <p:nvSpPr>
          <p:cNvPr id="5" name="Content Placeholder 4"/>
          <p:cNvSpPr>
            <a:spLocks noGrp="1"/>
          </p:cNvSpPr>
          <p:nvPr>
            <p:ph idx="1"/>
          </p:nvPr>
        </p:nvSpPr>
        <p:spPr>
          <a:xfrm>
            <a:off x="1069848" y="1440873"/>
            <a:ext cx="10058400" cy="4731327"/>
          </a:xfrm>
        </p:spPr>
        <p:txBody>
          <a:bodyPr>
            <a:normAutofit lnSpcReduction="10000"/>
          </a:bodyPr>
          <a:lstStyle/>
          <a:p>
            <a:pPr algn="just"/>
            <a:r>
              <a:rPr lang="en-US" sz="2800" dirty="0"/>
              <a:t>You work for a small coffee shop company with a few coffee shops in town. You would like to add some food. You want to get some ideas from your team.(Brainstorming meeting)</a:t>
            </a:r>
          </a:p>
          <a:p>
            <a:pPr algn="just"/>
            <a:r>
              <a:rPr lang="en-US" sz="2800" dirty="0"/>
              <a:t>You've just reorganized the management team in your organization and you want to explain it to your department.(Information meeting)</a:t>
            </a:r>
          </a:p>
          <a:p>
            <a:pPr algn="just"/>
            <a:r>
              <a:rPr lang="en-US" sz="2800" dirty="0"/>
              <a:t>You want to select a new software program for your design team.(PERSUASIVE MEETING)</a:t>
            </a:r>
          </a:p>
          <a:p>
            <a:pPr algn="just"/>
            <a:r>
              <a:rPr lang="en-US" sz="2800" dirty="0"/>
              <a:t>Your international sales team needs to have its monthly meeting.(TEAM MEETING) </a:t>
            </a:r>
          </a:p>
        </p:txBody>
      </p:sp>
    </p:spTree>
    <p:extLst>
      <p:ext uri="{BB962C8B-B14F-4D97-AF65-F5344CB8AC3E}">
        <p14:creationId xmlns:p14="http://schemas.microsoft.com/office/powerpoint/2010/main" val="1287129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3373</TotalTime>
  <Words>2450</Words>
  <Application>Microsoft Office PowerPoint</Application>
  <PresentationFormat>Widescreen</PresentationFormat>
  <Paragraphs>224</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Franklin Gothic Book</vt:lpstr>
      <vt:lpstr>GillSans</vt:lpstr>
      <vt:lpstr>Times New Roman</vt:lpstr>
      <vt:lpstr>Celestial</vt:lpstr>
      <vt:lpstr>Business meetings</vt:lpstr>
      <vt:lpstr>What is a business meeting?</vt:lpstr>
      <vt:lpstr>Business Meeting-key components</vt:lpstr>
      <vt:lpstr>STEPS IN Organizing meetings</vt:lpstr>
      <vt:lpstr>TYPES OF MEETINGS</vt:lpstr>
      <vt:lpstr>Types of group meetings:</vt:lpstr>
      <vt:lpstr> Types of meetings (Internal office meetings)</vt:lpstr>
      <vt:lpstr>Types of meetings (Internal office meetings)</vt:lpstr>
      <vt:lpstr>Identify the type of the meeting</vt:lpstr>
      <vt:lpstr>PURPOSE OF MEETINGS</vt:lpstr>
      <vt:lpstr>PowerPoint Presentation</vt:lpstr>
      <vt:lpstr>Read some email message extracts and determine the writer’s purpose</vt:lpstr>
      <vt:lpstr>Read these responses and identify their purpose</vt:lpstr>
      <vt:lpstr>From a participant’s response, identify the issues with the meeting.</vt:lpstr>
      <vt:lpstr>Essentials of a successful meeting</vt:lpstr>
      <vt:lpstr>MEETING AGENDA. AGENDA SAMPLES</vt:lpstr>
      <vt:lpstr>Preparing agenda</vt:lpstr>
      <vt:lpstr>Communicating With attendees</vt:lpstr>
      <vt:lpstr>IMPORTANT elements OF AGENDA</vt:lpstr>
      <vt:lpstr>Work on the following message by a superior to develop the agenda</vt:lpstr>
      <vt:lpstr>Preparing agenda</vt:lpstr>
      <vt:lpstr>agenda Sample 1.</vt:lpstr>
      <vt:lpstr>Sample agenda</vt:lpstr>
      <vt:lpstr>Sample agenda</vt:lpstr>
      <vt:lpstr>meeting announcement email</vt:lpstr>
      <vt:lpstr>Writing the ANNOUNCEENT EMAIL</vt:lpstr>
      <vt:lpstr>Sample email</vt:lpstr>
      <vt:lpstr>Sample email</vt:lpstr>
      <vt:lpstr>Sample email</vt:lpstr>
      <vt:lpstr>Responding to meeting announcements/agenda item calls</vt:lpstr>
      <vt:lpstr>Planning. </vt:lpstr>
      <vt:lpstr>PARTICIPATING IN MEETING DISCUSSIONS</vt:lpstr>
      <vt:lpstr>Prompt:</vt:lpstr>
      <vt:lpstr>PowerPoint Presentation</vt:lpstr>
      <vt:lpstr>Participating in meetings</vt:lpstr>
      <vt:lpstr>Participating in meetings</vt:lpstr>
      <vt:lpstr>CHAIRING A MEETING</vt:lpstr>
      <vt:lpstr>Chairperson’s Tasks</vt:lpstr>
      <vt:lpstr>CHAIRING A MEETING</vt:lpstr>
      <vt:lpstr>Chairing a meeting</vt:lpstr>
      <vt:lpstr>Chairing a meeting</vt:lpstr>
      <vt:lpstr>Chairing a meeting</vt:lpstr>
      <vt:lpstr>PowerPoint Presentation</vt:lpstr>
      <vt:lpstr>From a participant’s response, identify the issues with the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meetings</dc:title>
  <dc:creator>javed Iqbal</dc:creator>
  <cp:lastModifiedBy>Syed Hassan</cp:lastModifiedBy>
  <cp:revision>157</cp:revision>
  <dcterms:created xsi:type="dcterms:W3CDTF">2019-04-21T11:14:37Z</dcterms:created>
  <dcterms:modified xsi:type="dcterms:W3CDTF">2021-06-01T20:16:28Z</dcterms:modified>
</cp:coreProperties>
</file>