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5" r:id="rId3"/>
    <p:sldId id="276" r:id="rId4"/>
    <p:sldId id="277" r:id="rId5"/>
    <p:sldId id="280" r:id="rId6"/>
    <p:sldId id="278" r:id="rId7"/>
    <p:sldId id="279" r:id="rId8"/>
    <p:sldId id="282" r:id="rId9"/>
    <p:sldId id="283" r:id="rId10"/>
    <p:sldId id="290" r:id="rId11"/>
    <p:sldId id="289" r:id="rId12"/>
    <p:sldId id="285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lectric_vehicle_battery" TargetMode="External"/><Relationship Id="rId2" Type="http://schemas.openxmlformats.org/officeDocument/2006/relationships/hyperlink" Target="https://en.wikipedia.org/wiki/Electric_motor" TargetMode="External"/><Relationship Id="rId1" Type="http://schemas.openxmlformats.org/officeDocument/2006/relationships/hyperlink" Target="https://en.wikipedia.org/wiki/Car" TargetMode="External"/><Relationship Id="rId6" Type="http://schemas.openxmlformats.org/officeDocument/2006/relationships/hyperlink" Target="https://en.wikipedia.org/wiki/Charging_station" TargetMode="External"/><Relationship Id="rId5" Type="http://schemas.openxmlformats.org/officeDocument/2006/relationships/hyperlink" Target="https://en.wikipedia.org/wiki/Vehicle_emissions" TargetMode="External"/><Relationship Id="rId4" Type="http://schemas.openxmlformats.org/officeDocument/2006/relationships/hyperlink" Target="https://en.wikipedia.org/wiki/Exhaust_gas" TargetMode="Externa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olverhampton" TargetMode="External"/><Relationship Id="rId2" Type="http://schemas.openxmlformats.org/officeDocument/2006/relationships/hyperlink" Target="https://en.wikipedia.org/wiki/Thomas_Parker_(inventor)" TargetMode="External"/><Relationship Id="rId1" Type="http://schemas.openxmlformats.org/officeDocument/2006/relationships/hyperlink" Target="https://en.wikipedia.org/wiki/Ford_Model_T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lectric_vehicle_battery" TargetMode="External"/><Relationship Id="rId2" Type="http://schemas.openxmlformats.org/officeDocument/2006/relationships/hyperlink" Target="https://en.wikipedia.org/wiki/Electric_motor" TargetMode="External"/><Relationship Id="rId1" Type="http://schemas.openxmlformats.org/officeDocument/2006/relationships/hyperlink" Target="https://en.wikipedia.org/wiki/Car" TargetMode="External"/><Relationship Id="rId6" Type="http://schemas.openxmlformats.org/officeDocument/2006/relationships/hyperlink" Target="https://en.wikipedia.org/wiki/Charging_station" TargetMode="External"/><Relationship Id="rId5" Type="http://schemas.openxmlformats.org/officeDocument/2006/relationships/hyperlink" Target="https://en.wikipedia.org/wiki/Vehicle_emissions" TargetMode="External"/><Relationship Id="rId4" Type="http://schemas.openxmlformats.org/officeDocument/2006/relationships/hyperlink" Target="https://en.wikipedia.org/wiki/Exhaust_gas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olverhampton" TargetMode="External"/><Relationship Id="rId2" Type="http://schemas.openxmlformats.org/officeDocument/2006/relationships/hyperlink" Target="https://en.wikipedia.org/wiki/Thomas_Parker_(inventor)" TargetMode="External"/><Relationship Id="rId1" Type="http://schemas.openxmlformats.org/officeDocument/2006/relationships/hyperlink" Target="https://en.wikipedia.org/wiki/Ford_Model_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A3A58C-0DF2-4ED1-B682-1FF2FB4EAD05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A430FA5-1403-4B0E-82EB-AE06CBFDED60}">
      <dgm:prSet/>
      <dgm:spPr/>
      <dgm:t>
        <a:bodyPr/>
        <a:lstStyle/>
        <a:p>
          <a:pPr rtl="0"/>
          <a:r>
            <a:rPr lang="en-US" smtClean="0"/>
            <a:t>Introduction</a:t>
          </a:r>
          <a:endParaRPr lang="en-US"/>
        </a:p>
      </dgm:t>
    </dgm:pt>
    <dgm:pt modelId="{4C18A60B-4E6B-43EA-8581-E00713290A65}" type="parTrans" cxnId="{CF972BCC-EE68-4D6B-A0C7-487ECF44E839}">
      <dgm:prSet/>
      <dgm:spPr/>
      <dgm:t>
        <a:bodyPr/>
        <a:lstStyle/>
        <a:p>
          <a:endParaRPr lang="en-US"/>
        </a:p>
      </dgm:t>
    </dgm:pt>
    <dgm:pt modelId="{8AE8C980-E5D6-4304-8163-F65BA800A9F8}" type="sibTrans" cxnId="{CF972BCC-EE68-4D6B-A0C7-487ECF44E839}">
      <dgm:prSet/>
      <dgm:spPr/>
      <dgm:t>
        <a:bodyPr/>
        <a:lstStyle/>
        <a:p>
          <a:endParaRPr lang="en-US"/>
        </a:p>
      </dgm:t>
    </dgm:pt>
    <dgm:pt modelId="{13CAF399-1215-458A-AAF1-ED83D568A4EB}">
      <dgm:prSet/>
      <dgm:spPr/>
      <dgm:t>
        <a:bodyPr/>
        <a:lstStyle/>
        <a:p>
          <a:pPr rtl="0"/>
          <a:r>
            <a:rPr lang="en-US" smtClean="0"/>
            <a:t>Electric car vs fuel car</a:t>
          </a:r>
          <a:endParaRPr lang="en-US"/>
        </a:p>
      </dgm:t>
    </dgm:pt>
    <dgm:pt modelId="{89BDDB3C-7E18-41B2-9768-F519DCB93FB9}" type="parTrans" cxnId="{0103E697-86E6-43BB-9E68-89C96748B694}">
      <dgm:prSet/>
      <dgm:spPr/>
      <dgm:t>
        <a:bodyPr/>
        <a:lstStyle/>
        <a:p>
          <a:endParaRPr lang="en-US"/>
        </a:p>
      </dgm:t>
    </dgm:pt>
    <dgm:pt modelId="{76548E95-1F3C-4573-BB97-F97DC5050BFD}" type="sibTrans" cxnId="{0103E697-86E6-43BB-9E68-89C96748B694}">
      <dgm:prSet/>
      <dgm:spPr/>
      <dgm:t>
        <a:bodyPr/>
        <a:lstStyle/>
        <a:p>
          <a:endParaRPr lang="en-US"/>
        </a:p>
      </dgm:t>
    </dgm:pt>
    <dgm:pt modelId="{769FBFAD-5F7B-46E2-BD80-9CF1BD379339}">
      <dgm:prSet/>
      <dgm:spPr/>
      <dgm:t>
        <a:bodyPr/>
        <a:lstStyle/>
        <a:p>
          <a:pPr rtl="0"/>
          <a:r>
            <a:rPr lang="en-US" dirty="0" smtClean="0"/>
            <a:t>Electric cars impact on environment.</a:t>
          </a:r>
          <a:endParaRPr lang="en-US" dirty="0"/>
        </a:p>
      </dgm:t>
    </dgm:pt>
    <dgm:pt modelId="{F889EF36-4811-4522-8869-EB79AD726950}" type="parTrans" cxnId="{4CEBACCA-EB0F-4899-A4D2-3ADC21DDBC80}">
      <dgm:prSet/>
      <dgm:spPr/>
      <dgm:t>
        <a:bodyPr/>
        <a:lstStyle/>
        <a:p>
          <a:endParaRPr lang="en-US"/>
        </a:p>
      </dgm:t>
    </dgm:pt>
    <dgm:pt modelId="{A33627D5-5F2B-4110-8ACE-A55AB38D2505}" type="sibTrans" cxnId="{4CEBACCA-EB0F-4899-A4D2-3ADC21DDBC80}">
      <dgm:prSet/>
      <dgm:spPr/>
      <dgm:t>
        <a:bodyPr/>
        <a:lstStyle/>
        <a:p>
          <a:endParaRPr lang="en-US"/>
        </a:p>
      </dgm:t>
    </dgm:pt>
    <dgm:pt modelId="{EBDC6C78-7D0E-42F6-A64F-B8CD27BA63FF}">
      <dgm:prSet/>
      <dgm:spPr/>
      <dgm:t>
        <a:bodyPr/>
        <a:lstStyle/>
        <a:p>
          <a:pPr rtl="0"/>
          <a:r>
            <a:rPr lang="en-US" dirty="0" smtClean="0"/>
            <a:t>Fact and Figures</a:t>
          </a:r>
          <a:endParaRPr lang="en-US" dirty="0"/>
        </a:p>
      </dgm:t>
    </dgm:pt>
    <dgm:pt modelId="{C24E87CD-E7DE-4DDB-8197-68BB3C59666C}" type="parTrans" cxnId="{194DBC0D-8878-45B1-8958-D8C53A4766F1}">
      <dgm:prSet/>
      <dgm:spPr/>
      <dgm:t>
        <a:bodyPr/>
        <a:lstStyle/>
        <a:p>
          <a:endParaRPr lang="en-US"/>
        </a:p>
      </dgm:t>
    </dgm:pt>
    <dgm:pt modelId="{1FA91D66-8F18-4656-B64F-D9502872D8F0}" type="sibTrans" cxnId="{194DBC0D-8878-45B1-8958-D8C53A4766F1}">
      <dgm:prSet/>
      <dgm:spPr/>
      <dgm:t>
        <a:bodyPr/>
        <a:lstStyle/>
        <a:p>
          <a:endParaRPr lang="en-US"/>
        </a:p>
      </dgm:t>
    </dgm:pt>
    <dgm:pt modelId="{D58A435B-9D40-4FA2-BB55-3A9CF8437160}">
      <dgm:prSet/>
      <dgm:spPr/>
      <dgm:t>
        <a:bodyPr/>
        <a:lstStyle/>
        <a:p>
          <a:pPr rtl="0"/>
          <a:r>
            <a:rPr lang="en-US" dirty="0" smtClean="0"/>
            <a:t>Conclusion</a:t>
          </a:r>
          <a:endParaRPr lang="en-US" dirty="0"/>
        </a:p>
      </dgm:t>
    </dgm:pt>
    <dgm:pt modelId="{944E5B86-5A87-4D73-9510-87660130714A}" type="parTrans" cxnId="{F7F27746-8A62-46DB-8E94-6A229721DF75}">
      <dgm:prSet/>
      <dgm:spPr/>
      <dgm:t>
        <a:bodyPr/>
        <a:lstStyle/>
        <a:p>
          <a:endParaRPr lang="en-US"/>
        </a:p>
      </dgm:t>
    </dgm:pt>
    <dgm:pt modelId="{4C4CE18B-A023-4B7B-9201-78065EBF12FF}" type="sibTrans" cxnId="{F7F27746-8A62-46DB-8E94-6A229721DF75}">
      <dgm:prSet/>
      <dgm:spPr/>
      <dgm:t>
        <a:bodyPr/>
        <a:lstStyle/>
        <a:p>
          <a:endParaRPr lang="en-US"/>
        </a:p>
      </dgm:t>
    </dgm:pt>
    <dgm:pt modelId="{379DA8B8-8AB4-4E82-A1C2-FD6955B6CBE2}" type="pres">
      <dgm:prSet presAssocID="{20A3A58C-0DF2-4ED1-B682-1FF2FB4EAD05}" presName="compositeShape" presStyleCnt="0">
        <dgm:presLayoutVars>
          <dgm:dir/>
          <dgm:resizeHandles/>
        </dgm:presLayoutVars>
      </dgm:prSet>
      <dgm:spPr/>
    </dgm:pt>
    <dgm:pt modelId="{9B470F0E-E52C-4DB3-8250-FF584EECC996}" type="pres">
      <dgm:prSet presAssocID="{20A3A58C-0DF2-4ED1-B682-1FF2FB4EAD05}" presName="pyramid" presStyleLbl="node1" presStyleIdx="0" presStyleCnt="1"/>
      <dgm:spPr/>
    </dgm:pt>
    <dgm:pt modelId="{604D7779-5FE5-4954-B605-D3FD0E3E80C0}" type="pres">
      <dgm:prSet presAssocID="{20A3A58C-0DF2-4ED1-B682-1FF2FB4EAD05}" presName="theList" presStyleCnt="0"/>
      <dgm:spPr/>
    </dgm:pt>
    <dgm:pt modelId="{333463F9-11B3-4902-952C-2FD7744A2F52}" type="pres">
      <dgm:prSet presAssocID="{BA430FA5-1403-4B0E-82EB-AE06CBFDED60}" presName="aNode" presStyleLbl="fgAcc1" presStyleIdx="0" presStyleCnt="5">
        <dgm:presLayoutVars>
          <dgm:bulletEnabled val="1"/>
        </dgm:presLayoutVars>
      </dgm:prSet>
      <dgm:spPr/>
    </dgm:pt>
    <dgm:pt modelId="{261D71CD-2A61-40F7-A84F-54AED1F964E0}" type="pres">
      <dgm:prSet presAssocID="{BA430FA5-1403-4B0E-82EB-AE06CBFDED60}" presName="aSpace" presStyleCnt="0"/>
      <dgm:spPr/>
    </dgm:pt>
    <dgm:pt modelId="{809E17B2-5A91-4ECC-99A9-7F985AD432F4}" type="pres">
      <dgm:prSet presAssocID="{13CAF399-1215-458A-AAF1-ED83D568A4EB}" presName="aNode" presStyleLbl="fgAcc1" presStyleIdx="1" presStyleCnt="5">
        <dgm:presLayoutVars>
          <dgm:bulletEnabled val="1"/>
        </dgm:presLayoutVars>
      </dgm:prSet>
      <dgm:spPr/>
    </dgm:pt>
    <dgm:pt modelId="{34398C22-3A98-4E48-BED8-1BB82EAD5A71}" type="pres">
      <dgm:prSet presAssocID="{13CAF399-1215-458A-AAF1-ED83D568A4EB}" presName="aSpace" presStyleCnt="0"/>
      <dgm:spPr/>
    </dgm:pt>
    <dgm:pt modelId="{FD35C1FF-E150-4E08-9066-1CC280BA7672}" type="pres">
      <dgm:prSet presAssocID="{769FBFAD-5F7B-46E2-BD80-9CF1BD379339}" presName="aNode" presStyleLbl="fgAcc1" presStyleIdx="2" presStyleCnt="5">
        <dgm:presLayoutVars>
          <dgm:bulletEnabled val="1"/>
        </dgm:presLayoutVars>
      </dgm:prSet>
      <dgm:spPr/>
    </dgm:pt>
    <dgm:pt modelId="{1A92B978-B81D-463E-954D-15AA2FBF4AAB}" type="pres">
      <dgm:prSet presAssocID="{769FBFAD-5F7B-46E2-BD80-9CF1BD379339}" presName="aSpace" presStyleCnt="0"/>
      <dgm:spPr/>
    </dgm:pt>
    <dgm:pt modelId="{E9EACECA-993A-482A-9E7A-D55F662E393A}" type="pres">
      <dgm:prSet presAssocID="{EBDC6C78-7D0E-42F6-A64F-B8CD27BA63FF}" presName="aNode" presStyleLbl="fgAcc1" presStyleIdx="3" presStyleCnt="5">
        <dgm:presLayoutVars>
          <dgm:bulletEnabled val="1"/>
        </dgm:presLayoutVars>
      </dgm:prSet>
      <dgm:spPr/>
    </dgm:pt>
    <dgm:pt modelId="{FEF2FA94-DB54-47BC-A18B-1AAE5560DC98}" type="pres">
      <dgm:prSet presAssocID="{EBDC6C78-7D0E-42F6-A64F-B8CD27BA63FF}" presName="aSpace" presStyleCnt="0"/>
      <dgm:spPr/>
    </dgm:pt>
    <dgm:pt modelId="{EF2512CE-40E6-49C9-BB61-2C027AF91B74}" type="pres">
      <dgm:prSet presAssocID="{D58A435B-9D40-4FA2-BB55-3A9CF8437160}" presName="aNode" presStyleLbl="fgAcc1" presStyleIdx="4" presStyleCnt="5">
        <dgm:presLayoutVars>
          <dgm:bulletEnabled val="1"/>
        </dgm:presLayoutVars>
      </dgm:prSet>
      <dgm:spPr/>
    </dgm:pt>
    <dgm:pt modelId="{AE552B47-EA8F-42C5-8959-A19610392C02}" type="pres">
      <dgm:prSet presAssocID="{D58A435B-9D40-4FA2-BB55-3A9CF8437160}" presName="aSpace" presStyleCnt="0"/>
      <dgm:spPr/>
    </dgm:pt>
  </dgm:ptLst>
  <dgm:cxnLst>
    <dgm:cxn modelId="{CF972BCC-EE68-4D6B-A0C7-487ECF44E839}" srcId="{20A3A58C-0DF2-4ED1-B682-1FF2FB4EAD05}" destId="{BA430FA5-1403-4B0E-82EB-AE06CBFDED60}" srcOrd="0" destOrd="0" parTransId="{4C18A60B-4E6B-43EA-8581-E00713290A65}" sibTransId="{8AE8C980-E5D6-4304-8163-F65BA800A9F8}"/>
    <dgm:cxn modelId="{194DBC0D-8878-45B1-8958-D8C53A4766F1}" srcId="{20A3A58C-0DF2-4ED1-B682-1FF2FB4EAD05}" destId="{EBDC6C78-7D0E-42F6-A64F-B8CD27BA63FF}" srcOrd="3" destOrd="0" parTransId="{C24E87CD-E7DE-4DDB-8197-68BB3C59666C}" sibTransId="{1FA91D66-8F18-4656-B64F-D9502872D8F0}"/>
    <dgm:cxn modelId="{8216A699-1CA1-40FF-ADA2-23698C5149C4}" type="presOf" srcId="{20A3A58C-0DF2-4ED1-B682-1FF2FB4EAD05}" destId="{379DA8B8-8AB4-4E82-A1C2-FD6955B6CBE2}" srcOrd="0" destOrd="0" presId="urn:microsoft.com/office/officeart/2005/8/layout/pyramid2"/>
    <dgm:cxn modelId="{F75B7F40-9A04-4D51-807F-532077D1D7EF}" type="presOf" srcId="{769FBFAD-5F7B-46E2-BD80-9CF1BD379339}" destId="{FD35C1FF-E150-4E08-9066-1CC280BA7672}" srcOrd="0" destOrd="0" presId="urn:microsoft.com/office/officeart/2005/8/layout/pyramid2"/>
    <dgm:cxn modelId="{641E2E96-7FDA-4D62-B70A-89B9642B262B}" type="presOf" srcId="{D58A435B-9D40-4FA2-BB55-3A9CF8437160}" destId="{EF2512CE-40E6-49C9-BB61-2C027AF91B74}" srcOrd="0" destOrd="0" presId="urn:microsoft.com/office/officeart/2005/8/layout/pyramid2"/>
    <dgm:cxn modelId="{4CEBACCA-EB0F-4899-A4D2-3ADC21DDBC80}" srcId="{20A3A58C-0DF2-4ED1-B682-1FF2FB4EAD05}" destId="{769FBFAD-5F7B-46E2-BD80-9CF1BD379339}" srcOrd="2" destOrd="0" parTransId="{F889EF36-4811-4522-8869-EB79AD726950}" sibTransId="{A33627D5-5F2B-4110-8ACE-A55AB38D2505}"/>
    <dgm:cxn modelId="{8C117F24-FA59-41B4-A447-28D40D243C37}" type="presOf" srcId="{BA430FA5-1403-4B0E-82EB-AE06CBFDED60}" destId="{333463F9-11B3-4902-952C-2FD7744A2F52}" srcOrd="0" destOrd="0" presId="urn:microsoft.com/office/officeart/2005/8/layout/pyramid2"/>
    <dgm:cxn modelId="{9C635C1A-10CA-4CBB-A428-3CFFB57CA512}" type="presOf" srcId="{EBDC6C78-7D0E-42F6-A64F-B8CD27BA63FF}" destId="{E9EACECA-993A-482A-9E7A-D55F662E393A}" srcOrd="0" destOrd="0" presId="urn:microsoft.com/office/officeart/2005/8/layout/pyramid2"/>
    <dgm:cxn modelId="{F7F27746-8A62-46DB-8E94-6A229721DF75}" srcId="{20A3A58C-0DF2-4ED1-B682-1FF2FB4EAD05}" destId="{D58A435B-9D40-4FA2-BB55-3A9CF8437160}" srcOrd="4" destOrd="0" parTransId="{944E5B86-5A87-4D73-9510-87660130714A}" sibTransId="{4C4CE18B-A023-4B7B-9201-78065EBF12FF}"/>
    <dgm:cxn modelId="{0103E697-86E6-43BB-9E68-89C96748B694}" srcId="{20A3A58C-0DF2-4ED1-B682-1FF2FB4EAD05}" destId="{13CAF399-1215-458A-AAF1-ED83D568A4EB}" srcOrd="1" destOrd="0" parTransId="{89BDDB3C-7E18-41B2-9768-F519DCB93FB9}" sibTransId="{76548E95-1F3C-4573-BB97-F97DC5050BFD}"/>
    <dgm:cxn modelId="{8656326C-DE89-4683-90ED-97F6232B143B}" type="presOf" srcId="{13CAF399-1215-458A-AAF1-ED83D568A4EB}" destId="{809E17B2-5A91-4ECC-99A9-7F985AD432F4}" srcOrd="0" destOrd="0" presId="urn:microsoft.com/office/officeart/2005/8/layout/pyramid2"/>
    <dgm:cxn modelId="{D06C7F96-596D-4ADF-A2E8-AB06158AB710}" type="presParOf" srcId="{379DA8B8-8AB4-4E82-A1C2-FD6955B6CBE2}" destId="{9B470F0E-E52C-4DB3-8250-FF584EECC996}" srcOrd="0" destOrd="0" presId="urn:microsoft.com/office/officeart/2005/8/layout/pyramid2"/>
    <dgm:cxn modelId="{5D3F3427-1972-4A3D-B3B7-FD12B7350581}" type="presParOf" srcId="{379DA8B8-8AB4-4E82-A1C2-FD6955B6CBE2}" destId="{604D7779-5FE5-4954-B605-D3FD0E3E80C0}" srcOrd="1" destOrd="0" presId="urn:microsoft.com/office/officeart/2005/8/layout/pyramid2"/>
    <dgm:cxn modelId="{3EC56344-F456-4FD0-8FED-8F3F892A93FD}" type="presParOf" srcId="{604D7779-5FE5-4954-B605-D3FD0E3E80C0}" destId="{333463F9-11B3-4902-952C-2FD7744A2F52}" srcOrd="0" destOrd="0" presId="urn:microsoft.com/office/officeart/2005/8/layout/pyramid2"/>
    <dgm:cxn modelId="{74CE3006-510C-4EAD-AC8C-3742B4C75C99}" type="presParOf" srcId="{604D7779-5FE5-4954-B605-D3FD0E3E80C0}" destId="{261D71CD-2A61-40F7-A84F-54AED1F964E0}" srcOrd="1" destOrd="0" presId="urn:microsoft.com/office/officeart/2005/8/layout/pyramid2"/>
    <dgm:cxn modelId="{F81B3A84-000B-4954-9DF8-CB7D1F103C5E}" type="presParOf" srcId="{604D7779-5FE5-4954-B605-D3FD0E3E80C0}" destId="{809E17B2-5A91-4ECC-99A9-7F985AD432F4}" srcOrd="2" destOrd="0" presId="urn:microsoft.com/office/officeart/2005/8/layout/pyramid2"/>
    <dgm:cxn modelId="{42018BD8-DB4B-40BF-BF58-80C23DCC740B}" type="presParOf" srcId="{604D7779-5FE5-4954-B605-D3FD0E3E80C0}" destId="{34398C22-3A98-4E48-BED8-1BB82EAD5A71}" srcOrd="3" destOrd="0" presId="urn:microsoft.com/office/officeart/2005/8/layout/pyramid2"/>
    <dgm:cxn modelId="{4F4100C7-FC0F-4521-86E1-A258D836994D}" type="presParOf" srcId="{604D7779-5FE5-4954-B605-D3FD0E3E80C0}" destId="{FD35C1FF-E150-4E08-9066-1CC280BA7672}" srcOrd="4" destOrd="0" presId="urn:microsoft.com/office/officeart/2005/8/layout/pyramid2"/>
    <dgm:cxn modelId="{61AC3BA3-6FA8-44D4-909A-ADAB454E88F3}" type="presParOf" srcId="{604D7779-5FE5-4954-B605-D3FD0E3E80C0}" destId="{1A92B978-B81D-463E-954D-15AA2FBF4AAB}" srcOrd="5" destOrd="0" presId="urn:microsoft.com/office/officeart/2005/8/layout/pyramid2"/>
    <dgm:cxn modelId="{62946619-72B2-43C2-9A94-A2050946F5DE}" type="presParOf" srcId="{604D7779-5FE5-4954-B605-D3FD0E3E80C0}" destId="{E9EACECA-993A-482A-9E7A-D55F662E393A}" srcOrd="6" destOrd="0" presId="urn:microsoft.com/office/officeart/2005/8/layout/pyramid2"/>
    <dgm:cxn modelId="{669C6E22-DC7A-4A64-918B-0639474A05B4}" type="presParOf" srcId="{604D7779-5FE5-4954-B605-D3FD0E3E80C0}" destId="{FEF2FA94-DB54-47BC-A18B-1AAE5560DC98}" srcOrd="7" destOrd="0" presId="urn:microsoft.com/office/officeart/2005/8/layout/pyramid2"/>
    <dgm:cxn modelId="{4B2EBACB-98D0-46D0-B6A6-6574BF650FAA}" type="presParOf" srcId="{604D7779-5FE5-4954-B605-D3FD0E3E80C0}" destId="{EF2512CE-40E6-49C9-BB61-2C027AF91B74}" srcOrd="8" destOrd="0" presId="urn:microsoft.com/office/officeart/2005/8/layout/pyramid2"/>
    <dgm:cxn modelId="{28C06809-2861-4845-83AC-969401281877}" type="presParOf" srcId="{604D7779-5FE5-4954-B605-D3FD0E3E80C0}" destId="{AE552B47-EA8F-42C5-8959-A19610392C02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2663DC0-E447-4191-8504-E763208DBD7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2AFDB06-F9FD-4F4E-B8C8-54AC7A75CAF0}">
      <dgm:prSet/>
      <dgm:spPr/>
      <dgm:t>
        <a:bodyPr/>
        <a:lstStyle/>
        <a:p>
          <a:pPr rtl="0"/>
          <a:r>
            <a:rPr lang="en-US" smtClean="0"/>
            <a:t>80% of energy is transferred directly to power the car.</a:t>
          </a:r>
          <a:endParaRPr lang="en-US"/>
        </a:p>
      </dgm:t>
    </dgm:pt>
    <dgm:pt modelId="{B527E2CF-96EA-4A61-8015-6B82BF966C81}" type="parTrans" cxnId="{BB0204A2-7A5A-4457-949E-E3FA92910D9B}">
      <dgm:prSet/>
      <dgm:spPr/>
      <dgm:t>
        <a:bodyPr/>
        <a:lstStyle/>
        <a:p>
          <a:endParaRPr lang="en-US"/>
        </a:p>
      </dgm:t>
    </dgm:pt>
    <dgm:pt modelId="{51093A0E-9E8B-49F7-B1DD-1B303909AE29}" type="sibTrans" cxnId="{BB0204A2-7A5A-4457-949E-E3FA92910D9B}">
      <dgm:prSet/>
      <dgm:spPr/>
      <dgm:t>
        <a:bodyPr/>
        <a:lstStyle/>
        <a:p>
          <a:endParaRPr lang="en-US"/>
        </a:p>
      </dgm:t>
    </dgm:pt>
    <dgm:pt modelId="{323D6500-C28B-4956-97E8-B8E7CAC91489}">
      <dgm:prSet/>
      <dgm:spPr/>
      <dgm:t>
        <a:bodyPr/>
        <a:lstStyle/>
        <a:p>
          <a:pPr rtl="0"/>
          <a:r>
            <a:rPr lang="en-US" smtClean="0"/>
            <a:t>Gasoline Vehicles costs $37 Billion in Health and Climate each year.</a:t>
          </a:r>
          <a:endParaRPr lang="en-US"/>
        </a:p>
      </dgm:t>
    </dgm:pt>
    <dgm:pt modelId="{211C3F86-7291-4725-9C87-AF23E6B6E42A}" type="parTrans" cxnId="{BC725D1A-CB36-41F5-8C4A-06E457360FFB}">
      <dgm:prSet/>
      <dgm:spPr/>
      <dgm:t>
        <a:bodyPr/>
        <a:lstStyle/>
        <a:p>
          <a:endParaRPr lang="en-US"/>
        </a:p>
      </dgm:t>
    </dgm:pt>
    <dgm:pt modelId="{9AAD26D1-5120-4526-AE47-7537AD18B2A7}" type="sibTrans" cxnId="{BC725D1A-CB36-41F5-8C4A-06E457360FFB}">
      <dgm:prSet/>
      <dgm:spPr/>
      <dgm:t>
        <a:bodyPr/>
        <a:lstStyle/>
        <a:p>
          <a:endParaRPr lang="en-US"/>
        </a:p>
      </dgm:t>
    </dgm:pt>
    <dgm:pt modelId="{5E587F3E-9B57-4D9B-91E7-3C3E581AA48A}">
      <dgm:prSet/>
      <dgm:spPr/>
      <dgm:t>
        <a:bodyPr/>
        <a:lstStyle/>
        <a:p>
          <a:pPr rtl="0"/>
          <a:r>
            <a:rPr lang="en-US" smtClean="0"/>
            <a:t>Switching to electric vehicle can reduce 50% carbon footprint.</a:t>
          </a:r>
          <a:endParaRPr lang="en-US"/>
        </a:p>
      </dgm:t>
    </dgm:pt>
    <dgm:pt modelId="{A06313BC-0108-412A-917E-70BAB46D3135}" type="parTrans" cxnId="{618137E8-F652-4176-A3E6-12C719256A85}">
      <dgm:prSet/>
      <dgm:spPr/>
      <dgm:t>
        <a:bodyPr/>
        <a:lstStyle/>
        <a:p>
          <a:endParaRPr lang="en-US"/>
        </a:p>
      </dgm:t>
    </dgm:pt>
    <dgm:pt modelId="{F6E09C4C-5A0C-46C6-8C26-E44D27D06B85}" type="sibTrans" cxnId="{618137E8-F652-4176-A3E6-12C719256A85}">
      <dgm:prSet/>
      <dgm:spPr/>
      <dgm:t>
        <a:bodyPr/>
        <a:lstStyle/>
        <a:p>
          <a:endParaRPr lang="en-US"/>
        </a:p>
      </dgm:t>
    </dgm:pt>
    <dgm:pt modelId="{E0533193-795D-4860-9F77-5AAEC454CFC1}">
      <dgm:prSet/>
      <dgm:spPr/>
      <dgm:t>
        <a:bodyPr/>
        <a:lstStyle/>
        <a:p>
          <a:pPr rtl="0"/>
          <a:r>
            <a:rPr lang="en-US" smtClean="0"/>
            <a:t>Cost to power electric vehicle is half the cost per mile to power it by gasoline.</a:t>
          </a:r>
          <a:endParaRPr lang="en-US"/>
        </a:p>
      </dgm:t>
    </dgm:pt>
    <dgm:pt modelId="{EC25F92A-5717-49F8-8C97-748D44B15B71}" type="parTrans" cxnId="{3A4AF03C-B105-42E2-B425-034B14D27C82}">
      <dgm:prSet/>
      <dgm:spPr/>
      <dgm:t>
        <a:bodyPr/>
        <a:lstStyle/>
        <a:p>
          <a:endParaRPr lang="en-US"/>
        </a:p>
      </dgm:t>
    </dgm:pt>
    <dgm:pt modelId="{A34F2D7A-E2DF-4D98-ACA7-0ADB5373A89B}" type="sibTrans" cxnId="{3A4AF03C-B105-42E2-B425-034B14D27C82}">
      <dgm:prSet/>
      <dgm:spPr/>
      <dgm:t>
        <a:bodyPr/>
        <a:lstStyle/>
        <a:p>
          <a:endParaRPr lang="en-US"/>
        </a:p>
      </dgm:t>
    </dgm:pt>
    <dgm:pt modelId="{3B1820A3-3EB5-4BA2-A6F6-C0BF2A3DC393}">
      <dgm:prSet/>
      <dgm:spPr/>
      <dgm:t>
        <a:bodyPr/>
        <a:lstStyle/>
        <a:p>
          <a:pPr rtl="0"/>
          <a:r>
            <a:rPr lang="en-US" smtClean="0"/>
            <a:t>Electric Prices are much more stable than Gas prices.</a:t>
          </a:r>
          <a:endParaRPr lang="en-US"/>
        </a:p>
      </dgm:t>
    </dgm:pt>
    <dgm:pt modelId="{CDE7F1B5-9DF2-49B8-9353-DAF6B45EFAD1}" type="parTrans" cxnId="{0AA4C6E6-5DD7-4E92-BE37-ECDF5E7F4C5C}">
      <dgm:prSet/>
      <dgm:spPr/>
      <dgm:t>
        <a:bodyPr/>
        <a:lstStyle/>
        <a:p>
          <a:endParaRPr lang="en-US"/>
        </a:p>
      </dgm:t>
    </dgm:pt>
    <dgm:pt modelId="{7AA9DB13-930A-46B6-BD7E-16A409A21969}" type="sibTrans" cxnId="{0AA4C6E6-5DD7-4E92-BE37-ECDF5E7F4C5C}">
      <dgm:prSet/>
      <dgm:spPr/>
      <dgm:t>
        <a:bodyPr/>
        <a:lstStyle/>
        <a:p>
          <a:endParaRPr lang="en-US"/>
        </a:p>
      </dgm:t>
    </dgm:pt>
    <dgm:pt modelId="{E90B49F3-DFE8-4965-94E6-E955F501EE39}" type="pres">
      <dgm:prSet presAssocID="{72663DC0-E447-4191-8504-E763208DBD70}" presName="linearFlow" presStyleCnt="0">
        <dgm:presLayoutVars>
          <dgm:dir/>
          <dgm:resizeHandles val="exact"/>
        </dgm:presLayoutVars>
      </dgm:prSet>
      <dgm:spPr/>
    </dgm:pt>
    <dgm:pt modelId="{27A92C3B-1182-449B-BFDA-11E9F081B198}" type="pres">
      <dgm:prSet presAssocID="{42AFDB06-F9FD-4F4E-B8C8-54AC7A75CAF0}" presName="composite" presStyleCnt="0"/>
      <dgm:spPr/>
    </dgm:pt>
    <dgm:pt modelId="{FCCBCEAD-C496-423E-B0FF-3961D15364DF}" type="pres">
      <dgm:prSet presAssocID="{42AFDB06-F9FD-4F4E-B8C8-54AC7A75CAF0}" presName="imgShp" presStyleLbl="fgImgPlace1" presStyleIdx="0" presStyleCnt="5"/>
      <dgm:spPr/>
    </dgm:pt>
    <dgm:pt modelId="{2F189381-DA51-4832-B229-46122C241030}" type="pres">
      <dgm:prSet presAssocID="{42AFDB06-F9FD-4F4E-B8C8-54AC7A75CAF0}" presName="txShp" presStyleLbl="node1" presStyleIdx="0" presStyleCnt="5">
        <dgm:presLayoutVars>
          <dgm:bulletEnabled val="1"/>
        </dgm:presLayoutVars>
      </dgm:prSet>
      <dgm:spPr/>
    </dgm:pt>
    <dgm:pt modelId="{1D4AE6A9-B74C-422A-9A5B-8715B350F248}" type="pres">
      <dgm:prSet presAssocID="{51093A0E-9E8B-49F7-B1DD-1B303909AE29}" presName="spacing" presStyleCnt="0"/>
      <dgm:spPr/>
    </dgm:pt>
    <dgm:pt modelId="{85367158-90FA-4484-A234-0B941DA6E7D6}" type="pres">
      <dgm:prSet presAssocID="{323D6500-C28B-4956-97E8-B8E7CAC91489}" presName="composite" presStyleCnt="0"/>
      <dgm:spPr/>
    </dgm:pt>
    <dgm:pt modelId="{D8E35D09-FE35-4A93-95F0-26472C9FCAF5}" type="pres">
      <dgm:prSet presAssocID="{323D6500-C28B-4956-97E8-B8E7CAC91489}" presName="imgShp" presStyleLbl="fgImgPlace1" presStyleIdx="1" presStyleCnt="5"/>
      <dgm:spPr/>
    </dgm:pt>
    <dgm:pt modelId="{BD5FE652-304F-4719-B641-0723645CB457}" type="pres">
      <dgm:prSet presAssocID="{323D6500-C28B-4956-97E8-B8E7CAC91489}" presName="txShp" presStyleLbl="node1" presStyleIdx="1" presStyleCnt="5">
        <dgm:presLayoutVars>
          <dgm:bulletEnabled val="1"/>
        </dgm:presLayoutVars>
      </dgm:prSet>
      <dgm:spPr/>
    </dgm:pt>
    <dgm:pt modelId="{A5242284-18FB-4D7D-B988-28E427D3A6CC}" type="pres">
      <dgm:prSet presAssocID="{9AAD26D1-5120-4526-AE47-7537AD18B2A7}" presName="spacing" presStyleCnt="0"/>
      <dgm:spPr/>
    </dgm:pt>
    <dgm:pt modelId="{F0C537BC-C721-43F6-A76C-C9CB39C02F98}" type="pres">
      <dgm:prSet presAssocID="{5E587F3E-9B57-4D9B-91E7-3C3E581AA48A}" presName="composite" presStyleCnt="0"/>
      <dgm:spPr/>
    </dgm:pt>
    <dgm:pt modelId="{E8DA8A59-8B99-42E1-A387-C1236565C93C}" type="pres">
      <dgm:prSet presAssocID="{5E587F3E-9B57-4D9B-91E7-3C3E581AA48A}" presName="imgShp" presStyleLbl="fgImgPlace1" presStyleIdx="2" presStyleCnt="5"/>
      <dgm:spPr/>
    </dgm:pt>
    <dgm:pt modelId="{208117C3-9FF4-4DC6-813D-DE3750A6418C}" type="pres">
      <dgm:prSet presAssocID="{5E587F3E-9B57-4D9B-91E7-3C3E581AA48A}" presName="txShp" presStyleLbl="node1" presStyleIdx="2" presStyleCnt="5">
        <dgm:presLayoutVars>
          <dgm:bulletEnabled val="1"/>
        </dgm:presLayoutVars>
      </dgm:prSet>
      <dgm:spPr/>
    </dgm:pt>
    <dgm:pt modelId="{49DBE063-9990-457C-925D-4B7F6021C614}" type="pres">
      <dgm:prSet presAssocID="{F6E09C4C-5A0C-46C6-8C26-E44D27D06B85}" presName="spacing" presStyleCnt="0"/>
      <dgm:spPr/>
    </dgm:pt>
    <dgm:pt modelId="{A50C6A30-52DC-413F-A621-0B9541CC374F}" type="pres">
      <dgm:prSet presAssocID="{E0533193-795D-4860-9F77-5AAEC454CFC1}" presName="composite" presStyleCnt="0"/>
      <dgm:spPr/>
    </dgm:pt>
    <dgm:pt modelId="{EADFA66C-3DB6-4B6B-8EE4-28A83A2F71D1}" type="pres">
      <dgm:prSet presAssocID="{E0533193-795D-4860-9F77-5AAEC454CFC1}" presName="imgShp" presStyleLbl="fgImgPlace1" presStyleIdx="3" presStyleCnt="5"/>
      <dgm:spPr/>
    </dgm:pt>
    <dgm:pt modelId="{EB5EA942-98AB-4684-A331-23F27FDF7C36}" type="pres">
      <dgm:prSet presAssocID="{E0533193-795D-4860-9F77-5AAEC454CFC1}" presName="txShp" presStyleLbl="node1" presStyleIdx="3" presStyleCnt="5">
        <dgm:presLayoutVars>
          <dgm:bulletEnabled val="1"/>
        </dgm:presLayoutVars>
      </dgm:prSet>
      <dgm:spPr/>
    </dgm:pt>
    <dgm:pt modelId="{BA296996-980A-4251-B4F5-79D46F4651A5}" type="pres">
      <dgm:prSet presAssocID="{A34F2D7A-E2DF-4D98-ACA7-0ADB5373A89B}" presName="spacing" presStyleCnt="0"/>
      <dgm:spPr/>
    </dgm:pt>
    <dgm:pt modelId="{A4866185-98C5-4271-B560-30535AF779DC}" type="pres">
      <dgm:prSet presAssocID="{3B1820A3-3EB5-4BA2-A6F6-C0BF2A3DC393}" presName="composite" presStyleCnt="0"/>
      <dgm:spPr/>
    </dgm:pt>
    <dgm:pt modelId="{9784DD3B-1F35-4086-BAC9-BFCAFEEEAE6C}" type="pres">
      <dgm:prSet presAssocID="{3B1820A3-3EB5-4BA2-A6F6-C0BF2A3DC393}" presName="imgShp" presStyleLbl="fgImgPlace1" presStyleIdx="4" presStyleCnt="5"/>
      <dgm:spPr/>
    </dgm:pt>
    <dgm:pt modelId="{A4F330F7-E16E-44F7-A645-F9A8DB5EBAE0}" type="pres">
      <dgm:prSet presAssocID="{3B1820A3-3EB5-4BA2-A6F6-C0BF2A3DC393}" presName="txShp" presStyleLbl="node1" presStyleIdx="4" presStyleCnt="5">
        <dgm:presLayoutVars>
          <dgm:bulletEnabled val="1"/>
        </dgm:presLayoutVars>
      </dgm:prSet>
      <dgm:spPr/>
    </dgm:pt>
  </dgm:ptLst>
  <dgm:cxnLst>
    <dgm:cxn modelId="{BC725D1A-CB36-41F5-8C4A-06E457360FFB}" srcId="{72663DC0-E447-4191-8504-E763208DBD70}" destId="{323D6500-C28B-4956-97E8-B8E7CAC91489}" srcOrd="1" destOrd="0" parTransId="{211C3F86-7291-4725-9C87-AF23E6B6E42A}" sibTransId="{9AAD26D1-5120-4526-AE47-7537AD18B2A7}"/>
    <dgm:cxn modelId="{6CB796E9-23E6-4613-A0B6-93EA0E21B6E5}" type="presOf" srcId="{5E587F3E-9B57-4D9B-91E7-3C3E581AA48A}" destId="{208117C3-9FF4-4DC6-813D-DE3750A6418C}" srcOrd="0" destOrd="0" presId="urn:microsoft.com/office/officeart/2005/8/layout/vList3"/>
    <dgm:cxn modelId="{8CA9E47B-14B0-4949-971F-1B1A4B742141}" type="presOf" srcId="{323D6500-C28B-4956-97E8-B8E7CAC91489}" destId="{BD5FE652-304F-4719-B641-0723645CB457}" srcOrd="0" destOrd="0" presId="urn:microsoft.com/office/officeart/2005/8/layout/vList3"/>
    <dgm:cxn modelId="{BB0204A2-7A5A-4457-949E-E3FA92910D9B}" srcId="{72663DC0-E447-4191-8504-E763208DBD70}" destId="{42AFDB06-F9FD-4F4E-B8C8-54AC7A75CAF0}" srcOrd="0" destOrd="0" parTransId="{B527E2CF-96EA-4A61-8015-6B82BF966C81}" sibTransId="{51093A0E-9E8B-49F7-B1DD-1B303909AE29}"/>
    <dgm:cxn modelId="{B1EB3A90-9F92-4FB7-987E-FEFC3B95E1E9}" type="presOf" srcId="{72663DC0-E447-4191-8504-E763208DBD70}" destId="{E90B49F3-DFE8-4965-94E6-E955F501EE39}" srcOrd="0" destOrd="0" presId="urn:microsoft.com/office/officeart/2005/8/layout/vList3"/>
    <dgm:cxn modelId="{A5C6E1C1-07D1-4536-8B0C-F36E01B93B2A}" type="presOf" srcId="{42AFDB06-F9FD-4F4E-B8C8-54AC7A75CAF0}" destId="{2F189381-DA51-4832-B229-46122C241030}" srcOrd="0" destOrd="0" presId="urn:microsoft.com/office/officeart/2005/8/layout/vList3"/>
    <dgm:cxn modelId="{6E46616B-73F0-4877-BBA4-7D90F3AEE3B6}" type="presOf" srcId="{E0533193-795D-4860-9F77-5AAEC454CFC1}" destId="{EB5EA942-98AB-4684-A331-23F27FDF7C36}" srcOrd="0" destOrd="0" presId="urn:microsoft.com/office/officeart/2005/8/layout/vList3"/>
    <dgm:cxn modelId="{3A4AF03C-B105-42E2-B425-034B14D27C82}" srcId="{72663DC0-E447-4191-8504-E763208DBD70}" destId="{E0533193-795D-4860-9F77-5AAEC454CFC1}" srcOrd="3" destOrd="0" parTransId="{EC25F92A-5717-49F8-8C97-748D44B15B71}" sibTransId="{A34F2D7A-E2DF-4D98-ACA7-0ADB5373A89B}"/>
    <dgm:cxn modelId="{D00392D2-AC50-4F85-9A33-6D38AE58D09C}" type="presOf" srcId="{3B1820A3-3EB5-4BA2-A6F6-C0BF2A3DC393}" destId="{A4F330F7-E16E-44F7-A645-F9A8DB5EBAE0}" srcOrd="0" destOrd="0" presId="urn:microsoft.com/office/officeart/2005/8/layout/vList3"/>
    <dgm:cxn modelId="{0AA4C6E6-5DD7-4E92-BE37-ECDF5E7F4C5C}" srcId="{72663DC0-E447-4191-8504-E763208DBD70}" destId="{3B1820A3-3EB5-4BA2-A6F6-C0BF2A3DC393}" srcOrd="4" destOrd="0" parTransId="{CDE7F1B5-9DF2-49B8-9353-DAF6B45EFAD1}" sibTransId="{7AA9DB13-930A-46B6-BD7E-16A409A21969}"/>
    <dgm:cxn modelId="{618137E8-F652-4176-A3E6-12C719256A85}" srcId="{72663DC0-E447-4191-8504-E763208DBD70}" destId="{5E587F3E-9B57-4D9B-91E7-3C3E581AA48A}" srcOrd="2" destOrd="0" parTransId="{A06313BC-0108-412A-917E-70BAB46D3135}" sibTransId="{F6E09C4C-5A0C-46C6-8C26-E44D27D06B85}"/>
    <dgm:cxn modelId="{F3ADECBF-8AF4-4251-8DD9-C310FC03656C}" type="presParOf" srcId="{E90B49F3-DFE8-4965-94E6-E955F501EE39}" destId="{27A92C3B-1182-449B-BFDA-11E9F081B198}" srcOrd="0" destOrd="0" presId="urn:microsoft.com/office/officeart/2005/8/layout/vList3"/>
    <dgm:cxn modelId="{8682FB28-AE0B-4EE0-89F9-89CF081322F9}" type="presParOf" srcId="{27A92C3B-1182-449B-BFDA-11E9F081B198}" destId="{FCCBCEAD-C496-423E-B0FF-3961D15364DF}" srcOrd="0" destOrd="0" presId="urn:microsoft.com/office/officeart/2005/8/layout/vList3"/>
    <dgm:cxn modelId="{345BB396-5158-4AEC-9BC5-5F7E6C3AC905}" type="presParOf" srcId="{27A92C3B-1182-449B-BFDA-11E9F081B198}" destId="{2F189381-DA51-4832-B229-46122C241030}" srcOrd="1" destOrd="0" presId="urn:microsoft.com/office/officeart/2005/8/layout/vList3"/>
    <dgm:cxn modelId="{6CF7A063-5240-4F4C-B331-8C4DBDBAC655}" type="presParOf" srcId="{E90B49F3-DFE8-4965-94E6-E955F501EE39}" destId="{1D4AE6A9-B74C-422A-9A5B-8715B350F248}" srcOrd="1" destOrd="0" presId="urn:microsoft.com/office/officeart/2005/8/layout/vList3"/>
    <dgm:cxn modelId="{9392C5D5-05D1-4954-ADE7-DEB77CCC9D8F}" type="presParOf" srcId="{E90B49F3-DFE8-4965-94E6-E955F501EE39}" destId="{85367158-90FA-4484-A234-0B941DA6E7D6}" srcOrd="2" destOrd="0" presId="urn:microsoft.com/office/officeart/2005/8/layout/vList3"/>
    <dgm:cxn modelId="{816D0468-183E-4C83-96AA-7B85B398AE13}" type="presParOf" srcId="{85367158-90FA-4484-A234-0B941DA6E7D6}" destId="{D8E35D09-FE35-4A93-95F0-26472C9FCAF5}" srcOrd="0" destOrd="0" presId="urn:microsoft.com/office/officeart/2005/8/layout/vList3"/>
    <dgm:cxn modelId="{A6A51058-20FC-47B7-8ABB-9CA09E63E3B7}" type="presParOf" srcId="{85367158-90FA-4484-A234-0B941DA6E7D6}" destId="{BD5FE652-304F-4719-B641-0723645CB457}" srcOrd="1" destOrd="0" presId="urn:microsoft.com/office/officeart/2005/8/layout/vList3"/>
    <dgm:cxn modelId="{2A692402-2BFD-4850-8E96-C9C41270DFCA}" type="presParOf" srcId="{E90B49F3-DFE8-4965-94E6-E955F501EE39}" destId="{A5242284-18FB-4D7D-B988-28E427D3A6CC}" srcOrd="3" destOrd="0" presId="urn:microsoft.com/office/officeart/2005/8/layout/vList3"/>
    <dgm:cxn modelId="{C2F2AB37-BDEF-42C6-9076-F4D16FCFCD4F}" type="presParOf" srcId="{E90B49F3-DFE8-4965-94E6-E955F501EE39}" destId="{F0C537BC-C721-43F6-A76C-C9CB39C02F98}" srcOrd="4" destOrd="0" presId="urn:microsoft.com/office/officeart/2005/8/layout/vList3"/>
    <dgm:cxn modelId="{9CCD69C1-4408-4400-BED8-583F246E765C}" type="presParOf" srcId="{F0C537BC-C721-43F6-A76C-C9CB39C02F98}" destId="{E8DA8A59-8B99-42E1-A387-C1236565C93C}" srcOrd="0" destOrd="0" presId="urn:microsoft.com/office/officeart/2005/8/layout/vList3"/>
    <dgm:cxn modelId="{B29ED03E-49D0-485F-8AC3-A84225A6A6F0}" type="presParOf" srcId="{F0C537BC-C721-43F6-A76C-C9CB39C02F98}" destId="{208117C3-9FF4-4DC6-813D-DE3750A6418C}" srcOrd="1" destOrd="0" presId="urn:microsoft.com/office/officeart/2005/8/layout/vList3"/>
    <dgm:cxn modelId="{6B294D14-66F2-4C3E-BB21-0DA6F4448D0C}" type="presParOf" srcId="{E90B49F3-DFE8-4965-94E6-E955F501EE39}" destId="{49DBE063-9990-457C-925D-4B7F6021C614}" srcOrd="5" destOrd="0" presId="urn:microsoft.com/office/officeart/2005/8/layout/vList3"/>
    <dgm:cxn modelId="{CA03F69D-199F-4B53-BC3A-24EDA315D32F}" type="presParOf" srcId="{E90B49F3-DFE8-4965-94E6-E955F501EE39}" destId="{A50C6A30-52DC-413F-A621-0B9541CC374F}" srcOrd="6" destOrd="0" presId="urn:microsoft.com/office/officeart/2005/8/layout/vList3"/>
    <dgm:cxn modelId="{857C80CF-57AC-479B-96C7-170278011F07}" type="presParOf" srcId="{A50C6A30-52DC-413F-A621-0B9541CC374F}" destId="{EADFA66C-3DB6-4B6B-8EE4-28A83A2F71D1}" srcOrd="0" destOrd="0" presId="urn:microsoft.com/office/officeart/2005/8/layout/vList3"/>
    <dgm:cxn modelId="{B523C5A3-BCFE-43D8-BA0B-8128F4A675E0}" type="presParOf" srcId="{A50C6A30-52DC-413F-A621-0B9541CC374F}" destId="{EB5EA942-98AB-4684-A331-23F27FDF7C36}" srcOrd="1" destOrd="0" presId="urn:microsoft.com/office/officeart/2005/8/layout/vList3"/>
    <dgm:cxn modelId="{BBB5FFA6-D614-4E14-BDCB-60572C6728A9}" type="presParOf" srcId="{E90B49F3-DFE8-4965-94E6-E955F501EE39}" destId="{BA296996-980A-4251-B4F5-79D46F4651A5}" srcOrd="7" destOrd="0" presId="urn:microsoft.com/office/officeart/2005/8/layout/vList3"/>
    <dgm:cxn modelId="{532916A8-5C46-438B-82AC-96E8B8CAAAF2}" type="presParOf" srcId="{E90B49F3-DFE8-4965-94E6-E955F501EE39}" destId="{A4866185-98C5-4271-B560-30535AF779DC}" srcOrd="8" destOrd="0" presId="urn:microsoft.com/office/officeart/2005/8/layout/vList3"/>
    <dgm:cxn modelId="{1357FC75-2287-4FA8-B2D3-13F77092B5AF}" type="presParOf" srcId="{A4866185-98C5-4271-B560-30535AF779DC}" destId="{9784DD3B-1F35-4086-BAC9-BFCAFEEEAE6C}" srcOrd="0" destOrd="0" presId="urn:microsoft.com/office/officeart/2005/8/layout/vList3"/>
    <dgm:cxn modelId="{9716A7D1-F7CB-4A10-BABC-D81D0D7DF800}" type="presParOf" srcId="{A4866185-98C5-4271-B560-30535AF779DC}" destId="{A4F330F7-E16E-44F7-A645-F9A8DB5EBAE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E9D5672-847E-4360-ACE1-578A3A3C1434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45EA95F-8CDB-4B91-9079-D2BC33A2AAE4}">
      <dgm:prSet/>
      <dgm:spPr/>
      <dgm:t>
        <a:bodyPr/>
        <a:lstStyle/>
        <a:p>
          <a:pPr rtl="0"/>
          <a:r>
            <a:rPr lang="en-US" b="1" smtClean="0"/>
            <a:t>FACTS AND FIGURES</a:t>
          </a:r>
          <a:endParaRPr lang="en-US"/>
        </a:p>
      </dgm:t>
    </dgm:pt>
    <dgm:pt modelId="{3E3BA162-3E23-4A0A-A2D7-8CDB4EEE14CB}" type="parTrans" cxnId="{19477CE2-1212-4F4F-82BD-094086A14B3C}">
      <dgm:prSet/>
      <dgm:spPr/>
      <dgm:t>
        <a:bodyPr/>
        <a:lstStyle/>
        <a:p>
          <a:endParaRPr lang="en-US"/>
        </a:p>
      </dgm:t>
    </dgm:pt>
    <dgm:pt modelId="{C8A024F6-8AFC-461B-8358-8AF4A7B2D724}" type="sibTrans" cxnId="{19477CE2-1212-4F4F-82BD-094086A14B3C}">
      <dgm:prSet/>
      <dgm:spPr/>
      <dgm:t>
        <a:bodyPr/>
        <a:lstStyle/>
        <a:p>
          <a:endParaRPr lang="en-US"/>
        </a:p>
      </dgm:t>
    </dgm:pt>
    <dgm:pt modelId="{A8ADC171-6521-4598-8C4D-DF7C2AA9EB73}" type="pres">
      <dgm:prSet presAssocID="{7E9D5672-847E-4360-ACE1-578A3A3C1434}" presName="linear" presStyleCnt="0">
        <dgm:presLayoutVars>
          <dgm:animLvl val="lvl"/>
          <dgm:resizeHandles val="exact"/>
        </dgm:presLayoutVars>
      </dgm:prSet>
      <dgm:spPr/>
    </dgm:pt>
    <dgm:pt modelId="{4CA95284-D224-497F-ADB6-4D3372079D09}" type="pres">
      <dgm:prSet presAssocID="{D45EA95F-8CDB-4B91-9079-D2BC33A2AAE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9477CE2-1212-4F4F-82BD-094086A14B3C}" srcId="{7E9D5672-847E-4360-ACE1-578A3A3C1434}" destId="{D45EA95F-8CDB-4B91-9079-D2BC33A2AAE4}" srcOrd="0" destOrd="0" parTransId="{3E3BA162-3E23-4A0A-A2D7-8CDB4EEE14CB}" sibTransId="{C8A024F6-8AFC-461B-8358-8AF4A7B2D724}"/>
    <dgm:cxn modelId="{97ED4C61-FC36-4B67-8B0B-09068515A996}" type="presOf" srcId="{7E9D5672-847E-4360-ACE1-578A3A3C1434}" destId="{A8ADC171-6521-4598-8C4D-DF7C2AA9EB73}" srcOrd="0" destOrd="0" presId="urn:microsoft.com/office/officeart/2005/8/layout/vList2"/>
    <dgm:cxn modelId="{18F46BB1-6E65-4D28-962E-AF2C5F744668}" type="presOf" srcId="{D45EA95F-8CDB-4B91-9079-D2BC33A2AAE4}" destId="{4CA95284-D224-497F-ADB6-4D3372079D09}" srcOrd="0" destOrd="0" presId="urn:microsoft.com/office/officeart/2005/8/layout/vList2"/>
    <dgm:cxn modelId="{DD88BA6F-9D6D-4441-B2B9-B3C9F1952A36}" type="presParOf" srcId="{A8ADC171-6521-4598-8C4D-DF7C2AA9EB73}" destId="{4CA95284-D224-497F-ADB6-4D3372079D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0316407-1B0A-44B5-8DFC-701882373016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201C3E8-57C8-46E5-BEBD-FDD025C0ADBA}">
      <dgm:prSet/>
      <dgm:spPr/>
      <dgm:t>
        <a:bodyPr/>
        <a:lstStyle/>
        <a:p>
          <a:pPr rtl="0"/>
          <a:r>
            <a:rPr lang="en-US" b="1" smtClean="0"/>
            <a:t>FACTS AND FIGURES</a:t>
          </a:r>
          <a:endParaRPr lang="en-US"/>
        </a:p>
      </dgm:t>
    </dgm:pt>
    <dgm:pt modelId="{572478CA-8E14-4284-B3C1-ED96D9BEB9B1}" type="parTrans" cxnId="{9FC88C1D-4596-4FEB-8496-78E4AB38E996}">
      <dgm:prSet/>
      <dgm:spPr/>
      <dgm:t>
        <a:bodyPr/>
        <a:lstStyle/>
        <a:p>
          <a:endParaRPr lang="en-US"/>
        </a:p>
      </dgm:t>
    </dgm:pt>
    <dgm:pt modelId="{EE24C7B6-9F82-4006-A9F2-74C946CFAD2C}" type="sibTrans" cxnId="{9FC88C1D-4596-4FEB-8496-78E4AB38E996}">
      <dgm:prSet/>
      <dgm:spPr/>
      <dgm:t>
        <a:bodyPr/>
        <a:lstStyle/>
        <a:p>
          <a:endParaRPr lang="en-US"/>
        </a:p>
      </dgm:t>
    </dgm:pt>
    <dgm:pt modelId="{E5BE7FB6-69D3-4931-B783-89A38F808692}" type="pres">
      <dgm:prSet presAssocID="{F0316407-1B0A-44B5-8DFC-701882373016}" presName="linear" presStyleCnt="0">
        <dgm:presLayoutVars>
          <dgm:animLvl val="lvl"/>
          <dgm:resizeHandles val="exact"/>
        </dgm:presLayoutVars>
      </dgm:prSet>
      <dgm:spPr/>
    </dgm:pt>
    <dgm:pt modelId="{F143459A-EF72-4BC5-9ABD-77B62FEC5426}" type="pres">
      <dgm:prSet presAssocID="{2201C3E8-57C8-46E5-BEBD-FDD025C0ADB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FC88C1D-4596-4FEB-8496-78E4AB38E996}" srcId="{F0316407-1B0A-44B5-8DFC-701882373016}" destId="{2201C3E8-57C8-46E5-BEBD-FDD025C0ADBA}" srcOrd="0" destOrd="0" parTransId="{572478CA-8E14-4284-B3C1-ED96D9BEB9B1}" sibTransId="{EE24C7B6-9F82-4006-A9F2-74C946CFAD2C}"/>
    <dgm:cxn modelId="{2CE0BC52-77FF-4C69-9A3F-6FF2B88849FE}" type="presOf" srcId="{2201C3E8-57C8-46E5-BEBD-FDD025C0ADBA}" destId="{F143459A-EF72-4BC5-9ABD-77B62FEC5426}" srcOrd="0" destOrd="0" presId="urn:microsoft.com/office/officeart/2005/8/layout/vList2"/>
    <dgm:cxn modelId="{044AAB8C-4B0A-41D6-8E10-979C8AA67921}" type="presOf" srcId="{F0316407-1B0A-44B5-8DFC-701882373016}" destId="{E5BE7FB6-69D3-4931-B783-89A38F808692}" srcOrd="0" destOrd="0" presId="urn:microsoft.com/office/officeart/2005/8/layout/vList2"/>
    <dgm:cxn modelId="{900C0DF1-B6F3-4D79-9236-0E0B53CA0512}" type="presParOf" srcId="{E5BE7FB6-69D3-4931-B783-89A38F808692}" destId="{F143459A-EF72-4BC5-9ABD-77B62FEC542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BAA87E5-494B-4AE9-ACE7-13C00DC87EE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0C6E877-6532-46A9-8E25-E2CB911E5AEC}">
      <dgm:prSet/>
      <dgm:spPr/>
      <dgm:t>
        <a:bodyPr/>
        <a:lstStyle/>
        <a:p>
          <a:pPr algn="ctr" rtl="0"/>
          <a:r>
            <a:rPr lang="en-US" b="1" dirty="0" smtClean="0"/>
            <a:t>Conclusion</a:t>
          </a:r>
          <a:endParaRPr lang="en-US" dirty="0"/>
        </a:p>
      </dgm:t>
    </dgm:pt>
    <dgm:pt modelId="{67A09A5A-6AC7-48A1-A67D-1767DCE737B3}" type="parTrans" cxnId="{32D1BDD2-3B9A-4CEC-8ABC-8508D37D164A}">
      <dgm:prSet/>
      <dgm:spPr/>
      <dgm:t>
        <a:bodyPr/>
        <a:lstStyle/>
        <a:p>
          <a:endParaRPr lang="en-US"/>
        </a:p>
      </dgm:t>
    </dgm:pt>
    <dgm:pt modelId="{C5561239-2AA3-4F37-B5C3-761E9BD66409}" type="sibTrans" cxnId="{32D1BDD2-3B9A-4CEC-8ABC-8508D37D164A}">
      <dgm:prSet/>
      <dgm:spPr/>
      <dgm:t>
        <a:bodyPr/>
        <a:lstStyle/>
        <a:p>
          <a:endParaRPr lang="en-US"/>
        </a:p>
      </dgm:t>
    </dgm:pt>
    <dgm:pt modelId="{107B5948-D5F1-4E09-B024-2E490D9B62F5}" type="pres">
      <dgm:prSet presAssocID="{1BAA87E5-494B-4AE9-ACE7-13C00DC87EE3}" presName="linear" presStyleCnt="0">
        <dgm:presLayoutVars>
          <dgm:animLvl val="lvl"/>
          <dgm:resizeHandles val="exact"/>
        </dgm:presLayoutVars>
      </dgm:prSet>
      <dgm:spPr/>
    </dgm:pt>
    <dgm:pt modelId="{FD63D1FA-31AA-46C4-B133-9FFB49B90520}" type="pres">
      <dgm:prSet presAssocID="{50C6E877-6532-46A9-8E25-E2CB911E5AE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1304A9F-D0AC-433F-9A72-270C38AAE134}" type="presOf" srcId="{1BAA87E5-494B-4AE9-ACE7-13C00DC87EE3}" destId="{107B5948-D5F1-4E09-B024-2E490D9B62F5}" srcOrd="0" destOrd="0" presId="urn:microsoft.com/office/officeart/2005/8/layout/vList2"/>
    <dgm:cxn modelId="{32D1BDD2-3B9A-4CEC-8ABC-8508D37D164A}" srcId="{1BAA87E5-494B-4AE9-ACE7-13C00DC87EE3}" destId="{50C6E877-6532-46A9-8E25-E2CB911E5AEC}" srcOrd="0" destOrd="0" parTransId="{67A09A5A-6AC7-48A1-A67D-1767DCE737B3}" sibTransId="{C5561239-2AA3-4F37-B5C3-761E9BD66409}"/>
    <dgm:cxn modelId="{E1EC355B-533F-4D2A-88A3-11D33E008667}" type="presOf" srcId="{50C6E877-6532-46A9-8E25-E2CB911E5AEC}" destId="{FD63D1FA-31AA-46C4-B133-9FFB49B90520}" srcOrd="0" destOrd="0" presId="urn:microsoft.com/office/officeart/2005/8/layout/vList2"/>
    <dgm:cxn modelId="{A9817099-F9DD-4670-8E8E-6BA00B973B5D}" type="presParOf" srcId="{107B5948-D5F1-4E09-B024-2E490D9B62F5}" destId="{FD63D1FA-31AA-46C4-B133-9FFB49B9052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31FEA93-C271-4DE2-9E7C-7DAD13AC6DA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C01C016-F872-4C80-BE7B-B79B99D19829}">
      <dgm:prSet/>
      <dgm:spPr/>
      <dgm:t>
        <a:bodyPr/>
        <a:lstStyle/>
        <a:p>
          <a:pPr rtl="0"/>
          <a:r>
            <a:rPr lang="en-US" smtClean="0"/>
            <a:t>The future is all Electric.</a:t>
          </a:r>
          <a:endParaRPr lang="en-US"/>
        </a:p>
      </dgm:t>
    </dgm:pt>
    <dgm:pt modelId="{A3466A54-2420-480A-B185-0A790B8E048F}" type="parTrans" cxnId="{DEE931A7-69A1-4EB6-A510-CC216A77E981}">
      <dgm:prSet/>
      <dgm:spPr/>
      <dgm:t>
        <a:bodyPr/>
        <a:lstStyle/>
        <a:p>
          <a:endParaRPr lang="en-US"/>
        </a:p>
      </dgm:t>
    </dgm:pt>
    <dgm:pt modelId="{6961DFD5-F2B1-4BB8-930C-08BD8B98C897}" type="sibTrans" cxnId="{DEE931A7-69A1-4EB6-A510-CC216A77E981}">
      <dgm:prSet/>
      <dgm:spPr/>
      <dgm:t>
        <a:bodyPr/>
        <a:lstStyle/>
        <a:p>
          <a:endParaRPr lang="en-US"/>
        </a:p>
      </dgm:t>
    </dgm:pt>
    <dgm:pt modelId="{8735D106-1860-4AFF-AEF1-86D93A3A7AFB}">
      <dgm:prSet/>
      <dgm:spPr/>
      <dgm:t>
        <a:bodyPr/>
        <a:lstStyle/>
        <a:p>
          <a:pPr rtl="0"/>
          <a:r>
            <a:rPr lang="en-US" smtClean="0"/>
            <a:t>A perfect substitution for Fuel Cars.</a:t>
          </a:r>
          <a:endParaRPr lang="en-US"/>
        </a:p>
      </dgm:t>
    </dgm:pt>
    <dgm:pt modelId="{41AE0912-002A-4817-8CB5-E90A3BC6437D}" type="parTrans" cxnId="{BB8CC591-FA01-4956-84BF-D47EF1740E0C}">
      <dgm:prSet/>
      <dgm:spPr/>
      <dgm:t>
        <a:bodyPr/>
        <a:lstStyle/>
        <a:p>
          <a:endParaRPr lang="en-US"/>
        </a:p>
      </dgm:t>
    </dgm:pt>
    <dgm:pt modelId="{347EDDB2-0F04-4A06-AF7B-93FC56429D0F}" type="sibTrans" cxnId="{BB8CC591-FA01-4956-84BF-D47EF1740E0C}">
      <dgm:prSet/>
      <dgm:spPr/>
      <dgm:t>
        <a:bodyPr/>
        <a:lstStyle/>
        <a:p>
          <a:endParaRPr lang="en-US"/>
        </a:p>
      </dgm:t>
    </dgm:pt>
    <dgm:pt modelId="{0D80EABD-7BF5-4D10-AD89-70986C1DD4FE}">
      <dgm:prSet/>
      <dgm:spPr/>
      <dgm:t>
        <a:bodyPr/>
        <a:lstStyle/>
        <a:p>
          <a:pPr rtl="0"/>
          <a:r>
            <a:rPr lang="en-US" smtClean="0"/>
            <a:t>Better performance and stability.</a:t>
          </a:r>
          <a:endParaRPr lang="en-US"/>
        </a:p>
      </dgm:t>
    </dgm:pt>
    <dgm:pt modelId="{EC508973-198A-4724-B79C-4D60F99D5F0B}" type="parTrans" cxnId="{8607EAB3-ED1C-4692-9D1C-3E01D30F98D1}">
      <dgm:prSet/>
      <dgm:spPr/>
      <dgm:t>
        <a:bodyPr/>
        <a:lstStyle/>
        <a:p>
          <a:endParaRPr lang="en-US"/>
        </a:p>
      </dgm:t>
    </dgm:pt>
    <dgm:pt modelId="{5B914BF3-FDB1-4BEF-8449-2E9A561FE043}" type="sibTrans" cxnId="{8607EAB3-ED1C-4692-9D1C-3E01D30F98D1}">
      <dgm:prSet/>
      <dgm:spPr/>
      <dgm:t>
        <a:bodyPr/>
        <a:lstStyle/>
        <a:p>
          <a:endParaRPr lang="en-US"/>
        </a:p>
      </dgm:t>
    </dgm:pt>
    <dgm:pt modelId="{E9C38E25-A5F1-4411-8FA0-EC29CA67406D}">
      <dgm:prSet/>
      <dgm:spPr/>
      <dgm:t>
        <a:bodyPr/>
        <a:lstStyle/>
        <a:p>
          <a:pPr rtl="0"/>
          <a:r>
            <a:rPr lang="en-US" smtClean="0"/>
            <a:t>User-friendly and easy to drive.</a:t>
          </a:r>
          <a:endParaRPr lang="en-US"/>
        </a:p>
      </dgm:t>
    </dgm:pt>
    <dgm:pt modelId="{003743DE-84CB-401A-8CB9-15476F8BA7B9}" type="parTrans" cxnId="{9BF53146-B629-487F-843C-1283C79CFE3F}">
      <dgm:prSet/>
      <dgm:spPr/>
      <dgm:t>
        <a:bodyPr/>
        <a:lstStyle/>
        <a:p>
          <a:endParaRPr lang="en-US"/>
        </a:p>
      </dgm:t>
    </dgm:pt>
    <dgm:pt modelId="{C47FC288-7954-47C2-BD65-BD503FF73BB2}" type="sibTrans" cxnId="{9BF53146-B629-487F-843C-1283C79CFE3F}">
      <dgm:prSet/>
      <dgm:spPr/>
      <dgm:t>
        <a:bodyPr/>
        <a:lstStyle/>
        <a:p>
          <a:endParaRPr lang="en-US"/>
        </a:p>
      </dgm:t>
    </dgm:pt>
    <dgm:pt modelId="{78E902AC-F1FD-4A5C-98B0-5E5340B23220}">
      <dgm:prSet/>
      <dgm:spPr/>
    </dgm:pt>
    <dgm:pt modelId="{E45654F8-7A97-4AD3-B09C-083CC7D85648}" type="parTrans" cxnId="{21442E03-9E7F-44A0-9977-72B63D52A2B8}">
      <dgm:prSet/>
      <dgm:spPr/>
      <dgm:t>
        <a:bodyPr/>
        <a:lstStyle/>
        <a:p>
          <a:endParaRPr lang="en-US"/>
        </a:p>
      </dgm:t>
    </dgm:pt>
    <dgm:pt modelId="{6BF06E3E-271A-4FFC-860B-77AAD762B3DA}" type="sibTrans" cxnId="{21442E03-9E7F-44A0-9977-72B63D52A2B8}">
      <dgm:prSet/>
      <dgm:spPr/>
      <dgm:t>
        <a:bodyPr/>
        <a:lstStyle/>
        <a:p>
          <a:endParaRPr lang="en-US"/>
        </a:p>
      </dgm:t>
    </dgm:pt>
    <dgm:pt modelId="{9D3F6E27-8216-4C78-A3B1-151838039E41}" type="pres">
      <dgm:prSet presAssocID="{631FEA93-C271-4DE2-9E7C-7DAD13AC6DA7}" presName="matrix" presStyleCnt="0">
        <dgm:presLayoutVars>
          <dgm:chMax val="1"/>
          <dgm:dir/>
          <dgm:resizeHandles val="exact"/>
        </dgm:presLayoutVars>
      </dgm:prSet>
      <dgm:spPr/>
    </dgm:pt>
    <dgm:pt modelId="{CCCC71D5-5D3A-429B-9261-7F6E54CEEE9F}" type="pres">
      <dgm:prSet presAssocID="{631FEA93-C271-4DE2-9E7C-7DAD13AC6DA7}" presName="diamond" presStyleLbl="bgShp" presStyleIdx="0" presStyleCnt="1"/>
      <dgm:spPr/>
    </dgm:pt>
    <dgm:pt modelId="{E0C02C74-3844-49D8-9848-ECDD49D18600}" type="pres">
      <dgm:prSet presAssocID="{631FEA93-C271-4DE2-9E7C-7DAD13AC6DA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3DE52C7-56CD-4F9D-96D8-D65062CAED71}" type="pres">
      <dgm:prSet presAssocID="{631FEA93-C271-4DE2-9E7C-7DAD13AC6DA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12A1D7-B3CF-44F2-B33A-7586811C9802}" type="pres">
      <dgm:prSet presAssocID="{631FEA93-C271-4DE2-9E7C-7DAD13AC6DA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AE4A663-A019-48D3-A604-E93EF621750E}" type="pres">
      <dgm:prSet presAssocID="{631FEA93-C271-4DE2-9E7C-7DAD13AC6DA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9DD4622-E109-4761-879C-87147BB0474A}" type="presOf" srcId="{8C01C016-F872-4C80-BE7B-B79B99D19829}" destId="{E0C02C74-3844-49D8-9848-ECDD49D18600}" srcOrd="0" destOrd="0" presId="urn:microsoft.com/office/officeart/2005/8/layout/matrix3"/>
    <dgm:cxn modelId="{9BF53146-B629-487F-843C-1283C79CFE3F}" srcId="{631FEA93-C271-4DE2-9E7C-7DAD13AC6DA7}" destId="{E9C38E25-A5F1-4411-8FA0-EC29CA67406D}" srcOrd="3" destOrd="0" parTransId="{003743DE-84CB-401A-8CB9-15476F8BA7B9}" sibTransId="{C47FC288-7954-47C2-BD65-BD503FF73BB2}"/>
    <dgm:cxn modelId="{DEE931A7-69A1-4EB6-A510-CC216A77E981}" srcId="{631FEA93-C271-4DE2-9E7C-7DAD13AC6DA7}" destId="{8C01C016-F872-4C80-BE7B-B79B99D19829}" srcOrd="0" destOrd="0" parTransId="{A3466A54-2420-480A-B185-0A790B8E048F}" sibTransId="{6961DFD5-F2B1-4BB8-930C-08BD8B98C897}"/>
    <dgm:cxn modelId="{8607EAB3-ED1C-4692-9D1C-3E01D30F98D1}" srcId="{631FEA93-C271-4DE2-9E7C-7DAD13AC6DA7}" destId="{0D80EABD-7BF5-4D10-AD89-70986C1DD4FE}" srcOrd="2" destOrd="0" parTransId="{EC508973-198A-4724-B79C-4D60F99D5F0B}" sibTransId="{5B914BF3-FDB1-4BEF-8449-2E9A561FE043}"/>
    <dgm:cxn modelId="{CC0B69B8-F73F-439E-9630-1D62BDC45B7D}" type="presOf" srcId="{8735D106-1860-4AFF-AEF1-86D93A3A7AFB}" destId="{83DE52C7-56CD-4F9D-96D8-D65062CAED71}" srcOrd="0" destOrd="0" presId="urn:microsoft.com/office/officeart/2005/8/layout/matrix3"/>
    <dgm:cxn modelId="{21442E03-9E7F-44A0-9977-72B63D52A2B8}" srcId="{631FEA93-C271-4DE2-9E7C-7DAD13AC6DA7}" destId="{78E902AC-F1FD-4A5C-98B0-5E5340B23220}" srcOrd="4" destOrd="0" parTransId="{E45654F8-7A97-4AD3-B09C-083CC7D85648}" sibTransId="{6BF06E3E-271A-4FFC-860B-77AAD762B3DA}"/>
    <dgm:cxn modelId="{BB8CC591-FA01-4956-84BF-D47EF1740E0C}" srcId="{631FEA93-C271-4DE2-9E7C-7DAD13AC6DA7}" destId="{8735D106-1860-4AFF-AEF1-86D93A3A7AFB}" srcOrd="1" destOrd="0" parTransId="{41AE0912-002A-4817-8CB5-E90A3BC6437D}" sibTransId="{347EDDB2-0F04-4A06-AF7B-93FC56429D0F}"/>
    <dgm:cxn modelId="{B2EC4B29-0F59-4605-B5A9-9AB5685CC0EB}" type="presOf" srcId="{E9C38E25-A5F1-4411-8FA0-EC29CA67406D}" destId="{0AE4A663-A019-48D3-A604-E93EF621750E}" srcOrd="0" destOrd="0" presId="urn:microsoft.com/office/officeart/2005/8/layout/matrix3"/>
    <dgm:cxn modelId="{74187DA7-FE57-46E0-9CFA-A63972244A74}" type="presOf" srcId="{0D80EABD-7BF5-4D10-AD89-70986C1DD4FE}" destId="{3412A1D7-B3CF-44F2-B33A-7586811C9802}" srcOrd="0" destOrd="0" presId="urn:microsoft.com/office/officeart/2005/8/layout/matrix3"/>
    <dgm:cxn modelId="{B45E4448-7C1F-45F1-9D5E-E726AC772C61}" type="presOf" srcId="{631FEA93-C271-4DE2-9E7C-7DAD13AC6DA7}" destId="{9D3F6E27-8216-4C78-A3B1-151838039E41}" srcOrd="0" destOrd="0" presId="urn:microsoft.com/office/officeart/2005/8/layout/matrix3"/>
    <dgm:cxn modelId="{21351561-B6DB-43E4-9F63-81F1BDE42E30}" type="presParOf" srcId="{9D3F6E27-8216-4C78-A3B1-151838039E41}" destId="{CCCC71D5-5D3A-429B-9261-7F6E54CEEE9F}" srcOrd="0" destOrd="0" presId="urn:microsoft.com/office/officeart/2005/8/layout/matrix3"/>
    <dgm:cxn modelId="{DD8B2B33-564D-4157-9B2A-26CE5FD3D15D}" type="presParOf" srcId="{9D3F6E27-8216-4C78-A3B1-151838039E41}" destId="{E0C02C74-3844-49D8-9848-ECDD49D18600}" srcOrd="1" destOrd="0" presId="urn:microsoft.com/office/officeart/2005/8/layout/matrix3"/>
    <dgm:cxn modelId="{57DAD0C2-3E01-4D09-B70C-1B9A9D8AED6D}" type="presParOf" srcId="{9D3F6E27-8216-4C78-A3B1-151838039E41}" destId="{83DE52C7-56CD-4F9D-96D8-D65062CAED71}" srcOrd="2" destOrd="0" presId="urn:microsoft.com/office/officeart/2005/8/layout/matrix3"/>
    <dgm:cxn modelId="{5EEF865B-FBF7-4F1C-93AE-4DA056207D0F}" type="presParOf" srcId="{9D3F6E27-8216-4C78-A3B1-151838039E41}" destId="{3412A1D7-B3CF-44F2-B33A-7586811C9802}" srcOrd="3" destOrd="0" presId="urn:microsoft.com/office/officeart/2005/8/layout/matrix3"/>
    <dgm:cxn modelId="{08F87FC3-4909-4285-9B64-3A6249B668B3}" type="presParOf" srcId="{9D3F6E27-8216-4C78-A3B1-151838039E41}" destId="{0AE4A663-A019-48D3-A604-E93EF621750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A86E65-B998-4BD1-8E7B-D7BAEFB5C7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28C3B70-110F-44A1-B881-B10818191893}">
      <dgm:prSet/>
      <dgm:spPr/>
      <dgm:t>
        <a:bodyPr/>
        <a:lstStyle/>
        <a:p>
          <a:pPr rtl="0"/>
          <a:r>
            <a:rPr lang="en-US" smtClean="0"/>
            <a:t>What is Electric Car?</a:t>
          </a:r>
          <a:endParaRPr lang="en-US"/>
        </a:p>
      </dgm:t>
    </dgm:pt>
    <dgm:pt modelId="{D4231D9B-3BCB-4DFA-9636-C0F4DA2E2451}" type="parTrans" cxnId="{F97480D9-85C7-4710-B2C9-AB6DC8FD2A72}">
      <dgm:prSet/>
      <dgm:spPr/>
      <dgm:t>
        <a:bodyPr/>
        <a:lstStyle/>
        <a:p>
          <a:endParaRPr lang="en-US"/>
        </a:p>
      </dgm:t>
    </dgm:pt>
    <dgm:pt modelId="{B3FC776B-10E0-4434-9E94-5E7460F66BE4}" type="sibTrans" cxnId="{F97480D9-85C7-4710-B2C9-AB6DC8FD2A72}">
      <dgm:prSet/>
      <dgm:spPr/>
      <dgm:t>
        <a:bodyPr/>
        <a:lstStyle/>
        <a:p>
          <a:endParaRPr lang="en-US"/>
        </a:p>
      </dgm:t>
    </dgm:pt>
    <dgm:pt modelId="{FC00B498-650E-4FF1-8A54-826C4124CA45}">
      <dgm:prSet/>
      <dgm:spPr/>
      <dgm:t>
        <a:bodyPr/>
        <a:lstStyle/>
        <a:p>
          <a:pPr rtl="0"/>
          <a:r>
            <a:rPr lang="en-US" smtClean="0"/>
            <a:t>An </a:t>
          </a:r>
          <a:r>
            <a:rPr lang="en-US" b="1" smtClean="0"/>
            <a:t>electric car</a:t>
          </a:r>
          <a:r>
            <a:rPr lang="en-US" smtClean="0"/>
            <a:t> is a </a:t>
          </a:r>
          <a:r>
            <a:rPr lang="en-US" smtClean="0">
              <a:hlinkClick xmlns:r="http://schemas.openxmlformats.org/officeDocument/2006/relationships" r:id="rId1"/>
            </a:rPr>
            <a:t>car</a:t>
          </a:r>
          <a:r>
            <a:rPr lang="en-US" smtClean="0"/>
            <a:t> which is propelled by one or more </a:t>
          </a:r>
          <a:r>
            <a:rPr lang="en-US" smtClean="0">
              <a:hlinkClick xmlns:r="http://schemas.openxmlformats.org/officeDocument/2006/relationships" r:id="rId2"/>
            </a:rPr>
            <a:t>electric motors</a:t>
          </a:r>
          <a:r>
            <a:rPr lang="en-US" smtClean="0"/>
            <a:t>, using energy stored in </a:t>
          </a:r>
          <a:r>
            <a:rPr lang="en-US" u="sng" smtClean="0">
              <a:hlinkClick xmlns:r="http://schemas.openxmlformats.org/officeDocument/2006/relationships" r:id="rId3"/>
            </a:rPr>
            <a:t>rechargeable batteries</a:t>
          </a:r>
          <a:r>
            <a:rPr lang="en-US" smtClean="0"/>
            <a:t>.</a:t>
          </a:r>
          <a:endParaRPr lang="en-US"/>
        </a:p>
      </dgm:t>
    </dgm:pt>
    <dgm:pt modelId="{7785466C-F202-4905-B86A-6E6450DCBE50}" type="parTrans" cxnId="{DAFA7759-60E0-464A-94A2-8B8001EF2D46}">
      <dgm:prSet/>
      <dgm:spPr/>
      <dgm:t>
        <a:bodyPr/>
        <a:lstStyle/>
        <a:p>
          <a:endParaRPr lang="en-US"/>
        </a:p>
      </dgm:t>
    </dgm:pt>
    <dgm:pt modelId="{89040EC0-2A83-4090-9F96-DF06A737ED57}" type="sibTrans" cxnId="{DAFA7759-60E0-464A-94A2-8B8001EF2D46}">
      <dgm:prSet/>
      <dgm:spPr/>
      <dgm:t>
        <a:bodyPr/>
        <a:lstStyle/>
        <a:p>
          <a:endParaRPr lang="en-US"/>
        </a:p>
      </dgm:t>
    </dgm:pt>
    <dgm:pt modelId="{7CA4786D-09AD-488D-9AB0-EB6DA36FE131}">
      <dgm:prSet/>
      <dgm:spPr/>
      <dgm:t>
        <a:bodyPr/>
        <a:lstStyle/>
        <a:p>
          <a:pPr rtl="0"/>
          <a:r>
            <a:rPr lang="en-US" smtClean="0"/>
            <a:t>Electric cars are quieter, have no </a:t>
          </a:r>
          <a:r>
            <a:rPr lang="en-US" smtClean="0">
              <a:hlinkClick xmlns:r="http://schemas.openxmlformats.org/officeDocument/2006/relationships" r:id="rId4"/>
            </a:rPr>
            <a:t>exhaust emissions</a:t>
          </a:r>
          <a:r>
            <a:rPr lang="en-US" smtClean="0"/>
            <a:t>, and lower </a:t>
          </a:r>
          <a:r>
            <a:rPr lang="en-US" smtClean="0">
              <a:hlinkClick xmlns:r="http://schemas.openxmlformats.org/officeDocument/2006/relationships" r:id="rId5"/>
            </a:rPr>
            <a:t>emissions</a:t>
          </a:r>
          <a:r>
            <a:rPr lang="en-US" smtClean="0"/>
            <a:t> overall.</a:t>
          </a:r>
          <a:endParaRPr lang="en-US"/>
        </a:p>
      </dgm:t>
    </dgm:pt>
    <dgm:pt modelId="{993E0AFD-73D5-4D01-AD36-0936E7FCDE30}" type="parTrans" cxnId="{BC97EA68-1F71-4932-B883-E4984354C96D}">
      <dgm:prSet/>
      <dgm:spPr/>
      <dgm:t>
        <a:bodyPr/>
        <a:lstStyle/>
        <a:p>
          <a:endParaRPr lang="en-US"/>
        </a:p>
      </dgm:t>
    </dgm:pt>
    <dgm:pt modelId="{EC0541B5-82AE-4858-BC37-B623E9F47DC6}" type="sibTrans" cxnId="{BC97EA68-1F71-4932-B883-E4984354C96D}">
      <dgm:prSet/>
      <dgm:spPr/>
      <dgm:t>
        <a:bodyPr/>
        <a:lstStyle/>
        <a:p>
          <a:endParaRPr lang="en-US"/>
        </a:p>
      </dgm:t>
    </dgm:pt>
    <dgm:pt modelId="{9766297D-A01D-421F-9E07-84ED164A116C}">
      <dgm:prSet/>
      <dgm:spPr/>
      <dgm:t>
        <a:bodyPr/>
        <a:lstStyle/>
        <a:p>
          <a:pPr rtl="0"/>
          <a:r>
            <a:rPr lang="en-US" smtClean="0"/>
            <a:t>Charging an electric car can be done at a variety of </a:t>
          </a:r>
          <a:r>
            <a:rPr lang="en-US" smtClean="0">
              <a:hlinkClick xmlns:r="http://schemas.openxmlformats.org/officeDocument/2006/relationships" r:id="rId6"/>
            </a:rPr>
            <a:t>charging stations</a:t>
          </a:r>
          <a:r>
            <a:rPr lang="en-US" smtClean="0"/>
            <a:t>; these charging stations can be installed in both houses and public areas.</a:t>
          </a:r>
          <a:endParaRPr lang="en-US"/>
        </a:p>
      </dgm:t>
    </dgm:pt>
    <dgm:pt modelId="{5A98E2D8-1C14-48D9-94A2-34BAEC3E6DF1}" type="parTrans" cxnId="{748538A1-524D-451D-9565-40DEB3C4D256}">
      <dgm:prSet/>
      <dgm:spPr/>
      <dgm:t>
        <a:bodyPr/>
        <a:lstStyle/>
        <a:p>
          <a:endParaRPr lang="en-US"/>
        </a:p>
      </dgm:t>
    </dgm:pt>
    <dgm:pt modelId="{32194524-1B73-4BF8-83C3-0512074A9DA8}" type="sibTrans" cxnId="{748538A1-524D-451D-9565-40DEB3C4D256}">
      <dgm:prSet/>
      <dgm:spPr/>
      <dgm:t>
        <a:bodyPr/>
        <a:lstStyle/>
        <a:p>
          <a:endParaRPr lang="en-US"/>
        </a:p>
      </dgm:t>
    </dgm:pt>
    <dgm:pt modelId="{022E39FF-4ECB-4153-9408-BFAC7A896B8A}">
      <dgm:prSet/>
      <dgm:spPr/>
      <dgm:t>
        <a:bodyPr/>
        <a:lstStyle/>
        <a:p>
          <a:pPr rtl="0"/>
          <a:r>
            <a:rPr lang="en-US" smtClean="0"/>
            <a:t>Electric cars </a:t>
          </a:r>
          <a:r>
            <a:rPr lang="en-US" u="sng" smtClean="0"/>
            <a:t>accelerate faster </a:t>
          </a:r>
          <a:r>
            <a:rPr lang="en-US" smtClean="0"/>
            <a:t>than vehicles with traditional fuel engines – so they feel lighter to drive.</a:t>
          </a:r>
          <a:endParaRPr lang="en-US"/>
        </a:p>
      </dgm:t>
    </dgm:pt>
    <dgm:pt modelId="{4DBE6305-FC4F-4CAE-91D8-186DEC22D1A6}" type="parTrans" cxnId="{E5F8F93F-254F-42A7-9D0B-2C3CD1DA2DAB}">
      <dgm:prSet/>
      <dgm:spPr/>
      <dgm:t>
        <a:bodyPr/>
        <a:lstStyle/>
        <a:p>
          <a:endParaRPr lang="en-US"/>
        </a:p>
      </dgm:t>
    </dgm:pt>
    <dgm:pt modelId="{E7AF8E78-2DFF-447C-94EF-C6A05F12AA94}" type="sibTrans" cxnId="{E5F8F93F-254F-42A7-9D0B-2C3CD1DA2DAB}">
      <dgm:prSet/>
      <dgm:spPr/>
      <dgm:t>
        <a:bodyPr/>
        <a:lstStyle/>
        <a:p>
          <a:endParaRPr lang="en-US"/>
        </a:p>
      </dgm:t>
    </dgm:pt>
    <dgm:pt modelId="{6CD2050E-F862-4F85-8FA0-908EFF1E61DC}" type="pres">
      <dgm:prSet presAssocID="{A4A86E65-B998-4BD1-8E7B-D7BAEFB5C767}" presName="linear" presStyleCnt="0">
        <dgm:presLayoutVars>
          <dgm:animLvl val="lvl"/>
          <dgm:resizeHandles val="exact"/>
        </dgm:presLayoutVars>
      </dgm:prSet>
      <dgm:spPr/>
    </dgm:pt>
    <dgm:pt modelId="{B7B3FABB-50B4-47D7-A3BA-428F1426538A}" type="pres">
      <dgm:prSet presAssocID="{E28C3B70-110F-44A1-B881-B1081819189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6BCDA58-D769-4CB8-BFF1-5076FE17EF71}" type="pres">
      <dgm:prSet presAssocID="{E28C3B70-110F-44A1-B881-B1081819189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0772902-818B-44EC-A3F0-3D467E493BE5}" type="presOf" srcId="{FC00B498-650E-4FF1-8A54-826C4124CA45}" destId="{96BCDA58-D769-4CB8-BFF1-5076FE17EF71}" srcOrd="0" destOrd="0" presId="urn:microsoft.com/office/officeart/2005/8/layout/vList2"/>
    <dgm:cxn modelId="{BC97EA68-1F71-4932-B883-E4984354C96D}" srcId="{E28C3B70-110F-44A1-B881-B10818191893}" destId="{7CA4786D-09AD-488D-9AB0-EB6DA36FE131}" srcOrd="1" destOrd="0" parTransId="{993E0AFD-73D5-4D01-AD36-0936E7FCDE30}" sibTransId="{EC0541B5-82AE-4858-BC37-B623E9F47DC6}"/>
    <dgm:cxn modelId="{F97480D9-85C7-4710-B2C9-AB6DC8FD2A72}" srcId="{A4A86E65-B998-4BD1-8E7B-D7BAEFB5C767}" destId="{E28C3B70-110F-44A1-B881-B10818191893}" srcOrd="0" destOrd="0" parTransId="{D4231D9B-3BCB-4DFA-9636-C0F4DA2E2451}" sibTransId="{B3FC776B-10E0-4434-9E94-5E7460F66BE4}"/>
    <dgm:cxn modelId="{DAFA7759-60E0-464A-94A2-8B8001EF2D46}" srcId="{E28C3B70-110F-44A1-B881-B10818191893}" destId="{FC00B498-650E-4FF1-8A54-826C4124CA45}" srcOrd="0" destOrd="0" parTransId="{7785466C-F202-4905-B86A-6E6450DCBE50}" sibTransId="{89040EC0-2A83-4090-9F96-DF06A737ED57}"/>
    <dgm:cxn modelId="{231857A2-0793-4831-8959-06ADB7E05D35}" type="presOf" srcId="{9766297D-A01D-421F-9E07-84ED164A116C}" destId="{96BCDA58-D769-4CB8-BFF1-5076FE17EF71}" srcOrd="0" destOrd="2" presId="urn:microsoft.com/office/officeart/2005/8/layout/vList2"/>
    <dgm:cxn modelId="{34A603EA-5259-4509-9BF4-C6D7C627A3FD}" type="presOf" srcId="{7CA4786D-09AD-488D-9AB0-EB6DA36FE131}" destId="{96BCDA58-D769-4CB8-BFF1-5076FE17EF71}" srcOrd="0" destOrd="1" presId="urn:microsoft.com/office/officeart/2005/8/layout/vList2"/>
    <dgm:cxn modelId="{4FA81430-9099-402F-9967-7E6FDCEBCAFD}" type="presOf" srcId="{022E39FF-4ECB-4153-9408-BFAC7A896B8A}" destId="{96BCDA58-D769-4CB8-BFF1-5076FE17EF71}" srcOrd="0" destOrd="3" presId="urn:microsoft.com/office/officeart/2005/8/layout/vList2"/>
    <dgm:cxn modelId="{748538A1-524D-451D-9565-40DEB3C4D256}" srcId="{E28C3B70-110F-44A1-B881-B10818191893}" destId="{9766297D-A01D-421F-9E07-84ED164A116C}" srcOrd="2" destOrd="0" parTransId="{5A98E2D8-1C14-48D9-94A2-34BAEC3E6DF1}" sibTransId="{32194524-1B73-4BF8-83C3-0512074A9DA8}"/>
    <dgm:cxn modelId="{66C8832E-57A0-412C-B7B5-86136C2A8A26}" type="presOf" srcId="{E28C3B70-110F-44A1-B881-B10818191893}" destId="{B7B3FABB-50B4-47D7-A3BA-428F1426538A}" srcOrd="0" destOrd="0" presId="urn:microsoft.com/office/officeart/2005/8/layout/vList2"/>
    <dgm:cxn modelId="{E5F8F93F-254F-42A7-9D0B-2C3CD1DA2DAB}" srcId="{E28C3B70-110F-44A1-B881-B10818191893}" destId="{022E39FF-4ECB-4153-9408-BFAC7A896B8A}" srcOrd="3" destOrd="0" parTransId="{4DBE6305-FC4F-4CAE-91D8-186DEC22D1A6}" sibTransId="{E7AF8E78-2DFF-447C-94EF-C6A05F12AA94}"/>
    <dgm:cxn modelId="{C2B00373-A948-417B-BCB6-ACF964071D64}" type="presOf" srcId="{A4A86E65-B998-4BD1-8E7B-D7BAEFB5C767}" destId="{6CD2050E-F862-4F85-8FA0-908EFF1E61DC}" srcOrd="0" destOrd="0" presId="urn:microsoft.com/office/officeart/2005/8/layout/vList2"/>
    <dgm:cxn modelId="{FF057E52-9760-4E15-927E-6981951F01B6}" type="presParOf" srcId="{6CD2050E-F862-4F85-8FA0-908EFF1E61DC}" destId="{B7B3FABB-50B4-47D7-A3BA-428F1426538A}" srcOrd="0" destOrd="0" presId="urn:microsoft.com/office/officeart/2005/8/layout/vList2"/>
    <dgm:cxn modelId="{F215E37A-7B1D-4D8F-9141-65E080FCF070}" type="presParOf" srcId="{6CD2050E-F862-4F85-8FA0-908EFF1E61DC}" destId="{96BCDA58-D769-4CB8-BFF1-5076FE17EF7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FD95A3-3393-4004-99EA-C0706EC6077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927A833-D2BF-428E-9B6F-54C2F8759201}">
      <dgm:prSet/>
      <dgm:spPr/>
      <dgm:t>
        <a:bodyPr/>
        <a:lstStyle/>
        <a:p>
          <a:pPr rtl="0"/>
          <a:r>
            <a:rPr lang="en-US" b="1" dirty="0" smtClean="0"/>
            <a:t>History of Electric Cars</a:t>
          </a:r>
          <a:endParaRPr lang="en-US" dirty="0"/>
        </a:p>
      </dgm:t>
    </dgm:pt>
    <dgm:pt modelId="{0D1DEC67-8A16-4A55-B913-2B55B6206C52}" type="parTrans" cxnId="{26C7D9C0-2175-4C53-8C6B-CC057D06A953}">
      <dgm:prSet/>
      <dgm:spPr/>
      <dgm:t>
        <a:bodyPr/>
        <a:lstStyle/>
        <a:p>
          <a:endParaRPr lang="en-US"/>
        </a:p>
      </dgm:t>
    </dgm:pt>
    <dgm:pt modelId="{45B8A4A7-C7E4-4538-8110-5199EBBFAC08}" type="sibTrans" cxnId="{26C7D9C0-2175-4C53-8C6B-CC057D06A953}">
      <dgm:prSet/>
      <dgm:spPr/>
      <dgm:t>
        <a:bodyPr/>
        <a:lstStyle/>
        <a:p>
          <a:endParaRPr lang="en-US"/>
        </a:p>
      </dgm:t>
    </dgm:pt>
    <dgm:pt modelId="{4F5FC3D3-319F-4DC9-A987-E617D276C848}">
      <dgm:prSet/>
      <dgm:spPr/>
      <dgm:t>
        <a:bodyPr/>
        <a:lstStyle/>
        <a:p>
          <a:pPr rtl="0"/>
          <a:r>
            <a:rPr lang="en-US" dirty="0" smtClean="0"/>
            <a:t>The first practical electric cars were produced in the 1880s by Gustave </a:t>
          </a:r>
          <a:r>
            <a:rPr lang="en-US" dirty="0" err="1" smtClean="0"/>
            <a:t>Trouve</a:t>
          </a:r>
          <a:r>
            <a:rPr lang="en-US" dirty="0" smtClean="0"/>
            <a:t>.</a:t>
          </a:r>
          <a:endParaRPr lang="en-US" dirty="0"/>
        </a:p>
      </dgm:t>
    </dgm:pt>
    <dgm:pt modelId="{6AC263CF-8B68-4A23-A64C-11811C9A9AAA}" type="parTrans" cxnId="{7B08E1FE-416B-4A83-BEEF-4644B2D8D6DC}">
      <dgm:prSet/>
      <dgm:spPr/>
      <dgm:t>
        <a:bodyPr/>
        <a:lstStyle/>
        <a:p>
          <a:endParaRPr lang="en-US"/>
        </a:p>
      </dgm:t>
    </dgm:pt>
    <dgm:pt modelId="{ABC2535C-B197-4B40-9C86-1797CC17AA1D}" type="sibTrans" cxnId="{7B08E1FE-416B-4A83-BEEF-4644B2D8D6DC}">
      <dgm:prSet/>
      <dgm:spPr/>
      <dgm:t>
        <a:bodyPr/>
        <a:lstStyle/>
        <a:p>
          <a:endParaRPr lang="en-US"/>
        </a:p>
      </dgm:t>
    </dgm:pt>
    <dgm:pt modelId="{D1448CA6-67A3-46D3-9C4D-BA6F4B969E1B}">
      <dgm:prSet/>
      <dgm:spPr/>
      <dgm:t>
        <a:bodyPr/>
        <a:lstStyle/>
        <a:p>
          <a:pPr rtl="0"/>
          <a:r>
            <a:rPr lang="en-US" smtClean="0"/>
            <a:t>In 1884, over 20 years before the </a:t>
          </a:r>
          <a:r>
            <a:rPr lang="en-US" smtClean="0">
              <a:hlinkClick xmlns:r="http://schemas.openxmlformats.org/officeDocument/2006/relationships" r:id="rId1"/>
            </a:rPr>
            <a:t>Ford Model T</a:t>
          </a:r>
          <a:r>
            <a:rPr lang="en-US" smtClean="0"/>
            <a:t>, </a:t>
          </a:r>
          <a:r>
            <a:rPr lang="en-US" smtClean="0">
              <a:hlinkClick xmlns:r="http://schemas.openxmlformats.org/officeDocument/2006/relationships" r:id="rId2"/>
            </a:rPr>
            <a:t>Thomas Parker</a:t>
          </a:r>
          <a:r>
            <a:rPr lang="en-US" smtClean="0"/>
            <a:t> built a practical production electric car in </a:t>
          </a:r>
          <a:r>
            <a:rPr lang="en-US" smtClean="0">
              <a:hlinkClick xmlns:r="http://schemas.openxmlformats.org/officeDocument/2006/relationships" r:id="rId3"/>
            </a:rPr>
            <a:t>Wolverhampton</a:t>
          </a:r>
          <a:r>
            <a:rPr lang="en-US" smtClean="0"/>
            <a:t> using his own specially designed high-capacity rechargeable batteries</a:t>
          </a:r>
          <a:endParaRPr lang="en-US"/>
        </a:p>
      </dgm:t>
    </dgm:pt>
    <dgm:pt modelId="{054F865E-7FAC-4E72-968B-1E73CF8BA24D}" type="parTrans" cxnId="{4686ED3B-C283-4DD3-B4A4-8D5F502F59A2}">
      <dgm:prSet/>
      <dgm:spPr/>
      <dgm:t>
        <a:bodyPr/>
        <a:lstStyle/>
        <a:p>
          <a:endParaRPr lang="en-US"/>
        </a:p>
      </dgm:t>
    </dgm:pt>
    <dgm:pt modelId="{F94CE321-5BA1-4C38-A649-8D706BD797CF}" type="sibTrans" cxnId="{4686ED3B-C283-4DD3-B4A4-8D5F502F59A2}">
      <dgm:prSet/>
      <dgm:spPr/>
      <dgm:t>
        <a:bodyPr/>
        <a:lstStyle/>
        <a:p>
          <a:endParaRPr lang="en-US"/>
        </a:p>
      </dgm:t>
    </dgm:pt>
    <dgm:pt modelId="{CC24090B-D5D1-44C6-8E16-3D33E73F595C}">
      <dgm:prSet/>
      <dgm:spPr/>
      <dgm:t>
        <a:bodyPr/>
        <a:lstStyle/>
        <a:p>
          <a:pPr rtl="0"/>
          <a:r>
            <a:rPr lang="en-US" dirty="0" smtClean="0"/>
            <a:t>Electric cars were among the preferred for automobile in the late 19th and early 20th century</a:t>
          </a:r>
          <a:endParaRPr lang="en-US" dirty="0"/>
        </a:p>
      </dgm:t>
    </dgm:pt>
    <dgm:pt modelId="{BA329FE0-397E-4C9B-A100-1357A8FC10EC}" type="parTrans" cxnId="{7DBFA8C8-9384-42BB-B6F2-700516FA9D9E}">
      <dgm:prSet/>
      <dgm:spPr/>
      <dgm:t>
        <a:bodyPr/>
        <a:lstStyle/>
        <a:p>
          <a:endParaRPr lang="en-US"/>
        </a:p>
      </dgm:t>
    </dgm:pt>
    <dgm:pt modelId="{4F2F5781-D94F-40AF-B625-DABED468F735}" type="sibTrans" cxnId="{7DBFA8C8-9384-42BB-B6F2-700516FA9D9E}">
      <dgm:prSet/>
      <dgm:spPr/>
      <dgm:t>
        <a:bodyPr/>
        <a:lstStyle/>
        <a:p>
          <a:endParaRPr lang="en-US"/>
        </a:p>
      </dgm:t>
    </dgm:pt>
    <dgm:pt modelId="{469A9298-5744-4AE2-AA7E-63550EBEEC85}">
      <dgm:prSet/>
      <dgm:spPr/>
      <dgm:t>
        <a:bodyPr/>
        <a:lstStyle/>
        <a:p>
          <a:pPr rtl="0"/>
          <a:r>
            <a:rPr lang="en-US" smtClean="0"/>
            <a:t>The electric vehicle stock peaked at approximately 30,000 vehicles at the turn of the 20th century.</a:t>
          </a:r>
          <a:endParaRPr lang="en-US"/>
        </a:p>
      </dgm:t>
    </dgm:pt>
    <dgm:pt modelId="{A13C156F-764E-4D32-8D52-E5A33D80CE6A}" type="parTrans" cxnId="{CF19A81D-207B-442E-8083-9D3AF0D653E5}">
      <dgm:prSet/>
      <dgm:spPr/>
      <dgm:t>
        <a:bodyPr/>
        <a:lstStyle/>
        <a:p>
          <a:endParaRPr lang="en-US"/>
        </a:p>
      </dgm:t>
    </dgm:pt>
    <dgm:pt modelId="{92FE40ED-80CA-4224-B0C7-983C19843481}" type="sibTrans" cxnId="{CF19A81D-207B-442E-8083-9D3AF0D653E5}">
      <dgm:prSet/>
      <dgm:spPr/>
      <dgm:t>
        <a:bodyPr/>
        <a:lstStyle/>
        <a:p>
          <a:endParaRPr lang="en-US"/>
        </a:p>
      </dgm:t>
    </dgm:pt>
    <dgm:pt modelId="{0567DDBB-BF0F-4D91-9844-C6CD49953747}" type="pres">
      <dgm:prSet presAssocID="{65FD95A3-3393-4004-99EA-C0706EC6077A}" presName="linear" presStyleCnt="0">
        <dgm:presLayoutVars>
          <dgm:dir/>
          <dgm:animLvl val="lvl"/>
          <dgm:resizeHandles val="exact"/>
        </dgm:presLayoutVars>
      </dgm:prSet>
      <dgm:spPr/>
    </dgm:pt>
    <dgm:pt modelId="{0B193868-60B0-4BD3-9C4E-098B5BF3340E}" type="pres">
      <dgm:prSet presAssocID="{3927A833-D2BF-428E-9B6F-54C2F8759201}" presName="parentLin" presStyleCnt="0"/>
      <dgm:spPr/>
    </dgm:pt>
    <dgm:pt modelId="{34EEDB9E-E905-4289-B6A9-11A2383BB530}" type="pres">
      <dgm:prSet presAssocID="{3927A833-D2BF-428E-9B6F-54C2F8759201}" presName="parentLeftMargin" presStyleLbl="node1" presStyleIdx="0" presStyleCnt="1"/>
      <dgm:spPr/>
    </dgm:pt>
    <dgm:pt modelId="{02AF1DDB-80D9-425F-997B-CAC43CD4244C}" type="pres">
      <dgm:prSet presAssocID="{3927A833-D2BF-428E-9B6F-54C2F875920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B7E13F3-03A3-4288-ACC6-F518EF19052C}" type="pres">
      <dgm:prSet presAssocID="{3927A833-D2BF-428E-9B6F-54C2F8759201}" presName="negativeSpace" presStyleCnt="0"/>
      <dgm:spPr/>
    </dgm:pt>
    <dgm:pt modelId="{97E286B7-8726-4FFD-9DF2-83564680B6DC}" type="pres">
      <dgm:prSet presAssocID="{3927A833-D2BF-428E-9B6F-54C2F875920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B4CF57D-5CEB-4834-B658-212E3A707B61}" type="presOf" srcId="{3927A833-D2BF-428E-9B6F-54C2F8759201}" destId="{34EEDB9E-E905-4289-B6A9-11A2383BB530}" srcOrd="0" destOrd="0" presId="urn:microsoft.com/office/officeart/2005/8/layout/list1"/>
    <dgm:cxn modelId="{CF19A81D-207B-442E-8083-9D3AF0D653E5}" srcId="{3927A833-D2BF-428E-9B6F-54C2F8759201}" destId="{469A9298-5744-4AE2-AA7E-63550EBEEC85}" srcOrd="3" destOrd="0" parTransId="{A13C156F-764E-4D32-8D52-E5A33D80CE6A}" sibTransId="{92FE40ED-80CA-4224-B0C7-983C19843481}"/>
    <dgm:cxn modelId="{0CB2E507-E567-4497-AD97-B4981E4C17DD}" type="presOf" srcId="{65FD95A3-3393-4004-99EA-C0706EC6077A}" destId="{0567DDBB-BF0F-4D91-9844-C6CD49953747}" srcOrd="0" destOrd="0" presId="urn:microsoft.com/office/officeart/2005/8/layout/list1"/>
    <dgm:cxn modelId="{BB6CD183-AAA2-4EE2-AEC2-0A23DBC9801B}" type="presOf" srcId="{CC24090B-D5D1-44C6-8E16-3D33E73F595C}" destId="{97E286B7-8726-4FFD-9DF2-83564680B6DC}" srcOrd="0" destOrd="2" presId="urn:microsoft.com/office/officeart/2005/8/layout/list1"/>
    <dgm:cxn modelId="{EFA779DD-FBB8-40BE-9553-B1522FAEF18E}" type="presOf" srcId="{4F5FC3D3-319F-4DC9-A987-E617D276C848}" destId="{97E286B7-8726-4FFD-9DF2-83564680B6DC}" srcOrd="0" destOrd="0" presId="urn:microsoft.com/office/officeart/2005/8/layout/list1"/>
    <dgm:cxn modelId="{64CDD8D0-FABC-4E93-8E73-3207E5F4FA97}" type="presOf" srcId="{D1448CA6-67A3-46D3-9C4D-BA6F4B969E1B}" destId="{97E286B7-8726-4FFD-9DF2-83564680B6DC}" srcOrd="0" destOrd="1" presId="urn:microsoft.com/office/officeart/2005/8/layout/list1"/>
    <dgm:cxn modelId="{0AE06DBB-281B-4A39-9510-12D040C12FBB}" type="presOf" srcId="{3927A833-D2BF-428E-9B6F-54C2F8759201}" destId="{02AF1DDB-80D9-425F-997B-CAC43CD4244C}" srcOrd="1" destOrd="0" presId="urn:microsoft.com/office/officeart/2005/8/layout/list1"/>
    <dgm:cxn modelId="{7B08E1FE-416B-4A83-BEEF-4644B2D8D6DC}" srcId="{3927A833-D2BF-428E-9B6F-54C2F8759201}" destId="{4F5FC3D3-319F-4DC9-A987-E617D276C848}" srcOrd="0" destOrd="0" parTransId="{6AC263CF-8B68-4A23-A64C-11811C9A9AAA}" sibTransId="{ABC2535C-B197-4B40-9C86-1797CC17AA1D}"/>
    <dgm:cxn modelId="{7DBFA8C8-9384-42BB-B6F2-700516FA9D9E}" srcId="{3927A833-D2BF-428E-9B6F-54C2F8759201}" destId="{CC24090B-D5D1-44C6-8E16-3D33E73F595C}" srcOrd="2" destOrd="0" parTransId="{BA329FE0-397E-4C9B-A100-1357A8FC10EC}" sibTransId="{4F2F5781-D94F-40AF-B625-DABED468F735}"/>
    <dgm:cxn modelId="{2C7F0433-2C72-4084-887B-51FEA58E0BEA}" type="presOf" srcId="{469A9298-5744-4AE2-AA7E-63550EBEEC85}" destId="{97E286B7-8726-4FFD-9DF2-83564680B6DC}" srcOrd="0" destOrd="3" presId="urn:microsoft.com/office/officeart/2005/8/layout/list1"/>
    <dgm:cxn modelId="{26C7D9C0-2175-4C53-8C6B-CC057D06A953}" srcId="{65FD95A3-3393-4004-99EA-C0706EC6077A}" destId="{3927A833-D2BF-428E-9B6F-54C2F8759201}" srcOrd="0" destOrd="0" parTransId="{0D1DEC67-8A16-4A55-B913-2B55B6206C52}" sibTransId="{45B8A4A7-C7E4-4538-8110-5199EBBFAC08}"/>
    <dgm:cxn modelId="{4686ED3B-C283-4DD3-B4A4-8D5F502F59A2}" srcId="{3927A833-D2BF-428E-9B6F-54C2F8759201}" destId="{D1448CA6-67A3-46D3-9C4D-BA6F4B969E1B}" srcOrd="1" destOrd="0" parTransId="{054F865E-7FAC-4E72-968B-1E73CF8BA24D}" sibTransId="{F94CE321-5BA1-4C38-A649-8D706BD797CF}"/>
    <dgm:cxn modelId="{0A2A812A-3DBC-40FA-BDBA-DA8E6B558046}" type="presParOf" srcId="{0567DDBB-BF0F-4D91-9844-C6CD49953747}" destId="{0B193868-60B0-4BD3-9C4E-098B5BF3340E}" srcOrd="0" destOrd="0" presId="urn:microsoft.com/office/officeart/2005/8/layout/list1"/>
    <dgm:cxn modelId="{F71DCB43-B3EA-4C06-84A2-FDBDBE6B0F21}" type="presParOf" srcId="{0B193868-60B0-4BD3-9C4E-098B5BF3340E}" destId="{34EEDB9E-E905-4289-B6A9-11A2383BB530}" srcOrd="0" destOrd="0" presId="urn:microsoft.com/office/officeart/2005/8/layout/list1"/>
    <dgm:cxn modelId="{336EBE08-9335-4CEF-8552-D8D69AA496ED}" type="presParOf" srcId="{0B193868-60B0-4BD3-9C4E-098B5BF3340E}" destId="{02AF1DDB-80D9-425F-997B-CAC43CD4244C}" srcOrd="1" destOrd="0" presId="urn:microsoft.com/office/officeart/2005/8/layout/list1"/>
    <dgm:cxn modelId="{50CBABA0-9C1D-40C1-844C-37AE8736E0F7}" type="presParOf" srcId="{0567DDBB-BF0F-4D91-9844-C6CD49953747}" destId="{EB7E13F3-03A3-4288-ACC6-F518EF19052C}" srcOrd="1" destOrd="0" presId="urn:microsoft.com/office/officeart/2005/8/layout/list1"/>
    <dgm:cxn modelId="{018E393A-0F90-439A-8A4C-4FC03B161814}" type="presParOf" srcId="{0567DDBB-BF0F-4D91-9844-C6CD49953747}" destId="{97E286B7-8726-4FFD-9DF2-83564680B6D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EADF23-BEF2-48DD-A60B-D1A147D15F8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154DF2-F720-4039-9CB6-F71418DF0653}">
      <dgm:prSet/>
      <dgm:spPr/>
      <dgm:t>
        <a:bodyPr/>
        <a:lstStyle/>
        <a:p>
          <a:pPr rtl="0"/>
          <a:r>
            <a:rPr lang="en-US" b="1" smtClean="0"/>
            <a:t>Electric Cars in Modern Era</a:t>
          </a:r>
          <a:endParaRPr lang="en-US"/>
        </a:p>
      </dgm:t>
    </dgm:pt>
    <dgm:pt modelId="{563FA8FA-EDDD-4CEF-876A-3AF0E809C4E0}" type="parTrans" cxnId="{3C0CDE9B-BD20-4545-8D85-C20A973E1DED}">
      <dgm:prSet/>
      <dgm:spPr/>
      <dgm:t>
        <a:bodyPr/>
        <a:lstStyle/>
        <a:p>
          <a:endParaRPr lang="en-US"/>
        </a:p>
      </dgm:t>
    </dgm:pt>
    <dgm:pt modelId="{0176539E-9A09-4C06-B5EA-7ECA7DB0ED16}" type="sibTrans" cxnId="{3C0CDE9B-BD20-4545-8D85-C20A973E1DED}">
      <dgm:prSet/>
      <dgm:spPr/>
      <dgm:t>
        <a:bodyPr/>
        <a:lstStyle/>
        <a:p>
          <a:endParaRPr lang="en-US"/>
        </a:p>
      </dgm:t>
    </dgm:pt>
    <dgm:pt modelId="{8EB6B887-9A11-428C-A8FE-06E1FC6303B2}">
      <dgm:prSet/>
      <dgm:spPr/>
      <dgm:t>
        <a:bodyPr/>
        <a:lstStyle/>
        <a:p>
          <a:pPr rtl="0"/>
          <a:r>
            <a:rPr lang="en-US" smtClean="0"/>
            <a:t>Tesla currently dominating in this sector.</a:t>
          </a:r>
          <a:endParaRPr lang="en-US"/>
        </a:p>
      </dgm:t>
    </dgm:pt>
    <dgm:pt modelId="{B4F7305B-0D33-41EE-9DE8-04C23ACB9AC9}" type="parTrans" cxnId="{1A4170B1-8EA4-4626-91AA-3972CC633AC4}">
      <dgm:prSet/>
      <dgm:spPr/>
      <dgm:t>
        <a:bodyPr/>
        <a:lstStyle/>
        <a:p>
          <a:endParaRPr lang="en-US"/>
        </a:p>
      </dgm:t>
    </dgm:pt>
    <dgm:pt modelId="{7FFC998D-AB89-46D9-802C-EB241CB10060}" type="sibTrans" cxnId="{1A4170B1-8EA4-4626-91AA-3972CC633AC4}">
      <dgm:prSet/>
      <dgm:spPr/>
      <dgm:t>
        <a:bodyPr/>
        <a:lstStyle/>
        <a:p>
          <a:endParaRPr lang="en-US"/>
        </a:p>
      </dgm:t>
    </dgm:pt>
    <dgm:pt modelId="{09B8E5F8-0186-474D-915B-3550365788ED}">
      <dgm:prSet/>
      <dgm:spPr/>
      <dgm:t>
        <a:bodyPr/>
        <a:lstStyle/>
        <a:p>
          <a:pPr rtl="0"/>
          <a:r>
            <a:rPr lang="en-US" smtClean="0"/>
            <a:t>Tesla delivered 500,000 vehicles in 2020.</a:t>
          </a:r>
          <a:endParaRPr lang="en-US"/>
        </a:p>
      </dgm:t>
    </dgm:pt>
    <dgm:pt modelId="{9EA05CC3-87B3-4FE1-9058-A0DACB6405B0}" type="parTrans" cxnId="{33DDFC50-83C7-4640-8255-D5024CB57D40}">
      <dgm:prSet/>
      <dgm:spPr/>
      <dgm:t>
        <a:bodyPr/>
        <a:lstStyle/>
        <a:p>
          <a:endParaRPr lang="en-US"/>
        </a:p>
      </dgm:t>
    </dgm:pt>
    <dgm:pt modelId="{65A8FAB3-BC75-4F1E-B830-79A03AB107CF}" type="sibTrans" cxnId="{33DDFC50-83C7-4640-8255-D5024CB57D40}">
      <dgm:prSet/>
      <dgm:spPr/>
      <dgm:t>
        <a:bodyPr/>
        <a:lstStyle/>
        <a:p>
          <a:endParaRPr lang="en-US"/>
        </a:p>
      </dgm:t>
    </dgm:pt>
    <dgm:pt modelId="{DA1AD9CE-E70B-4421-9760-54482512944F}">
      <dgm:prSet/>
      <dgm:spPr/>
      <dgm:t>
        <a:bodyPr/>
        <a:lstStyle/>
        <a:p>
          <a:pPr rtl="0"/>
          <a:r>
            <a:rPr lang="en-US" smtClean="0"/>
            <a:t>Electric cars hold One-fourth of market share which is increasing rapidly.</a:t>
          </a:r>
          <a:endParaRPr lang="en-US"/>
        </a:p>
      </dgm:t>
    </dgm:pt>
    <dgm:pt modelId="{4E8C7F95-4E3F-4AE7-9EE7-675C6887A56B}" type="parTrans" cxnId="{D8A8A3F9-0FFB-4E57-AA30-0E27732D7D57}">
      <dgm:prSet/>
      <dgm:spPr/>
      <dgm:t>
        <a:bodyPr/>
        <a:lstStyle/>
        <a:p>
          <a:endParaRPr lang="en-US"/>
        </a:p>
      </dgm:t>
    </dgm:pt>
    <dgm:pt modelId="{384069D3-DB73-4864-AE3A-8D519117FD2C}" type="sibTrans" cxnId="{D8A8A3F9-0FFB-4E57-AA30-0E27732D7D57}">
      <dgm:prSet/>
      <dgm:spPr/>
      <dgm:t>
        <a:bodyPr/>
        <a:lstStyle/>
        <a:p>
          <a:endParaRPr lang="en-US"/>
        </a:p>
      </dgm:t>
    </dgm:pt>
    <dgm:pt modelId="{79213B3B-B645-42F2-92A5-5C2245912C0D}">
      <dgm:prSet/>
      <dgm:spPr/>
      <dgm:t>
        <a:bodyPr/>
        <a:lstStyle/>
        <a:p>
          <a:pPr rtl="0"/>
          <a:r>
            <a:rPr lang="en-US" smtClean="0"/>
            <a:t>New emerging companies includes Envoy Technology, Hyliion, Ztractor etc. </a:t>
          </a:r>
          <a:endParaRPr lang="en-US"/>
        </a:p>
      </dgm:t>
    </dgm:pt>
    <dgm:pt modelId="{1DE70EB6-4BA1-4D6C-88EA-D36B63BD5D17}" type="parTrans" cxnId="{104759E5-AF6C-4A91-8ED2-0AA76EAD8268}">
      <dgm:prSet/>
      <dgm:spPr/>
      <dgm:t>
        <a:bodyPr/>
        <a:lstStyle/>
        <a:p>
          <a:endParaRPr lang="en-US"/>
        </a:p>
      </dgm:t>
    </dgm:pt>
    <dgm:pt modelId="{51C982E0-A612-4786-B98D-28DA80BF61BA}" type="sibTrans" cxnId="{104759E5-AF6C-4A91-8ED2-0AA76EAD8268}">
      <dgm:prSet/>
      <dgm:spPr/>
      <dgm:t>
        <a:bodyPr/>
        <a:lstStyle/>
        <a:p>
          <a:endParaRPr lang="en-US"/>
        </a:p>
      </dgm:t>
    </dgm:pt>
    <dgm:pt modelId="{880AFA08-69A6-4493-A17D-855BB111769C}" type="pres">
      <dgm:prSet presAssocID="{BFEADF23-BEF2-48DD-A60B-D1A147D15F8E}" presName="linear" presStyleCnt="0">
        <dgm:presLayoutVars>
          <dgm:animLvl val="lvl"/>
          <dgm:resizeHandles val="exact"/>
        </dgm:presLayoutVars>
      </dgm:prSet>
      <dgm:spPr/>
    </dgm:pt>
    <dgm:pt modelId="{500CC94D-0601-45EE-BDA9-8E11F2B2B435}" type="pres">
      <dgm:prSet presAssocID="{F9154DF2-F720-4039-9CB6-F71418DF065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2D96D99-7DF9-4E66-AF6A-23D0DE2D4F18}" type="pres">
      <dgm:prSet presAssocID="{F9154DF2-F720-4039-9CB6-F71418DF065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3DDFC50-83C7-4640-8255-D5024CB57D40}" srcId="{F9154DF2-F720-4039-9CB6-F71418DF0653}" destId="{09B8E5F8-0186-474D-915B-3550365788ED}" srcOrd="1" destOrd="0" parTransId="{9EA05CC3-87B3-4FE1-9058-A0DACB6405B0}" sibTransId="{65A8FAB3-BC75-4F1E-B830-79A03AB107CF}"/>
    <dgm:cxn modelId="{E5BAE562-86D6-4B32-A56C-779661EDBAE8}" type="presOf" srcId="{09B8E5F8-0186-474D-915B-3550365788ED}" destId="{D2D96D99-7DF9-4E66-AF6A-23D0DE2D4F18}" srcOrd="0" destOrd="1" presId="urn:microsoft.com/office/officeart/2005/8/layout/vList2"/>
    <dgm:cxn modelId="{D8A8A3F9-0FFB-4E57-AA30-0E27732D7D57}" srcId="{F9154DF2-F720-4039-9CB6-F71418DF0653}" destId="{DA1AD9CE-E70B-4421-9760-54482512944F}" srcOrd="2" destOrd="0" parTransId="{4E8C7F95-4E3F-4AE7-9EE7-675C6887A56B}" sibTransId="{384069D3-DB73-4864-AE3A-8D519117FD2C}"/>
    <dgm:cxn modelId="{65C87565-596D-4544-8DAB-23061FE2B230}" type="presOf" srcId="{8EB6B887-9A11-428C-A8FE-06E1FC6303B2}" destId="{D2D96D99-7DF9-4E66-AF6A-23D0DE2D4F18}" srcOrd="0" destOrd="0" presId="urn:microsoft.com/office/officeart/2005/8/layout/vList2"/>
    <dgm:cxn modelId="{BE5A1C6A-4562-4055-A629-0A767B6EF4B6}" type="presOf" srcId="{BFEADF23-BEF2-48DD-A60B-D1A147D15F8E}" destId="{880AFA08-69A6-4493-A17D-855BB111769C}" srcOrd="0" destOrd="0" presId="urn:microsoft.com/office/officeart/2005/8/layout/vList2"/>
    <dgm:cxn modelId="{A618B8CD-D590-4356-B70B-FBF4E6ADE11A}" type="presOf" srcId="{79213B3B-B645-42F2-92A5-5C2245912C0D}" destId="{D2D96D99-7DF9-4E66-AF6A-23D0DE2D4F18}" srcOrd="0" destOrd="3" presId="urn:microsoft.com/office/officeart/2005/8/layout/vList2"/>
    <dgm:cxn modelId="{11AF602B-60A9-46A2-B971-CC0844AD1C7B}" type="presOf" srcId="{F9154DF2-F720-4039-9CB6-F71418DF0653}" destId="{500CC94D-0601-45EE-BDA9-8E11F2B2B435}" srcOrd="0" destOrd="0" presId="urn:microsoft.com/office/officeart/2005/8/layout/vList2"/>
    <dgm:cxn modelId="{C059B4C1-EDA4-4C25-912F-4827D44F5880}" type="presOf" srcId="{DA1AD9CE-E70B-4421-9760-54482512944F}" destId="{D2D96D99-7DF9-4E66-AF6A-23D0DE2D4F18}" srcOrd="0" destOrd="2" presId="urn:microsoft.com/office/officeart/2005/8/layout/vList2"/>
    <dgm:cxn modelId="{1A4170B1-8EA4-4626-91AA-3972CC633AC4}" srcId="{F9154DF2-F720-4039-9CB6-F71418DF0653}" destId="{8EB6B887-9A11-428C-A8FE-06E1FC6303B2}" srcOrd="0" destOrd="0" parTransId="{B4F7305B-0D33-41EE-9DE8-04C23ACB9AC9}" sibTransId="{7FFC998D-AB89-46D9-802C-EB241CB10060}"/>
    <dgm:cxn modelId="{3C0CDE9B-BD20-4545-8D85-C20A973E1DED}" srcId="{BFEADF23-BEF2-48DD-A60B-D1A147D15F8E}" destId="{F9154DF2-F720-4039-9CB6-F71418DF0653}" srcOrd="0" destOrd="0" parTransId="{563FA8FA-EDDD-4CEF-876A-3AF0E809C4E0}" sibTransId="{0176539E-9A09-4C06-B5EA-7ECA7DB0ED16}"/>
    <dgm:cxn modelId="{104759E5-AF6C-4A91-8ED2-0AA76EAD8268}" srcId="{F9154DF2-F720-4039-9CB6-F71418DF0653}" destId="{79213B3B-B645-42F2-92A5-5C2245912C0D}" srcOrd="3" destOrd="0" parTransId="{1DE70EB6-4BA1-4D6C-88EA-D36B63BD5D17}" sibTransId="{51C982E0-A612-4786-B98D-28DA80BF61BA}"/>
    <dgm:cxn modelId="{B80864DD-907F-40BE-B40E-3555CCC3559B}" type="presParOf" srcId="{880AFA08-69A6-4493-A17D-855BB111769C}" destId="{500CC94D-0601-45EE-BDA9-8E11F2B2B435}" srcOrd="0" destOrd="0" presId="urn:microsoft.com/office/officeart/2005/8/layout/vList2"/>
    <dgm:cxn modelId="{778AAD49-82F2-4D2D-879B-DA0495A079B8}" type="presParOf" srcId="{880AFA08-69A6-4493-A17D-855BB111769C}" destId="{D2D96D99-7DF9-4E66-AF6A-23D0DE2D4F1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D13697-5C2F-4D3A-A0F3-9CAA516C4AC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7B68AFA-2D13-4D0A-9217-C3F78A2C1E78}">
      <dgm:prSet/>
      <dgm:spPr/>
      <dgm:t>
        <a:bodyPr/>
        <a:lstStyle/>
        <a:p>
          <a:pPr rtl="0"/>
          <a:r>
            <a:rPr lang="en-US" b="1" smtClean="0"/>
            <a:t>Are electric cars better for the environment?</a:t>
          </a:r>
          <a:endParaRPr lang="en-US"/>
        </a:p>
      </dgm:t>
    </dgm:pt>
    <dgm:pt modelId="{DEBDCFBE-D147-498E-BBED-36001005A25F}" type="parTrans" cxnId="{B36AB3E0-46B0-4E85-BDEF-DA61D4C9D4D8}">
      <dgm:prSet/>
      <dgm:spPr/>
      <dgm:t>
        <a:bodyPr/>
        <a:lstStyle/>
        <a:p>
          <a:endParaRPr lang="en-US"/>
        </a:p>
      </dgm:t>
    </dgm:pt>
    <dgm:pt modelId="{55902F09-07DB-4AF0-B319-02580A1434F4}" type="sibTrans" cxnId="{B36AB3E0-46B0-4E85-BDEF-DA61D4C9D4D8}">
      <dgm:prSet/>
      <dgm:spPr/>
      <dgm:t>
        <a:bodyPr/>
        <a:lstStyle/>
        <a:p>
          <a:endParaRPr lang="en-US"/>
        </a:p>
      </dgm:t>
    </dgm:pt>
    <dgm:pt modelId="{675BA7D6-F985-46FD-A7FF-4D9183C490F7}" type="pres">
      <dgm:prSet presAssocID="{88D13697-5C2F-4D3A-A0F3-9CAA516C4AC8}" presName="linear" presStyleCnt="0">
        <dgm:presLayoutVars>
          <dgm:animLvl val="lvl"/>
          <dgm:resizeHandles val="exact"/>
        </dgm:presLayoutVars>
      </dgm:prSet>
      <dgm:spPr/>
    </dgm:pt>
    <dgm:pt modelId="{D91BBD4F-2677-4057-8691-7005A1F3E5AB}" type="pres">
      <dgm:prSet presAssocID="{17B68AFA-2D13-4D0A-9217-C3F78A2C1E7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36AB3E0-46B0-4E85-BDEF-DA61D4C9D4D8}" srcId="{88D13697-5C2F-4D3A-A0F3-9CAA516C4AC8}" destId="{17B68AFA-2D13-4D0A-9217-C3F78A2C1E78}" srcOrd="0" destOrd="0" parTransId="{DEBDCFBE-D147-498E-BBED-36001005A25F}" sibTransId="{55902F09-07DB-4AF0-B319-02580A1434F4}"/>
    <dgm:cxn modelId="{849133C3-CA03-49F1-98FA-ECC77CBA02DD}" type="presOf" srcId="{17B68AFA-2D13-4D0A-9217-C3F78A2C1E78}" destId="{D91BBD4F-2677-4057-8691-7005A1F3E5AB}" srcOrd="0" destOrd="0" presId="urn:microsoft.com/office/officeart/2005/8/layout/vList2"/>
    <dgm:cxn modelId="{DED5A187-C3CA-4F65-8F70-44964A7D3BC7}" type="presOf" srcId="{88D13697-5C2F-4D3A-A0F3-9CAA516C4AC8}" destId="{675BA7D6-F985-46FD-A7FF-4D9183C490F7}" srcOrd="0" destOrd="0" presId="urn:microsoft.com/office/officeart/2005/8/layout/vList2"/>
    <dgm:cxn modelId="{5A9F70C1-AF32-48FF-BB78-C9283ADBC5F5}" type="presParOf" srcId="{675BA7D6-F985-46FD-A7FF-4D9183C490F7}" destId="{D91BBD4F-2677-4057-8691-7005A1F3E5A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471136-AFB7-4B42-B1BD-179F2C9216EB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D7F960-6C32-4862-A530-41E40ED8D847}">
      <dgm:prSet/>
      <dgm:spPr/>
      <dgm:t>
        <a:bodyPr/>
        <a:lstStyle/>
        <a:p>
          <a:pPr rtl="0"/>
          <a:r>
            <a:rPr lang="en-US" b="1" smtClean="0"/>
            <a:t>Production of the batteries of EVs</a:t>
          </a:r>
          <a:endParaRPr lang="en-US"/>
        </a:p>
      </dgm:t>
    </dgm:pt>
    <dgm:pt modelId="{6BF86C01-B8E4-4F87-96BC-EB5B50C1F705}" type="parTrans" cxnId="{B87AD51B-5952-4517-893C-0272F3978B02}">
      <dgm:prSet/>
      <dgm:spPr/>
      <dgm:t>
        <a:bodyPr/>
        <a:lstStyle/>
        <a:p>
          <a:endParaRPr lang="en-US"/>
        </a:p>
      </dgm:t>
    </dgm:pt>
    <dgm:pt modelId="{5EC87310-9A5E-42B2-83FC-CC826734EB9C}" type="sibTrans" cxnId="{B87AD51B-5952-4517-893C-0272F3978B02}">
      <dgm:prSet/>
      <dgm:spPr/>
      <dgm:t>
        <a:bodyPr/>
        <a:lstStyle/>
        <a:p>
          <a:endParaRPr lang="en-US"/>
        </a:p>
      </dgm:t>
    </dgm:pt>
    <dgm:pt modelId="{F7E49B3A-7CC9-4D0A-9666-23DA14A80723}" type="pres">
      <dgm:prSet presAssocID="{CD471136-AFB7-4B42-B1BD-179F2C9216EB}" presName="linear" presStyleCnt="0">
        <dgm:presLayoutVars>
          <dgm:animLvl val="lvl"/>
          <dgm:resizeHandles val="exact"/>
        </dgm:presLayoutVars>
      </dgm:prSet>
      <dgm:spPr/>
    </dgm:pt>
    <dgm:pt modelId="{B4AB4AAD-84AA-4EDF-9BAA-91CFE986FFC5}" type="pres">
      <dgm:prSet presAssocID="{E6D7F960-6C32-4862-A530-41E40ED8D847}" presName="parentText" presStyleLbl="node1" presStyleIdx="0" presStyleCnt="1" custScaleY="105209">
        <dgm:presLayoutVars>
          <dgm:chMax val="0"/>
          <dgm:bulletEnabled val="1"/>
        </dgm:presLayoutVars>
      </dgm:prSet>
      <dgm:spPr/>
    </dgm:pt>
  </dgm:ptLst>
  <dgm:cxnLst>
    <dgm:cxn modelId="{3F07E762-DFC2-406E-BD5A-1CE64E585A55}" type="presOf" srcId="{E6D7F960-6C32-4862-A530-41E40ED8D847}" destId="{B4AB4AAD-84AA-4EDF-9BAA-91CFE986FFC5}" srcOrd="0" destOrd="0" presId="urn:microsoft.com/office/officeart/2005/8/layout/vList2"/>
    <dgm:cxn modelId="{B1834F33-2EA9-4D37-AA40-4EED8448C7F1}" type="presOf" srcId="{CD471136-AFB7-4B42-B1BD-179F2C9216EB}" destId="{F7E49B3A-7CC9-4D0A-9666-23DA14A80723}" srcOrd="0" destOrd="0" presId="urn:microsoft.com/office/officeart/2005/8/layout/vList2"/>
    <dgm:cxn modelId="{B87AD51B-5952-4517-893C-0272F3978B02}" srcId="{CD471136-AFB7-4B42-B1BD-179F2C9216EB}" destId="{E6D7F960-6C32-4862-A530-41E40ED8D847}" srcOrd="0" destOrd="0" parTransId="{6BF86C01-B8E4-4F87-96BC-EB5B50C1F705}" sibTransId="{5EC87310-9A5E-42B2-83FC-CC826734EB9C}"/>
    <dgm:cxn modelId="{3222F950-61B1-4D6B-B6D3-DDEFD0528DB2}" type="presParOf" srcId="{F7E49B3A-7CC9-4D0A-9666-23DA14A80723}" destId="{B4AB4AAD-84AA-4EDF-9BAA-91CFE986FFC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079EB9C-4A16-4180-862A-3053231650F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4859071-50CC-48C3-B6E6-F731FAEB091D}">
      <dgm:prSet/>
      <dgm:spPr/>
      <dgm:t>
        <a:bodyPr/>
        <a:lstStyle/>
        <a:p>
          <a:pPr algn="ctr" rtl="0"/>
          <a:r>
            <a:rPr lang="en-US" b="1" dirty="0" smtClean="0"/>
            <a:t>Electric Cars vs Fuel Cars</a:t>
          </a:r>
          <a:endParaRPr lang="en-US" dirty="0"/>
        </a:p>
      </dgm:t>
    </dgm:pt>
    <dgm:pt modelId="{705A3910-9D36-473E-B244-CE4B9247FBCD}" type="parTrans" cxnId="{7444BD36-C0DF-4D29-ACDB-129F28FA1E32}">
      <dgm:prSet/>
      <dgm:spPr/>
      <dgm:t>
        <a:bodyPr/>
        <a:lstStyle/>
        <a:p>
          <a:endParaRPr lang="en-US"/>
        </a:p>
      </dgm:t>
    </dgm:pt>
    <dgm:pt modelId="{1D16183B-BA5F-45EC-BBF8-53422707313F}" type="sibTrans" cxnId="{7444BD36-C0DF-4D29-ACDB-129F28FA1E32}">
      <dgm:prSet/>
      <dgm:spPr/>
      <dgm:t>
        <a:bodyPr/>
        <a:lstStyle/>
        <a:p>
          <a:endParaRPr lang="en-US"/>
        </a:p>
      </dgm:t>
    </dgm:pt>
    <dgm:pt modelId="{A9C1372E-0779-477A-BFBF-461CA797CDE3}" type="pres">
      <dgm:prSet presAssocID="{B079EB9C-4A16-4180-862A-3053231650F1}" presName="linear" presStyleCnt="0">
        <dgm:presLayoutVars>
          <dgm:animLvl val="lvl"/>
          <dgm:resizeHandles val="exact"/>
        </dgm:presLayoutVars>
      </dgm:prSet>
      <dgm:spPr/>
    </dgm:pt>
    <dgm:pt modelId="{7DA63267-B62F-4EE6-BB75-FBBCD7605321}" type="pres">
      <dgm:prSet presAssocID="{64859071-50CC-48C3-B6E6-F731FAEB091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0EFC737-C2F5-40E4-A4C7-1CC47337BDB2}" type="presOf" srcId="{B079EB9C-4A16-4180-862A-3053231650F1}" destId="{A9C1372E-0779-477A-BFBF-461CA797CDE3}" srcOrd="0" destOrd="0" presId="urn:microsoft.com/office/officeart/2005/8/layout/vList2"/>
    <dgm:cxn modelId="{7444BD36-C0DF-4D29-ACDB-129F28FA1E32}" srcId="{B079EB9C-4A16-4180-862A-3053231650F1}" destId="{64859071-50CC-48C3-B6E6-F731FAEB091D}" srcOrd="0" destOrd="0" parTransId="{705A3910-9D36-473E-B244-CE4B9247FBCD}" sibTransId="{1D16183B-BA5F-45EC-BBF8-53422707313F}"/>
    <dgm:cxn modelId="{C935EF5E-DBE0-417B-B74C-BB12E8FE1F80}" type="presOf" srcId="{64859071-50CC-48C3-B6E6-F731FAEB091D}" destId="{7DA63267-B62F-4EE6-BB75-FBBCD7605321}" srcOrd="0" destOrd="0" presId="urn:microsoft.com/office/officeart/2005/8/layout/vList2"/>
    <dgm:cxn modelId="{39D37BB3-A104-4078-A8FE-F4EDF7C5A36F}" type="presParOf" srcId="{A9C1372E-0779-477A-BFBF-461CA797CDE3}" destId="{7DA63267-B62F-4EE6-BB75-FBBCD760532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CECCA1A-56CF-4204-93B7-A210ACA3390A}" type="doc">
      <dgm:prSet loTypeId="urn:microsoft.com/office/officeart/2005/8/layout/default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8B8491D-2580-41A2-9C5D-BB8F01F3010A}">
      <dgm:prSet phldrT="[Text]"/>
      <dgm:spPr/>
      <dgm:t>
        <a:bodyPr/>
        <a:lstStyle/>
        <a:p>
          <a:r>
            <a:rPr lang="en-US" dirty="0"/>
            <a:t>Better for the air we breath</a:t>
          </a:r>
        </a:p>
      </dgm:t>
    </dgm:pt>
    <dgm:pt modelId="{5E1EE7B7-8E25-42CD-83E1-2D9BD599441F}" type="parTrans" cxnId="{B96170CB-20AE-4094-ADC1-037721099B7D}">
      <dgm:prSet/>
      <dgm:spPr/>
      <dgm:t>
        <a:bodyPr/>
        <a:lstStyle/>
        <a:p>
          <a:endParaRPr lang="en-US"/>
        </a:p>
      </dgm:t>
    </dgm:pt>
    <dgm:pt modelId="{F5628F21-4434-468E-B394-A831B5DED450}" type="sibTrans" cxnId="{B96170CB-20AE-4094-ADC1-037721099B7D}">
      <dgm:prSet/>
      <dgm:spPr/>
      <dgm:t>
        <a:bodyPr/>
        <a:lstStyle/>
        <a:p>
          <a:endParaRPr lang="en-US"/>
        </a:p>
      </dgm:t>
    </dgm:pt>
    <dgm:pt modelId="{55DB44EE-9984-405A-A12C-D3C437F0A642}">
      <dgm:prSet phldrT="[Text]"/>
      <dgm:spPr/>
      <dgm:t>
        <a:bodyPr/>
        <a:lstStyle/>
        <a:p>
          <a:r>
            <a:rPr lang="en-US" dirty="0"/>
            <a:t>Skip the Gas Station, Fill-up at home and work</a:t>
          </a:r>
        </a:p>
      </dgm:t>
    </dgm:pt>
    <dgm:pt modelId="{6E630212-49B2-42B1-A860-C65C74D157B0}" type="parTrans" cxnId="{EAA56BF8-82E6-4903-89B0-A62CFEEC923B}">
      <dgm:prSet/>
      <dgm:spPr/>
      <dgm:t>
        <a:bodyPr/>
        <a:lstStyle/>
        <a:p>
          <a:endParaRPr lang="en-US"/>
        </a:p>
      </dgm:t>
    </dgm:pt>
    <dgm:pt modelId="{40FBD881-73A0-4F19-8BDF-A3977F777290}" type="sibTrans" cxnId="{EAA56BF8-82E6-4903-89B0-A62CFEEC923B}">
      <dgm:prSet/>
      <dgm:spPr/>
      <dgm:t>
        <a:bodyPr/>
        <a:lstStyle/>
        <a:p>
          <a:endParaRPr lang="en-US"/>
        </a:p>
      </dgm:t>
    </dgm:pt>
    <dgm:pt modelId="{D7487720-A296-46EB-903B-1A4C5E36FEAA}">
      <dgm:prSet phldrT="[Text]"/>
      <dgm:spPr/>
      <dgm:t>
        <a:bodyPr/>
        <a:lstStyle/>
        <a:p>
          <a:r>
            <a:rPr lang="en-US" dirty="0"/>
            <a:t>Low Maintenance Requirements</a:t>
          </a:r>
        </a:p>
      </dgm:t>
    </dgm:pt>
    <dgm:pt modelId="{74AD4AD5-E0F2-4179-B41C-F7C599500BAF}" type="parTrans" cxnId="{2583F08D-DDAB-465E-AAAD-9941128E3D55}">
      <dgm:prSet/>
      <dgm:spPr/>
      <dgm:t>
        <a:bodyPr/>
        <a:lstStyle/>
        <a:p>
          <a:endParaRPr lang="en-US"/>
        </a:p>
      </dgm:t>
    </dgm:pt>
    <dgm:pt modelId="{F64C89C3-F8B5-4251-A2FF-93697388FEEC}" type="sibTrans" cxnId="{2583F08D-DDAB-465E-AAAD-9941128E3D55}">
      <dgm:prSet/>
      <dgm:spPr/>
      <dgm:t>
        <a:bodyPr/>
        <a:lstStyle/>
        <a:p>
          <a:endParaRPr lang="en-US"/>
        </a:p>
      </dgm:t>
    </dgm:pt>
    <dgm:pt modelId="{ACF08B22-DD07-4FF4-B0F3-A53D19E363CB}">
      <dgm:prSet phldrT="[Text]"/>
      <dgm:spPr/>
      <dgm:t>
        <a:bodyPr/>
        <a:lstStyle/>
        <a:p>
          <a:r>
            <a:rPr lang="en-US" dirty="0"/>
            <a:t>High Performance Vehicles</a:t>
          </a:r>
        </a:p>
      </dgm:t>
    </dgm:pt>
    <dgm:pt modelId="{E990BD02-1A68-43CC-955E-C15572903F18}" type="parTrans" cxnId="{F119DE12-3DFA-484A-AE3C-A02057D0FEF3}">
      <dgm:prSet/>
      <dgm:spPr/>
      <dgm:t>
        <a:bodyPr/>
        <a:lstStyle/>
        <a:p>
          <a:endParaRPr lang="en-US"/>
        </a:p>
      </dgm:t>
    </dgm:pt>
    <dgm:pt modelId="{C6B564F2-5FEC-4320-89A9-9BD25EE88183}" type="sibTrans" cxnId="{F119DE12-3DFA-484A-AE3C-A02057D0FEF3}">
      <dgm:prSet/>
      <dgm:spPr/>
      <dgm:t>
        <a:bodyPr/>
        <a:lstStyle/>
        <a:p>
          <a:endParaRPr lang="en-US"/>
        </a:p>
      </dgm:t>
    </dgm:pt>
    <dgm:pt modelId="{31245BAC-29A7-4A21-AF00-CDCBE57F90C7}">
      <dgm:prSet phldrT="[Text]"/>
      <dgm:spPr/>
      <dgm:t>
        <a:bodyPr/>
        <a:lstStyle/>
        <a:p>
          <a:r>
            <a:rPr lang="en-US" dirty="0"/>
            <a:t>Road Anxiety- A thing of Past</a:t>
          </a:r>
        </a:p>
      </dgm:t>
    </dgm:pt>
    <dgm:pt modelId="{AD5A9593-17D6-4AA0-BC33-ABCEBC74F270}" type="parTrans" cxnId="{7FFF04BF-1DF3-4170-B851-5913A3577373}">
      <dgm:prSet/>
      <dgm:spPr/>
      <dgm:t>
        <a:bodyPr/>
        <a:lstStyle/>
        <a:p>
          <a:endParaRPr lang="en-US"/>
        </a:p>
      </dgm:t>
    </dgm:pt>
    <dgm:pt modelId="{7D74D26B-A600-4804-838F-E120B390678F}" type="sibTrans" cxnId="{7FFF04BF-1DF3-4170-B851-5913A3577373}">
      <dgm:prSet/>
      <dgm:spPr/>
      <dgm:t>
        <a:bodyPr/>
        <a:lstStyle/>
        <a:p>
          <a:endParaRPr lang="en-US"/>
        </a:p>
      </dgm:t>
    </dgm:pt>
    <dgm:pt modelId="{3543F113-DDD4-4F09-BCC3-0013690CB42B}" type="pres">
      <dgm:prSet presAssocID="{5CECCA1A-56CF-4204-93B7-A210ACA3390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69D451-4D35-4079-8042-41C3FDE9389A}" type="pres">
      <dgm:prSet presAssocID="{68B8491D-2580-41A2-9C5D-BB8F01F3010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5CEAFB-CCBF-4173-B716-C1A7FD5101CE}" type="pres">
      <dgm:prSet presAssocID="{F5628F21-4434-468E-B394-A831B5DED450}" presName="sibTrans" presStyleCnt="0"/>
      <dgm:spPr/>
    </dgm:pt>
    <dgm:pt modelId="{8CEE5E3D-6924-42C5-8CAA-55040C741E55}" type="pres">
      <dgm:prSet presAssocID="{55DB44EE-9984-405A-A12C-D3C437F0A64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E6265-45D8-46B0-93ED-2C908E7E6911}" type="pres">
      <dgm:prSet presAssocID="{40FBD881-73A0-4F19-8BDF-A3977F777290}" presName="sibTrans" presStyleCnt="0"/>
      <dgm:spPr/>
    </dgm:pt>
    <dgm:pt modelId="{A29BEC45-3BB6-47CF-9777-7AA5AE4E3861}" type="pres">
      <dgm:prSet presAssocID="{D7487720-A296-46EB-903B-1A4C5E36FEA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D4531E-3F53-4ABA-A137-5C8326AC806B}" type="pres">
      <dgm:prSet presAssocID="{F64C89C3-F8B5-4251-A2FF-93697388FEEC}" presName="sibTrans" presStyleCnt="0"/>
      <dgm:spPr/>
    </dgm:pt>
    <dgm:pt modelId="{6608FC35-D1EC-487A-92C9-EBE0C457643A}" type="pres">
      <dgm:prSet presAssocID="{ACF08B22-DD07-4FF4-B0F3-A53D19E363C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2C4A78-492A-4464-96F5-AD9735D01A4B}" type="pres">
      <dgm:prSet presAssocID="{C6B564F2-5FEC-4320-89A9-9BD25EE88183}" presName="sibTrans" presStyleCnt="0"/>
      <dgm:spPr/>
    </dgm:pt>
    <dgm:pt modelId="{A37CB6ED-5ED3-4BF3-90E8-68FD4C1B5E59}" type="pres">
      <dgm:prSet presAssocID="{31245BAC-29A7-4A21-AF00-CDCBE57F90C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ED4B32-8916-4478-BC95-EAE91C18C144}" type="presOf" srcId="{5CECCA1A-56CF-4204-93B7-A210ACA3390A}" destId="{3543F113-DDD4-4F09-BCC3-0013690CB42B}" srcOrd="0" destOrd="0" presId="urn:microsoft.com/office/officeart/2005/8/layout/default"/>
    <dgm:cxn modelId="{B96170CB-20AE-4094-ADC1-037721099B7D}" srcId="{5CECCA1A-56CF-4204-93B7-A210ACA3390A}" destId="{68B8491D-2580-41A2-9C5D-BB8F01F3010A}" srcOrd="0" destOrd="0" parTransId="{5E1EE7B7-8E25-42CD-83E1-2D9BD599441F}" sibTransId="{F5628F21-4434-468E-B394-A831B5DED450}"/>
    <dgm:cxn modelId="{41F5BB86-7909-4DEB-8605-A3868F37D1CF}" type="presOf" srcId="{ACF08B22-DD07-4FF4-B0F3-A53D19E363CB}" destId="{6608FC35-D1EC-487A-92C9-EBE0C457643A}" srcOrd="0" destOrd="0" presId="urn:microsoft.com/office/officeart/2005/8/layout/default"/>
    <dgm:cxn modelId="{87A250D2-291A-4577-A389-2B56921C4E09}" type="presOf" srcId="{31245BAC-29A7-4A21-AF00-CDCBE57F90C7}" destId="{A37CB6ED-5ED3-4BF3-90E8-68FD4C1B5E59}" srcOrd="0" destOrd="0" presId="urn:microsoft.com/office/officeart/2005/8/layout/default"/>
    <dgm:cxn modelId="{653F0DA3-00B4-436B-8596-C9D4F5B3A3D6}" type="presOf" srcId="{68B8491D-2580-41A2-9C5D-BB8F01F3010A}" destId="{9269D451-4D35-4079-8042-41C3FDE9389A}" srcOrd="0" destOrd="0" presId="urn:microsoft.com/office/officeart/2005/8/layout/default"/>
    <dgm:cxn modelId="{7FFF04BF-1DF3-4170-B851-5913A3577373}" srcId="{5CECCA1A-56CF-4204-93B7-A210ACA3390A}" destId="{31245BAC-29A7-4A21-AF00-CDCBE57F90C7}" srcOrd="4" destOrd="0" parTransId="{AD5A9593-17D6-4AA0-BC33-ABCEBC74F270}" sibTransId="{7D74D26B-A600-4804-838F-E120B390678F}"/>
    <dgm:cxn modelId="{2583F08D-DDAB-465E-AAAD-9941128E3D55}" srcId="{5CECCA1A-56CF-4204-93B7-A210ACA3390A}" destId="{D7487720-A296-46EB-903B-1A4C5E36FEAA}" srcOrd="2" destOrd="0" parTransId="{74AD4AD5-E0F2-4179-B41C-F7C599500BAF}" sibTransId="{F64C89C3-F8B5-4251-A2FF-93697388FEEC}"/>
    <dgm:cxn modelId="{EF1444E2-6950-4E14-B377-01C7C15345F3}" type="presOf" srcId="{D7487720-A296-46EB-903B-1A4C5E36FEAA}" destId="{A29BEC45-3BB6-47CF-9777-7AA5AE4E3861}" srcOrd="0" destOrd="0" presId="urn:microsoft.com/office/officeart/2005/8/layout/default"/>
    <dgm:cxn modelId="{F119DE12-3DFA-484A-AE3C-A02057D0FEF3}" srcId="{5CECCA1A-56CF-4204-93B7-A210ACA3390A}" destId="{ACF08B22-DD07-4FF4-B0F3-A53D19E363CB}" srcOrd="3" destOrd="0" parTransId="{E990BD02-1A68-43CC-955E-C15572903F18}" sibTransId="{C6B564F2-5FEC-4320-89A9-9BD25EE88183}"/>
    <dgm:cxn modelId="{EAA56BF8-82E6-4903-89B0-A62CFEEC923B}" srcId="{5CECCA1A-56CF-4204-93B7-A210ACA3390A}" destId="{55DB44EE-9984-405A-A12C-D3C437F0A642}" srcOrd="1" destOrd="0" parTransId="{6E630212-49B2-42B1-A860-C65C74D157B0}" sibTransId="{40FBD881-73A0-4F19-8BDF-A3977F777290}"/>
    <dgm:cxn modelId="{5DA89A15-29B1-4936-9DF8-EC74CD177C5F}" type="presOf" srcId="{55DB44EE-9984-405A-A12C-D3C437F0A642}" destId="{8CEE5E3D-6924-42C5-8CAA-55040C741E55}" srcOrd="0" destOrd="0" presId="urn:microsoft.com/office/officeart/2005/8/layout/default"/>
    <dgm:cxn modelId="{05A33F8F-12CC-42F8-BC4F-C4A33D5CEE84}" type="presParOf" srcId="{3543F113-DDD4-4F09-BCC3-0013690CB42B}" destId="{9269D451-4D35-4079-8042-41C3FDE9389A}" srcOrd="0" destOrd="0" presId="urn:microsoft.com/office/officeart/2005/8/layout/default"/>
    <dgm:cxn modelId="{2F94D0E6-C7AC-4B1C-B1C1-28C4F1BEB0BE}" type="presParOf" srcId="{3543F113-DDD4-4F09-BCC3-0013690CB42B}" destId="{B05CEAFB-CCBF-4173-B716-C1A7FD5101CE}" srcOrd="1" destOrd="0" presId="urn:microsoft.com/office/officeart/2005/8/layout/default"/>
    <dgm:cxn modelId="{C5CF4253-6957-43A5-BA6F-F04AD3BA6D9E}" type="presParOf" srcId="{3543F113-DDD4-4F09-BCC3-0013690CB42B}" destId="{8CEE5E3D-6924-42C5-8CAA-55040C741E55}" srcOrd="2" destOrd="0" presId="urn:microsoft.com/office/officeart/2005/8/layout/default"/>
    <dgm:cxn modelId="{2DE970D8-41C9-4AF7-B175-F212FCEB1A77}" type="presParOf" srcId="{3543F113-DDD4-4F09-BCC3-0013690CB42B}" destId="{C7CE6265-45D8-46B0-93ED-2C908E7E6911}" srcOrd="3" destOrd="0" presId="urn:microsoft.com/office/officeart/2005/8/layout/default"/>
    <dgm:cxn modelId="{F2D2571A-B387-4A99-B722-CFC51E4D09D3}" type="presParOf" srcId="{3543F113-DDD4-4F09-BCC3-0013690CB42B}" destId="{A29BEC45-3BB6-47CF-9777-7AA5AE4E3861}" srcOrd="4" destOrd="0" presId="urn:microsoft.com/office/officeart/2005/8/layout/default"/>
    <dgm:cxn modelId="{9E933536-76B1-4C05-A825-A8E0154C9A4E}" type="presParOf" srcId="{3543F113-DDD4-4F09-BCC3-0013690CB42B}" destId="{9ED4531E-3F53-4ABA-A137-5C8326AC806B}" srcOrd="5" destOrd="0" presId="urn:microsoft.com/office/officeart/2005/8/layout/default"/>
    <dgm:cxn modelId="{6DA9B7FC-BC44-441A-A5B0-609B874FBE35}" type="presParOf" srcId="{3543F113-DDD4-4F09-BCC3-0013690CB42B}" destId="{6608FC35-D1EC-487A-92C9-EBE0C457643A}" srcOrd="6" destOrd="0" presId="urn:microsoft.com/office/officeart/2005/8/layout/default"/>
    <dgm:cxn modelId="{22245834-0F78-4574-997A-C09D2FD0CCF4}" type="presParOf" srcId="{3543F113-DDD4-4F09-BCC3-0013690CB42B}" destId="{922C4A78-492A-4464-96F5-AD9735D01A4B}" srcOrd="7" destOrd="0" presId="urn:microsoft.com/office/officeart/2005/8/layout/default"/>
    <dgm:cxn modelId="{FE7472F2-CC63-4D7B-AFBC-5BB7215A9693}" type="presParOf" srcId="{3543F113-DDD4-4F09-BCC3-0013690CB42B}" destId="{A37CB6ED-5ED3-4BF3-90E8-68FD4C1B5E59}" srcOrd="8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98DC39E-BC4E-42C3-B91F-6A43ED8B4476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D69DEBB-6321-49D5-B671-417C86770FB7}">
      <dgm:prSet/>
      <dgm:spPr/>
      <dgm:t>
        <a:bodyPr/>
        <a:lstStyle/>
        <a:p>
          <a:pPr rtl="0"/>
          <a:r>
            <a:rPr lang="en-US" b="1" dirty="0" smtClean="0"/>
            <a:t>Electric Cars vs Fuel Cars(Stats Wise)</a:t>
          </a:r>
          <a:endParaRPr lang="en-US" dirty="0"/>
        </a:p>
      </dgm:t>
    </dgm:pt>
    <dgm:pt modelId="{68D5CA48-CF11-42A6-A322-278B9AD3856A}" type="parTrans" cxnId="{5D07BDB6-1476-4272-AC4F-0D78745D549B}">
      <dgm:prSet/>
      <dgm:spPr/>
      <dgm:t>
        <a:bodyPr/>
        <a:lstStyle/>
        <a:p>
          <a:endParaRPr lang="en-US"/>
        </a:p>
      </dgm:t>
    </dgm:pt>
    <dgm:pt modelId="{2FD7D59A-756E-4EC8-9896-7C20C0F84731}" type="sibTrans" cxnId="{5D07BDB6-1476-4272-AC4F-0D78745D549B}">
      <dgm:prSet/>
      <dgm:spPr/>
      <dgm:t>
        <a:bodyPr/>
        <a:lstStyle/>
        <a:p>
          <a:endParaRPr lang="en-US"/>
        </a:p>
      </dgm:t>
    </dgm:pt>
    <dgm:pt modelId="{16C50B99-2AC2-49F2-83D8-F932330A3620}" type="pres">
      <dgm:prSet presAssocID="{698DC39E-BC4E-42C3-B91F-6A43ED8B4476}" presName="linear" presStyleCnt="0">
        <dgm:presLayoutVars>
          <dgm:animLvl val="lvl"/>
          <dgm:resizeHandles val="exact"/>
        </dgm:presLayoutVars>
      </dgm:prSet>
      <dgm:spPr/>
    </dgm:pt>
    <dgm:pt modelId="{A77A0162-F9A9-4B59-815D-6D176837EF78}" type="pres">
      <dgm:prSet presAssocID="{ED69DEBB-6321-49D5-B671-417C86770FB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D07BDB6-1476-4272-AC4F-0D78745D549B}" srcId="{698DC39E-BC4E-42C3-B91F-6A43ED8B4476}" destId="{ED69DEBB-6321-49D5-B671-417C86770FB7}" srcOrd="0" destOrd="0" parTransId="{68D5CA48-CF11-42A6-A322-278B9AD3856A}" sibTransId="{2FD7D59A-756E-4EC8-9896-7C20C0F84731}"/>
    <dgm:cxn modelId="{EB9C9294-D7E0-453F-9B2E-D42D933D619C}" type="presOf" srcId="{ED69DEBB-6321-49D5-B671-417C86770FB7}" destId="{A77A0162-F9A9-4B59-815D-6D176837EF78}" srcOrd="0" destOrd="0" presId="urn:microsoft.com/office/officeart/2005/8/layout/vList2"/>
    <dgm:cxn modelId="{CA1814B3-EB99-4082-9443-8DA21D7FC428}" type="presOf" srcId="{698DC39E-BC4E-42C3-B91F-6A43ED8B4476}" destId="{16C50B99-2AC2-49F2-83D8-F932330A3620}" srcOrd="0" destOrd="0" presId="urn:microsoft.com/office/officeart/2005/8/layout/vList2"/>
    <dgm:cxn modelId="{26086D37-40C2-4C9C-8AC1-062E5F1C4485}" type="presParOf" srcId="{16C50B99-2AC2-49F2-83D8-F932330A3620}" destId="{A77A0162-F9A9-4B59-815D-6D176837EF7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70F0E-E52C-4DB3-8250-FF584EECC996}">
      <dsp:nvSpPr>
        <dsp:cNvPr id="0" name=""/>
        <dsp:cNvSpPr/>
      </dsp:nvSpPr>
      <dsp:spPr>
        <a:xfrm>
          <a:off x="2118360" y="0"/>
          <a:ext cx="4267200" cy="42672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463F9-11B3-4902-952C-2FD7744A2F52}">
      <dsp:nvSpPr>
        <dsp:cNvPr id="0" name=""/>
        <dsp:cNvSpPr/>
      </dsp:nvSpPr>
      <dsp:spPr>
        <a:xfrm>
          <a:off x="4251960" y="427136"/>
          <a:ext cx="2773680" cy="6067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Introduction</a:t>
          </a:r>
          <a:endParaRPr lang="en-US" sz="1500" kern="1200"/>
        </a:p>
      </dsp:txBody>
      <dsp:txXfrm>
        <a:off x="4281579" y="456755"/>
        <a:ext cx="2714442" cy="547504"/>
      </dsp:txXfrm>
    </dsp:sp>
    <dsp:sp modelId="{809E17B2-5A91-4ECC-99A9-7F985AD432F4}">
      <dsp:nvSpPr>
        <dsp:cNvPr id="0" name=""/>
        <dsp:cNvSpPr/>
      </dsp:nvSpPr>
      <dsp:spPr>
        <a:xfrm>
          <a:off x="4251960" y="1109722"/>
          <a:ext cx="2773680" cy="6067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Electric car vs fuel car</a:t>
          </a:r>
          <a:endParaRPr lang="en-US" sz="1500" kern="1200"/>
        </a:p>
      </dsp:txBody>
      <dsp:txXfrm>
        <a:off x="4281579" y="1139341"/>
        <a:ext cx="2714442" cy="547504"/>
      </dsp:txXfrm>
    </dsp:sp>
    <dsp:sp modelId="{FD35C1FF-E150-4E08-9066-1CC280BA7672}">
      <dsp:nvSpPr>
        <dsp:cNvPr id="0" name=""/>
        <dsp:cNvSpPr/>
      </dsp:nvSpPr>
      <dsp:spPr>
        <a:xfrm>
          <a:off x="4251960" y="1792307"/>
          <a:ext cx="2773680" cy="6067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Electric cars impact on environment.</a:t>
          </a:r>
          <a:endParaRPr lang="en-US" sz="1500" kern="1200" dirty="0"/>
        </a:p>
      </dsp:txBody>
      <dsp:txXfrm>
        <a:off x="4281579" y="1821926"/>
        <a:ext cx="2714442" cy="547504"/>
      </dsp:txXfrm>
    </dsp:sp>
    <dsp:sp modelId="{E9EACECA-993A-482A-9E7A-D55F662E393A}">
      <dsp:nvSpPr>
        <dsp:cNvPr id="0" name=""/>
        <dsp:cNvSpPr/>
      </dsp:nvSpPr>
      <dsp:spPr>
        <a:xfrm>
          <a:off x="4251960" y="2474892"/>
          <a:ext cx="2773680" cy="6067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Fact and Figures</a:t>
          </a:r>
          <a:endParaRPr lang="en-US" sz="1500" kern="1200" dirty="0"/>
        </a:p>
      </dsp:txBody>
      <dsp:txXfrm>
        <a:off x="4281579" y="2504511"/>
        <a:ext cx="2714442" cy="547504"/>
      </dsp:txXfrm>
    </dsp:sp>
    <dsp:sp modelId="{EF2512CE-40E6-49C9-BB61-2C027AF91B74}">
      <dsp:nvSpPr>
        <dsp:cNvPr id="0" name=""/>
        <dsp:cNvSpPr/>
      </dsp:nvSpPr>
      <dsp:spPr>
        <a:xfrm>
          <a:off x="4251960" y="3157477"/>
          <a:ext cx="2773680" cy="6067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Conclusion</a:t>
          </a:r>
          <a:endParaRPr lang="en-US" sz="1500" kern="1200" dirty="0"/>
        </a:p>
      </dsp:txBody>
      <dsp:txXfrm>
        <a:off x="4281579" y="3187096"/>
        <a:ext cx="2714442" cy="54750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89381-DA51-4832-B229-46122C241030}">
      <dsp:nvSpPr>
        <dsp:cNvPr id="0" name=""/>
        <dsp:cNvSpPr/>
      </dsp:nvSpPr>
      <dsp:spPr>
        <a:xfrm rot="10800000">
          <a:off x="1339634" y="885"/>
          <a:ext cx="4763262" cy="5594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07" tIns="57150" rIns="10668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80% of energy is transferred directly to power the car.</a:t>
          </a:r>
          <a:endParaRPr lang="en-US" sz="1500" kern="1200"/>
        </a:p>
      </dsp:txBody>
      <dsp:txXfrm rot="10800000">
        <a:off x="1479499" y="885"/>
        <a:ext cx="4623397" cy="559462"/>
      </dsp:txXfrm>
    </dsp:sp>
    <dsp:sp modelId="{FCCBCEAD-C496-423E-B0FF-3961D15364DF}">
      <dsp:nvSpPr>
        <dsp:cNvPr id="0" name=""/>
        <dsp:cNvSpPr/>
      </dsp:nvSpPr>
      <dsp:spPr>
        <a:xfrm>
          <a:off x="1059903" y="885"/>
          <a:ext cx="559462" cy="55946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FE652-304F-4719-B641-0723645CB457}">
      <dsp:nvSpPr>
        <dsp:cNvPr id="0" name=""/>
        <dsp:cNvSpPr/>
      </dsp:nvSpPr>
      <dsp:spPr>
        <a:xfrm rot="10800000">
          <a:off x="1339634" y="727352"/>
          <a:ext cx="4763262" cy="5594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07" tIns="57150" rIns="10668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Gasoline Vehicles costs $37 Billion in Health and Climate each year.</a:t>
          </a:r>
          <a:endParaRPr lang="en-US" sz="1500" kern="1200"/>
        </a:p>
      </dsp:txBody>
      <dsp:txXfrm rot="10800000">
        <a:off x="1479499" y="727352"/>
        <a:ext cx="4623397" cy="559462"/>
      </dsp:txXfrm>
    </dsp:sp>
    <dsp:sp modelId="{D8E35D09-FE35-4A93-95F0-26472C9FCAF5}">
      <dsp:nvSpPr>
        <dsp:cNvPr id="0" name=""/>
        <dsp:cNvSpPr/>
      </dsp:nvSpPr>
      <dsp:spPr>
        <a:xfrm>
          <a:off x="1059903" y="727352"/>
          <a:ext cx="559462" cy="55946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8117C3-9FF4-4DC6-813D-DE3750A6418C}">
      <dsp:nvSpPr>
        <dsp:cNvPr id="0" name=""/>
        <dsp:cNvSpPr/>
      </dsp:nvSpPr>
      <dsp:spPr>
        <a:xfrm rot="10800000">
          <a:off x="1339634" y="1453818"/>
          <a:ext cx="4763262" cy="5594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07" tIns="57150" rIns="10668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Switching to electric vehicle can reduce 50% carbon footprint.</a:t>
          </a:r>
          <a:endParaRPr lang="en-US" sz="1500" kern="1200"/>
        </a:p>
      </dsp:txBody>
      <dsp:txXfrm rot="10800000">
        <a:off x="1479499" y="1453818"/>
        <a:ext cx="4623397" cy="559462"/>
      </dsp:txXfrm>
    </dsp:sp>
    <dsp:sp modelId="{E8DA8A59-8B99-42E1-A387-C1236565C93C}">
      <dsp:nvSpPr>
        <dsp:cNvPr id="0" name=""/>
        <dsp:cNvSpPr/>
      </dsp:nvSpPr>
      <dsp:spPr>
        <a:xfrm>
          <a:off x="1059903" y="1453818"/>
          <a:ext cx="559462" cy="55946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5EA942-98AB-4684-A331-23F27FDF7C36}">
      <dsp:nvSpPr>
        <dsp:cNvPr id="0" name=""/>
        <dsp:cNvSpPr/>
      </dsp:nvSpPr>
      <dsp:spPr>
        <a:xfrm rot="10800000">
          <a:off x="1339634" y="2180285"/>
          <a:ext cx="4763262" cy="5594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07" tIns="57150" rIns="10668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Cost to power electric vehicle is half the cost per mile to power it by gasoline.</a:t>
          </a:r>
          <a:endParaRPr lang="en-US" sz="1500" kern="1200"/>
        </a:p>
      </dsp:txBody>
      <dsp:txXfrm rot="10800000">
        <a:off x="1479499" y="2180285"/>
        <a:ext cx="4623397" cy="559462"/>
      </dsp:txXfrm>
    </dsp:sp>
    <dsp:sp modelId="{EADFA66C-3DB6-4B6B-8EE4-28A83A2F71D1}">
      <dsp:nvSpPr>
        <dsp:cNvPr id="0" name=""/>
        <dsp:cNvSpPr/>
      </dsp:nvSpPr>
      <dsp:spPr>
        <a:xfrm>
          <a:off x="1059903" y="2180285"/>
          <a:ext cx="559462" cy="55946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F330F7-E16E-44F7-A645-F9A8DB5EBAE0}">
      <dsp:nvSpPr>
        <dsp:cNvPr id="0" name=""/>
        <dsp:cNvSpPr/>
      </dsp:nvSpPr>
      <dsp:spPr>
        <a:xfrm rot="10800000">
          <a:off x="1339634" y="2906751"/>
          <a:ext cx="4763262" cy="5594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07" tIns="57150" rIns="10668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Electric Prices are much more stable than Gas prices.</a:t>
          </a:r>
          <a:endParaRPr lang="en-US" sz="1500" kern="1200"/>
        </a:p>
      </dsp:txBody>
      <dsp:txXfrm rot="10800000">
        <a:off x="1479499" y="2906751"/>
        <a:ext cx="4623397" cy="559462"/>
      </dsp:txXfrm>
    </dsp:sp>
    <dsp:sp modelId="{9784DD3B-1F35-4086-BAC9-BFCAFEEEAE6C}">
      <dsp:nvSpPr>
        <dsp:cNvPr id="0" name=""/>
        <dsp:cNvSpPr/>
      </dsp:nvSpPr>
      <dsp:spPr>
        <a:xfrm>
          <a:off x="1059903" y="2906751"/>
          <a:ext cx="559462" cy="55946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95284-D224-497F-ADB6-4D3372079D09}">
      <dsp:nvSpPr>
        <dsp:cNvPr id="0" name=""/>
        <dsp:cNvSpPr/>
      </dsp:nvSpPr>
      <dsp:spPr>
        <a:xfrm>
          <a:off x="0" y="6160"/>
          <a:ext cx="4664418" cy="6955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smtClean="0"/>
            <a:t>FACTS AND FIGURES</a:t>
          </a:r>
          <a:endParaRPr lang="en-US" sz="2900" kern="1200"/>
        </a:p>
      </dsp:txBody>
      <dsp:txXfrm>
        <a:off x="33955" y="40115"/>
        <a:ext cx="4596508" cy="62765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43459A-EF72-4BC5-9ABD-77B62FEC5426}">
      <dsp:nvSpPr>
        <dsp:cNvPr id="0" name=""/>
        <dsp:cNvSpPr/>
      </dsp:nvSpPr>
      <dsp:spPr>
        <a:xfrm>
          <a:off x="0" y="6160"/>
          <a:ext cx="4664418" cy="6955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smtClean="0"/>
            <a:t>FACTS AND FIGURES</a:t>
          </a:r>
          <a:endParaRPr lang="en-US" sz="2900" kern="1200"/>
        </a:p>
      </dsp:txBody>
      <dsp:txXfrm>
        <a:off x="33955" y="40115"/>
        <a:ext cx="4596508" cy="62765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3D1FA-31AA-46C4-B133-9FFB49B90520}">
      <dsp:nvSpPr>
        <dsp:cNvPr id="0" name=""/>
        <dsp:cNvSpPr/>
      </dsp:nvSpPr>
      <dsp:spPr>
        <a:xfrm>
          <a:off x="0" y="3607"/>
          <a:ext cx="4343400" cy="9833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1" kern="1200" dirty="0" smtClean="0"/>
            <a:t>Conclusion</a:t>
          </a:r>
          <a:endParaRPr lang="en-US" sz="4100" kern="1200" dirty="0"/>
        </a:p>
      </dsp:txBody>
      <dsp:txXfrm>
        <a:off x="48005" y="51612"/>
        <a:ext cx="4247390" cy="88737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C71D5-5D3A-429B-9261-7F6E54CEEE9F}">
      <dsp:nvSpPr>
        <dsp:cNvPr id="0" name=""/>
        <dsp:cNvSpPr/>
      </dsp:nvSpPr>
      <dsp:spPr>
        <a:xfrm>
          <a:off x="571499" y="0"/>
          <a:ext cx="4495800" cy="44958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C02C74-3844-49D8-9848-ECDD49D18600}">
      <dsp:nvSpPr>
        <dsp:cNvPr id="0" name=""/>
        <dsp:cNvSpPr/>
      </dsp:nvSpPr>
      <dsp:spPr>
        <a:xfrm>
          <a:off x="998600" y="427101"/>
          <a:ext cx="1753362" cy="1753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The future is all Electric.</a:t>
          </a:r>
          <a:endParaRPr lang="en-US" sz="2000" kern="1200"/>
        </a:p>
      </dsp:txBody>
      <dsp:txXfrm>
        <a:off x="1084192" y="512693"/>
        <a:ext cx="1582178" cy="1582178"/>
      </dsp:txXfrm>
    </dsp:sp>
    <dsp:sp modelId="{83DE52C7-56CD-4F9D-96D8-D65062CAED71}">
      <dsp:nvSpPr>
        <dsp:cNvPr id="0" name=""/>
        <dsp:cNvSpPr/>
      </dsp:nvSpPr>
      <dsp:spPr>
        <a:xfrm>
          <a:off x="2886837" y="427101"/>
          <a:ext cx="1753362" cy="1753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A perfect substitution for Fuel Cars.</a:t>
          </a:r>
          <a:endParaRPr lang="en-US" sz="2000" kern="1200"/>
        </a:p>
      </dsp:txBody>
      <dsp:txXfrm>
        <a:off x="2972429" y="512693"/>
        <a:ext cx="1582178" cy="1582178"/>
      </dsp:txXfrm>
    </dsp:sp>
    <dsp:sp modelId="{3412A1D7-B3CF-44F2-B33A-7586811C9802}">
      <dsp:nvSpPr>
        <dsp:cNvPr id="0" name=""/>
        <dsp:cNvSpPr/>
      </dsp:nvSpPr>
      <dsp:spPr>
        <a:xfrm>
          <a:off x="998600" y="2315337"/>
          <a:ext cx="1753362" cy="1753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Better performance and stability.</a:t>
          </a:r>
          <a:endParaRPr lang="en-US" sz="2000" kern="1200"/>
        </a:p>
      </dsp:txBody>
      <dsp:txXfrm>
        <a:off x="1084192" y="2400929"/>
        <a:ext cx="1582178" cy="1582178"/>
      </dsp:txXfrm>
    </dsp:sp>
    <dsp:sp modelId="{0AE4A663-A019-48D3-A604-E93EF621750E}">
      <dsp:nvSpPr>
        <dsp:cNvPr id="0" name=""/>
        <dsp:cNvSpPr/>
      </dsp:nvSpPr>
      <dsp:spPr>
        <a:xfrm>
          <a:off x="2886837" y="2315337"/>
          <a:ext cx="1753362" cy="1753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User-friendly and easy to drive.</a:t>
          </a:r>
          <a:endParaRPr lang="en-US" sz="2000" kern="1200"/>
        </a:p>
      </dsp:txBody>
      <dsp:txXfrm>
        <a:off x="2972429" y="2400929"/>
        <a:ext cx="1582178" cy="1582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3FABB-50B4-47D7-A3BA-428F1426538A}">
      <dsp:nvSpPr>
        <dsp:cNvPr id="0" name=""/>
        <dsp:cNvSpPr/>
      </dsp:nvSpPr>
      <dsp:spPr>
        <a:xfrm>
          <a:off x="0" y="43841"/>
          <a:ext cx="11020182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What is Electric Car?</a:t>
          </a:r>
          <a:endParaRPr lang="en-US" sz="3100" kern="1200"/>
        </a:p>
      </dsp:txBody>
      <dsp:txXfrm>
        <a:off x="36296" y="80137"/>
        <a:ext cx="10947590" cy="670943"/>
      </dsp:txXfrm>
    </dsp:sp>
    <dsp:sp modelId="{96BCDA58-D769-4CB8-BFF1-5076FE17EF71}">
      <dsp:nvSpPr>
        <dsp:cNvPr id="0" name=""/>
        <dsp:cNvSpPr/>
      </dsp:nvSpPr>
      <dsp:spPr>
        <a:xfrm>
          <a:off x="0" y="787376"/>
          <a:ext cx="11020182" cy="3015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891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smtClean="0"/>
            <a:t>An </a:t>
          </a:r>
          <a:r>
            <a:rPr lang="en-US" sz="2400" b="1" kern="1200" smtClean="0"/>
            <a:t>electric car</a:t>
          </a:r>
          <a:r>
            <a:rPr lang="en-US" sz="2400" kern="1200" smtClean="0"/>
            <a:t> is a </a:t>
          </a:r>
          <a:r>
            <a:rPr lang="en-US" sz="2400" kern="1200" smtClean="0">
              <a:hlinkClick xmlns:r="http://schemas.openxmlformats.org/officeDocument/2006/relationships" r:id="rId1"/>
            </a:rPr>
            <a:t>car</a:t>
          </a:r>
          <a:r>
            <a:rPr lang="en-US" sz="2400" kern="1200" smtClean="0"/>
            <a:t> which is propelled by one or more </a:t>
          </a:r>
          <a:r>
            <a:rPr lang="en-US" sz="2400" kern="1200" smtClean="0">
              <a:hlinkClick xmlns:r="http://schemas.openxmlformats.org/officeDocument/2006/relationships" r:id="rId2"/>
            </a:rPr>
            <a:t>electric motors</a:t>
          </a:r>
          <a:r>
            <a:rPr lang="en-US" sz="2400" kern="1200" smtClean="0"/>
            <a:t>, using energy stored in </a:t>
          </a:r>
          <a:r>
            <a:rPr lang="en-US" sz="2400" u="sng" kern="1200" smtClean="0">
              <a:hlinkClick xmlns:r="http://schemas.openxmlformats.org/officeDocument/2006/relationships" r:id="rId3"/>
            </a:rPr>
            <a:t>rechargeable batteries</a:t>
          </a:r>
          <a:r>
            <a:rPr lang="en-US" sz="2400" kern="1200" smtClean="0"/>
            <a:t>.</a:t>
          </a:r>
          <a:endParaRPr lang="en-US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smtClean="0"/>
            <a:t>Electric cars are quieter, have no </a:t>
          </a:r>
          <a:r>
            <a:rPr lang="en-US" sz="2400" kern="1200" smtClean="0">
              <a:hlinkClick xmlns:r="http://schemas.openxmlformats.org/officeDocument/2006/relationships" r:id="rId4"/>
            </a:rPr>
            <a:t>exhaust emissions</a:t>
          </a:r>
          <a:r>
            <a:rPr lang="en-US" sz="2400" kern="1200" smtClean="0"/>
            <a:t>, and lower </a:t>
          </a:r>
          <a:r>
            <a:rPr lang="en-US" sz="2400" kern="1200" smtClean="0">
              <a:hlinkClick xmlns:r="http://schemas.openxmlformats.org/officeDocument/2006/relationships" r:id="rId5"/>
            </a:rPr>
            <a:t>emissions</a:t>
          </a:r>
          <a:r>
            <a:rPr lang="en-US" sz="2400" kern="1200" smtClean="0"/>
            <a:t> overall.</a:t>
          </a:r>
          <a:endParaRPr lang="en-US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smtClean="0"/>
            <a:t>Charging an electric car can be done at a variety of </a:t>
          </a:r>
          <a:r>
            <a:rPr lang="en-US" sz="2400" kern="1200" smtClean="0">
              <a:hlinkClick xmlns:r="http://schemas.openxmlformats.org/officeDocument/2006/relationships" r:id="rId6"/>
            </a:rPr>
            <a:t>charging stations</a:t>
          </a:r>
          <a:r>
            <a:rPr lang="en-US" sz="2400" kern="1200" smtClean="0"/>
            <a:t>; these charging stations can be installed in both houses and public areas.</a:t>
          </a:r>
          <a:endParaRPr lang="en-US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smtClean="0"/>
            <a:t>Electric cars </a:t>
          </a:r>
          <a:r>
            <a:rPr lang="en-US" sz="2400" u="sng" kern="1200" smtClean="0"/>
            <a:t>accelerate faster </a:t>
          </a:r>
          <a:r>
            <a:rPr lang="en-US" sz="2400" kern="1200" smtClean="0"/>
            <a:t>than vehicles with traditional fuel engines – so they feel lighter to drive.</a:t>
          </a:r>
          <a:endParaRPr lang="en-US" sz="2400" kern="1200"/>
        </a:p>
      </dsp:txBody>
      <dsp:txXfrm>
        <a:off x="0" y="787376"/>
        <a:ext cx="11020182" cy="30159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286B7-8726-4FFD-9DF2-83564680B6DC}">
      <dsp:nvSpPr>
        <dsp:cNvPr id="0" name=""/>
        <dsp:cNvSpPr/>
      </dsp:nvSpPr>
      <dsp:spPr>
        <a:xfrm>
          <a:off x="0" y="517385"/>
          <a:ext cx="6476999" cy="463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687" tIns="437388" rIns="502687" bIns="149352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The first practical electric cars were produced in the 1880s by Gustave </a:t>
          </a:r>
          <a:r>
            <a:rPr lang="en-US" sz="2100" kern="1200" dirty="0" err="1" smtClean="0"/>
            <a:t>Trouve</a:t>
          </a:r>
          <a:r>
            <a:rPr lang="en-US" sz="2100" kern="1200" dirty="0" smtClean="0"/>
            <a:t>.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In 1884, over 20 years before the </a:t>
          </a:r>
          <a:r>
            <a:rPr lang="en-US" sz="2100" kern="1200" smtClean="0">
              <a:hlinkClick xmlns:r="http://schemas.openxmlformats.org/officeDocument/2006/relationships" r:id="rId1"/>
            </a:rPr>
            <a:t>Ford Model T</a:t>
          </a:r>
          <a:r>
            <a:rPr lang="en-US" sz="2100" kern="1200" smtClean="0"/>
            <a:t>, </a:t>
          </a:r>
          <a:r>
            <a:rPr lang="en-US" sz="2100" kern="1200" smtClean="0">
              <a:hlinkClick xmlns:r="http://schemas.openxmlformats.org/officeDocument/2006/relationships" r:id="rId2"/>
            </a:rPr>
            <a:t>Thomas Parker</a:t>
          </a:r>
          <a:r>
            <a:rPr lang="en-US" sz="2100" kern="1200" smtClean="0"/>
            <a:t> built a practical production electric car in </a:t>
          </a:r>
          <a:r>
            <a:rPr lang="en-US" sz="2100" kern="1200" smtClean="0">
              <a:hlinkClick xmlns:r="http://schemas.openxmlformats.org/officeDocument/2006/relationships" r:id="rId3"/>
            </a:rPr>
            <a:t>Wolverhampton</a:t>
          </a:r>
          <a:r>
            <a:rPr lang="en-US" sz="2100" kern="1200" smtClean="0"/>
            <a:t> using his own specially designed high-capacity rechargeable batteries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Electric cars were among the preferred for automobile in the late 19th and early 20th century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The electric vehicle stock peaked at approximately 30,000 vehicles at the turn of the 20th century.</a:t>
          </a:r>
          <a:endParaRPr lang="en-US" sz="2100" kern="1200"/>
        </a:p>
      </dsp:txBody>
      <dsp:txXfrm>
        <a:off x="0" y="517385"/>
        <a:ext cx="6476999" cy="4630500"/>
      </dsp:txXfrm>
    </dsp:sp>
    <dsp:sp modelId="{02AF1DDB-80D9-425F-997B-CAC43CD4244C}">
      <dsp:nvSpPr>
        <dsp:cNvPr id="0" name=""/>
        <dsp:cNvSpPr/>
      </dsp:nvSpPr>
      <dsp:spPr>
        <a:xfrm>
          <a:off x="323849" y="207425"/>
          <a:ext cx="4533899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371" tIns="0" rIns="171371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History of Electric Cars</a:t>
          </a:r>
          <a:endParaRPr lang="en-US" sz="2100" kern="1200" dirty="0"/>
        </a:p>
      </dsp:txBody>
      <dsp:txXfrm>
        <a:off x="354111" y="237687"/>
        <a:ext cx="4473375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CC94D-0601-45EE-BDA9-8E11F2B2B435}">
      <dsp:nvSpPr>
        <dsp:cNvPr id="0" name=""/>
        <dsp:cNvSpPr/>
      </dsp:nvSpPr>
      <dsp:spPr>
        <a:xfrm>
          <a:off x="0" y="43201"/>
          <a:ext cx="4800600" cy="623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smtClean="0"/>
            <a:t>Electric Cars in Modern Era</a:t>
          </a:r>
          <a:endParaRPr lang="en-US" sz="2600" kern="1200"/>
        </a:p>
      </dsp:txBody>
      <dsp:txXfrm>
        <a:off x="30442" y="73643"/>
        <a:ext cx="4739716" cy="562726"/>
      </dsp:txXfrm>
    </dsp:sp>
    <dsp:sp modelId="{D2D96D99-7DF9-4E66-AF6A-23D0DE2D4F18}">
      <dsp:nvSpPr>
        <dsp:cNvPr id="0" name=""/>
        <dsp:cNvSpPr/>
      </dsp:nvSpPr>
      <dsp:spPr>
        <a:xfrm>
          <a:off x="0" y="666811"/>
          <a:ext cx="4800600" cy="279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9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Tesla currently dominating in this sector.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Tesla delivered 500,000 vehicles in 2020.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Electric cars hold One-fourth of market share which is increasing rapidly.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New emerging companies includes Envoy Technology, Hyliion, Ztractor etc. </a:t>
          </a:r>
          <a:endParaRPr lang="en-US" sz="2000" kern="1200"/>
        </a:p>
      </dsp:txBody>
      <dsp:txXfrm>
        <a:off x="0" y="666811"/>
        <a:ext cx="4800600" cy="27986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BBD4F-2677-4057-8691-7005A1F3E5AB}">
      <dsp:nvSpPr>
        <dsp:cNvPr id="0" name=""/>
        <dsp:cNvSpPr/>
      </dsp:nvSpPr>
      <dsp:spPr>
        <a:xfrm>
          <a:off x="0" y="81512"/>
          <a:ext cx="6324600" cy="5756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Are electric cars better for the environment?</a:t>
          </a:r>
          <a:endParaRPr lang="en-US" sz="2400" kern="1200"/>
        </a:p>
      </dsp:txBody>
      <dsp:txXfrm>
        <a:off x="28100" y="109612"/>
        <a:ext cx="6268400" cy="5194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AB4AAD-84AA-4EDF-9BAA-91CFE986FFC5}">
      <dsp:nvSpPr>
        <dsp:cNvPr id="0" name=""/>
        <dsp:cNvSpPr/>
      </dsp:nvSpPr>
      <dsp:spPr>
        <a:xfrm>
          <a:off x="0" y="2484"/>
          <a:ext cx="7086600" cy="7570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smtClean="0"/>
            <a:t>Production of the batteries of EVs</a:t>
          </a:r>
          <a:endParaRPr lang="en-US" sz="3000" kern="1200"/>
        </a:p>
      </dsp:txBody>
      <dsp:txXfrm>
        <a:off x="36955" y="39439"/>
        <a:ext cx="7012690" cy="6831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A63267-B62F-4EE6-BB75-FBBCD7605321}">
      <dsp:nvSpPr>
        <dsp:cNvPr id="0" name=""/>
        <dsp:cNvSpPr/>
      </dsp:nvSpPr>
      <dsp:spPr>
        <a:xfrm>
          <a:off x="0" y="4987"/>
          <a:ext cx="5499099" cy="5996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Electric Cars vs Fuel Cars</a:t>
          </a:r>
          <a:endParaRPr lang="en-US" sz="2500" kern="1200" dirty="0"/>
        </a:p>
      </dsp:txBody>
      <dsp:txXfrm>
        <a:off x="29271" y="34258"/>
        <a:ext cx="5440557" cy="5410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69D451-4D35-4079-8042-41C3FDE9389A}">
      <dsp:nvSpPr>
        <dsp:cNvPr id="0" name=""/>
        <dsp:cNvSpPr/>
      </dsp:nvSpPr>
      <dsp:spPr>
        <a:xfrm>
          <a:off x="1221978" y="2645"/>
          <a:ext cx="2706687" cy="162401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Better for the air we breath</a:t>
          </a:r>
        </a:p>
      </dsp:txBody>
      <dsp:txXfrm>
        <a:off x="1221978" y="2645"/>
        <a:ext cx="2706687" cy="1624012"/>
      </dsp:txXfrm>
    </dsp:sp>
    <dsp:sp modelId="{8CEE5E3D-6924-42C5-8CAA-55040C741E55}">
      <dsp:nvSpPr>
        <dsp:cNvPr id="0" name=""/>
        <dsp:cNvSpPr/>
      </dsp:nvSpPr>
      <dsp:spPr>
        <a:xfrm>
          <a:off x="4199334" y="2645"/>
          <a:ext cx="2706687" cy="16240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Skip the Gas Station, Fill-up at home and work</a:t>
          </a:r>
        </a:p>
      </dsp:txBody>
      <dsp:txXfrm>
        <a:off x="4199334" y="2645"/>
        <a:ext cx="2706687" cy="1624012"/>
      </dsp:txXfrm>
    </dsp:sp>
    <dsp:sp modelId="{A29BEC45-3BB6-47CF-9777-7AA5AE4E3861}">
      <dsp:nvSpPr>
        <dsp:cNvPr id="0" name=""/>
        <dsp:cNvSpPr/>
      </dsp:nvSpPr>
      <dsp:spPr>
        <a:xfrm>
          <a:off x="1221978" y="1897327"/>
          <a:ext cx="2706687" cy="162401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Low Maintenance Requirements</a:t>
          </a:r>
        </a:p>
      </dsp:txBody>
      <dsp:txXfrm>
        <a:off x="1221978" y="1897327"/>
        <a:ext cx="2706687" cy="1624012"/>
      </dsp:txXfrm>
    </dsp:sp>
    <dsp:sp modelId="{6608FC35-D1EC-487A-92C9-EBE0C457643A}">
      <dsp:nvSpPr>
        <dsp:cNvPr id="0" name=""/>
        <dsp:cNvSpPr/>
      </dsp:nvSpPr>
      <dsp:spPr>
        <a:xfrm>
          <a:off x="4199334" y="1897327"/>
          <a:ext cx="2706687" cy="162401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High Performance Vehicles</a:t>
          </a:r>
        </a:p>
      </dsp:txBody>
      <dsp:txXfrm>
        <a:off x="4199334" y="1897327"/>
        <a:ext cx="2706687" cy="1624012"/>
      </dsp:txXfrm>
    </dsp:sp>
    <dsp:sp modelId="{A37CB6ED-5ED3-4BF3-90E8-68FD4C1B5E59}">
      <dsp:nvSpPr>
        <dsp:cNvPr id="0" name=""/>
        <dsp:cNvSpPr/>
      </dsp:nvSpPr>
      <dsp:spPr>
        <a:xfrm>
          <a:off x="2710656" y="3792008"/>
          <a:ext cx="2706687" cy="162401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Road Anxiety- A thing of Past</a:t>
          </a:r>
        </a:p>
      </dsp:txBody>
      <dsp:txXfrm>
        <a:off x="2710656" y="3792008"/>
        <a:ext cx="2706687" cy="162401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A0162-F9A9-4B59-815D-6D176837EF78}">
      <dsp:nvSpPr>
        <dsp:cNvPr id="0" name=""/>
        <dsp:cNvSpPr/>
      </dsp:nvSpPr>
      <dsp:spPr>
        <a:xfrm>
          <a:off x="0" y="166567"/>
          <a:ext cx="6096000" cy="6955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Electric Cars vs Fuel Cars(Stats Wise)</a:t>
          </a:r>
          <a:endParaRPr lang="en-US" sz="2900" kern="1200" dirty="0"/>
        </a:p>
      </dsp:txBody>
      <dsp:txXfrm>
        <a:off x="33955" y="200522"/>
        <a:ext cx="6028090" cy="627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12" Type="http://schemas.openxmlformats.org/officeDocument/2006/relationships/image" Target="../media/image10.jp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5.xml"/><Relationship Id="rId7" Type="http://schemas.openxmlformats.org/officeDocument/2006/relationships/hyperlink" Target="https://co2.myclimate.org/en/offset_further_emissions" TargetMode="Externa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image" Target="../media/image6.jpe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Electric Cars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“The point of doing this is to just give a hardcore </a:t>
            </a:r>
            <a:r>
              <a:rPr lang="en-US" dirty="0" err="1"/>
              <a:t>smackdown</a:t>
            </a:r>
            <a:r>
              <a:rPr lang="en-US"/>
              <a:t> to </a:t>
            </a:r>
            <a:r>
              <a:rPr lang="en-US" dirty="0"/>
              <a:t>gasoline cars” ~ Elon Musk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lobal Electric Vehicle Top 20 — EV Sales Repo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33400"/>
            <a:ext cx="50292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133599"/>
            <a:ext cx="4648200" cy="3197055"/>
          </a:xfrm>
          <a:prstGeom prst="rect">
            <a:avLst/>
          </a:prstGeom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08144176"/>
              </p:ext>
            </p:extLst>
          </p:nvPr>
        </p:nvGraphicFramePr>
        <p:xfrm>
          <a:off x="1091514" y="990600"/>
          <a:ext cx="4664418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7843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909" y="897924"/>
            <a:ext cx="7696200" cy="5669534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89005556"/>
              </p:ext>
            </p:extLst>
          </p:nvPr>
        </p:nvGraphicFramePr>
        <p:xfrm>
          <a:off x="3733800" y="161206"/>
          <a:ext cx="4664418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382965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54543770"/>
              </p:ext>
            </p:extLst>
          </p:nvPr>
        </p:nvGraphicFramePr>
        <p:xfrm>
          <a:off x="1866900" y="304800"/>
          <a:ext cx="4343400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77818599"/>
              </p:ext>
            </p:extLst>
          </p:nvPr>
        </p:nvGraphicFramePr>
        <p:xfrm>
          <a:off x="1219200" y="1634331"/>
          <a:ext cx="56388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xmlns="" id="{B2DFE6AE-DAF7-416F-BB15-FE018C2F27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660650"/>
            <a:ext cx="3733800" cy="24431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5757037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5600" y="914400"/>
            <a:ext cx="5791200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0" y="2667000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You may ask your questions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4495800"/>
            <a:ext cx="23871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Team Members: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Ehtesham Zafar Jan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Hassan Ali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Raza </a:t>
            </a:r>
            <a:r>
              <a:rPr lang="en-US" dirty="0" err="1"/>
              <a:t>Abidi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Furqan</a:t>
            </a:r>
            <a:r>
              <a:rPr lang="en-US" dirty="0"/>
              <a:t> </a:t>
            </a:r>
            <a:r>
              <a:rPr lang="en-US" dirty="0" err="1"/>
              <a:t>Fazal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Aliyan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4AA428D-3AEE-4B63-A8DF-B01B57F46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266" y="32004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552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smtClean="0"/>
              <a:t>Content</a:t>
            </a:r>
            <a:r>
              <a:rPr lang="en-US" b="1" dirty="0" smtClean="0"/>
              <a:t>s:</a:t>
            </a:r>
            <a:endParaRPr b="1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57449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00600" y="457200"/>
            <a:ext cx="2618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304800" y="1752600"/>
          <a:ext cx="11020182" cy="3847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065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60389883"/>
              </p:ext>
            </p:extLst>
          </p:nvPr>
        </p:nvGraphicFramePr>
        <p:xfrm>
          <a:off x="1066800" y="1085961"/>
          <a:ext cx="6476999" cy="5355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History of the electric vehicle - Wikipedi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085961"/>
            <a:ext cx="3276600" cy="238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lectric vehicles in Kentucky – Land, Air &amp; Wat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5" y="3810000"/>
            <a:ext cx="325755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79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78108942"/>
              </p:ext>
            </p:extLst>
          </p:nvPr>
        </p:nvGraphicFramePr>
        <p:xfrm>
          <a:off x="533400" y="2025825"/>
          <a:ext cx="4800600" cy="3508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2600" y="1600200"/>
            <a:ext cx="6395258" cy="42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46683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695896712"/>
              </p:ext>
            </p:extLst>
          </p:nvPr>
        </p:nvGraphicFramePr>
        <p:xfrm>
          <a:off x="228600" y="304800"/>
          <a:ext cx="6324600" cy="738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A28F818-EC27-468F-A745-A84E6CAEFC27}"/>
              </a:ext>
            </a:extLst>
          </p:cNvPr>
          <p:cNvSpPr txBox="1"/>
          <p:nvPr/>
        </p:nvSpPr>
        <p:spPr>
          <a:xfrm>
            <a:off x="228600" y="1066800"/>
            <a:ext cx="11887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Improving the air quality because these electric vehicles have no tailpipe, thus reducing green house gas emissions, for example CO2.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Over a year, just one electric car on the roads can save an average </a:t>
            </a:r>
            <a:r>
              <a:rPr lang="en-US" dirty="0">
                <a:hlinkClick r:id="rId7"/>
              </a:rPr>
              <a:t>1.5 million grams of CO2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 Therefore, participate in global warming prevention.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Making cleaner streets and a better environment for pedestrians </a:t>
            </a:r>
          </a:p>
          <a:p>
            <a:r>
              <a:rPr lang="en-US" dirty="0"/>
              <a:t>  and cyclists.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They help to reduce noise pollution because their engine is much </a:t>
            </a:r>
          </a:p>
          <a:p>
            <a:r>
              <a:rPr lang="en-US" dirty="0"/>
              <a:t>quieter than traditional cars, so a very peaceful environment is maintained.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1B7C841-4424-43D2-952F-F8FC2C9BA9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6404" y="2667000"/>
            <a:ext cx="5180518" cy="277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1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82718250"/>
              </p:ext>
            </p:extLst>
          </p:nvPr>
        </p:nvGraphicFramePr>
        <p:xfrm>
          <a:off x="381000" y="457200"/>
          <a:ext cx="70866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0B4E9AA-6FEB-4247-B40B-3E9D7DBC4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184" y="1295400"/>
            <a:ext cx="11368216" cy="5184086"/>
          </a:xfrm>
        </p:spPr>
        <p:txBody>
          <a:bodyPr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A recent study by a group of German researchers at the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Thinktank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Economic Research Institute (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ifo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)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abouts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Evs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The emissions associated with the manufacture of electric car batteries, which numerous studies generate very different quantities, also have great uncertainties.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Battery output emissions may have a major effect on the climatic benefits of electricity vehicles as prices decrease, and car producers start to provide larger batteries with longer driving distances.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Around half of the emissions from battery production come from the electricity used in manufacturing and assembling the batteries.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Producing batteries in regions with relatively low-carbon electricity or in factories powered by renewable energy, as will be the case for the batteries used in the best-selling Tesla Model 3, can substantially reduce battery emissions.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23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26435631"/>
              </p:ext>
            </p:extLst>
          </p:nvPr>
        </p:nvGraphicFramePr>
        <p:xfrm>
          <a:off x="3371850" y="457200"/>
          <a:ext cx="5499100" cy="60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89280264"/>
              </p:ext>
            </p:extLst>
          </p:nvPr>
        </p:nvGraphicFramePr>
        <p:xfrm>
          <a:off x="2057400" y="12954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2648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31420053"/>
              </p:ext>
            </p:extLst>
          </p:nvPr>
        </p:nvGraphicFramePr>
        <p:xfrm>
          <a:off x="685800" y="457200"/>
          <a:ext cx="6096000" cy="1028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62377677"/>
              </p:ext>
            </p:extLst>
          </p:nvPr>
        </p:nvGraphicFramePr>
        <p:xfrm>
          <a:off x="152400" y="2152650"/>
          <a:ext cx="7162800" cy="3467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26" name="Picture 2" descr="Electric Vehicles Vs Traditional Vehicles: Why Go Electric? - Noodoe EV -  Smart Electric Vehicle Charging Solutions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514600"/>
            <a:ext cx="48768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76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345</TotalTime>
  <Words>580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Candara</vt:lpstr>
      <vt:lpstr>Consolas</vt:lpstr>
      <vt:lpstr>Wingdings</vt:lpstr>
      <vt:lpstr>Tech Computer 16x9</vt:lpstr>
      <vt:lpstr>Electric Cars</vt:lpstr>
      <vt:lpstr>Contents: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Cars</dc:title>
  <dc:creator>Ehtesham Zafar</dc:creator>
  <cp:lastModifiedBy>Ehtesham Zafar</cp:lastModifiedBy>
  <cp:revision>53</cp:revision>
  <dcterms:created xsi:type="dcterms:W3CDTF">2021-03-27T12:00:08Z</dcterms:created>
  <dcterms:modified xsi:type="dcterms:W3CDTF">2021-04-07T15:29:53Z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