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9" r:id="rId2"/>
    <p:sldId id="273" r:id="rId3"/>
    <p:sldId id="274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3E65C-8013-4133-B648-BC2DBA3775B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C96EAD-BA50-4544-8E5F-7496BEB853C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Takes less time.</a:t>
          </a:r>
          <a:endParaRPr lang="en-US" sz="2000" b="1" dirty="0">
            <a:solidFill>
              <a:schemeClr val="bg1"/>
            </a:solidFill>
          </a:endParaRPr>
        </a:p>
      </dgm:t>
    </dgm:pt>
    <dgm:pt modelId="{60F076EA-3407-459B-B18E-2A48FD042A84}" type="parTrans" cxnId="{34CF6A55-F26E-45AD-93CA-8ABC0BCC0547}">
      <dgm:prSet/>
      <dgm:spPr/>
      <dgm:t>
        <a:bodyPr/>
        <a:lstStyle/>
        <a:p>
          <a:endParaRPr lang="en-US"/>
        </a:p>
      </dgm:t>
    </dgm:pt>
    <dgm:pt modelId="{75252312-067F-4B6E-8E50-6705BC58CD47}" type="sibTrans" cxnId="{34CF6A55-F26E-45AD-93CA-8ABC0BCC0547}">
      <dgm:prSet/>
      <dgm:spPr/>
      <dgm:t>
        <a:bodyPr/>
        <a:lstStyle/>
        <a:p>
          <a:endParaRPr lang="en-US"/>
        </a:p>
      </dgm:t>
    </dgm:pt>
    <dgm:pt modelId="{9A7BF73B-48FC-4ECF-A2D4-0669E84358B6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Needs no composing.</a:t>
          </a:r>
          <a:endParaRPr lang="en-US" b="1" dirty="0">
            <a:solidFill>
              <a:schemeClr val="bg1"/>
            </a:solidFill>
          </a:endParaRPr>
        </a:p>
      </dgm:t>
    </dgm:pt>
    <dgm:pt modelId="{EB869EED-6D8F-4DE9-8079-2E765D997FF7}" type="parTrans" cxnId="{CD851ECC-A11F-4955-B5C8-AEC032DC2813}">
      <dgm:prSet/>
      <dgm:spPr/>
      <dgm:t>
        <a:bodyPr/>
        <a:lstStyle/>
        <a:p>
          <a:endParaRPr lang="en-US"/>
        </a:p>
      </dgm:t>
    </dgm:pt>
    <dgm:pt modelId="{910BBCB8-1DA2-4F57-AAA1-9F99FFF78085}" type="sibTrans" cxnId="{CD851ECC-A11F-4955-B5C8-AEC032DC2813}">
      <dgm:prSet/>
      <dgm:spPr/>
      <dgm:t>
        <a:bodyPr/>
        <a:lstStyle/>
        <a:p>
          <a:endParaRPr lang="en-US"/>
        </a:p>
      </dgm:t>
    </dgm:pt>
    <dgm:pt modelId="{99310AAA-2B34-405E-AFCC-8A7B180CD5C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Gives us an opportunity to be part of human community.</a:t>
          </a:r>
          <a:endParaRPr lang="en-US" b="1" dirty="0">
            <a:solidFill>
              <a:schemeClr val="bg1"/>
            </a:solidFill>
          </a:endParaRPr>
        </a:p>
      </dgm:t>
    </dgm:pt>
    <dgm:pt modelId="{D22A4F44-102D-4B94-BBEE-FF7F47D9B5BA}" type="parTrans" cxnId="{5ECD169E-9C8E-4A74-8296-1871AAF1E040}">
      <dgm:prSet/>
      <dgm:spPr/>
      <dgm:t>
        <a:bodyPr/>
        <a:lstStyle/>
        <a:p>
          <a:endParaRPr lang="en-US"/>
        </a:p>
      </dgm:t>
    </dgm:pt>
    <dgm:pt modelId="{4703CB38-0982-4D53-B3A2-D5F91A64334B}" type="sibTrans" cxnId="{5ECD169E-9C8E-4A74-8296-1871AAF1E040}">
      <dgm:prSet/>
      <dgm:spPr/>
      <dgm:t>
        <a:bodyPr/>
        <a:lstStyle/>
        <a:p>
          <a:endParaRPr lang="en-US"/>
        </a:p>
      </dgm:t>
    </dgm:pt>
    <dgm:pt modelId="{EE8522C6-F1A5-4AB6-A1C5-A3667619B42F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Provides opportunity for feedback.</a:t>
          </a:r>
          <a:endParaRPr lang="en-US" sz="2000" b="1" dirty="0">
            <a:solidFill>
              <a:schemeClr val="bg1"/>
            </a:solidFill>
          </a:endParaRPr>
        </a:p>
      </dgm:t>
    </dgm:pt>
    <dgm:pt modelId="{D2FB094D-F599-40A3-9413-CCA5FABED160}" type="parTrans" cxnId="{C3E238B2-1F28-4DBA-8733-4EBBE19CEF4B}">
      <dgm:prSet/>
      <dgm:spPr/>
      <dgm:t>
        <a:bodyPr/>
        <a:lstStyle/>
        <a:p>
          <a:endParaRPr lang="en-US"/>
        </a:p>
      </dgm:t>
    </dgm:pt>
    <dgm:pt modelId="{95A30B8C-D8D4-47A6-80D3-11610C0ECD2A}" type="sibTrans" cxnId="{C3E238B2-1F28-4DBA-8733-4EBBE19CEF4B}">
      <dgm:prSet/>
      <dgm:spPr/>
      <dgm:t>
        <a:bodyPr/>
        <a:lstStyle/>
        <a:p>
          <a:endParaRPr lang="en-US"/>
        </a:p>
      </dgm:t>
    </dgm:pt>
    <dgm:pt modelId="{76FD55B1-DCA1-4F20-A217-F16C704F2B83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Gets the support of non-verbal communication.</a:t>
          </a:r>
          <a:endParaRPr lang="en-US" sz="2000" b="1" dirty="0">
            <a:solidFill>
              <a:schemeClr val="bg1"/>
            </a:solidFill>
          </a:endParaRPr>
        </a:p>
      </dgm:t>
    </dgm:pt>
    <dgm:pt modelId="{F7FB5541-7080-4FAC-9157-FCEF97975152}" type="parTrans" cxnId="{60C27C5E-83A6-41FE-9210-003D1B2B0057}">
      <dgm:prSet/>
      <dgm:spPr/>
      <dgm:t>
        <a:bodyPr/>
        <a:lstStyle/>
        <a:p>
          <a:endParaRPr lang="en-US"/>
        </a:p>
      </dgm:t>
    </dgm:pt>
    <dgm:pt modelId="{7BF7800C-4649-4B87-A2C4-BB0EB4B68A77}" type="sibTrans" cxnId="{60C27C5E-83A6-41FE-9210-003D1B2B0057}">
      <dgm:prSet/>
      <dgm:spPr/>
      <dgm:t>
        <a:bodyPr/>
        <a:lstStyle/>
        <a:p>
          <a:endParaRPr lang="en-US"/>
        </a:p>
      </dgm:t>
    </dgm:pt>
    <dgm:pt modelId="{BA22B5BF-FB3F-49E1-BBBF-8C9866CDCEE5}" type="pres">
      <dgm:prSet presAssocID="{DF43E65C-8013-4133-B648-BC2DBA3775B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9AE950-CC75-49F5-9EF1-60C425AC924D}" type="pres">
      <dgm:prSet presAssocID="{00C96EAD-BA50-4544-8E5F-7496BEB853C4}" presName="parentLin" presStyleCnt="0"/>
      <dgm:spPr/>
    </dgm:pt>
    <dgm:pt modelId="{6E292C51-D614-4A12-9ADC-7034E2D1080F}" type="pres">
      <dgm:prSet presAssocID="{00C96EAD-BA50-4544-8E5F-7496BEB853C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F69E9EA-385B-481F-AF05-87D832AC2992}" type="pres">
      <dgm:prSet presAssocID="{00C96EAD-BA50-4544-8E5F-7496BEB853C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1D4AA-C8D0-4FB9-BBD7-8E663B003541}" type="pres">
      <dgm:prSet presAssocID="{00C96EAD-BA50-4544-8E5F-7496BEB853C4}" presName="negativeSpace" presStyleCnt="0"/>
      <dgm:spPr/>
    </dgm:pt>
    <dgm:pt modelId="{D6A51199-E3AC-4DFA-8431-F7B17708600A}" type="pres">
      <dgm:prSet presAssocID="{00C96EAD-BA50-4544-8E5F-7496BEB853C4}" presName="childText" presStyleLbl="conFgAcc1" presStyleIdx="0" presStyleCnt="5">
        <dgm:presLayoutVars>
          <dgm:bulletEnabled val="1"/>
        </dgm:presLayoutVars>
      </dgm:prSet>
      <dgm:spPr/>
    </dgm:pt>
    <dgm:pt modelId="{EE4ADB41-886D-4E61-84B0-8957C8C76D14}" type="pres">
      <dgm:prSet presAssocID="{75252312-067F-4B6E-8E50-6705BC58CD47}" presName="spaceBetweenRectangles" presStyleCnt="0"/>
      <dgm:spPr/>
    </dgm:pt>
    <dgm:pt modelId="{DB819A0B-0021-4A80-ACAF-9DD562777C26}" type="pres">
      <dgm:prSet presAssocID="{9A7BF73B-48FC-4ECF-A2D4-0669E84358B6}" presName="parentLin" presStyleCnt="0"/>
      <dgm:spPr/>
    </dgm:pt>
    <dgm:pt modelId="{BEB9B942-EC3D-495B-ADC9-5602AA9D3CEE}" type="pres">
      <dgm:prSet presAssocID="{9A7BF73B-48FC-4ECF-A2D4-0669E84358B6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E86FC93-D8C8-4623-8C7E-BC2DAC46D1BA}" type="pres">
      <dgm:prSet presAssocID="{9A7BF73B-48FC-4ECF-A2D4-0669E84358B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BB7BA-28B8-4221-B577-D21E4CAEC0EC}" type="pres">
      <dgm:prSet presAssocID="{9A7BF73B-48FC-4ECF-A2D4-0669E84358B6}" presName="negativeSpace" presStyleCnt="0"/>
      <dgm:spPr/>
    </dgm:pt>
    <dgm:pt modelId="{0A9600E2-C6C3-40A8-BEDF-7C8F32FED523}" type="pres">
      <dgm:prSet presAssocID="{9A7BF73B-48FC-4ECF-A2D4-0669E84358B6}" presName="childText" presStyleLbl="conFgAcc1" presStyleIdx="1" presStyleCnt="5">
        <dgm:presLayoutVars>
          <dgm:bulletEnabled val="1"/>
        </dgm:presLayoutVars>
      </dgm:prSet>
      <dgm:spPr/>
    </dgm:pt>
    <dgm:pt modelId="{9D1D9CD3-DDB6-43B6-8424-64DE96E46E69}" type="pres">
      <dgm:prSet presAssocID="{910BBCB8-1DA2-4F57-AAA1-9F99FFF78085}" presName="spaceBetweenRectangles" presStyleCnt="0"/>
      <dgm:spPr/>
    </dgm:pt>
    <dgm:pt modelId="{5FBEEF09-E7B1-4A6A-9D71-8D4F95ED9011}" type="pres">
      <dgm:prSet presAssocID="{EE8522C6-F1A5-4AB6-A1C5-A3667619B42F}" presName="parentLin" presStyleCnt="0"/>
      <dgm:spPr/>
    </dgm:pt>
    <dgm:pt modelId="{1CB18CF9-D4A9-4380-A41C-3C8A8821ADD3}" type="pres">
      <dgm:prSet presAssocID="{EE8522C6-F1A5-4AB6-A1C5-A3667619B42F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6D69E6B-0126-4825-BDD9-B7546D8E5B17}" type="pres">
      <dgm:prSet presAssocID="{EE8522C6-F1A5-4AB6-A1C5-A3667619B42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422D9-FA90-4596-9E9B-B0B859F040F8}" type="pres">
      <dgm:prSet presAssocID="{EE8522C6-F1A5-4AB6-A1C5-A3667619B42F}" presName="negativeSpace" presStyleCnt="0"/>
      <dgm:spPr/>
    </dgm:pt>
    <dgm:pt modelId="{B81B9E69-39BC-462C-B333-5B9429D2E147}" type="pres">
      <dgm:prSet presAssocID="{EE8522C6-F1A5-4AB6-A1C5-A3667619B42F}" presName="childText" presStyleLbl="conFgAcc1" presStyleIdx="2" presStyleCnt="5">
        <dgm:presLayoutVars>
          <dgm:bulletEnabled val="1"/>
        </dgm:presLayoutVars>
      </dgm:prSet>
      <dgm:spPr/>
    </dgm:pt>
    <dgm:pt modelId="{84A811E9-DCB3-446B-95E2-3A6EF318A7AD}" type="pres">
      <dgm:prSet presAssocID="{95A30B8C-D8D4-47A6-80D3-11610C0ECD2A}" presName="spaceBetweenRectangles" presStyleCnt="0"/>
      <dgm:spPr/>
    </dgm:pt>
    <dgm:pt modelId="{97DE5D0D-360F-4646-AF42-5C28AB467840}" type="pres">
      <dgm:prSet presAssocID="{76FD55B1-DCA1-4F20-A217-F16C704F2B83}" presName="parentLin" presStyleCnt="0"/>
      <dgm:spPr/>
    </dgm:pt>
    <dgm:pt modelId="{C4AABF64-2BC0-459C-825E-F8DA18491DE0}" type="pres">
      <dgm:prSet presAssocID="{76FD55B1-DCA1-4F20-A217-F16C704F2B83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0E07BD86-17D3-4965-8AFF-9EE48AEE4CE0}" type="pres">
      <dgm:prSet presAssocID="{76FD55B1-DCA1-4F20-A217-F16C704F2B8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611FF-68D8-433C-9BC7-FD1080062118}" type="pres">
      <dgm:prSet presAssocID="{76FD55B1-DCA1-4F20-A217-F16C704F2B83}" presName="negativeSpace" presStyleCnt="0"/>
      <dgm:spPr/>
    </dgm:pt>
    <dgm:pt modelId="{584B02CC-9D15-421B-910C-E083CE7424B9}" type="pres">
      <dgm:prSet presAssocID="{76FD55B1-DCA1-4F20-A217-F16C704F2B83}" presName="childText" presStyleLbl="conFgAcc1" presStyleIdx="3" presStyleCnt="5">
        <dgm:presLayoutVars>
          <dgm:bulletEnabled val="1"/>
        </dgm:presLayoutVars>
      </dgm:prSet>
      <dgm:spPr/>
    </dgm:pt>
    <dgm:pt modelId="{2A3198F6-FDB9-4FA8-B209-25A3D6803D16}" type="pres">
      <dgm:prSet presAssocID="{7BF7800C-4649-4B87-A2C4-BB0EB4B68A77}" presName="spaceBetweenRectangles" presStyleCnt="0"/>
      <dgm:spPr/>
    </dgm:pt>
    <dgm:pt modelId="{439E1036-A1B0-4F40-9FFE-DA66AD7B8AFC}" type="pres">
      <dgm:prSet presAssocID="{99310AAA-2B34-405E-AFCC-8A7B180CD5C4}" presName="parentLin" presStyleCnt="0"/>
      <dgm:spPr/>
    </dgm:pt>
    <dgm:pt modelId="{E66DCEE1-87CF-4478-AD34-AA99FF03E9B2}" type="pres">
      <dgm:prSet presAssocID="{99310AAA-2B34-405E-AFCC-8A7B180CD5C4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56E06FA2-4E44-4557-A06E-7541DFA598FD}" type="pres">
      <dgm:prSet presAssocID="{99310AAA-2B34-405E-AFCC-8A7B180CD5C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C876E-B7F7-4804-B36E-4F13FC4C28C8}" type="pres">
      <dgm:prSet presAssocID="{99310AAA-2B34-405E-AFCC-8A7B180CD5C4}" presName="negativeSpace" presStyleCnt="0"/>
      <dgm:spPr/>
    </dgm:pt>
    <dgm:pt modelId="{2B2ADB73-1A1D-4562-9338-5298317A757E}" type="pres">
      <dgm:prSet presAssocID="{99310AAA-2B34-405E-AFCC-8A7B180CD5C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652451F-81E8-4D13-9C6B-CB9149145B26}" type="presOf" srcId="{76FD55B1-DCA1-4F20-A217-F16C704F2B83}" destId="{0E07BD86-17D3-4965-8AFF-9EE48AEE4CE0}" srcOrd="1" destOrd="0" presId="urn:microsoft.com/office/officeart/2005/8/layout/list1"/>
    <dgm:cxn modelId="{A8E99674-2424-4D66-9A71-345383CFCCA8}" type="presOf" srcId="{EE8522C6-F1A5-4AB6-A1C5-A3667619B42F}" destId="{1CB18CF9-D4A9-4380-A41C-3C8A8821ADD3}" srcOrd="0" destOrd="0" presId="urn:microsoft.com/office/officeart/2005/8/layout/list1"/>
    <dgm:cxn modelId="{5ECD169E-9C8E-4A74-8296-1871AAF1E040}" srcId="{DF43E65C-8013-4133-B648-BC2DBA3775B8}" destId="{99310AAA-2B34-405E-AFCC-8A7B180CD5C4}" srcOrd="4" destOrd="0" parTransId="{D22A4F44-102D-4B94-BBEE-FF7F47D9B5BA}" sibTransId="{4703CB38-0982-4D53-B3A2-D5F91A64334B}"/>
    <dgm:cxn modelId="{C3E238B2-1F28-4DBA-8733-4EBBE19CEF4B}" srcId="{DF43E65C-8013-4133-B648-BC2DBA3775B8}" destId="{EE8522C6-F1A5-4AB6-A1C5-A3667619B42F}" srcOrd="2" destOrd="0" parTransId="{D2FB094D-F599-40A3-9413-CCA5FABED160}" sibTransId="{95A30B8C-D8D4-47A6-80D3-11610C0ECD2A}"/>
    <dgm:cxn modelId="{72E9822D-B8A5-4F08-BCC7-C352556643B6}" type="presOf" srcId="{9A7BF73B-48FC-4ECF-A2D4-0669E84358B6}" destId="{FE86FC93-D8C8-4623-8C7E-BC2DAC46D1BA}" srcOrd="1" destOrd="0" presId="urn:microsoft.com/office/officeart/2005/8/layout/list1"/>
    <dgm:cxn modelId="{F1681241-EAAC-4E33-9EBF-B5E31A49D271}" type="presOf" srcId="{99310AAA-2B34-405E-AFCC-8A7B180CD5C4}" destId="{56E06FA2-4E44-4557-A06E-7541DFA598FD}" srcOrd="1" destOrd="0" presId="urn:microsoft.com/office/officeart/2005/8/layout/list1"/>
    <dgm:cxn modelId="{C215421F-7B1A-4E16-8942-5743708E0E0E}" type="presOf" srcId="{00C96EAD-BA50-4544-8E5F-7496BEB853C4}" destId="{6F69E9EA-385B-481F-AF05-87D832AC2992}" srcOrd="1" destOrd="0" presId="urn:microsoft.com/office/officeart/2005/8/layout/list1"/>
    <dgm:cxn modelId="{AC2A4F8D-B091-4EDB-92F9-1CB5C41D4DC0}" type="presOf" srcId="{EE8522C6-F1A5-4AB6-A1C5-A3667619B42F}" destId="{76D69E6B-0126-4825-BDD9-B7546D8E5B17}" srcOrd="1" destOrd="0" presId="urn:microsoft.com/office/officeart/2005/8/layout/list1"/>
    <dgm:cxn modelId="{8A0545D6-A424-4436-8F74-456D2FE4D203}" type="presOf" srcId="{9A7BF73B-48FC-4ECF-A2D4-0669E84358B6}" destId="{BEB9B942-EC3D-495B-ADC9-5602AA9D3CEE}" srcOrd="0" destOrd="0" presId="urn:microsoft.com/office/officeart/2005/8/layout/list1"/>
    <dgm:cxn modelId="{CD851ECC-A11F-4955-B5C8-AEC032DC2813}" srcId="{DF43E65C-8013-4133-B648-BC2DBA3775B8}" destId="{9A7BF73B-48FC-4ECF-A2D4-0669E84358B6}" srcOrd="1" destOrd="0" parTransId="{EB869EED-6D8F-4DE9-8079-2E765D997FF7}" sibTransId="{910BBCB8-1DA2-4F57-AAA1-9F99FFF78085}"/>
    <dgm:cxn modelId="{60C27C5E-83A6-41FE-9210-003D1B2B0057}" srcId="{DF43E65C-8013-4133-B648-BC2DBA3775B8}" destId="{76FD55B1-DCA1-4F20-A217-F16C704F2B83}" srcOrd="3" destOrd="0" parTransId="{F7FB5541-7080-4FAC-9157-FCEF97975152}" sibTransId="{7BF7800C-4649-4B87-A2C4-BB0EB4B68A77}"/>
    <dgm:cxn modelId="{34CF6A55-F26E-45AD-93CA-8ABC0BCC0547}" srcId="{DF43E65C-8013-4133-B648-BC2DBA3775B8}" destId="{00C96EAD-BA50-4544-8E5F-7496BEB853C4}" srcOrd="0" destOrd="0" parTransId="{60F076EA-3407-459B-B18E-2A48FD042A84}" sibTransId="{75252312-067F-4B6E-8E50-6705BC58CD47}"/>
    <dgm:cxn modelId="{39DFD617-D4D4-4853-B180-45CDDC24EC63}" type="presOf" srcId="{99310AAA-2B34-405E-AFCC-8A7B180CD5C4}" destId="{E66DCEE1-87CF-4478-AD34-AA99FF03E9B2}" srcOrd="0" destOrd="0" presId="urn:microsoft.com/office/officeart/2005/8/layout/list1"/>
    <dgm:cxn modelId="{C6986258-CD11-4A04-9175-0C52400DA095}" type="presOf" srcId="{76FD55B1-DCA1-4F20-A217-F16C704F2B83}" destId="{C4AABF64-2BC0-459C-825E-F8DA18491DE0}" srcOrd="0" destOrd="0" presId="urn:microsoft.com/office/officeart/2005/8/layout/list1"/>
    <dgm:cxn modelId="{A6AF7907-13B9-4915-9915-9194504F8CF1}" type="presOf" srcId="{DF43E65C-8013-4133-B648-BC2DBA3775B8}" destId="{BA22B5BF-FB3F-49E1-BBBF-8C9866CDCEE5}" srcOrd="0" destOrd="0" presId="urn:microsoft.com/office/officeart/2005/8/layout/list1"/>
    <dgm:cxn modelId="{D99F5FAB-13C5-4BB7-BC3A-46922D9DCC5B}" type="presOf" srcId="{00C96EAD-BA50-4544-8E5F-7496BEB853C4}" destId="{6E292C51-D614-4A12-9ADC-7034E2D1080F}" srcOrd="0" destOrd="0" presId="urn:microsoft.com/office/officeart/2005/8/layout/list1"/>
    <dgm:cxn modelId="{31BC6486-03F6-498A-9F82-B253D0FF7D72}" type="presParOf" srcId="{BA22B5BF-FB3F-49E1-BBBF-8C9866CDCEE5}" destId="{8C9AE950-CC75-49F5-9EF1-60C425AC924D}" srcOrd="0" destOrd="0" presId="urn:microsoft.com/office/officeart/2005/8/layout/list1"/>
    <dgm:cxn modelId="{7E89B5E7-6301-46D1-B2C0-B7164C95A69E}" type="presParOf" srcId="{8C9AE950-CC75-49F5-9EF1-60C425AC924D}" destId="{6E292C51-D614-4A12-9ADC-7034E2D1080F}" srcOrd="0" destOrd="0" presId="urn:microsoft.com/office/officeart/2005/8/layout/list1"/>
    <dgm:cxn modelId="{A426CFF3-7D67-4646-A39C-9C3061E148BF}" type="presParOf" srcId="{8C9AE950-CC75-49F5-9EF1-60C425AC924D}" destId="{6F69E9EA-385B-481F-AF05-87D832AC2992}" srcOrd="1" destOrd="0" presId="urn:microsoft.com/office/officeart/2005/8/layout/list1"/>
    <dgm:cxn modelId="{6FD9748A-97AD-48CE-A82C-D5713C892989}" type="presParOf" srcId="{BA22B5BF-FB3F-49E1-BBBF-8C9866CDCEE5}" destId="{F3B1D4AA-C8D0-4FB9-BBD7-8E663B003541}" srcOrd="1" destOrd="0" presId="urn:microsoft.com/office/officeart/2005/8/layout/list1"/>
    <dgm:cxn modelId="{77641197-299C-4C7A-BCF8-F2EA37FD67B2}" type="presParOf" srcId="{BA22B5BF-FB3F-49E1-BBBF-8C9866CDCEE5}" destId="{D6A51199-E3AC-4DFA-8431-F7B17708600A}" srcOrd="2" destOrd="0" presId="urn:microsoft.com/office/officeart/2005/8/layout/list1"/>
    <dgm:cxn modelId="{462BF37D-0308-4A6F-A9C3-8F76DCB7072F}" type="presParOf" srcId="{BA22B5BF-FB3F-49E1-BBBF-8C9866CDCEE5}" destId="{EE4ADB41-886D-4E61-84B0-8957C8C76D14}" srcOrd="3" destOrd="0" presId="urn:microsoft.com/office/officeart/2005/8/layout/list1"/>
    <dgm:cxn modelId="{4BCA5F02-5007-4FD4-8E97-7033D0681CE8}" type="presParOf" srcId="{BA22B5BF-FB3F-49E1-BBBF-8C9866CDCEE5}" destId="{DB819A0B-0021-4A80-ACAF-9DD562777C26}" srcOrd="4" destOrd="0" presId="urn:microsoft.com/office/officeart/2005/8/layout/list1"/>
    <dgm:cxn modelId="{478E45F2-EFA9-46EB-95FD-5EB4CBAC142D}" type="presParOf" srcId="{DB819A0B-0021-4A80-ACAF-9DD562777C26}" destId="{BEB9B942-EC3D-495B-ADC9-5602AA9D3CEE}" srcOrd="0" destOrd="0" presId="urn:microsoft.com/office/officeart/2005/8/layout/list1"/>
    <dgm:cxn modelId="{627651F1-04A7-4D8C-8982-B23879315B19}" type="presParOf" srcId="{DB819A0B-0021-4A80-ACAF-9DD562777C26}" destId="{FE86FC93-D8C8-4623-8C7E-BC2DAC46D1BA}" srcOrd="1" destOrd="0" presId="urn:microsoft.com/office/officeart/2005/8/layout/list1"/>
    <dgm:cxn modelId="{688F1B02-41D6-4A05-8BA5-997185942D0B}" type="presParOf" srcId="{BA22B5BF-FB3F-49E1-BBBF-8C9866CDCEE5}" destId="{72FBB7BA-28B8-4221-B577-D21E4CAEC0EC}" srcOrd="5" destOrd="0" presId="urn:microsoft.com/office/officeart/2005/8/layout/list1"/>
    <dgm:cxn modelId="{60EFDAA5-A773-445C-8390-5CF17F414C67}" type="presParOf" srcId="{BA22B5BF-FB3F-49E1-BBBF-8C9866CDCEE5}" destId="{0A9600E2-C6C3-40A8-BEDF-7C8F32FED523}" srcOrd="6" destOrd="0" presId="urn:microsoft.com/office/officeart/2005/8/layout/list1"/>
    <dgm:cxn modelId="{92459873-3317-400B-A532-897AE1ADCA66}" type="presParOf" srcId="{BA22B5BF-FB3F-49E1-BBBF-8C9866CDCEE5}" destId="{9D1D9CD3-DDB6-43B6-8424-64DE96E46E69}" srcOrd="7" destOrd="0" presId="urn:microsoft.com/office/officeart/2005/8/layout/list1"/>
    <dgm:cxn modelId="{D225DE8C-93FC-4336-B057-8959459C7838}" type="presParOf" srcId="{BA22B5BF-FB3F-49E1-BBBF-8C9866CDCEE5}" destId="{5FBEEF09-E7B1-4A6A-9D71-8D4F95ED9011}" srcOrd="8" destOrd="0" presId="urn:microsoft.com/office/officeart/2005/8/layout/list1"/>
    <dgm:cxn modelId="{3764A467-68D3-4077-9C88-03F530956396}" type="presParOf" srcId="{5FBEEF09-E7B1-4A6A-9D71-8D4F95ED9011}" destId="{1CB18CF9-D4A9-4380-A41C-3C8A8821ADD3}" srcOrd="0" destOrd="0" presId="urn:microsoft.com/office/officeart/2005/8/layout/list1"/>
    <dgm:cxn modelId="{36BAC2A5-B225-4E27-8EAD-9DC17AE1627B}" type="presParOf" srcId="{5FBEEF09-E7B1-4A6A-9D71-8D4F95ED9011}" destId="{76D69E6B-0126-4825-BDD9-B7546D8E5B17}" srcOrd="1" destOrd="0" presId="urn:microsoft.com/office/officeart/2005/8/layout/list1"/>
    <dgm:cxn modelId="{4FFA1652-0630-476C-B8C0-CA71EF33C3A7}" type="presParOf" srcId="{BA22B5BF-FB3F-49E1-BBBF-8C9866CDCEE5}" destId="{8F7422D9-FA90-4596-9E9B-B0B859F040F8}" srcOrd="9" destOrd="0" presId="urn:microsoft.com/office/officeart/2005/8/layout/list1"/>
    <dgm:cxn modelId="{39EAD05E-F018-4C3B-B8FE-2CDF79A230BA}" type="presParOf" srcId="{BA22B5BF-FB3F-49E1-BBBF-8C9866CDCEE5}" destId="{B81B9E69-39BC-462C-B333-5B9429D2E147}" srcOrd="10" destOrd="0" presId="urn:microsoft.com/office/officeart/2005/8/layout/list1"/>
    <dgm:cxn modelId="{D91DCBE0-7439-431B-95A1-C25333245361}" type="presParOf" srcId="{BA22B5BF-FB3F-49E1-BBBF-8C9866CDCEE5}" destId="{84A811E9-DCB3-446B-95E2-3A6EF318A7AD}" srcOrd="11" destOrd="0" presId="urn:microsoft.com/office/officeart/2005/8/layout/list1"/>
    <dgm:cxn modelId="{C8326C83-213B-411C-BAFA-77F4C23ED3E1}" type="presParOf" srcId="{BA22B5BF-FB3F-49E1-BBBF-8C9866CDCEE5}" destId="{97DE5D0D-360F-4646-AF42-5C28AB467840}" srcOrd="12" destOrd="0" presId="urn:microsoft.com/office/officeart/2005/8/layout/list1"/>
    <dgm:cxn modelId="{C79B6C0C-B4C0-41C9-9E3F-8B70C5A8080B}" type="presParOf" srcId="{97DE5D0D-360F-4646-AF42-5C28AB467840}" destId="{C4AABF64-2BC0-459C-825E-F8DA18491DE0}" srcOrd="0" destOrd="0" presId="urn:microsoft.com/office/officeart/2005/8/layout/list1"/>
    <dgm:cxn modelId="{886B4533-8C7F-4137-9B61-A380858E033E}" type="presParOf" srcId="{97DE5D0D-360F-4646-AF42-5C28AB467840}" destId="{0E07BD86-17D3-4965-8AFF-9EE48AEE4CE0}" srcOrd="1" destOrd="0" presId="urn:microsoft.com/office/officeart/2005/8/layout/list1"/>
    <dgm:cxn modelId="{D445493D-16D4-46AA-9775-9EC685AABF1B}" type="presParOf" srcId="{BA22B5BF-FB3F-49E1-BBBF-8C9866CDCEE5}" destId="{386611FF-68D8-433C-9BC7-FD1080062118}" srcOrd="13" destOrd="0" presId="urn:microsoft.com/office/officeart/2005/8/layout/list1"/>
    <dgm:cxn modelId="{C7CE701B-1736-4D14-BA19-EBB92805E669}" type="presParOf" srcId="{BA22B5BF-FB3F-49E1-BBBF-8C9866CDCEE5}" destId="{584B02CC-9D15-421B-910C-E083CE7424B9}" srcOrd="14" destOrd="0" presId="urn:microsoft.com/office/officeart/2005/8/layout/list1"/>
    <dgm:cxn modelId="{06E6362B-57D2-457F-B386-67A4D6071FC4}" type="presParOf" srcId="{BA22B5BF-FB3F-49E1-BBBF-8C9866CDCEE5}" destId="{2A3198F6-FDB9-4FA8-B209-25A3D6803D16}" srcOrd="15" destOrd="0" presId="urn:microsoft.com/office/officeart/2005/8/layout/list1"/>
    <dgm:cxn modelId="{7BE284FA-32F7-472A-9462-20BD60528F9E}" type="presParOf" srcId="{BA22B5BF-FB3F-49E1-BBBF-8C9866CDCEE5}" destId="{439E1036-A1B0-4F40-9FFE-DA66AD7B8AFC}" srcOrd="16" destOrd="0" presId="urn:microsoft.com/office/officeart/2005/8/layout/list1"/>
    <dgm:cxn modelId="{5A5DB3B6-7E31-4ACC-8DB4-084BDDE35FE3}" type="presParOf" srcId="{439E1036-A1B0-4F40-9FFE-DA66AD7B8AFC}" destId="{E66DCEE1-87CF-4478-AD34-AA99FF03E9B2}" srcOrd="0" destOrd="0" presId="urn:microsoft.com/office/officeart/2005/8/layout/list1"/>
    <dgm:cxn modelId="{B0F44CEF-2FF8-4686-9E04-CC72795D7E01}" type="presParOf" srcId="{439E1036-A1B0-4F40-9FFE-DA66AD7B8AFC}" destId="{56E06FA2-4E44-4557-A06E-7541DFA598FD}" srcOrd="1" destOrd="0" presId="urn:microsoft.com/office/officeart/2005/8/layout/list1"/>
    <dgm:cxn modelId="{1C8BC29F-53AC-4D1F-B7AE-D2E7536BFA1B}" type="presParOf" srcId="{BA22B5BF-FB3F-49E1-BBBF-8C9866CDCEE5}" destId="{D6BC876E-B7F7-4804-B36E-4F13FC4C28C8}" srcOrd="17" destOrd="0" presId="urn:microsoft.com/office/officeart/2005/8/layout/list1"/>
    <dgm:cxn modelId="{3BF2CC80-EEBA-4F7E-990A-D16F2BCB4E19}" type="presParOf" srcId="{BA22B5BF-FB3F-49E1-BBBF-8C9866CDCEE5}" destId="{2B2ADB73-1A1D-4562-9338-5298317A757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164363-1A98-4097-B56C-A14DE8ED4738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1504CCC-AC3A-4D23-AF47-D30F0BEB8F41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Occurs spontaneously.</a:t>
          </a:r>
          <a:endParaRPr lang="en-US" sz="2000" b="1" dirty="0">
            <a:solidFill>
              <a:schemeClr val="bg1"/>
            </a:solidFill>
          </a:endParaRPr>
        </a:p>
      </dgm:t>
    </dgm:pt>
    <dgm:pt modelId="{B44B1937-5A28-48EF-A073-4F1C83101785}" type="parTrans" cxnId="{C7A8F924-4877-4D90-A81F-00B0C04782A2}">
      <dgm:prSet/>
      <dgm:spPr/>
      <dgm:t>
        <a:bodyPr/>
        <a:lstStyle/>
        <a:p>
          <a:endParaRPr lang="en-US"/>
        </a:p>
      </dgm:t>
    </dgm:pt>
    <dgm:pt modelId="{D11B714B-AB4A-46B5-A075-5E3F61E99A02}" type="sibTrans" cxnId="{C7A8F924-4877-4D90-A81F-00B0C04782A2}">
      <dgm:prSet/>
      <dgm:spPr/>
      <dgm:t>
        <a:bodyPr/>
        <a:lstStyle/>
        <a:p>
          <a:endParaRPr lang="en-US"/>
        </a:p>
      </dgm:t>
    </dgm:pt>
    <dgm:pt modelId="{F964563F-5E29-4DB2-878D-19E472C23EA6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Oral communication is personal. It becomes a victim of your personality.</a:t>
          </a:r>
          <a:endParaRPr lang="en-US" sz="2000" b="1" dirty="0">
            <a:solidFill>
              <a:schemeClr val="bg1"/>
            </a:solidFill>
          </a:endParaRPr>
        </a:p>
      </dgm:t>
    </dgm:pt>
    <dgm:pt modelId="{7FC37AF2-0E73-42B2-9F21-EA7362668F39}" type="parTrans" cxnId="{C86E25CB-AFD8-46CF-8D69-41C48B34F303}">
      <dgm:prSet/>
      <dgm:spPr/>
      <dgm:t>
        <a:bodyPr/>
        <a:lstStyle/>
        <a:p>
          <a:endParaRPr lang="en-US"/>
        </a:p>
      </dgm:t>
    </dgm:pt>
    <dgm:pt modelId="{DEFD7515-42FE-47C2-9873-0F82E8643F8C}" type="sibTrans" cxnId="{C86E25CB-AFD8-46CF-8D69-41C48B34F303}">
      <dgm:prSet/>
      <dgm:spPr/>
      <dgm:t>
        <a:bodyPr/>
        <a:lstStyle/>
        <a:p>
          <a:endParaRPr lang="en-US"/>
        </a:p>
      </dgm:t>
    </dgm:pt>
    <dgm:pt modelId="{D478FA5B-0E88-4DAB-AF7F-1210F094624E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Cultural barriers can pose problems.</a:t>
          </a:r>
          <a:endParaRPr lang="en-US" sz="2000" b="1" dirty="0">
            <a:solidFill>
              <a:schemeClr val="bg1"/>
            </a:solidFill>
          </a:endParaRPr>
        </a:p>
      </dgm:t>
    </dgm:pt>
    <dgm:pt modelId="{48053E6F-911D-4449-B644-90D8BB65A99F}" type="parTrans" cxnId="{76DBD46D-79AE-49EF-AAF5-D970A3CA7F0D}">
      <dgm:prSet/>
      <dgm:spPr/>
      <dgm:t>
        <a:bodyPr/>
        <a:lstStyle/>
        <a:p>
          <a:endParaRPr lang="en-US"/>
        </a:p>
      </dgm:t>
    </dgm:pt>
    <dgm:pt modelId="{918F354D-B160-4B85-8A24-A3D515BED51C}" type="sibTrans" cxnId="{76DBD46D-79AE-49EF-AAF5-D970A3CA7F0D}">
      <dgm:prSet/>
      <dgm:spPr/>
      <dgm:t>
        <a:bodyPr/>
        <a:lstStyle/>
        <a:p>
          <a:endParaRPr lang="en-US"/>
        </a:p>
      </dgm:t>
    </dgm:pt>
    <dgm:pt modelId="{2BE78BB4-993F-4CC5-9F49-DBA82E94F1A3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No opportunity to revise our words.</a:t>
          </a:r>
          <a:endParaRPr lang="en-US" sz="2000" b="1" dirty="0">
            <a:solidFill>
              <a:schemeClr val="bg1"/>
            </a:solidFill>
          </a:endParaRPr>
        </a:p>
      </dgm:t>
    </dgm:pt>
    <dgm:pt modelId="{18CB77C2-E6D0-476A-B8F9-0368B69FB18B}" type="parTrans" cxnId="{B62EF0B9-EBEE-40DC-9927-0B503C9C63A1}">
      <dgm:prSet/>
      <dgm:spPr/>
      <dgm:t>
        <a:bodyPr/>
        <a:lstStyle/>
        <a:p>
          <a:endParaRPr lang="en-US"/>
        </a:p>
      </dgm:t>
    </dgm:pt>
    <dgm:pt modelId="{3DF31CE2-46B1-4CBB-89E4-20D299B84672}" type="sibTrans" cxnId="{B62EF0B9-EBEE-40DC-9927-0B503C9C63A1}">
      <dgm:prSet/>
      <dgm:spPr/>
      <dgm:t>
        <a:bodyPr/>
        <a:lstStyle/>
        <a:p>
          <a:endParaRPr lang="en-US"/>
        </a:p>
      </dgm:t>
    </dgm:pt>
    <dgm:pt modelId="{1502D105-5ACE-4126-82FD-A1F6FBADF4B5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Can’t cross out what’s said and start over again.</a:t>
          </a:r>
          <a:endParaRPr lang="en-US" sz="2000" b="1" dirty="0">
            <a:solidFill>
              <a:schemeClr val="bg1"/>
            </a:solidFill>
          </a:endParaRPr>
        </a:p>
      </dgm:t>
    </dgm:pt>
    <dgm:pt modelId="{2F80E933-7AE3-4528-9C91-9F3971592C8F}" type="parTrans" cxnId="{6A754254-7F39-4FD5-B189-DD9802E7557D}">
      <dgm:prSet/>
      <dgm:spPr/>
      <dgm:t>
        <a:bodyPr/>
        <a:lstStyle/>
        <a:p>
          <a:endParaRPr lang="en-US"/>
        </a:p>
      </dgm:t>
    </dgm:pt>
    <dgm:pt modelId="{4F00A64D-3D65-4BD3-99DC-13D2D253E9D1}" type="sibTrans" cxnId="{6A754254-7F39-4FD5-B189-DD9802E7557D}">
      <dgm:prSet/>
      <dgm:spPr/>
      <dgm:t>
        <a:bodyPr/>
        <a:lstStyle/>
        <a:p>
          <a:endParaRPr lang="en-US"/>
        </a:p>
      </dgm:t>
    </dgm:pt>
    <dgm:pt modelId="{D608F6D9-912D-4AD8-8CDE-E64B124F3EBD}" type="pres">
      <dgm:prSet presAssocID="{31164363-1A98-4097-B56C-A14DE8ED473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B4B236-3BBA-414E-B405-424F0892FE4B}" type="pres">
      <dgm:prSet presAssocID="{B1504CCC-AC3A-4D23-AF47-D30F0BEB8F41}" presName="parentLin" presStyleCnt="0"/>
      <dgm:spPr/>
    </dgm:pt>
    <dgm:pt modelId="{A6E8789A-6D18-4CA1-9168-E40AAB702B86}" type="pres">
      <dgm:prSet presAssocID="{B1504CCC-AC3A-4D23-AF47-D30F0BEB8F4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0A2E1E3E-4546-4A24-AA20-10F822537129}" type="pres">
      <dgm:prSet presAssocID="{B1504CCC-AC3A-4D23-AF47-D30F0BEB8F41}" presName="parentText" presStyleLbl="node1" presStyleIdx="0" presStyleCnt="5" custScaleY="1590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186A7-F334-411C-B839-9487834E371C}" type="pres">
      <dgm:prSet presAssocID="{B1504CCC-AC3A-4D23-AF47-D30F0BEB8F41}" presName="negativeSpace" presStyleCnt="0"/>
      <dgm:spPr/>
    </dgm:pt>
    <dgm:pt modelId="{AD097232-3251-4DAA-A3C5-AE9941DE5310}" type="pres">
      <dgm:prSet presAssocID="{B1504CCC-AC3A-4D23-AF47-D30F0BEB8F41}" presName="childText" presStyleLbl="conFgAcc1" presStyleIdx="0" presStyleCnt="5">
        <dgm:presLayoutVars>
          <dgm:bulletEnabled val="1"/>
        </dgm:presLayoutVars>
      </dgm:prSet>
      <dgm:spPr/>
    </dgm:pt>
    <dgm:pt modelId="{1219384B-F285-4DED-8CED-307E443D0634}" type="pres">
      <dgm:prSet presAssocID="{D11B714B-AB4A-46B5-A075-5E3F61E99A02}" presName="spaceBetweenRectangles" presStyleCnt="0"/>
      <dgm:spPr/>
    </dgm:pt>
    <dgm:pt modelId="{99CD55D9-7850-407F-A5AF-CD232841DF71}" type="pres">
      <dgm:prSet presAssocID="{2BE78BB4-993F-4CC5-9F49-DBA82E94F1A3}" presName="parentLin" presStyleCnt="0"/>
      <dgm:spPr/>
    </dgm:pt>
    <dgm:pt modelId="{1C480E81-FEC2-46AF-8A25-45B6A89BC390}" type="pres">
      <dgm:prSet presAssocID="{2BE78BB4-993F-4CC5-9F49-DBA82E94F1A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E18C759-8AA9-4B33-A335-FD20D19CDD9B}" type="pres">
      <dgm:prSet presAssocID="{2BE78BB4-993F-4CC5-9F49-DBA82E94F1A3}" presName="parentText" presStyleLbl="node1" presStyleIdx="1" presStyleCnt="5" custScaleY="1647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ADD58-9E71-40D5-8BF2-EC478E059289}" type="pres">
      <dgm:prSet presAssocID="{2BE78BB4-993F-4CC5-9F49-DBA82E94F1A3}" presName="negativeSpace" presStyleCnt="0"/>
      <dgm:spPr/>
    </dgm:pt>
    <dgm:pt modelId="{34F23E53-D586-455A-B3AA-0CAE6CE8BAC1}" type="pres">
      <dgm:prSet presAssocID="{2BE78BB4-993F-4CC5-9F49-DBA82E94F1A3}" presName="childText" presStyleLbl="conFgAcc1" presStyleIdx="1" presStyleCnt="5">
        <dgm:presLayoutVars>
          <dgm:bulletEnabled val="1"/>
        </dgm:presLayoutVars>
      </dgm:prSet>
      <dgm:spPr/>
    </dgm:pt>
    <dgm:pt modelId="{74C1F089-E15A-4440-8CEA-DAA572D55CF3}" type="pres">
      <dgm:prSet presAssocID="{3DF31CE2-46B1-4CBB-89E4-20D299B84672}" presName="spaceBetweenRectangles" presStyleCnt="0"/>
      <dgm:spPr/>
    </dgm:pt>
    <dgm:pt modelId="{66250AA5-AF7C-465D-8E8B-6965A73EB560}" type="pres">
      <dgm:prSet presAssocID="{1502D105-5ACE-4126-82FD-A1F6FBADF4B5}" presName="parentLin" presStyleCnt="0"/>
      <dgm:spPr/>
    </dgm:pt>
    <dgm:pt modelId="{67CDC924-375D-49BC-A83E-A5BF712E4D33}" type="pres">
      <dgm:prSet presAssocID="{1502D105-5ACE-4126-82FD-A1F6FBADF4B5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5FB14F17-B942-4C8A-9875-791E81AC54A8}" type="pres">
      <dgm:prSet presAssocID="{1502D105-5ACE-4126-82FD-A1F6FBADF4B5}" presName="parentText" presStyleLbl="node1" presStyleIdx="2" presStyleCnt="5" custScaleY="1645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F8416-D740-4CF1-B7D8-18AB3FD791BB}" type="pres">
      <dgm:prSet presAssocID="{1502D105-5ACE-4126-82FD-A1F6FBADF4B5}" presName="negativeSpace" presStyleCnt="0"/>
      <dgm:spPr/>
    </dgm:pt>
    <dgm:pt modelId="{B66965B1-2078-4263-8A9D-125F1B8FFC74}" type="pres">
      <dgm:prSet presAssocID="{1502D105-5ACE-4126-82FD-A1F6FBADF4B5}" presName="childText" presStyleLbl="conFgAcc1" presStyleIdx="2" presStyleCnt="5">
        <dgm:presLayoutVars>
          <dgm:bulletEnabled val="1"/>
        </dgm:presLayoutVars>
      </dgm:prSet>
      <dgm:spPr/>
    </dgm:pt>
    <dgm:pt modelId="{97CC9518-CDBF-4447-8861-AC41B99816E2}" type="pres">
      <dgm:prSet presAssocID="{4F00A64D-3D65-4BD3-99DC-13D2D253E9D1}" presName="spaceBetweenRectangles" presStyleCnt="0"/>
      <dgm:spPr/>
    </dgm:pt>
    <dgm:pt modelId="{CBCEEC5D-03FE-4EE4-9CCB-869B34D4E998}" type="pres">
      <dgm:prSet presAssocID="{F964563F-5E29-4DB2-878D-19E472C23EA6}" presName="parentLin" presStyleCnt="0"/>
      <dgm:spPr/>
    </dgm:pt>
    <dgm:pt modelId="{1FA1706B-E4D1-448B-885E-F094D03A4DC3}" type="pres">
      <dgm:prSet presAssocID="{F964563F-5E29-4DB2-878D-19E472C23EA6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B1EFE27D-855C-4365-8EEA-06E86B361D3C}" type="pres">
      <dgm:prSet presAssocID="{F964563F-5E29-4DB2-878D-19E472C23EA6}" presName="parentText" presStyleLbl="node1" presStyleIdx="3" presStyleCnt="5" custScaleY="187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1C1B6-7F08-49CF-9A33-EEE9C0E1E4DD}" type="pres">
      <dgm:prSet presAssocID="{F964563F-5E29-4DB2-878D-19E472C23EA6}" presName="negativeSpace" presStyleCnt="0"/>
      <dgm:spPr/>
    </dgm:pt>
    <dgm:pt modelId="{473380B1-01EE-47F9-89E2-8AB995A9DB6C}" type="pres">
      <dgm:prSet presAssocID="{F964563F-5E29-4DB2-878D-19E472C23EA6}" presName="childText" presStyleLbl="conFgAcc1" presStyleIdx="3" presStyleCnt="5">
        <dgm:presLayoutVars>
          <dgm:bulletEnabled val="1"/>
        </dgm:presLayoutVars>
      </dgm:prSet>
      <dgm:spPr/>
    </dgm:pt>
    <dgm:pt modelId="{8FABD136-B773-4DE9-9CD4-977CE600A982}" type="pres">
      <dgm:prSet presAssocID="{DEFD7515-42FE-47C2-9873-0F82E8643F8C}" presName="spaceBetweenRectangles" presStyleCnt="0"/>
      <dgm:spPr/>
    </dgm:pt>
    <dgm:pt modelId="{63F8559C-5C45-486E-88DC-CB42AA6B2FE6}" type="pres">
      <dgm:prSet presAssocID="{D478FA5B-0E88-4DAB-AF7F-1210F094624E}" presName="parentLin" presStyleCnt="0"/>
      <dgm:spPr/>
    </dgm:pt>
    <dgm:pt modelId="{2A3AA9FF-1531-4D70-8AD3-FFE11C280DF9}" type="pres">
      <dgm:prSet presAssocID="{D478FA5B-0E88-4DAB-AF7F-1210F094624E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0637E09-0CB9-47EE-A670-2EF6B93D6A49}" type="pres">
      <dgm:prSet presAssocID="{D478FA5B-0E88-4DAB-AF7F-1210F094624E}" presName="parentText" presStyleLbl="node1" presStyleIdx="4" presStyleCnt="5" custScaleY="174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56FC1-6000-4E44-BF07-C0B47197FC3E}" type="pres">
      <dgm:prSet presAssocID="{D478FA5B-0E88-4DAB-AF7F-1210F094624E}" presName="negativeSpace" presStyleCnt="0"/>
      <dgm:spPr/>
    </dgm:pt>
    <dgm:pt modelId="{15EDCB5C-DB31-4F7E-9EF9-6D12B28B0640}" type="pres">
      <dgm:prSet presAssocID="{D478FA5B-0E88-4DAB-AF7F-1210F094624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8AAE3D9-8642-427E-92D4-32FE864F6727}" type="presOf" srcId="{B1504CCC-AC3A-4D23-AF47-D30F0BEB8F41}" destId="{A6E8789A-6D18-4CA1-9168-E40AAB702B86}" srcOrd="0" destOrd="0" presId="urn:microsoft.com/office/officeart/2005/8/layout/list1"/>
    <dgm:cxn modelId="{B3C74B4B-CE14-4CAF-8D1C-76F126508293}" type="presOf" srcId="{D478FA5B-0E88-4DAB-AF7F-1210F094624E}" destId="{A0637E09-0CB9-47EE-A670-2EF6B93D6A49}" srcOrd="1" destOrd="0" presId="urn:microsoft.com/office/officeart/2005/8/layout/list1"/>
    <dgm:cxn modelId="{8410EC35-1898-491D-BBAD-4C5962AA4F49}" type="presOf" srcId="{D478FA5B-0E88-4DAB-AF7F-1210F094624E}" destId="{2A3AA9FF-1531-4D70-8AD3-FFE11C280DF9}" srcOrd="0" destOrd="0" presId="urn:microsoft.com/office/officeart/2005/8/layout/list1"/>
    <dgm:cxn modelId="{18B2023E-B1BD-4EFA-A2D4-4827C7C886E7}" type="presOf" srcId="{1502D105-5ACE-4126-82FD-A1F6FBADF4B5}" destId="{5FB14F17-B942-4C8A-9875-791E81AC54A8}" srcOrd="1" destOrd="0" presId="urn:microsoft.com/office/officeart/2005/8/layout/list1"/>
    <dgm:cxn modelId="{E4973E4B-629F-4D9A-9ABF-8A0537962136}" type="presOf" srcId="{2BE78BB4-993F-4CC5-9F49-DBA82E94F1A3}" destId="{1C480E81-FEC2-46AF-8A25-45B6A89BC390}" srcOrd="0" destOrd="0" presId="urn:microsoft.com/office/officeart/2005/8/layout/list1"/>
    <dgm:cxn modelId="{980DF3F0-2B31-4FA8-9112-0A42AD12D63D}" type="presOf" srcId="{2BE78BB4-993F-4CC5-9F49-DBA82E94F1A3}" destId="{CE18C759-8AA9-4B33-A335-FD20D19CDD9B}" srcOrd="1" destOrd="0" presId="urn:microsoft.com/office/officeart/2005/8/layout/list1"/>
    <dgm:cxn modelId="{C86E25CB-AFD8-46CF-8D69-41C48B34F303}" srcId="{31164363-1A98-4097-B56C-A14DE8ED4738}" destId="{F964563F-5E29-4DB2-878D-19E472C23EA6}" srcOrd="3" destOrd="0" parTransId="{7FC37AF2-0E73-42B2-9F21-EA7362668F39}" sibTransId="{DEFD7515-42FE-47C2-9873-0F82E8643F8C}"/>
    <dgm:cxn modelId="{DE11C97B-9400-46B0-9DE5-B7D4EDE5542E}" type="presOf" srcId="{F964563F-5E29-4DB2-878D-19E472C23EA6}" destId="{B1EFE27D-855C-4365-8EEA-06E86B361D3C}" srcOrd="1" destOrd="0" presId="urn:microsoft.com/office/officeart/2005/8/layout/list1"/>
    <dgm:cxn modelId="{76DBD46D-79AE-49EF-AAF5-D970A3CA7F0D}" srcId="{31164363-1A98-4097-B56C-A14DE8ED4738}" destId="{D478FA5B-0E88-4DAB-AF7F-1210F094624E}" srcOrd="4" destOrd="0" parTransId="{48053E6F-911D-4449-B644-90D8BB65A99F}" sibTransId="{918F354D-B160-4B85-8A24-A3D515BED51C}"/>
    <dgm:cxn modelId="{B62EF0B9-EBEE-40DC-9927-0B503C9C63A1}" srcId="{31164363-1A98-4097-B56C-A14DE8ED4738}" destId="{2BE78BB4-993F-4CC5-9F49-DBA82E94F1A3}" srcOrd="1" destOrd="0" parTransId="{18CB77C2-E6D0-476A-B8F9-0368B69FB18B}" sibTransId="{3DF31CE2-46B1-4CBB-89E4-20D299B84672}"/>
    <dgm:cxn modelId="{82BF6A52-092D-4DCD-A8C9-7ADDB9A55454}" type="presOf" srcId="{F964563F-5E29-4DB2-878D-19E472C23EA6}" destId="{1FA1706B-E4D1-448B-885E-F094D03A4DC3}" srcOrd="0" destOrd="0" presId="urn:microsoft.com/office/officeart/2005/8/layout/list1"/>
    <dgm:cxn modelId="{C256C43C-9267-41D5-95B7-7E144B8A1D4E}" type="presOf" srcId="{B1504CCC-AC3A-4D23-AF47-D30F0BEB8F41}" destId="{0A2E1E3E-4546-4A24-AA20-10F822537129}" srcOrd="1" destOrd="0" presId="urn:microsoft.com/office/officeart/2005/8/layout/list1"/>
    <dgm:cxn modelId="{6A754254-7F39-4FD5-B189-DD9802E7557D}" srcId="{31164363-1A98-4097-B56C-A14DE8ED4738}" destId="{1502D105-5ACE-4126-82FD-A1F6FBADF4B5}" srcOrd="2" destOrd="0" parTransId="{2F80E933-7AE3-4528-9C91-9F3971592C8F}" sibTransId="{4F00A64D-3D65-4BD3-99DC-13D2D253E9D1}"/>
    <dgm:cxn modelId="{42B076CC-EFDB-4A95-BB4D-5D175F2A0761}" type="presOf" srcId="{31164363-1A98-4097-B56C-A14DE8ED4738}" destId="{D608F6D9-912D-4AD8-8CDE-E64B124F3EBD}" srcOrd="0" destOrd="0" presId="urn:microsoft.com/office/officeart/2005/8/layout/list1"/>
    <dgm:cxn modelId="{C320DF0F-8718-4091-9A6A-592F10A4B5EB}" type="presOf" srcId="{1502D105-5ACE-4126-82FD-A1F6FBADF4B5}" destId="{67CDC924-375D-49BC-A83E-A5BF712E4D33}" srcOrd="0" destOrd="0" presId="urn:microsoft.com/office/officeart/2005/8/layout/list1"/>
    <dgm:cxn modelId="{C7A8F924-4877-4D90-A81F-00B0C04782A2}" srcId="{31164363-1A98-4097-B56C-A14DE8ED4738}" destId="{B1504CCC-AC3A-4D23-AF47-D30F0BEB8F41}" srcOrd="0" destOrd="0" parTransId="{B44B1937-5A28-48EF-A073-4F1C83101785}" sibTransId="{D11B714B-AB4A-46B5-A075-5E3F61E99A02}"/>
    <dgm:cxn modelId="{7B1AB5FF-C69C-48A1-AB95-151B284A07FD}" type="presParOf" srcId="{D608F6D9-912D-4AD8-8CDE-E64B124F3EBD}" destId="{61B4B236-3BBA-414E-B405-424F0892FE4B}" srcOrd="0" destOrd="0" presId="urn:microsoft.com/office/officeart/2005/8/layout/list1"/>
    <dgm:cxn modelId="{0859BF47-A2D4-42DF-967B-6720F1CB32CD}" type="presParOf" srcId="{61B4B236-3BBA-414E-B405-424F0892FE4B}" destId="{A6E8789A-6D18-4CA1-9168-E40AAB702B86}" srcOrd="0" destOrd="0" presId="urn:microsoft.com/office/officeart/2005/8/layout/list1"/>
    <dgm:cxn modelId="{B017B632-9BB8-44AD-B266-95B51A0C42E0}" type="presParOf" srcId="{61B4B236-3BBA-414E-B405-424F0892FE4B}" destId="{0A2E1E3E-4546-4A24-AA20-10F822537129}" srcOrd="1" destOrd="0" presId="urn:microsoft.com/office/officeart/2005/8/layout/list1"/>
    <dgm:cxn modelId="{2CDBD5FC-C395-49D6-97D5-EED7F5F9F803}" type="presParOf" srcId="{D608F6D9-912D-4AD8-8CDE-E64B124F3EBD}" destId="{1BE186A7-F334-411C-B839-9487834E371C}" srcOrd="1" destOrd="0" presId="urn:microsoft.com/office/officeart/2005/8/layout/list1"/>
    <dgm:cxn modelId="{74B4D6BC-23A5-460E-8949-0A8BCE30D86F}" type="presParOf" srcId="{D608F6D9-912D-4AD8-8CDE-E64B124F3EBD}" destId="{AD097232-3251-4DAA-A3C5-AE9941DE5310}" srcOrd="2" destOrd="0" presId="urn:microsoft.com/office/officeart/2005/8/layout/list1"/>
    <dgm:cxn modelId="{892CCECF-3B53-4519-8A0F-3481BFD62443}" type="presParOf" srcId="{D608F6D9-912D-4AD8-8CDE-E64B124F3EBD}" destId="{1219384B-F285-4DED-8CED-307E443D0634}" srcOrd="3" destOrd="0" presId="urn:microsoft.com/office/officeart/2005/8/layout/list1"/>
    <dgm:cxn modelId="{C3306932-9FE4-4FEE-A8BD-EDCA82AF9528}" type="presParOf" srcId="{D608F6D9-912D-4AD8-8CDE-E64B124F3EBD}" destId="{99CD55D9-7850-407F-A5AF-CD232841DF71}" srcOrd="4" destOrd="0" presId="urn:microsoft.com/office/officeart/2005/8/layout/list1"/>
    <dgm:cxn modelId="{01E07F67-205A-485B-871E-39AD93B4953C}" type="presParOf" srcId="{99CD55D9-7850-407F-A5AF-CD232841DF71}" destId="{1C480E81-FEC2-46AF-8A25-45B6A89BC390}" srcOrd="0" destOrd="0" presId="urn:microsoft.com/office/officeart/2005/8/layout/list1"/>
    <dgm:cxn modelId="{8E57E701-3363-4492-9C8B-91F832033ABC}" type="presParOf" srcId="{99CD55D9-7850-407F-A5AF-CD232841DF71}" destId="{CE18C759-8AA9-4B33-A335-FD20D19CDD9B}" srcOrd="1" destOrd="0" presId="urn:microsoft.com/office/officeart/2005/8/layout/list1"/>
    <dgm:cxn modelId="{767BAB67-2674-4819-A0B8-28823511005C}" type="presParOf" srcId="{D608F6D9-912D-4AD8-8CDE-E64B124F3EBD}" destId="{FCCADD58-9E71-40D5-8BF2-EC478E059289}" srcOrd="5" destOrd="0" presId="urn:microsoft.com/office/officeart/2005/8/layout/list1"/>
    <dgm:cxn modelId="{4696A48C-6104-4A72-B671-33A5545328B3}" type="presParOf" srcId="{D608F6D9-912D-4AD8-8CDE-E64B124F3EBD}" destId="{34F23E53-D586-455A-B3AA-0CAE6CE8BAC1}" srcOrd="6" destOrd="0" presId="urn:microsoft.com/office/officeart/2005/8/layout/list1"/>
    <dgm:cxn modelId="{EF89A2EC-95BE-4FD6-9049-7B92CE354287}" type="presParOf" srcId="{D608F6D9-912D-4AD8-8CDE-E64B124F3EBD}" destId="{74C1F089-E15A-4440-8CEA-DAA572D55CF3}" srcOrd="7" destOrd="0" presId="urn:microsoft.com/office/officeart/2005/8/layout/list1"/>
    <dgm:cxn modelId="{9086D332-F22B-487B-8ED2-6FE7C2C11533}" type="presParOf" srcId="{D608F6D9-912D-4AD8-8CDE-E64B124F3EBD}" destId="{66250AA5-AF7C-465D-8E8B-6965A73EB560}" srcOrd="8" destOrd="0" presId="urn:microsoft.com/office/officeart/2005/8/layout/list1"/>
    <dgm:cxn modelId="{98BF9249-7CA9-4EBB-B8E5-0ED156BA0581}" type="presParOf" srcId="{66250AA5-AF7C-465D-8E8B-6965A73EB560}" destId="{67CDC924-375D-49BC-A83E-A5BF712E4D33}" srcOrd="0" destOrd="0" presId="urn:microsoft.com/office/officeart/2005/8/layout/list1"/>
    <dgm:cxn modelId="{C20E1BE2-4FCC-4026-9FA5-2FD2ACDDB104}" type="presParOf" srcId="{66250AA5-AF7C-465D-8E8B-6965A73EB560}" destId="{5FB14F17-B942-4C8A-9875-791E81AC54A8}" srcOrd="1" destOrd="0" presId="urn:microsoft.com/office/officeart/2005/8/layout/list1"/>
    <dgm:cxn modelId="{B3449DA9-A9FA-4487-B39E-2CF8E19ED20A}" type="presParOf" srcId="{D608F6D9-912D-4AD8-8CDE-E64B124F3EBD}" destId="{4E1F8416-D740-4CF1-B7D8-18AB3FD791BB}" srcOrd="9" destOrd="0" presId="urn:microsoft.com/office/officeart/2005/8/layout/list1"/>
    <dgm:cxn modelId="{224716FD-8669-47F1-99BE-3C4883E3A291}" type="presParOf" srcId="{D608F6D9-912D-4AD8-8CDE-E64B124F3EBD}" destId="{B66965B1-2078-4263-8A9D-125F1B8FFC74}" srcOrd="10" destOrd="0" presId="urn:microsoft.com/office/officeart/2005/8/layout/list1"/>
    <dgm:cxn modelId="{73C1590F-85CA-49C3-82C7-535D568B5272}" type="presParOf" srcId="{D608F6D9-912D-4AD8-8CDE-E64B124F3EBD}" destId="{97CC9518-CDBF-4447-8861-AC41B99816E2}" srcOrd="11" destOrd="0" presId="urn:microsoft.com/office/officeart/2005/8/layout/list1"/>
    <dgm:cxn modelId="{3A765DD3-19B3-4623-9679-C8EBD1E5802C}" type="presParOf" srcId="{D608F6D9-912D-4AD8-8CDE-E64B124F3EBD}" destId="{CBCEEC5D-03FE-4EE4-9CCB-869B34D4E998}" srcOrd="12" destOrd="0" presId="urn:microsoft.com/office/officeart/2005/8/layout/list1"/>
    <dgm:cxn modelId="{5E6598AB-CDE1-4262-92F0-3AC953864BE9}" type="presParOf" srcId="{CBCEEC5D-03FE-4EE4-9CCB-869B34D4E998}" destId="{1FA1706B-E4D1-448B-885E-F094D03A4DC3}" srcOrd="0" destOrd="0" presId="urn:microsoft.com/office/officeart/2005/8/layout/list1"/>
    <dgm:cxn modelId="{F764BD0B-C1D3-4F1B-9210-93D527F006A4}" type="presParOf" srcId="{CBCEEC5D-03FE-4EE4-9CCB-869B34D4E998}" destId="{B1EFE27D-855C-4365-8EEA-06E86B361D3C}" srcOrd="1" destOrd="0" presId="urn:microsoft.com/office/officeart/2005/8/layout/list1"/>
    <dgm:cxn modelId="{462CA5FB-7CB1-49BF-958B-2044403FF3E3}" type="presParOf" srcId="{D608F6D9-912D-4AD8-8CDE-E64B124F3EBD}" destId="{7711C1B6-7F08-49CF-9A33-EEE9C0E1E4DD}" srcOrd="13" destOrd="0" presId="urn:microsoft.com/office/officeart/2005/8/layout/list1"/>
    <dgm:cxn modelId="{735AD7DD-75DD-46BB-8CA2-42E3D640D7FC}" type="presParOf" srcId="{D608F6D9-912D-4AD8-8CDE-E64B124F3EBD}" destId="{473380B1-01EE-47F9-89E2-8AB995A9DB6C}" srcOrd="14" destOrd="0" presId="urn:microsoft.com/office/officeart/2005/8/layout/list1"/>
    <dgm:cxn modelId="{D392B1B1-443A-4088-AA47-D430E3FB8417}" type="presParOf" srcId="{D608F6D9-912D-4AD8-8CDE-E64B124F3EBD}" destId="{8FABD136-B773-4DE9-9CD4-977CE600A982}" srcOrd="15" destOrd="0" presId="urn:microsoft.com/office/officeart/2005/8/layout/list1"/>
    <dgm:cxn modelId="{8E2893CD-10A4-4784-BEFE-615D03AFB5D1}" type="presParOf" srcId="{D608F6D9-912D-4AD8-8CDE-E64B124F3EBD}" destId="{63F8559C-5C45-486E-88DC-CB42AA6B2FE6}" srcOrd="16" destOrd="0" presId="urn:microsoft.com/office/officeart/2005/8/layout/list1"/>
    <dgm:cxn modelId="{B4E88611-34E9-4BE2-884B-5328DE2A29AF}" type="presParOf" srcId="{63F8559C-5C45-486E-88DC-CB42AA6B2FE6}" destId="{2A3AA9FF-1531-4D70-8AD3-FFE11C280DF9}" srcOrd="0" destOrd="0" presId="urn:microsoft.com/office/officeart/2005/8/layout/list1"/>
    <dgm:cxn modelId="{184666D3-D5E8-436E-AA73-C6850A860907}" type="presParOf" srcId="{63F8559C-5C45-486E-88DC-CB42AA6B2FE6}" destId="{A0637E09-0CB9-47EE-A670-2EF6B93D6A49}" srcOrd="1" destOrd="0" presId="urn:microsoft.com/office/officeart/2005/8/layout/list1"/>
    <dgm:cxn modelId="{20FCCE75-655B-49BC-98E4-2404953433F5}" type="presParOf" srcId="{D608F6D9-912D-4AD8-8CDE-E64B124F3EBD}" destId="{62356FC1-6000-4E44-BF07-C0B47197FC3E}" srcOrd="17" destOrd="0" presId="urn:microsoft.com/office/officeart/2005/8/layout/list1"/>
    <dgm:cxn modelId="{8341563E-29C4-4151-BF78-F7738D2EAE9C}" type="presParOf" srcId="{D608F6D9-912D-4AD8-8CDE-E64B124F3EBD}" destId="{15EDCB5C-DB31-4F7E-9EF9-6D12B28B064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42B139-3AFB-417E-A08E-3AD9B6AF46C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782254-3657-4C47-A0EC-215183251D96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  <a:effectLst/>
              <a:latin typeface="Helvetica Neue"/>
            </a:rPr>
            <a:t> Semantic Barriers </a:t>
          </a:r>
          <a:endParaRPr lang="en-US" dirty="0">
            <a:solidFill>
              <a:schemeClr val="bg1"/>
            </a:solidFill>
          </a:endParaRPr>
        </a:p>
      </dgm:t>
    </dgm:pt>
    <dgm:pt modelId="{AEFE02D1-27DE-4952-A96E-9290D3F30E36}" type="parTrans" cxnId="{6AD12E5D-F54C-4372-88C1-502897D46BB7}">
      <dgm:prSet/>
      <dgm:spPr/>
      <dgm:t>
        <a:bodyPr/>
        <a:lstStyle/>
        <a:p>
          <a:endParaRPr lang="en-US"/>
        </a:p>
      </dgm:t>
    </dgm:pt>
    <dgm:pt modelId="{F5465538-B388-4B8D-AFD5-24E08482B657}" type="sibTrans" cxnId="{6AD12E5D-F54C-4372-88C1-502897D46BB7}">
      <dgm:prSet/>
      <dgm:spPr/>
      <dgm:t>
        <a:bodyPr/>
        <a:lstStyle/>
        <a:p>
          <a:endParaRPr lang="en-US"/>
        </a:p>
      </dgm:t>
    </dgm:pt>
    <dgm:pt modelId="{327F9720-14D0-4BDC-BBBB-6034AD0B49D5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  <a:effectLst/>
              <a:latin typeface="Helvetica Neue"/>
            </a:rPr>
            <a:t>Organizational Barriers </a:t>
          </a:r>
          <a:endParaRPr lang="en-US" dirty="0">
            <a:solidFill>
              <a:schemeClr val="bg1"/>
            </a:solidFill>
          </a:endParaRPr>
        </a:p>
      </dgm:t>
    </dgm:pt>
    <dgm:pt modelId="{9B5BBC81-6A97-420C-8989-EE4D73F46E23}" type="parTrans" cxnId="{39B94797-64C3-4AC3-957C-4278342003E1}">
      <dgm:prSet/>
      <dgm:spPr/>
      <dgm:t>
        <a:bodyPr/>
        <a:lstStyle/>
        <a:p>
          <a:endParaRPr lang="en-US"/>
        </a:p>
      </dgm:t>
    </dgm:pt>
    <dgm:pt modelId="{EB3DB563-DB8C-42F9-8909-8F9FBB50FBD3}" type="sibTrans" cxnId="{39B94797-64C3-4AC3-957C-4278342003E1}">
      <dgm:prSet/>
      <dgm:spPr/>
      <dgm:t>
        <a:bodyPr/>
        <a:lstStyle/>
        <a:p>
          <a:endParaRPr lang="en-US"/>
        </a:p>
      </dgm:t>
    </dgm:pt>
    <dgm:pt modelId="{BF9B0534-F8B7-410D-9875-ADC5A56A6889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  <a:effectLst/>
              <a:latin typeface="Helvetica Neue"/>
            </a:rPr>
            <a:t>Personal Barriers </a:t>
          </a:r>
          <a:endParaRPr lang="en-US" dirty="0">
            <a:solidFill>
              <a:schemeClr val="bg1"/>
            </a:solidFill>
          </a:endParaRPr>
        </a:p>
      </dgm:t>
    </dgm:pt>
    <dgm:pt modelId="{DE94B6D4-14BC-448E-8232-F1A260E16816}" type="parTrans" cxnId="{FC66BD78-DF6F-401E-993C-740BBD569F7D}">
      <dgm:prSet/>
      <dgm:spPr/>
      <dgm:t>
        <a:bodyPr/>
        <a:lstStyle/>
        <a:p>
          <a:endParaRPr lang="en-US"/>
        </a:p>
      </dgm:t>
    </dgm:pt>
    <dgm:pt modelId="{CEBB1A33-4805-4861-84D1-6B4D11B6D679}" type="sibTrans" cxnId="{FC66BD78-DF6F-401E-993C-740BBD569F7D}">
      <dgm:prSet/>
      <dgm:spPr/>
      <dgm:t>
        <a:bodyPr/>
        <a:lstStyle/>
        <a:p>
          <a:endParaRPr lang="en-US"/>
        </a:p>
      </dgm:t>
    </dgm:pt>
    <dgm:pt modelId="{DE9AA241-6C80-4833-A83E-68888DE968A9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  <a:effectLst/>
              <a:latin typeface="Helvetica Neue"/>
            </a:rPr>
            <a:t>Cross Culture Barriers </a:t>
          </a:r>
          <a:endParaRPr lang="en-US" dirty="0">
            <a:solidFill>
              <a:schemeClr val="bg1"/>
            </a:solidFill>
          </a:endParaRPr>
        </a:p>
      </dgm:t>
    </dgm:pt>
    <dgm:pt modelId="{496BBE72-7E48-4EBA-902F-09B3C7B90BAD}" type="parTrans" cxnId="{A5AAFE49-E79B-49F8-AC3D-0D1FF29664F0}">
      <dgm:prSet/>
      <dgm:spPr/>
      <dgm:t>
        <a:bodyPr/>
        <a:lstStyle/>
        <a:p>
          <a:endParaRPr lang="en-US"/>
        </a:p>
      </dgm:t>
    </dgm:pt>
    <dgm:pt modelId="{5FAD85A3-31B3-450E-BAA5-8B7EF2A00956}" type="sibTrans" cxnId="{A5AAFE49-E79B-49F8-AC3D-0D1FF29664F0}">
      <dgm:prSet/>
      <dgm:spPr/>
      <dgm:t>
        <a:bodyPr/>
        <a:lstStyle/>
        <a:p>
          <a:endParaRPr lang="en-US"/>
        </a:p>
      </dgm:t>
    </dgm:pt>
    <dgm:pt modelId="{54829760-FFC4-45AE-8978-9C8509276D1D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  <a:effectLst/>
              <a:latin typeface="Helvetica Neue"/>
            </a:rPr>
            <a:t>Physical Barriers</a:t>
          </a:r>
          <a:endParaRPr lang="en-US" dirty="0">
            <a:solidFill>
              <a:schemeClr val="bg1"/>
            </a:solidFill>
          </a:endParaRPr>
        </a:p>
      </dgm:t>
    </dgm:pt>
    <dgm:pt modelId="{AB037E5A-47AF-4C01-877F-7E897EF5BB96}" type="parTrans" cxnId="{F27A8415-1E26-464A-8BDC-D304A9BB9AFD}">
      <dgm:prSet/>
      <dgm:spPr/>
      <dgm:t>
        <a:bodyPr/>
        <a:lstStyle/>
        <a:p>
          <a:endParaRPr lang="en-US"/>
        </a:p>
      </dgm:t>
    </dgm:pt>
    <dgm:pt modelId="{D992D270-C6C3-42C5-AF17-64B6CFB6CDAD}" type="sibTrans" cxnId="{F27A8415-1E26-464A-8BDC-D304A9BB9AFD}">
      <dgm:prSet/>
      <dgm:spPr/>
      <dgm:t>
        <a:bodyPr/>
        <a:lstStyle/>
        <a:p>
          <a:endParaRPr lang="en-US"/>
        </a:p>
      </dgm:t>
    </dgm:pt>
    <dgm:pt modelId="{84BBD0DF-88CC-4DE3-AEF1-D3B56131BA6F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  <a:effectLst/>
              <a:latin typeface="Helvetica Neue"/>
            </a:rPr>
            <a:t>Psychological Barriers </a:t>
          </a:r>
          <a:endParaRPr lang="en-US" dirty="0">
            <a:solidFill>
              <a:schemeClr val="bg1"/>
            </a:solidFill>
          </a:endParaRPr>
        </a:p>
      </dgm:t>
    </dgm:pt>
    <dgm:pt modelId="{A9335940-3E49-487F-AB2E-F42ACC0C7452}" type="parTrans" cxnId="{0EBFA023-6132-4063-829B-CCD701E40C1A}">
      <dgm:prSet/>
      <dgm:spPr/>
      <dgm:t>
        <a:bodyPr/>
        <a:lstStyle/>
        <a:p>
          <a:endParaRPr lang="en-US"/>
        </a:p>
      </dgm:t>
    </dgm:pt>
    <dgm:pt modelId="{FC445D94-6BA4-4A87-81AC-17F3F70AF6A8}" type="sibTrans" cxnId="{0EBFA023-6132-4063-829B-CCD701E40C1A}">
      <dgm:prSet/>
      <dgm:spPr/>
      <dgm:t>
        <a:bodyPr/>
        <a:lstStyle/>
        <a:p>
          <a:endParaRPr lang="en-US"/>
        </a:p>
      </dgm:t>
    </dgm:pt>
    <dgm:pt modelId="{C1BD5406-D6A9-4873-92AF-E25E92B9352F}" type="pres">
      <dgm:prSet presAssocID="{F342B139-3AFB-417E-A08E-3AD9B6AF46C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A5C237-57BC-4D62-8134-ED65933D03B8}" type="pres">
      <dgm:prSet presAssocID="{9B782254-3657-4C47-A0EC-215183251D9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B444A-B419-4FBB-AF30-272405DD120B}" type="pres">
      <dgm:prSet presAssocID="{F5465538-B388-4B8D-AFD5-24E08482B657}" presName="sibTrans" presStyleCnt="0"/>
      <dgm:spPr/>
    </dgm:pt>
    <dgm:pt modelId="{FEA7BA37-2289-4B69-9003-A5E4E3D38287}" type="pres">
      <dgm:prSet presAssocID="{84BBD0DF-88CC-4DE3-AEF1-D3B56131BA6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21813-7C56-4623-A050-9789BE642E9A}" type="pres">
      <dgm:prSet presAssocID="{FC445D94-6BA4-4A87-81AC-17F3F70AF6A8}" presName="sibTrans" presStyleCnt="0"/>
      <dgm:spPr/>
    </dgm:pt>
    <dgm:pt modelId="{2905AE8F-DEEF-4D19-9DC5-050A7CFDFE1C}" type="pres">
      <dgm:prSet presAssocID="{327F9720-14D0-4BDC-BBBB-6034AD0B49D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38849-D7B6-4458-AF9A-7297A666B1F5}" type="pres">
      <dgm:prSet presAssocID="{EB3DB563-DB8C-42F9-8909-8F9FBB50FBD3}" presName="sibTrans" presStyleCnt="0"/>
      <dgm:spPr/>
    </dgm:pt>
    <dgm:pt modelId="{1BDB0328-FB02-4BA4-813C-8F370BE25065}" type="pres">
      <dgm:prSet presAssocID="{BF9B0534-F8B7-410D-9875-ADC5A56A688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F3DC0-B9ED-476C-A360-20311E3A34CD}" type="pres">
      <dgm:prSet presAssocID="{CEBB1A33-4805-4861-84D1-6B4D11B6D679}" presName="sibTrans" presStyleCnt="0"/>
      <dgm:spPr/>
    </dgm:pt>
    <dgm:pt modelId="{AB155CF1-24EE-41FB-AA10-71ECA958F37C}" type="pres">
      <dgm:prSet presAssocID="{DE9AA241-6C80-4833-A83E-68888DE968A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25261-1035-4792-8728-7A05C8CEA002}" type="pres">
      <dgm:prSet presAssocID="{5FAD85A3-31B3-450E-BAA5-8B7EF2A00956}" presName="sibTrans" presStyleCnt="0"/>
      <dgm:spPr/>
    </dgm:pt>
    <dgm:pt modelId="{71F3622B-A73D-4E3E-9047-A50FA43F5F61}" type="pres">
      <dgm:prSet presAssocID="{54829760-FFC4-45AE-8978-9C8509276D1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AAFE49-E79B-49F8-AC3D-0D1FF29664F0}" srcId="{F342B139-3AFB-417E-A08E-3AD9B6AF46CE}" destId="{DE9AA241-6C80-4833-A83E-68888DE968A9}" srcOrd="4" destOrd="0" parTransId="{496BBE72-7E48-4EBA-902F-09B3C7B90BAD}" sibTransId="{5FAD85A3-31B3-450E-BAA5-8B7EF2A00956}"/>
    <dgm:cxn modelId="{5F28D120-3BA6-44AA-8ED7-1B22663285E0}" type="presOf" srcId="{9B782254-3657-4C47-A0EC-215183251D96}" destId="{F0A5C237-57BC-4D62-8134-ED65933D03B8}" srcOrd="0" destOrd="0" presId="urn:microsoft.com/office/officeart/2005/8/layout/default"/>
    <dgm:cxn modelId="{EDAFBDA2-9256-44AF-88D7-9B48063E1684}" type="presOf" srcId="{F342B139-3AFB-417E-A08E-3AD9B6AF46CE}" destId="{C1BD5406-D6A9-4873-92AF-E25E92B9352F}" srcOrd="0" destOrd="0" presId="urn:microsoft.com/office/officeart/2005/8/layout/default"/>
    <dgm:cxn modelId="{CF04CCFB-69DA-45BA-B721-6D094D6F9EC5}" type="presOf" srcId="{DE9AA241-6C80-4833-A83E-68888DE968A9}" destId="{AB155CF1-24EE-41FB-AA10-71ECA958F37C}" srcOrd="0" destOrd="0" presId="urn:microsoft.com/office/officeart/2005/8/layout/default"/>
    <dgm:cxn modelId="{0B169660-61B1-49AE-8965-3069B274C002}" type="presOf" srcId="{BF9B0534-F8B7-410D-9875-ADC5A56A6889}" destId="{1BDB0328-FB02-4BA4-813C-8F370BE25065}" srcOrd="0" destOrd="0" presId="urn:microsoft.com/office/officeart/2005/8/layout/default"/>
    <dgm:cxn modelId="{0EBFA023-6132-4063-829B-CCD701E40C1A}" srcId="{F342B139-3AFB-417E-A08E-3AD9B6AF46CE}" destId="{84BBD0DF-88CC-4DE3-AEF1-D3B56131BA6F}" srcOrd="1" destOrd="0" parTransId="{A9335940-3E49-487F-AB2E-F42ACC0C7452}" sibTransId="{FC445D94-6BA4-4A87-81AC-17F3F70AF6A8}"/>
    <dgm:cxn modelId="{FC66BD78-DF6F-401E-993C-740BBD569F7D}" srcId="{F342B139-3AFB-417E-A08E-3AD9B6AF46CE}" destId="{BF9B0534-F8B7-410D-9875-ADC5A56A6889}" srcOrd="3" destOrd="0" parTransId="{DE94B6D4-14BC-448E-8232-F1A260E16816}" sibTransId="{CEBB1A33-4805-4861-84D1-6B4D11B6D679}"/>
    <dgm:cxn modelId="{746C3979-AF88-4D5B-A533-941F2BFFD4EB}" type="presOf" srcId="{84BBD0DF-88CC-4DE3-AEF1-D3B56131BA6F}" destId="{FEA7BA37-2289-4B69-9003-A5E4E3D38287}" srcOrd="0" destOrd="0" presId="urn:microsoft.com/office/officeart/2005/8/layout/default"/>
    <dgm:cxn modelId="{EDDCF6F6-F6AB-4A49-BF32-EEA736129619}" type="presOf" srcId="{327F9720-14D0-4BDC-BBBB-6034AD0B49D5}" destId="{2905AE8F-DEEF-4D19-9DC5-050A7CFDFE1C}" srcOrd="0" destOrd="0" presId="urn:microsoft.com/office/officeart/2005/8/layout/default"/>
    <dgm:cxn modelId="{F27A8415-1E26-464A-8BDC-D304A9BB9AFD}" srcId="{F342B139-3AFB-417E-A08E-3AD9B6AF46CE}" destId="{54829760-FFC4-45AE-8978-9C8509276D1D}" srcOrd="5" destOrd="0" parTransId="{AB037E5A-47AF-4C01-877F-7E897EF5BB96}" sibTransId="{D992D270-C6C3-42C5-AF17-64B6CFB6CDAD}"/>
    <dgm:cxn modelId="{6AD12E5D-F54C-4372-88C1-502897D46BB7}" srcId="{F342B139-3AFB-417E-A08E-3AD9B6AF46CE}" destId="{9B782254-3657-4C47-A0EC-215183251D96}" srcOrd="0" destOrd="0" parTransId="{AEFE02D1-27DE-4952-A96E-9290D3F30E36}" sibTransId="{F5465538-B388-4B8D-AFD5-24E08482B657}"/>
    <dgm:cxn modelId="{0BCF7E11-0004-43D7-AF22-BD11902B9628}" type="presOf" srcId="{54829760-FFC4-45AE-8978-9C8509276D1D}" destId="{71F3622B-A73D-4E3E-9047-A50FA43F5F61}" srcOrd="0" destOrd="0" presId="urn:microsoft.com/office/officeart/2005/8/layout/default"/>
    <dgm:cxn modelId="{39B94797-64C3-4AC3-957C-4278342003E1}" srcId="{F342B139-3AFB-417E-A08E-3AD9B6AF46CE}" destId="{327F9720-14D0-4BDC-BBBB-6034AD0B49D5}" srcOrd="2" destOrd="0" parTransId="{9B5BBC81-6A97-420C-8989-EE4D73F46E23}" sibTransId="{EB3DB563-DB8C-42F9-8909-8F9FBB50FBD3}"/>
    <dgm:cxn modelId="{9FA09BEA-DA3B-4547-95AF-E22003902563}" type="presParOf" srcId="{C1BD5406-D6A9-4873-92AF-E25E92B9352F}" destId="{F0A5C237-57BC-4D62-8134-ED65933D03B8}" srcOrd="0" destOrd="0" presId="urn:microsoft.com/office/officeart/2005/8/layout/default"/>
    <dgm:cxn modelId="{9558B97E-CAFF-4918-B0AF-48E8EFFBC7F8}" type="presParOf" srcId="{C1BD5406-D6A9-4873-92AF-E25E92B9352F}" destId="{4AFB444A-B419-4FBB-AF30-272405DD120B}" srcOrd="1" destOrd="0" presId="urn:microsoft.com/office/officeart/2005/8/layout/default"/>
    <dgm:cxn modelId="{82E6762B-10DB-49EF-98C7-9651806038FC}" type="presParOf" srcId="{C1BD5406-D6A9-4873-92AF-E25E92B9352F}" destId="{FEA7BA37-2289-4B69-9003-A5E4E3D38287}" srcOrd="2" destOrd="0" presId="urn:microsoft.com/office/officeart/2005/8/layout/default"/>
    <dgm:cxn modelId="{B9759E32-073D-4ECC-B19F-C80958891D7C}" type="presParOf" srcId="{C1BD5406-D6A9-4873-92AF-E25E92B9352F}" destId="{94021813-7C56-4623-A050-9789BE642E9A}" srcOrd="3" destOrd="0" presId="urn:microsoft.com/office/officeart/2005/8/layout/default"/>
    <dgm:cxn modelId="{4774C437-A032-47C2-8BE3-7B869FA37C69}" type="presParOf" srcId="{C1BD5406-D6A9-4873-92AF-E25E92B9352F}" destId="{2905AE8F-DEEF-4D19-9DC5-050A7CFDFE1C}" srcOrd="4" destOrd="0" presId="urn:microsoft.com/office/officeart/2005/8/layout/default"/>
    <dgm:cxn modelId="{64A50781-AC27-4C26-ADF1-DD0BF71BB2BF}" type="presParOf" srcId="{C1BD5406-D6A9-4873-92AF-E25E92B9352F}" destId="{D0838849-D7B6-4458-AF9A-7297A666B1F5}" srcOrd="5" destOrd="0" presId="urn:microsoft.com/office/officeart/2005/8/layout/default"/>
    <dgm:cxn modelId="{EE2E4BD1-2137-4D88-914A-BE4294B48F5D}" type="presParOf" srcId="{C1BD5406-D6A9-4873-92AF-E25E92B9352F}" destId="{1BDB0328-FB02-4BA4-813C-8F370BE25065}" srcOrd="6" destOrd="0" presId="urn:microsoft.com/office/officeart/2005/8/layout/default"/>
    <dgm:cxn modelId="{93FEE2C8-702F-4EDE-BC0B-794072B5A238}" type="presParOf" srcId="{C1BD5406-D6A9-4873-92AF-E25E92B9352F}" destId="{A4CF3DC0-B9ED-476C-A360-20311E3A34CD}" srcOrd="7" destOrd="0" presId="urn:microsoft.com/office/officeart/2005/8/layout/default"/>
    <dgm:cxn modelId="{05EB8DFE-D642-48B2-A27B-CB83702C3EC9}" type="presParOf" srcId="{C1BD5406-D6A9-4873-92AF-E25E92B9352F}" destId="{AB155CF1-24EE-41FB-AA10-71ECA958F37C}" srcOrd="8" destOrd="0" presId="urn:microsoft.com/office/officeart/2005/8/layout/default"/>
    <dgm:cxn modelId="{5BCB5299-2D8C-44C8-8372-640E3493D01D}" type="presParOf" srcId="{C1BD5406-D6A9-4873-92AF-E25E92B9352F}" destId="{D1B25261-1035-4792-8728-7A05C8CEA002}" srcOrd="9" destOrd="0" presId="urn:microsoft.com/office/officeart/2005/8/layout/default"/>
    <dgm:cxn modelId="{8753F49C-3636-4A36-854A-4E01E8F7949C}" type="presParOf" srcId="{C1BD5406-D6A9-4873-92AF-E25E92B9352F}" destId="{71F3622B-A73D-4E3E-9047-A50FA43F5F6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F131EF-019A-483B-8DAA-C4FC90B6AD81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08FFB107-0100-4C46-9DB4-8C662223FFDC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Inappropriate choice of words</a:t>
          </a:r>
          <a:endParaRPr lang="en-US" dirty="0"/>
        </a:p>
      </dgm:t>
    </dgm:pt>
    <dgm:pt modelId="{3F393C5A-EC59-489F-B838-08B5EB0D463A}" type="parTrans" cxnId="{BF28530F-63F8-48E4-B623-73D38FE4A4D2}">
      <dgm:prSet/>
      <dgm:spPr/>
      <dgm:t>
        <a:bodyPr/>
        <a:lstStyle/>
        <a:p>
          <a:endParaRPr lang="en-US"/>
        </a:p>
      </dgm:t>
    </dgm:pt>
    <dgm:pt modelId="{848E72C5-3147-4765-9470-7C2CE13E6562}" type="sibTrans" cxnId="{BF28530F-63F8-48E4-B623-73D38FE4A4D2}">
      <dgm:prSet/>
      <dgm:spPr/>
      <dgm:t>
        <a:bodyPr/>
        <a:lstStyle/>
        <a:p>
          <a:endParaRPr lang="en-US"/>
        </a:p>
      </dgm:t>
    </dgm:pt>
    <dgm:pt modelId="{30D3911B-D366-406A-8C39-FD5DD884D52B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Lack of courtesy and consideration</a:t>
          </a:r>
          <a:endParaRPr lang="en-US" dirty="0"/>
        </a:p>
      </dgm:t>
    </dgm:pt>
    <dgm:pt modelId="{21F08883-82B2-4BC8-8BB2-9944DD986F37}" type="parTrans" cxnId="{140DB4C0-9948-41CD-94A4-01E48E2CF3C4}">
      <dgm:prSet/>
      <dgm:spPr/>
      <dgm:t>
        <a:bodyPr/>
        <a:lstStyle/>
        <a:p>
          <a:endParaRPr lang="en-US"/>
        </a:p>
      </dgm:t>
    </dgm:pt>
    <dgm:pt modelId="{683D8027-EEDA-4E0A-99C6-5CAF25133ACC}" type="sibTrans" cxnId="{140DB4C0-9948-41CD-94A4-01E48E2CF3C4}">
      <dgm:prSet/>
      <dgm:spPr/>
      <dgm:t>
        <a:bodyPr/>
        <a:lstStyle/>
        <a:p>
          <a:endParaRPr lang="en-US"/>
        </a:p>
      </dgm:t>
    </dgm:pt>
    <dgm:pt modelId="{D94D81F6-D937-488C-8167-06E535144D7B}">
      <dgm:prSet phldrT="[Text]"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Poor presentation and layout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67315D-D4A2-4FEB-AA06-C9F067DA5022}" type="parTrans" cxnId="{977B7F35-DA4A-4F55-981A-BF78051F607E}">
      <dgm:prSet/>
      <dgm:spPr/>
      <dgm:t>
        <a:bodyPr/>
        <a:lstStyle/>
        <a:p>
          <a:endParaRPr lang="en-US"/>
        </a:p>
      </dgm:t>
    </dgm:pt>
    <dgm:pt modelId="{4C3A92CB-B9B1-4804-9C76-B90C378F351C}" type="sibTrans" cxnId="{977B7F35-DA4A-4F55-981A-BF78051F607E}">
      <dgm:prSet/>
      <dgm:spPr/>
      <dgm:t>
        <a:bodyPr/>
        <a:lstStyle/>
        <a:p>
          <a:endParaRPr lang="en-US"/>
        </a:p>
      </dgm:t>
    </dgm:pt>
    <dgm:pt modelId="{B78B46EB-758E-4E59-9F25-481A8D516895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When non-verbal communication doesn’t support the words</a:t>
          </a:r>
          <a:endParaRPr lang="en-US" dirty="0"/>
        </a:p>
      </dgm:t>
    </dgm:pt>
    <dgm:pt modelId="{230894B3-BBD4-4F2F-93DA-8AB885B42566}" type="parTrans" cxnId="{E4C4C018-587E-48A9-BBE5-ED4CE23F6C24}">
      <dgm:prSet/>
      <dgm:spPr/>
      <dgm:t>
        <a:bodyPr/>
        <a:lstStyle/>
        <a:p>
          <a:endParaRPr lang="en-US"/>
        </a:p>
      </dgm:t>
    </dgm:pt>
    <dgm:pt modelId="{40925381-822F-43D6-8B5B-6F84C507F426}" type="sibTrans" cxnId="{E4C4C018-587E-48A9-BBE5-ED4CE23F6C24}">
      <dgm:prSet/>
      <dgm:spPr/>
      <dgm:t>
        <a:bodyPr/>
        <a:lstStyle/>
        <a:p>
          <a:endParaRPr lang="en-US"/>
        </a:p>
      </dgm:t>
    </dgm:pt>
    <dgm:pt modelId="{3A82EA8A-1B00-4F4C-9D10-E82D9C938DE4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Lack of confidence</a:t>
          </a:r>
          <a:endParaRPr lang="en-US" dirty="0"/>
        </a:p>
      </dgm:t>
    </dgm:pt>
    <dgm:pt modelId="{A3EE89AB-0D48-4DEB-88A3-8CD773D97576}" type="parTrans" cxnId="{FC2962CB-356B-4E1C-96EB-32E4C2BE4A13}">
      <dgm:prSet/>
      <dgm:spPr/>
      <dgm:t>
        <a:bodyPr/>
        <a:lstStyle/>
        <a:p>
          <a:endParaRPr lang="en-US"/>
        </a:p>
      </dgm:t>
    </dgm:pt>
    <dgm:pt modelId="{21160C6C-B65F-4466-B8E6-5847345EC382}" type="sibTrans" cxnId="{FC2962CB-356B-4E1C-96EB-32E4C2BE4A13}">
      <dgm:prSet/>
      <dgm:spPr/>
      <dgm:t>
        <a:bodyPr/>
        <a:lstStyle/>
        <a:p>
          <a:endParaRPr lang="en-US"/>
        </a:p>
      </dgm:t>
    </dgm:pt>
    <dgm:pt modelId="{E5FA80D2-57C2-4707-A7E8-FF9929BD8C84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Inappropriate timing</a:t>
          </a:r>
          <a:endParaRPr lang="en-US" dirty="0"/>
        </a:p>
      </dgm:t>
    </dgm:pt>
    <dgm:pt modelId="{1159254B-4782-4CC5-8D63-0EABBBEA38F7}" type="parTrans" cxnId="{CEB6B26F-29F3-44C8-BE25-0888C35C9299}">
      <dgm:prSet/>
      <dgm:spPr/>
      <dgm:t>
        <a:bodyPr/>
        <a:lstStyle/>
        <a:p>
          <a:endParaRPr lang="en-US"/>
        </a:p>
      </dgm:t>
    </dgm:pt>
    <dgm:pt modelId="{4CBFA8EE-8E2B-4186-AC75-FD15F9CB27B3}" type="sibTrans" cxnId="{CEB6B26F-29F3-44C8-BE25-0888C35C9299}">
      <dgm:prSet/>
      <dgm:spPr/>
      <dgm:t>
        <a:bodyPr/>
        <a:lstStyle/>
        <a:p>
          <a:endParaRPr lang="en-US"/>
        </a:p>
      </dgm:t>
    </dgm:pt>
    <dgm:pt modelId="{142269E8-E2CA-40AD-8AA6-B54C84B0D35C}" type="pres">
      <dgm:prSet presAssocID="{5FF131EF-019A-483B-8DAA-C4FC90B6AD81}" presName="linearFlow" presStyleCnt="0">
        <dgm:presLayoutVars>
          <dgm:dir/>
          <dgm:resizeHandles val="exact"/>
        </dgm:presLayoutVars>
      </dgm:prSet>
      <dgm:spPr/>
    </dgm:pt>
    <dgm:pt modelId="{20D1A9E1-54FC-40C5-A9B9-7D611C567095}" type="pres">
      <dgm:prSet presAssocID="{08FFB107-0100-4C46-9DB4-8C662223FFDC}" presName="composite" presStyleCnt="0"/>
      <dgm:spPr/>
    </dgm:pt>
    <dgm:pt modelId="{E42E2032-EA37-4F71-9F41-C60525D4EA75}" type="pres">
      <dgm:prSet presAssocID="{08FFB107-0100-4C46-9DB4-8C662223FFDC}" presName="imgShp" presStyleLbl="fgImgPlace1" presStyleIdx="0" presStyleCnt="6"/>
      <dgm:spPr>
        <a:solidFill>
          <a:schemeClr val="accent1">
            <a:lumMod val="50000"/>
          </a:schemeClr>
        </a:solidFill>
      </dgm:spPr>
    </dgm:pt>
    <dgm:pt modelId="{580E955C-6DC6-4452-A384-2CEB37544192}" type="pres">
      <dgm:prSet presAssocID="{08FFB107-0100-4C46-9DB4-8C662223FFDC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2E357-A0BF-4AFA-B967-1D354F1C67E4}" type="pres">
      <dgm:prSet presAssocID="{848E72C5-3147-4765-9470-7C2CE13E6562}" presName="spacing" presStyleCnt="0"/>
      <dgm:spPr/>
    </dgm:pt>
    <dgm:pt modelId="{31256A0D-B621-4C1D-8C55-E375D13C745C}" type="pres">
      <dgm:prSet presAssocID="{30D3911B-D366-406A-8C39-FD5DD884D52B}" presName="composite" presStyleCnt="0"/>
      <dgm:spPr/>
    </dgm:pt>
    <dgm:pt modelId="{B5A42C87-9464-4C80-BCE9-547466455BD9}" type="pres">
      <dgm:prSet presAssocID="{30D3911B-D366-406A-8C39-FD5DD884D52B}" presName="imgShp" presStyleLbl="fgImgPlace1" presStyleIdx="1" presStyleCnt="6"/>
      <dgm:spPr>
        <a:solidFill>
          <a:schemeClr val="accent3">
            <a:lumMod val="60000"/>
            <a:lumOff val="40000"/>
          </a:schemeClr>
        </a:solidFill>
      </dgm:spPr>
    </dgm:pt>
    <dgm:pt modelId="{5BE46A7F-AF75-4F9C-8C02-1F712C9D3DF4}" type="pres">
      <dgm:prSet presAssocID="{30D3911B-D366-406A-8C39-FD5DD884D52B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B283B-4DFD-4266-9166-0A1A90923BF2}" type="pres">
      <dgm:prSet presAssocID="{683D8027-EEDA-4E0A-99C6-5CAF25133ACC}" presName="spacing" presStyleCnt="0"/>
      <dgm:spPr/>
    </dgm:pt>
    <dgm:pt modelId="{6F499593-5CBA-4C6F-9B88-5107E1EB4385}" type="pres">
      <dgm:prSet presAssocID="{B78B46EB-758E-4E59-9F25-481A8D516895}" presName="composite" presStyleCnt="0"/>
      <dgm:spPr/>
    </dgm:pt>
    <dgm:pt modelId="{4C6D6EDD-D600-4FD0-9CF7-3AC1EE065A77}" type="pres">
      <dgm:prSet presAssocID="{B78B46EB-758E-4E59-9F25-481A8D516895}" presName="imgShp" presStyleLbl="fgImgPlace1" presStyleIdx="2" presStyleCnt="6"/>
      <dgm:spPr>
        <a:solidFill>
          <a:srgbClr val="0070C0"/>
        </a:solidFill>
      </dgm:spPr>
    </dgm:pt>
    <dgm:pt modelId="{10F32114-2554-4D40-8602-19813111871B}" type="pres">
      <dgm:prSet presAssocID="{B78B46EB-758E-4E59-9F25-481A8D516895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9CFB7-8BB8-46B3-BB92-31DA3A5F0126}" type="pres">
      <dgm:prSet presAssocID="{40925381-822F-43D6-8B5B-6F84C507F426}" presName="spacing" presStyleCnt="0"/>
      <dgm:spPr/>
    </dgm:pt>
    <dgm:pt modelId="{7BCCC849-9D54-4B73-B58C-F17C32AFAC27}" type="pres">
      <dgm:prSet presAssocID="{3A82EA8A-1B00-4F4C-9D10-E82D9C938DE4}" presName="composite" presStyleCnt="0"/>
      <dgm:spPr/>
    </dgm:pt>
    <dgm:pt modelId="{F894648B-59D6-4607-B611-886663CDEABB}" type="pres">
      <dgm:prSet presAssocID="{3A82EA8A-1B00-4F4C-9D10-E82D9C938DE4}" presName="imgShp" presStyleLbl="fgImgPlace1" presStyleIdx="3" presStyleCnt="6"/>
      <dgm:spPr>
        <a:solidFill>
          <a:srgbClr val="FFC000"/>
        </a:solidFill>
      </dgm:spPr>
    </dgm:pt>
    <dgm:pt modelId="{246C2EF9-350C-4C15-8D2E-2F3FF70912DC}" type="pres">
      <dgm:prSet presAssocID="{3A82EA8A-1B00-4F4C-9D10-E82D9C938DE4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133E1-34BE-457D-A091-0ADF01B4660C}" type="pres">
      <dgm:prSet presAssocID="{21160C6C-B65F-4466-B8E6-5847345EC382}" presName="spacing" presStyleCnt="0"/>
      <dgm:spPr/>
    </dgm:pt>
    <dgm:pt modelId="{BCA9447C-5C56-40DD-BA5A-2C4D25A8C43B}" type="pres">
      <dgm:prSet presAssocID="{E5FA80D2-57C2-4707-A7E8-FF9929BD8C84}" presName="composite" presStyleCnt="0"/>
      <dgm:spPr/>
    </dgm:pt>
    <dgm:pt modelId="{ED5CD408-D526-4536-9C5A-36999D52369A}" type="pres">
      <dgm:prSet presAssocID="{E5FA80D2-57C2-4707-A7E8-FF9929BD8C84}" presName="imgShp" presStyleLbl="fgImgPlace1" presStyleIdx="4" presStyleCnt="6"/>
      <dgm:spPr>
        <a:solidFill>
          <a:srgbClr val="92D050"/>
        </a:solidFill>
      </dgm:spPr>
    </dgm:pt>
    <dgm:pt modelId="{EE26789D-0B95-4F86-B7C2-46BC540B1CC8}" type="pres">
      <dgm:prSet presAssocID="{E5FA80D2-57C2-4707-A7E8-FF9929BD8C84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656BC-566D-4D4D-82B5-440EF4E81BAC}" type="pres">
      <dgm:prSet presAssocID="{4CBFA8EE-8E2B-4186-AC75-FD15F9CB27B3}" presName="spacing" presStyleCnt="0"/>
      <dgm:spPr/>
    </dgm:pt>
    <dgm:pt modelId="{A2C32B13-C743-4F85-BED7-3D9831450D8E}" type="pres">
      <dgm:prSet presAssocID="{D94D81F6-D937-488C-8167-06E535144D7B}" presName="composite" presStyleCnt="0"/>
      <dgm:spPr/>
    </dgm:pt>
    <dgm:pt modelId="{A658B2D9-988F-44C0-B0C4-B0EA978C1CF4}" type="pres">
      <dgm:prSet presAssocID="{D94D81F6-D937-488C-8167-06E535144D7B}" presName="imgShp" presStyleLbl="fgImgPlace1" presStyleIdx="5" presStyleCnt="6"/>
      <dgm:spPr>
        <a:solidFill>
          <a:schemeClr val="bg2">
            <a:lumMod val="40000"/>
            <a:lumOff val="60000"/>
          </a:schemeClr>
        </a:solidFill>
      </dgm:spPr>
    </dgm:pt>
    <dgm:pt modelId="{85F077D6-EC0B-4AEB-987F-32CC8320DAA0}" type="pres">
      <dgm:prSet presAssocID="{D94D81F6-D937-488C-8167-06E535144D7B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925C2-D176-4B56-B188-16129D1B5372}" type="presOf" srcId="{D94D81F6-D937-488C-8167-06E535144D7B}" destId="{85F077D6-EC0B-4AEB-987F-32CC8320DAA0}" srcOrd="0" destOrd="0" presId="urn:microsoft.com/office/officeart/2005/8/layout/vList3"/>
    <dgm:cxn modelId="{FC2962CB-356B-4E1C-96EB-32E4C2BE4A13}" srcId="{5FF131EF-019A-483B-8DAA-C4FC90B6AD81}" destId="{3A82EA8A-1B00-4F4C-9D10-E82D9C938DE4}" srcOrd="3" destOrd="0" parTransId="{A3EE89AB-0D48-4DEB-88A3-8CD773D97576}" sibTransId="{21160C6C-B65F-4466-B8E6-5847345EC382}"/>
    <dgm:cxn modelId="{CAFB6C12-44B3-405E-83A8-B99515092B1E}" type="presOf" srcId="{3A82EA8A-1B00-4F4C-9D10-E82D9C938DE4}" destId="{246C2EF9-350C-4C15-8D2E-2F3FF70912DC}" srcOrd="0" destOrd="0" presId="urn:microsoft.com/office/officeart/2005/8/layout/vList3"/>
    <dgm:cxn modelId="{6F324EAD-4BB0-42E8-9D63-0A021F21AFD5}" type="presOf" srcId="{E5FA80D2-57C2-4707-A7E8-FF9929BD8C84}" destId="{EE26789D-0B95-4F86-B7C2-46BC540B1CC8}" srcOrd="0" destOrd="0" presId="urn:microsoft.com/office/officeart/2005/8/layout/vList3"/>
    <dgm:cxn modelId="{57A77138-B90B-40BC-B17A-CC32B6B26C8F}" type="presOf" srcId="{08FFB107-0100-4C46-9DB4-8C662223FFDC}" destId="{580E955C-6DC6-4452-A384-2CEB37544192}" srcOrd="0" destOrd="0" presId="urn:microsoft.com/office/officeart/2005/8/layout/vList3"/>
    <dgm:cxn modelId="{DCF4E83E-5F63-42D3-B794-84B3C5210502}" type="presOf" srcId="{30D3911B-D366-406A-8C39-FD5DD884D52B}" destId="{5BE46A7F-AF75-4F9C-8C02-1F712C9D3DF4}" srcOrd="0" destOrd="0" presId="urn:microsoft.com/office/officeart/2005/8/layout/vList3"/>
    <dgm:cxn modelId="{E4C4C018-587E-48A9-BBE5-ED4CE23F6C24}" srcId="{5FF131EF-019A-483B-8DAA-C4FC90B6AD81}" destId="{B78B46EB-758E-4E59-9F25-481A8D516895}" srcOrd="2" destOrd="0" parTransId="{230894B3-BBD4-4F2F-93DA-8AB885B42566}" sibTransId="{40925381-822F-43D6-8B5B-6F84C507F426}"/>
    <dgm:cxn modelId="{140DB4C0-9948-41CD-94A4-01E48E2CF3C4}" srcId="{5FF131EF-019A-483B-8DAA-C4FC90B6AD81}" destId="{30D3911B-D366-406A-8C39-FD5DD884D52B}" srcOrd="1" destOrd="0" parTransId="{21F08883-82B2-4BC8-8BB2-9944DD986F37}" sibTransId="{683D8027-EEDA-4E0A-99C6-5CAF25133ACC}"/>
    <dgm:cxn modelId="{545DC577-3851-42E1-80B6-498FF4464028}" type="presOf" srcId="{5FF131EF-019A-483B-8DAA-C4FC90B6AD81}" destId="{142269E8-E2CA-40AD-8AA6-B54C84B0D35C}" srcOrd="0" destOrd="0" presId="urn:microsoft.com/office/officeart/2005/8/layout/vList3"/>
    <dgm:cxn modelId="{977B7F35-DA4A-4F55-981A-BF78051F607E}" srcId="{5FF131EF-019A-483B-8DAA-C4FC90B6AD81}" destId="{D94D81F6-D937-488C-8167-06E535144D7B}" srcOrd="5" destOrd="0" parTransId="{AA67315D-D4A2-4FEB-AA06-C9F067DA5022}" sibTransId="{4C3A92CB-B9B1-4804-9C76-B90C378F351C}"/>
    <dgm:cxn modelId="{BF28530F-63F8-48E4-B623-73D38FE4A4D2}" srcId="{5FF131EF-019A-483B-8DAA-C4FC90B6AD81}" destId="{08FFB107-0100-4C46-9DB4-8C662223FFDC}" srcOrd="0" destOrd="0" parTransId="{3F393C5A-EC59-489F-B838-08B5EB0D463A}" sibTransId="{848E72C5-3147-4765-9470-7C2CE13E6562}"/>
    <dgm:cxn modelId="{1BD01A49-67E3-498E-8CA2-323A9F5C78F0}" type="presOf" srcId="{B78B46EB-758E-4E59-9F25-481A8D516895}" destId="{10F32114-2554-4D40-8602-19813111871B}" srcOrd="0" destOrd="0" presId="urn:microsoft.com/office/officeart/2005/8/layout/vList3"/>
    <dgm:cxn modelId="{CEB6B26F-29F3-44C8-BE25-0888C35C9299}" srcId="{5FF131EF-019A-483B-8DAA-C4FC90B6AD81}" destId="{E5FA80D2-57C2-4707-A7E8-FF9929BD8C84}" srcOrd="4" destOrd="0" parTransId="{1159254B-4782-4CC5-8D63-0EABBBEA38F7}" sibTransId="{4CBFA8EE-8E2B-4186-AC75-FD15F9CB27B3}"/>
    <dgm:cxn modelId="{47D7F512-452F-47EB-9004-E9B0BADAB486}" type="presParOf" srcId="{142269E8-E2CA-40AD-8AA6-B54C84B0D35C}" destId="{20D1A9E1-54FC-40C5-A9B9-7D611C567095}" srcOrd="0" destOrd="0" presId="urn:microsoft.com/office/officeart/2005/8/layout/vList3"/>
    <dgm:cxn modelId="{2D4ED3D6-BAC2-441E-B9F1-43D642C98E74}" type="presParOf" srcId="{20D1A9E1-54FC-40C5-A9B9-7D611C567095}" destId="{E42E2032-EA37-4F71-9F41-C60525D4EA75}" srcOrd="0" destOrd="0" presId="urn:microsoft.com/office/officeart/2005/8/layout/vList3"/>
    <dgm:cxn modelId="{868B7BF9-975A-4E3D-9690-5D3E981B1633}" type="presParOf" srcId="{20D1A9E1-54FC-40C5-A9B9-7D611C567095}" destId="{580E955C-6DC6-4452-A384-2CEB37544192}" srcOrd="1" destOrd="0" presId="urn:microsoft.com/office/officeart/2005/8/layout/vList3"/>
    <dgm:cxn modelId="{3A7807EA-303E-4E6A-B217-73DFFC3E493E}" type="presParOf" srcId="{142269E8-E2CA-40AD-8AA6-B54C84B0D35C}" destId="{F4E2E357-A0BF-4AFA-B967-1D354F1C67E4}" srcOrd="1" destOrd="0" presId="urn:microsoft.com/office/officeart/2005/8/layout/vList3"/>
    <dgm:cxn modelId="{DC38E93E-68A0-49D9-AC0C-3E29CE18EBE0}" type="presParOf" srcId="{142269E8-E2CA-40AD-8AA6-B54C84B0D35C}" destId="{31256A0D-B621-4C1D-8C55-E375D13C745C}" srcOrd="2" destOrd="0" presId="urn:microsoft.com/office/officeart/2005/8/layout/vList3"/>
    <dgm:cxn modelId="{0E7D7893-F75F-4695-A764-F8A834CD5056}" type="presParOf" srcId="{31256A0D-B621-4C1D-8C55-E375D13C745C}" destId="{B5A42C87-9464-4C80-BCE9-547466455BD9}" srcOrd="0" destOrd="0" presId="urn:microsoft.com/office/officeart/2005/8/layout/vList3"/>
    <dgm:cxn modelId="{432DDAEB-83A2-4B8E-8EE4-E4A1046993BD}" type="presParOf" srcId="{31256A0D-B621-4C1D-8C55-E375D13C745C}" destId="{5BE46A7F-AF75-4F9C-8C02-1F712C9D3DF4}" srcOrd="1" destOrd="0" presId="urn:microsoft.com/office/officeart/2005/8/layout/vList3"/>
    <dgm:cxn modelId="{C04A25AD-5AE5-497C-AB0F-15D45D62C9F1}" type="presParOf" srcId="{142269E8-E2CA-40AD-8AA6-B54C84B0D35C}" destId="{BD6B283B-4DFD-4266-9166-0A1A90923BF2}" srcOrd="3" destOrd="0" presId="urn:microsoft.com/office/officeart/2005/8/layout/vList3"/>
    <dgm:cxn modelId="{7BE09011-26B7-42F9-B982-DCF7301C976A}" type="presParOf" srcId="{142269E8-E2CA-40AD-8AA6-B54C84B0D35C}" destId="{6F499593-5CBA-4C6F-9B88-5107E1EB4385}" srcOrd="4" destOrd="0" presId="urn:microsoft.com/office/officeart/2005/8/layout/vList3"/>
    <dgm:cxn modelId="{906B5E4F-3BF3-45C5-9CE5-978B0D97684D}" type="presParOf" srcId="{6F499593-5CBA-4C6F-9B88-5107E1EB4385}" destId="{4C6D6EDD-D600-4FD0-9CF7-3AC1EE065A77}" srcOrd="0" destOrd="0" presId="urn:microsoft.com/office/officeart/2005/8/layout/vList3"/>
    <dgm:cxn modelId="{6FC4BF2D-6460-4B50-B157-604B4DBCF9CC}" type="presParOf" srcId="{6F499593-5CBA-4C6F-9B88-5107E1EB4385}" destId="{10F32114-2554-4D40-8602-19813111871B}" srcOrd="1" destOrd="0" presId="urn:microsoft.com/office/officeart/2005/8/layout/vList3"/>
    <dgm:cxn modelId="{A00CEACB-5BEC-424F-87A8-966F4DD3DA90}" type="presParOf" srcId="{142269E8-E2CA-40AD-8AA6-B54C84B0D35C}" destId="{B689CFB7-8BB8-46B3-BB92-31DA3A5F0126}" srcOrd="5" destOrd="0" presId="urn:microsoft.com/office/officeart/2005/8/layout/vList3"/>
    <dgm:cxn modelId="{6D1756BA-7F88-4029-AC58-6682F9D776DC}" type="presParOf" srcId="{142269E8-E2CA-40AD-8AA6-B54C84B0D35C}" destId="{7BCCC849-9D54-4B73-B58C-F17C32AFAC27}" srcOrd="6" destOrd="0" presId="urn:microsoft.com/office/officeart/2005/8/layout/vList3"/>
    <dgm:cxn modelId="{0B66D48A-E542-4AFC-82F6-72616B4F0AE9}" type="presParOf" srcId="{7BCCC849-9D54-4B73-B58C-F17C32AFAC27}" destId="{F894648B-59D6-4607-B611-886663CDEABB}" srcOrd="0" destOrd="0" presId="urn:microsoft.com/office/officeart/2005/8/layout/vList3"/>
    <dgm:cxn modelId="{A4E9F4FB-1C54-446D-A113-AC6C4E2936DA}" type="presParOf" srcId="{7BCCC849-9D54-4B73-B58C-F17C32AFAC27}" destId="{246C2EF9-350C-4C15-8D2E-2F3FF70912DC}" srcOrd="1" destOrd="0" presId="urn:microsoft.com/office/officeart/2005/8/layout/vList3"/>
    <dgm:cxn modelId="{E0A41C89-7585-412A-AF97-DB01A6E81939}" type="presParOf" srcId="{142269E8-E2CA-40AD-8AA6-B54C84B0D35C}" destId="{038133E1-34BE-457D-A091-0ADF01B4660C}" srcOrd="7" destOrd="0" presId="urn:microsoft.com/office/officeart/2005/8/layout/vList3"/>
    <dgm:cxn modelId="{D0B8794D-7E01-4A1C-945A-BD484EA8F080}" type="presParOf" srcId="{142269E8-E2CA-40AD-8AA6-B54C84B0D35C}" destId="{BCA9447C-5C56-40DD-BA5A-2C4D25A8C43B}" srcOrd="8" destOrd="0" presId="urn:microsoft.com/office/officeart/2005/8/layout/vList3"/>
    <dgm:cxn modelId="{5F7F9FB3-357A-43AF-8376-DB82B0B125DB}" type="presParOf" srcId="{BCA9447C-5C56-40DD-BA5A-2C4D25A8C43B}" destId="{ED5CD408-D526-4536-9C5A-36999D52369A}" srcOrd="0" destOrd="0" presId="urn:microsoft.com/office/officeart/2005/8/layout/vList3"/>
    <dgm:cxn modelId="{03DFF381-138A-462D-8EA3-2799F80799B5}" type="presParOf" srcId="{BCA9447C-5C56-40DD-BA5A-2C4D25A8C43B}" destId="{EE26789D-0B95-4F86-B7C2-46BC540B1CC8}" srcOrd="1" destOrd="0" presId="urn:microsoft.com/office/officeart/2005/8/layout/vList3"/>
    <dgm:cxn modelId="{F7C18A3A-8C14-406C-B693-B8E947AEF4E0}" type="presParOf" srcId="{142269E8-E2CA-40AD-8AA6-B54C84B0D35C}" destId="{B1F656BC-566D-4D4D-82B5-440EF4E81BAC}" srcOrd="9" destOrd="0" presId="urn:microsoft.com/office/officeart/2005/8/layout/vList3"/>
    <dgm:cxn modelId="{B8D6F62F-C6F8-42CD-8D2B-2C5BA5AA4610}" type="presParOf" srcId="{142269E8-E2CA-40AD-8AA6-B54C84B0D35C}" destId="{A2C32B13-C743-4F85-BED7-3D9831450D8E}" srcOrd="10" destOrd="0" presId="urn:microsoft.com/office/officeart/2005/8/layout/vList3"/>
    <dgm:cxn modelId="{A03ABC42-9690-449A-AEC4-B4EE37F7C476}" type="presParOf" srcId="{A2C32B13-C743-4F85-BED7-3D9831450D8E}" destId="{A658B2D9-988F-44C0-B0C4-B0EA978C1CF4}" srcOrd="0" destOrd="0" presId="urn:microsoft.com/office/officeart/2005/8/layout/vList3"/>
    <dgm:cxn modelId="{C615CD48-808B-4D38-A45D-D0A649AB016D}" type="presParOf" srcId="{A2C32B13-C743-4F85-BED7-3D9831450D8E}" destId="{85F077D6-EC0B-4AEB-987F-32CC8320DA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2E8FC3-034C-4FFD-84DC-A2B992F98B1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5DC8FD-485F-4636-A3F8-83AE14DAC5E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Check meanings. When communicating across cultures, never assume that the other person has understood.</a:t>
          </a:r>
          <a:endParaRPr lang="en-US" dirty="0">
            <a:solidFill>
              <a:schemeClr val="bg1"/>
            </a:solidFill>
          </a:endParaRPr>
        </a:p>
      </dgm:t>
    </dgm:pt>
    <dgm:pt modelId="{A89920FA-A320-412B-B1CF-AA9AFB6BA032}" type="parTrans" cxnId="{91A57A92-66C7-421B-803D-0D6E94A3C8E9}">
      <dgm:prSet/>
      <dgm:spPr/>
      <dgm:t>
        <a:bodyPr/>
        <a:lstStyle/>
        <a:p>
          <a:endParaRPr lang="en-US"/>
        </a:p>
      </dgm:t>
    </dgm:pt>
    <dgm:pt modelId="{CA5A50EC-EE09-4F00-B605-CB744E18089A}" type="sibTrans" cxnId="{91A57A92-66C7-421B-803D-0D6E94A3C8E9}">
      <dgm:prSet/>
      <dgm:spPr/>
      <dgm:t>
        <a:bodyPr/>
        <a:lstStyle/>
        <a:p>
          <a:endParaRPr lang="en-US"/>
        </a:p>
      </dgm:t>
    </dgm:pt>
    <dgm:pt modelId="{3AFDD130-0B42-4CA2-89E9-E79858AACD1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Think in terms of your receiver.</a:t>
          </a:r>
          <a:endParaRPr lang="en-US" dirty="0">
            <a:solidFill>
              <a:schemeClr val="bg1"/>
            </a:solidFill>
          </a:endParaRPr>
        </a:p>
      </dgm:t>
    </dgm:pt>
    <dgm:pt modelId="{D40602A4-946F-4E99-B857-E5F9367B18AF}" type="parTrans" cxnId="{6D4A2DFC-8131-47A4-9AF8-E7CD274BE21F}">
      <dgm:prSet/>
      <dgm:spPr/>
      <dgm:t>
        <a:bodyPr/>
        <a:lstStyle/>
        <a:p>
          <a:endParaRPr lang="en-US"/>
        </a:p>
      </dgm:t>
    </dgm:pt>
    <dgm:pt modelId="{F56B09CC-3A81-4189-BAFF-C142682A9935}" type="sibTrans" cxnId="{6D4A2DFC-8131-47A4-9AF8-E7CD274BE21F}">
      <dgm:prSet/>
      <dgm:spPr/>
      <dgm:t>
        <a:bodyPr/>
        <a:lstStyle/>
        <a:p>
          <a:endParaRPr lang="en-US"/>
        </a:p>
      </dgm:t>
    </dgm:pt>
    <dgm:pt modelId="{0D59B80D-D144-4BEC-BE6D-C68D01C47AB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Keep your message simple to promote effective communication.</a:t>
          </a:r>
          <a:endParaRPr lang="en-US" dirty="0">
            <a:solidFill>
              <a:schemeClr val="bg1"/>
            </a:solidFill>
          </a:endParaRPr>
        </a:p>
      </dgm:t>
    </dgm:pt>
    <dgm:pt modelId="{5F3C7AF7-19FE-4823-AF63-C0E0F24BCA65}" type="parTrans" cxnId="{CA67B383-07EA-48B2-B8FD-763082C2A1A9}">
      <dgm:prSet/>
      <dgm:spPr/>
      <dgm:t>
        <a:bodyPr/>
        <a:lstStyle/>
        <a:p>
          <a:endParaRPr lang="en-US"/>
        </a:p>
      </dgm:t>
    </dgm:pt>
    <dgm:pt modelId="{B17E8C88-12E8-4C53-B721-C32D360DB164}" type="sibTrans" cxnId="{CA67B383-07EA-48B2-B8FD-763082C2A1A9}">
      <dgm:prSet/>
      <dgm:spPr/>
      <dgm:t>
        <a:bodyPr/>
        <a:lstStyle/>
        <a:p>
          <a:endParaRPr lang="en-US"/>
        </a:p>
      </dgm:t>
    </dgm:pt>
    <dgm:pt modelId="{2C77A920-E2DB-4EA2-8411-C3EB713D7E4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Use simple, clear, </a:t>
          </a:r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accurate, correct </a:t>
          </a:r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and familiar language.</a:t>
          </a:r>
          <a:endParaRPr lang="en-US" dirty="0">
            <a:solidFill>
              <a:schemeClr val="bg1"/>
            </a:solidFill>
          </a:endParaRPr>
        </a:p>
      </dgm:t>
    </dgm:pt>
    <dgm:pt modelId="{6C0A0AF6-8211-48F6-A405-40AA359FC1DA}" type="parTrans" cxnId="{693A190E-0019-4A08-A8FC-988AB649DC8A}">
      <dgm:prSet/>
      <dgm:spPr/>
      <dgm:t>
        <a:bodyPr/>
        <a:lstStyle/>
        <a:p>
          <a:endParaRPr lang="en-US"/>
        </a:p>
      </dgm:t>
    </dgm:pt>
    <dgm:pt modelId="{C97DF449-26B4-4A96-BC5E-2EFD8F964993}" type="sibTrans" cxnId="{693A190E-0019-4A08-A8FC-988AB649DC8A}">
      <dgm:prSet/>
      <dgm:spPr/>
      <dgm:t>
        <a:bodyPr/>
        <a:lstStyle/>
        <a:p>
          <a:endParaRPr lang="en-US"/>
        </a:p>
      </dgm:t>
    </dgm:pt>
    <dgm:pt modelId="{5672E90F-883A-459A-B5CB-96E0801DADA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Use verbal and non-verbal messages appropriately.</a:t>
          </a:r>
          <a:endParaRPr lang="en-US" dirty="0">
            <a:solidFill>
              <a:schemeClr val="bg1"/>
            </a:solidFill>
          </a:endParaRPr>
        </a:p>
      </dgm:t>
    </dgm:pt>
    <dgm:pt modelId="{72863606-5A5F-4B40-8E54-22CCB21C8B8F}" type="parTrans" cxnId="{9EB22A85-C11C-49DA-8504-9E24F7AC4B05}">
      <dgm:prSet/>
      <dgm:spPr/>
      <dgm:t>
        <a:bodyPr/>
        <a:lstStyle/>
        <a:p>
          <a:endParaRPr lang="en-US"/>
        </a:p>
      </dgm:t>
    </dgm:pt>
    <dgm:pt modelId="{13339274-B1C2-4489-B67B-6CF705D1A84D}" type="sibTrans" cxnId="{9EB22A85-C11C-49DA-8504-9E24F7AC4B05}">
      <dgm:prSet/>
      <dgm:spPr/>
      <dgm:t>
        <a:bodyPr/>
        <a:lstStyle/>
        <a:p>
          <a:endParaRPr lang="en-US"/>
        </a:p>
      </dgm:t>
    </dgm:pt>
    <dgm:pt modelId="{D511B9EF-624E-4462-B206-E9E56A309300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Use your receiver's language.</a:t>
          </a:r>
          <a:endParaRPr lang="en-US" dirty="0">
            <a:solidFill>
              <a:schemeClr val="bg1"/>
            </a:solidFill>
          </a:endParaRPr>
        </a:p>
      </dgm:t>
    </dgm:pt>
    <dgm:pt modelId="{53DCDD09-08CF-44B4-AF1D-7A007FCCD3A4}" type="parTrans" cxnId="{7B6B42FB-2196-4554-92A3-5235756CC15A}">
      <dgm:prSet/>
      <dgm:spPr/>
      <dgm:t>
        <a:bodyPr/>
        <a:lstStyle/>
        <a:p>
          <a:endParaRPr lang="en-US"/>
        </a:p>
      </dgm:t>
    </dgm:pt>
    <dgm:pt modelId="{178E39FE-AD7F-4346-B407-4AC350432C65}" type="sibTrans" cxnId="{7B6B42FB-2196-4554-92A3-5235756CC15A}">
      <dgm:prSet/>
      <dgm:spPr/>
      <dgm:t>
        <a:bodyPr/>
        <a:lstStyle/>
        <a:p>
          <a:endParaRPr lang="en-US"/>
        </a:p>
      </dgm:t>
    </dgm:pt>
    <dgm:pt modelId="{9D869FEF-6BA3-40B3-863E-3BE2567966DB}" type="pres">
      <dgm:prSet presAssocID="{A32E8FC3-034C-4FFD-84DC-A2B992F98B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FB93E1-96AD-4336-9A18-85436A36178C}" type="pres">
      <dgm:prSet presAssocID="{C65DC8FD-485F-4636-A3F8-83AE14DAC5E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CA85A-CA38-4CBA-963D-3D84776D7D3B}" type="pres">
      <dgm:prSet presAssocID="{CA5A50EC-EE09-4F00-B605-CB744E18089A}" presName="sibTrans" presStyleCnt="0"/>
      <dgm:spPr/>
    </dgm:pt>
    <dgm:pt modelId="{B28E7554-CCC4-4069-A508-6142854FDBB4}" type="pres">
      <dgm:prSet presAssocID="{3AFDD130-0B42-4CA2-89E9-E79858AACD1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18B74-3292-4DF4-B0B2-25D6465EE778}" type="pres">
      <dgm:prSet presAssocID="{F56B09CC-3A81-4189-BAFF-C142682A9935}" presName="sibTrans" presStyleCnt="0"/>
      <dgm:spPr/>
    </dgm:pt>
    <dgm:pt modelId="{64A8033F-2C9C-43B7-BFAC-52EE6877CE5C}" type="pres">
      <dgm:prSet presAssocID="{D511B9EF-624E-4462-B206-E9E56A30930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D01EA-447C-44B0-8929-76C271232287}" type="pres">
      <dgm:prSet presAssocID="{178E39FE-AD7F-4346-B407-4AC350432C65}" presName="sibTrans" presStyleCnt="0"/>
      <dgm:spPr/>
    </dgm:pt>
    <dgm:pt modelId="{EEB9D319-2A71-4430-809D-D8CF4FE3A0BF}" type="pres">
      <dgm:prSet presAssocID="{0D59B80D-D144-4BEC-BE6D-C68D01C47AB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E7205-CF0D-4710-9C2D-2335DD1F2B7A}" type="pres">
      <dgm:prSet presAssocID="{B17E8C88-12E8-4C53-B721-C32D360DB164}" presName="sibTrans" presStyleCnt="0"/>
      <dgm:spPr/>
    </dgm:pt>
    <dgm:pt modelId="{0FCC8558-7E31-474A-B4C5-2A45AA974DDE}" type="pres">
      <dgm:prSet presAssocID="{2C77A920-E2DB-4EA2-8411-C3EB713D7E4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6ADFC-C462-4D7E-A323-C36BAF3E26C9}" type="pres">
      <dgm:prSet presAssocID="{C97DF449-26B4-4A96-BC5E-2EFD8F964993}" presName="sibTrans" presStyleCnt="0"/>
      <dgm:spPr/>
    </dgm:pt>
    <dgm:pt modelId="{E295FB77-DE76-4AD4-880B-8ED96DFBD4C5}" type="pres">
      <dgm:prSet presAssocID="{5672E90F-883A-459A-B5CB-96E0801DADA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A190E-0019-4A08-A8FC-988AB649DC8A}" srcId="{A32E8FC3-034C-4FFD-84DC-A2B992F98B1E}" destId="{2C77A920-E2DB-4EA2-8411-C3EB713D7E45}" srcOrd="4" destOrd="0" parTransId="{6C0A0AF6-8211-48F6-A405-40AA359FC1DA}" sibTransId="{C97DF449-26B4-4A96-BC5E-2EFD8F964993}"/>
    <dgm:cxn modelId="{91A57A92-66C7-421B-803D-0D6E94A3C8E9}" srcId="{A32E8FC3-034C-4FFD-84DC-A2B992F98B1E}" destId="{C65DC8FD-485F-4636-A3F8-83AE14DAC5E6}" srcOrd="0" destOrd="0" parTransId="{A89920FA-A320-412B-B1CF-AA9AFB6BA032}" sibTransId="{CA5A50EC-EE09-4F00-B605-CB744E18089A}"/>
    <dgm:cxn modelId="{33B30C73-6B2E-41D5-8B0D-A57D73FF317F}" type="presOf" srcId="{3AFDD130-0B42-4CA2-89E9-E79858AACD15}" destId="{B28E7554-CCC4-4069-A508-6142854FDBB4}" srcOrd="0" destOrd="0" presId="urn:microsoft.com/office/officeart/2005/8/layout/default"/>
    <dgm:cxn modelId="{7C78BD80-DDFB-405C-816F-431721ABBF09}" type="presOf" srcId="{0D59B80D-D144-4BEC-BE6D-C68D01C47ABE}" destId="{EEB9D319-2A71-4430-809D-D8CF4FE3A0BF}" srcOrd="0" destOrd="0" presId="urn:microsoft.com/office/officeart/2005/8/layout/default"/>
    <dgm:cxn modelId="{9EB22A85-C11C-49DA-8504-9E24F7AC4B05}" srcId="{A32E8FC3-034C-4FFD-84DC-A2B992F98B1E}" destId="{5672E90F-883A-459A-B5CB-96E0801DADA4}" srcOrd="5" destOrd="0" parTransId="{72863606-5A5F-4B40-8E54-22CCB21C8B8F}" sibTransId="{13339274-B1C2-4489-B67B-6CF705D1A84D}"/>
    <dgm:cxn modelId="{5DDB3AD5-C059-437A-9AC8-43F4D687357D}" type="presOf" srcId="{D511B9EF-624E-4462-B206-E9E56A309300}" destId="{64A8033F-2C9C-43B7-BFAC-52EE6877CE5C}" srcOrd="0" destOrd="0" presId="urn:microsoft.com/office/officeart/2005/8/layout/default"/>
    <dgm:cxn modelId="{6D4A2DFC-8131-47A4-9AF8-E7CD274BE21F}" srcId="{A32E8FC3-034C-4FFD-84DC-A2B992F98B1E}" destId="{3AFDD130-0B42-4CA2-89E9-E79858AACD15}" srcOrd="1" destOrd="0" parTransId="{D40602A4-946F-4E99-B857-E5F9367B18AF}" sibTransId="{F56B09CC-3A81-4189-BAFF-C142682A9935}"/>
    <dgm:cxn modelId="{1D018858-683E-4B75-9F72-C168B5B65477}" type="presOf" srcId="{2C77A920-E2DB-4EA2-8411-C3EB713D7E45}" destId="{0FCC8558-7E31-474A-B4C5-2A45AA974DDE}" srcOrd="0" destOrd="0" presId="urn:microsoft.com/office/officeart/2005/8/layout/default"/>
    <dgm:cxn modelId="{CA67B383-07EA-48B2-B8FD-763082C2A1A9}" srcId="{A32E8FC3-034C-4FFD-84DC-A2B992F98B1E}" destId="{0D59B80D-D144-4BEC-BE6D-C68D01C47ABE}" srcOrd="3" destOrd="0" parTransId="{5F3C7AF7-19FE-4823-AF63-C0E0F24BCA65}" sibTransId="{B17E8C88-12E8-4C53-B721-C32D360DB164}"/>
    <dgm:cxn modelId="{7B6B42FB-2196-4554-92A3-5235756CC15A}" srcId="{A32E8FC3-034C-4FFD-84DC-A2B992F98B1E}" destId="{D511B9EF-624E-4462-B206-E9E56A309300}" srcOrd="2" destOrd="0" parTransId="{53DCDD09-08CF-44B4-AF1D-7A007FCCD3A4}" sibTransId="{178E39FE-AD7F-4346-B407-4AC350432C65}"/>
    <dgm:cxn modelId="{F252E9DD-97CC-4EA8-8246-3A3993DAF7C2}" type="presOf" srcId="{A32E8FC3-034C-4FFD-84DC-A2B992F98B1E}" destId="{9D869FEF-6BA3-40B3-863E-3BE2567966DB}" srcOrd="0" destOrd="0" presId="urn:microsoft.com/office/officeart/2005/8/layout/default"/>
    <dgm:cxn modelId="{656B1D31-DCC7-4755-9A04-37EF0306FF56}" type="presOf" srcId="{5672E90F-883A-459A-B5CB-96E0801DADA4}" destId="{E295FB77-DE76-4AD4-880B-8ED96DFBD4C5}" srcOrd="0" destOrd="0" presId="urn:microsoft.com/office/officeart/2005/8/layout/default"/>
    <dgm:cxn modelId="{2DAC9EF5-D606-457C-A1F2-A6A419D7071F}" type="presOf" srcId="{C65DC8FD-485F-4636-A3F8-83AE14DAC5E6}" destId="{A7FB93E1-96AD-4336-9A18-85436A36178C}" srcOrd="0" destOrd="0" presId="urn:microsoft.com/office/officeart/2005/8/layout/default"/>
    <dgm:cxn modelId="{67E1FA9B-428E-4CFD-8E8F-607C4CD21AEF}" type="presParOf" srcId="{9D869FEF-6BA3-40B3-863E-3BE2567966DB}" destId="{A7FB93E1-96AD-4336-9A18-85436A36178C}" srcOrd="0" destOrd="0" presId="urn:microsoft.com/office/officeart/2005/8/layout/default"/>
    <dgm:cxn modelId="{DE56B594-49F7-4CA4-ACF2-4D1187CBA65E}" type="presParOf" srcId="{9D869FEF-6BA3-40B3-863E-3BE2567966DB}" destId="{4EBCA85A-CA38-4CBA-963D-3D84776D7D3B}" srcOrd="1" destOrd="0" presId="urn:microsoft.com/office/officeart/2005/8/layout/default"/>
    <dgm:cxn modelId="{A5054008-F7E7-48CC-AD20-E0B3A496993D}" type="presParOf" srcId="{9D869FEF-6BA3-40B3-863E-3BE2567966DB}" destId="{B28E7554-CCC4-4069-A508-6142854FDBB4}" srcOrd="2" destOrd="0" presId="urn:microsoft.com/office/officeart/2005/8/layout/default"/>
    <dgm:cxn modelId="{C9E8D231-81A0-4EBE-9A20-5637B0C58CB3}" type="presParOf" srcId="{9D869FEF-6BA3-40B3-863E-3BE2567966DB}" destId="{A1718B74-3292-4DF4-B0B2-25D6465EE778}" srcOrd="3" destOrd="0" presId="urn:microsoft.com/office/officeart/2005/8/layout/default"/>
    <dgm:cxn modelId="{45AEC0AC-3630-4AB5-9813-5CEB086C7469}" type="presParOf" srcId="{9D869FEF-6BA3-40B3-863E-3BE2567966DB}" destId="{64A8033F-2C9C-43B7-BFAC-52EE6877CE5C}" srcOrd="4" destOrd="0" presId="urn:microsoft.com/office/officeart/2005/8/layout/default"/>
    <dgm:cxn modelId="{D0059699-678E-4934-ADA5-9DCADEA9B6EE}" type="presParOf" srcId="{9D869FEF-6BA3-40B3-863E-3BE2567966DB}" destId="{303D01EA-447C-44B0-8929-76C271232287}" srcOrd="5" destOrd="0" presId="urn:microsoft.com/office/officeart/2005/8/layout/default"/>
    <dgm:cxn modelId="{2EA643F7-62CC-44C2-AEC1-CB5A5B30ABB4}" type="presParOf" srcId="{9D869FEF-6BA3-40B3-863E-3BE2567966DB}" destId="{EEB9D319-2A71-4430-809D-D8CF4FE3A0BF}" srcOrd="6" destOrd="0" presId="urn:microsoft.com/office/officeart/2005/8/layout/default"/>
    <dgm:cxn modelId="{BF272C47-1384-48E9-99EF-93744B5CBB71}" type="presParOf" srcId="{9D869FEF-6BA3-40B3-863E-3BE2567966DB}" destId="{47FE7205-CF0D-4710-9C2D-2335DD1F2B7A}" srcOrd="7" destOrd="0" presId="urn:microsoft.com/office/officeart/2005/8/layout/default"/>
    <dgm:cxn modelId="{9AEB166A-4257-4272-A3FF-BC279D38A0E0}" type="presParOf" srcId="{9D869FEF-6BA3-40B3-863E-3BE2567966DB}" destId="{0FCC8558-7E31-474A-B4C5-2A45AA974DDE}" srcOrd="8" destOrd="0" presId="urn:microsoft.com/office/officeart/2005/8/layout/default"/>
    <dgm:cxn modelId="{48C8D50C-E6BB-4B31-AF95-6EF6C500C3E2}" type="presParOf" srcId="{9D869FEF-6BA3-40B3-863E-3BE2567966DB}" destId="{2486ADFC-C462-4D7E-A323-C36BAF3E26C9}" srcOrd="9" destOrd="0" presId="urn:microsoft.com/office/officeart/2005/8/layout/default"/>
    <dgm:cxn modelId="{5713FCAA-EA9E-46CB-8825-46718E1D34DB}" type="presParOf" srcId="{9D869FEF-6BA3-40B3-863E-3BE2567966DB}" destId="{E295FB77-DE76-4AD4-880B-8ED96DFBD4C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51199-E3AC-4DFA-8431-F7B17708600A}">
      <dsp:nvSpPr>
        <dsp:cNvPr id="0" name=""/>
        <dsp:cNvSpPr/>
      </dsp:nvSpPr>
      <dsp:spPr>
        <a:xfrm>
          <a:off x="0" y="913249"/>
          <a:ext cx="89471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9E9EA-385B-481F-AF05-87D832AC2992}">
      <dsp:nvSpPr>
        <dsp:cNvPr id="0" name=""/>
        <dsp:cNvSpPr/>
      </dsp:nvSpPr>
      <dsp:spPr>
        <a:xfrm>
          <a:off x="447357" y="647568"/>
          <a:ext cx="6263005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Takes less time.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473296" y="673507"/>
        <a:ext cx="6211127" cy="479482"/>
      </dsp:txXfrm>
    </dsp:sp>
    <dsp:sp modelId="{0A9600E2-C6C3-40A8-BEDF-7C8F32FED523}">
      <dsp:nvSpPr>
        <dsp:cNvPr id="0" name=""/>
        <dsp:cNvSpPr/>
      </dsp:nvSpPr>
      <dsp:spPr>
        <a:xfrm>
          <a:off x="0" y="1729729"/>
          <a:ext cx="89471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6FC93-D8C8-4623-8C7E-BC2DAC46D1BA}">
      <dsp:nvSpPr>
        <dsp:cNvPr id="0" name=""/>
        <dsp:cNvSpPr/>
      </dsp:nvSpPr>
      <dsp:spPr>
        <a:xfrm>
          <a:off x="447357" y="1464049"/>
          <a:ext cx="6263005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Needs no composing.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73296" y="1489988"/>
        <a:ext cx="6211127" cy="479482"/>
      </dsp:txXfrm>
    </dsp:sp>
    <dsp:sp modelId="{B81B9E69-39BC-462C-B333-5B9429D2E147}">
      <dsp:nvSpPr>
        <dsp:cNvPr id="0" name=""/>
        <dsp:cNvSpPr/>
      </dsp:nvSpPr>
      <dsp:spPr>
        <a:xfrm>
          <a:off x="0" y="2546209"/>
          <a:ext cx="89471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69E6B-0126-4825-BDD9-B7546D8E5B17}">
      <dsp:nvSpPr>
        <dsp:cNvPr id="0" name=""/>
        <dsp:cNvSpPr/>
      </dsp:nvSpPr>
      <dsp:spPr>
        <a:xfrm>
          <a:off x="447357" y="2280529"/>
          <a:ext cx="6263005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Provides opportunity for feedback.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473296" y="2306468"/>
        <a:ext cx="6211127" cy="479482"/>
      </dsp:txXfrm>
    </dsp:sp>
    <dsp:sp modelId="{584B02CC-9D15-421B-910C-E083CE7424B9}">
      <dsp:nvSpPr>
        <dsp:cNvPr id="0" name=""/>
        <dsp:cNvSpPr/>
      </dsp:nvSpPr>
      <dsp:spPr>
        <a:xfrm>
          <a:off x="0" y="3362689"/>
          <a:ext cx="89471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7BD86-17D3-4965-8AFF-9EE48AEE4CE0}">
      <dsp:nvSpPr>
        <dsp:cNvPr id="0" name=""/>
        <dsp:cNvSpPr/>
      </dsp:nvSpPr>
      <dsp:spPr>
        <a:xfrm>
          <a:off x="447357" y="3097009"/>
          <a:ext cx="626300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Gets the support of non-verbal communication.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473296" y="3122948"/>
        <a:ext cx="6211127" cy="479482"/>
      </dsp:txXfrm>
    </dsp:sp>
    <dsp:sp modelId="{2B2ADB73-1A1D-4562-9338-5298317A757E}">
      <dsp:nvSpPr>
        <dsp:cNvPr id="0" name=""/>
        <dsp:cNvSpPr/>
      </dsp:nvSpPr>
      <dsp:spPr>
        <a:xfrm>
          <a:off x="0" y="4179169"/>
          <a:ext cx="89471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06FA2-4E44-4557-A06E-7541DFA598FD}">
      <dsp:nvSpPr>
        <dsp:cNvPr id="0" name=""/>
        <dsp:cNvSpPr/>
      </dsp:nvSpPr>
      <dsp:spPr>
        <a:xfrm>
          <a:off x="447357" y="3913489"/>
          <a:ext cx="6263005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Gives us an opportunity to be part of human community.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73296" y="3939428"/>
        <a:ext cx="6211127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97232-3251-4DAA-A3C5-AE9941DE5310}">
      <dsp:nvSpPr>
        <dsp:cNvPr id="0" name=""/>
        <dsp:cNvSpPr/>
      </dsp:nvSpPr>
      <dsp:spPr>
        <a:xfrm>
          <a:off x="0" y="558399"/>
          <a:ext cx="89471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E1E3E-4546-4A24-AA20-10F822537129}">
      <dsp:nvSpPr>
        <dsp:cNvPr id="0" name=""/>
        <dsp:cNvSpPr/>
      </dsp:nvSpPr>
      <dsp:spPr>
        <a:xfrm>
          <a:off x="447357" y="75525"/>
          <a:ext cx="6263005" cy="70427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Occurs spontaneously.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481737" y="109905"/>
        <a:ext cx="6194245" cy="635513"/>
      </dsp:txXfrm>
    </dsp:sp>
    <dsp:sp modelId="{34F23E53-D586-455A-B3AA-0CAE6CE8BAC1}">
      <dsp:nvSpPr>
        <dsp:cNvPr id="0" name=""/>
        <dsp:cNvSpPr/>
      </dsp:nvSpPr>
      <dsp:spPr>
        <a:xfrm>
          <a:off x="0" y="1525565"/>
          <a:ext cx="89471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2812261"/>
              <a:satOff val="547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8C759-8AA9-4B33-A335-FD20D19CDD9B}">
      <dsp:nvSpPr>
        <dsp:cNvPr id="0" name=""/>
        <dsp:cNvSpPr/>
      </dsp:nvSpPr>
      <dsp:spPr>
        <a:xfrm>
          <a:off x="447357" y="1017399"/>
          <a:ext cx="6263005" cy="729566"/>
        </a:xfrm>
        <a:prstGeom prst="roundRect">
          <a:avLst/>
        </a:prstGeom>
        <a:solidFill>
          <a:schemeClr val="accent3">
            <a:hueOff val="2812261"/>
            <a:satOff val="547"/>
            <a:lumOff val="2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No opportunity to revise our words.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482971" y="1053013"/>
        <a:ext cx="6191777" cy="658338"/>
      </dsp:txXfrm>
    </dsp:sp>
    <dsp:sp modelId="{B66965B1-2078-4263-8A9D-125F1B8FFC74}">
      <dsp:nvSpPr>
        <dsp:cNvPr id="0" name=""/>
        <dsp:cNvSpPr/>
      </dsp:nvSpPr>
      <dsp:spPr>
        <a:xfrm>
          <a:off x="0" y="2491801"/>
          <a:ext cx="89471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5624522"/>
              <a:satOff val="1095"/>
              <a:lumOff val="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14F17-B942-4C8A-9875-791E81AC54A8}">
      <dsp:nvSpPr>
        <dsp:cNvPr id="0" name=""/>
        <dsp:cNvSpPr/>
      </dsp:nvSpPr>
      <dsp:spPr>
        <a:xfrm>
          <a:off x="447357" y="1984565"/>
          <a:ext cx="6263005" cy="728636"/>
        </a:xfrm>
        <a:prstGeom prst="roundRect">
          <a:avLst/>
        </a:prstGeom>
        <a:solidFill>
          <a:schemeClr val="accent3">
            <a:hueOff val="5624522"/>
            <a:satOff val="1095"/>
            <a:lumOff val="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Can’t cross out what’s said and start over again.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482926" y="2020134"/>
        <a:ext cx="6191867" cy="657498"/>
      </dsp:txXfrm>
    </dsp:sp>
    <dsp:sp modelId="{473380B1-01EE-47F9-89E2-8AB995A9DB6C}">
      <dsp:nvSpPr>
        <dsp:cNvPr id="0" name=""/>
        <dsp:cNvSpPr/>
      </dsp:nvSpPr>
      <dsp:spPr>
        <a:xfrm>
          <a:off x="0" y="3559208"/>
          <a:ext cx="89471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8436782"/>
              <a:satOff val="1642"/>
              <a:lumOff val="8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FE27D-855C-4365-8EEA-06E86B361D3C}">
      <dsp:nvSpPr>
        <dsp:cNvPr id="0" name=""/>
        <dsp:cNvSpPr/>
      </dsp:nvSpPr>
      <dsp:spPr>
        <a:xfrm>
          <a:off x="447357" y="2950801"/>
          <a:ext cx="6263005" cy="829807"/>
        </a:xfrm>
        <a:prstGeom prst="roundRect">
          <a:avLst/>
        </a:prstGeom>
        <a:solidFill>
          <a:schemeClr val="accent3">
            <a:hueOff val="8436782"/>
            <a:satOff val="1642"/>
            <a:lumOff val="882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Oral communication is personal. It becomes a victim of your personality.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487865" y="2991309"/>
        <a:ext cx="6181989" cy="748791"/>
      </dsp:txXfrm>
    </dsp:sp>
    <dsp:sp modelId="{15EDCB5C-DB31-4F7E-9EF9-6D12B28B0640}">
      <dsp:nvSpPr>
        <dsp:cNvPr id="0" name=""/>
        <dsp:cNvSpPr/>
      </dsp:nvSpPr>
      <dsp:spPr>
        <a:xfrm>
          <a:off x="0" y="4571381"/>
          <a:ext cx="89471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11249043"/>
              <a:satOff val="2189"/>
              <a:lumOff val="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37E09-0CB9-47EE-A670-2EF6B93D6A49}">
      <dsp:nvSpPr>
        <dsp:cNvPr id="0" name=""/>
        <dsp:cNvSpPr/>
      </dsp:nvSpPr>
      <dsp:spPr>
        <a:xfrm>
          <a:off x="447357" y="4018208"/>
          <a:ext cx="6263005" cy="774572"/>
        </a:xfrm>
        <a:prstGeom prst="roundRect">
          <a:avLst/>
        </a:prstGeom>
        <a:solidFill>
          <a:schemeClr val="accent3">
            <a:hueOff val="11249043"/>
            <a:satOff val="2189"/>
            <a:lumOff val="117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Cultural barriers can pose problems.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485168" y="4056019"/>
        <a:ext cx="6187383" cy="69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5C237-57BC-4D62-8134-ED65933D03B8}">
      <dsp:nvSpPr>
        <dsp:cNvPr id="0" name=""/>
        <dsp:cNvSpPr/>
      </dsp:nvSpPr>
      <dsp:spPr>
        <a:xfrm>
          <a:off x="0" y="280491"/>
          <a:ext cx="2795984" cy="1677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solidFill>
                <a:schemeClr val="bg1"/>
              </a:solidFill>
              <a:effectLst/>
              <a:latin typeface="Helvetica Neue"/>
            </a:rPr>
            <a:t> Semantic Barriers 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0" y="280491"/>
        <a:ext cx="2795984" cy="1677590"/>
      </dsp:txXfrm>
    </dsp:sp>
    <dsp:sp modelId="{FEA7BA37-2289-4B69-9003-A5E4E3D38287}">
      <dsp:nvSpPr>
        <dsp:cNvPr id="0" name=""/>
        <dsp:cNvSpPr/>
      </dsp:nvSpPr>
      <dsp:spPr>
        <a:xfrm>
          <a:off x="3075582" y="280491"/>
          <a:ext cx="2795984" cy="16775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solidFill>
                <a:schemeClr val="bg1"/>
              </a:solidFill>
              <a:effectLst/>
              <a:latin typeface="Helvetica Neue"/>
            </a:rPr>
            <a:t>Psychological Barriers 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3075582" y="280491"/>
        <a:ext cx="2795984" cy="1677590"/>
      </dsp:txXfrm>
    </dsp:sp>
    <dsp:sp modelId="{2905AE8F-DEEF-4D19-9DC5-050A7CFDFE1C}">
      <dsp:nvSpPr>
        <dsp:cNvPr id="0" name=""/>
        <dsp:cNvSpPr/>
      </dsp:nvSpPr>
      <dsp:spPr>
        <a:xfrm>
          <a:off x="6151165" y="280491"/>
          <a:ext cx="2795984" cy="16775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solidFill>
                <a:schemeClr val="bg1"/>
              </a:solidFill>
              <a:effectLst/>
              <a:latin typeface="Helvetica Neue"/>
            </a:rPr>
            <a:t>Organizational Barriers 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6151165" y="280491"/>
        <a:ext cx="2795984" cy="1677590"/>
      </dsp:txXfrm>
    </dsp:sp>
    <dsp:sp modelId="{1BDB0328-FB02-4BA4-813C-8F370BE25065}">
      <dsp:nvSpPr>
        <dsp:cNvPr id="0" name=""/>
        <dsp:cNvSpPr/>
      </dsp:nvSpPr>
      <dsp:spPr>
        <a:xfrm>
          <a:off x="0" y="2237680"/>
          <a:ext cx="2795984" cy="16775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solidFill>
                <a:schemeClr val="bg1"/>
              </a:solidFill>
              <a:effectLst/>
              <a:latin typeface="Helvetica Neue"/>
            </a:rPr>
            <a:t>Personal Barriers 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0" y="2237680"/>
        <a:ext cx="2795984" cy="1677590"/>
      </dsp:txXfrm>
    </dsp:sp>
    <dsp:sp modelId="{AB155CF1-24EE-41FB-AA10-71ECA958F37C}">
      <dsp:nvSpPr>
        <dsp:cNvPr id="0" name=""/>
        <dsp:cNvSpPr/>
      </dsp:nvSpPr>
      <dsp:spPr>
        <a:xfrm>
          <a:off x="3075582" y="2237680"/>
          <a:ext cx="2795984" cy="16775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solidFill>
                <a:schemeClr val="bg1"/>
              </a:solidFill>
              <a:effectLst/>
              <a:latin typeface="Helvetica Neue"/>
            </a:rPr>
            <a:t>Cross Culture Barriers 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3075582" y="2237680"/>
        <a:ext cx="2795984" cy="1677590"/>
      </dsp:txXfrm>
    </dsp:sp>
    <dsp:sp modelId="{71F3622B-A73D-4E3E-9047-A50FA43F5F61}">
      <dsp:nvSpPr>
        <dsp:cNvPr id="0" name=""/>
        <dsp:cNvSpPr/>
      </dsp:nvSpPr>
      <dsp:spPr>
        <a:xfrm>
          <a:off x="6151165" y="2237680"/>
          <a:ext cx="2795984" cy="1677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solidFill>
                <a:schemeClr val="bg1"/>
              </a:solidFill>
              <a:effectLst/>
              <a:latin typeface="Helvetica Neue"/>
            </a:rPr>
            <a:t>Physical Barriers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6151165" y="2237680"/>
        <a:ext cx="2795984" cy="1677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E955C-6DC6-4452-A384-2CEB37544192}">
      <dsp:nvSpPr>
        <dsp:cNvPr id="0" name=""/>
        <dsp:cNvSpPr/>
      </dsp:nvSpPr>
      <dsp:spPr>
        <a:xfrm rot="10800000">
          <a:off x="1868147" y="370"/>
          <a:ext cx="6734497" cy="68745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1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Inappropriate choice of words</a:t>
          </a:r>
          <a:endParaRPr lang="en-US" sz="2000" kern="1200" dirty="0"/>
        </a:p>
      </dsp:txBody>
      <dsp:txXfrm rot="10800000">
        <a:off x="2040011" y="370"/>
        <a:ext cx="6562633" cy="687458"/>
      </dsp:txXfrm>
    </dsp:sp>
    <dsp:sp modelId="{E42E2032-EA37-4F71-9F41-C60525D4EA75}">
      <dsp:nvSpPr>
        <dsp:cNvPr id="0" name=""/>
        <dsp:cNvSpPr/>
      </dsp:nvSpPr>
      <dsp:spPr>
        <a:xfrm>
          <a:off x="1524418" y="370"/>
          <a:ext cx="687458" cy="687458"/>
        </a:xfrm>
        <a:prstGeom prst="ellipse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46A7F-AF75-4F9C-8C02-1F712C9D3DF4}">
      <dsp:nvSpPr>
        <dsp:cNvPr id="0" name=""/>
        <dsp:cNvSpPr/>
      </dsp:nvSpPr>
      <dsp:spPr>
        <a:xfrm rot="10800000">
          <a:off x="1868147" y="893040"/>
          <a:ext cx="6734497" cy="68745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1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Lack of courtesy and consideration</a:t>
          </a:r>
          <a:endParaRPr lang="en-US" sz="2000" kern="1200" dirty="0"/>
        </a:p>
      </dsp:txBody>
      <dsp:txXfrm rot="10800000">
        <a:off x="2040011" y="893040"/>
        <a:ext cx="6562633" cy="687458"/>
      </dsp:txXfrm>
    </dsp:sp>
    <dsp:sp modelId="{B5A42C87-9464-4C80-BCE9-547466455BD9}">
      <dsp:nvSpPr>
        <dsp:cNvPr id="0" name=""/>
        <dsp:cNvSpPr/>
      </dsp:nvSpPr>
      <dsp:spPr>
        <a:xfrm>
          <a:off x="1524418" y="893040"/>
          <a:ext cx="687458" cy="687458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32114-2554-4D40-8602-19813111871B}">
      <dsp:nvSpPr>
        <dsp:cNvPr id="0" name=""/>
        <dsp:cNvSpPr/>
      </dsp:nvSpPr>
      <dsp:spPr>
        <a:xfrm rot="10800000">
          <a:off x="1868147" y="1785710"/>
          <a:ext cx="6734497" cy="68745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1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When non-verbal communication doesn’t support the words</a:t>
          </a:r>
          <a:endParaRPr lang="en-US" sz="2000" kern="1200" dirty="0"/>
        </a:p>
      </dsp:txBody>
      <dsp:txXfrm rot="10800000">
        <a:off x="2040011" y="1785710"/>
        <a:ext cx="6562633" cy="687458"/>
      </dsp:txXfrm>
    </dsp:sp>
    <dsp:sp modelId="{4C6D6EDD-D600-4FD0-9CF7-3AC1EE065A77}">
      <dsp:nvSpPr>
        <dsp:cNvPr id="0" name=""/>
        <dsp:cNvSpPr/>
      </dsp:nvSpPr>
      <dsp:spPr>
        <a:xfrm>
          <a:off x="1524418" y="1785710"/>
          <a:ext cx="687458" cy="687458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C2EF9-350C-4C15-8D2E-2F3FF70912DC}">
      <dsp:nvSpPr>
        <dsp:cNvPr id="0" name=""/>
        <dsp:cNvSpPr/>
      </dsp:nvSpPr>
      <dsp:spPr>
        <a:xfrm rot="10800000">
          <a:off x="1868147" y="2678380"/>
          <a:ext cx="6734497" cy="68745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1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Lack of confidence</a:t>
          </a:r>
          <a:endParaRPr lang="en-US" sz="2000" kern="1200" dirty="0"/>
        </a:p>
      </dsp:txBody>
      <dsp:txXfrm rot="10800000">
        <a:off x="2040011" y="2678380"/>
        <a:ext cx="6562633" cy="687458"/>
      </dsp:txXfrm>
    </dsp:sp>
    <dsp:sp modelId="{F894648B-59D6-4607-B611-886663CDEABB}">
      <dsp:nvSpPr>
        <dsp:cNvPr id="0" name=""/>
        <dsp:cNvSpPr/>
      </dsp:nvSpPr>
      <dsp:spPr>
        <a:xfrm>
          <a:off x="1524418" y="2678380"/>
          <a:ext cx="687458" cy="687458"/>
        </a:xfrm>
        <a:prstGeom prst="ellipse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6789D-0B95-4F86-B7C2-46BC540B1CC8}">
      <dsp:nvSpPr>
        <dsp:cNvPr id="0" name=""/>
        <dsp:cNvSpPr/>
      </dsp:nvSpPr>
      <dsp:spPr>
        <a:xfrm rot="10800000">
          <a:off x="1868147" y="3571050"/>
          <a:ext cx="6734497" cy="687458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1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Inappropriate timing</a:t>
          </a:r>
          <a:endParaRPr lang="en-US" sz="2000" kern="1200" dirty="0"/>
        </a:p>
      </dsp:txBody>
      <dsp:txXfrm rot="10800000">
        <a:off x="2040011" y="3571050"/>
        <a:ext cx="6562633" cy="687458"/>
      </dsp:txXfrm>
    </dsp:sp>
    <dsp:sp modelId="{ED5CD408-D526-4536-9C5A-36999D52369A}">
      <dsp:nvSpPr>
        <dsp:cNvPr id="0" name=""/>
        <dsp:cNvSpPr/>
      </dsp:nvSpPr>
      <dsp:spPr>
        <a:xfrm>
          <a:off x="1524418" y="3571050"/>
          <a:ext cx="687458" cy="687458"/>
        </a:xfrm>
        <a:prstGeom prst="ellipse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077D6-EC0B-4AEB-987F-32CC8320DAA0}">
      <dsp:nvSpPr>
        <dsp:cNvPr id="0" name=""/>
        <dsp:cNvSpPr/>
      </dsp:nvSpPr>
      <dsp:spPr>
        <a:xfrm rot="10800000">
          <a:off x="1868147" y="4463720"/>
          <a:ext cx="6734497" cy="68745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1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anose="020B0604020202020204" pitchFamily="34" charset="0"/>
              <a:cs typeface="Arial" panose="020B0604020202020204" pitchFamily="34" charset="0"/>
            </a:rPr>
            <a:t>Poor presentation and layout 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040011" y="4463720"/>
        <a:ext cx="6562633" cy="687458"/>
      </dsp:txXfrm>
    </dsp:sp>
    <dsp:sp modelId="{A658B2D9-988F-44C0-B0C4-B0EA978C1CF4}">
      <dsp:nvSpPr>
        <dsp:cNvPr id="0" name=""/>
        <dsp:cNvSpPr/>
      </dsp:nvSpPr>
      <dsp:spPr>
        <a:xfrm>
          <a:off x="1524418" y="4463720"/>
          <a:ext cx="687458" cy="687458"/>
        </a:xfrm>
        <a:prstGeom prst="ellipse">
          <a:avLst/>
        </a:prstGeom>
        <a:solidFill>
          <a:schemeClr val="bg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B93E1-96AD-4336-9A18-85436A36178C}">
      <dsp:nvSpPr>
        <dsp:cNvPr id="0" name=""/>
        <dsp:cNvSpPr/>
      </dsp:nvSpPr>
      <dsp:spPr>
        <a:xfrm>
          <a:off x="0" y="374430"/>
          <a:ext cx="3297520" cy="19785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Check meanings. When communicating across cultures, never assume that the other person has understood.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0" y="374430"/>
        <a:ext cx="3297520" cy="1978512"/>
      </dsp:txXfrm>
    </dsp:sp>
    <dsp:sp modelId="{B28E7554-CCC4-4069-A508-6142854FDBB4}">
      <dsp:nvSpPr>
        <dsp:cNvPr id="0" name=""/>
        <dsp:cNvSpPr/>
      </dsp:nvSpPr>
      <dsp:spPr>
        <a:xfrm>
          <a:off x="3627273" y="374430"/>
          <a:ext cx="3297520" cy="1978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Think in terms of your receiver.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627273" y="374430"/>
        <a:ext cx="3297520" cy="1978512"/>
      </dsp:txXfrm>
    </dsp:sp>
    <dsp:sp modelId="{64A8033F-2C9C-43B7-BFAC-52EE6877CE5C}">
      <dsp:nvSpPr>
        <dsp:cNvPr id="0" name=""/>
        <dsp:cNvSpPr/>
      </dsp:nvSpPr>
      <dsp:spPr>
        <a:xfrm>
          <a:off x="7254546" y="374430"/>
          <a:ext cx="3297520" cy="19785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Use your receiver's language.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254546" y="374430"/>
        <a:ext cx="3297520" cy="1978512"/>
      </dsp:txXfrm>
    </dsp:sp>
    <dsp:sp modelId="{EEB9D319-2A71-4430-809D-D8CF4FE3A0BF}">
      <dsp:nvSpPr>
        <dsp:cNvPr id="0" name=""/>
        <dsp:cNvSpPr/>
      </dsp:nvSpPr>
      <dsp:spPr>
        <a:xfrm>
          <a:off x="0" y="2682695"/>
          <a:ext cx="3297520" cy="19785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Keep your message simple to promote effective communication.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0" y="2682695"/>
        <a:ext cx="3297520" cy="1978512"/>
      </dsp:txXfrm>
    </dsp:sp>
    <dsp:sp modelId="{0FCC8558-7E31-474A-B4C5-2A45AA974DDE}">
      <dsp:nvSpPr>
        <dsp:cNvPr id="0" name=""/>
        <dsp:cNvSpPr/>
      </dsp:nvSpPr>
      <dsp:spPr>
        <a:xfrm>
          <a:off x="3627273" y="2682695"/>
          <a:ext cx="3297520" cy="19785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Use simple, clear, </a:t>
          </a:r>
          <a:r>
            <a:rPr lang="en-US" sz="23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accurate, correct </a:t>
          </a:r>
          <a:r>
            <a:rPr lang="en-US" sz="23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and familiar language.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627273" y="2682695"/>
        <a:ext cx="3297520" cy="1978512"/>
      </dsp:txXfrm>
    </dsp:sp>
    <dsp:sp modelId="{E295FB77-DE76-4AD4-880B-8ED96DFBD4C5}">
      <dsp:nvSpPr>
        <dsp:cNvPr id="0" name=""/>
        <dsp:cNvSpPr/>
      </dsp:nvSpPr>
      <dsp:spPr>
        <a:xfrm>
          <a:off x="7254546" y="2682695"/>
          <a:ext cx="3297520" cy="19785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Use verbal and non-verbal messages appropriately.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254546" y="2682695"/>
        <a:ext cx="3297520" cy="1978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0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8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868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54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7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16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3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8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1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EEC5A0-0F95-4973-8D2A-9B22B409AED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/>
              <a:t>ORAL COMMUNICATION 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73" y="2524259"/>
            <a:ext cx="7187619" cy="3523143"/>
          </a:xfrm>
        </p:spPr>
      </p:pic>
    </p:spTree>
    <p:extLst>
      <p:ext uri="{BB962C8B-B14F-4D97-AF65-F5344CB8AC3E}">
        <p14:creationId xmlns:p14="http://schemas.microsoft.com/office/powerpoint/2010/main" val="67726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0927"/>
          </a:xfrm>
        </p:spPr>
        <p:txBody>
          <a:bodyPr/>
          <a:lstStyle/>
          <a:p>
            <a:r>
              <a:rPr lang="en-US" sz="4800" b="1" dirty="0" smtClean="0"/>
              <a:t>Physical Barriers </a:t>
            </a:r>
            <a:endParaRPr lang="en-US" sz="4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61" y="2056091"/>
            <a:ext cx="4377107" cy="395834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0951" y="2056093"/>
            <a:ext cx="4881093" cy="30439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/>
              </a:rPr>
              <a:t>TYPES </a:t>
            </a:r>
            <a:endParaRPr lang="en-US" sz="2400" dirty="0" smtClean="0">
              <a:latin typeface="Helvetica Neue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"/>
              </a:rPr>
              <a:t>• </a:t>
            </a:r>
            <a:r>
              <a:rPr lang="en-US" sz="2400" dirty="0">
                <a:latin typeface="Helvetica Neue"/>
              </a:rPr>
              <a:t>Environment </a:t>
            </a:r>
          </a:p>
          <a:p>
            <a:pPr marL="0" indent="0">
              <a:buNone/>
            </a:pPr>
            <a:r>
              <a:rPr lang="en-US" sz="2400" dirty="0">
                <a:latin typeface="Helvetica Neue"/>
              </a:rPr>
              <a:t>• Noise </a:t>
            </a:r>
            <a:endParaRPr lang="en-US" sz="2400" dirty="0" smtClean="0">
              <a:latin typeface="Helvetica Neue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"/>
              </a:rPr>
              <a:t>• Distance </a:t>
            </a:r>
          </a:p>
          <a:p>
            <a:pPr marL="0" indent="0">
              <a:buNone/>
            </a:pPr>
            <a:r>
              <a:rPr lang="en-US" sz="2400" dirty="0" smtClean="0">
                <a:latin typeface="Helvetica Neue"/>
              </a:rPr>
              <a:t>• </a:t>
            </a:r>
            <a:r>
              <a:rPr lang="en-US" sz="2400" dirty="0">
                <a:latin typeface="Helvetica Neue"/>
              </a:rPr>
              <a:t>Ignorance of Medium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37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Some other barriers may be: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332101"/>
              </p:ext>
            </p:extLst>
          </p:nvPr>
        </p:nvGraphicFramePr>
        <p:xfrm>
          <a:off x="1103313" y="1365161"/>
          <a:ext cx="10127064" cy="5151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99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How can you overcome these barriers?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93" y="2871988"/>
            <a:ext cx="5625719" cy="2748667"/>
          </a:xfrm>
        </p:spPr>
      </p:pic>
    </p:spTree>
    <p:extLst>
      <p:ext uri="{BB962C8B-B14F-4D97-AF65-F5344CB8AC3E}">
        <p14:creationId xmlns:p14="http://schemas.microsoft.com/office/powerpoint/2010/main" val="320241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59" y="202223"/>
            <a:ext cx="9404723" cy="745017"/>
          </a:xfrm>
        </p:spPr>
        <p:txBody>
          <a:bodyPr/>
          <a:lstStyle/>
          <a:p>
            <a:r>
              <a:rPr lang="en-US" sz="4400" b="1" dirty="0" smtClean="0"/>
              <a:t>Ways to over barriers</a:t>
            </a:r>
            <a:endParaRPr lang="en-US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1996225" y="2060620"/>
            <a:ext cx="9427335" cy="811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 according to the needs of receiver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334" y="2942180"/>
            <a:ext cx="9195515" cy="5280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aware of languages, tone and content of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6225" y="3618963"/>
            <a:ext cx="9427335" cy="5924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proper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334" y="4425507"/>
            <a:ext cx="9401577" cy="8548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using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vague, ambiguous, or confusing words, terms, jargon, and phrases, idiomatic expressions, or slangs.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6225" y="5494452"/>
            <a:ext cx="9517487" cy="8805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using difficult words, complex sentences, unnecessary information. Use short, simple sentences.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283334" y="1291428"/>
            <a:ext cx="8925060" cy="695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Clarify the ideas before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2943470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More ways…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055262"/>
              </p:ext>
            </p:extLst>
          </p:nvPr>
        </p:nvGraphicFramePr>
        <p:xfrm>
          <a:off x="1103312" y="1442433"/>
          <a:ext cx="10552067" cy="5035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33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Assignment: Work in groups of 4/5 members each.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2731" y="2153582"/>
            <a:ext cx="10831134" cy="383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ASSIGNMENT 1:</a:t>
            </a:r>
            <a:endParaRPr lang="en-US" sz="3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Select a famous speaker. Critically analyze his/her oral communication skills. Write an essay of 250 words on your analysis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Submission date: Feb 23, 2021. 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5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565" y="143625"/>
            <a:ext cx="9404723" cy="719259"/>
          </a:xfrm>
        </p:spPr>
        <p:txBody>
          <a:bodyPr/>
          <a:lstStyle/>
          <a:p>
            <a:r>
              <a:rPr lang="en-US" sz="4800" b="1" dirty="0" smtClean="0"/>
              <a:t>Advantages of Speaking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83272"/>
              </p:ext>
            </p:extLst>
          </p:nvPr>
        </p:nvGraphicFramePr>
        <p:xfrm>
          <a:off x="1103313" y="1390918"/>
          <a:ext cx="8947150" cy="5280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1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07" y="156504"/>
            <a:ext cx="9404723" cy="912443"/>
          </a:xfrm>
        </p:spPr>
        <p:txBody>
          <a:bodyPr/>
          <a:lstStyle/>
          <a:p>
            <a:r>
              <a:rPr lang="en-US" sz="4800" b="1" dirty="0" smtClean="0"/>
              <a:t>Disadvantages of Speaking 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40789"/>
              </p:ext>
            </p:extLst>
          </p:nvPr>
        </p:nvGraphicFramePr>
        <p:xfrm>
          <a:off x="1103313" y="1223493"/>
          <a:ext cx="8947150" cy="5024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81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pPr algn="ctr"/>
            <a:r>
              <a:rPr lang="en-US" sz="4000" b="1" dirty="0" smtClean="0"/>
              <a:t>Barriers to Oral Communication 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739751"/>
              </p:ext>
            </p:extLst>
          </p:nvPr>
        </p:nvGraphicFramePr>
        <p:xfrm>
          <a:off x="1734377" y="2014001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23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r>
              <a:rPr lang="en-US" sz="4800" b="1" dirty="0" smtClean="0"/>
              <a:t>Semantic Barriers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675" y="1504402"/>
            <a:ext cx="4396339" cy="41957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the meaning of words and sentences.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Meaning of words are filtered through one’s frame of reference or the total knowledge of his or her beliefs, knowledge, education, culture and experience.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Wrong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words, faulty translations, different interpretations etc.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18" y="1731605"/>
            <a:ext cx="3263297" cy="3741358"/>
          </a:xfrm>
        </p:spPr>
      </p:pic>
    </p:spTree>
    <p:extLst>
      <p:ext uri="{BB962C8B-B14F-4D97-AF65-F5344CB8AC3E}">
        <p14:creationId xmlns:p14="http://schemas.microsoft.com/office/powerpoint/2010/main" val="292638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r>
              <a:rPr lang="en-US" b="1" dirty="0" smtClean="0"/>
              <a:t>Socio-Psychological Barriers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7" y="2056092"/>
            <a:ext cx="3544317" cy="33787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571224"/>
            <a:ext cx="5704673" cy="46851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People have personal feelings, desires, fear, and hope, likes and dislikes, attitudes, views and opinions.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formed by family background social environment.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formed by individuals own intelligence, inherited qualities, education, and personal experience.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factors influence the way we respond to a message.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591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169"/>
          </a:xfrm>
        </p:spPr>
        <p:txBody>
          <a:bodyPr/>
          <a:lstStyle/>
          <a:p>
            <a:r>
              <a:rPr lang="en-US" sz="4800" b="1" dirty="0" smtClean="0"/>
              <a:t>Organizational Barrier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323246" cy="4195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factors related to organization structure, authority relationships, rules and regulations may, sometimes, act as barriers to effective communication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Organizational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policy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Rules and regulations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Organizational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facilities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112" y="1968150"/>
            <a:ext cx="4395788" cy="3492492"/>
          </a:xfrm>
        </p:spPr>
      </p:pic>
    </p:spTree>
    <p:extLst>
      <p:ext uri="{BB962C8B-B14F-4D97-AF65-F5344CB8AC3E}">
        <p14:creationId xmlns:p14="http://schemas.microsoft.com/office/powerpoint/2010/main" val="388230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048"/>
          </a:xfrm>
        </p:spPr>
        <p:txBody>
          <a:bodyPr/>
          <a:lstStyle/>
          <a:p>
            <a:r>
              <a:rPr lang="en-US" sz="4800" b="1" dirty="0" smtClean="0"/>
              <a:t>Personal Barriers</a:t>
            </a:r>
            <a:endParaRPr lang="en-US" sz="4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57255"/>
            <a:ext cx="3758464" cy="362839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390918"/>
            <a:ext cx="5730431" cy="48654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personal factors of both sender and receiver may exert influence on effective communication.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TYPES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Fear of challenge to authority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confidence of superior on his subordinates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Unwillingness to communicate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proper incentives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03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200"/>
          </a:xfrm>
        </p:spPr>
        <p:txBody>
          <a:bodyPr/>
          <a:lstStyle/>
          <a:p>
            <a:r>
              <a:rPr lang="en-US" sz="4800" b="1" dirty="0" smtClean="0"/>
              <a:t>Cross-Cultural Barriers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Helvetica Neue"/>
              </a:rPr>
              <a:t>TYPES </a:t>
            </a:r>
          </a:p>
          <a:p>
            <a:pPr marL="0" indent="0">
              <a:buNone/>
            </a:pPr>
            <a:r>
              <a:rPr lang="en-US" sz="2800" dirty="0">
                <a:latin typeface="Helvetica Neue"/>
              </a:rPr>
              <a:t>• Behavior </a:t>
            </a:r>
          </a:p>
          <a:p>
            <a:pPr marL="0" indent="0">
              <a:buNone/>
            </a:pPr>
            <a:r>
              <a:rPr lang="en-US" sz="2800" dirty="0">
                <a:latin typeface="Helvetica Neue"/>
              </a:rPr>
              <a:t>• Language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1" y="1661374"/>
            <a:ext cx="5311037" cy="4594963"/>
          </a:xfrm>
        </p:spPr>
      </p:pic>
    </p:spTree>
    <p:extLst>
      <p:ext uri="{BB962C8B-B14F-4D97-AF65-F5344CB8AC3E}">
        <p14:creationId xmlns:p14="http://schemas.microsoft.com/office/powerpoint/2010/main" val="4145916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</TotalTime>
  <Words>520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Helvetica Neue</vt:lpstr>
      <vt:lpstr>Times New Roman</vt:lpstr>
      <vt:lpstr>Wingdings 3</vt:lpstr>
      <vt:lpstr>Ion</vt:lpstr>
      <vt:lpstr>ORAL COMMUNICATION </vt:lpstr>
      <vt:lpstr>Advantages of Speaking</vt:lpstr>
      <vt:lpstr>Disadvantages of Speaking </vt:lpstr>
      <vt:lpstr>Barriers to Oral Communication </vt:lpstr>
      <vt:lpstr>Semantic Barriers</vt:lpstr>
      <vt:lpstr>Socio-Psychological Barriers</vt:lpstr>
      <vt:lpstr>Organizational Barrier </vt:lpstr>
      <vt:lpstr>Personal Barriers</vt:lpstr>
      <vt:lpstr>Cross-Cultural Barriers </vt:lpstr>
      <vt:lpstr>Physical Barriers </vt:lpstr>
      <vt:lpstr>Some other barriers may be:</vt:lpstr>
      <vt:lpstr>How can you overcome these barriers?</vt:lpstr>
      <vt:lpstr>Ways to over barriers</vt:lpstr>
      <vt:lpstr>More ways…</vt:lpstr>
      <vt:lpstr>Assignment: Work in groups of 4/5 members each.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Communication.</dc:title>
  <dc:creator>Javed Iqbal</dc:creator>
  <cp:lastModifiedBy>Javeria Ali</cp:lastModifiedBy>
  <cp:revision>39</cp:revision>
  <dcterms:created xsi:type="dcterms:W3CDTF">2021-02-14T15:05:28Z</dcterms:created>
  <dcterms:modified xsi:type="dcterms:W3CDTF">2021-02-20T05:48:39Z</dcterms:modified>
</cp:coreProperties>
</file>