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38801-1D40-4754-A850-FB8286567F73}" type="doc">
      <dgm:prSet loTypeId="urn:microsoft.com/office/officeart/2005/8/layout/pList2" loCatId="list" qsTypeId="urn:microsoft.com/office/officeart/2005/8/quickstyle/3d2" qsCatId="3D" csTypeId="urn:microsoft.com/office/officeart/2005/8/colors/colorful3" csCatId="colorful" phldr="1"/>
      <dgm:spPr/>
    </dgm:pt>
    <dgm:pt modelId="{EB56F656-0ACB-4CBE-9BCB-3437D471C734}">
      <dgm:prSet phldrT="[Text]" custT="1"/>
      <dgm:spPr/>
      <dgm:t>
        <a:bodyPr/>
        <a:lstStyle/>
        <a:p>
          <a:r>
            <a:rPr lang="en-US" sz="3200" smtClean="0"/>
            <a:t>It refers to the character of the speaker 	</a:t>
          </a:r>
          <a:endParaRPr lang="en-US" sz="3200" dirty="0"/>
        </a:p>
      </dgm:t>
    </dgm:pt>
    <dgm:pt modelId="{D8FB15F8-7325-4D5A-B3A2-7628145B43BB}" type="parTrans" cxnId="{019DF993-915E-4E95-B5BA-60421266E57D}">
      <dgm:prSet/>
      <dgm:spPr/>
      <dgm:t>
        <a:bodyPr/>
        <a:lstStyle/>
        <a:p>
          <a:endParaRPr lang="en-US"/>
        </a:p>
      </dgm:t>
    </dgm:pt>
    <dgm:pt modelId="{0E9C1FD5-7419-4B42-9BD3-B768620B6CD6}" type="sibTrans" cxnId="{019DF993-915E-4E95-B5BA-60421266E57D}">
      <dgm:prSet/>
      <dgm:spPr/>
      <dgm:t>
        <a:bodyPr/>
        <a:lstStyle/>
        <a:p>
          <a:endParaRPr lang="en-US"/>
        </a:p>
      </dgm:t>
    </dgm:pt>
    <dgm:pt modelId="{8D24DCEF-573D-43EB-B487-1ACA89EE99B6}">
      <dgm:prSet phldrT="[Text]" custT="1"/>
      <dgm:spPr/>
      <dgm:t>
        <a:bodyPr/>
        <a:lstStyle/>
        <a:p>
          <a:r>
            <a:rPr lang="en-US" sz="3200" smtClean="0"/>
            <a:t>It refers to the emotional appeal to the audience 	</a:t>
          </a:r>
          <a:endParaRPr lang="en-US" sz="3200" dirty="0"/>
        </a:p>
      </dgm:t>
    </dgm:pt>
    <dgm:pt modelId="{9CF2A65B-CC86-4047-830E-77051704637E}" type="parTrans" cxnId="{DDBD1660-8BAD-416F-A55C-B735252DE7DA}">
      <dgm:prSet/>
      <dgm:spPr/>
      <dgm:t>
        <a:bodyPr/>
        <a:lstStyle/>
        <a:p>
          <a:endParaRPr lang="en-US"/>
        </a:p>
      </dgm:t>
    </dgm:pt>
    <dgm:pt modelId="{C90050CF-9EBE-4516-BE2C-E71038C9081E}" type="sibTrans" cxnId="{DDBD1660-8BAD-416F-A55C-B735252DE7DA}">
      <dgm:prSet/>
      <dgm:spPr/>
      <dgm:t>
        <a:bodyPr/>
        <a:lstStyle/>
        <a:p>
          <a:endParaRPr lang="en-US"/>
        </a:p>
      </dgm:t>
    </dgm:pt>
    <dgm:pt modelId="{58F9F1ED-E700-4900-B38F-A4B37BC52B15}">
      <dgm:prSet phldrT="[Text]" custT="1"/>
      <dgm:spPr/>
      <dgm:t>
        <a:bodyPr/>
        <a:lstStyle/>
        <a:p>
          <a:r>
            <a:rPr lang="en-US" sz="3600" smtClean="0"/>
            <a:t>It refers to the words of the speaker</a:t>
          </a:r>
          <a:endParaRPr lang="en-US" sz="3600" dirty="0"/>
        </a:p>
      </dgm:t>
    </dgm:pt>
    <dgm:pt modelId="{D9AFF9B0-C257-4B1C-825B-F286EF2A03C3}" type="parTrans" cxnId="{F83072D4-588D-424E-9DBC-74BF49D24A34}">
      <dgm:prSet/>
      <dgm:spPr/>
      <dgm:t>
        <a:bodyPr/>
        <a:lstStyle/>
        <a:p>
          <a:endParaRPr lang="en-US"/>
        </a:p>
      </dgm:t>
    </dgm:pt>
    <dgm:pt modelId="{45ACD252-3FB4-4DA7-9E27-3FC168CA1D2A}" type="sibTrans" cxnId="{F83072D4-588D-424E-9DBC-74BF49D24A34}">
      <dgm:prSet/>
      <dgm:spPr/>
      <dgm:t>
        <a:bodyPr/>
        <a:lstStyle/>
        <a:p>
          <a:endParaRPr lang="en-US"/>
        </a:p>
      </dgm:t>
    </dgm:pt>
    <dgm:pt modelId="{70E891FF-2D7C-4B90-B3C2-E8F3412FECDF}" type="pres">
      <dgm:prSet presAssocID="{D0C38801-1D40-4754-A850-FB8286567F73}" presName="Name0" presStyleCnt="0">
        <dgm:presLayoutVars>
          <dgm:dir/>
          <dgm:resizeHandles val="exact"/>
        </dgm:presLayoutVars>
      </dgm:prSet>
      <dgm:spPr/>
    </dgm:pt>
    <dgm:pt modelId="{00D052BD-07B8-405F-9C1E-88B24E64E226}" type="pres">
      <dgm:prSet presAssocID="{D0C38801-1D40-4754-A850-FB8286567F73}" presName="bkgdShp" presStyleLbl="alignAccFollowNode1" presStyleIdx="0" presStyleCnt="1"/>
      <dgm:spPr/>
    </dgm:pt>
    <dgm:pt modelId="{8874CA71-2B10-4B6C-9033-4FE11355659E}" type="pres">
      <dgm:prSet presAssocID="{D0C38801-1D40-4754-A850-FB8286567F73}" presName="linComp" presStyleCnt="0"/>
      <dgm:spPr/>
    </dgm:pt>
    <dgm:pt modelId="{052E2360-0E81-439E-9FB7-97360D462B08}" type="pres">
      <dgm:prSet presAssocID="{EB56F656-0ACB-4CBE-9BCB-3437D471C734}" presName="compNode" presStyleCnt="0"/>
      <dgm:spPr/>
    </dgm:pt>
    <dgm:pt modelId="{D91CB27C-57C6-4AED-93F4-1FD597AF8775}" type="pres">
      <dgm:prSet presAssocID="{EB56F656-0ACB-4CBE-9BCB-3437D471C73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40C155-BEEC-466D-BE91-5840EE0B7D37}" type="pres">
      <dgm:prSet presAssocID="{EB56F656-0ACB-4CBE-9BCB-3437D471C734}" presName="invisiNode" presStyleLbl="node1" presStyleIdx="0" presStyleCnt="3"/>
      <dgm:spPr/>
    </dgm:pt>
    <dgm:pt modelId="{E9DA77B8-EA81-4FCF-8B37-59CFD6429731}" type="pres">
      <dgm:prSet presAssocID="{EB56F656-0ACB-4CBE-9BCB-3437D471C734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  <dgm:t>
        <a:bodyPr/>
        <a:lstStyle/>
        <a:p>
          <a:endParaRPr lang="en-US"/>
        </a:p>
      </dgm:t>
    </dgm:pt>
    <dgm:pt modelId="{866FA937-43DF-493A-ABD6-49A10C482E65}" type="pres">
      <dgm:prSet presAssocID="{0E9C1FD5-7419-4B42-9BD3-B768620B6CD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DAFF593-D32A-4670-9138-D036FAFD8F26}" type="pres">
      <dgm:prSet presAssocID="{8D24DCEF-573D-43EB-B487-1ACA89EE99B6}" presName="compNode" presStyleCnt="0"/>
      <dgm:spPr/>
    </dgm:pt>
    <dgm:pt modelId="{67AFF46A-A779-448E-B80D-6609D042E624}" type="pres">
      <dgm:prSet presAssocID="{8D24DCEF-573D-43EB-B487-1ACA89EE99B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649AE-27DD-49C4-BBED-A9E6D1C8F2B5}" type="pres">
      <dgm:prSet presAssocID="{8D24DCEF-573D-43EB-B487-1ACA89EE99B6}" presName="invisiNode" presStyleLbl="node1" presStyleIdx="1" presStyleCnt="3"/>
      <dgm:spPr/>
    </dgm:pt>
    <dgm:pt modelId="{36CDA59C-B42A-4B65-B949-CE56DA4F5998}" type="pres">
      <dgm:prSet presAssocID="{8D24DCEF-573D-43EB-B487-1ACA89EE99B6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8488367-8456-4E77-ABF9-15887D4949C6}" type="pres">
      <dgm:prSet presAssocID="{C90050CF-9EBE-4516-BE2C-E71038C9081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605D182-8B7B-4260-8731-874F7F623DA9}" type="pres">
      <dgm:prSet presAssocID="{58F9F1ED-E700-4900-B38F-A4B37BC52B15}" presName="compNode" presStyleCnt="0"/>
      <dgm:spPr/>
    </dgm:pt>
    <dgm:pt modelId="{824FFDFF-5A0A-47F6-AEF9-05D5F1588277}" type="pres">
      <dgm:prSet presAssocID="{58F9F1ED-E700-4900-B38F-A4B37BC52B1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AA512-2365-44B1-834C-C64C9C71B446}" type="pres">
      <dgm:prSet presAssocID="{58F9F1ED-E700-4900-B38F-A4B37BC52B15}" presName="invisiNode" presStyleLbl="node1" presStyleIdx="2" presStyleCnt="3"/>
      <dgm:spPr/>
    </dgm:pt>
    <dgm:pt modelId="{99884BDF-2EDB-4F1B-A501-B6FB68469E6B}" type="pres">
      <dgm:prSet presAssocID="{58F9F1ED-E700-4900-B38F-A4B37BC52B15}" presName="imagNod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F83072D4-588D-424E-9DBC-74BF49D24A34}" srcId="{D0C38801-1D40-4754-A850-FB8286567F73}" destId="{58F9F1ED-E700-4900-B38F-A4B37BC52B15}" srcOrd="2" destOrd="0" parTransId="{D9AFF9B0-C257-4B1C-825B-F286EF2A03C3}" sibTransId="{45ACD252-3FB4-4DA7-9E27-3FC168CA1D2A}"/>
    <dgm:cxn modelId="{019DF993-915E-4E95-B5BA-60421266E57D}" srcId="{D0C38801-1D40-4754-A850-FB8286567F73}" destId="{EB56F656-0ACB-4CBE-9BCB-3437D471C734}" srcOrd="0" destOrd="0" parTransId="{D8FB15F8-7325-4D5A-B3A2-7628145B43BB}" sibTransId="{0E9C1FD5-7419-4B42-9BD3-B768620B6CD6}"/>
    <dgm:cxn modelId="{4F6A6F81-89C6-47F2-9E47-665C7D05754F}" type="presOf" srcId="{58F9F1ED-E700-4900-B38F-A4B37BC52B15}" destId="{824FFDFF-5A0A-47F6-AEF9-05D5F1588277}" srcOrd="0" destOrd="0" presId="urn:microsoft.com/office/officeart/2005/8/layout/pList2"/>
    <dgm:cxn modelId="{BA29D1FA-DF6B-4185-A58C-2D7EBB56F740}" type="presOf" srcId="{D0C38801-1D40-4754-A850-FB8286567F73}" destId="{70E891FF-2D7C-4B90-B3C2-E8F3412FECDF}" srcOrd="0" destOrd="0" presId="urn:microsoft.com/office/officeart/2005/8/layout/pList2"/>
    <dgm:cxn modelId="{2534B479-28C5-4523-ADBD-F69A93C0B352}" type="presOf" srcId="{8D24DCEF-573D-43EB-B487-1ACA89EE99B6}" destId="{67AFF46A-A779-448E-B80D-6609D042E624}" srcOrd="0" destOrd="0" presId="urn:microsoft.com/office/officeart/2005/8/layout/pList2"/>
    <dgm:cxn modelId="{5C9E3884-D1B3-46F1-937E-67AE40989A1F}" type="presOf" srcId="{EB56F656-0ACB-4CBE-9BCB-3437D471C734}" destId="{D91CB27C-57C6-4AED-93F4-1FD597AF8775}" srcOrd="0" destOrd="0" presId="urn:microsoft.com/office/officeart/2005/8/layout/pList2"/>
    <dgm:cxn modelId="{57477AD7-BC68-4173-BCEE-367450931B99}" type="presOf" srcId="{C90050CF-9EBE-4516-BE2C-E71038C9081E}" destId="{68488367-8456-4E77-ABF9-15887D4949C6}" srcOrd="0" destOrd="0" presId="urn:microsoft.com/office/officeart/2005/8/layout/pList2"/>
    <dgm:cxn modelId="{DDBD1660-8BAD-416F-A55C-B735252DE7DA}" srcId="{D0C38801-1D40-4754-A850-FB8286567F73}" destId="{8D24DCEF-573D-43EB-B487-1ACA89EE99B6}" srcOrd="1" destOrd="0" parTransId="{9CF2A65B-CC86-4047-830E-77051704637E}" sibTransId="{C90050CF-9EBE-4516-BE2C-E71038C9081E}"/>
    <dgm:cxn modelId="{BD725107-EEC7-4633-8CA5-2D2E898DD951}" type="presOf" srcId="{0E9C1FD5-7419-4B42-9BD3-B768620B6CD6}" destId="{866FA937-43DF-493A-ABD6-49A10C482E65}" srcOrd="0" destOrd="0" presId="urn:microsoft.com/office/officeart/2005/8/layout/pList2"/>
    <dgm:cxn modelId="{5582C4F1-B497-4767-A264-B3024D3B51B1}" type="presParOf" srcId="{70E891FF-2D7C-4B90-B3C2-E8F3412FECDF}" destId="{00D052BD-07B8-405F-9C1E-88B24E64E226}" srcOrd="0" destOrd="0" presId="urn:microsoft.com/office/officeart/2005/8/layout/pList2"/>
    <dgm:cxn modelId="{BA4B3273-3942-44E3-A0F9-7FE3B0574666}" type="presParOf" srcId="{70E891FF-2D7C-4B90-B3C2-E8F3412FECDF}" destId="{8874CA71-2B10-4B6C-9033-4FE11355659E}" srcOrd="1" destOrd="0" presId="urn:microsoft.com/office/officeart/2005/8/layout/pList2"/>
    <dgm:cxn modelId="{C7F906D7-BE21-4103-85FA-09675AB9CA19}" type="presParOf" srcId="{8874CA71-2B10-4B6C-9033-4FE11355659E}" destId="{052E2360-0E81-439E-9FB7-97360D462B08}" srcOrd="0" destOrd="0" presId="urn:microsoft.com/office/officeart/2005/8/layout/pList2"/>
    <dgm:cxn modelId="{32C3B6D4-2CC0-4505-8EB1-68900F2F1FAC}" type="presParOf" srcId="{052E2360-0E81-439E-9FB7-97360D462B08}" destId="{D91CB27C-57C6-4AED-93F4-1FD597AF8775}" srcOrd="0" destOrd="0" presId="urn:microsoft.com/office/officeart/2005/8/layout/pList2"/>
    <dgm:cxn modelId="{B874E508-66FA-425B-98CD-C2C79D730FF3}" type="presParOf" srcId="{052E2360-0E81-439E-9FB7-97360D462B08}" destId="{4740C155-BEEC-466D-BE91-5840EE0B7D37}" srcOrd="1" destOrd="0" presId="urn:microsoft.com/office/officeart/2005/8/layout/pList2"/>
    <dgm:cxn modelId="{79D50F33-ADA8-49CD-B362-514B405B4DCC}" type="presParOf" srcId="{052E2360-0E81-439E-9FB7-97360D462B08}" destId="{E9DA77B8-EA81-4FCF-8B37-59CFD6429731}" srcOrd="2" destOrd="0" presId="urn:microsoft.com/office/officeart/2005/8/layout/pList2"/>
    <dgm:cxn modelId="{9972CF18-6664-4C01-88C5-2BA4DCCAB7A6}" type="presParOf" srcId="{8874CA71-2B10-4B6C-9033-4FE11355659E}" destId="{866FA937-43DF-493A-ABD6-49A10C482E65}" srcOrd="1" destOrd="0" presId="urn:microsoft.com/office/officeart/2005/8/layout/pList2"/>
    <dgm:cxn modelId="{0656F277-6519-40C7-9473-D72EE4EF90D8}" type="presParOf" srcId="{8874CA71-2B10-4B6C-9033-4FE11355659E}" destId="{3DAFF593-D32A-4670-9138-D036FAFD8F26}" srcOrd="2" destOrd="0" presId="urn:microsoft.com/office/officeart/2005/8/layout/pList2"/>
    <dgm:cxn modelId="{4DD5826C-A921-4857-A0F9-30C76862A508}" type="presParOf" srcId="{3DAFF593-D32A-4670-9138-D036FAFD8F26}" destId="{67AFF46A-A779-448E-B80D-6609D042E624}" srcOrd="0" destOrd="0" presId="urn:microsoft.com/office/officeart/2005/8/layout/pList2"/>
    <dgm:cxn modelId="{F9429C98-024E-48A6-9889-C2BF6D1F3AAD}" type="presParOf" srcId="{3DAFF593-D32A-4670-9138-D036FAFD8F26}" destId="{B96649AE-27DD-49C4-BBED-A9E6D1C8F2B5}" srcOrd="1" destOrd="0" presId="urn:microsoft.com/office/officeart/2005/8/layout/pList2"/>
    <dgm:cxn modelId="{23D7BB09-1751-486E-A12D-4852B2264A28}" type="presParOf" srcId="{3DAFF593-D32A-4670-9138-D036FAFD8F26}" destId="{36CDA59C-B42A-4B65-B949-CE56DA4F5998}" srcOrd="2" destOrd="0" presId="urn:microsoft.com/office/officeart/2005/8/layout/pList2"/>
    <dgm:cxn modelId="{F7FC0579-47B5-4D99-BEA7-7BCCDBEFC638}" type="presParOf" srcId="{8874CA71-2B10-4B6C-9033-4FE11355659E}" destId="{68488367-8456-4E77-ABF9-15887D4949C6}" srcOrd="3" destOrd="0" presId="urn:microsoft.com/office/officeart/2005/8/layout/pList2"/>
    <dgm:cxn modelId="{C06E3EDB-E3BB-4BAA-8573-8A2A87E7E1F3}" type="presParOf" srcId="{8874CA71-2B10-4B6C-9033-4FE11355659E}" destId="{B605D182-8B7B-4260-8731-874F7F623DA9}" srcOrd="4" destOrd="0" presId="urn:microsoft.com/office/officeart/2005/8/layout/pList2"/>
    <dgm:cxn modelId="{D5FD10D5-43BA-4A97-98FD-A4783652E899}" type="presParOf" srcId="{B605D182-8B7B-4260-8731-874F7F623DA9}" destId="{824FFDFF-5A0A-47F6-AEF9-05D5F1588277}" srcOrd="0" destOrd="0" presId="urn:microsoft.com/office/officeart/2005/8/layout/pList2"/>
    <dgm:cxn modelId="{CA7B3997-11D1-49FD-89A2-2212A3976CD9}" type="presParOf" srcId="{B605D182-8B7B-4260-8731-874F7F623DA9}" destId="{AC1AA512-2365-44B1-834C-C64C9C71B446}" srcOrd="1" destOrd="0" presId="urn:microsoft.com/office/officeart/2005/8/layout/pList2"/>
    <dgm:cxn modelId="{92B48BD9-1149-4622-A578-15652DA3DAE2}" type="presParOf" srcId="{B605D182-8B7B-4260-8731-874F7F623DA9}" destId="{99884BDF-2EDB-4F1B-A501-B6FB68469E6B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25B918-8EE9-4D8C-B0ED-CBB422B6D173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587D14E-9B86-4461-9EC0-4A766525B2E1}">
      <dgm:prSet phldrT="[Text]" custT="1"/>
      <dgm:spPr/>
      <dgm:t>
        <a:bodyPr/>
        <a:lstStyle/>
        <a:p>
          <a:endParaRPr lang="en-US" sz="2400" dirty="0" smtClean="0"/>
        </a:p>
        <a:p>
          <a:r>
            <a:rPr lang="en-US" sz="2400" dirty="0" smtClean="0"/>
            <a:t>Has the ability to change the emotions of the people	</a:t>
          </a:r>
          <a:endParaRPr lang="en-US" sz="2400" dirty="0"/>
        </a:p>
      </dgm:t>
    </dgm:pt>
    <dgm:pt modelId="{2CD1570D-2D05-4846-BF0D-DF742FDD8BB6}" type="parTrans" cxnId="{890BD2B8-FE4E-4047-AC25-A90F75168CA2}">
      <dgm:prSet/>
      <dgm:spPr/>
      <dgm:t>
        <a:bodyPr/>
        <a:lstStyle/>
        <a:p>
          <a:endParaRPr lang="en-US"/>
        </a:p>
      </dgm:t>
    </dgm:pt>
    <dgm:pt modelId="{C0ACC129-7C17-4C56-BAB8-F736DD77A14F}" type="sibTrans" cxnId="{890BD2B8-FE4E-4047-AC25-A90F75168CA2}">
      <dgm:prSet/>
      <dgm:spPr/>
      <dgm:t>
        <a:bodyPr/>
        <a:lstStyle/>
        <a:p>
          <a:endParaRPr lang="en-US"/>
        </a:p>
      </dgm:t>
    </dgm:pt>
    <dgm:pt modelId="{F34899A8-96F6-4489-B1C0-7BED764434B1}">
      <dgm:prSet phldrT="[Text]" custT="1"/>
      <dgm:spPr/>
      <dgm:t>
        <a:bodyPr/>
        <a:lstStyle/>
        <a:p>
          <a:r>
            <a:rPr lang="en-US" sz="2400" smtClean="0"/>
            <a:t>Has the ability to achieve the purpose of the speech </a:t>
          </a:r>
          <a:endParaRPr lang="en-US" sz="2400" dirty="0"/>
        </a:p>
      </dgm:t>
    </dgm:pt>
    <dgm:pt modelId="{64863592-9415-43FD-87EE-92AC943A19C5}" type="parTrans" cxnId="{A918F3C3-08DE-4CCD-8420-144F7BC3EBA8}">
      <dgm:prSet/>
      <dgm:spPr/>
      <dgm:t>
        <a:bodyPr/>
        <a:lstStyle/>
        <a:p>
          <a:endParaRPr lang="en-US"/>
        </a:p>
      </dgm:t>
    </dgm:pt>
    <dgm:pt modelId="{8D16E117-FA96-49E1-83A5-75B181D36B3C}" type="sibTrans" cxnId="{A918F3C3-08DE-4CCD-8420-144F7BC3EBA8}">
      <dgm:prSet/>
      <dgm:spPr/>
      <dgm:t>
        <a:bodyPr/>
        <a:lstStyle/>
        <a:p>
          <a:endParaRPr lang="en-US"/>
        </a:p>
      </dgm:t>
    </dgm:pt>
    <dgm:pt modelId="{DEEF27E2-CBB5-4149-B787-B7811097D1D9}">
      <dgm:prSet phldrT="[Text]" custT="1"/>
      <dgm:spPr/>
      <dgm:t>
        <a:bodyPr/>
        <a:lstStyle/>
        <a:p>
          <a:r>
            <a:rPr lang="en-US" sz="2400" smtClean="0"/>
            <a:t>Knows how to deliver points in an effective manner</a:t>
          </a:r>
          <a:endParaRPr lang="en-US" sz="2400" dirty="0"/>
        </a:p>
      </dgm:t>
    </dgm:pt>
    <dgm:pt modelId="{34FECCEA-9862-48D9-B791-366DA5D55CAC}" type="parTrans" cxnId="{BF8F560C-CA5E-46E1-A969-A04629BB78C9}">
      <dgm:prSet/>
      <dgm:spPr/>
      <dgm:t>
        <a:bodyPr/>
        <a:lstStyle/>
        <a:p>
          <a:endParaRPr lang="en-US"/>
        </a:p>
      </dgm:t>
    </dgm:pt>
    <dgm:pt modelId="{B0A0484A-9D72-491F-9942-78B6853A97E5}" type="sibTrans" cxnId="{BF8F560C-CA5E-46E1-A969-A04629BB78C9}">
      <dgm:prSet/>
      <dgm:spPr/>
      <dgm:t>
        <a:bodyPr/>
        <a:lstStyle/>
        <a:p>
          <a:endParaRPr lang="en-US"/>
        </a:p>
      </dgm:t>
    </dgm:pt>
    <dgm:pt modelId="{458A27A4-CA9C-4D81-9933-952B6E3B4EDF}">
      <dgm:prSet phldrT="[Text]" custT="1"/>
      <dgm:spPr/>
      <dgm:t>
        <a:bodyPr/>
        <a:lstStyle/>
        <a:p>
          <a:r>
            <a:rPr lang="en-US" sz="2800" smtClean="0"/>
            <a:t>Speaks to inspire </a:t>
          </a:r>
          <a:endParaRPr lang="en-US" sz="2800" dirty="0"/>
        </a:p>
      </dgm:t>
    </dgm:pt>
    <dgm:pt modelId="{EC476358-3FA7-42EE-A197-0BA1CB3625A7}" type="parTrans" cxnId="{469A6AE1-7284-483E-BBF7-C6CA789D0FA2}">
      <dgm:prSet/>
      <dgm:spPr/>
      <dgm:t>
        <a:bodyPr/>
        <a:lstStyle/>
        <a:p>
          <a:endParaRPr lang="en-US"/>
        </a:p>
      </dgm:t>
    </dgm:pt>
    <dgm:pt modelId="{F5CCF3D8-0EFC-4B98-9B15-A28AADE2064B}" type="sibTrans" cxnId="{469A6AE1-7284-483E-BBF7-C6CA789D0FA2}">
      <dgm:prSet/>
      <dgm:spPr/>
      <dgm:t>
        <a:bodyPr/>
        <a:lstStyle/>
        <a:p>
          <a:endParaRPr lang="en-US"/>
        </a:p>
      </dgm:t>
    </dgm:pt>
    <dgm:pt modelId="{A18C3F7B-A0D0-427E-8F01-6F586F433AEA}">
      <dgm:prSet phldrT="[Text]" custT="1"/>
      <dgm:spPr/>
      <dgm:t>
        <a:bodyPr/>
        <a:lstStyle/>
        <a:p>
          <a:r>
            <a:rPr lang="en-US" sz="2800" smtClean="0"/>
            <a:t>Delivers message clearly </a:t>
          </a:r>
          <a:endParaRPr lang="en-US" sz="2800" dirty="0"/>
        </a:p>
      </dgm:t>
    </dgm:pt>
    <dgm:pt modelId="{82B75A37-C63C-43CD-83BE-0F593347A9C0}" type="parTrans" cxnId="{DEB34477-2111-4DC5-BD3D-F3E2743A500C}">
      <dgm:prSet/>
      <dgm:spPr/>
      <dgm:t>
        <a:bodyPr/>
        <a:lstStyle/>
        <a:p>
          <a:endParaRPr lang="en-US"/>
        </a:p>
      </dgm:t>
    </dgm:pt>
    <dgm:pt modelId="{F52A54A7-D215-4089-AA34-8282ECB9CD58}" type="sibTrans" cxnId="{DEB34477-2111-4DC5-BD3D-F3E2743A500C}">
      <dgm:prSet/>
      <dgm:spPr/>
      <dgm:t>
        <a:bodyPr/>
        <a:lstStyle/>
        <a:p>
          <a:endParaRPr lang="en-US"/>
        </a:p>
      </dgm:t>
    </dgm:pt>
    <dgm:pt modelId="{D279B85C-523C-4827-867D-5C9902419C70}">
      <dgm:prSet phldrT="[Text]" custT="1"/>
      <dgm:spPr/>
      <dgm:t>
        <a:bodyPr/>
        <a:lstStyle/>
        <a:p>
          <a:r>
            <a:rPr lang="en-US" sz="2400" smtClean="0"/>
            <a:t>Understands human psychology </a:t>
          </a:r>
          <a:endParaRPr lang="en-US" sz="2400" dirty="0"/>
        </a:p>
      </dgm:t>
    </dgm:pt>
    <dgm:pt modelId="{7B5A8CE0-D6E8-4ACF-8B92-8F39458CE9CF}" type="parTrans" cxnId="{888F8907-6589-4D08-83FB-D1DF087C74BE}">
      <dgm:prSet/>
      <dgm:spPr/>
      <dgm:t>
        <a:bodyPr/>
        <a:lstStyle/>
        <a:p>
          <a:endParaRPr lang="en-US"/>
        </a:p>
      </dgm:t>
    </dgm:pt>
    <dgm:pt modelId="{20E6C37E-F794-4889-A128-DAA4D7556991}" type="sibTrans" cxnId="{888F8907-6589-4D08-83FB-D1DF087C74BE}">
      <dgm:prSet/>
      <dgm:spPr/>
      <dgm:t>
        <a:bodyPr/>
        <a:lstStyle/>
        <a:p>
          <a:endParaRPr lang="en-US"/>
        </a:p>
      </dgm:t>
    </dgm:pt>
    <dgm:pt modelId="{913C20EE-B79D-42FE-A3D5-0192E51AD501}">
      <dgm:prSet phldrT="[Text]" custT="1"/>
      <dgm:spPr/>
      <dgm:t>
        <a:bodyPr/>
        <a:lstStyle/>
        <a:p>
          <a:r>
            <a:rPr lang="en-US" sz="2400" smtClean="0"/>
            <a:t>Understands communication </a:t>
          </a:r>
          <a:endParaRPr lang="en-US" sz="2400" dirty="0" smtClean="0"/>
        </a:p>
      </dgm:t>
    </dgm:pt>
    <dgm:pt modelId="{69A26D90-F8B7-4DD9-A855-4DEB078BDE12}" type="parTrans" cxnId="{FB3D053B-7FB9-480F-B807-396B95590F8C}">
      <dgm:prSet/>
      <dgm:spPr/>
      <dgm:t>
        <a:bodyPr/>
        <a:lstStyle/>
        <a:p>
          <a:endParaRPr lang="en-US"/>
        </a:p>
      </dgm:t>
    </dgm:pt>
    <dgm:pt modelId="{7CA63D8F-348A-423B-9363-F259E748C4EB}" type="sibTrans" cxnId="{FB3D053B-7FB9-480F-B807-396B95590F8C}">
      <dgm:prSet/>
      <dgm:spPr/>
      <dgm:t>
        <a:bodyPr/>
        <a:lstStyle/>
        <a:p>
          <a:endParaRPr lang="en-US"/>
        </a:p>
      </dgm:t>
    </dgm:pt>
    <dgm:pt modelId="{B28DA7DF-2EEC-4AB7-BC17-ECB98D89AAF2}" type="pres">
      <dgm:prSet presAssocID="{2225B918-8EE9-4D8C-B0ED-CBB422B6D17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93DF1D-A1DD-446B-BC87-E5641BBA9DD1}" type="pres">
      <dgm:prSet presAssocID="{0587D14E-9B86-4461-9EC0-4A766525B2E1}" presName="parentLin" presStyleCnt="0"/>
      <dgm:spPr/>
      <dgm:t>
        <a:bodyPr/>
        <a:lstStyle/>
        <a:p>
          <a:endParaRPr lang="en-US"/>
        </a:p>
      </dgm:t>
    </dgm:pt>
    <dgm:pt modelId="{C388B870-1E16-4230-8566-F31C32C9A7E8}" type="pres">
      <dgm:prSet presAssocID="{0587D14E-9B86-4461-9EC0-4A766525B2E1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3098CDB3-9432-4A61-927B-04142490EF7B}" type="pres">
      <dgm:prSet presAssocID="{0587D14E-9B86-4461-9EC0-4A766525B2E1}" presName="parentText" presStyleLbl="node1" presStyleIdx="0" presStyleCnt="7" custScaleY="2246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972D4-47B6-4A2F-8D51-C892AC5FE105}" type="pres">
      <dgm:prSet presAssocID="{0587D14E-9B86-4461-9EC0-4A766525B2E1}" presName="negativeSpace" presStyleCnt="0"/>
      <dgm:spPr/>
      <dgm:t>
        <a:bodyPr/>
        <a:lstStyle/>
        <a:p>
          <a:endParaRPr lang="en-US"/>
        </a:p>
      </dgm:t>
    </dgm:pt>
    <dgm:pt modelId="{D23B3F17-4726-4075-9EC5-E8E3E15F049F}" type="pres">
      <dgm:prSet presAssocID="{0587D14E-9B86-4461-9EC0-4A766525B2E1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6FE42-6650-4BAA-BB15-67CD39247125}" type="pres">
      <dgm:prSet presAssocID="{C0ACC129-7C17-4C56-BAB8-F736DD77A14F}" presName="spaceBetweenRectangles" presStyleCnt="0"/>
      <dgm:spPr/>
      <dgm:t>
        <a:bodyPr/>
        <a:lstStyle/>
        <a:p>
          <a:endParaRPr lang="en-US"/>
        </a:p>
      </dgm:t>
    </dgm:pt>
    <dgm:pt modelId="{094DBE00-7EEC-4B1C-B71D-0DAD6669CA61}" type="pres">
      <dgm:prSet presAssocID="{F34899A8-96F6-4489-B1C0-7BED764434B1}" presName="parentLin" presStyleCnt="0"/>
      <dgm:spPr/>
      <dgm:t>
        <a:bodyPr/>
        <a:lstStyle/>
        <a:p>
          <a:endParaRPr lang="en-US"/>
        </a:p>
      </dgm:t>
    </dgm:pt>
    <dgm:pt modelId="{5811179C-7A41-4ADA-B15F-D2E9383470E0}" type="pres">
      <dgm:prSet presAssocID="{F34899A8-96F6-4489-B1C0-7BED764434B1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896B30F3-C6DA-4464-B0CD-8147C573BC11}" type="pres">
      <dgm:prSet presAssocID="{F34899A8-96F6-4489-B1C0-7BED764434B1}" presName="parentText" presStyleLbl="node1" presStyleIdx="1" presStyleCnt="7" custScaleY="2312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8275FE-C0A0-47F5-8D8B-A53292048181}" type="pres">
      <dgm:prSet presAssocID="{F34899A8-96F6-4489-B1C0-7BED764434B1}" presName="negativeSpace" presStyleCnt="0"/>
      <dgm:spPr/>
      <dgm:t>
        <a:bodyPr/>
        <a:lstStyle/>
        <a:p>
          <a:endParaRPr lang="en-US"/>
        </a:p>
      </dgm:t>
    </dgm:pt>
    <dgm:pt modelId="{EFF47558-2891-43D1-8705-97A96B6D0F8D}" type="pres">
      <dgm:prSet presAssocID="{F34899A8-96F6-4489-B1C0-7BED764434B1}" presName="childText" presStyleLbl="con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B352A4-AFC5-4468-B67D-B8133FA04635}" type="pres">
      <dgm:prSet presAssocID="{8D16E117-FA96-49E1-83A5-75B181D36B3C}" presName="spaceBetweenRectangles" presStyleCnt="0"/>
      <dgm:spPr/>
      <dgm:t>
        <a:bodyPr/>
        <a:lstStyle/>
        <a:p>
          <a:endParaRPr lang="en-US"/>
        </a:p>
      </dgm:t>
    </dgm:pt>
    <dgm:pt modelId="{28C474FF-1B1D-4321-8463-A15B65526B17}" type="pres">
      <dgm:prSet presAssocID="{458A27A4-CA9C-4D81-9933-952B6E3B4EDF}" presName="parentLin" presStyleCnt="0"/>
      <dgm:spPr/>
      <dgm:t>
        <a:bodyPr/>
        <a:lstStyle/>
        <a:p>
          <a:endParaRPr lang="en-US"/>
        </a:p>
      </dgm:t>
    </dgm:pt>
    <dgm:pt modelId="{B698CE38-90ED-4791-A780-F48F79EA3328}" type="pres">
      <dgm:prSet presAssocID="{458A27A4-CA9C-4D81-9933-952B6E3B4EDF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38A0202F-53BD-4A66-9622-C795C7A22F26}" type="pres">
      <dgm:prSet presAssocID="{458A27A4-CA9C-4D81-9933-952B6E3B4EDF}" presName="parentText" presStyleLbl="node1" presStyleIdx="2" presStyleCnt="7" custScaleY="1837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D3F59D-8DA3-478A-ABFA-CE8012364E04}" type="pres">
      <dgm:prSet presAssocID="{458A27A4-CA9C-4D81-9933-952B6E3B4EDF}" presName="negativeSpace" presStyleCnt="0"/>
      <dgm:spPr/>
      <dgm:t>
        <a:bodyPr/>
        <a:lstStyle/>
        <a:p>
          <a:endParaRPr lang="en-US"/>
        </a:p>
      </dgm:t>
    </dgm:pt>
    <dgm:pt modelId="{B91E61E3-AF06-40D1-ABE6-AD23EDEEACAD}" type="pres">
      <dgm:prSet presAssocID="{458A27A4-CA9C-4D81-9933-952B6E3B4EDF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20B19E-0E11-4E63-82C3-B3E789F88327}" type="pres">
      <dgm:prSet presAssocID="{F5CCF3D8-0EFC-4B98-9B15-A28AADE2064B}" presName="spaceBetweenRectangles" presStyleCnt="0"/>
      <dgm:spPr/>
      <dgm:t>
        <a:bodyPr/>
        <a:lstStyle/>
        <a:p>
          <a:endParaRPr lang="en-US"/>
        </a:p>
      </dgm:t>
    </dgm:pt>
    <dgm:pt modelId="{B0675AA4-01B6-47D7-8BC0-F87DE56F8395}" type="pres">
      <dgm:prSet presAssocID="{A18C3F7B-A0D0-427E-8F01-6F586F433AEA}" presName="parentLin" presStyleCnt="0"/>
      <dgm:spPr/>
      <dgm:t>
        <a:bodyPr/>
        <a:lstStyle/>
        <a:p>
          <a:endParaRPr lang="en-US"/>
        </a:p>
      </dgm:t>
    </dgm:pt>
    <dgm:pt modelId="{894003F5-9E9F-402B-BBDA-A81451F2F003}" type="pres">
      <dgm:prSet presAssocID="{A18C3F7B-A0D0-427E-8F01-6F586F433AEA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747F930E-64E7-4904-A53A-8F13775745FD}" type="pres">
      <dgm:prSet presAssocID="{A18C3F7B-A0D0-427E-8F01-6F586F433AEA}" presName="parentText" presStyleLbl="node1" presStyleIdx="3" presStyleCnt="7" custScaleY="1950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A9246-8191-479A-A398-1C75FAF2BC8D}" type="pres">
      <dgm:prSet presAssocID="{A18C3F7B-A0D0-427E-8F01-6F586F433AEA}" presName="negativeSpace" presStyleCnt="0"/>
      <dgm:spPr/>
      <dgm:t>
        <a:bodyPr/>
        <a:lstStyle/>
        <a:p>
          <a:endParaRPr lang="en-US"/>
        </a:p>
      </dgm:t>
    </dgm:pt>
    <dgm:pt modelId="{FA07F1F5-CF42-4D29-9033-6687D4070F0E}" type="pres">
      <dgm:prSet presAssocID="{A18C3F7B-A0D0-427E-8F01-6F586F433AEA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6D1DDC-962A-4946-BFFE-B1EBD209FF49}" type="pres">
      <dgm:prSet presAssocID="{F52A54A7-D215-4089-AA34-8282ECB9CD58}" presName="spaceBetweenRectangles" presStyleCnt="0"/>
      <dgm:spPr/>
      <dgm:t>
        <a:bodyPr/>
        <a:lstStyle/>
        <a:p>
          <a:endParaRPr lang="en-US"/>
        </a:p>
      </dgm:t>
    </dgm:pt>
    <dgm:pt modelId="{E4C1A406-28C0-4CA7-8F89-5C4DC01EB81E}" type="pres">
      <dgm:prSet presAssocID="{D279B85C-523C-4827-867D-5C9902419C70}" presName="parentLin" presStyleCnt="0"/>
      <dgm:spPr/>
      <dgm:t>
        <a:bodyPr/>
        <a:lstStyle/>
        <a:p>
          <a:endParaRPr lang="en-US"/>
        </a:p>
      </dgm:t>
    </dgm:pt>
    <dgm:pt modelId="{3D4989A7-F180-469C-9E98-C61AEC860376}" type="pres">
      <dgm:prSet presAssocID="{D279B85C-523C-4827-867D-5C9902419C70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DE194A79-4093-4581-845C-E6C50F7B491B}" type="pres">
      <dgm:prSet presAssocID="{D279B85C-523C-4827-867D-5C9902419C70}" presName="parentText" presStyleLbl="node1" presStyleIdx="4" presStyleCnt="7" custScaleY="1948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41C46-00D4-4C19-81CD-E3AD2BEECB84}" type="pres">
      <dgm:prSet presAssocID="{D279B85C-523C-4827-867D-5C9902419C70}" presName="negativeSpace" presStyleCnt="0"/>
      <dgm:spPr/>
      <dgm:t>
        <a:bodyPr/>
        <a:lstStyle/>
        <a:p>
          <a:endParaRPr lang="en-US"/>
        </a:p>
      </dgm:t>
    </dgm:pt>
    <dgm:pt modelId="{B4B4D2B4-F3DE-4858-AC24-B0C77E0F9BAA}" type="pres">
      <dgm:prSet presAssocID="{D279B85C-523C-4827-867D-5C9902419C70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404CC3-B5B6-4120-B1A9-BD11D2FC496C}" type="pres">
      <dgm:prSet presAssocID="{20E6C37E-F794-4889-A128-DAA4D7556991}" presName="spaceBetweenRectangles" presStyleCnt="0"/>
      <dgm:spPr/>
      <dgm:t>
        <a:bodyPr/>
        <a:lstStyle/>
        <a:p>
          <a:endParaRPr lang="en-US"/>
        </a:p>
      </dgm:t>
    </dgm:pt>
    <dgm:pt modelId="{8F2B33EB-A0FF-4A4E-BB17-06AFE933EC2C}" type="pres">
      <dgm:prSet presAssocID="{913C20EE-B79D-42FE-A3D5-0192E51AD501}" presName="parentLin" presStyleCnt="0"/>
      <dgm:spPr/>
      <dgm:t>
        <a:bodyPr/>
        <a:lstStyle/>
        <a:p>
          <a:endParaRPr lang="en-US"/>
        </a:p>
      </dgm:t>
    </dgm:pt>
    <dgm:pt modelId="{FB0D480F-E5F6-4237-A447-F96D604CE8F2}" type="pres">
      <dgm:prSet presAssocID="{913C20EE-B79D-42FE-A3D5-0192E51AD501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29DC093B-5B2A-405C-97DB-3893A5621AC2}" type="pres">
      <dgm:prSet presAssocID="{913C20EE-B79D-42FE-A3D5-0192E51AD501}" presName="parentText" presStyleLbl="node1" presStyleIdx="5" presStyleCnt="7" custScaleY="2271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554C2-4A81-402A-BBD7-9E9CC5D9572B}" type="pres">
      <dgm:prSet presAssocID="{913C20EE-B79D-42FE-A3D5-0192E51AD501}" presName="negativeSpace" presStyleCnt="0"/>
      <dgm:spPr/>
      <dgm:t>
        <a:bodyPr/>
        <a:lstStyle/>
        <a:p>
          <a:endParaRPr lang="en-US"/>
        </a:p>
      </dgm:t>
    </dgm:pt>
    <dgm:pt modelId="{DA8C6B46-7015-4146-A216-35EFB7B785AE}" type="pres">
      <dgm:prSet presAssocID="{913C20EE-B79D-42FE-A3D5-0192E51AD501}" presName="childText" presStyleLbl="conF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12025-ED42-4060-B693-BB5B80786582}" type="pres">
      <dgm:prSet presAssocID="{7CA63D8F-348A-423B-9363-F259E748C4EB}" presName="spaceBetweenRectangles" presStyleCnt="0"/>
      <dgm:spPr/>
      <dgm:t>
        <a:bodyPr/>
        <a:lstStyle/>
        <a:p>
          <a:endParaRPr lang="en-US"/>
        </a:p>
      </dgm:t>
    </dgm:pt>
    <dgm:pt modelId="{697D2475-5038-4812-8986-709D0D45E609}" type="pres">
      <dgm:prSet presAssocID="{DEEF27E2-CBB5-4149-B787-B7811097D1D9}" presName="parentLin" presStyleCnt="0"/>
      <dgm:spPr/>
      <dgm:t>
        <a:bodyPr/>
        <a:lstStyle/>
        <a:p>
          <a:endParaRPr lang="en-US"/>
        </a:p>
      </dgm:t>
    </dgm:pt>
    <dgm:pt modelId="{711E67D6-613A-40D0-9B8F-9CEE5EF2725E}" type="pres">
      <dgm:prSet presAssocID="{DEEF27E2-CBB5-4149-B787-B7811097D1D9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63CBD689-9B92-4A1D-9850-6C4F9FB4B808}" type="pres">
      <dgm:prSet presAssocID="{DEEF27E2-CBB5-4149-B787-B7811097D1D9}" presName="parentText" presStyleLbl="node1" presStyleIdx="6" presStyleCnt="7" custScaleY="2576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00531-86EA-4D1D-AD29-17AB07F60E3B}" type="pres">
      <dgm:prSet presAssocID="{DEEF27E2-CBB5-4149-B787-B7811097D1D9}" presName="negativeSpace" presStyleCnt="0"/>
      <dgm:spPr/>
      <dgm:t>
        <a:bodyPr/>
        <a:lstStyle/>
        <a:p>
          <a:endParaRPr lang="en-US"/>
        </a:p>
      </dgm:t>
    </dgm:pt>
    <dgm:pt modelId="{810F6C43-66D7-4D4B-B00D-1B99E018169A}" type="pres">
      <dgm:prSet presAssocID="{DEEF27E2-CBB5-4149-B787-B7811097D1D9}" presName="childText" presStyleLbl="con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B0F79D-365F-4982-B118-E7E7FF5E54AE}" type="presOf" srcId="{0587D14E-9B86-4461-9EC0-4A766525B2E1}" destId="{C388B870-1E16-4230-8566-F31C32C9A7E8}" srcOrd="0" destOrd="0" presId="urn:microsoft.com/office/officeart/2005/8/layout/list1"/>
    <dgm:cxn modelId="{9BF2864B-095E-47E8-AD67-075CDD516D21}" type="presOf" srcId="{913C20EE-B79D-42FE-A3D5-0192E51AD501}" destId="{29DC093B-5B2A-405C-97DB-3893A5621AC2}" srcOrd="1" destOrd="0" presId="urn:microsoft.com/office/officeart/2005/8/layout/list1"/>
    <dgm:cxn modelId="{469A6AE1-7284-483E-BBF7-C6CA789D0FA2}" srcId="{2225B918-8EE9-4D8C-B0ED-CBB422B6D173}" destId="{458A27A4-CA9C-4D81-9933-952B6E3B4EDF}" srcOrd="2" destOrd="0" parTransId="{EC476358-3FA7-42EE-A197-0BA1CB3625A7}" sibTransId="{F5CCF3D8-0EFC-4B98-9B15-A28AADE2064B}"/>
    <dgm:cxn modelId="{68048372-144A-4A1D-9E5C-A4066B748847}" type="presOf" srcId="{458A27A4-CA9C-4D81-9933-952B6E3B4EDF}" destId="{38A0202F-53BD-4A66-9622-C795C7A22F26}" srcOrd="1" destOrd="0" presId="urn:microsoft.com/office/officeart/2005/8/layout/list1"/>
    <dgm:cxn modelId="{890BD2B8-FE4E-4047-AC25-A90F75168CA2}" srcId="{2225B918-8EE9-4D8C-B0ED-CBB422B6D173}" destId="{0587D14E-9B86-4461-9EC0-4A766525B2E1}" srcOrd="0" destOrd="0" parTransId="{2CD1570D-2D05-4846-BF0D-DF742FDD8BB6}" sibTransId="{C0ACC129-7C17-4C56-BAB8-F736DD77A14F}"/>
    <dgm:cxn modelId="{9A639850-A370-4E43-8D8B-28B4FB619084}" type="presOf" srcId="{458A27A4-CA9C-4D81-9933-952B6E3B4EDF}" destId="{B698CE38-90ED-4791-A780-F48F79EA3328}" srcOrd="0" destOrd="0" presId="urn:microsoft.com/office/officeart/2005/8/layout/list1"/>
    <dgm:cxn modelId="{888F8907-6589-4D08-83FB-D1DF087C74BE}" srcId="{2225B918-8EE9-4D8C-B0ED-CBB422B6D173}" destId="{D279B85C-523C-4827-867D-5C9902419C70}" srcOrd="4" destOrd="0" parTransId="{7B5A8CE0-D6E8-4ACF-8B92-8F39458CE9CF}" sibTransId="{20E6C37E-F794-4889-A128-DAA4D7556991}"/>
    <dgm:cxn modelId="{97C8FF01-5E00-4C35-B529-DD1AB13779E4}" type="presOf" srcId="{0587D14E-9B86-4461-9EC0-4A766525B2E1}" destId="{3098CDB3-9432-4A61-927B-04142490EF7B}" srcOrd="1" destOrd="0" presId="urn:microsoft.com/office/officeart/2005/8/layout/list1"/>
    <dgm:cxn modelId="{03E2366F-FB52-4068-9149-32F7A34344B0}" type="presOf" srcId="{A18C3F7B-A0D0-427E-8F01-6F586F433AEA}" destId="{747F930E-64E7-4904-A53A-8F13775745FD}" srcOrd="1" destOrd="0" presId="urn:microsoft.com/office/officeart/2005/8/layout/list1"/>
    <dgm:cxn modelId="{9023BE96-2D5B-4875-8D56-DF21888BC23D}" type="presOf" srcId="{F34899A8-96F6-4489-B1C0-7BED764434B1}" destId="{5811179C-7A41-4ADA-B15F-D2E9383470E0}" srcOrd="0" destOrd="0" presId="urn:microsoft.com/office/officeart/2005/8/layout/list1"/>
    <dgm:cxn modelId="{BF8F560C-CA5E-46E1-A969-A04629BB78C9}" srcId="{2225B918-8EE9-4D8C-B0ED-CBB422B6D173}" destId="{DEEF27E2-CBB5-4149-B787-B7811097D1D9}" srcOrd="6" destOrd="0" parTransId="{34FECCEA-9862-48D9-B791-366DA5D55CAC}" sibTransId="{B0A0484A-9D72-491F-9942-78B6853A97E5}"/>
    <dgm:cxn modelId="{2A8240C9-C4D9-448C-BA4D-ABADCF157136}" type="presOf" srcId="{2225B918-8EE9-4D8C-B0ED-CBB422B6D173}" destId="{B28DA7DF-2EEC-4AB7-BC17-ECB98D89AAF2}" srcOrd="0" destOrd="0" presId="urn:microsoft.com/office/officeart/2005/8/layout/list1"/>
    <dgm:cxn modelId="{82C80BDD-98C6-4C88-8249-DC3D50A4A13E}" type="presOf" srcId="{DEEF27E2-CBB5-4149-B787-B7811097D1D9}" destId="{63CBD689-9B92-4A1D-9850-6C4F9FB4B808}" srcOrd="1" destOrd="0" presId="urn:microsoft.com/office/officeart/2005/8/layout/list1"/>
    <dgm:cxn modelId="{FB3D053B-7FB9-480F-B807-396B95590F8C}" srcId="{2225B918-8EE9-4D8C-B0ED-CBB422B6D173}" destId="{913C20EE-B79D-42FE-A3D5-0192E51AD501}" srcOrd="5" destOrd="0" parTransId="{69A26D90-F8B7-4DD9-A855-4DEB078BDE12}" sibTransId="{7CA63D8F-348A-423B-9363-F259E748C4EB}"/>
    <dgm:cxn modelId="{A2655563-A79A-4762-A6BF-9EF4DC2A26F4}" type="presOf" srcId="{913C20EE-B79D-42FE-A3D5-0192E51AD501}" destId="{FB0D480F-E5F6-4237-A447-F96D604CE8F2}" srcOrd="0" destOrd="0" presId="urn:microsoft.com/office/officeart/2005/8/layout/list1"/>
    <dgm:cxn modelId="{51D1B9F7-23BC-4FC6-912C-8F9582D90359}" type="presOf" srcId="{DEEF27E2-CBB5-4149-B787-B7811097D1D9}" destId="{711E67D6-613A-40D0-9B8F-9CEE5EF2725E}" srcOrd="0" destOrd="0" presId="urn:microsoft.com/office/officeart/2005/8/layout/list1"/>
    <dgm:cxn modelId="{CA811F69-FBA6-4EE5-9192-F4310E100C59}" type="presOf" srcId="{D279B85C-523C-4827-867D-5C9902419C70}" destId="{DE194A79-4093-4581-845C-E6C50F7B491B}" srcOrd="1" destOrd="0" presId="urn:microsoft.com/office/officeart/2005/8/layout/list1"/>
    <dgm:cxn modelId="{DEB34477-2111-4DC5-BD3D-F3E2743A500C}" srcId="{2225B918-8EE9-4D8C-B0ED-CBB422B6D173}" destId="{A18C3F7B-A0D0-427E-8F01-6F586F433AEA}" srcOrd="3" destOrd="0" parTransId="{82B75A37-C63C-43CD-83BE-0F593347A9C0}" sibTransId="{F52A54A7-D215-4089-AA34-8282ECB9CD58}"/>
    <dgm:cxn modelId="{0AA7C4D1-2632-486F-B299-2B1F856AD841}" type="presOf" srcId="{A18C3F7B-A0D0-427E-8F01-6F586F433AEA}" destId="{894003F5-9E9F-402B-BBDA-A81451F2F003}" srcOrd="0" destOrd="0" presId="urn:microsoft.com/office/officeart/2005/8/layout/list1"/>
    <dgm:cxn modelId="{603344E3-5C58-4F48-A1F7-E45096FAA75D}" type="presOf" srcId="{D279B85C-523C-4827-867D-5C9902419C70}" destId="{3D4989A7-F180-469C-9E98-C61AEC860376}" srcOrd="0" destOrd="0" presId="urn:microsoft.com/office/officeart/2005/8/layout/list1"/>
    <dgm:cxn modelId="{A918F3C3-08DE-4CCD-8420-144F7BC3EBA8}" srcId="{2225B918-8EE9-4D8C-B0ED-CBB422B6D173}" destId="{F34899A8-96F6-4489-B1C0-7BED764434B1}" srcOrd="1" destOrd="0" parTransId="{64863592-9415-43FD-87EE-92AC943A19C5}" sibTransId="{8D16E117-FA96-49E1-83A5-75B181D36B3C}"/>
    <dgm:cxn modelId="{B3783D35-A8B4-4087-9137-9B580D1F307C}" type="presOf" srcId="{F34899A8-96F6-4489-B1C0-7BED764434B1}" destId="{896B30F3-C6DA-4464-B0CD-8147C573BC11}" srcOrd="1" destOrd="0" presId="urn:microsoft.com/office/officeart/2005/8/layout/list1"/>
    <dgm:cxn modelId="{943ED9DD-C145-4D97-B4FC-48D75AA32536}" type="presParOf" srcId="{B28DA7DF-2EEC-4AB7-BC17-ECB98D89AAF2}" destId="{3893DF1D-A1DD-446B-BC87-E5641BBA9DD1}" srcOrd="0" destOrd="0" presId="urn:microsoft.com/office/officeart/2005/8/layout/list1"/>
    <dgm:cxn modelId="{13827568-DB93-4A92-9703-9E075C6F1D76}" type="presParOf" srcId="{3893DF1D-A1DD-446B-BC87-E5641BBA9DD1}" destId="{C388B870-1E16-4230-8566-F31C32C9A7E8}" srcOrd="0" destOrd="0" presId="urn:microsoft.com/office/officeart/2005/8/layout/list1"/>
    <dgm:cxn modelId="{2AC2A9FB-5A1A-437C-B5C4-392C9EA367DF}" type="presParOf" srcId="{3893DF1D-A1DD-446B-BC87-E5641BBA9DD1}" destId="{3098CDB3-9432-4A61-927B-04142490EF7B}" srcOrd="1" destOrd="0" presId="urn:microsoft.com/office/officeart/2005/8/layout/list1"/>
    <dgm:cxn modelId="{3E97F978-F92D-4A76-B5AE-135460D47A24}" type="presParOf" srcId="{B28DA7DF-2EEC-4AB7-BC17-ECB98D89AAF2}" destId="{D78972D4-47B6-4A2F-8D51-C892AC5FE105}" srcOrd="1" destOrd="0" presId="urn:microsoft.com/office/officeart/2005/8/layout/list1"/>
    <dgm:cxn modelId="{E7F58D91-83DA-410A-8700-EC038C61B5E6}" type="presParOf" srcId="{B28DA7DF-2EEC-4AB7-BC17-ECB98D89AAF2}" destId="{D23B3F17-4726-4075-9EC5-E8E3E15F049F}" srcOrd="2" destOrd="0" presId="urn:microsoft.com/office/officeart/2005/8/layout/list1"/>
    <dgm:cxn modelId="{9530231B-59B4-4786-8E8F-21FA27146AA0}" type="presParOf" srcId="{B28DA7DF-2EEC-4AB7-BC17-ECB98D89AAF2}" destId="{CD16FE42-6650-4BAA-BB15-67CD39247125}" srcOrd="3" destOrd="0" presId="urn:microsoft.com/office/officeart/2005/8/layout/list1"/>
    <dgm:cxn modelId="{A642B842-C578-4901-B294-F2B5CC6A1A31}" type="presParOf" srcId="{B28DA7DF-2EEC-4AB7-BC17-ECB98D89AAF2}" destId="{094DBE00-7EEC-4B1C-B71D-0DAD6669CA61}" srcOrd="4" destOrd="0" presId="urn:microsoft.com/office/officeart/2005/8/layout/list1"/>
    <dgm:cxn modelId="{AE9A0EC2-EC9D-4D13-B5BB-2DE32D8741B8}" type="presParOf" srcId="{094DBE00-7EEC-4B1C-B71D-0DAD6669CA61}" destId="{5811179C-7A41-4ADA-B15F-D2E9383470E0}" srcOrd="0" destOrd="0" presId="urn:microsoft.com/office/officeart/2005/8/layout/list1"/>
    <dgm:cxn modelId="{7D367DC9-FF1B-4BFB-8087-B7CF7908FB67}" type="presParOf" srcId="{094DBE00-7EEC-4B1C-B71D-0DAD6669CA61}" destId="{896B30F3-C6DA-4464-B0CD-8147C573BC11}" srcOrd="1" destOrd="0" presId="urn:microsoft.com/office/officeart/2005/8/layout/list1"/>
    <dgm:cxn modelId="{F54C1262-0904-40B0-96DC-62D20CE24CBD}" type="presParOf" srcId="{B28DA7DF-2EEC-4AB7-BC17-ECB98D89AAF2}" destId="{A78275FE-C0A0-47F5-8D8B-A53292048181}" srcOrd="5" destOrd="0" presId="urn:microsoft.com/office/officeart/2005/8/layout/list1"/>
    <dgm:cxn modelId="{4B59CA59-8491-4124-8C0A-96F9AF883FFC}" type="presParOf" srcId="{B28DA7DF-2EEC-4AB7-BC17-ECB98D89AAF2}" destId="{EFF47558-2891-43D1-8705-97A96B6D0F8D}" srcOrd="6" destOrd="0" presId="urn:microsoft.com/office/officeart/2005/8/layout/list1"/>
    <dgm:cxn modelId="{B54A0471-6D17-4AFE-8051-49F66FC76207}" type="presParOf" srcId="{B28DA7DF-2EEC-4AB7-BC17-ECB98D89AAF2}" destId="{50B352A4-AFC5-4468-B67D-B8133FA04635}" srcOrd="7" destOrd="0" presId="urn:microsoft.com/office/officeart/2005/8/layout/list1"/>
    <dgm:cxn modelId="{D8AC7883-75DB-444F-95C3-E3E5BFC2EB7E}" type="presParOf" srcId="{B28DA7DF-2EEC-4AB7-BC17-ECB98D89AAF2}" destId="{28C474FF-1B1D-4321-8463-A15B65526B17}" srcOrd="8" destOrd="0" presId="urn:microsoft.com/office/officeart/2005/8/layout/list1"/>
    <dgm:cxn modelId="{8A9B873E-8B5E-4464-83E0-AF896BAD470C}" type="presParOf" srcId="{28C474FF-1B1D-4321-8463-A15B65526B17}" destId="{B698CE38-90ED-4791-A780-F48F79EA3328}" srcOrd="0" destOrd="0" presId="urn:microsoft.com/office/officeart/2005/8/layout/list1"/>
    <dgm:cxn modelId="{233336A5-CF52-4D15-B238-83AA4ED6DFC7}" type="presParOf" srcId="{28C474FF-1B1D-4321-8463-A15B65526B17}" destId="{38A0202F-53BD-4A66-9622-C795C7A22F26}" srcOrd="1" destOrd="0" presId="urn:microsoft.com/office/officeart/2005/8/layout/list1"/>
    <dgm:cxn modelId="{1395875C-1806-4F28-9C79-FB0F49383208}" type="presParOf" srcId="{B28DA7DF-2EEC-4AB7-BC17-ECB98D89AAF2}" destId="{E5D3F59D-8DA3-478A-ABFA-CE8012364E04}" srcOrd="9" destOrd="0" presId="urn:microsoft.com/office/officeart/2005/8/layout/list1"/>
    <dgm:cxn modelId="{A380FF41-E95D-4056-8409-86116043356F}" type="presParOf" srcId="{B28DA7DF-2EEC-4AB7-BC17-ECB98D89AAF2}" destId="{B91E61E3-AF06-40D1-ABE6-AD23EDEEACAD}" srcOrd="10" destOrd="0" presId="urn:microsoft.com/office/officeart/2005/8/layout/list1"/>
    <dgm:cxn modelId="{C2C440EC-082B-4198-89F7-E76F0EAFB342}" type="presParOf" srcId="{B28DA7DF-2EEC-4AB7-BC17-ECB98D89AAF2}" destId="{4A20B19E-0E11-4E63-82C3-B3E789F88327}" srcOrd="11" destOrd="0" presId="urn:microsoft.com/office/officeart/2005/8/layout/list1"/>
    <dgm:cxn modelId="{D91FB237-9805-490F-8DDD-FD4736945772}" type="presParOf" srcId="{B28DA7DF-2EEC-4AB7-BC17-ECB98D89AAF2}" destId="{B0675AA4-01B6-47D7-8BC0-F87DE56F8395}" srcOrd="12" destOrd="0" presId="urn:microsoft.com/office/officeart/2005/8/layout/list1"/>
    <dgm:cxn modelId="{09658215-3888-479C-B22E-AF55BC41C2E9}" type="presParOf" srcId="{B0675AA4-01B6-47D7-8BC0-F87DE56F8395}" destId="{894003F5-9E9F-402B-BBDA-A81451F2F003}" srcOrd="0" destOrd="0" presId="urn:microsoft.com/office/officeart/2005/8/layout/list1"/>
    <dgm:cxn modelId="{51959728-94FC-4908-99EF-21E427BC2479}" type="presParOf" srcId="{B0675AA4-01B6-47D7-8BC0-F87DE56F8395}" destId="{747F930E-64E7-4904-A53A-8F13775745FD}" srcOrd="1" destOrd="0" presId="urn:microsoft.com/office/officeart/2005/8/layout/list1"/>
    <dgm:cxn modelId="{23A8D4F3-2BBC-46FC-A832-16194316A1A1}" type="presParOf" srcId="{B28DA7DF-2EEC-4AB7-BC17-ECB98D89AAF2}" destId="{112A9246-8191-479A-A398-1C75FAF2BC8D}" srcOrd="13" destOrd="0" presId="urn:microsoft.com/office/officeart/2005/8/layout/list1"/>
    <dgm:cxn modelId="{A1225869-C4A6-4895-B5B4-44D1510CA001}" type="presParOf" srcId="{B28DA7DF-2EEC-4AB7-BC17-ECB98D89AAF2}" destId="{FA07F1F5-CF42-4D29-9033-6687D4070F0E}" srcOrd="14" destOrd="0" presId="urn:microsoft.com/office/officeart/2005/8/layout/list1"/>
    <dgm:cxn modelId="{86947FF1-3573-435C-8598-9BDF49AEB6D2}" type="presParOf" srcId="{B28DA7DF-2EEC-4AB7-BC17-ECB98D89AAF2}" destId="{F06D1DDC-962A-4946-BFFE-B1EBD209FF49}" srcOrd="15" destOrd="0" presId="urn:microsoft.com/office/officeart/2005/8/layout/list1"/>
    <dgm:cxn modelId="{8F76B7AD-C015-4F60-8565-C1F826BA45DB}" type="presParOf" srcId="{B28DA7DF-2EEC-4AB7-BC17-ECB98D89AAF2}" destId="{E4C1A406-28C0-4CA7-8F89-5C4DC01EB81E}" srcOrd="16" destOrd="0" presId="urn:microsoft.com/office/officeart/2005/8/layout/list1"/>
    <dgm:cxn modelId="{65BD27AB-FF41-4546-A659-EF2F6171E8E8}" type="presParOf" srcId="{E4C1A406-28C0-4CA7-8F89-5C4DC01EB81E}" destId="{3D4989A7-F180-469C-9E98-C61AEC860376}" srcOrd="0" destOrd="0" presId="urn:microsoft.com/office/officeart/2005/8/layout/list1"/>
    <dgm:cxn modelId="{8E2882A3-B9E8-4EB5-86D8-B47F3729C44F}" type="presParOf" srcId="{E4C1A406-28C0-4CA7-8F89-5C4DC01EB81E}" destId="{DE194A79-4093-4581-845C-E6C50F7B491B}" srcOrd="1" destOrd="0" presId="urn:microsoft.com/office/officeart/2005/8/layout/list1"/>
    <dgm:cxn modelId="{94E86D35-1AFE-4CB3-8A7F-2334CC37C7E0}" type="presParOf" srcId="{B28DA7DF-2EEC-4AB7-BC17-ECB98D89AAF2}" destId="{21441C46-00D4-4C19-81CD-E3AD2BEECB84}" srcOrd="17" destOrd="0" presId="urn:microsoft.com/office/officeart/2005/8/layout/list1"/>
    <dgm:cxn modelId="{F3D2437A-F061-4A8E-82BA-C238CBA3D17C}" type="presParOf" srcId="{B28DA7DF-2EEC-4AB7-BC17-ECB98D89AAF2}" destId="{B4B4D2B4-F3DE-4858-AC24-B0C77E0F9BAA}" srcOrd="18" destOrd="0" presId="urn:microsoft.com/office/officeart/2005/8/layout/list1"/>
    <dgm:cxn modelId="{04B4B659-D5CE-4EF4-9C17-664183702CCB}" type="presParOf" srcId="{B28DA7DF-2EEC-4AB7-BC17-ECB98D89AAF2}" destId="{F9404CC3-B5B6-4120-B1A9-BD11D2FC496C}" srcOrd="19" destOrd="0" presId="urn:microsoft.com/office/officeart/2005/8/layout/list1"/>
    <dgm:cxn modelId="{E9699352-442C-43D4-B553-A7E6C5DB4587}" type="presParOf" srcId="{B28DA7DF-2EEC-4AB7-BC17-ECB98D89AAF2}" destId="{8F2B33EB-A0FF-4A4E-BB17-06AFE933EC2C}" srcOrd="20" destOrd="0" presId="urn:microsoft.com/office/officeart/2005/8/layout/list1"/>
    <dgm:cxn modelId="{20B3EB77-65FC-4141-822E-7B926356A485}" type="presParOf" srcId="{8F2B33EB-A0FF-4A4E-BB17-06AFE933EC2C}" destId="{FB0D480F-E5F6-4237-A447-F96D604CE8F2}" srcOrd="0" destOrd="0" presId="urn:microsoft.com/office/officeart/2005/8/layout/list1"/>
    <dgm:cxn modelId="{D149ACCC-29B6-4187-83D4-084A3956934E}" type="presParOf" srcId="{8F2B33EB-A0FF-4A4E-BB17-06AFE933EC2C}" destId="{29DC093B-5B2A-405C-97DB-3893A5621AC2}" srcOrd="1" destOrd="0" presId="urn:microsoft.com/office/officeart/2005/8/layout/list1"/>
    <dgm:cxn modelId="{4B4B4235-0C75-46CC-AEC3-06FD7A15EE0B}" type="presParOf" srcId="{B28DA7DF-2EEC-4AB7-BC17-ECB98D89AAF2}" destId="{599554C2-4A81-402A-BBD7-9E9CC5D9572B}" srcOrd="21" destOrd="0" presId="urn:microsoft.com/office/officeart/2005/8/layout/list1"/>
    <dgm:cxn modelId="{DC8FFFC9-455B-43E7-A9C3-5A5DE44C6176}" type="presParOf" srcId="{B28DA7DF-2EEC-4AB7-BC17-ECB98D89AAF2}" destId="{DA8C6B46-7015-4146-A216-35EFB7B785AE}" srcOrd="22" destOrd="0" presId="urn:microsoft.com/office/officeart/2005/8/layout/list1"/>
    <dgm:cxn modelId="{6A4E5645-1DF9-4B67-B8B7-2E8C09A7A49C}" type="presParOf" srcId="{B28DA7DF-2EEC-4AB7-BC17-ECB98D89AAF2}" destId="{37C12025-ED42-4060-B693-BB5B80786582}" srcOrd="23" destOrd="0" presId="urn:microsoft.com/office/officeart/2005/8/layout/list1"/>
    <dgm:cxn modelId="{541A5839-FDD5-4D46-BA12-98C8E5EAAD3F}" type="presParOf" srcId="{B28DA7DF-2EEC-4AB7-BC17-ECB98D89AAF2}" destId="{697D2475-5038-4812-8986-709D0D45E609}" srcOrd="24" destOrd="0" presId="urn:microsoft.com/office/officeart/2005/8/layout/list1"/>
    <dgm:cxn modelId="{A59CC5B6-7834-41CD-832E-3D7374416EDF}" type="presParOf" srcId="{697D2475-5038-4812-8986-709D0D45E609}" destId="{711E67D6-613A-40D0-9B8F-9CEE5EF2725E}" srcOrd="0" destOrd="0" presId="urn:microsoft.com/office/officeart/2005/8/layout/list1"/>
    <dgm:cxn modelId="{621419F2-EDF7-4423-A4D3-425D17AEA5BD}" type="presParOf" srcId="{697D2475-5038-4812-8986-709D0D45E609}" destId="{63CBD689-9B92-4A1D-9850-6C4F9FB4B808}" srcOrd="1" destOrd="0" presId="urn:microsoft.com/office/officeart/2005/8/layout/list1"/>
    <dgm:cxn modelId="{9214F685-D5EC-4556-A105-603DE8B044C4}" type="presParOf" srcId="{B28DA7DF-2EEC-4AB7-BC17-ECB98D89AAF2}" destId="{94F00531-86EA-4D1D-AD29-17AB07F60E3B}" srcOrd="25" destOrd="0" presId="urn:microsoft.com/office/officeart/2005/8/layout/list1"/>
    <dgm:cxn modelId="{ECB51637-12AC-46D6-8D91-CD83AAF548D7}" type="presParOf" srcId="{B28DA7DF-2EEC-4AB7-BC17-ECB98D89AAF2}" destId="{810F6C43-66D7-4D4B-B00D-1B99E018169A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CF54EC-C511-4432-92FB-08F96F4A555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E696A1-4DD5-43C1-8E74-475E5A662411}">
      <dgm:prSet phldrT="[Text]"/>
      <dgm:spPr/>
      <dgm:t>
        <a:bodyPr/>
        <a:lstStyle/>
        <a:p>
          <a:r>
            <a:rPr lang="en-US" dirty="0" smtClean="0"/>
            <a:t>Observation </a:t>
          </a:r>
          <a:endParaRPr lang="en-US" dirty="0"/>
        </a:p>
      </dgm:t>
    </dgm:pt>
    <dgm:pt modelId="{21221D70-6923-438E-BFB8-A9616FD0E9A7}" type="parTrans" cxnId="{CC39C3DC-2CC9-4D11-A473-2DAD7BE9AAB2}">
      <dgm:prSet/>
      <dgm:spPr/>
      <dgm:t>
        <a:bodyPr/>
        <a:lstStyle/>
        <a:p>
          <a:endParaRPr lang="en-US"/>
        </a:p>
      </dgm:t>
    </dgm:pt>
    <dgm:pt modelId="{BFC16320-6332-422B-87B8-5318E631DA83}" type="sibTrans" cxnId="{CC39C3DC-2CC9-4D11-A473-2DAD7BE9AAB2}">
      <dgm:prSet/>
      <dgm:spPr/>
      <dgm:t>
        <a:bodyPr/>
        <a:lstStyle/>
        <a:p>
          <a:endParaRPr lang="en-US"/>
        </a:p>
      </dgm:t>
    </dgm:pt>
    <dgm:pt modelId="{851F8C67-E947-4368-8940-8001A1D9A773}">
      <dgm:prSet phldrT="[Text]"/>
      <dgm:spPr/>
      <dgm:t>
        <a:bodyPr/>
        <a:lstStyle/>
        <a:p>
          <a:r>
            <a:rPr lang="en-US" dirty="0" smtClean="0"/>
            <a:t>Studying the art</a:t>
          </a:r>
          <a:endParaRPr lang="en-US" dirty="0"/>
        </a:p>
      </dgm:t>
    </dgm:pt>
    <dgm:pt modelId="{68045871-3114-435B-A9D3-ABE4C0B7FF10}" type="parTrans" cxnId="{DF30CC09-CFE9-4BAD-945F-D58892817C3D}">
      <dgm:prSet/>
      <dgm:spPr/>
      <dgm:t>
        <a:bodyPr/>
        <a:lstStyle/>
        <a:p>
          <a:endParaRPr lang="en-US"/>
        </a:p>
      </dgm:t>
    </dgm:pt>
    <dgm:pt modelId="{9A79B21E-D787-4A22-9933-C01A1DA61781}" type="sibTrans" cxnId="{DF30CC09-CFE9-4BAD-945F-D58892817C3D}">
      <dgm:prSet/>
      <dgm:spPr/>
      <dgm:t>
        <a:bodyPr/>
        <a:lstStyle/>
        <a:p>
          <a:endParaRPr lang="en-US"/>
        </a:p>
      </dgm:t>
    </dgm:pt>
    <dgm:pt modelId="{928ABA26-04AD-4F95-B8AD-2CEC17BF507E}">
      <dgm:prSet phldrT="[Text]"/>
      <dgm:spPr/>
      <dgm:t>
        <a:bodyPr/>
        <a:lstStyle/>
        <a:p>
          <a:r>
            <a:rPr lang="en-US" dirty="0" smtClean="0"/>
            <a:t>Practice</a:t>
          </a:r>
          <a:endParaRPr lang="en-US" dirty="0"/>
        </a:p>
      </dgm:t>
    </dgm:pt>
    <dgm:pt modelId="{FC9730D2-312F-4CC7-B2E7-38921F77FC4A}" type="parTrans" cxnId="{A757C9D9-CCCB-4326-B605-DBE6DF1D1FA5}">
      <dgm:prSet/>
      <dgm:spPr/>
      <dgm:t>
        <a:bodyPr/>
        <a:lstStyle/>
        <a:p>
          <a:endParaRPr lang="en-US"/>
        </a:p>
      </dgm:t>
    </dgm:pt>
    <dgm:pt modelId="{44B743A8-DA41-4FF7-9C87-6F0AA8E78DC2}" type="sibTrans" cxnId="{A757C9D9-CCCB-4326-B605-DBE6DF1D1FA5}">
      <dgm:prSet/>
      <dgm:spPr/>
      <dgm:t>
        <a:bodyPr/>
        <a:lstStyle/>
        <a:p>
          <a:endParaRPr lang="en-US"/>
        </a:p>
      </dgm:t>
    </dgm:pt>
    <dgm:pt modelId="{750441B7-5D48-47CF-82B4-1918CC1A13DF}">
      <dgm:prSet phldrT="[Text]"/>
      <dgm:spPr/>
      <dgm:t>
        <a:bodyPr/>
        <a:lstStyle/>
        <a:p>
          <a:r>
            <a:rPr lang="en-US" dirty="0" smtClean="0"/>
            <a:t>Self-Confidence </a:t>
          </a:r>
          <a:endParaRPr lang="en-US" dirty="0"/>
        </a:p>
      </dgm:t>
    </dgm:pt>
    <dgm:pt modelId="{A286CC40-4341-470C-AD64-3701B2D62407}" type="parTrans" cxnId="{40953542-087E-4B9B-877E-59659841DD2E}">
      <dgm:prSet/>
      <dgm:spPr/>
      <dgm:t>
        <a:bodyPr/>
        <a:lstStyle/>
        <a:p>
          <a:endParaRPr lang="en-US"/>
        </a:p>
      </dgm:t>
    </dgm:pt>
    <dgm:pt modelId="{384F6798-59F1-47EB-94B7-2CD2D2B1D626}" type="sibTrans" cxnId="{40953542-087E-4B9B-877E-59659841DD2E}">
      <dgm:prSet/>
      <dgm:spPr/>
      <dgm:t>
        <a:bodyPr/>
        <a:lstStyle/>
        <a:p>
          <a:endParaRPr lang="en-US"/>
        </a:p>
      </dgm:t>
    </dgm:pt>
    <dgm:pt modelId="{1B3CD80F-855B-4888-B8E1-CDCA4FD7C0B8}" type="pres">
      <dgm:prSet presAssocID="{7FCF54EC-C511-4432-92FB-08F96F4A555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EAB072-48A2-45DC-AC7B-A99BC5FB3FEC}" type="pres">
      <dgm:prSet presAssocID="{8DE696A1-4DD5-43C1-8E74-475E5A66241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82DCD-1423-4038-9867-AC4BF59DB2C5}" type="pres">
      <dgm:prSet presAssocID="{BFC16320-6332-422B-87B8-5318E631DA83}" presName="sibTrans" presStyleCnt="0"/>
      <dgm:spPr/>
      <dgm:t>
        <a:bodyPr/>
        <a:lstStyle/>
        <a:p>
          <a:endParaRPr lang="en-US"/>
        </a:p>
      </dgm:t>
    </dgm:pt>
    <dgm:pt modelId="{FA6546F2-BBA8-46A2-B7F4-C3F95DF7FE6B}" type="pres">
      <dgm:prSet presAssocID="{851F8C67-E947-4368-8940-8001A1D9A77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8DA82-B0B6-405F-95A9-929C51724CF2}" type="pres">
      <dgm:prSet presAssocID="{9A79B21E-D787-4A22-9933-C01A1DA61781}" presName="sibTrans" presStyleCnt="0"/>
      <dgm:spPr/>
      <dgm:t>
        <a:bodyPr/>
        <a:lstStyle/>
        <a:p>
          <a:endParaRPr lang="en-US"/>
        </a:p>
      </dgm:t>
    </dgm:pt>
    <dgm:pt modelId="{3B37A528-8BD6-438E-B101-34B276F69C36}" type="pres">
      <dgm:prSet presAssocID="{928ABA26-04AD-4F95-B8AD-2CEC17BF507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1876C-E53F-486E-B3CD-9B49F9BE6B1E}" type="pres">
      <dgm:prSet presAssocID="{44B743A8-DA41-4FF7-9C87-6F0AA8E78DC2}" presName="sibTrans" presStyleCnt="0"/>
      <dgm:spPr/>
      <dgm:t>
        <a:bodyPr/>
        <a:lstStyle/>
        <a:p>
          <a:endParaRPr lang="en-US"/>
        </a:p>
      </dgm:t>
    </dgm:pt>
    <dgm:pt modelId="{41F57128-1EFA-460B-BC3A-922E4882F678}" type="pres">
      <dgm:prSet presAssocID="{750441B7-5D48-47CF-82B4-1918CC1A13D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57C9D9-CCCB-4326-B605-DBE6DF1D1FA5}" srcId="{7FCF54EC-C511-4432-92FB-08F96F4A5550}" destId="{928ABA26-04AD-4F95-B8AD-2CEC17BF507E}" srcOrd="2" destOrd="0" parTransId="{FC9730D2-312F-4CC7-B2E7-38921F77FC4A}" sibTransId="{44B743A8-DA41-4FF7-9C87-6F0AA8E78DC2}"/>
    <dgm:cxn modelId="{F6467AEA-0566-44B1-AC61-94538526FC80}" type="presOf" srcId="{851F8C67-E947-4368-8940-8001A1D9A773}" destId="{FA6546F2-BBA8-46A2-B7F4-C3F95DF7FE6B}" srcOrd="0" destOrd="0" presId="urn:microsoft.com/office/officeart/2005/8/layout/default"/>
    <dgm:cxn modelId="{7A901134-0744-45E4-AD7F-F9784114743E}" type="presOf" srcId="{750441B7-5D48-47CF-82B4-1918CC1A13DF}" destId="{41F57128-1EFA-460B-BC3A-922E4882F678}" srcOrd="0" destOrd="0" presId="urn:microsoft.com/office/officeart/2005/8/layout/default"/>
    <dgm:cxn modelId="{0371B5CB-97BF-483F-AAEB-FB865195EC33}" type="presOf" srcId="{8DE696A1-4DD5-43C1-8E74-475E5A662411}" destId="{BDEAB072-48A2-45DC-AC7B-A99BC5FB3FEC}" srcOrd="0" destOrd="0" presId="urn:microsoft.com/office/officeart/2005/8/layout/default"/>
    <dgm:cxn modelId="{DF30CC09-CFE9-4BAD-945F-D58892817C3D}" srcId="{7FCF54EC-C511-4432-92FB-08F96F4A5550}" destId="{851F8C67-E947-4368-8940-8001A1D9A773}" srcOrd="1" destOrd="0" parTransId="{68045871-3114-435B-A9D3-ABE4C0B7FF10}" sibTransId="{9A79B21E-D787-4A22-9933-C01A1DA61781}"/>
    <dgm:cxn modelId="{40953542-087E-4B9B-877E-59659841DD2E}" srcId="{7FCF54EC-C511-4432-92FB-08F96F4A5550}" destId="{750441B7-5D48-47CF-82B4-1918CC1A13DF}" srcOrd="3" destOrd="0" parTransId="{A286CC40-4341-470C-AD64-3701B2D62407}" sibTransId="{384F6798-59F1-47EB-94B7-2CD2D2B1D626}"/>
    <dgm:cxn modelId="{CC39C3DC-2CC9-4D11-A473-2DAD7BE9AAB2}" srcId="{7FCF54EC-C511-4432-92FB-08F96F4A5550}" destId="{8DE696A1-4DD5-43C1-8E74-475E5A662411}" srcOrd="0" destOrd="0" parTransId="{21221D70-6923-438E-BFB8-A9616FD0E9A7}" sibTransId="{BFC16320-6332-422B-87B8-5318E631DA83}"/>
    <dgm:cxn modelId="{3585E351-B3BA-4C57-895D-E41B01EBF376}" type="presOf" srcId="{928ABA26-04AD-4F95-B8AD-2CEC17BF507E}" destId="{3B37A528-8BD6-438E-B101-34B276F69C36}" srcOrd="0" destOrd="0" presId="urn:microsoft.com/office/officeart/2005/8/layout/default"/>
    <dgm:cxn modelId="{5069242A-F5B9-4B53-BD54-9BFCCA3E8781}" type="presOf" srcId="{7FCF54EC-C511-4432-92FB-08F96F4A5550}" destId="{1B3CD80F-855B-4888-B8E1-CDCA4FD7C0B8}" srcOrd="0" destOrd="0" presId="urn:microsoft.com/office/officeart/2005/8/layout/default"/>
    <dgm:cxn modelId="{AF72143E-2DC6-48A0-A47E-054AEF29FD4C}" type="presParOf" srcId="{1B3CD80F-855B-4888-B8E1-CDCA4FD7C0B8}" destId="{BDEAB072-48A2-45DC-AC7B-A99BC5FB3FEC}" srcOrd="0" destOrd="0" presId="urn:microsoft.com/office/officeart/2005/8/layout/default"/>
    <dgm:cxn modelId="{96544EE6-EE4C-4AA5-A082-2AD221CAB93F}" type="presParOf" srcId="{1B3CD80F-855B-4888-B8E1-CDCA4FD7C0B8}" destId="{15A82DCD-1423-4038-9867-AC4BF59DB2C5}" srcOrd="1" destOrd="0" presId="urn:microsoft.com/office/officeart/2005/8/layout/default"/>
    <dgm:cxn modelId="{92B9969A-D0C3-4ACB-8E13-50ABDAB57666}" type="presParOf" srcId="{1B3CD80F-855B-4888-B8E1-CDCA4FD7C0B8}" destId="{FA6546F2-BBA8-46A2-B7F4-C3F95DF7FE6B}" srcOrd="2" destOrd="0" presId="urn:microsoft.com/office/officeart/2005/8/layout/default"/>
    <dgm:cxn modelId="{C4720F47-CA4E-4DB2-9D17-843F8969452E}" type="presParOf" srcId="{1B3CD80F-855B-4888-B8E1-CDCA4FD7C0B8}" destId="{2038DA82-B0B6-405F-95A9-929C51724CF2}" srcOrd="3" destOrd="0" presId="urn:microsoft.com/office/officeart/2005/8/layout/default"/>
    <dgm:cxn modelId="{93875B07-2101-4395-88E7-176F77AD7A10}" type="presParOf" srcId="{1B3CD80F-855B-4888-B8E1-CDCA4FD7C0B8}" destId="{3B37A528-8BD6-438E-B101-34B276F69C36}" srcOrd="4" destOrd="0" presId="urn:microsoft.com/office/officeart/2005/8/layout/default"/>
    <dgm:cxn modelId="{A3FF1736-8BA2-46BD-BE8E-3B8E2B8D4E6D}" type="presParOf" srcId="{1B3CD80F-855B-4888-B8E1-CDCA4FD7C0B8}" destId="{9D91876C-E53F-486E-B3CD-9B49F9BE6B1E}" srcOrd="5" destOrd="0" presId="urn:microsoft.com/office/officeart/2005/8/layout/default"/>
    <dgm:cxn modelId="{9A0D7B14-6B6B-4AE9-9205-E1B234B77032}" type="presParOf" srcId="{1B3CD80F-855B-4888-B8E1-CDCA4FD7C0B8}" destId="{41F57128-1EFA-460B-BC3A-922E4882F67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E770F9-5061-489B-999A-360A606366BF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</dgm:pt>
    <dgm:pt modelId="{D7A1F8E3-E3CE-4585-958C-304368F07E28}">
      <dgm:prSet phldrT="[Text]"/>
      <dgm:spPr/>
      <dgm:t>
        <a:bodyPr/>
        <a:lstStyle/>
        <a:p>
          <a:r>
            <a:rPr lang="en-US" dirty="0" smtClean="0"/>
            <a:t>Speech</a:t>
          </a:r>
          <a:endParaRPr lang="en-US" dirty="0"/>
        </a:p>
      </dgm:t>
    </dgm:pt>
    <dgm:pt modelId="{30C35313-7EAB-4C82-8619-EA246FCAF40B}" type="parTrans" cxnId="{D2028550-D326-4ED5-9A37-F185B154B87E}">
      <dgm:prSet/>
      <dgm:spPr/>
      <dgm:t>
        <a:bodyPr/>
        <a:lstStyle/>
        <a:p>
          <a:endParaRPr lang="en-US"/>
        </a:p>
      </dgm:t>
    </dgm:pt>
    <dgm:pt modelId="{8A298380-2D45-41FB-AA23-E29C1F6B66CD}" type="sibTrans" cxnId="{D2028550-D326-4ED5-9A37-F185B154B87E}">
      <dgm:prSet/>
      <dgm:spPr/>
      <dgm:t>
        <a:bodyPr/>
        <a:lstStyle/>
        <a:p>
          <a:endParaRPr lang="en-US"/>
        </a:p>
      </dgm:t>
    </dgm:pt>
    <dgm:pt modelId="{8FB0EC56-B6AA-4DBA-8FA0-9C8C539ED461}">
      <dgm:prSet phldrT="[Text]"/>
      <dgm:spPr/>
      <dgm:t>
        <a:bodyPr/>
        <a:lstStyle/>
        <a:p>
          <a:r>
            <a:rPr lang="en-US" dirty="0" smtClean="0"/>
            <a:t>Presentations</a:t>
          </a:r>
          <a:endParaRPr lang="en-US" dirty="0"/>
        </a:p>
      </dgm:t>
    </dgm:pt>
    <dgm:pt modelId="{E993B7B1-66E5-4F93-9C99-3BF8826A8C7D}" type="parTrans" cxnId="{7370491D-B934-475E-976E-90036C1E9115}">
      <dgm:prSet/>
      <dgm:spPr/>
      <dgm:t>
        <a:bodyPr/>
        <a:lstStyle/>
        <a:p>
          <a:endParaRPr lang="en-US"/>
        </a:p>
      </dgm:t>
    </dgm:pt>
    <dgm:pt modelId="{3E5C13FF-6AD3-493C-9C76-B5D72B6233D9}" type="sibTrans" cxnId="{7370491D-B934-475E-976E-90036C1E9115}">
      <dgm:prSet/>
      <dgm:spPr/>
      <dgm:t>
        <a:bodyPr/>
        <a:lstStyle/>
        <a:p>
          <a:endParaRPr lang="en-US"/>
        </a:p>
      </dgm:t>
    </dgm:pt>
    <dgm:pt modelId="{08201B01-8B06-4BAB-9FE0-7614EFFD50DF}">
      <dgm:prSet phldrT="[Text]"/>
      <dgm:spPr/>
      <dgm:t>
        <a:bodyPr/>
        <a:lstStyle/>
        <a:p>
          <a:r>
            <a:rPr lang="en-US" dirty="0" smtClean="0"/>
            <a:t>Talk Shows</a:t>
          </a:r>
          <a:endParaRPr lang="en-US" dirty="0"/>
        </a:p>
      </dgm:t>
    </dgm:pt>
    <dgm:pt modelId="{95F73105-E108-486B-B23E-A1E9C9F408B2}" type="parTrans" cxnId="{3DAC32C6-459E-4BCE-821C-07FFC30B140B}">
      <dgm:prSet/>
      <dgm:spPr/>
      <dgm:t>
        <a:bodyPr/>
        <a:lstStyle/>
        <a:p>
          <a:endParaRPr lang="en-US"/>
        </a:p>
      </dgm:t>
    </dgm:pt>
    <dgm:pt modelId="{B68183F1-E1CC-40AA-95A5-3EB528001EF0}" type="sibTrans" cxnId="{3DAC32C6-459E-4BCE-821C-07FFC30B140B}">
      <dgm:prSet/>
      <dgm:spPr/>
      <dgm:t>
        <a:bodyPr/>
        <a:lstStyle/>
        <a:p>
          <a:endParaRPr lang="en-US"/>
        </a:p>
      </dgm:t>
    </dgm:pt>
    <dgm:pt modelId="{96155E26-9E51-4B9E-93BA-AB4858EB91C5}">
      <dgm:prSet phldrT="[Text]"/>
      <dgm:spPr/>
      <dgm:t>
        <a:bodyPr/>
        <a:lstStyle/>
        <a:p>
          <a:r>
            <a:rPr lang="en-US" dirty="0" smtClean="0"/>
            <a:t>Live interviews</a:t>
          </a:r>
          <a:endParaRPr lang="en-US" dirty="0"/>
        </a:p>
      </dgm:t>
    </dgm:pt>
    <dgm:pt modelId="{6DEE5F20-4C2A-4899-884A-00B1B9B23AFA}" type="parTrans" cxnId="{DFB10F75-CDD4-4C90-A61B-9B4F872DEDA4}">
      <dgm:prSet/>
      <dgm:spPr/>
      <dgm:t>
        <a:bodyPr/>
        <a:lstStyle/>
        <a:p>
          <a:endParaRPr lang="en-US"/>
        </a:p>
      </dgm:t>
    </dgm:pt>
    <dgm:pt modelId="{A56E80C5-AAB1-489D-BD7A-2074AAE05C40}" type="sibTrans" cxnId="{DFB10F75-CDD4-4C90-A61B-9B4F872DEDA4}">
      <dgm:prSet/>
      <dgm:spPr/>
      <dgm:t>
        <a:bodyPr/>
        <a:lstStyle/>
        <a:p>
          <a:endParaRPr lang="en-US"/>
        </a:p>
      </dgm:t>
    </dgm:pt>
    <dgm:pt modelId="{FC556DFF-FD37-41C5-9D51-1312DB9182B1}" type="pres">
      <dgm:prSet presAssocID="{82E770F9-5061-489B-999A-360A606366BF}" presName="linearFlow" presStyleCnt="0">
        <dgm:presLayoutVars>
          <dgm:dir/>
          <dgm:resizeHandles val="exact"/>
        </dgm:presLayoutVars>
      </dgm:prSet>
      <dgm:spPr/>
    </dgm:pt>
    <dgm:pt modelId="{B149A548-AAB3-46E4-8CC0-B0AD145CE35D}" type="pres">
      <dgm:prSet presAssocID="{D7A1F8E3-E3CE-4585-958C-304368F07E28}" presName="composite" presStyleCnt="0"/>
      <dgm:spPr/>
    </dgm:pt>
    <dgm:pt modelId="{68521D64-DF98-4F48-9B41-BECE312EE7D1}" type="pres">
      <dgm:prSet presAssocID="{D7A1F8E3-E3CE-4585-958C-304368F07E28}" presName="imgShp" presStyleLbl="fgImgPlace1" presStyleIdx="0" presStyleCnt="4"/>
      <dgm:spPr>
        <a:solidFill>
          <a:schemeClr val="bg2">
            <a:lumMod val="50000"/>
          </a:schemeClr>
        </a:solidFill>
      </dgm:spPr>
    </dgm:pt>
    <dgm:pt modelId="{8AA76573-9B23-44F8-BEA6-2319BFBDECB3}" type="pres">
      <dgm:prSet presAssocID="{D7A1F8E3-E3CE-4585-958C-304368F07E2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611CE2-7239-44FF-9F25-52C1BAD3CF33}" type="pres">
      <dgm:prSet presAssocID="{8A298380-2D45-41FB-AA23-E29C1F6B66CD}" presName="spacing" presStyleCnt="0"/>
      <dgm:spPr/>
    </dgm:pt>
    <dgm:pt modelId="{9CD6B3BB-0BA3-4623-BCE2-802C4190D980}" type="pres">
      <dgm:prSet presAssocID="{8FB0EC56-B6AA-4DBA-8FA0-9C8C539ED461}" presName="composite" presStyleCnt="0"/>
      <dgm:spPr/>
    </dgm:pt>
    <dgm:pt modelId="{79726ACE-37C5-49B9-B116-BAAB729BC1B0}" type="pres">
      <dgm:prSet presAssocID="{8FB0EC56-B6AA-4DBA-8FA0-9C8C539ED461}" presName="imgShp" presStyleLbl="fgImgPlace1" presStyleIdx="1" presStyleCnt="4"/>
      <dgm:spPr>
        <a:solidFill>
          <a:schemeClr val="tx2">
            <a:lumMod val="75000"/>
          </a:schemeClr>
        </a:solidFill>
      </dgm:spPr>
    </dgm:pt>
    <dgm:pt modelId="{032AA927-190D-445A-8892-EB365CE7354D}" type="pres">
      <dgm:prSet presAssocID="{8FB0EC56-B6AA-4DBA-8FA0-9C8C539ED461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9D7E3D-4B78-42A0-9530-31556B6B77A4}" type="pres">
      <dgm:prSet presAssocID="{3E5C13FF-6AD3-493C-9C76-B5D72B6233D9}" presName="spacing" presStyleCnt="0"/>
      <dgm:spPr/>
    </dgm:pt>
    <dgm:pt modelId="{C1992D2D-C209-4D9F-8D22-9A5BE24C2614}" type="pres">
      <dgm:prSet presAssocID="{08201B01-8B06-4BAB-9FE0-7614EFFD50DF}" presName="composite" presStyleCnt="0"/>
      <dgm:spPr/>
    </dgm:pt>
    <dgm:pt modelId="{480351B4-93BB-4FF0-847E-E8B7880CFE09}" type="pres">
      <dgm:prSet presAssocID="{08201B01-8B06-4BAB-9FE0-7614EFFD50DF}" presName="imgShp" presStyleLbl="fgImgPlace1" presStyleIdx="2" presStyleCnt="4"/>
      <dgm:spPr>
        <a:solidFill>
          <a:schemeClr val="accent1">
            <a:lumMod val="75000"/>
          </a:schemeClr>
        </a:solidFill>
      </dgm:spPr>
    </dgm:pt>
    <dgm:pt modelId="{2DACF0EE-1028-4210-9439-A107E8B3898A}" type="pres">
      <dgm:prSet presAssocID="{08201B01-8B06-4BAB-9FE0-7614EFFD50D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1F53B-33CC-4B54-A140-64F4AF57F6C2}" type="pres">
      <dgm:prSet presAssocID="{B68183F1-E1CC-40AA-95A5-3EB528001EF0}" presName="spacing" presStyleCnt="0"/>
      <dgm:spPr/>
    </dgm:pt>
    <dgm:pt modelId="{E7F41241-FD51-486B-AA99-8A123862B7DF}" type="pres">
      <dgm:prSet presAssocID="{96155E26-9E51-4B9E-93BA-AB4858EB91C5}" presName="composite" presStyleCnt="0"/>
      <dgm:spPr/>
    </dgm:pt>
    <dgm:pt modelId="{15E3C2DC-79B0-475C-AA83-1790BE9F2FB4}" type="pres">
      <dgm:prSet presAssocID="{96155E26-9E51-4B9E-93BA-AB4858EB91C5}" presName="imgShp" presStyleLbl="fgImgPlace1" presStyleIdx="3" presStyleCnt="4"/>
      <dgm:spPr>
        <a:solidFill>
          <a:srgbClr val="C00000"/>
        </a:solidFill>
      </dgm:spPr>
    </dgm:pt>
    <dgm:pt modelId="{FC024027-DDB1-4EA2-8531-192E3449BD1D}" type="pres">
      <dgm:prSet presAssocID="{96155E26-9E51-4B9E-93BA-AB4858EB91C5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B10F75-CDD4-4C90-A61B-9B4F872DEDA4}" srcId="{82E770F9-5061-489B-999A-360A606366BF}" destId="{96155E26-9E51-4B9E-93BA-AB4858EB91C5}" srcOrd="3" destOrd="0" parTransId="{6DEE5F20-4C2A-4899-884A-00B1B9B23AFA}" sibTransId="{A56E80C5-AAB1-489D-BD7A-2074AAE05C40}"/>
    <dgm:cxn modelId="{D93FFF42-35EA-4567-A7F0-9513F847B322}" type="presOf" srcId="{8FB0EC56-B6AA-4DBA-8FA0-9C8C539ED461}" destId="{032AA927-190D-445A-8892-EB365CE7354D}" srcOrd="0" destOrd="0" presId="urn:microsoft.com/office/officeart/2005/8/layout/vList3"/>
    <dgm:cxn modelId="{7370491D-B934-475E-976E-90036C1E9115}" srcId="{82E770F9-5061-489B-999A-360A606366BF}" destId="{8FB0EC56-B6AA-4DBA-8FA0-9C8C539ED461}" srcOrd="1" destOrd="0" parTransId="{E993B7B1-66E5-4F93-9C99-3BF8826A8C7D}" sibTransId="{3E5C13FF-6AD3-493C-9C76-B5D72B6233D9}"/>
    <dgm:cxn modelId="{72C89426-1106-4018-8C9F-61435C37D39D}" type="presOf" srcId="{82E770F9-5061-489B-999A-360A606366BF}" destId="{FC556DFF-FD37-41C5-9D51-1312DB9182B1}" srcOrd="0" destOrd="0" presId="urn:microsoft.com/office/officeart/2005/8/layout/vList3"/>
    <dgm:cxn modelId="{70811B47-1785-4A76-B9C1-217F76AC7716}" type="presOf" srcId="{D7A1F8E3-E3CE-4585-958C-304368F07E28}" destId="{8AA76573-9B23-44F8-BEA6-2319BFBDECB3}" srcOrd="0" destOrd="0" presId="urn:microsoft.com/office/officeart/2005/8/layout/vList3"/>
    <dgm:cxn modelId="{3717DFDC-2E58-4817-9B65-545DCB29EDF2}" type="presOf" srcId="{08201B01-8B06-4BAB-9FE0-7614EFFD50DF}" destId="{2DACF0EE-1028-4210-9439-A107E8B3898A}" srcOrd="0" destOrd="0" presId="urn:microsoft.com/office/officeart/2005/8/layout/vList3"/>
    <dgm:cxn modelId="{17F13E3F-733F-4E5F-89A8-8A6B37FD14C5}" type="presOf" srcId="{96155E26-9E51-4B9E-93BA-AB4858EB91C5}" destId="{FC024027-DDB1-4EA2-8531-192E3449BD1D}" srcOrd="0" destOrd="0" presId="urn:microsoft.com/office/officeart/2005/8/layout/vList3"/>
    <dgm:cxn modelId="{D2028550-D326-4ED5-9A37-F185B154B87E}" srcId="{82E770F9-5061-489B-999A-360A606366BF}" destId="{D7A1F8E3-E3CE-4585-958C-304368F07E28}" srcOrd="0" destOrd="0" parTransId="{30C35313-7EAB-4C82-8619-EA246FCAF40B}" sibTransId="{8A298380-2D45-41FB-AA23-E29C1F6B66CD}"/>
    <dgm:cxn modelId="{3DAC32C6-459E-4BCE-821C-07FFC30B140B}" srcId="{82E770F9-5061-489B-999A-360A606366BF}" destId="{08201B01-8B06-4BAB-9FE0-7614EFFD50DF}" srcOrd="2" destOrd="0" parTransId="{95F73105-E108-486B-B23E-A1E9C9F408B2}" sibTransId="{B68183F1-E1CC-40AA-95A5-3EB528001EF0}"/>
    <dgm:cxn modelId="{11BC9911-64BC-46DE-A1BE-913490A10822}" type="presParOf" srcId="{FC556DFF-FD37-41C5-9D51-1312DB9182B1}" destId="{B149A548-AAB3-46E4-8CC0-B0AD145CE35D}" srcOrd="0" destOrd="0" presId="urn:microsoft.com/office/officeart/2005/8/layout/vList3"/>
    <dgm:cxn modelId="{7684C76A-CA71-4BA0-9828-581D2D7F5AB1}" type="presParOf" srcId="{B149A548-AAB3-46E4-8CC0-B0AD145CE35D}" destId="{68521D64-DF98-4F48-9B41-BECE312EE7D1}" srcOrd="0" destOrd="0" presId="urn:microsoft.com/office/officeart/2005/8/layout/vList3"/>
    <dgm:cxn modelId="{96A66F63-8A71-45D7-ACC9-11BC37896331}" type="presParOf" srcId="{B149A548-AAB3-46E4-8CC0-B0AD145CE35D}" destId="{8AA76573-9B23-44F8-BEA6-2319BFBDECB3}" srcOrd="1" destOrd="0" presId="urn:microsoft.com/office/officeart/2005/8/layout/vList3"/>
    <dgm:cxn modelId="{3A7136BA-9BCE-4AB3-A2C8-662976492CF7}" type="presParOf" srcId="{FC556DFF-FD37-41C5-9D51-1312DB9182B1}" destId="{6B611CE2-7239-44FF-9F25-52C1BAD3CF33}" srcOrd="1" destOrd="0" presId="urn:microsoft.com/office/officeart/2005/8/layout/vList3"/>
    <dgm:cxn modelId="{C22ED0E9-0D4D-49B3-877A-006CC99C102E}" type="presParOf" srcId="{FC556DFF-FD37-41C5-9D51-1312DB9182B1}" destId="{9CD6B3BB-0BA3-4623-BCE2-802C4190D980}" srcOrd="2" destOrd="0" presId="urn:microsoft.com/office/officeart/2005/8/layout/vList3"/>
    <dgm:cxn modelId="{EBEDF1D0-70A7-4EAF-9E18-A85C297FF056}" type="presParOf" srcId="{9CD6B3BB-0BA3-4623-BCE2-802C4190D980}" destId="{79726ACE-37C5-49B9-B116-BAAB729BC1B0}" srcOrd="0" destOrd="0" presId="urn:microsoft.com/office/officeart/2005/8/layout/vList3"/>
    <dgm:cxn modelId="{21F8633F-6194-4155-9107-0AE0560AAEFE}" type="presParOf" srcId="{9CD6B3BB-0BA3-4623-BCE2-802C4190D980}" destId="{032AA927-190D-445A-8892-EB365CE7354D}" srcOrd="1" destOrd="0" presId="urn:microsoft.com/office/officeart/2005/8/layout/vList3"/>
    <dgm:cxn modelId="{D7D1B189-5BBD-49A1-B2E4-7BE050A8BE68}" type="presParOf" srcId="{FC556DFF-FD37-41C5-9D51-1312DB9182B1}" destId="{239D7E3D-4B78-42A0-9530-31556B6B77A4}" srcOrd="3" destOrd="0" presId="urn:microsoft.com/office/officeart/2005/8/layout/vList3"/>
    <dgm:cxn modelId="{68828D36-9DD3-4E41-A2D2-8A36C4F92BCE}" type="presParOf" srcId="{FC556DFF-FD37-41C5-9D51-1312DB9182B1}" destId="{C1992D2D-C209-4D9F-8D22-9A5BE24C2614}" srcOrd="4" destOrd="0" presId="urn:microsoft.com/office/officeart/2005/8/layout/vList3"/>
    <dgm:cxn modelId="{6714A0E1-96E4-4F9F-B725-B45F9830D3CD}" type="presParOf" srcId="{C1992D2D-C209-4D9F-8D22-9A5BE24C2614}" destId="{480351B4-93BB-4FF0-847E-E8B7880CFE09}" srcOrd="0" destOrd="0" presId="urn:microsoft.com/office/officeart/2005/8/layout/vList3"/>
    <dgm:cxn modelId="{7D708C4F-0C13-49DD-B3D5-5D203C4E6BBD}" type="presParOf" srcId="{C1992D2D-C209-4D9F-8D22-9A5BE24C2614}" destId="{2DACF0EE-1028-4210-9439-A107E8B3898A}" srcOrd="1" destOrd="0" presId="urn:microsoft.com/office/officeart/2005/8/layout/vList3"/>
    <dgm:cxn modelId="{71838A3E-7241-48D8-AA4A-B7B6479DDBA7}" type="presParOf" srcId="{FC556DFF-FD37-41C5-9D51-1312DB9182B1}" destId="{5661F53B-33CC-4B54-A140-64F4AF57F6C2}" srcOrd="5" destOrd="0" presId="urn:microsoft.com/office/officeart/2005/8/layout/vList3"/>
    <dgm:cxn modelId="{2DF1CD57-29B5-4613-846D-AC2F91A6E7F4}" type="presParOf" srcId="{FC556DFF-FD37-41C5-9D51-1312DB9182B1}" destId="{E7F41241-FD51-486B-AA99-8A123862B7DF}" srcOrd="6" destOrd="0" presId="urn:microsoft.com/office/officeart/2005/8/layout/vList3"/>
    <dgm:cxn modelId="{608AE82F-7C65-4D8F-8FBB-77EA3AD47441}" type="presParOf" srcId="{E7F41241-FD51-486B-AA99-8A123862B7DF}" destId="{15E3C2DC-79B0-475C-AA83-1790BE9F2FB4}" srcOrd="0" destOrd="0" presId="urn:microsoft.com/office/officeart/2005/8/layout/vList3"/>
    <dgm:cxn modelId="{0FF0B2D1-DC2D-41C1-8C36-A61C37935D11}" type="presParOf" srcId="{E7F41241-FD51-486B-AA99-8A123862B7DF}" destId="{FC024027-DDB1-4EA2-8531-192E3449BD1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052BD-07B8-405F-9C1E-88B24E64E226}">
      <dsp:nvSpPr>
        <dsp:cNvPr id="0" name=""/>
        <dsp:cNvSpPr/>
      </dsp:nvSpPr>
      <dsp:spPr>
        <a:xfrm>
          <a:off x="0" y="0"/>
          <a:ext cx="10058399" cy="230940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DA77B8-EA81-4FCF-8B37-59CFD6429731}">
      <dsp:nvSpPr>
        <dsp:cNvPr id="0" name=""/>
        <dsp:cNvSpPr/>
      </dsp:nvSpPr>
      <dsp:spPr>
        <a:xfrm>
          <a:off x="301752" y="307920"/>
          <a:ext cx="2954654" cy="16935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CB27C-57C6-4AED-93F4-1FD597AF8775}">
      <dsp:nvSpPr>
        <dsp:cNvPr id="0" name=""/>
        <dsp:cNvSpPr/>
      </dsp:nvSpPr>
      <dsp:spPr>
        <a:xfrm rot="10800000">
          <a:off x="301752" y="2309404"/>
          <a:ext cx="2954654" cy="2822604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It refers to the character of the speaker 	</a:t>
          </a:r>
          <a:endParaRPr lang="en-US" sz="3200" kern="1200" dirty="0"/>
        </a:p>
      </dsp:txBody>
      <dsp:txXfrm rot="10800000">
        <a:off x="388557" y="2309404"/>
        <a:ext cx="2781044" cy="2735799"/>
      </dsp:txXfrm>
    </dsp:sp>
    <dsp:sp modelId="{36CDA59C-B42A-4B65-B949-CE56DA4F5998}">
      <dsp:nvSpPr>
        <dsp:cNvPr id="0" name=""/>
        <dsp:cNvSpPr/>
      </dsp:nvSpPr>
      <dsp:spPr>
        <a:xfrm>
          <a:off x="3551872" y="307920"/>
          <a:ext cx="2954654" cy="1693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FF46A-A779-448E-B80D-6609D042E624}">
      <dsp:nvSpPr>
        <dsp:cNvPr id="0" name=""/>
        <dsp:cNvSpPr/>
      </dsp:nvSpPr>
      <dsp:spPr>
        <a:xfrm rot="10800000">
          <a:off x="3551872" y="2309404"/>
          <a:ext cx="2954654" cy="2822604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3">
                <a:hueOff val="599003"/>
                <a:satOff val="-3627"/>
                <a:lumOff val="4314"/>
                <a:alphaOff val="0"/>
                <a:shade val="85000"/>
                <a:satMod val="130000"/>
              </a:schemeClr>
            </a:gs>
            <a:gs pos="34000">
              <a:schemeClr val="accent3">
                <a:hueOff val="599003"/>
                <a:satOff val="-3627"/>
                <a:lumOff val="4314"/>
                <a:alphaOff val="0"/>
                <a:shade val="87000"/>
                <a:satMod val="125000"/>
              </a:schemeClr>
            </a:gs>
            <a:gs pos="70000">
              <a:schemeClr val="accent3">
                <a:hueOff val="599003"/>
                <a:satOff val="-3627"/>
                <a:lumOff val="431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599003"/>
                <a:satOff val="-3627"/>
                <a:lumOff val="431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It refers to the emotional appeal to the audience 	</a:t>
          </a:r>
          <a:endParaRPr lang="en-US" sz="3200" kern="1200" dirty="0"/>
        </a:p>
      </dsp:txBody>
      <dsp:txXfrm rot="10800000">
        <a:off x="3638677" y="2309404"/>
        <a:ext cx="2781044" cy="2735799"/>
      </dsp:txXfrm>
    </dsp:sp>
    <dsp:sp modelId="{99884BDF-2EDB-4F1B-A501-B6FB68469E6B}">
      <dsp:nvSpPr>
        <dsp:cNvPr id="0" name=""/>
        <dsp:cNvSpPr/>
      </dsp:nvSpPr>
      <dsp:spPr>
        <a:xfrm>
          <a:off x="6801993" y="307920"/>
          <a:ext cx="2954654" cy="1693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FFDFF-5A0A-47F6-AEF9-05D5F1588277}">
      <dsp:nvSpPr>
        <dsp:cNvPr id="0" name=""/>
        <dsp:cNvSpPr/>
      </dsp:nvSpPr>
      <dsp:spPr>
        <a:xfrm rot="10800000">
          <a:off x="6801993" y="2309404"/>
          <a:ext cx="2954654" cy="2822604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3">
                <a:hueOff val="1198005"/>
                <a:satOff val="-7255"/>
                <a:lumOff val="8627"/>
                <a:alphaOff val="0"/>
                <a:shade val="85000"/>
                <a:satMod val="130000"/>
              </a:schemeClr>
            </a:gs>
            <a:gs pos="34000">
              <a:schemeClr val="accent3">
                <a:hueOff val="1198005"/>
                <a:satOff val="-7255"/>
                <a:lumOff val="8627"/>
                <a:alphaOff val="0"/>
                <a:shade val="87000"/>
                <a:satMod val="125000"/>
              </a:schemeClr>
            </a:gs>
            <a:gs pos="70000">
              <a:schemeClr val="accent3">
                <a:hueOff val="1198005"/>
                <a:satOff val="-7255"/>
                <a:lumOff val="862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1198005"/>
                <a:satOff val="-7255"/>
                <a:lumOff val="862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It refers to the words of the speaker</a:t>
          </a:r>
          <a:endParaRPr lang="en-US" sz="3600" kern="1200" dirty="0"/>
        </a:p>
      </dsp:txBody>
      <dsp:txXfrm rot="10800000">
        <a:off x="6888798" y="2309404"/>
        <a:ext cx="2781044" cy="2735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B3F17-4726-4075-9EC5-E8E3E15F049F}">
      <dsp:nvSpPr>
        <dsp:cNvPr id="0" name=""/>
        <dsp:cNvSpPr/>
      </dsp:nvSpPr>
      <dsp:spPr>
        <a:xfrm>
          <a:off x="0" y="639584"/>
          <a:ext cx="105156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8CDB3-9432-4A61-927B-04142490EF7B}">
      <dsp:nvSpPr>
        <dsp:cNvPr id="0" name=""/>
        <dsp:cNvSpPr/>
      </dsp:nvSpPr>
      <dsp:spPr>
        <a:xfrm>
          <a:off x="525780" y="123911"/>
          <a:ext cx="7360920" cy="66327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Has the ability to change the emotions of the people	</a:t>
          </a:r>
          <a:endParaRPr lang="en-US" sz="2400" kern="1200" dirty="0"/>
        </a:p>
      </dsp:txBody>
      <dsp:txXfrm>
        <a:off x="558158" y="156289"/>
        <a:ext cx="7296164" cy="598517"/>
      </dsp:txXfrm>
    </dsp:sp>
    <dsp:sp modelId="{EFF47558-2891-43D1-8705-97A96B6D0F8D}">
      <dsp:nvSpPr>
        <dsp:cNvPr id="0" name=""/>
        <dsp:cNvSpPr/>
      </dsp:nvSpPr>
      <dsp:spPr>
        <a:xfrm>
          <a:off x="0" y="1480557"/>
          <a:ext cx="105156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99668"/>
              <a:satOff val="-1209"/>
              <a:lumOff val="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B30F3-C6DA-4464-B0CD-8147C573BC11}">
      <dsp:nvSpPr>
        <dsp:cNvPr id="0" name=""/>
        <dsp:cNvSpPr/>
      </dsp:nvSpPr>
      <dsp:spPr>
        <a:xfrm>
          <a:off x="525780" y="945584"/>
          <a:ext cx="7360920" cy="682573"/>
        </a:xfrm>
        <a:prstGeom prst="roundRect">
          <a:avLst/>
        </a:prstGeom>
        <a:solidFill>
          <a:schemeClr val="accent3">
            <a:hueOff val="199668"/>
            <a:satOff val="-1209"/>
            <a:lumOff val="143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Has the ability to achieve the purpose of the speech </a:t>
          </a:r>
          <a:endParaRPr lang="en-US" sz="2400" kern="1200" dirty="0"/>
        </a:p>
      </dsp:txBody>
      <dsp:txXfrm>
        <a:off x="559100" y="978904"/>
        <a:ext cx="7294280" cy="615933"/>
      </dsp:txXfrm>
    </dsp:sp>
    <dsp:sp modelId="{B91E61E3-AF06-40D1-ABE6-AD23EDEEACAD}">
      <dsp:nvSpPr>
        <dsp:cNvPr id="0" name=""/>
        <dsp:cNvSpPr/>
      </dsp:nvSpPr>
      <dsp:spPr>
        <a:xfrm>
          <a:off x="0" y="2181399"/>
          <a:ext cx="105156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399335"/>
              <a:satOff val="-2418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0202F-53BD-4A66-9622-C795C7A22F26}">
      <dsp:nvSpPr>
        <dsp:cNvPr id="0" name=""/>
        <dsp:cNvSpPr/>
      </dsp:nvSpPr>
      <dsp:spPr>
        <a:xfrm>
          <a:off x="525780" y="1786557"/>
          <a:ext cx="7360920" cy="542441"/>
        </a:xfrm>
        <a:prstGeom prst="roundRect">
          <a:avLst/>
        </a:prstGeom>
        <a:solidFill>
          <a:schemeClr val="accent3">
            <a:hueOff val="399335"/>
            <a:satOff val="-2418"/>
            <a:lumOff val="28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Speaks to inspire </a:t>
          </a:r>
          <a:endParaRPr lang="en-US" sz="2800" kern="1200" dirty="0"/>
        </a:p>
      </dsp:txBody>
      <dsp:txXfrm>
        <a:off x="552260" y="1813037"/>
        <a:ext cx="7307960" cy="489481"/>
      </dsp:txXfrm>
    </dsp:sp>
    <dsp:sp modelId="{FA07F1F5-CF42-4D29-9033-6687D4070F0E}">
      <dsp:nvSpPr>
        <dsp:cNvPr id="0" name=""/>
        <dsp:cNvSpPr/>
      </dsp:nvSpPr>
      <dsp:spPr>
        <a:xfrm>
          <a:off x="0" y="2915542"/>
          <a:ext cx="105156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599003"/>
              <a:satOff val="-3627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F930E-64E7-4904-A53A-8F13775745FD}">
      <dsp:nvSpPr>
        <dsp:cNvPr id="0" name=""/>
        <dsp:cNvSpPr/>
      </dsp:nvSpPr>
      <dsp:spPr>
        <a:xfrm>
          <a:off x="525780" y="2487399"/>
          <a:ext cx="7360920" cy="575743"/>
        </a:xfrm>
        <a:prstGeom prst="roundRect">
          <a:avLst/>
        </a:prstGeom>
        <a:solidFill>
          <a:schemeClr val="accent3">
            <a:hueOff val="599003"/>
            <a:satOff val="-3627"/>
            <a:lumOff val="431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Delivers message clearly </a:t>
          </a:r>
          <a:endParaRPr lang="en-US" sz="2800" kern="1200" dirty="0"/>
        </a:p>
      </dsp:txBody>
      <dsp:txXfrm>
        <a:off x="553885" y="2515504"/>
        <a:ext cx="7304710" cy="519533"/>
      </dsp:txXfrm>
    </dsp:sp>
    <dsp:sp modelId="{B4B4D2B4-F3DE-4858-AC24-B0C77E0F9BAA}">
      <dsp:nvSpPr>
        <dsp:cNvPr id="0" name=""/>
        <dsp:cNvSpPr/>
      </dsp:nvSpPr>
      <dsp:spPr>
        <a:xfrm>
          <a:off x="0" y="3649110"/>
          <a:ext cx="105156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798670"/>
              <a:satOff val="-4837"/>
              <a:lumOff val="57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94A79-4093-4581-845C-E6C50F7B491B}">
      <dsp:nvSpPr>
        <dsp:cNvPr id="0" name=""/>
        <dsp:cNvSpPr/>
      </dsp:nvSpPr>
      <dsp:spPr>
        <a:xfrm>
          <a:off x="525780" y="3221542"/>
          <a:ext cx="7360920" cy="575167"/>
        </a:xfrm>
        <a:prstGeom prst="roundRect">
          <a:avLst/>
        </a:prstGeom>
        <a:solidFill>
          <a:schemeClr val="accent3">
            <a:hueOff val="798670"/>
            <a:satOff val="-4837"/>
            <a:lumOff val="575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Understands human psychology </a:t>
          </a:r>
          <a:endParaRPr lang="en-US" sz="2400" kern="1200" dirty="0"/>
        </a:p>
      </dsp:txBody>
      <dsp:txXfrm>
        <a:off x="553857" y="3249619"/>
        <a:ext cx="7304766" cy="519013"/>
      </dsp:txXfrm>
    </dsp:sp>
    <dsp:sp modelId="{DA8C6B46-7015-4146-A216-35EFB7B785AE}">
      <dsp:nvSpPr>
        <dsp:cNvPr id="0" name=""/>
        <dsp:cNvSpPr/>
      </dsp:nvSpPr>
      <dsp:spPr>
        <a:xfrm>
          <a:off x="0" y="4478025"/>
          <a:ext cx="105156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998337"/>
              <a:satOff val="-6046"/>
              <a:lumOff val="71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C093B-5B2A-405C-97DB-3893A5621AC2}">
      <dsp:nvSpPr>
        <dsp:cNvPr id="0" name=""/>
        <dsp:cNvSpPr/>
      </dsp:nvSpPr>
      <dsp:spPr>
        <a:xfrm>
          <a:off x="525780" y="3955110"/>
          <a:ext cx="7360920" cy="670514"/>
        </a:xfrm>
        <a:prstGeom prst="roundRect">
          <a:avLst/>
        </a:prstGeom>
        <a:solidFill>
          <a:schemeClr val="accent3">
            <a:hueOff val="998337"/>
            <a:satOff val="-6046"/>
            <a:lumOff val="718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Understands communication </a:t>
          </a:r>
          <a:endParaRPr lang="en-US" sz="2400" kern="1200" dirty="0" smtClean="0"/>
        </a:p>
      </dsp:txBody>
      <dsp:txXfrm>
        <a:off x="558512" y="3987842"/>
        <a:ext cx="7295456" cy="605050"/>
      </dsp:txXfrm>
    </dsp:sp>
    <dsp:sp modelId="{810F6C43-66D7-4D4B-B00D-1B99E018169A}">
      <dsp:nvSpPr>
        <dsp:cNvPr id="0" name=""/>
        <dsp:cNvSpPr/>
      </dsp:nvSpPr>
      <dsp:spPr>
        <a:xfrm>
          <a:off x="0" y="5397090"/>
          <a:ext cx="105156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198005"/>
              <a:satOff val="-7255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BD689-9B92-4A1D-9850-6C4F9FB4B808}">
      <dsp:nvSpPr>
        <dsp:cNvPr id="0" name=""/>
        <dsp:cNvSpPr/>
      </dsp:nvSpPr>
      <dsp:spPr>
        <a:xfrm>
          <a:off x="525780" y="4784025"/>
          <a:ext cx="7360920" cy="760665"/>
        </a:xfrm>
        <a:prstGeom prst="roundRect">
          <a:avLst/>
        </a:prstGeom>
        <a:solidFill>
          <a:schemeClr val="accent3">
            <a:hueOff val="1198005"/>
            <a:satOff val="-7255"/>
            <a:lumOff val="86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Knows how to deliver points in an effective manner</a:t>
          </a:r>
          <a:endParaRPr lang="en-US" sz="2400" kern="1200" dirty="0"/>
        </a:p>
      </dsp:txBody>
      <dsp:txXfrm>
        <a:off x="562913" y="4821158"/>
        <a:ext cx="7286654" cy="686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AB072-48A2-45DC-AC7B-A99BC5FB3FEC}">
      <dsp:nvSpPr>
        <dsp:cNvPr id="0" name=""/>
        <dsp:cNvSpPr/>
      </dsp:nvSpPr>
      <dsp:spPr>
        <a:xfrm>
          <a:off x="78581" y="173"/>
          <a:ext cx="3094136" cy="18564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Observation </a:t>
          </a:r>
          <a:endParaRPr lang="en-US" sz="4300" kern="1200" dirty="0"/>
        </a:p>
      </dsp:txBody>
      <dsp:txXfrm>
        <a:off x="78581" y="173"/>
        <a:ext cx="3094136" cy="1856482"/>
      </dsp:txXfrm>
    </dsp:sp>
    <dsp:sp modelId="{FA6546F2-BBA8-46A2-B7F4-C3F95DF7FE6B}">
      <dsp:nvSpPr>
        <dsp:cNvPr id="0" name=""/>
        <dsp:cNvSpPr/>
      </dsp:nvSpPr>
      <dsp:spPr>
        <a:xfrm>
          <a:off x="3482131" y="173"/>
          <a:ext cx="3094136" cy="18564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Studying the art</a:t>
          </a:r>
          <a:endParaRPr lang="en-US" sz="4300" kern="1200" dirty="0"/>
        </a:p>
      </dsp:txBody>
      <dsp:txXfrm>
        <a:off x="3482131" y="173"/>
        <a:ext cx="3094136" cy="1856482"/>
      </dsp:txXfrm>
    </dsp:sp>
    <dsp:sp modelId="{3B37A528-8BD6-438E-B101-34B276F69C36}">
      <dsp:nvSpPr>
        <dsp:cNvPr id="0" name=""/>
        <dsp:cNvSpPr/>
      </dsp:nvSpPr>
      <dsp:spPr>
        <a:xfrm>
          <a:off x="6885682" y="173"/>
          <a:ext cx="3094136" cy="18564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Practice</a:t>
          </a:r>
          <a:endParaRPr lang="en-US" sz="4300" kern="1200" dirty="0"/>
        </a:p>
      </dsp:txBody>
      <dsp:txXfrm>
        <a:off x="6885682" y="173"/>
        <a:ext cx="3094136" cy="1856482"/>
      </dsp:txXfrm>
    </dsp:sp>
    <dsp:sp modelId="{41F57128-1EFA-460B-BC3A-922E4882F678}">
      <dsp:nvSpPr>
        <dsp:cNvPr id="0" name=""/>
        <dsp:cNvSpPr/>
      </dsp:nvSpPr>
      <dsp:spPr>
        <a:xfrm>
          <a:off x="3482131" y="2166069"/>
          <a:ext cx="3094136" cy="18564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Self-Confidence </a:t>
          </a:r>
          <a:endParaRPr lang="en-US" sz="4300" kern="1200" dirty="0"/>
        </a:p>
      </dsp:txBody>
      <dsp:txXfrm>
        <a:off x="3482131" y="2166069"/>
        <a:ext cx="3094136" cy="1856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76573-9B23-44F8-BEA6-2319BFBDECB3}">
      <dsp:nvSpPr>
        <dsp:cNvPr id="0" name=""/>
        <dsp:cNvSpPr/>
      </dsp:nvSpPr>
      <dsp:spPr>
        <a:xfrm rot="10800000">
          <a:off x="1890032" y="1803"/>
          <a:ext cx="6688836" cy="82100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2039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Speech</a:t>
          </a:r>
          <a:endParaRPr lang="en-US" sz="3800" kern="1200" dirty="0"/>
        </a:p>
      </dsp:txBody>
      <dsp:txXfrm rot="10800000">
        <a:off x="2095282" y="1803"/>
        <a:ext cx="6483586" cy="821002"/>
      </dsp:txXfrm>
    </dsp:sp>
    <dsp:sp modelId="{68521D64-DF98-4F48-9B41-BECE312EE7D1}">
      <dsp:nvSpPr>
        <dsp:cNvPr id="0" name=""/>
        <dsp:cNvSpPr/>
      </dsp:nvSpPr>
      <dsp:spPr>
        <a:xfrm>
          <a:off x="1479531" y="1803"/>
          <a:ext cx="821002" cy="821002"/>
        </a:xfrm>
        <a:prstGeom prst="ellipse">
          <a:avLst/>
        </a:prstGeom>
        <a:solidFill>
          <a:schemeClr val="bg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32AA927-190D-445A-8892-EB365CE7354D}">
      <dsp:nvSpPr>
        <dsp:cNvPr id="0" name=""/>
        <dsp:cNvSpPr/>
      </dsp:nvSpPr>
      <dsp:spPr>
        <a:xfrm rot="10800000">
          <a:off x="1890032" y="1067842"/>
          <a:ext cx="6688836" cy="821002"/>
        </a:xfrm>
        <a:prstGeom prst="homePlate">
          <a:avLst/>
        </a:prstGeom>
        <a:gradFill rotWithShape="0">
          <a:gsLst>
            <a:gs pos="0">
              <a:schemeClr val="accent2">
                <a:hueOff val="13013"/>
                <a:satOff val="-8959"/>
                <a:lumOff val="-2288"/>
                <a:alphaOff val="0"/>
                <a:shade val="85000"/>
                <a:satMod val="130000"/>
              </a:schemeClr>
            </a:gs>
            <a:gs pos="34000">
              <a:schemeClr val="accent2">
                <a:hueOff val="13013"/>
                <a:satOff val="-8959"/>
                <a:lumOff val="-2288"/>
                <a:alphaOff val="0"/>
                <a:shade val="87000"/>
                <a:satMod val="125000"/>
              </a:schemeClr>
            </a:gs>
            <a:gs pos="70000">
              <a:schemeClr val="accent2">
                <a:hueOff val="13013"/>
                <a:satOff val="-8959"/>
                <a:lumOff val="-22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3013"/>
                <a:satOff val="-8959"/>
                <a:lumOff val="-22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2039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Presentations</a:t>
          </a:r>
          <a:endParaRPr lang="en-US" sz="3800" kern="1200" dirty="0"/>
        </a:p>
      </dsp:txBody>
      <dsp:txXfrm rot="10800000">
        <a:off x="2095282" y="1067842"/>
        <a:ext cx="6483586" cy="821002"/>
      </dsp:txXfrm>
    </dsp:sp>
    <dsp:sp modelId="{79726ACE-37C5-49B9-B116-BAAB729BC1B0}">
      <dsp:nvSpPr>
        <dsp:cNvPr id="0" name=""/>
        <dsp:cNvSpPr/>
      </dsp:nvSpPr>
      <dsp:spPr>
        <a:xfrm>
          <a:off x="1479531" y="1067842"/>
          <a:ext cx="821002" cy="821002"/>
        </a:xfrm>
        <a:prstGeom prst="ellipse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DACF0EE-1028-4210-9439-A107E8B3898A}">
      <dsp:nvSpPr>
        <dsp:cNvPr id="0" name=""/>
        <dsp:cNvSpPr/>
      </dsp:nvSpPr>
      <dsp:spPr>
        <a:xfrm rot="10800000">
          <a:off x="1890032" y="2133880"/>
          <a:ext cx="6688836" cy="821002"/>
        </a:xfrm>
        <a:prstGeom prst="homePlate">
          <a:avLst/>
        </a:prstGeom>
        <a:gradFill rotWithShape="0">
          <a:gsLst>
            <a:gs pos="0">
              <a:schemeClr val="accent2">
                <a:hueOff val="26025"/>
                <a:satOff val="-17917"/>
                <a:lumOff val="-4575"/>
                <a:alphaOff val="0"/>
                <a:shade val="85000"/>
                <a:satMod val="130000"/>
              </a:schemeClr>
            </a:gs>
            <a:gs pos="34000">
              <a:schemeClr val="accent2">
                <a:hueOff val="26025"/>
                <a:satOff val="-17917"/>
                <a:lumOff val="-4575"/>
                <a:alphaOff val="0"/>
                <a:shade val="87000"/>
                <a:satMod val="125000"/>
              </a:schemeClr>
            </a:gs>
            <a:gs pos="70000">
              <a:schemeClr val="accent2">
                <a:hueOff val="26025"/>
                <a:satOff val="-17917"/>
                <a:lumOff val="-457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6025"/>
                <a:satOff val="-17917"/>
                <a:lumOff val="-457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2039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Talk Shows</a:t>
          </a:r>
          <a:endParaRPr lang="en-US" sz="3800" kern="1200" dirty="0"/>
        </a:p>
      </dsp:txBody>
      <dsp:txXfrm rot="10800000">
        <a:off x="2095282" y="2133880"/>
        <a:ext cx="6483586" cy="821002"/>
      </dsp:txXfrm>
    </dsp:sp>
    <dsp:sp modelId="{480351B4-93BB-4FF0-847E-E8B7880CFE09}">
      <dsp:nvSpPr>
        <dsp:cNvPr id="0" name=""/>
        <dsp:cNvSpPr/>
      </dsp:nvSpPr>
      <dsp:spPr>
        <a:xfrm>
          <a:off x="1479531" y="2133880"/>
          <a:ext cx="821002" cy="821002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C024027-DDB1-4EA2-8531-192E3449BD1D}">
      <dsp:nvSpPr>
        <dsp:cNvPr id="0" name=""/>
        <dsp:cNvSpPr/>
      </dsp:nvSpPr>
      <dsp:spPr>
        <a:xfrm rot="10800000">
          <a:off x="1890032" y="3199919"/>
          <a:ext cx="6688836" cy="821002"/>
        </a:xfrm>
        <a:prstGeom prst="homePlate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2039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Live interviews</a:t>
          </a:r>
          <a:endParaRPr lang="en-US" sz="3800" kern="1200" dirty="0"/>
        </a:p>
      </dsp:txBody>
      <dsp:txXfrm rot="10800000">
        <a:off x="2095282" y="3199919"/>
        <a:ext cx="6483586" cy="821002"/>
      </dsp:txXfrm>
    </dsp:sp>
    <dsp:sp modelId="{15E3C2DC-79B0-475C-AA83-1790BE9F2FB4}">
      <dsp:nvSpPr>
        <dsp:cNvPr id="0" name=""/>
        <dsp:cNvSpPr/>
      </dsp:nvSpPr>
      <dsp:spPr>
        <a:xfrm>
          <a:off x="1479531" y="3199919"/>
          <a:ext cx="821002" cy="821002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7C58-BAC4-40E6-A74F-5BEAE4E3498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4CB1-4767-4532-9F74-16C7ADDA92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23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7C58-BAC4-40E6-A74F-5BEAE4E3498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4CB1-4767-4532-9F74-16C7ADDA9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5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7C58-BAC4-40E6-A74F-5BEAE4E3498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4CB1-4767-4532-9F74-16C7ADDA9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7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7C58-BAC4-40E6-A74F-5BEAE4E3498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4CB1-4767-4532-9F74-16C7ADDA9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2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7C58-BAC4-40E6-A74F-5BEAE4E3498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4CB1-4767-4532-9F74-16C7ADDA92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49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7C58-BAC4-40E6-A74F-5BEAE4E3498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4CB1-4767-4532-9F74-16C7ADDA9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9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7C58-BAC4-40E6-A74F-5BEAE4E3498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4CB1-4767-4532-9F74-16C7ADDA9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2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7C58-BAC4-40E6-A74F-5BEAE4E3498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4CB1-4767-4532-9F74-16C7ADDA9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0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7C58-BAC4-40E6-A74F-5BEAE4E3498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4CB1-4767-4532-9F74-16C7ADDA9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5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D17C58-BAC4-40E6-A74F-5BEAE4E3498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A4CB1-4767-4532-9F74-16C7ADDA9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6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7C58-BAC4-40E6-A74F-5BEAE4E3498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4CB1-4767-4532-9F74-16C7ADDA9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4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D17C58-BAC4-40E6-A74F-5BEAE4E3498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EA4CB1-4767-4532-9F74-16C7ADDA92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6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Public Speaking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072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is Public speaking different from the general one?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565398" y="1737360"/>
            <a:ext cx="3971498" cy="48040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Public Speaking </a:t>
            </a:r>
          </a:p>
          <a:p>
            <a:pPr algn="ctr"/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It is defined as the process of talking to  group of people in an organized way.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It is deliberate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It is to inform, influence the listeners.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851175" y="1737360"/>
            <a:ext cx="3916907" cy="4804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 smtClean="0"/>
          </a:p>
          <a:p>
            <a:pPr algn="ctr"/>
            <a:r>
              <a:rPr lang="en-US" sz="2800" b="1" dirty="0" smtClean="0"/>
              <a:t>General Speaking</a:t>
            </a:r>
          </a:p>
          <a:p>
            <a:r>
              <a:rPr lang="en-US" sz="28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It is defined as a spontaneous way of talking.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It is interactive.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It’s purpose is to engage in a general chitchat (Phatic Communion)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86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Tools for Public Speaking </a:t>
            </a:r>
            <a:endParaRPr lang="en-US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04" y="2184366"/>
            <a:ext cx="8884693" cy="3633856"/>
          </a:xfrm>
        </p:spPr>
      </p:pic>
    </p:spTree>
    <p:extLst>
      <p:ext uri="{BB962C8B-B14F-4D97-AF65-F5344CB8AC3E}">
        <p14:creationId xmlns:p14="http://schemas.microsoft.com/office/powerpoint/2010/main" val="12132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184558"/>
              </p:ext>
            </p:extLst>
          </p:nvPr>
        </p:nvGraphicFramePr>
        <p:xfrm>
          <a:off x="1096963" y="736979"/>
          <a:ext cx="10058400" cy="5132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60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259308"/>
            <a:ext cx="10515600" cy="61751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Qualities </a:t>
            </a:r>
            <a:r>
              <a:rPr lang="en-US" b="1" dirty="0"/>
              <a:t>o</a:t>
            </a:r>
            <a:r>
              <a:rPr lang="en-US" b="1" dirty="0" smtClean="0"/>
              <a:t>f a Good Speaker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144095"/>
              </p:ext>
            </p:extLst>
          </p:nvPr>
        </p:nvGraphicFramePr>
        <p:xfrm>
          <a:off x="838200" y="982640"/>
          <a:ext cx="10515600" cy="5773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023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 Key Dimensions of Good Public Speaking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Communication (speaking) Skills: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smtClean="0"/>
              <a:t>Knowledge of the topic: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1003" y="2224585"/>
            <a:ext cx="9498842" cy="9416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Learning story telling techniques learning to humor, learning to maintain audiences’ interest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6537" y="3746032"/>
            <a:ext cx="1528549" cy="5524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History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6537" y="4462818"/>
            <a:ext cx="1733266" cy="5726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Background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6537" y="5199796"/>
            <a:ext cx="3930556" cy="1048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Different aspects/perspective/views of the topic</a:t>
            </a:r>
          </a:p>
        </p:txBody>
      </p:sp>
    </p:spTree>
    <p:extLst>
      <p:ext uri="{BB962C8B-B14F-4D97-AF65-F5344CB8AC3E}">
        <p14:creationId xmlns:p14="http://schemas.microsoft.com/office/powerpoint/2010/main" val="101184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Tips for Public </a:t>
            </a:r>
            <a:r>
              <a:rPr lang="en-US" sz="5400" b="1" dirty="0"/>
              <a:t>S</a:t>
            </a:r>
            <a:r>
              <a:rPr lang="en-US" sz="5400" b="1" dirty="0" smtClean="0"/>
              <a:t>peaking </a:t>
            </a: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58263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25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14400"/>
          </a:xfrm>
        </p:spPr>
        <p:txBody>
          <a:bodyPr>
            <a:normAutofit/>
          </a:bodyPr>
          <a:lstStyle/>
          <a:p>
            <a:r>
              <a:rPr lang="en-US" sz="5400" b="1" dirty="0"/>
              <a:t>Forms of Public Speaking</a:t>
            </a:r>
            <a:endParaRPr lang="en-US" sz="5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41517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65338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</TotalTime>
  <Words>208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Introduction to Public Speaking</vt:lpstr>
      <vt:lpstr>How is Public speaking different from the general one?</vt:lpstr>
      <vt:lpstr>Tools for Public Speaking </vt:lpstr>
      <vt:lpstr>PowerPoint Presentation</vt:lpstr>
      <vt:lpstr>Qualities of a Good Speaker</vt:lpstr>
      <vt:lpstr>Two Key Dimensions of Good Public Speaking </vt:lpstr>
      <vt:lpstr>Tips for Public Speaking </vt:lpstr>
      <vt:lpstr>Forms of Public Speaking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Public Speaking</dc:title>
  <dc:creator>Javeria Ali</dc:creator>
  <cp:lastModifiedBy>Javeria Ali</cp:lastModifiedBy>
  <cp:revision>15</cp:revision>
  <dcterms:created xsi:type="dcterms:W3CDTF">2021-03-04T22:38:45Z</dcterms:created>
  <dcterms:modified xsi:type="dcterms:W3CDTF">2021-03-08T16:35:28Z</dcterms:modified>
</cp:coreProperties>
</file>