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A63F0-C9C9-45AD-A4D4-FEC8744AD7E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7847DE0-8F72-444C-8C6C-52FF93F7CD71}">
      <dgm:prSet phldrT="[Text]"/>
      <dgm:spPr/>
      <dgm:t>
        <a:bodyPr/>
        <a:lstStyle/>
        <a:p>
          <a:r>
            <a:rPr lang="en-US" b="1" dirty="0" smtClean="0">
              <a:solidFill>
                <a:srgbClr val="FFFF00"/>
              </a:solidFill>
            </a:rPr>
            <a:t>Information meeting-to </a:t>
          </a:r>
          <a:r>
            <a:rPr lang="en-US" dirty="0" smtClean="0"/>
            <a:t>explain something</a:t>
          </a:r>
          <a:endParaRPr lang="en-US" dirty="0"/>
        </a:p>
      </dgm:t>
    </dgm:pt>
    <dgm:pt modelId="{1C51203E-8BC5-4F44-A1C0-178F99D7DCC3}" type="parTrans" cxnId="{DF70F805-54EB-47DA-A08E-CC4D0CA7F5F4}">
      <dgm:prSet/>
      <dgm:spPr/>
      <dgm:t>
        <a:bodyPr/>
        <a:lstStyle/>
        <a:p>
          <a:endParaRPr lang="en-US"/>
        </a:p>
      </dgm:t>
    </dgm:pt>
    <dgm:pt modelId="{6685875C-F5BD-4B1C-97CA-980E4099E958}" type="sibTrans" cxnId="{DF70F805-54EB-47DA-A08E-CC4D0CA7F5F4}">
      <dgm:prSet/>
      <dgm:spPr/>
      <dgm:t>
        <a:bodyPr/>
        <a:lstStyle/>
        <a:p>
          <a:endParaRPr lang="en-US"/>
        </a:p>
      </dgm:t>
    </dgm:pt>
    <dgm:pt modelId="{F2408050-40DF-4E02-882D-F716584CAF24}">
      <dgm:prSet phldrT="[Text]"/>
      <dgm:spPr/>
      <dgm:t>
        <a:bodyPr/>
        <a:lstStyle/>
        <a:p>
          <a:r>
            <a:rPr lang="en-US" b="1" dirty="0" smtClean="0">
              <a:solidFill>
                <a:srgbClr val="FFFF00"/>
              </a:solidFill>
            </a:rPr>
            <a:t>Team meeting-</a:t>
          </a:r>
          <a:r>
            <a:rPr lang="en-US" dirty="0" smtClean="0"/>
            <a:t>teams share info, give updates, make decisions, announcements</a:t>
          </a:r>
          <a:endParaRPr lang="en-US" dirty="0"/>
        </a:p>
      </dgm:t>
    </dgm:pt>
    <dgm:pt modelId="{41D46BA4-BB8D-4EBC-ABF3-23BF41F670B8}" type="parTrans" cxnId="{D74AD598-1F4F-499A-88B0-C0987B4CFAAB}">
      <dgm:prSet/>
      <dgm:spPr/>
      <dgm:t>
        <a:bodyPr/>
        <a:lstStyle/>
        <a:p>
          <a:endParaRPr lang="en-US"/>
        </a:p>
      </dgm:t>
    </dgm:pt>
    <dgm:pt modelId="{E7A0562A-3F35-4DDB-B4F3-A35631F15DCB}" type="sibTrans" cxnId="{D74AD598-1F4F-499A-88B0-C0987B4CFAAB}">
      <dgm:prSet/>
      <dgm:spPr/>
      <dgm:t>
        <a:bodyPr/>
        <a:lstStyle/>
        <a:p>
          <a:endParaRPr lang="en-US"/>
        </a:p>
      </dgm:t>
    </dgm:pt>
    <dgm:pt modelId="{745F8F15-C598-42F5-BEE1-095A67AAF545}">
      <dgm:prSet phldrT="[Text]"/>
      <dgm:spPr/>
      <dgm:t>
        <a:bodyPr/>
        <a:lstStyle/>
        <a:p>
          <a:r>
            <a:rPr lang="en-US" b="1" dirty="0" smtClean="0">
              <a:solidFill>
                <a:srgbClr val="FFFF00"/>
              </a:solidFill>
            </a:rPr>
            <a:t>Kick off meeting-</a:t>
          </a:r>
          <a:r>
            <a:rPr lang="en-US" dirty="0" smtClean="0"/>
            <a:t>different departments meet for a project</a:t>
          </a:r>
          <a:endParaRPr lang="en-US" dirty="0"/>
        </a:p>
      </dgm:t>
    </dgm:pt>
    <dgm:pt modelId="{9E8B7925-0BF0-4404-B504-B7CCB8083736}" type="parTrans" cxnId="{1FE22854-A460-4C47-9CBF-FD3F470554EE}">
      <dgm:prSet/>
      <dgm:spPr/>
      <dgm:t>
        <a:bodyPr/>
        <a:lstStyle/>
        <a:p>
          <a:endParaRPr lang="en-US"/>
        </a:p>
      </dgm:t>
    </dgm:pt>
    <dgm:pt modelId="{D8007D6E-C97A-4209-B765-FCA5A010A92D}" type="sibTrans" cxnId="{1FE22854-A460-4C47-9CBF-FD3F470554EE}">
      <dgm:prSet/>
      <dgm:spPr/>
      <dgm:t>
        <a:bodyPr/>
        <a:lstStyle/>
        <a:p>
          <a:endParaRPr lang="en-US"/>
        </a:p>
      </dgm:t>
    </dgm:pt>
    <dgm:pt modelId="{F6EFE85D-3078-48E9-8F6B-6BF6E3DB64F0}">
      <dgm:prSet phldrT="[Text]"/>
      <dgm:spPr/>
      <dgm:t>
        <a:bodyPr/>
        <a:lstStyle/>
        <a:p>
          <a:r>
            <a:rPr lang="en-US" dirty="0" smtClean="0"/>
            <a:t>Progress report meetings</a:t>
          </a:r>
          <a:endParaRPr lang="en-US" dirty="0"/>
        </a:p>
      </dgm:t>
    </dgm:pt>
    <dgm:pt modelId="{CC3C7800-F31F-494C-93C5-C4788875C7E6}" type="parTrans" cxnId="{2477FB98-4310-40D9-BAD5-1E05031D36A2}">
      <dgm:prSet/>
      <dgm:spPr/>
      <dgm:t>
        <a:bodyPr/>
        <a:lstStyle/>
        <a:p>
          <a:endParaRPr lang="en-US"/>
        </a:p>
      </dgm:t>
    </dgm:pt>
    <dgm:pt modelId="{5D799757-7399-465D-9354-174F5051B664}" type="sibTrans" cxnId="{2477FB98-4310-40D9-BAD5-1E05031D36A2}">
      <dgm:prSet/>
      <dgm:spPr/>
      <dgm:t>
        <a:bodyPr/>
        <a:lstStyle/>
        <a:p>
          <a:endParaRPr lang="en-US"/>
        </a:p>
      </dgm:t>
    </dgm:pt>
    <dgm:pt modelId="{8BD9FC50-2422-4B9F-BD51-84674A743DEB}">
      <dgm:prSet phldrT="[Text]"/>
      <dgm:spPr/>
      <dgm:t>
        <a:bodyPr/>
        <a:lstStyle/>
        <a:p>
          <a:r>
            <a:rPr lang="en-US" b="1" dirty="0" smtClean="0">
              <a:solidFill>
                <a:srgbClr val="FFFF00"/>
              </a:solidFill>
            </a:rPr>
            <a:t>Debrief meeting-</a:t>
          </a:r>
          <a:r>
            <a:rPr lang="en-US" dirty="0" smtClean="0"/>
            <a:t>to discuss what was or wasn’t successful about a project</a:t>
          </a:r>
          <a:endParaRPr lang="en-US" dirty="0"/>
        </a:p>
      </dgm:t>
    </dgm:pt>
    <dgm:pt modelId="{3EB20C2B-98A6-47F8-AF3A-E0CF44261772}" type="parTrans" cxnId="{2AC81008-0D1B-472A-9AD2-8B95046CBD27}">
      <dgm:prSet/>
      <dgm:spPr/>
      <dgm:t>
        <a:bodyPr/>
        <a:lstStyle/>
        <a:p>
          <a:endParaRPr lang="en-US"/>
        </a:p>
      </dgm:t>
    </dgm:pt>
    <dgm:pt modelId="{555C99FA-2F27-424A-A68F-91EAD0DAD5B5}" type="sibTrans" cxnId="{2AC81008-0D1B-472A-9AD2-8B95046CBD27}">
      <dgm:prSet/>
      <dgm:spPr/>
      <dgm:t>
        <a:bodyPr/>
        <a:lstStyle/>
        <a:p>
          <a:endParaRPr lang="en-US"/>
        </a:p>
      </dgm:t>
    </dgm:pt>
    <dgm:pt modelId="{0736BF2A-C085-42A7-98B2-10B07A0B98A1}" type="pres">
      <dgm:prSet presAssocID="{04FA63F0-C9C9-45AD-A4D4-FEC8744AD7E7}" presName="diagram" presStyleCnt="0">
        <dgm:presLayoutVars>
          <dgm:dir/>
          <dgm:resizeHandles val="exact"/>
        </dgm:presLayoutVars>
      </dgm:prSet>
      <dgm:spPr/>
      <dgm:t>
        <a:bodyPr/>
        <a:lstStyle/>
        <a:p>
          <a:endParaRPr lang="en-US"/>
        </a:p>
      </dgm:t>
    </dgm:pt>
    <dgm:pt modelId="{AAE84CC6-8F4D-4498-B320-14FDC38F4CDB}" type="pres">
      <dgm:prSet presAssocID="{F7847DE0-8F72-444C-8C6C-52FF93F7CD71}" presName="node" presStyleLbl="node1" presStyleIdx="0" presStyleCnt="5">
        <dgm:presLayoutVars>
          <dgm:bulletEnabled val="1"/>
        </dgm:presLayoutVars>
      </dgm:prSet>
      <dgm:spPr/>
      <dgm:t>
        <a:bodyPr/>
        <a:lstStyle/>
        <a:p>
          <a:endParaRPr lang="en-US"/>
        </a:p>
      </dgm:t>
    </dgm:pt>
    <dgm:pt modelId="{2FABF8E4-2E6E-4C9D-83D6-85F56F4CA67A}" type="pres">
      <dgm:prSet presAssocID="{6685875C-F5BD-4B1C-97CA-980E4099E958}" presName="sibTrans" presStyleCnt="0"/>
      <dgm:spPr/>
    </dgm:pt>
    <dgm:pt modelId="{E132C097-E098-4D1F-AF98-1E6FA734D040}" type="pres">
      <dgm:prSet presAssocID="{F2408050-40DF-4E02-882D-F716584CAF24}" presName="node" presStyleLbl="node1" presStyleIdx="1" presStyleCnt="5">
        <dgm:presLayoutVars>
          <dgm:bulletEnabled val="1"/>
        </dgm:presLayoutVars>
      </dgm:prSet>
      <dgm:spPr/>
      <dgm:t>
        <a:bodyPr/>
        <a:lstStyle/>
        <a:p>
          <a:endParaRPr lang="en-US"/>
        </a:p>
      </dgm:t>
    </dgm:pt>
    <dgm:pt modelId="{C7BB1EBC-23C6-42F6-B845-1F6500EA5BCD}" type="pres">
      <dgm:prSet presAssocID="{E7A0562A-3F35-4DDB-B4F3-A35631F15DCB}" presName="sibTrans" presStyleCnt="0"/>
      <dgm:spPr/>
    </dgm:pt>
    <dgm:pt modelId="{8FC0BD54-1A7E-4BF9-B951-4A76F29B31C0}" type="pres">
      <dgm:prSet presAssocID="{745F8F15-C598-42F5-BEE1-095A67AAF545}" presName="node" presStyleLbl="node1" presStyleIdx="2" presStyleCnt="5">
        <dgm:presLayoutVars>
          <dgm:bulletEnabled val="1"/>
        </dgm:presLayoutVars>
      </dgm:prSet>
      <dgm:spPr/>
      <dgm:t>
        <a:bodyPr/>
        <a:lstStyle/>
        <a:p>
          <a:endParaRPr lang="en-US"/>
        </a:p>
      </dgm:t>
    </dgm:pt>
    <dgm:pt modelId="{34736D3B-968A-46BE-B1ED-294569FC9EA2}" type="pres">
      <dgm:prSet presAssocID="{D8007D6E-C97A-4209-B765-FCA5A010A92D}" presName="sibTrans" presStyleCnt="0"/>
      <dgm:spPr/>
    </dgm:pt>
    <dgm:pt modelId="{439BA9BC-83DB-437F-BF26-74254F631641}" type="pres">
      <dgm:prSet presAssocID="{F6EFE85D-3078-48E9-8F6B-6BF6E3DB64F0}" presName="node" presStyleLbl="node1" presStyleIdx="3" presStyleCnt="5">
        <dgm:presLayoutVars>
          <dgm:bulletEnabled val="1"/>
        </dgm:presLayoutVars>
      </dgm:prSet>
      <dgm:spPr/>
      <dgm:t>
        <a:bodyPr/>
        <a:lstStyle/>
        <a:p>
          <a:endParaRPr lang="en-US"/>
        </a:p>
      </dgm:t>
    </dgm:pt>
    <dgm:pt modelId="{DDFFC8D4-A71D-49F8-ADE1-93E2EACE481B}" type="pres">
      <dgm:prSet presAssocID="{5D799757-7399-465D-9354-174F5051B664}" presName="sibTrans" presStyleCnt="0"/>
      <dgm:spPr/>
    </dgm:pt>
    <dgm:pt modelId="{A56AB90F-6540-4981-A40F-E38C62C25171}" type="pres">
      <dgm:prSet presAssocID="{8BD9FC50-2422-4B9F-BD51-84674A743DEB}" presName="node" presStyleLbl="node1" presStyleIdx="4" presStyleCnt="5">
        <dgm:presLayoutVars>
          <dgm:bulletEnabled val="1"/>
        </dgm:presLayoutVars>
      </dgm:prSet>
      <dgm:spPr/>
      <dgm:t>
        <a:bodyPr/>
        <a:lstStyle/>
        <a:p>
          <a:endParaRPr lang="en-US"/>
        </a:p>
      </dgm:t>
    </dgm:pt>
  </dgm:ptLst>
  <dgm:cxnLst>
    <dgm:cxn modelId="{236A149F-6B5A-4CC0-8108-EABFAE87BCAB}" type="presOf" srcId="{04FA63F0-C9C9-45AD-A4D4-FEC8744AD7E7}" destId="{0736BF2A-C085-42A7-98B2-10B07A0B98A1}" srcOrd="0" destOrd="0" presId="urn:microsoft.com/office/officeart/2005/8/layout/default"/>
    <dgm:cxn modelId="{BDDADCB8-0681-4815-B435-4150DE55F2AB}" type="presOf" srcId="{8BD9FC50-2422-4B9F-BD51-84674A743DEB}" destId="{A56AB90F-6540-4981-A40F-E38C62C25171}" srcOrd="0" destOrd="0" presId="urn:microsoft.com/office/officeart/2005/8/layout/default"/>
    <dgm:cxn modelId="{2477FB98-4310-40D9-BAD5-1E05031D36A2}" srcId="{04FA63F0-C9C9-45AD-A4D4-FEC8744AD7E7}" destId="{F6EFE85D-3078-48E9-8F6B-6BF6E3DB64F0}" srcOrd="3" destOrd="0" parTransId="{CC3C7800-F31F-494C-93C5-C4788875C7E6}" sibTransId="{5D799757-7399-465D-9354-174F5051B664}"/>
    <dgm:cxn modelId="{2AC81008-0D1B-472A-9AD2-8B95046CBD27}" srcId="{04FA63F0-C9C9-45AD-A4D4-FEC8744AD7E7}" destId="{8BD9FC50-2422-4B9F-BD51-84674A743DEB}" srcOrd="4" destOrd="0" parTransId="{3EB20C2B-98A6-47F8-AF3A-E0CF44261772}" sibTransId="{555C99FA-2F27-424A-A68F-91EAD0DAD5B5}"/>
    <dgm:cxn modelId="{1FE22854-A460-4C47-9CBF-FD3F470554EE}" srcId="{04FA63F0-C9C9-45AD-A4D4-FEC8744AD7E7}" destId="{745F8F15-C598-42F5-BEE1-095A67AAF545}" srcOrd="2" destOrd="0" parTransId="{9E8B7925-0BF0-4404-B504-B7CCB8083736}" sibTransId="{D8007D6E-C97A-4209-B765-FCA5A010A92D}"/>
    <dgm:cxn modelId="{EAA59643-B772-4026-B02D-FF75C1867E04}" type="presOf" srcId="{F6EFE85D-3078-48E9-8F6B-6BF6E3DB64F0}" destId="{439BA9BC-83DB-437F-BF26-74254F631641}" srcOrd="0" destOrd="0" presId="urn:microsoft.com/office/officeart/2005/8/layout/default"/>
    <dgm:cxn modelId="{A78F70BD-350B-4EF1-9527-77BBC39519F7}" type="presOf" srcId="{F7847DE0-8F72-444C-8C6C-52FF93F7CD71}" destId="{AAE84CC6-8F4D-4498-B320-14FDC38F4CDB}" srcOrd="0" destOrd="0" presId="urn:microsoft.com/office/officeart/2005/8/layout/default"/>
    <dgm:cxn modelId="{D74AD598-1F4F-499A-88B0-C0987B4CFAAB}" srcId="{04FA63F0-C9C9-45AD-A4D4-FEC8744AD7E7}" destId="{F2408050-40DF-4E02-882D-F716584CAF24}" srcOrd="1" destOrd="0" parTransId="{41D46BA4-BB8D-4EBC-ABF3-23BF41F670B8}" sibTransId="{E7A0562A-3F35-4DDB-B4F3-A35631F15DCB}"/>
    <dgm:cxn modelId="{DF70F805-54EB-47DA-A08E-CC4D0CA7F5F4}" srcId="{04FA63F0-C9C9-45AD-A4D4-FEC8744AD7E7}" destId="{F7847DE0-8F72-444C-8C6C-52FF93F7CD71}" srcOrd="0" destOrd="0" parTransId="{1C51203E-8BC5-4F44-A1C0-178F99D7DCC3}" sibTransId="{6685875C-F5BD-4B1C-97CA-980E4099E958}"/>
    <dgm:cxn modelId="{34CB62D8-DD61-458F-AFB5-5968A178A576}" type="presOf" srcId="{F2408050-40DF-4E02-882D-F716584CAF24}" destId="{E132C097-E098-4D1F-AF98-1E6FA734D040}" srcOrd="0" destOrd="0" presId="urn:microsoft.com/office/officeart/2005/8/layout/default"/>
    <dgm:cxn modelId="{DBC59F6E-6685-4250-9927-1424EE564D80}" type="presOf" srcId="{745F8F15-C598-42F5-BEE1-095A67AAF545}" destId="{8FC0BD54-1A7E-4BF9-B951-4A76F29B31C0}" srcOrd="0" destOrd="0" presId="urn:microsoft.com/office/officeart/2005/8/layout/default"/>
    <dgm:cxn modelId="{F6FC4419-0587-44EF-A244-73C7772D7C11}" type="presParOf" srcId="{0736BF2A-C085-42A7-98B2-10B07A0B98A1}" destId="{AAE84CC6-8F4D-4498-B320-14FDC38F4CDB}" srcOrd="0" destOrd="0" presId="urn:microsoft.com/office/officeart/2005/8/layout/default"/>
    <dgm:cxn modelId="{149DD9A9-9714-4A06-ADC8-E604DC085DC4}" type="presParOf" srcId="{0736BF2A-C085-42A7-98B2-10B07A0B98A1}" destId="{2FABF8E4-2E6E-4C9D-83D6-85F56F4CA67A}" srcOrd="1" destOrd="0" presId="urn:microsoft.com/office/officeart/2005/8/layout/default"/>
    <dgm:cxn modelId="{F5DF84E2-A3BA-4AC2-B392-7636331AAF6A}" type="presParOf" srcId="{0736BF2A-C085-42A7-98B2-10B07A0B98A1}" destId="{E132C097-E098-4D1F-AF98-1E6FA734D040}" srcOrd="2" destOrd="0" presId="urn:microsoft.com/office/officeart/2005/8/layout/default"/>
    <dgm:cxn modelId="{C9413204-8CF5-44BF-BEB8-09C2BFCE17D7}" type="presParOf" srcId="{0736BF2A-C085-42A7-98B2-10B07A0B98A1}" destId="{C7BB1EBC-23C6-42F6-B845-1F6500EA5BCD}" srcOrd="3" destOrd="0" presId="urn:microsoft.com/office/officeart/2005/8/layout/default"/>
    <dgm:cxn modelId="{690D2B7F-578D-4FD3-9417-17B54D92A0C6}" type="presParOf" srcId="{0736BF2A-C085-42A7-98B2-10B07A0B98A1}" destId="{8FC0BD54-1A7E-4BF9-B951-4A76F29B31C0}" srcOrd="4" destOrd="0" presId="urn:microsoft.com/office/officeart/2005/8/layout/default"/>
    <dgm:cxn modelId="{E9A9DD64-4FDE-4056-B85F-ACB15E8A4A37}" type="presParOf" srcId="{0736BF2A-C085-42A7-98B2-10B07A0B98A1}" destId="{34736D3B-968A-46BE-B1ED-294569FC9EA2}" srcOrd="5" destOrd="0" presId="urn:microsoft.com/office/officeart/2005/8/layout/default"/>
    <dgm:cxn modelId="{30535AEB-AC91-409C-B097-5FC42E8C033A}" type="presParOf" srcId="{0736BF2A-C085-42A7-98B2-10B07A0B98A1}" destId="{439BA9BC-83DB-437F-BF26-74254F631641}" srcOrd="6" destOrd="0" presId="urn:microsoft.com/office/officeart/2005/8/layout/default"/>
    <dgm:cxn modelId="{E433400A-7E9D-4D5D-B88E-54FCB368DF18}" type="presParOf" srcId="{0736BF2A-C085-42A7-98B2-10B07A0B98A1}" destId="{DDFFC8D4-A71D-49F8-ADE1-93E2EACE481B}" srcOrd="7" destOrd="0" presId="urn:microsoft.com/office/officeart/2005/8/layout/default"/>
    <dgm:cxn modelId="{8890801E-F3ED-4C1B-B6E0-595AE09BC39E}" type="presParOf" srcId="{0736BF2A-C085-42A7-98B2-10B07A0B98A1}" destId="{A56AB90F-6540-4981-A40F-E38C62C2517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F2809-BEF5-4484-B778-8CE879CE66C9}"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E2EE9FCC-DF2A-4651-89FF-0DFCAF56328C}">
      <dgm:prSet phldrT="[Text]"/>
      <dgm:spPr/>
      <dgm:t>
        <a:bodyPr/>
        <a:lstStyle/>
        <a:p>
          <a:r>
            <a:rPr lang="en-US" b="1" dirty="0" smtClean="0">
              <a:solidFill>
                <a:srgbClr val="FFFF00"/>
              </a:solidFill>
            </a:rPr>
            <a:t>Decision-making meeting-</a:t>
          </a:r>
          <a:r>
            <a:rPr lang="en-US" dirty="0" smtClean="0"/>
            <a:t>to reach agreement on one or more issues</a:t>
          </a:r>
          <a:endParaRPr lang="en-US" dirty="0"/>
        </a:p>
      </dgm:t>
    </dgm:pt>
    <dgm:pt modelId="{2BC36CC9-4DF8-470F-93F5-0F708581AD35}" type="parTrans" cxnId="{FF1FB964-5015-4FEC-BAED-254B4754C0E7}">
      <dgm:prSet/>
      <dgm:spPr/>
      <dgm:t>
        <a:bodyPr/>
        <a:lstStyle/>
        <a:p>
          <a:endParaRPr lang="en-US"/>
        </a:p>
      </dgm:t>
    </dgm:pt>
    <dgm:pt modelId="{792C758E-5BE7-4E8C-AEAB-F7AEE8D3F58F}" type="sibTrans" cxnId="{FF1FB964-5015-4FEC-BAED-254B4754C0E7}">
      <dgm:prSet/>
      <dgm:spPr/>
      <dgm:t>
        <a:bodyPr/>
        <a:lstStyle/>
        <a:p>
          <a:endParaRPr lang="en-US"/>
        </a:p>
      </dgm:t>
    </dgm:pt>
    <dgm:pt modelId="{D75A692D-741B-47D2-B85A-08E6036A4F43}">
      <dgm:prSet phldrT="[Text]"/>
      <dgm:spPr/>
      <dgm:t>
        <a:bodyPr/>
        <a:lstStyle/>
        <a:p>
          <a:r>
            <a:rPr lang="en-US" b="1" dirty="0" smtClean="0">
              <a:solidFill>
                <a:srgbClr val="FFFF00"/>
              </a:solidFill>
            </a:rPr>
            <a:t>Brainstorming meeting-to </a:t>
          </a:r>
          <a:r>
            <a:rPr lang="en-US" dirty="0" smtClean="0"/>
            <a:t>think or share new ideas about a topic or to solve a problem</a:t>
          </a:r>
          <a:endParaRPr lang="en-US" dirty="0"/>
        </a:p>
      </dgm:t>
    </dgm:pt>
    <dgm:pt modelId="{890A8FFD-9E82-4D77-8BA5-4A632D08D948}" type="parTrans" cxnId="{5275C083-7D0B-4015-8E02-B5A7C0CABB3A}">
      <dgm:prSet/>
      <dgm:spPr/>
      <dgm:t>
        <a:bodyPr/>
        <a:lstStyle/>
        <a:p>
          <a:endParaRPr lang="en-US"/>
        </a:p>
      </dgm:t>
    </dgm:pt>
    <dgm:pt modelId="{7B0C2A2F-5862-4051-9537-CEB66DF85CAE}" type="sibTrans" cxnId="{5275C083-7D0B-4015-8E02-B5A7C0CABB3A}">
      <dgm:prSet/>
      <dgm:spPr/>
      <dgm:t>
        <a:bodyPr/>
        <a:lstStyle/>
        <a:p>
          <a:endParaRPr lang="en-US"/>
        </a:p>
      </dgm:t>
    </dgm:pt>
    <dgm:pt modelId="{BFC3D996-F3D2-47DB-8AA9-EC764F98FA2E}">
      <dgm:prSet phldrT="[Text]"/>
      <dgm:spPr/>
      <dgm:t>
        <a:bodyPr/>
        <a:lstStyle/>
        <a:p>
          <a:r>
            <a:rPr lang="en-US" b="1" dirty="0" smtClean="0">
              <a:solidFill>
                <a:srgbClr val="FFFF00"/>
              </a:solidFill>
            </a:rPr>
            <a:t>Delegate work meeting-</a:t>
          </a:r>
          <a:r>
            <a:rPr lang="en-US" dirty="0" smtClean="0"/>
            <a:t>to assign tasks to people, giving details</a:t>
          </a:r>
          <a:endParaRPr lang="en-US" dirty="0"/>
        </a:p>
      </dgm:t>
    </dgm:pt>
    <dgm:pt modelId="{D57D6DD2-F90C-45EF-9065-8E495C832160}" type="parTrans" cxnId="{F5F9DFD2-1DBB-4572-9F7A-155C4D000A84}">
      <dgm:prSet/>
      <dgm:spPr/>
      <dgm:t>
        <a:bodyPr/>
        <a:lstStyle/>
        <a:p>
          <a:endParaRPr lang="en-US"/>
        </a:p>
      </dgm:t>
    </dgm:pt>
    <dgm:pt modelId="{97777044-A79B-4660-AE6F-6B07960F696B}" type="sibTrans" cxnId="{F5F9DFD2-1DBB-4572-9F7A-155C4D000A84}">
      <dgm:prSet/>
      <dgm:spPr/>
      <dgm:t>
        <a:bodyPr/>
        <a:lstStyle/>
        <a:p>
          <a:endParaRPr lang="en-US"/>
        </a:p>
      </dgm:t>
    </dgm:pt>
    <dgm:pt modelId="{7351DC9F-A7B9-4B50-B1B9-6B92723F3A49}">
      <dgm:prSet phldrT="[Text]"/>
      <dgm:spPr/>
      <dgm:t>
        <a:bodyPr/>
        <a:lstStyle/>
        <a:p>
          <a:r>
            <a:rPr lang="en-US" b="1" dirty="0" smtClean="0">
              <a:solidFill>
                <a:srgbClr val="FFFF00"/>
              </a:solidFill>
            </a:rPr>
            <a:t>Persuasive meeting-to </a:t>
          </a:r>
          <a:r>
            <a:rPr lang="en-US" dirty="0" smtClean="0"/>
            <a:t>achieve group consensus and gain support for a course of action</a:t>
          </a:r>
          <a:endParaRPr lang="en-US" dirty="0"/>
        </a:p>
      </dgm:t>
    </dgm:pt>
    <dgm:pt modelId="{C4B7264B-490B-45EB-80E6-6AE5F30727A9}" type="parTrans" cxnId="{DE55F5F6-E662-43EC-9E6A-18CDB194A574}">
      <dgm:prSet/>
      <dgm:spPr/>
      <dgm:t>
        <a:bodyPr/>
        <a:lstStyle/>
        <a:p>
          <a:endParaRPr lang="en-US"/>
        </a:p>
      </dgm:t>
    </dgm:pt>
    <dgm:pt modelId="{0FA3D368-E668-4632-868E-279198BFF1E3}" type="sibTrans" cxnId="{DE55F5F6-E662-43EC-9E6A-18CDB194A574}">
      <dgm:prSet/>
      <dgm:spPr/>
      <dgm:t>
        <a:bodyPr/>
        <a:lstStyle/>
        <a:p>
          <a:endParaRPr lang="en-US"/>
        </a:p>
      </dgm:t>
    </dgm:pt>
    <dgm:pt modelId="{7DE4058B-A670-4752-AD1B-87438FB4FD8C}" type="pres">
      <dgm:prSet presAssocID="{023F2809-BEF5-4484-B778-8CE879CE66C9}" presName="diagram" presStyleCnt="0">
        <dgm:presLayoutVars>
          <dgm:dir/>
          <dgm:resizeHandles val="exact"/>
        </dgm:presLayoutVars>
      </dgm:prSet>
      <dgm:spPr/>
      <dgm:t>
        <a:bodyPr/>
        <a:lstStyle/>
        <a:p>
          <a:endParaRPr lang="en-US"/>
        </a:p>
      </dgm:t>
    </dgm:pt>
    <dgm:pt modelId="{98A084D9-C2C2-46E5-8740-F6D75F4DB08C}" type="pres">
      <dgm:prSet presAssocID="{E2EE9FCC-DF2A-4651-89FF-0DFCAF56328C}" presName="node" presStyleLbl="node1" presStyleIdx="0" presStyleCnt="4">
        <dgm:presLayoutVars>
          <dgm:bulletEnabled val="1"/>
        </dgm:presLayoutVars>
      </dgm:prSet>
      <dgm:spPr/>
      <dgm:t>
        <a:bodyPr/>
        <a:lstStyle/>
        <a:p>
          <a:endParaRPr lang="en-US"/>
        </a:p>
      </dgm:t>
    </dgm:pt>
    <dgm:pt modelId="{A145AC72-273F-402D-AA8E-D4F0F89E462D}" type="pres">
      <dgm:prSet presAssocID="{792C758E-5BE7-4E8C-AEAB-F7AEE8D3F58F}" presName="sibTrans" presStyleCnt="0"/>
      <dgm:spPr/>
    </dgm:pt>
    <dgm:pt modelId="{B829E9A6-F985-4A42-8018-ED4CAF3E9889}" type="pres">
      <dgm:prSet presAssocID="{D75A692D-741B-47D2-B85A-08E6036A4F43}" presName="node" presStyleLbl="node1" presStyleIdx="1" presStyleCnt="4">
        <dgm:presLayoutVars>
          <dgm:bulletEnabled val="1"/>
        </dgm:presLayoutVars>
      </dgm:prSet>
      <dgm:spPr/>
      <dgm:t>
        <a:bodyPr/>
        <a:lstStyle/>
        <a:p>
          <a:endParaRPr lang="en-US"/>
        </a:p>
      </dgm:t>
    </dgm:pt>
    <dgm:pt modelId="{91308696-2F44-467D-8881-472F703031DA}" type="pres">
      <dgm:prSet presAssocID="{7B0C2A2F-5862-4051-9537-CEB66DF85CAE}" presName="sibTrans" presStyleCnt="0"/>
      <dgm:spPr/>
    </dgm:pt>
    <dgm:pt modelId="{3D108B69-FB4A-4F12-AB02-350FE04F164A}" type="pres">
      <dgm:prSet presAssocID="{BFC3D996-F3D2-47DB-8AA9-EC764F98FA2E}" presName="node" presStyleLbl="node1" presStyleIdx="2" presStyleCnt="4">
        <dgm:presLayoutVars>
          <dgm:bulletEnabled val="1"/>
        </dgm:presLayoutVars>
      </dgm:prSet>
      <dgm:spPr/>
      <dgm:t>
        <a:bodyPr/>
        <a:lstStyle/>
        <a:p>
          <a:endParaRPr lang="en-US"/>
        </a:p>
      </dgm:t>
    </dgm:pt>
    <dgm:pt modelId="{0F1EC970-BA53-4DE4-BA43-AEAED029B6D5}" type="pres">
      <dgm:prSet presAssocID="{97777044-A79B-4660-AE6F-6B07960F696B}" presName="sibTrans" presStyleCnt="0"/>
      <dgm:spPr/>
    </dgm:pt>
    <dgm:pt modelId="{E3167F1D-CD20-4CE3-BD15-1DBED5DC12A3}" type="pres">
      <dgm:prSet presAssocID="{7351DC9F-A7B9-4B50-B1B9-6B92723F3A49}" presName="node" presStyleLbl="node1" presStyleIdx="3" presStyleCnt="4">
        <dgm:presLayoutVars>
          <dgm:bulletEnabled val="1"/>
        </dgm:presLayoutVars>
      </dgm:prSet>
      <dgm:spPr/>
      <dgm:t>
        <a:bodyPr/>
        <a:lstStyle/>
        <a:p>
          <a:endParaRPr lang="en-US"/>
        </a:p>
      </dgm:t>
    </dgm:pt>
  </dgm:ptLst>
  <dgm:cxnLst>
    <dgm:cxn modelId="{FF1FB964-5015-4FEC-BAED-254B4754C0E7}" srcId="{023F2809-BEF5-4484-B778-8CE879CE66C9}" destId="{E2EE9FCC-DF2A-4651-89FF-0DFCAF56328C}" srcOrd="0" destOrd="0" parTransId="{2BC36CC9-4DF8-470F-93F5-0F708581AD35}" sibTransId="{792C758E-5BE7-4E8C-AEAB-F7AEE8D3F58F}"/>
    <dgm:cxn modelId="{2D7C503E-7397-42BF-861B-B8429751AE58}" type="presOf" srcId="{E2EE9FCC-DF2A-4651-89FF-0DFCAF56328C}" destId="{98A084D9-C2C2-46E5-8740-F6D75F4DB08C}" srcOrd="0" destOrd="0" presId="urn:microsoft.com/office/officeart/2005/8/layout/default"/>
    <dgm:cxn modelId="{F5F9DFD2-1DBB-4572-9F7A-155C4D000A84}" srcId="{023F2809-BEF5-4484-B778-8CE879CE66C9}" destId="{BFC3D996-F3D2-47DB-8AA9-EC764F98FA2E}" srcOrd="2" destOrd="0" parTransId="{D57D6DD2-F90C-45EF-9065-8E495C832160}" sibTransId="{97777044-A79B-4660-AE6F-6B07960F696B}"/>
    <dgm:cxn modelId="{5E2D9ECD-B510-4F55-B789-93F08534F97C}" type="presOf" srcId="{BFC3D996-F3D2-47DB-8AA9-EC764F98FA2E}" destId="{3D108B69-FB4A-4F12-AB02-350FE04F164A}" srcOrd="0" destOrd="0" presId="urn:microsoft.com/office/officeart/2005/8/layout/default"/>
    <dgm:cxn modelId="{8DD83400-0886-4957-8744-4585BD9DC457}" type="presOf" srcId="{7351DC9F-A7B9-4B50-B1B9-6B92723F3A49}" destId="{E3167F1D-CD20-4CE3-BD15-1DBED5DC12A3}" srcOrd="0" destOrd="0" presId="urn:microsoft.com/office/officeart/2005/8/layout/default"/>
    <dgm:cxn modelId="{B0EC36CB-B359-4C50-AFC9-90D200446E91}" type="presOf" srcId="{D75A692D-741B-47D2-B85A-08E6036A4F43}" destId="{B829E9A6-F985-4A42-8018-ED4CAF3E9889}" srcOrd="0" destOrd="0" presId="urn:microsoft.com/office/officeart/2005/8/layout/default"/>
    <dgm:cxn modelId="{DE55F5F6-E662-43EC-9E6A-18CDB194A574}" srcId="{023F2809-BEF5-4484-B778-8CE879CE66C9}" destId="{7351DC9F-A7B9-4B50-B1B9-6B92723F3A49}" srcOrd="3" destOrd="0" parTransId="{C4B7264B-490B-45EB-80E6-6AE5F30727A9}" sibTransId="{0FA3D368-E668-4632-868E-279198BFF1E3}"/>
    <dgm:cxn modelId="{48D8D257-E600-4C71-A786-43E80B67D155}" type="presOf" srcId="{023F2809-BEF5-4484-B778-8CE879CE66C9}" destId="{7DE4058B-A670-4752-AD1B-87438FB4FD8C}" srcOrd="0" destOrd="0" presId="urn:microsoft.com/office/officeart/2005/8/layout/default"/>
    <dgm:cxn modelId="{5275C083-7D0B-4015-8E02-B5A7C0CABB3A}" srcId="{023F2809-BEF5-4484-B778-8CE879CE66C9}" destId="{D75A692D-741B-47D2-B85A-08E6036A4F43}" srcOrd="1" destOrd="0" parTransId="{890A8FFD-9E82-4D77-8BA5-4A632D08D948}" sibTransId="{7B0C2A2F-5862-4051-9537-CEB66DF85CAE}"/>
    <dgm:cxn modelId="{62DF5E73-9EEE-4AC3-953F-57270E64426C}" type="presParOf" srcId="{7DE4058B-A670-4752-AD1B-87438FB4FD8C}" destId="{98A084D9-C2C2-46E5-8740-F6D75F4DB08C}" srcOrd="0" destOrd="0" presId="urn:microsoft.com/office/officeart/2005/8/layout/default"/>
    <dgm:cxn modelId="{44CB7BF0-C1FB-49C8-9467-7CFB12F4115F}" type="presParOf" srcId="{7DE4058B-A670-4752-AD1B-87438FB4FD8C}" destId="{A145AC72-273F-402D-AA8E-D4F0F89E462D}" srcOrd="1" destOrd="0" presId="urn:microsoft.com/office/officeart/2005/8/layout/default"/>
    <dgm:cxn modelId="{706F6265-4F94-490A-A6CC-43B0413FC3FF}" type="presParOf" srcId="{7DE4058B-A670-4752-AD1B-87438FB4FD8C}" destId="{B829E9A6-F985-4A42-8018-ED4CAF3E9889}" srcOrd="2" destOrd="0" presId="urn:microsoft.com/office/officeart/2005/8/layout/default"/>
    <dgm:cxn modelId="{F7E51B95-BCB1-476B-8510-F0E9EC74D009}" type="presParOf" srcId="{7DE4058B-A670-4752-AD1B-87438FB4FD8C}" destId="{91308696-2F44-467D-8881-472F703031DA}" srcOrd="3" destOrd="0" presId="urn:microsoft.com/office/officeart/2005/8/layout/default"/>
    <dgm:cxn modelId="{3767E068-AFE8-43CE-AE59-8C8AE1B1819F}" type="presParOf" srcId="{7DE4058B-A670-4752-AD1B-87438FB4FD8C}" destId="{3D108B69-FB4A-4F12-AB02-350FE04F164A}" srcOrd="4" destOrd="0" presId="urn:microsoft.com/office/officeart/2005/8/layout/default"/>
    <dgm:cxn modelId="{E047369F-A6FF-48FB-B24B-17E33C0463AF}" type="presParOf" srcId="{7DE4058B-A670-4752-AD1B-87438FB4FD8C}" destId="{0F1EC970-BA53-4DE4-BA43-AEAED029B6D5}" srcOrd="5" destOrd="0" presId="urn:microsoft.com/office/officeart/2005/8/layout/default"/>
    <dgm:cxn modelId="{F1E4A987-E9EF-4047-9E20-F1B9583113F7}" type="presParOf" srcId="{7DE4058B-A670-4752-AD1B-87438FB4FD8C}" destId="{E3167F1D-CD20-4CE3-BD15-1DBED5DC12A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7C3BA4-4BEF-4511-86FC-2C4EBACC0DC7}" type="doc">
      <dgm:prSet loTypeId="urn:microsoft.com/office/officeart/2005/8/layout/pyramid2" loCatId="list" qsTypeId="urn:microsoft.com/office/officeart/2005/8/quickstyle/simple1" qsCatId="simple" csTypeId="urn:microsoft.com/office/officeart/2005/8/colors/colorful1" csCatId="colorful" phldr="1"/>
      <dgm:spPr/>
    </dgm:pt>
    <dgm:pt modelId="{B2C2B234-9304-4B21-8775-65F5B7A0087D}">
      <dgm:prSet phldrT="[Text]" custT="1"/>
      <dgm:spPr/>
      <dgm:t>
        <a:bodyPr/>
        <a:lstStyle/>
        <a:p>
          <a:r>
            <a:rPr lang="en-US" sz="1800" dirty="0" smtClean="0"/>
            <a:t>Agenda is prepared.</a:t>
          </a:r>
          <a:endParaRPr lang="en-US" sz="1800" dirty="0"/>
        </a:p>
      </dgm:t>
    </dgm:pt>
    <dgm:pt modelId="{12BE2804-252A-4F98-B3F6-10DB34FBB8E7}" type="parTrans" cxnId="{22961285-018C-48C6-8069-324D1C416609}">
      <dgm:prSet/>
      <dgm:spPr/>
      <dgm:t>
        <a:bodyPr/>
        <a:lstStyle/>
        <a:p>
          <a:endParaRPr lang="en-US"/>
        </a:p>
      </dgm:t>
    </dgm:pt>
    <dgm:pt modelId="{C9861527-9504-4FDE-89C8-3B63A42850A6}" type="sibTrans" cxnId="{22961285-018C-48C6-8069-324D1C416609}">
      <dgm:prSet/>
      <dgm:spPr/>
      <dgm:t>
        <a:bodyPr/>
        <a:lstStyle/>
        <a:p>
          <a:endParaRPr lang="en-US"/>
        </a:p>
      </dgm:t>
    </dgm:pt>
    <dgm:pt modelId="{46693686-A490-4DA2-98D0-DF639FEA3975}">
      <dgm:prSet phldrT="[Text]" custT="1"/>
      <dgm:spPr/>
      <dgm:t>
        <a:bodyPr/>
        <a:lstStyle/>
        <a:p>
          <a:r>
            <a:rPr lang="en-US" sz="1800" dirty="0" smtClean="0"/>
            <a:t>Participants come prepared.</a:t>
          </a:r>
          <a:endParaRPr lang="en-US" sz="1800" dirty="0"/>
        </a:p>
      </dgm:t>
    </dgm:pt>
    <dgm:pt modelId="{5F1A1D94-15D3-4270-B4EB-A1AC9853824C}" type="parTrans" cxnId="{C1169480-5AE3-4ED5-B6EA-B66CB9CD0149}">
      <dgm:prSet/>
      <dgm:spPr/>
      <dgm:t>
        <a:bodyPr/>
        <a:lstStyle/>
        <a:p>
          <a:endParaRPr lang="en-US"/>
        </a:p>
      </dgm:t>
    </dgm:pt>
    <dgm:pt modelId="{54BCD2D0-A658-4170-89BE-A4C5111B8AAC}" type="sibTrans" cxnId="{C1169480-5AE3-4ED5-B6EA-B66CB9CD0149}">
      <dgm:prSet/>
      <dgm:spPr/>
      <dgm:t>
        <a:bodyPr/>
        <a:lstStyle/>
        <a:p>
          <a:endParaRPr lang="en-US"/>
        </a:p>
      </dgm:t>
    </dgm:pt>
    <dgm:pt modelId="{C7ADB78B-E0C5-4664-A1EB-2C0D68469223}">
      <dgm:prSet phldrT="[Text]" custT="1"/>
      <dgm:spPr/>
      <dgm:t>
        <a:bodyPr/>
        <a:lstStyle/>
        <a:p>
          <a:r>
            <a:rPr lang="en-US" sz="1800" dirty="0" smtClean="0"/>
            <a:t>Chair runs the meeting effectively.</a:t>
          </a:r>
          <a:endParaRPr lang="en-US" sz="1800" dirty="0"/>
        </a:p>
      </dgm:t>
    </dgm:pt>
    <dgm:pt modelId="{BE6A8D49-25D5-4369-9C1A-33AAF6E615D8}" type="parTrans" cxnId="{7B0635B7-833C-4583-826C-6CCBC8A2A1D1}">
      <dgm:prSet/>
      <dgm:spPr/>
      <dgm:t>
        <a:bodyPr/>
        <a:lstStyle/>
        <a:p>
          <a:endParaRPr lang="en-US"/>
        </a:p>
      </dgm:t>
    </dgm:pt>
    <dgm:pt modelId="{6EBB890E-50A8-467F-917E-AD6B150FCEB5}" type="sibTrans" cxnId="{7B0635B7-833C-4583-826C-6CCBC8A2A1D1}">
      <dgm:prSet/>
      <dgm:spPr/>
      <dgm:t>
        <a:bodyPr/>
        <a:lstStyle/>
        <a:p>
          <a:endParaRPr lang="en-US"/>
        </a:p>
      </dgm:t>
    </dgm:pt>
    <dgm:pt modelId="{D9F10059-6985-4EA4-9F4F-3AB718C02044}">
      <dgm:prSet phldrT="[Text]" custT="1"/>
      <dgm:spPr/>
      <dgm:t>
        <a:bodyPr/>
        <a:lstStyle/>
        <a:p>
          <a:r>
            <a:rPr lang="en-US" sz="1800" dirty="0" smtClean="0"/>
            <a:t>No deviation from agenda</a:t>
          </a:r>
          <a:endParaRPr lang="en-US" sz="1800" dirty="0"/>
        </a:p>
      </dgm:t>
    </dgm:pt>
    <dgm:pt modelId="{2DD9DD68-A54D-45A5-9CF7-D4216CDD4E71}" type="parTrans" cxnId="{33C738F9-2D39-4AEE-B283-E73D7C7AEBF5}">
      <dgm:prSet/>
      <dgm:spPr/>
      <dgm:t>
        <a:bodyPr/>
        <a:lstStyle/>
        <a:p>
          <a:endParaRPr lang="en-US"/>
        </a:p>
      </dgm:t>
    </dgm:pt>
    <dgm:pt modelId="{0B95E96A-C7CB-42F8-B736-0D87FA7083AE}" type="sibTrans" cxnId="{33C738F9-2D39-4AEE-B283-E73D7C7AEBF5}">
      <dgm:prSet/>
      <dgm:spPr/>
      <dgm:t>
        <a:bodyPr/>
        <a:lstStyle/>
        <a:p>
          <a:endParaRPr lang="en-US"/>
        </a:p>
      </dgm:t>
    </dgm:pt>
    <dgm:pt modelId="{65669ABD-BFD7-4CC1-8BD5-99786B449B2C}">
      <dgm:prSet phldrT="[Text]" custT="1"/>
      <dgm:spPr/>
      <dgm:t>
        <a:bodyPr/>
        <a:lstStyle/>
        <a:p>
          <a:r>
            <a:rPr lang="en-US" sz="1800" dirty="0" smtClean="0"/>
            <a:t>Honorable behavior</a:t>
          </a:r>
          <a:endParaRPr lang="en-US" sz="1800" dirty="0"/>
        </a:p>
      </dgm:t>
    </dgm:pt>
    <dgm:pt modelId="{8BD5DFC4-2F18-4125-9FF5-7277F3EA737B}" type="parTrans" cxnId="{0BFD8078-3BA9-4150-8826-99A72B9EFCA5}">
      <dgm:prSet/>
      <dgm:spPr/>
      <dgm:t>
        <a:bodyPr/>
        <a:lstStyle/>
        <a:p>
          <a:endParaRPr lang="en-US"/>
        </a:p>
      </dgm:t>
    </dgm:pt>
    <dgm:pt modelId="{04F2DFD3-7DCA-4B9A-8DC0-B23CA6437E22}" type="sibTrans" cxnId="{0BFD8078-3BA9-4150-8826-99A72B9EFCA5}">
      <dgm:prSet/>
      <dgm:spPr/>
      <dgm:t>
        <a:bodyPr/>
        <a:lstStyle/>
        <a:p>
          <a:endParaRPr lang="en-US"/>
        </a:p>
      </dgm:t>
    </dgm:pt>
    <dgm:pt modelId="{7E669322-1835-4FE5-BB0F-D81DF3F8CD3B}">
      <dgm:prSet phldrT="[Text]" custT="1"/>
      <dgm:spPr/>
      <dgm:t>
        <a:bodyPr/>
        <a:lstStyle/>
        <a:p>
          <a:r>
            <a:rPr lang="en-US" sz="1800" dirty="0" smtClean="0"/>
            <a:t>Suitable venue</a:t>
          </a:r>
          <a:endParaRPr lang="en-US" sz="1800" dirty="0"/>
        </a:p>
      </dgm:t>
    </dgm:pt>
    <dgm:pt modelId="{8D467885-6B69-498B-B994-5611649353D3}" type="parTrans" cxnId="{7D8067CA-BA7E-4FB5-8E37-94C0B70AA9F9}">
      <dgm:prSet/>
      <dgm:spPr/>
      <dgm:t>
        <a:bodyPr/>
        <a:lstStyle/>
        <a:p>
          <a:endParaRPr lang="en-US"/>
        </a:p>
      </dgm:t>
    </dgm:pt>
    <dgm:pt modelId="{37F7AA2A-E9E8-473D-93A5-5D139554CD0C}" type="sibTrans" cxnId="{7D8067CA-BA7E-4FB5-8E37-94C0B70AA9F9}">
      <dgm:prSet/>
      <dgm:spPr/>
      <dgm:t>
        <a:bodyPr/>
        <a:lstStyle/>
        <a:p>
          <a:endParaRPr lang="en-US"/>
        </a:p>
      </dgm:t>
    </dgm:pt>
    <dgm:pt modelId="{9CB89EAD-FB09-41BF-8003-1818BDC2CAB1}">
      <dgm:prSet phldrT="[Text]" custT="1"/>
      <dgm:spPr/>
      <dgm:t>
        <a:bodyPr/>
        <a:lstStyle/>
        <a:p>
          <a:r>
            <a:rPr lang="en-US" sz="1800" dirty="0" smtClean="0"/>
            <a:t>Suitable time</a:t>
          </a:r>
          <a:endParaRPr lang="en-US" sz="1800" dirty="0"/>
        </a:p>
      </dgm:t>
    </dgm:pt>
    <dgm:pt modelId="{0D4E97E7-3225-407F-9D38-230DAB64124B}" type="parTrans" cxnId="{A30C97C3-897E-4952-AA74-BD0DEEEDCCC7}">
      <dgm:prSet/>
      <dgm:spPr/>
      <dgm:t>
        <a:bodyPr/>
        <a:lstStyle/>
        <a:p>
          <a:endParaRPr lang="en-US"/>
        </a:p>
      </dgm:t>
    </dgm:pt>
    <dgm:pt modelId="{C6D51FCB-D115-4481-A374-AF7DEB91F378}" type="sibTrans" cxnId="{A30C97C3-897E-4952-AA74-BD0DEEEDCCC7}">
      <dgm:prSet/>
      <dgm:spPr/>
      <dgm:t>
        <a:bodyPr/>
        <a:lstStyle/>
        <a:p>
          <a:endParaRPr lang="en-US"/>
        </a:p>
      </dgm:t>
    </dgm:pt>
    <dgm:pt modelId="{2E28E3D2-714A-467C-B29C-7520F0AF6A97}">
      <dgm:prSet phldrT="[Text]" custT="1"/>
      <dgm:spPr/>
      <dgm:t>
        <a:bodyPr/>
        <a:lstStyle/>
        <a:p>
          <a:r>
            <a:rPr lang="en-US" sz="1800" dirty="0" smtClean="0"/>
            <a:t>Even participation</a:t>
          </a:r>
          <a:endParaRPr lang="en-US" sz="1800" dirty="0"/>
        </a:p>
      </dgm:t>
    </dgm:pt>
    <dgm:pt modelId="{0BCA018A-32A0-42C3-80A7-5A22BEDED379}" type="parTrans" cxnId="{EA16F15C-9640-40E2-B716-B804F9E0F261}">
      <dgm:prSet/>
      <dgm:spPr/>
      <dgm:t>
        <a:bodyPr/>
        <a:lstStyle/>
        <a:p>
          <a:endParaRPr lang="en-US"/>
        </a:p>
      </dgm:t>
    </dgm:pt>
    <dgm:pt modelId="{762901C9-EE03-4B61-95C5-541488543CA4}" type="sibTrans" cxnId="{EA16F15C-9640-40E2-B716-B804F9E0F261}">
      <dgm:prSet/>
      <dgm:spPr/>
      <dgm:t>
        <a:bodyPr/>
        <a:lstStyle/>
        <a:p>
          <a:endParaRPr lang="en-US"/>
        </a:p>
      </dgm:t>
    </dgm:pt>
    <dgm:pt modelId="{483AFC8A-1412-4C14-A29C-9C4A5E6C93F0}" type="pres">
      <dgm:prSet presAssocID="{837C3BA4-4BEF-4511-86FC-2C4EBACC0DC7}" presName="compositeShape" presStyleCnt="0">
        <dgm:presLayoutVars>
          <dgm:dir/>
          <dgm:resizeHandles/>
        </dgm:presLayoutVars>
      </dgm:prSet>
      <dgm:spPr/>
    </dgm:pt>
    <dgm:pt modelId="{B1408FB1-DA61-4819-90F2-04ECB93E7BF3}" type="pres">
      <dgm:prSet presAssocID="{837C3BA4-4BEF-4511-86FC-2C4EBACC0DC7}" presName="pyramid" presStyleLbl="node1" presStyleIdx="0" presStyleCnt="1"/>
      <dgm:spPr/>
    </dgm:pt>
    <dgm:pt modelId="{4D515BF7-4109-4D74-A339-B2E48970D9F0}" type="pres">
      <dgm:prSet presAssocID="{837C3BA4-4BEF-4511-86FC-2C4EBACC0DC7}" presName="theList" presStyleCnt="0"/>
      <dgm:spPr/>
    </dgm:pt>
    <dgm:pt modelId="{E6267186-9780-48FD-8429-5B2F93B42117}" type="pres">
      <dgm:prSet presAssocID="{B2C2B234-9304-4B21-8775-65F5B7A0087D}" presName="aNode" presStyleLbl="fgAcc1" presStyleIdx="0" presStyleCnt="5">
        <dgm:presLayoutVars>
          <dgm:bulletEnabled val="1"/>
        </dgm:presLayoutVars>
      </dgm:prSet>
      <dgm:spPr/>
      <dgm:t>
        <a:bodyPr/>
        <a:lstStyle/>
        <a:p>
          <a:endParaRPr lang="en-US"/>
        </a:p>
      </dgm:t>
    </dgm:pt>
    <dgm:pt modelId="{47F84B03-71C4-45B4-871C-595F53708389}" type="pres">
      <dgm:prSet presAssocID="{B2C2B234-9304-4B21-8775-65F5B7A0087D}" presName="aSpace" presStyleCnt="0"/>
      <dgm:spPr/>
    </dgm:pt>
    <dgm:pt modelId="{273F7E37-C4E3-4FCA-8D48-478A3CC5DCA3}" type="pres">
      <dgm:prSet presAssocID="{46693686-A490-4DA2-98D0-DF639FEA3975}" presName="aNode" presStyleLbl="fgAcc1" presStyleIdx="1" presStyleCnt="5">
        <dgm:presLayoutVars>
          <dgm:bulletEnabled val="1"/>
        </dgm:presLayoutVars>
      </dgm:prSet>
      <dgm:spPr/>
      <dgm:t>
        <a:bodyPr/>
        <a:lstStyle/>
        <a:p>
          <a:endParaRPr lang="en-US"/>
        </a:p>
      </dgm:t>
    </dgm:pt>
    <dgm:pt modelId="{E3A5320E-D970-4E7D-BBFE-59794140F9A8}" type="pres">
      <dgm:prSet presAssocID="{46693686-A490-4DA2-98D0-DF639FEA3975}" presName="aSpace" presStyleCnt="0"/>
      <dgm:spPr/>
    </dgm:pt>
    <dgm:pt modelId="{0D6F6DC8-0798-4968-9644-28CF8429ADB4}" type="pres">
      <dgm:prSet presAssocID="{C7ADB78B-E0C5-4664-A1EB-2C0D68469223}" presName="aNode" presStyleLbl="fgAcc1" presStyleIdx="2" presStyleCnt="5" custScaleY="434001">
        <dgm:presLayoutVars>
          <dgm:bulletEnabled val="1"/>
        </dgm:presLayoutVars>
      </dgm:prSet>
      <dgm:spPr/>
      <dgm:t>
        <a:bodyPr/>
        <a:lstStyle/>
        <a:p>
          <a:endParaRPr lang="en-US"/>
        </a:p>
      </dgm:t>
    </dgm:pt>
    <dgm:pt modelId="{304145EA-F264-4CAF-8561-23586786058F}" type="pres">
      <dgm:prSet presAssocID="{C7ADB78B-E0C5-4664-A1EB-2C0D68469223}" presName="aSpace" presStyleCnt="0"/>
      <dgm:spPr/>
    </dgm:pt>
    <dgm:pt modelId="{2DEE513C-F767-47F8-8843-95AEB8C7E0B4}" type="pres">
      <dgm:prSet presAssocID="{9CB89EAD-FB09-41BF-8003-1818BDC2CAB1}" presName="aNode" presStyleLbl="fgAcc1" presStyleIdx="3" presStyleCnt="5">
        <dgm:presLayoutVars>
          <dgm:bulletEnabled val="1"/>
        </dgm:presLayoutVars>
      </dgm:prSet>
      <dgm:spPr/>
      <dgm:t>
        <a:bodyPr/>
        <a:lstStyle/>
        <a:p>
          <a:endParaRPr lang="en-US"/>
        </a:p>
      </dgm:t>
    </dgm:pt>
    <dgm:pt modelId="{8C570336-4AA8-46C9-B131-53B71D92F971}" type="pres">
      <dgm:prSet presAssocID="{9CB89EAD-FB09-41BF-8003-1818BDC2CAB1}" presName="aSpace" presStyleCnt="0"/>
      <dgm:spPr/>
    </dgm:pt>
    <dgm:pt modelId="{806AF0D4-2DAB-420B-AB36-512FD9D4B601}" type="pres">
      <dgm:prSet presAssocID="{7E669322-1835-4FE5-BB0F-D81DF3F8CD3B}" presName="aNode" presStyleLbl="fgAcc1" presStyleIdx="4" presStyleCnt="5">
        <dgm:presLayoutVars>
          <dgm:bulletEnabled val="1"/>
        </dgm:presLayoutVars>
      </dgm:prSet>
      <dgm:spPr/>
      <dgm:t>
        <a:bodyPr/>
        <a:lstStyle/>
        <a:p>
          <a:endParaRPr lang="en-US"/>
        </a:p>
      </dgm:t>
    </dgm:pt>
    <dgm:pt modelId="{8E0C25C5-570C-4F29-96E8-66C1FD934948}" type="pres">
      <dgm:prSet presAssocID="{7E669322-1835-4FE5-BB0F-D81DF3F8CD3B}" presName="aSpace" presStyleCnt="0"/>
      <dgm:spPr/>
    </dgm:pt>
  </dgm:ptLst>
  <dgm:cxnLst>
    <dgm:cxn modelId="{B2E548B7-5BB7-4B29-B7AA-D9B06D41BA67}" type="presOf" srcId="{C7ADB78B-E0C5-4664-A1EB-2C0D68469223}" destId="{0D6F6DC8-0798-4968-9644-28CF8429ADB4}" srcOrd="0" destOrd="0" presId="urn:microsoft.com/office/officeart/2005/8/layout/pyramid2"/>
    <dgm:cxn modelId="{5C9A28A2-D3A0-4FD3-BC73-3DF5A6C1596E}" type="presOf" srcId="{7E669322-1835-4FE5-BB0F-D81DF3F8CD3B}" destId="{806AF0D4-2DAB-420B-AB36-512FD9D4B601}" srcOrd="0" destOrd="0" presId="urn:microsoft.com/office/officeart/2005/8/layout/pyramid2"/>
    <dgm:cxn modelId="{8803D1FF-9430-4086-A06B-72FA0F7F6232}" type="presOf" srcId="{46693686-A490-4DA2-98D0-DF639FEA3975}" destId="{273F7E37-C4E3-4FCA-8D48-478A3CC5DCA3}" srcOrd="0" destOrd="0" presId="urn:microsoft.com/office/officeart/2005/8/layout/pyramid2"/>
    <dgm:cxn modelId="{33C738F9-2D39-4AEE-B283-E73D7C7AEBF5}" srcId="{C7ADB78B-E0C5-4664-A1EB-2C0D68469223}" destId="{D9F10059-6985-4EA4-9F4F-3AB718C02044}" srcOrd="0" destOrd="0" parTransId="{2DD9DD68-A54D-45A5-9CF7-D4216CDD4E71}" sibTransId="{0B95E96A-C7CB-42F8-B736-0D87FA7083AE}"/>
    <dgm:cxn modelId="{C1169480-5AE3-4ED5-B6EA-B66CB9CD0149}" srcId="{837C3BA4-4BEF-4511-86FC-2C4EBACC0DC7}" destId="{46693686-A490-4DA2-98D0-DF639FEA3975}" srcOrd="1" destOrd="0" parTransId="{5F1A1D94-15D3-4270-B4EB-A1AC9853824C}" sibTransId="{54BCD2D0-A658-4170-89BE-A4C5111B8AAC}"/>
    <dgm:cxn modelId="{A30C97C3-897E-4952-AA74-BD0DEEEDCCC7}" srcId="{837C3BA4-4BEF-4511-86FC-2C4EBACC0DC7}" destId="{9CB89EAD-FB09-41BF-8003-1818BDC2CAB1}" srcOrd="3" destOrd="0" parTransId="{0D4E97E7-3225-407F-9D38-230DAB64124B}" sibTransId="{C6D51FCB-D115-4481-A374-AF7DEB91F378}"/>
    <dgm:cxn modelId="{0BFD8078-3BA9-4150-8826-99A72B9EFCA5}" srcId="{C7ADB78B-E0C5-4664-A1EB-2C0D68469223}" destId="{65669ABD-BFD7-4CC1-8BD5-99786B449B2C}" srcOrd="1" destOrd="0" parTransId="{8BD5DFC4-2F18-4125-9FF5-7277F3EA737B}" sibTransId="{04F2DFD3-7DCA-4B9A-8DC0-B23CA6437E22}"/>
    <dgm:cxn modelId="{5C08FFF1-C9BA-4442-9B0F-9F0F859DF3A2}" type="presOf" srcId="{9CB89EAD-FB09-41BF-8003-1818BDC2CAB1}" destId="{2DEE513C-F767-47F8-8843-95AEB8C7E0B4}" srcOrd="0" destOrd="0" presId="urn:microsoft.com/office/officeart/2005/8/layout/pyramid2"/>
    <dgm:cxn modelId="{8D90D5B1-EA13-4C13-9F74-FB9C39641D43}" type="presOf" srcId="{D9F10059-6985-4EA4-9F4F-3AB718C02044}" destId="{0D6F6DC8-0798-4968-9644-28CF8429ADB4}" srcOrd="0" destOrd="1" presId="urn:microsoft.com/office/officeart/2005/8/layout/pyramid2"/>
    <dgm:cxn modelId="{6164C996-321E-4FE6-87FB-DF38D9B9CEE4}" type="presOf" srcId="{B2C2B234-9304-4B21-8775-65F5B7A0087D}" destId="{E6267186-9780-48FD-8429-5B2F93B42117}" srcOrd="0" destOrd="0" presId="urn:microsoft.com/office/officeart/2005/8/layout/pyramid2"/>
    <dgm:cxn modelId="{EA16F15C-9640-40E2-B716-B804F9E0F261}" srcId="{C7ADB78B-E0C5-4664-A1EB-2C0D68469223}" destId="{2E28E3D2-714A-467C-B29C-7520F0AF6A97}" srcOrd="2" destOrd="0" parTransId="{0BCA018A-32A0-42C3-80A7-5A22BEDED379}" sibTransId="{762901C9-EE03-4B61-95C5-541488543CA4}"/>
    <dgm:cxn modelId="{7B0635B7-833C-4583-826C-6CCBC8A2A1D1}" srcId="{837C3BA4-4BEF-4511-86FC-2C4EBACC0DC7}" destId="{C7ADB78B-E0C5-4664-A1EB-2C0D68469223}" srcOrd="2" destOrd="0" parTransId="{BE6A8D49-25D5-4369-9C1A-33AAF6E615D8}" sibTransId="{6EBB890E-50A8-467F-917E-AD6B150FCEB5}"/>
    <dgm:cxn modelId="{7D8067CA-BA7E-4FB5-8E37-94C0B70AA9F9}" srcId="{837C3BA4-4BEF-4511-86FC-2C4EBACC0DC7}" destId="{7E669322-1835-4FE5-BB0F-D81DF3F8CD3B}" srcOrd="4" destOrd="0" parTransId="{8D467885-6B69-498B-B994-5611649353D3}" sibTransId="{37F7AA2A-E9E8-473D-93A5-5D139554CD0C}"/>
    <dgm:cxn modelId="{7DEA4614-33CC-4233-9EE6-136D49B240EC}" type="presOf" srcId="{2E28E3D2-714A-467C-B29C-7520F0AF6A97}" destId="{0D6F6DC8-0798-4968-9644-28CF8429ADB4}" srcOrd="0" destOrd="3" presId="urn:microsoft.com/office/officeart/2005/8/layout/pyramid2"/>
    <dgm:cxn modelId="{93000BA0-C363-44DC-9103-361B660D8B20}" type="presOf" srcId="{65669ABD-BFD7-4CC1-8BD5-99786B449B2C}" destId="{0D6F6DC8-0798-4968-9644-28CF8429ADB4}" srcOrd="0" destOrd="2" presId="urn:microsoft.com/office/officeart/2005/8/layout/pyramid2"/>
    <dgm:cxn modelId="{22961285-018C-48C6-8069-324D1C416609}" srcId="{837C3BA4-4BEF-4511-86FC-2C4EBACC0DC7}" destId="{B2C2B234-9304-4B21-8775-65F5B7A0087D}" srcOrd="0" destOrd="0" parTransId="{12BE2804-252A-4F98-B3F6-10DB34FBB8E7}" sibTransId="{C9861527-9504-4FDE-89C8-3B63A42850A6}"/>
    <dgm:cxn modelId="{BE9B4329-1BB4-4C17-BCC4-F650610689B0}" type="presOf" srcId="{837C3BA4-4BEF-4511-86FC-2C4EBACC0DC7}" destId="{483AFC8A-1412-4C14-A29C-9C4A5E6C93F0}" srcOrd="0" destOrd="0" presId="urn:microsoft.com/office/officeart/2005/8/layout/pyramid2"/>
    <dgm:cxn modelId="{85FB6487-30ED-4A5F-A872-AB23219DC9BC}" type="presParOf" srcId="{483AFC8A-1412-4C14-A29C-9C4A5E6C93F0}" destId="{B1408FB1-DA61-4819-90F2-04ECB93E7BF3}" srcOrd="0" destOrd="0" presId="urn:microsoft.com/office/officeart/2005/8/layout/pyramid2"/>
    <dgm:cxn modelId="{2C3FAA9C-1977-4BFB-BB85-CDA60CE813C6}" type="presParOf" srcId="{483AFC8A-1412-4C14-A29C-9C4A5E6C93F0}" destId="{4D515BF7-4109-4D74-A339-B2E48970D9F0}" srcOrd="1" destOrd="0" presId="urn:microsoft.com/office/officeart/2005/8/layout/pyramid2"/>
    <dgm:cxn modelId="{EE4733C1-70EC-403E-89A7-4C34AA856DB4}" type="presParOf" srcId="{4D515BF7-4109-4D74-A339-B2E48970D9F0}" destId="{E6267186-9780-48FD-8429-5B2F93B42117}" srcOrd="0" destOrd="0" presId="urn:microsoft.com/office/officeart/2005/8/layout/pyramid2"/>
    <dgm:cxn modelId="{1C66103F-896F-4461-809D-82472A438614}" type="presParOf" srcId="{4D515BF7-4109-4D74-A339-B2E48970D9F0}" destId="{47F84B03-71C4-45B4-871C-595F53708389}" srcOrd="1" destOrd="0" presId="urn:microsoft.com/office/officeart/2005/8/layout/pyramid2"/>
    <dgm:cxn modelId="{E47763F3-5B17-4417-A7D8-CD996458009A}" type="presParOf" srcId="{4D515BF7-4109-4D74-A339-B2E48970D9F0}" destId="{273F7E37-C4E3-4FCA-8D48-478A3CC5DCA3}" srcOrd="2" destOrd="0" presId="urn:microsoft.com/office/officeart/2005/8/layout/pyramid2"/>
    <dgm:cxn modelId="{6CBEBEE0-F7CC-4D7A-AD01-5A3FA8DC6769}" type="presParOf" srcId="{4D515BF7-4109-4D74-A339-B2E48970D9F0}" destId="{E3A5320E-D970-4E7D-BBFE-59794140F9A8}" srcOrd="3" destOrd="0" presId="urn:microsoft.com/office/officeart/2005/8/layout/pyramid2"/>
    <dgm:cxn modelId="{AA2BA8BA-2251-4C60-8E60-74FA695B5301}" type="presParOf" srcId="{4D515BF7-4109-4D74-A339-B2E48970D9F0}" destId="{0D6F6DC8-0798-4968-9644-28CF8429ADB4}" srcOrd="4" destOrd="0" presId="urn:microsoft.com/office/officeart/2005/8/layout/pyramid2"/>
    <dgm:cxn modelId="{9775549B-8965-405C-A955-7C1A14CB514C}" type="presParOf" srcId="{4D515BF7-4109-4D74-A339-B2E48970D9F0}" destId="{304145EA-F264-4CAF-8561-23586786058F}" srcOrd="5" destOrd="0" presId="urn:microsoft.com/office/officeart/2005/8/layout/pyramid2"/>
    <dgm:cxn modelId="{D6E3586D-5F9A-45B8-884B-DFC8CD0BD8FD}" type="presParOf" srcId="{4D515BF7-4109-4D74-A339-B2E48970D9F0}" destId="{2DEE513C-F767-47F8-8843-95AEB8C7E0B4}" srcOrd="6" destOrd="0" presId="urn:microsoft.com/office/officeart/2005/8/layout/pyramid2"/>
    <dgm:cxn modelId="{80AFE6B6-A319-4123-BB02-C7EB9AF3A2DE}" type="presParOf" srcId="{4D515BF7-4109-4D74-A339-B2E48970D9F0}" destId="{8C570336-4AA8-46C9-B131-53B71D92F971}" srcOrd="7" destOrd="0" presId="urn:microsoft.com/office/officeart/2005/8/layout/pyramid2"/>
    <dgm:cxn modelId="{C0A270A5-204B-4530-A317-13C12108DA0B}" type="presParOf" srcId="{4D515BF7-4109-4D74-A339-B2E48970D9F0}" destId="{806AF0D4-2DAB-420B-AB36-512FD9D4B601}" srcOrd="8" destOrd="0" presId="urn:microsoft.com/office/officeart/2005/8/layout/pyramid2"/>
    <dgm:cxn modelId="{76B6E705-00D8-4DCD-993A-A807BAE1B0DE}" type="presParOf" srcId="{4D515BF7-4109-4D74-A339-B2E48970D9F0}" destId="{8E0C25C5-570C-4F29-96E8-66C1FD93494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B4F418-27F2-4A37-8A01-2275EFEE478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0C5E5C7E-7A70-428C-B1D3-9A63ED2384BF}">
      <dgm:prSet phldrT="[Text]" custT="1"/>
      <dgm:spPr/>
      <dgm:t>
        <a:bodyPr/>
        <a:lstStyle/>
        <a:p>
          <a:r>
            <a:rPr lang="en-US" sz="2000" dirty="0" smtClean="0"/>
            <a:t>Determine meeting type and purpose</a:t>
          </a:r>
          <a:endParaRPr lang="en-US" sz="2000" dirty="0"/>
        </a:p>
      </dgm:t>
    </dgm:pt>
    <dgm:pt modelId="{5B91CEC5-D5C6-4881-9CE9-F604028029E5}" type="parTrans" cxnId="{5274D75E-5F97-4A12-92AF-EC301E03B009}">
      <dgm:prSet/>
      <dgm:spPr/>
      <dgm:t>
        <a:bodyPr/>
        <a:lstStyle/>
        <a:p>
          <a:endParaRPr lang="en-US"/>
        </a:p>
      </dgm:t>
    </dgm:pt>
    <dgm:pt modelId="{573D29D1-9492-4F3A-9EA0-D9053CF3FDB8}" type="sibTrans" cxnId="{5274D75E-5F97-4A12-92AF-EC301E03B009}">
      <dgm:prSet/>
      <dgm:spPr/>
      <dgm:t>
        <a:bodyPr/>
        <a:lstStyle/>
        <a:p>
          <a:endParaRPr lang="en-US"/>
        </a:p>
      </dgm:t>
    </dgm:pt>
    <dgm:pt modelId="{D5D0E5BB-6303-4219-90EB-ED0F6BA2544D}">
      <dgm:prSet phldrT="[Text]" custT="1"/>
      <dgm:spPr/>
      <dgm:t>
        <a:bodyPr/>
        <a:lstStyle/>
        <a:p>
          <a:r>
            <a:rPr lang="en-US" sz="2000" dirty="0" smtClean="0"/>
            <a:t>Prepare agenda</a:t>
          </a:r>
          <a:endParaRPr lang="en-US" sz="2000" dirty="0"/>
        </a:p>
      </dgm:t>
    </dgm:pt>
    <dgm:pt modelId="{DF61C5CC-DEBE-44BA-BAB6-CC466D24C486}" type="parTrans" cxnId="{6F673FC4-CCEF-4D21-A6A5-9B46CC5B6C37}">
      <dgm:prSet/>
      <dgm:spPr/>
      <dgm:t>
        <a:bodyPr/>
        <a:lstStyle/>
        <a:p>
          <a:endParaRPr lang="en-US"/>
        </a:p>
      </dgm:t>
    </dgm:pt>
    <dgm:pt modelId="{6166203A-DAC2-4A08-B0E3-C5A99B72F38C}" type="sibTrans" cxnId="{6F673FC4-CCEF-4D21-A6A5-9B46CC5B6C37}">
      <dgm:prSet/>
      <dgm:spPr/>
      <dgm:t>
        <a:bodyPr/>
        <a:lstStyle/>
        <a:p>
          <a:endParaRPr lang="en-US"/>
        </a:p>
      </dgm:t>
    </dgm:pt>
    <dgm:pt modelId="{4A3A9901-A709-4551-B85F-14D010D1632B}">
      <dgm:prSet phldrT="[Text]" custT="1"/>
      <dgm:spPr/>
      <dgm:t>
        <a:bodyPr/>
        <a:lstStyle/>
        <a:p>
          <a:r>
            <a:rPr lang="en-US" sz="2000" dirty="0" smtClean="0"/>
            <a:t>Identify attendees</a:t>
          </a:r>
          <a:endParaRPr lang="en-US" sz="2000" dirty="0"/>
        </a:p>
      </dgm:t>
    </dgm:pt>
    <dgm:pt modelId="{05099751-7558-4F4A-955E-A833DAB8194A}" type="parTrans" cxnId="{2D8E2D5F-2A19-467E-A24D-9DEE34B926B5}">
      <dgm:prSet/>
      <dgm:spPr/>
      <dgm:t>
        <a:bodyPr/>
        <a:lstStyle/>
        <a:p>
          <a:endParaRPr lang="en-US"/>
        </a:p>
      </dgm:t>
    </dgm:pt>
    <dgm:pt modelId="{94B908EA-6818-4902-AF93-0291EB78E765}" type="sibTrans" cxnId="{2D8E2D5F-2A19-467E-A24D-9DEE34B926B5}">
      <dgm:prSet/>
      <dgm:spPr/>
      <dgm:t>
        <a:bodyPr/>
        <a:lstStyle/>
        <a:p>
          <a:endParaRPr lang="en-US"/>
        </a:p>
      </dgm:t>
    </dgm:pt>
    <dgm:pt modelId="{E90DF87D-D8A2-4BC1-82F1-EA2DB13F9C5B}">
      <dgm:prSet phldrT="[Text]" custT="1"/>
      <dgm:spPr/>
      <dgm:t>
        <a:bodyPr/>
        <a:lstStyle/>
        <a:p>
          <a:r>
            <a:rPr lang="en-US" sz="2000" dirty="0" smtClean="0"/>
            <a:t>Decide for a suitable time</a:t>
          </a:r>
          <a:endParaRPr lang="en-US" sz="2000" dirty="0"/>
        </a:p>
      </dgm:t>
    </dgm:pt>
    <dgm:pt modelId="{AF3D8498-E125-4E63-91B9-3F9588B41E56}" type="parTrans" cxnId="{291964CA-D463-4B5D-95F7-C242F59E37E9}">
      <dgm:prSet/>
      <dgm:spPr/>
      <dgm:t>
        <a:bodyPr/>
        <a:lstStyle/>
        <a:p>
          <a:endParaRPr lang="en-US"/>
        </a:p>
      </dgm:t>
    </dgm:pt>
    <dgm:pt modelId="{0F911CD4-D41A-463F-8EC0-CB0D311AD97A}" type="sibTrans" cxnId="{291964CA-D463-4B5D-95F7-C242F59E37E9}">
      <dgm:prSet/>
      <dgm:spPr/>
      <dgm:t>
        <a:bodyPr/>
        <a:lstStyle/>
        <a:p>
          <a:endParaRPr lang="en-US"/>
        </a:p>
      </dgm:t>
    </dgm:pt>
    <dgm:pt modelId="{3A8FBB12-BF05-402D-A6D8-968B15D93D74}">
      <dgm:prSet phldrT="[Text]" custT="1"/>
      <dgm:spPr/>
      <dgm:t>
        <a:bodyPr/>
        <a:lstStyle/>
        <a:p>
          <a:r>
            <a:rPr lang="en-US" sz="2000" dirty="0" smtClean="0"/>
            <a:t>Select a convenient venue</a:t>
          </a:r>
          <a:endParaRPr lang="en-US" sz="2000" dirty="0"/>
        </a:p>
      </dgm:t>
    </dgm:pt>
    <dgm:pt modelId="{16C97B3A-5A5E-4F10-A50F-F07F14FB64DE}" type="parTrans" cxnId="{A701C26F-F88A-48CE-8240-6B6CE6D29E65}">
      <dgm:prSet/>
      <dgm:spPr/>
      <dgm:t>
        <a:bodyPr/>
        <a:lstStyle/>
        <a:p>
          <a:endParaRPr lang="en-US"/>
        </a:p>
      </dgm:t>
    </dgm:pt>
    <dgm:pt modelId="{66BE2279-540B-4C11-8BB9-3218BEE04940}" type="sibTrans" cxnId="{A701C26F-F88A-48CE-8240-6B6CE6D29E65}">
      <dgm:prSet/>
      <dgm:spPr/>
      <dgm:t>
        <a:bodyPr/>
        <a:lstStyle/>
        <a:p>
          <a:endParaRPr lang="en-US"/>
        </a:p>
      </dgm:t>
    </dgm:pt>
    <dgm:pt modelId="{8651CC33-F5BF-4969-B84F-D8899666D6D1}">
      <dgm:prSet phldrT="[Text]" custT="1"/>
      <dgm:spPr/>
      <dgm:t>
        <a:bodyPr/>
        <a:lstStyle/>
        <a:p>
          <a:r>
            <a:rPr lang="en-US" sz="2000" dirty="0" smtClean="0"/>
            <a:t>Sending meeting announcement</a:t>
          </a:r>
          <a:endParaRPr lang="en-US" sz="2000" dirty="0"/>
        </a:p>
      </dgm:t>
    </dgm:pt>
    <dgm:pt modelId="{B269D049-4F5B-46F5-98C2-57B09546C16D}" type="parTrans" cxnId="{262518EC-436D-4C31-BA26-2631484AFDA7}">
      <dgm:prSet/>
      <dgm:spPr/>
      <dgm:t>
        <a:bodyPr/>
        <a:lstStyle/>
        <a:p>
          <a:endParaRPr lang="en-US"/>
        </a:p>
      </dgm:t>
    </dgm:pt>
    <dgm:pt modelId="{0FB47441-CAB9-4120-A848-CD5B13D4C12B}" type="sibTrans" cxnId="{262518EC-436D-4C31-BA26-2631484AFDA7}">
      <dgm:prSet/>
      <dgm:spPr/>
      <dgm:t>
        <a:bodyPr/>
        <a:lstStyle/>
        <a:p>
          <a:endParaRPr lang="en-US"/>
        </a:p>
      </dgm:t>
    </dgm:pt>
    <dgm:pt modelId="{E311C742-6495-4203-AB9C-F564186BE42D}" type="pres">
      <dgm:prSet presAssocID="{49B4F418-27F2-4A37-8A01-2275EFEE4783}" presName="linear" presStyleCnt="0">
        <dgm:presLayoutVars>
          <dgm:dir/>
          <dgm:animLvl val="lvl"/>
          <dgm:resizeHandles val="exact"/>
        </dgm:presLayoutVars>
      </dgm:prSet>
      <dgm:spPr/>
      <dgm:t>
        <a:bodyPr/>
        <a:lstStyle/>
        <a:p>
          <a:endParaRPr lang="en-US"/>
        </a:p>
      </dgm:t>
    </dgm:pt>
    <dgm:pt modelId="{45029D34-6489-4E1B-A474-9472C9CB366D}" type="pres">
      <dgm:prSet presAssocID="{0C5E5C7E-7A70-428C-B1D3-9A63ED2384BF}" presName="parentLin" presStyleCnt="0"/>
      <dgm:spPr/>
    </dgm:pt>
    <dgm:pt modelId="{6EE5CC13-2D8D-433A-85FA-2B7E6E329473}" type="pres">
      <dgm:prSet presAssocID="{0C5E5C7E-7A70-428C-B1D3-9A63ED2384BF}" presName="parentLeftMargin" presStyleLbl="node1" presStyleIdx="0" presStyleCnt="6"/>
      <dgm:spPr/>
      <dgm:t>
        <a:bodyPr/>
        <a:lstStyle/>
        <a:p>
          <a:endParaRPr lang="en-US"/>
        </a:p>
      </dgm:t>
    </dgm:pt>
    <dgm:pt modelId="{3378E651-302A-493D-8123-FF81C9999DF9}" type="pres">
      <dgm:prSet presAssocID="{0C5E5C7E-7A70-428C-B1D3-9A63ED2384BF}" presName="parentText" presStyleLbl="node1" presStyleIdx="0" presStyleCnt="6">
        <dgm:presLayoutVars>
          <dgm:chMax val="0"/>
          <dgm:bulletEnabled val="1"/>
        </dgm:presLayoutVars>
      </dgm:prSet>
      <dgm:spPr/>
      <dgm:t>
        <a:bodyPr/>
        <a:lstStyle/>
        <a:p>
          <a:endParaRPr lang="en-US"/>
        </a:p>
      </dgm:t>
    </dgm:pt>
    <dgm:pt modelId="{BF772BBD-B2C2-4B99-A01E-AAC4864C74D4}" type="pres">
      <dgm:prSet presAssocID="{0C5E5C7E-7A70-428C-B1D3-9A63ED2384BF}" presName="negativeSpace" presStyleCnt="0"/>
      <dgm:spPr/>
    </dgm:pt>
    <dgm:pt modelId="{8009C75D-7498-4E8E-BCD6-ABCCF2CE4DEE}" type="pres">
      <dgm:prSet presAssocID="{0C5E5C7E-7A70-428C-B1D3-9A63ED2384BF}" presName="childText" presStyleLbl="conFgAcc1" presStyleIdx="0" presStyleCnt="6">
        <dgm:presLayoutVars>
          <dgm:bulletEnabled val="1"/>
        </dgm:presLayoutVars>
      </dgm:prSet>
      <dgm:spPr/>
    </dgm:pt>
    <dgm:pt modelId="{E597A40B-B711-48F7-AEF4-235E63F45640}" type="pres">
      <dgm:prSet presAssocID="{573D29D1-9492-4F3A-9EA0-D9053CF3FDB8}" presName="spaceBetweenRectangles" presStyleCnt="0"/>
      <dgm:spPr/>
    </dgm:pt>
    <dgm:pt modelId="{AAE330BD-1E31-47AB-B3E7-563FE56025E9}" type="pres">
      <dgm:prSet presAssocID="{D5D0E5BB-6303-4219-90EB-ED0F6BA2544D}" presName="parentLin" presStyleCnt="0"/>
      <dgm:spPr/>
    </dgm:pt>
    <dgm:pt modelId="{9E366DE3-935D-4EB3-9008-705E1109C220}" type="pres">
      <dgm:prSet presAssocID="{D5D0E5BB-6303-4219-90EB-ED0F6BA2544D}" presName="parentLeftMargin" presStyleLbl="node1" presStyleIdx="0" presStyleCnt="6"/>
      <dgm:spPr/>
      <dgm:t>
        <a:bodyPr/>
        <a:lstStyle/>
        <a:p>
          <a:endParaRPr lang="en-US"/>
        </a:p>
      </dgm:t>
    </dgm:pt>
    <dgm:pt modelId="{5E63D794-D39E-44D7-948E-7D9D91C4B9FD}" type="pres">
      <dgm:prSet presAssocID="{D5D0E5BB-6303-4219-90EB-ED0F6BA2544D}" presName="parentText" presStyleLbl="node1" presStyleIdx="1" presStyleCnt="6">
        <dgm:presLayoutVars>
          <dgm:chMax val="0"/>
          <dgm:bulletEnabled val="1"/>
        </dgm:presLayoutVars>
      </dgm:prSet>
      <dgm:spPr/>
      <dgm:t>
        <a:bodyPr/>
        <a:lstStyle/>
        <a:p>
          <a:endParaRPr lang="en-US"/>
        </a:p>
      </dgm:t>
    </dgm:pt>
    <dgm:pt modelId="{CD006917-4539-4FD4-B9E0-54021F93B1BD}" type="pres">
      <dgm:prSet presAssocID="{D5D0E5BB-6303-4219-90EB-ED0F6BA2544D}" presName="negativeSpace" presStyleCnt="0"/>
      <dgm:spPr/>
    </dgm:pt>
    <dgm:pt modelId="{B0B363B7-F98E-451C-B259-96DE50EFA2F1}" type="pres">
      <dgm:prSet presAssocID="{D5D0E5BB-6303-4219-90EB-ED0F6BA2544D}" presName="childText" presStyleLbl="conFgAcc1" presStyleIdx="1" presStyleCnt="6">
        <dgm:presLayoutVars>
          <dgm:bulletEnabled val="1"/>
        </dgm:presLayoutVars>
      </dgm:prSet>
      <dgm:spPr/>
    </dgm:pt>
    <dgm:pt modelId="{36F21F52-40A4-4BBB-BA4C-172B91214E1A}" type="pres">
      <dgm:prSet presAssocID="{6166203A-DAC2-4A08-B0E3-C5A99B72F38C}" presName="spaceBetweenRectangles" presStyleCnt="0"/>
      <dgm:spPr/>
    </dgm:pt>
    <dgm:pt modelId="{5DB67FB2-DBDC-41C4-A237-2A5074749B03}" type="pres">
      <dgm:prSet presAssocID="{4A3A9901-A709-4551-B85F-14D010D1632B}" presName="parentLin" presStyleCnt="0"/>
      <dgm:spPr/>
    </dgm:pt>
    <dgm:pt modelId="{26DC7EA4-C748-43D2-AA6B-C822765FFCD8}" type="pres">
      <dgm:prSet presAssocID="{4A3A9901-A709-4551-B85F-14D010D1632B}" presName="parentLeftMargin" presStyleLbl="node1" presStyleIdx="1" presStyleCnt="6"/>
      <dgm:spPr/>
      <dgm:t>
        <a:bodyPr/>
        <a:lstStyle/>
        <a:p>
          <a:endParaRPr lang="en-US"/>
        </a:p>
      </dgm:t>
    </dgm:pt>
    <dgm:pt modelId="{34A70FFE-7369-4B96-9E45-3E898AED05A6}" type="pres">
      <dgm:prSet presAssocID="{4A3A9901-A709-4551-B85F-14D010D1632B}" presName="parentText" presStyleLbl="node1" presStyleIdx="2" presStyleCnt="6">
        <dgm:presLayoutVars>
          <dgm:chMax val="0"/>
          <dgm:bulletEnabled val="1"/>
        </dgm:presLayoutVars>
      </dgm:prSet>
      <dgm:spPr/>
      <dgm:t>
        <a:bodyPr/>
        <a:lstStyle/>
        <a:p>
          <a:endParaRPr lang="en-US"/>
        </a:p>
      </dgm:t>
    </dgm:pt>
    <dgm:pt modelId="{8EBBA81E-7DEC-4B84-AB40-20E893DBFEA1}" type="pres">
      <dgm:prSet presAssocID="{4A3A9901-A709-4551-B85F-14D010D1632B}" presName="negativeSpace" presStyleCnt="0"/>
      <dgm:spPr/>
    </dgm:pt>
    <dgm:pt modelId="{835E16A4-7921-4123-A2E5-236270AD0C98}" type="pres">
      <dgm:prSet presAssocID="{4A3A9901-A709-4551-B85F-14D010D1632B}" presName="childText" presStyleLbl="conFgAcc1" presStyleIdx="2" presStyleCnt="6">
        <dgm:presLayoutVars>
          <dgm:bulletEnabled val="1"/>
        </dgm:presLayoutVars>
      </dgm:prSet>
      <dgm:spPr/>
    </dgm:pt>
    <dgm:pt modelId="{EB0D0E81-F868-46E6-89F0-4C09F7C98FEA}" type="pres">
      <dgm:prSet presAssocID="{94B908EA-6818-4902-AF93-0291EB78E765}" presName="spaceBetweenRectangles" presStyleCnt="0"/>
      <dgm:spPr/>
    </dgm:pt>
    <dgm:pt modelId="{BF969B5B-EE4A-4046-A33F-0994D8405913}" type="pres">
      <dgm:prSet presAssocID="{E90DF87D-D8A2-4BC1-82F1-EA2DB13F9C5B}" presName="parentLin" presStyleCnt="0"/>
      <dgm:spPr/>
    </dgm:pt>
    <dgm:pt modelId="{B7F2433E-B934-4087-B789-90BBCCDEA278}" type="pres">
      <dgm:prSet presAssocID="{E90DF87D-D8A2-4BC1-82F1-EA2DB13F9C5B}" presName="parentLeftMargin" presStyleLbl="node1" presStyleIdx="2" presStyleCnt="6"/>
      <dgm:spPr/>
      <dgm:t>
        <a:bodyPr/>
        <a:lstStyle/>
        <a:p>
          <a:endParaRPr lang="en-US"/>
        </a:p>
      </dgm:t>
    </dgm:pt>
    <dgm:pt modelId="{9F8194C1-EDD6-4688-9186-D808EB3DED2F}" type="pres">
      <dgm:prSet presAssocID="{E90DF87D-D8A2-4BC1-82F1-EA2DB13F9C5B}" presName="parentText" presStyleLbl="node1" presStyleIdx="3" presStyleCnt="6">
        <dgm:presLayoutVars>
          <dgm:chMax val="0"/>
          <dgm:bulletEnabled val="1"/>
        </dgm:presLayoutVars>
      </dgm:prSet>
      <dgm:spPr/>
      <dgm:t>
        <a:bodyPr/>
        <a:lstStyle/>
        <a:p>
          <a:endParaRPr lang="en-US"/>
        </a:p>
      </dgm:t>
    </dgm:pt>
    <dgm:pt modelId="{52C50544-8A80-4AF5-9F83-2F41EB9D33DD}" type="pres">
      <dgm:prSet presAssocID="{E90DF87D-D8A2-4BC1-82F1-EA2DB13F9C5B}" presName="negativeSpace" presStyleCnt="0"/>
      <dgm:spPr/>
    </dgm:pt>
    <dgm:pt modelId="{75B21363-1AEF-4D17-93E2-92CC6240FAB3}" type="pres">
      <dgm:prSet presAssocID="{E90DF87D-D8A2-4BC1-82F1-EA2DB13F9C5B}" presName="childText" presStyleLbl="conFgAcc1" presStyleIdx="3" presStyleCnt="6">
        <dgm:presLayoutVars>
          <dgm:bulletEnabled val="1"/>
        </dgm:presLayoutVars>
      </dgm:prSet>
      <dgm:spPr/>
    </dgm:pt>
    <dgm:pt modelId="{8CCEEC62-6023-434A-8496-B9D0DB82882C}" type="pres">
      <dgm:prSet presAssocID="{0F911CD4-D41A-463F-8EC0-CB0D311AD97A}" presName="spaceBetweenRectangles" presStyleCnt="0"/>
      <dgm:spPr/>
    </dgm:pt>
    <dgm:pt modelId="{09A8CD77-427E-46DA-BA92-C64B43BA2000}" type="pres">
      <dgm:prSet presAssocID="{3A8FBB12-BF05-402D-A6D8-968B15D93D74}" presName="parentLin" presStyleCnt="0"/>
      <dgm:spPr/>
    </dgm:pt>
    <dgm:pt modelId="{E1CC5423-2775-4881-AE71-D089460AC999}" type="pres">
      <dgm:prSet presAssocID="{3A8FBB12-BF05-402D-A6D8-968B15D93D74}" presName="parentLeftMargin" presStyleLbl="node1" presStyleIdx="3" presStyleCnt="6"/>
      <dgm:spPr/>
      <dgm:t>
        <a:bodyPr/>
        <a:lstStyle/>
        <a:p>
          <a:endParaRPr lang="en-US"/>
        </a:p>
      </dgm:t>
    </dgm:pt>
    <dgm:pt modelId="{FB743577-3E1E-4A2E-8E12-DF7A20CF13C4}" type="pres">
      <dgm:prSet presAssocID="{3A8FBB12-BF05-402D-A6D8-968B15D93D74}" presName="parentText" presStyleLbl="node1" presStyleIdx="4" presStyleCnt="6">
        <dgm:presLayoutVars>
          <dgm:chMax val="0"/>
          <dgm:bulletEnabled val="1"/>
        </dgm:presLayoutVars>
      </dgm:prSet>
      <dgm:spPr/>
      <dgm:t>
        <a:bodyPr/>
        <a:lstStyle/>
        <a:p>
          <a:endParaRPr lang="en-US"/>
        </a:p>
      </dgm:t>
    </dgm:pt>
    <dgm:pt modelId="{DCEB633A-572C-48D6-97FD-6A9EF60E30A4}" type="pres">
      <dgm:prSet presAssocID="{3A8FBB12-BF05-402D-A6D8-968B15D93D74}" presName="negativeSpace" presStyleCnt="0"/>
      <dgm:spPr/>
    </dgm:pt>
    <dgm:pt modelId="{9592F00B-5520-47AE-91D5-7AA90728CA97}" type="pres">
      <dgm:prSet presAssocID="{3A8FBB12-BF05-402D-A6D8-968B15D93D74}" presName="childText" presStyleLbl="conFgAcc1" presStyleIdx="4" presStyleCnt="6">
        <dgm:presLayoutVars>
          <dgm:bulletEnabled val="1"/>
        </dgm:presLayoutVars>
      </dgm:prSet>
      <dgm:spPr/>
    </dgm:pt>
    <dgm:pt modelId="{E2E7F13F-1653-4B6B-882C-4B93394F910E}" type="pres">
      <dgm:prSet presAssocID="{66BE2279-540B-4C11-8BB9-3218BEE04940}" presName="spaceBetweenRectangles" presStyleCnt="0"/>
      <dgm:spPr/>
    </dgm:pt>
    <dgm:pt modelId="{9E28227F-0AAB-4B9C-BA84-467531FFB4D2}" type="pres">
      <dgm:prSet presAssocID="{8651CC33-F5BF-4969-B84F-D8899666D6D1}" presName="parentLin" presStyleCnt="0"/>
      <dgm:spPr/>
    </dgm:pt>
    <dgm:pt modelId="{5023E434-27C7-4F6A-B611-1D83FA88C7B8}" type="pres">
      <dgm:prSet presAssocID="{8651CC33-F5BF-4969-B84F-D8899666D6D1}" presName="parentLeftMargin" presStyleLbl="node1" presStyleIdx="4" presStyleCnt="6"/>
      <dgm:spPr/>
      <dgm:t>
        <a:bodyPr/>
        <a:lstStyle/>
        <a:p>
          <a:endParaRPr lang="en-US"/>
        </a:p>
      </dgm:t>
    </dgm:pt>
    <dgm:pt modelId="{C88D870E-483F-4CBB-A0A5-12149D897ECD}" type="pres">
      <dgm:prSet presAssocID="{8651CC33-F5BF-4969-B84F-D8899666D6D1}" presName="parentText" presStyleLbl="node1" presStyleIdx="5" presStyleCnt="6">
        <dgm:presLayoutVars>
          <dgm:chMax val="0"/>
          <dgm:bulletEnabled val="1"/>
        </dgm:presLayoutVars>
      </dgm:prSet>
      <dgm:spPr/>
      <dgm:t>
        <a:bodyPr/>
        <a:lstStyle/>
        <a:p>
          <a:endParaRPr lang="en-US"/>
        </a:p>
      </dgm:t>
    </dgm:pt>
    <dgm:pt modelId="{FD489C01-C58C-46EC-86F6-EA536AAD6D7A}" type="pres">
      <dgm:prSet presAssocID="{8651CC33-F5BF-4969-B84F-D8899666D6D1}" presName="negativeSpace" presStyleCnt="0"/>
      <dgm:spPr/>
    </dgm:pt>
    <dgm:pt modelId="{6EFD0488-4E14-4D87-9553-905342AB8A6A}" type="pres">
      <dgm:prSet presAssocID="{8651CC33-F5BF-4969-B84F-D8899666D6D1}" presName="childText" presStyleLbl="conFgAcc1" presStyleIdx="5" presStyleCnt="6">
        <dgm:presLayoutVars>
          <dgm:bulletEnabled val="1"/>
        </dgm:presLayoutVars>
      </dgm:prSet>
      <dgm:spPr/>
    </dgm:pt>
  </dgm:ptLst>
  <dgm:cxnLst>
    <dgm:cxn modelId="{6B8EC440-AF4B-4F65-B5EA-24652BAC3D44}" type="presOf" srcId="{E90DF87D-D8A2-4BC1-82F1-EA2DB13F9C5B}" destId="{B7F2433E-B934-4087-B789-90BBCCDEA278}" srcOrd="0" destOrd="0" presId="urn:microsoft.com/office/officeart/2005/8/layout/list1"/>
    <dgm:cxn modelId="{B80C15FA-FDEB-4DC0-B608-9CD6BFF092C6}" type="presOf" srcId="{3A8FBB12-BF05-402D-A6D8-968B15D93D74}" destId="{E1CC5423-2775-4881-AE71-D089460AC999}" srcOrd="0" destOrd="0" presId="urn:microsoft.com/office/officeart/2005/8/layout/list1"/>
    <dgm:cxn modelId="{2DF612DE-7549-4DC4-85E0-21C09BDE666A}" type="presOf" srcId="{4A3A9901-A709-4551-B85F-14D010D1632B}" destId="{34A70FFE-7369-4B96-9E45-3E898AED05A6}" srcOrd="1" destOrd="0" presId="urn:microsoft.com/office/officeart/2005/8/layout/list1"/>
    <dgm:cxn modelId="{14EB45A2-1384-41D3-8474-4317C0609569}" type="presOf" srcId="{E90DF87D-D8A2-4BC1-82F1-EA2DB13F9C5B}" destId="{9F8194C1-EDD6-4688-9186-D808EB3DED2F}" srcOrd="1" destOrd="0" presId="urn:microsoft.com/office/officeart/2005/8/layout/list1"/>
    <dgm:cxn modelId="{B8AC2B33-6EED-494C-BD51-DA4C8776AFD6}" type="presOf" srcId="{3A8FBB12-BF05-402D-A6D8-968B15D93D74}" destId="{FB743577-3E1E-4A2E-8E12-DF7A20CF13C4}" srcOrd="1" destOrd="0" presId="urn:microsoft.com/office/officeart/2005/8/layout/list1"/>
    <dgm:cxn modelId="{2D8E2D5F-2A19-467E-A24D-9DEE34B926B5}" srcId="{49B4F418-27F2-4A37-8A01-2275EFEE4783}" destId="{4A3A9901-A709-4551-B85F-14D010D1632B}" srcOrd="2" destOrd="0" parTransId="{05099751-7558-4F4A-955E-A833DAB8194A}" sibTransId="{94B908EA-6818-4902-AF93-0291EB78E765}"/>
    <dgm:cxn modelId="{4E5351DB-B9A1-448C-B470-8BB7FD5D2466}" type="presOf" srcId="{49B4F418-27F2-4A37-8A01-2275EFEE4783}" destId="{E311C742-6495-4203-AB9C-F564186BE42D}" srcOrd="0" destOrd="0" presId="urn:microsoft.com/office/officeart/2005/8/layout/list1"/>
    <dgm:cxn modelId="{AA009205-3DFE-4207-9902-57CDD42AF35F}" type="presOf" srcId="{8651CC33-F5BF-4969-B84F-D8899666D6D1}" destId="{5023E434-27C7-4F6A-B611-1D83FA88C7B8}" srcOrd="0" destOrd="0" presId="urn:microsoft.com/office/officeart/2005/8/layout/list1"/>
    <dgm:cxn modelId="{C9AC6B51-E3B4-4B66-8413-383F4F7B04E4}" type="presOf" srcId="{D5D0E5BB-6303-4219-90EB-ED0F6BA2544D}" destId="{9E366DE3-935D-4EB3-9008-705E1109C220}" srcOrd="0" destOrd="0" presId="urn:microsoft.com/office/officeart/2005/8/layout/list1"/>
    <dgm:cxn modelId="{5274D75E-5F97-4A12-92AF-EC301E03B009}" srcId="{49B4F418-27F2-4A37-8A01-2275EFEE4783}" destId="{0C5E5C7E-7A70-428C-B1D3-9A63ED2384BF}" srcOrd="0" destOrd="0" parTransId="{5B91CEC5-D5C6-4881-9CE9-F604028029E5}" sibTransId="{573D29D1-9492-4F3A-9EA0-D9053CF3FDB8}"/>
    <dgm:cxn modelId="{262518EC-436D-4C31-BA26-2631484AFDA7}" srcId="{49B4F418-27F2-4A37-8A01-2275EFEE4783}" destId="{8651CC33-F5BF-4969-B84F-D8899666D6D1}" srcOrd="5" destOrd="0" parTransId="{B269D049-4F5B-46F5-98C2-57B09546C16D}" sibTransId="{0FB47441-CAB9-4120-A848-CD5B13D4C12B}"/>
    <dgm:cxn modelId="{5B764C09-9022-449D-AB4C-365C82E08A13}" type="presOf" srcId="{D5D0E5BB-6303-4219-90EB-ED0F6BA2544D}" destId="{5E63D794-D39E-44D7-948E-7D9D91C4B9FD}" srcOrd="1" destOrd="0" presId="urn:microsoft.com/office/officeart/2005/8/layout/list1"/>
    <dgm:cxn modelId="{A701C26F-F88A-48CE-8240-6B6CE6D29E65}" srcId="{49B4F418-27F2-4A37-8A01-2275EFEE4783}" destId="{3A8FBB12-BF05-402D-A6D8-968B15D93D74}" srcOrd="4" destOrd="0" parTransId="{16C97B3A-5A5E-4F10-A50F-F07F14FB64DE}" sibTransId="{66BE2279-540B-4C11-8BB9-3218BEE04940}"/>
    <dgm:cxn modelId="{86A54B3C-9783-4EEE-85EF-61E9B45DF34C}" type="presOf" srcId="{4A3A9901-A709-4551-B85F-14D010D1632B}" destId="{26DC7EA4-C748-43D2-AA6B-C822765FFCD8}" srcOrd="0" destOrd="0" presId="urn:microsoft.com/office/officeart/2005/8/layout/list1"/>
    <dgm:cxn modelId="{06F14FC6-1080-48FD-933B-ED0730149946}" type="presOf" srcId="{8651CC33-F5BF-4969-B84F-D8899666D6D1}" destId="{C88D870E-483F-4CBB-A0A5-12149D897ECD}" srcOrd="1" destOrd="0" presId="urn:microsoft.com/office/officeart/2005/8/layout/list1"/>
    <dgm:cxn modelId="{D5E74CD3-7B09-4107-83BF-8CB89C3B5E73}" type="presOf" srcId="{0C5E5C7E-7A70-428C-B1D3-9A63ED2384BF}" destId="{6EE5CC13-2D8D-433A-85FA-2B7E6E329473}" srcOrd="0" destOrd="0" presId="urn:microsoft.com/office/officeart/2005/8/layout/list1"/>
    <dgm:cxn modelId="{CAADB6EC-E8CD-4C9D-AE62-142539915E78}" type="presOf" srcId="{0C5E5C7E-7A70-428C-B1D3-9A63ED2384BF}" destId="{3378E651-302A-493D-8123-FF81C9999DF9}" srcOrd="1" destOrd="0" presId="urn:microsoft.com/office/officeart/2005/8/layout/list1"/>
    <dgm:cxn modelId="{6F673FC4-CCEF-4D21-A6A5-9B46CC5B6C37}" srcId="{49B4F418-27F2-4A37-8A01-2275EFEE4783}" destId="{D5D0E5BB-6303-4219-90EB-ED0F6BA2544D}" srcOrd="1" destOrd="0" parTransId="{DF61C5CC-DEBE-44BA-BAB6-CC466D24C486}" sibTransId="{6166203A-DAC2-4A08-B0E3-C5A99B72F38C}"/>
    <dgm:cxn modelId="{291964CA-D463-4B5D-95F7-C242F59E37E9}" srcId="{49B4F418-27F2-4A37-8A01-2275EFEE4783}" destId="{E90DF87D-D8A2-4BC1-82F1-EA2DB13F9C5B}" srcOrd="3" destOrd="0" parTransId="{AF3D8498-E125-4E63-91B9-3F9588B41E56}" sibTransId="{0F911CD4-D41A-463F-8EC0-CB0D311AD97A}"/>
    <dgm:cxn modelId="{67F25B8F-79D4-4965-88EA-B47E78267DD6}" type="presParOf" srcId="{E311C742-6495-4203-AB9C-F564186BE42D}" destId="{45029D34-6489-4E1B-A474-9472C9CB366D}" srcOrd="0" destOrd="0" presId="urn:microsoft.com/office/officeart/2005/8/layout/list1"/>
    <dgm:cxn modelId="{F184D047-B4E7-4714-A1DE-12E89E8F68BC}" type="presParOf" srcId="{45029D34-6489-4E1B-A474-9472C9CB366D}" destId="{6EE5CC13-2D8D-433A-85FA-2B7E6E329473}" srcOrd="0" destOrd="0" presId="urn:microsoft.com/office/officeart/2005/8/layout/list1"/>
    <dgm:cxn modelId="{D8071F49-1F5C-4F7B-A486-391666ED7C67}" type="presParOf" srcId="{45029D34-6489-4E1B-A474-9472C9CB366D}" destId="{3378E651-302A-493D-8123-FF81C9999DF9}" srcOrd="1" destOrd="0" presId="urn:microsoft.com/office/officeart/2005/8/layout/list1"/>
    <dgm:cxn modelId="{4D0C121B-307F-4F0E-B755-228D1A59B876}" type="presParOf" srcId="{E311C742-6495-4203-AB9C-F564186BE42D}" destId="{BF772BBD-B2C2-4B99-A01E-AAC4864C74D4}" srcOrd="1" destOrd="0" presId="urn:microsoft.com/office/officeart/2005/8/layout/list1"/>
    <dgm:cxn modelId="{174F8732-E742-4B62-A531-B02B5093B5D6}" type="presParOf" srcId="{E311C742-6495-4203-AB9C-F564186BE42D}" destId="{8009C75D-7498-4E8E-BCD6-ABCCF2CE4DEE}" srcOrd="2" destOrd="0" presId="urn:microsoft.com/office/officeart/2005/8/layout/list1"/>
    <dgm:cxn modelId="{D9F0D947-ECFA-41A9-8FF6-21F2E5451276}" type="presParOf" srcId="{E311C742-6495-4203-AB9C-F564186BE42D}" destId="{E597A40B-B711-48F7-AEF4-235E63F45640}" srcOrd="3" destOrd="0" presId="urn:microsoft.com/office/officeart/2005/8/layout/list1"/>
    <dgm:cxn modelId="{28AB8B41-0CB2-4CB0-BE25-CDCC1B327D3A}" type="presParOf" srcId="{E311C742-6495-4203-AB9C-F564186BE42D}" destId="{AAE330BD-1E31-47AB-B3E7-563FE56025E9}" srcOrd="4" destOrd="0" presId="urn:microsoft.com/office/officeart/2005/8/layout/list1"/>
    <dgm:cxn modelId="{FCEA6FA4-8123-42B7-A6B2-527B2D374896}" type="presParOf" srcId="{AAE330BD-1E31-47AB-B3E7-563FE56025E9}" destId="{9E366DE3-935D-4EB3-9008-705E1109C220}" srcOrd="0" destOrd="0" presId="urn:microsoft.com/office/officeart/2005/8/layout/list1"/>
    <dgm:cxn modelId="{03FED297-49E4-4B6D-89FF-6E99959D5CEC}" type="presParOf" srcId="{AAE330BD-1E31-47AB-B3E7-563FE56025E9}" destId="{5E63D794-D39E-44D7-948E-7D9D91C4B9FD}" srcOrd="1" destOrd="0" presId="urn:microsoft.com/office/officeart/2005/8/layout/list1"/>
    <dgm:cxn modelId="{B9EAC5E0-E96D-4C49-9D7C-630A36F32C36}" type="presParOf" srcId="{E311C742-6495-4203-AB9C-F564186BE42D}" destId="{CD006917-4539-4FD4-B9E0-54021F93B1BD}" srcOrd="5" destOrd="0" presId="urn:microsoft.com/office/officeart/2005/8/layout/list1"/>
    <dgm:cxn modelId="{4DD4B2F0-FE88-4849-8E24-8D47AF734BB2}" type="presParOf" srcId="{E311C742-6495-4203-AB9C-F564186BE42D}" destId="{B0B363B7-F98E-451C-B259-96DE50EFA2F1}" srcOrd="6" destOrd="0" presId="urn:microsoft.com/office/officeart/2005/8/layout/list1"/>
    <dgm:cxn modelId="{95B9A865-1721-46FC-94A8-8E7D756EC484}" type="presParOf" srcId="{E311C742-6495-4203-AB9C-F564186BE42D}" destId="{36F21F52-40A4-4BBB-BA4C-172B91214E1A}" srcOrd="7" destOrd="0" presId="urn:microsoft.com/office/officeart/2005/8/layout/list1"/>
    <dgm:cxn modelId="{3BE2BF16-A2EF-4980-8FFC-F3C01275ADB1}" type="presParOf" srcId="{E311C742-6495-4203-AB9C-F564186BE42D}" destId="{5DB67FB2-DBDC-41C4-A237-2A5074749B03}" srcOrd="8" destOrd="0" presId="urn:microsoft.com/office/officeart/2005/8/layout/list1"/>
    <dgm:cxn modelId="{15E1352A-33BF-4A7D-8CEF-FBE3827F1DA4}" type="presParOf" srcId="{5DB67FB2-DBDC-41C4-A237-2A5074749B03}" destId="{26DC7EA4-C748-43D2-AA6B-C822765FFCD8}" srcOrd="0" destOrd="0" presId="urn:microsoft.com/office/officeart/2005/8/layout/list1"/>
    <dgm:cxn modelId="{C8B67E41-FF93-490C-9562-2C1B2B762F96}" type="presParOf" srcId="{5DB67FB2-DBDC-41C4-A237-2A5074749B03}" destId="{34A70FFE-7369-4B96-9E45-3E898AED05A6}" srcOrd="1" destOrd="0" presId="urn:microsoft.com/office/officeart/2005/8/layout/list1"/>
    <dgm:cxn modelId="{34FE60BB-A807-47A9-BF79-D25E64DD7EB8}" type="presParOf" srcId="{E311C742-6495-4203-AB9C-F564186BE42D}" destId="{8EBBA81E-7DEC-4B84-AB40-20E893DBFEA1}" srcOrd="9" destOrd="0" presId="urn:microsoft.com/office/officeart/2005/8/layout/list1"/>
    <dgm:cxn modelId="{5C466219-FAE7-4CAB-8109-CB1ABCFFCC74}" type="presParOf" srcId="{E311C742-6495-4203-AB9C-F564186BE42D}" destId="{835E16A4-7921-4123-A2E5-236270AD0C98}" srcOrd="10" destOrd="0" presId="urn:microsoft.com/office/officeart/2005/8/layout/list1"/>
    <dgm:cxn modelId="{B5003F30-A50A-4E59-8A13-F12CD70F5509}" type="presParOf" srcId="{E311C742-6495-4203-AB9C-F564186BE42D}" destId="{EB0D0E81-F868-46E6-89F0-4C09F7C98FEA}" srcOrd="11" destOrd="0" presId="urn:microsoft.com/office/officeart/2005/8/layout/list1"/>
    <dgm:cxn modelId="{970934E3-8C38-4EB9-9C39-C43BA4EE29AD}" type="presParOf" srcId="{E311C742-6495-4203-AB9C-F564186BE42D}" destId="{BF969B5B-EE4A-4046-A33F-0994D8405913}" srcOrd="12" destOrd="0" presId="urn:microsoft.com/office/officeart/2005/8/layout/list1"/>
    <dgm:cxn modelId="{B3315B06-452D-463D-AF46-966BF9457009}" type="presParOf" srcId="{BF969B5B-EE4A-4046-A33F-0994D8405913}" destId="{B7F2433E-B934-4087-B789-90BBCCDEA278}" srcOrd="0" destOrd="0" presId="urn:microsoft.com/office/officeart/2005/8/layout/list1"/>
    <dgm:cxn modelId="{90858DE6-EE2C-4085-9E45-B63F419B884B}" type="presParOf" srcId="{BF969B5B-EE4A-4046-A33F-0994D8405913}" destId="{9F8194C1-EDD6-4688-9186-D808EB3DED2F}" srcOrd="1" destOrd="0" presId="urn:microsoft.com/office/officeart/2005/8/layout/list1"/>
    <dgm:cxn modelId="{8C6BF141-89E4-4713-BCEB-0DBEA19AB761}" type="presParOf" srcId="{E311C742-6495-4203-AB9C-F564186BE42D}" destId="{52C50544-8A80-4AF5-9F83-2F41EB9D33DD}" srcOrd="13" destOrd="0" presId="urn:microsoft.com/office/officeart/2005/8/layout/list1"/>
    <dgm:cxn modelId="{551D5C47-365F-4B39-A897-E76A4256BCD7}" type="presParOf" srcId="{E311C742-6495-4203-AB9C-F564186BE42D}" destId="{75B21363-1AEF-4D17-93E2-92CC6240FAB3}" srcOrd="14" destOrd="0" presId="urn:microsoft.com/office/officeart/2005/8/layout/list1"/>
    <dgm:cxn modelId="{99A76F3B-BF6D-4BF5-8424-21FBB8777900}" type="presParOf" srcId="{E311C742-6495-4203-AB9C-F564186BE42D}" destId="{8CCEEC62-6023-434A-8496-B9D0DB82882C}" srcOrd="15" destOrd="0" presId="urn:microsoft.com/office/officeart/2005/8/layout/list1"/>
    <dgm:cxn modelId="{B81F067A-409D-4FE0-96B1-2DCE8DC88989}" type="presParOf" srcId="{E311C742-6495-4203-AB9C-F564186BE42D}" destId="{09A8CD77-427E-46DA-BA92-C64B43BA2000}" srcOrd="16" destOrd="0" presId="urn:microsoft.com/office/officeart/2005/8/layout/list1"/>
    <dgm:cxn modelId="{3217EF1C-847F-4FBE-8B34-E9063B382142}" type="presParOf" srcId="{09A8CD77-427E-46DA-BA92-C64B43BA2000}" destId="{E1CC5423-2775-4881-AE71-D089460AC999}" srcOrd="0" destOrd="0" presId="urn:microsoft.com/office/officeart/2005/8/layout/list1"/>
    <dgm:cxn modelId="{C4AACC3C-4FA9-40CE-9206-7DCE2D859FAA}" type="presParOf" srcId="{09A8CD77-427E-46DA-BA92-C64B43BA2000}" destId="{FB743577-3E1E-4A2E-8E12-DF7A20CF13C4}" srcOrd="1" destOrd="0" presId="urn:microsoft.com/office/officeart/2005/8/layout/list1"/>
    <dgm:cxn modelId="{2FB11440-B5DE-4257-87EB-6C43FA36139F}" type="presParOf" srcId="{E311C742-6495-4203-AB9C-F564186BE42D}" destId="{DCEB633A-572C-48D6-97FD-6A9EF60E30A4}" srcOrd="17" destOrd="0" presId="urn:microsoft.com/office/officeart/2005/8/layout/list1"/>
    <dgm:cxn modelId="{8195D829-653E-4783-A2A2-F227BECCB44B}" type="presParOf" srcId="{E311C742-6495-4203-AB9C-F564186BE42D}" destId="{9592F00B-5520-47AE-91D5-7AA90728CA97}" srcOrd="18" destOrd="0" presId="urn:microsoft.com/office/officeart/2005/8/layout/list1"/>
    <dgm:cxn modelId="{89426930-90A8-4644-94FD-FEDE6DC58A1A}" type="presParOf" srcId="{E311C742-6495-4203-AB9C-F564186BE42D}" destId="{E2E7F13F-1653-4B6B-882C-4B93394F910E}" srcOrd="19" destOrd="0" presId="urn:microsoft.com/office/officeart/2005/8/layout/list1"/>
    <dgm:cxn modelId="{F36115B9-640C-41C9-ADD5-DBEBE391271F}" type="presParOf" srcId="{E311C742-6495-4203-AB9C-F564186BE42D}" destId="{9E28227F-0AAB-4B9C-BA84-467531FFB4D2}" srcOrd="20" destOrd="0" presId="urn:microsoft.com/office/officeart/2005/8/layout/list1"/>
    <dgm:cxn modelId="{B4573B51-720C-45E1-B3C6-D86BE1E76E50}" type="presParOf" srcId="{9E28227F-0AAB-4B9C-BA84-467531FFB4D2}" destId="{5023E434-27C7-4F6A-B611-1D83FA88C7B8}" srcOrd="0" destOrd="0" presId="urn:microsoft.com/office/officeart/2005/8/layout/list1"/>
    <dgm:cxn modelId="{5F0CEA20-AD31-457D-A911-A9DAD3B5E051}" type="presParOf" srcId="{9E28227F-0AAB-4B9C-BA84-467531FFB4D2}" destId="{C88D870E-483F-4CBB-A0A5-12149D897ECD}" srcOrd="1" destOrd="0" presId="urn:microsoft.com/office/officeart/2005/8/layout/list1"/>
    <dgm:cxn modelId="{55EE6834-C8E0-4E1D-A404-7C1F7D020738}" type="presParOf" srcId="{E311C742-6495-4203-AB9C-F564186BE42D}" destId="{FD489C01-C58C-46EC-86F6-EA536AAD6D7A}" srcOrd="21" destOrd="0" presId="urn:microsoft.com/office/officeart/2005/8/layout/list1"/>
    <dgm:cxn modelId="{BF060AE7-4081-4710-B49B-63620EB437F5}" type="presParOf" srcId="{E311C742-6495-4203-AB9C-F564186BE42D}" destId="{6EFD0488-4E14-4D87-9553-905342AB8A6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59023B-9341-4F43-8E81-6B1D74D16609}"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91BE975E-88E7-4589-B4F3-6027777D1368}">
      <dgm:prSet phldrT="[Text]"/>
      <dgm:spPr/>
      <dgm:t>
        <a:bodyPr/>
        <a:lstStyle/>
        <a:p>
          <a:r>
            <a:rPr lang="en-US" dirty="0" smtClean="0">
              <a:solidFill>
                <a:srgbClr val="FFFF00"/>
              </a:solidFill>
            </a:rPr>
            <a:t>Be an interested and useful participant</a:t>
          </a:r>
          <a:endParaRPr lang="en-US" dirty="0">
            <a:solidFill>
              <a:srgbClr val="FFFF00"/>
            </a:solidFill>
          </a:endParaRPr>
        </a:p>
      </dgm:t>
    </dgm:pt>
    <dgm:pt modelId="{9BA3F957-854D-497E-B527-5A5FBA446A7B}" type="parTrans" cxnId="{9E5D6056-42DE-472C-AEFA-139B522378E6}">
      <dgm:prSet/>
      <dgm:spPr/>
      <dgm:t>
        <a:bodyPr/>
        <a:lstStyle/>
        <a:p>
          <a:endParaRPr lang="en-US"/>
        </a:p>
      </dgm:t>
    </dgm:pt>
    <dgm:pt modelId="{AA4F62DA-F466-4676-B6A2-CA06978FC31C}" type="sibTrans" cxnId="{9E5D6056-42DE-472C-AEFA-139B522378E6}">
      <dgm:prSet/>
      <dgm:spPr/>
      <dgm:t>
        <a:bodyPr/>
        <a:lstStyle/>
        <a:p>
          <a:endParaRPr lang="en-US"/>
        </a:p>
      </dgm:t>
    </dgm:pt>
    <dgm:pt modelId="{4674CB01-00CF-45DE-9C61-1F0C53C4A800}">
      <dgm:prSet phldrT="[Text]"/>
      <dgm:spPr/>
      <dgm:t>
        <a:bodyPr/>
        <a:lstStyle/>
        <a:p>
          <a:r>
            <a:rPr lang="en-US" dirty="0" smtClean="0">
              <a:solidFill>
                <a:srgbClr val="FFFF00"/>
              </a:solidFill>
            </a:rPr>
            <a:t>Demonstrate your abilities and competence</a:t>
          </a:r>
          <a:endParaRPr lang="en-US" dirty="0">
            <a:solidFill>
              <a:srgbClr val="FFFF00"/>
            </a:solidFill>
          </a:endParaRPr>
        </a:p>
      </dgm:t>
    </dgm:pt>
    <dgm:pt modelId="{741A65C1-A50D-43D9-A025-AE9E3BA43C60}" type="parTrans" cxnId="{708B0B74-8A66-42CF-8D51-494776E76F75}">
      <dgm:prSet/>
      <dgm:spPr/>
      <dgm:t>
        <a:bodyPr/>
        <a:lstStyle/>
        <a:p>
          <a:endParaRPr lang="en-US"/>
        </a:p>
      </dgm:t>
    </dgm:pt>
    <dgm:pt modelId="{7F1B1461-BB0D-442F-88C8-D403CFDD1AAF}" type="sibTrans" cxnId="{708B0B74-8A66-42CF-8D51-494776E76F75}">
      <dgm:prSet/>
      <dgm:spPr/>
      <dgm:t>
        <a:bodyPr/>
        <a:lstStyle/>
        <a:p>
          <a:endParaRPr lang="en-US"/>
        </a:p>
      </dgm:t>
    </dgm:pt>
    <dgm:pt modelId="{E2FEB151-280E-44D0-AC0C-6B21BF3D66F5}">
      <dgm:prSet phldrT="[Text]"/>
      <dgm:spPr/>
      <dgm:t>
        <a:bodyPr/>
        <a:lstStyle/>
        <a:p>
          <a:r>
            <a:rPr lang="en-US" dirty="0" smtClean="0">
              <a:solidFill>
                <a:srgbClr val="FFFF00"/>
              </a:solidFill>
            </a:rPr>
            <a:t>Read the agenda and do the homework</a:t>
          </a:r>
          <a:endParaRPr lang="en-US" dirty="0">
            <a:solidFill>
              <a:srgbClr val="FFFF00"/>
            </a:solidFill>
          </a:endParaRPr>
        </a:p>
      </dgm:t>
    </dgm:pt>
    <dgm:pt modelId="{7FD3CD05-EC72-42EB-831D-C895626565D2}" type="parTrans" cxnId="{C57F0FBA-AACA-443B-B348-139B07459FA0}">
      <dgm:prSet/>
      <dgm:spPr/>
      <dgm:t>
        <a:bodyPr/>
        <a:lstStyle/>
        <a:p>
          <a:endParaRPr lang="en-US"/>
        </a:p>
      </dgm:t>
    </dgm:pt>
    <dgm:pt modelId="{6FE46EED-F1F3-4DFD-A720-38CBDDCC7D9E}" type="sibTrans" cxnId="{C57F0FBA-AACA-443B-B348-139B07459FA0}">
      <dgm:prSet/>
      <dgm:spPr/>
      <dgm:t>
        <a:bodyPr/>
        <a:lstStyle/>
        <a:p>
          <a:endParaRPr lang="en-US"/>
        </a:p>
      </dgm:t>
    </dgm:pt>
    <dgm:pt modelId="{92F3D2C7-4CCA-43C7-8E1D-06009651CC2C}">
      <dgm:prSet phldrT="[Text]"/>
      <dgm:spPr/>
      <dgm:t>
        <a:bodyPr/>
        <a:lstStyle/>
        <a:p>
          <a:r>
            <a:rPr lang="en-US" dirty="0" smtClean="0">
              <a:solidFill>
                <a:srgbClr val="FFFF00"/>
              </a:solidFill>
            </a:rPr>
            <a:t>Arrive on time</a:t>
          </a:r>
          <a:endParaRPr lang="en-US" dirty="0">
            <a:solidFill>
              <a:srgbClr val="FFFF00"/>
            </a:solidFill>
          </a:endParaRPr>
        </a:p>
      </dgm:t>
    </dgm:pt>
    <dgm:pt modelId="{D466E0F9-C673-4BD8-935F-BFD49E21AEB0}" type="parTrans" cxnId="{D8F8B9E6-A5A5-48AA-8A84-8EF5F79A4AF4}">
      <dgm:prSet/>
      <dgm:spPr/>
      <dgm:t>
        <a:bodyPr/>
        <a:lstStyle/>
        <a:p>
          <a:endParaRPr lang="en-US"/>
        </a:p>
      </dgm:t>
    </dgm:pt>
    <dgm:pt modelId="{DEC01C92-308C-49BC-B4C9-2ADEB249F481}" type="sibTrans" cxnId="{D8F8B9E6-A5A5-48AA-8A84-8EF5F79A4AF4}">
      <dgm:prSet/>
      <dgm:spPr/>
      <dgm:t>
        <a:bodyPr/>
        <a:lstStyle/>
        <a:p>
          <a:endParaRPr lang="en-US"/>
        </a:p>
      </dgm:t>
    </dgm:pt>
    <dgm:pt modelId="{06A6CA97-B9EC-43AC-9722-1FDE89C56802}">
      <dgm:prSet phldrT="[Text]"/>
      <dgm:spPr/>
      <dgm:t>
        <a:bodyPr/>
        <a:lstStyle/>
        <a:p>
          <a:r>
            <a:rPr lang="en-US" dirty="0" smtClean="0">
              <a:solidFill>
                <a:srgbClr val="FFFF00"/>
              </a:solidFill>
            </a:rPr>
            <a:t>Express opinions with tact and firmness</a:t>
          </a:r>
          <a:endParaRPr lang="en-US" dirty="0">
            <a:solidFill>
              <a:srgbClr val="FFFF00"/>
            </a:solidFill>
          </a:endParaRPr>
        </a:p>
      </dgm:t>
    </dgm:pt>
    <dgm:pt modelId="{91A8A3A2-D876-484B-AB0B-2A848A38BBC0}" type="parTrans" cxnId="{2C7EFE43-E00A-4921-BA12-209204DFF055}">
      <dgm:prSet/>
      <dgm:spPr/>
      <dgm:t>
        <a:bodyPr/>
        <a:lstStyle/>
        <a:p>
          <a:endParaRPr lang="en-US"/>
        </a:p>
      </dgm:t>
    </dgm:pt>
    <dgm:pt modelId="{62525158-B1B6-43A5-9CFE-BA172A6D08A5}" type="sibTrans" cxnId="{2C7EFE43-E00A-4921-BA12-209204DFF055}">
      <dgm:prSet/>
      <dgm:spPr/>
      <dgm:t>
        <a:bodyPr/>
        <a:lstStyle/>
        <a:p>
          <a:endParaRPr lang="en-US"/>
        </a:p>
      </dgm:t>
    </dgm:pt>
    <dgm:pt modelId="{F755DFD9-2B58-496D-8520-7A60F8ECBC29}">
      <dgm:prSet phldrT="[Text]"/>
      <dgm:spPr/>
      <dgm:t>
        <a:bodyPr/>
        <a:lstStyle/>
        <a:p>
          <a:r>
            <a:rPr lang="en-US" dirty="0" smtClean="0">
              <a:solidFill>
                <a:srgbClr val="FFFF00"/>
              </a:solidFill>
            </a:rPr>
            <a:t>Support the chair in improving the quality of the discussion</a:t>
          </a:r>
          <a:endParaRPr lang="en-US" dirty="0">
            <a:solidFill>
              <a:srgbClr val="FFFF00"/>
            </a:solidFill>
          </a:endParaRPr>
        </a:p>
      </dgm:t>
    </dgm:pt>
    <dgm:pt modelId="{80597D97-218E-482E-905F-0D8C29FC4130}" type="parTrans" cxnId="{60E452AF-FEB3-4CB4-8D25-DFA5B675434D}">
      <dgm:prSet/>
      <dgm:spPr/>
      <dgm:t>
        <a:bodyPr/>
        <a:lstStyle/>
        <a:p>
          <a:endParaRPr lang="en-US"/>
        </a:p>
      </dgm:t>
    </dgm:pt>
    <dgm:pt modelId="{FBF34A79-D9DB-4A21-A9E1-51B680F0D1FC}" type="sibTrans" cxnId="{60E452AF-FEB3-4CB4-8D25-DFA5B675434D}">
      <dgm:prSet/>
      <dgm:spPr/>
      <dgm:t>
        <a:bodyPr/>
        <a:lstStyle/>
        <a:p>
          <a:endParaRPr lang="en-US"/>
        </a:p>
      </dgm:t>
    </dgm:pt>
    <dgm:pt modelId="{78D59806-B9A6-4F18-B92B-0B343F6CE667}">
      <dgm:prSet phldrT="[Text]"/>
      <dgm:spPr/>
      <dgm:t>
        <a:bodyPr/>
        <a:lstStyle/>
        <a:p>
          <a:r>
            <a:rPr lang="en-US" dirty="0" smtClean="0">
              <a:solidFill>
                <a:srgbClr val="FFFF00"/>
              </a:solidFill>
            </a:rPr>
            <a:t>Listen actively</a:t>
          </a:r>
          <a:endParaRPr lang="en-US" dirty="0">
            <a:solidFill>
              <a:srgbClr val="FFFF00"/>
            </a:solidFill>
          </a:endParaRPr>
        </a:p>
      </dgm:t>
    </dgm:pt>
    <dgm:pt modelId="{DA56B15D-EE5E-4E22-9D6C-EEB47A00157E}" type="parTrans" cxnId="{06CD30B0-C77A-48B7-AAEB-59298D3A0120}">
      <dgm:prSet/>
      <dgm:spPr/>
      <dgm:t>
        <a:bodyPr/>
        <a:lstStyle/>
        <a:p>
          <a:endParaRPr lang="en-US"/>
        </a:p>
      </dgm:t>
    </dgm:pt>
    <dgm:pt modelId="{29BA80CB-C730-41CD-A329-3B5FCFD244E1}" type="sibTrans" cxnId="{06CD30B0-C77A-48B7-AAEB-59298D3A0120}">
      <dgm:prSet/>
      <dgm:spPr/>
      <dgm:t>
        <a:bodyPr/>
        <a:lstStyle/>
        <a:p>
          <a:endParaRPr lang="en-US"/>
        </a:p>
      </dgm:t>
    </dgm:pt>
    <dgm:pt modelId="{7F46606E-53A6-4904-BF7F-AAA3DBD78DE5}" type="pres">
      <dgm:prSet presAssocID="{2259023B-9341-4F43-8E81-6B1D74D16609}" presName="Name0" presStyleCnt="0">
        <dgm:presLayoutVars>
          <dgm:chMax val="7"/>
          <dgm:chPref val="7"/>
          <dgm:dir/>
        </dgm:presLayoutVars>
      </dgm:prSet>
      <dgm:spPr/>
      <dgm:t>
        <a:bodyPr/>
        <a:lstStyle/>
        <a:p>
          <a:endParaRPr lang="en-US"/>
        </a:p>
      </dgm:t>
    </dgm:pt>
    <dgm:pt modelId="{FA0F1526-4B16-4226-BFEB-541F080E762E}" type="pres">
      <dgm:prSet presAssocID="{2259023B-9341-4F43-8E81-6B1D74D16609}" presName="Name1" presStyleCnt="0"/>
      <dgm:spPr/>
      <dgm:t>
        <a:bodyPr/>
        <a:lstStyle/>
        <a:p>
          <a:endParaRPr lang="en-US"/>
        </a:p>
      </dgm:t>
    </dgm:pt>
    <dgm:pt modelId="{AC900421-B2CF-41E8-A571-E11CCDA9D17F}" type="pres">
      <dgm:prSet presAssocID="{2259023B-9341-4F43-8E81-6B1D74D16609}" presName="cycle" presStyleCnt="0"/>
      <dgm:spPr/>
      <dgm:t>
        <a:bodyPr/>
        <a:lstStyle/>
        <a:p>
          <a:endParaRPr lang="en-US"/>
        </a:p>
      </dgm:t>
    </dgm:pt>
    <dgm:pt modelId="{51D34528-F4E7-4C19-A1C8-E892A3F1CA59}" type="pres">
      <dgm:prSet presAssocID="{2259023B-9341-4F43-8E81-6B1D74D16609}" presName="srcNode" presStyleLbl="node1" presStyleIdx="0" presStyleCnt="7"/>
      <dgm:spPr/>
      <dgm:t>
        <a:bodyPr/>
        <a:lstStyle/>
        <a:p>
          <a:endParaRPr lang="en-US"/>
        </a:p>
      </dgm:t>
    </dgm:pt>
    <dgm:pt modelId="{6D3D91A9-3765-4E6B-AD81-AEBE7C679190}" type="pres">
      <dgm:prSet presAssocID="{2259023B-9341-4F43-8E81-6B1D74D16609}" presName="conn" presStyleLbl="parChTrans1D2" presStyleIdx="0" presStyleCnt="1"/>
      <dgm:spPr/>
      <dgm:t>
        <a:bodyPr/>
        <a:lstStyle/>
        <a:p>
          <a:endParaRPr lang="en-US"/>
        </a:p>
      </dgm:t>
    </dgm:pt>
    <dgm:pt modelId="{DF2DC631-BF62-42DE-9384-E4CFC9C14F38}" type="pres">
      <dgm:prSet presAssocID="{2259023B-9341-4F43-8E81-6B1D74D16609}" presName="extraNode" presStyleLbl="node1" presStyleIdx="0" presStyleCnt="7"/>
      <dgm:spPr/>
      <dgm:t>
        <a:bodyPr/>
        <a:lstStyle/>
        <a:p>
          <a:endParaRPr lang="en-US"/>
        </a:p>
      </dgm:t>
    </dgm:pt>
    <dgm:pt modelId="{14DB4763-EAA5-4967-8823-CCBD4B554D5B}" type="pres">
      <dgm:prSet presAssocID="{2259023B-9341-4F43-8E81-6B1D74D16609}" presName="dstNode" presStyleLbl="node1" presStyleIdx="0" presStyleCnt="7"/>
      <dgm:spPr/>
      <dgm:t>
        <a:bodyPr/>
        <a:lstStyle/>
        <a:p>
          <a:endParaRPr lang="en-US"/>
        </a:p>
      </dgm:t>
    </dgm:pt>
    <dgm:pt modelId="{621B79F4-4451-4EA9-9417-1CA78C972535}" type="pres">
      <dgm:prSet presAssocID="{91BE975E-88E7-4589-B4F3-6027777D1368}" presName="text_1" presStyleLbl="node1" presStyleIdx="0" presStyleCnt="7">
        <dgm:presLayoutVars>
          <dgm:bulletEnabled val="1"/>
        </dgm:presLayoutVars>
      </dgm:prSet>
      <dgm:spPr/>
      <dgm:t>
        <a:bodyPr/>
        <a:lstStyle/>
        <a:p>
          <a:endParaRPr lang="en-US"/>
        </a:p>
      </dgm:t>
    </dgm:pt>
    <dgm:pt modelId="{6BC927CF-5732-4DE6-997A-704978255F11}" type="pres">
      <dgm:prSet presAssocID="{91BE975E-88E7-4589-B4F3-6027777D1368}" presName="accent_1" presStyleCnt="0"/>
      <dgm:spPr/>
      <dgm:t>
        <a:bodyPr/>
        <a:lstStyle/>
        <a:p>
          <a:endParaRPr lang="en-US"/>
        </a:p>
      </dgm:t>
    </dgm:pt>
    <dgm:pt modelId="{E07FB95F-3346-42A8-B59F-649A4B68C61F}" type="pres">
      <dgm:prSet presAssocID="{91BE975E-88E7-4589-B4F3-6027777D1368}" presName="accentRepeatNode" presStyleLbl="solidFgAcc1" presStyleIdx="0" presStyleCnt="7"/>
      <dgm:spPr/>
      <dgm:t>
        <a:bodyPr/>
        <a:lstStyle/>
        <a:p>
          <a:endParaRPr lang="en-US"/>
        </a:p>
      </dgm:t>
    </dgm:pt>
    <dgm:pt modelId="{382DBB9C-D12F-46CF-B90C-556B607CEE26}" type="pres">
      <dgm:prSet presAssocID="{4674CB01-00CF-45DE-9C61-1F0C53C4A800}" presName="text_2" presStyleLbl="node1" presStyleIdx="1" presStyleCnt="7">
        <dgm:presLayoutVars>
          <dgm:bulletEnabled val="1"/>
        </dgm:presLayoutVars>
      </dgm:prSet>
      <dgm:spPr/>
      <dgm:t>
        <a:bodyPr/>
        <a:lstStyle/>
        <a:p>
          <a:endParaRPr lang="en-US"/>
        </a:p>
      </dgm:t>
    </dgm:pt>
    <dgm:pt modelId="{EC10BE6A-FCAC-4E60-A610-9524AF4DC7F5}" type="pres">
      <dgm:prSet presAssocID="{4674CB01-00CF-45DE-9C61-1F0C53C4A800}" presName="accent_2" presStyleCnt="0"/>
      <dgm:spPr/>
      <dgm:t>
        <a:bodyPr/>
        <a:lstStyle/>
        <a:p>
          <a:endParaRPr lang="en-US"/>
        </a:p>
      </dgm:t>
    </dgm:pt>
    <dgm:pt modelId="{A94FB843-E471-432E-A672-0D959080EC46}" type="pres">
      <dgm:prSet presAssocID="{4674CB01-00CF-45DE-9C61-1F0C53C4A800}" presName="accentRepeatNode" presStyleLbl="solidFgAcc1" presStyleIdx="1" presStyleCnt="7"/>
      <dgm:spPr/>
      <dgm:t>
        <a:bodyPr/>
        <a:lstStyle/>
        <a:p>
          <a:endParaRPr lang="en-US"/>
        </a:p>
      </dgm:t>
    </dgm:pt>
    <dgm:pt modelId="{350699AC-7CFB-471A-B7C6-AE3F2ADA5919}" type="pres">
      <dgm:prSet presAssocID="{E2FEB151-280E-44D0-AC0C-6B21BF3D66F5}" presName="text_3" presStyleLbl="node1" presStyleIdx="2" presStyleCnt="7">
        <dgm:presLayoutVars>
          <dgm:bulletEnabled val="1"/>
        </dgm:presLayoutVars>
      </dgm:prSet>
      <dgm:spPr/>
      <dgm:t>
        <a:bodyPr/>
        <a:lstStyle/>
        <a:p>
          <a:endParaRPr lang="en-US"/>
        </a:p>
      </dgm:t>
    </dgm:pt>
    <dgm:pt modelId="{4CE9D9BC-AA3C-4D94-9D1E-E1E661799321}" type="pres">
      <dgm:prSet presAssocID="{E2FEB151-280E-44D0-AC0C-6B21BF3D66F5}" presName="accent_3" presStyleCnt="0"/>
      <dgm:spPr/>
      <dgm:t>
        <a:bodyPr/>
        <a:lstStyle/>
        <a:p>
          <a:endParaRPr lang="en-US"/>
        </a:p>
      </dgm:t>
    </dgm:pt>
    <dgm:pt modelId="{F5C9AC1D-3D71-4AE5-94D5-C186E905EFBC}" type="pres">
      <dgm:prSet presAssocID="{E2FEB151-280E-44D0-AC0C-6B21BF3D66F5}" presName="accentRepeatNode" presStyleLbl="solidFgAcc1" presStyleIdx="2" presStyleCnt="7"/>
      <dgm:spPr/>
      <dgm:t>
        <a:bodyPr/>
        <a:lstStyle/>
        <a:p>
          <a:endParaRPr lang="en-US"/>
        </a:p>
      </dgm:t>
    </dgm:pt>
    <dgm:pt modelId="{8F08B41B-201C-4444-8682-E25B7604793A}" type="pres">
      <dgm:prSet presAssocID="{92F3D2C7-4CCA-43C7-8E1D-06009651CC2C}" presName="text_4" presStyleLbl="node1" presStyleIdx="3" presStyleCnt="7">
        <dgm:presLayoutVars>
          <dgm:bulletEnabled val="1"/>
        </dgm:presLayoutVars>
      </dgm:prSet>
      <dgm:spPr/>
      <dgm:t>
        <a:bodyPr/>
        <a:lstStyle/>
        <a:p>
          <a:endParaRPr lang="en-US"/>
        </a:p>
      </dgm:t>
    </dgm:pt>
    <dgm:pt modelId="{BD0B9190-592D-471F-81CD-F924B4F0A428}" type="pres">
      <dgm:prSet presAssocID="{92F3D2C7-4CCA-43C7-8E1D-06009651CC2C}" presName="accent_4" presStyleCnt="0"/>
      <dgm:spPr/>
      <dgm:t>
        <a:bodyPr/>
        <a:lstStyle/>
        <a:p>
          <a:endParaRPr lang="en-US"/>
        </a:p>
      </dgm:t>
    </dgm:pt>
    <dgm:pt modelId="{620DC19E-B26C-4B54-87A6-0C8E6470B485}" type="pres">
      <dgm:prSet presAssocID="{92F3D2C7-4CCA-43C7-8E1D-06009651CC2C}" presName="accentRepeatNode" presStyleLbl="solidFgAcc1" presStyleIdx="3" presStyleCnt="7"/>
      <dgm:spPr/>
      <dgm:t>
        <a:bodyPr/>
        <a:lstStyle/>
        <a:p>
          <a:endParaRPr lang="en-US"/>
        </a:p>
      </dgm:t>
    </dgm:pt>
    <dgm:pt modelId="{6BF1D63F-E067-4E30-87D5-C1AB15271E21}" type="pres">
      <dgm:prSet presAssocID="{06A6CA97-B9EC-43AC-9722-1FDE89C56802}" presName="text_5" presStyleLbl="node1" presStyleIdx="4" presStyleCnt="7">
        <dgm:presLayoutVars>
          <dgm:bulletEnabled val="1"/>
        </dgm:presLayoutVars>
      </dgm:prSet>
      <dgm:spPr/>
      <dgm:t>
        <a:bodyPr/>
        <a:lstStyle/>
        <a:p>
          <a:endParaRPr lang="en-US"/>
        </a:p>
      </dgm:t>
    </dgm:pt>
    <dgm:pt modelId="{43EC510B-7D7E-490B-A5A4-54C59E153704}" type="pres">
      <dgm:prSet presAssocID="{06A6CA97-B9EC-43AC-9722-1FDE89C56802}" presName="accent_5" presStyleCnt="0"/>
      <dgm:spPr/>
      <dgm:t>
        <a:bodyPr/>
        <a:lstStyle/>
        <a:p>
          <a:endParaRPr lang="en-US"/>
        </a:p>
      </dgm:t>
    </dgm:pt>
    <dgm:pt modelId="{94475A88-F3A8-4673-ABDE-17BD4CED97E8}" type="pres">
      <dgm:prSet presAssocID="{06A6CA97-B9EC-43AC-9722-1FDE89C56802}" presName="accentRepeatNode" presStyleLbl="solidFgAcc1" presStyleIdx="4" presStyleCnt="7"/>
      <dgm:spPr/>
      <dgm:t>
        <a:bodyPr/>
        <a:lstStyle/>
        <a:p>
          <a:endParaRPr lang="en-US"/>
        </a:p>
      </dgm:t>
    </dgm:pt>
    <dgm:pt modelId="{0EE2004A-95BE-4A05-8CCA-4E73BA0F649D}" type="pres">
      <dgm:prSet presAssocID="{F755DFD9-2B58-496D-8520-7A60F8ECBC29}" presName="text_6" presStyleLbl="node1" presStyleIdx="5" presStyleCnt="7">
        <dgm:presLayoutVars>
          <dgm:bulletEnabled val="1"/>
        </dgm:presLayoutVars>
      </dgm:prSet>
      <dgm:spPr/>
      <dgm:t>
        <a:bodyPr/>
        <a:lstStyle/>
        <a:p>
          <a:endParaRPr lang="en-US"/>
        </a:p>
      </dgm:t>
    </dgm:pt>
    <dgm:pt modelId="{007B8719-F32B-47E3-BED3-F97B48685B18}" type="pres">
      <dgm:prSet presAssocID="{F755DFD9-2B58-496D-8520-7A60F8ECBC29}" presName="accent_6" presStyleCnt="0"/>
      <dgm:spPr/>
      <dgm:t>
        <a:bodyPr/>
        <a:lstStyle/>
        <a:p>
          <a:endParaRPr lang="en-US"/>
        </a:p>
      </dgm:t>
    </dgm:pt>
    <dgm:pt modelId="{E7A47FCE-1469-4991-AD77-4EFB6A32DA69}" type="pres">
      <dgm:prSet presAssocID="{F755DFD9-2B58-496D-8520-7A60F8ECBC29}" presName="accentRepeatNode" presStyleLbl="solidFgAcc1" presStyleIdx="5" presStyleCnt="7"/>
      <dgm:spPr/>
      <dgm:t>
        <a:bodyPr/>
        <a:lstStyle/>
        <a:p>
          <a:endParaRPr lang="en-US"/>
        </a:p>
      </dgm:t>
    </dgm:pt>
    <dgm:pt modelId="{7DFD5132-5A28-4234-B27F-2A4E96B17281}" type="pres">
      <dgm:prSet presAssocID="{78D59806-B9A6-4F18-B92B-0B343F6CE667}" presName="text_7" presStyleLbl="node1" presStyleIdx="6" presStyleCnt="7">
        <dgm:presLayoutVars>
          <dgm:bulletEnabled val="1"/>
        </dgm:presLayoutVars>
      </dgm:prSet>
      <dgm:spPr/>
      <dgm:t>
        <a:bodyPr/>
        <a:lstStyle/>
        <a:p>
          <a:endParaRPr lang="en-US"/>
        </a:p>
      </dgm:t>
    </dgm:pt>
    <dgm:pt modelId="{B1D27B73-ED62-4C02-AF82-35704128E80C}" type="pres">
      <dgm:prSet presAssocID="{78D59806-B9A6-4F18-B92B-0B343F6CE667}" presName="accent_7" presStyleCnt="0"/>
      <dgm:spPr/>
      <dgm:t>
        <a:bodyPr/>
        <a:lstStyle/>
        <a:p>
          <a:endParaRPr lang="en-US"/>
        </a:p>
      </dgm:t>
    </dgm:pt>
    <dgm:pt modelId="{D3AE79FC-F587-4AD2-B1F2-C81AF2DAC3A5}" type="pres">
      <dgm:prSet presAssocID="{78D59806-B9A6-4F18-B92B-0B343F6CE667}" presName="accentRepeatNode" presStyleLbl="solidFgAcc1" presStyleIdx="6" presStyleCnt="7"/>
      <dgm:spPr/>
      <dgm:t>
        <a:bodyPr/>
        <a:lstStyle/>
        <a:p>
          <a:endParaRPr lang="en-US"/>
        </a:p>
      </dgm:t>
    </dgm:pt>
  </dgm:ptLst>
  <dgm:cxnLst>
    <dgm:cxn modelId="{D8A30E57-50B2-4828-9D7D-79E2DE1CE7FB}" type="presOf" srcId="{92F3D2C7-4CCA-43C7-8E1D-06009651CC2C}" destId="{8F08B41B-201C-4444-8682-E25B7604793A}" srcOrd="0" destOrd="0" presId="urn:microsoft.com/office/officeart/2008/layout/VerticalCurvedList"/>
    <dgm:cxn modelId="{420BABBE-0AE9-486E-8AC5-112AC5AD3014}" type="presOf" srcId="{F755DFD9-2B58-496D-8520-7A60F8ECBC29}" destId="{0EE2004A-95BE-4A05-8CCA-4E73BA0F649D}" srcOrd="0" destOrd="0" presId="urn:microsoft.com/office/officeart/2008/layout/VerticalCurvedList"/>
    <dgm:cxn modelId="{D079D946-C44D-47DD-BA36-A4FB6B417D72}" type="presOf" srcId="{4674CB01-00CF-45DE-9C61-1F0C53C4A800}" destId="{382DBB9C-D12F-46CF-B90C-556B607CEE26}" srcOrd="0" destOrd="0" presId="urn:microsoft.com/office/officeart/2008/layout/VerticalCurvedList"/>
    <dgm:cxn modelId="{9E5D6056-42DE-472C-AEFA-139B522378E6}" srcId="{2259023B-9341-4F43-8E81-6B1D74D16609}" destId="{91BE975E-88E7-4589-B4F3-6027777D1368}" srcOrd="0" destOrd="0" parTransId="{9BA3F957-854D-497E-B527-5A5FBA446A7B}" sibTransId="{AA4F62DA-F466-4676-B6A2-CA06978FC31C}"/>
    <dgm:cxn modelId="{355C9E1B-D965-40F7-AFFB-DC73966BE227}" type="presOf" srcId="{78D59806-B9A6-4F18-B92B-0B343F6CE667}" destId="{7DFD5132-5A28-4234-B27F-2A4E96B17281}" srcOrd="0" destOrd="0" presId="urn:microsoft.com/office/officeart/2008/layout/VerticalCurvedList"/>
    <dgm:cxn modelId="{C57F0FBA-AACA-443B-B348-139B07459FA0}" srcId="{2259023B-9341-4F43-8E81-6B1D74D16609}" destId="{E2FEB151-280E-44D0-AC0C-6B21BF3D66F5}" srcOrd="2" destOrd="0" parTransId="{7FD3CD05-EC72-42EB-831D-C895626565D2}" sibTransId="{6FE46EED-F1F3-4DFD-A720-38CBDDCC7D9E}"/>
    <dgm:cxn modelId="{D8F8B9E6-A5A5-48AA-8A84-8EF5F79A4AF4}" srcId="{2259023B-9341-4F43-8E81-6B1D74D16609}" destId="{92F3D2C7-4CCA-43C7-8E1D-06009651CC2C}" srcOrd="3" destOrd="0" parTransId="{D466E0F9-C673-4BD8-935F-BFD49E21AEB0}" sibTransId="{DEC01C92-308C-49BC-B4C9-2ADEB249F481}"/>
    <dgm:cxn modelId="{708B0B74-8A66-42CF-8D51-494776E76F75}" srcId="{2259023B-9341-4F43-8E81-6B1D74D16609}" destId="{4674CB01-00CF-45DE-9C61-1F0C53C4A800}" srcOrd="1" destOrd="0" parTransId="{741A65C1-A50D-43D9-A025-AE9E3BA43C60}" sibTransId="{7F1B1461-BB0D-442F-88C8-D403CFDD1AAF}"/>
    <dgm:cxn modelId="{06CD30B0-C77A-48B7-AAEB-59298D3A0120}" srcId="{2259023B-9341-4F43-8E81-6B1D74D16609}" destId="{78D59806-B9A6-4F18-B92B-0B343F6CE667}" srcOrd="6" destOrd="0" parTransId="{DA56B15D-EE5E-4E22-9D6C-EEB47A00157E}" sibTransId="{29BA80CB-C730-41CD-A329-3B5FCFD244E1}"/>
    <dgm:cxn modelId="{564D39B9-B796-459E-A6C5-19B44042FECF}" type="presOf" srcId="{E2FEB151-280E-44D0-AC0C-6B21BF3D66F5}" destId="{350699AC-7CFB-471A-B7C6-AE3F2ADA5919}" srcOrd="0" destOrd="0" presId="urn:microsoft.com/office/officeart/2008/layout/VerticalCurvedList"/>
    <dgm:cxn modelId="{50ACA24B-3895-4AB1-8D10-DD6649E8E7B7}" type="presOf" srcId="{AA4F62DA-F466-4676-B6A2-CA06978FC31C}" destId="{6D3D91A9-3765-4E6B-AD81-AEBE7C679190}" srcOrd="0" destOrd="0" presId="urn:microsoft.com/office/officeart/2008/layout/VerticalCurvedList"/>
    <dgm:cxn modelId="{A8BC7EAA-7BCE-44CE-A751-8667CAC2F7DA}" type="presOf" srcId="{91BE975E-88E7-4589-B4F3-6027777D1368}" destId="{621B79F4-4451-4EA9-9417-1CA78C972535}" srcOrd="0" destOrd="0" presId="urn:microsoft.com/office/officeart/2008/layout/VerticalCurvedList"/>
    <dgm:cxn modelId="{1171C417-23DD-456C-B501-155A3EB33DAB}" type="presOf" srcId="{06A6CA97-B9EC-43AC-9722-1FDE89C56802}" destId="{6BF1D63F-E067-4E30-87D5-C1AB15271E21}" srcOrd="0" destOrd="0" presId="urn:microsoft.com/office/officeart/2008/layout/VerticalCurvedList"/>
    <dgm:cxn modelId="{60E452AF-FEB3-4CB4-8D25-DFA5B675434D}" srcId="{2259023B-9341-4F43-8E81-6B1D74D16609}" destId="{F755DFD9-2B58-496D-8520-7A60F8ECBC29}" srcOrd="5" destOrd="0" parTransId="{80597D97-218E-482E-905F-0D8C29FC4130}" sibTransId="{FBF34A79-D9DB-4A21-A9E1-51B680F0D1FC}"/>
    <dgm:cxn modelId="{F2FCDF77-9DDE-453D-9EAA-D9CE74E1E08F}" type="presOf" srcId="{2259023B-9341-4F43-8E81-6B1D74D16609}" destId="{7F46606E-53A6-4904-BF7F-AAA3DBD78DE5}" srcOrd="0" destOrd="0" presId="urn:microsoft.com/office/officeart/2008/layout/VerticalCurvedList"/>
    <dgm:cxn modelId="{2C7EFE43-E00A-4921-BA12-209204DFF055}" srcId="{2259023B-9341-4F43-8E81-6B1D74D16609}" destId="{06A6CA97-B9EC-43AC-9722-1FDE89C56802}" srcOrd="4" destOrd="0" parTransId="{91A8A3A2-D876-484B-AB0B-2A848A38BBC0}" sibTransId="{62525158-B1B6-43A5-9CFE-BA172A6D08A5}"/>
    <dgm:cxn modelId="{862B64D7-C532-435A-92A7-E48DB38DE637}" type="presParOf" srcId="{7F46606E-53A6-4904-BF7F-AAA3DBD78DE5}" destId="{FA0F1526-4B16-4226-BFEB-541F080E762E}" srcOrd="0" destOrd="0" presId="urn:microsoft.com/office/officeart/2008/layout/VerticalCurvedList"/>
    <dgm:cxn modelId="{809D50DC-EDB8-4E09-B158-E55C90B2D948}" type="presParOf" srcId="{FA0F1526-4B16-4226-BFEB-541F080E762E}" destId="{AC900421-B2CF-41E8-A571-E11CCDA9D17F}" srcOrd="0" destOrd="0" presId="urn:microsoft.com/office/officeart/2008/layout/VerticalCurvedList"/>
    <dgm:cxn modelId="{4B68F8F8-9DCB-418A-A886-04C0E92513A3}" type="presParOf" srcId="{AC900421-B2CF-41E8-A571-E11CCDA9D17F}" destId="{51D34528-F4E7-4C19-A1C8-E892A3F1CA59}" srcOrd="0" destOrd="0" presId="urn:microsoft.com/office/officeart/2008/layout/VerticalCurvedList"/>
    <dgm:cxn modelId="{F210ECC9-906E-4A1E-A75D-C1FA3C4FBFF8}" type="presParOf" srcId="{AC900421-B2CF-41E8-A571-E11CCDA9D17F}" destId="{6D3D91A9-3765-4E6B-AD81-AEBE7C679190}" srcOrd="1" destOrd="0" presId="urn:microsoft.com/office/officeart/2008/layout/VerticalCurvedList"/>
    <dgm:cxn modelId="{A980A7E2-C68B-457C-B489-75A53CD5BA56}" type="presParOf" srcId="{AC900421-B2CF-41E8-A571-E11CCDA9D17F}" destId="{DF2DC631-BF62-42DE-9384-E4CFC9C14F38}" srcOrd="2" destOrd="0" presId="urn:microsoft.com/office/officeart/2008/layout/VerticalCurvedList"/>
    <dgm:cxn modelId="{13E94D86-223F-4985-B41E-3E9EC147E8B3}" type="presParOf" srcId="{AC900421-B2CF-41E8-A571-E11CCDA9D17F}" destId="{14DB4763-EAA5-4967-8823-CCBD4B554D5B}" srcOrd="3" destOrd="0" presId="urn:microsoft.com/office/officeart/2008/layout/VerticalCurvedList"/>
    <dgm:cxn modelId="{E32D6D42-D054-4C28-9872-C054D57D7593}" type="presParOf" srcId="{FA0F1526-4B16-4226-BFEB-541F080E762E}" destId="{621B79F4-4451-4EA9-9417-1CA78C972535}" srcOrd="1" destOrd="0" presId="urn:microsoft.com/office/officeart/2008/layout/VerticalCurvedList"/>
    <dgm:cxn modelId="{3507D0E0-F88F-4F80-9844-1D6E663583DF}" type="presParOf" srcId="{FA0F1526-4B16-4226-BFEB-541F080E762E}" destId="{6BC927CF-5732-4DE6-997A-704978255F11}" srcOrd="2" destOrd="0" presId="urn:microsoft.com/office/officeart/2008/layout/VerticalCurvedList"/>
    <dgm:cxn modelId="{D178CB65-C9B2-4F85-994F-E81051B47093}" type="presParOf" srcId="{6BC927CF-5732-4DE6-997A-704978255F11}" destId="{E07FB95F-3346-42A8-B59F-649A4B68C61F}" srcOrd="0" destOrd="0" presId="urn:microsoft.com/office/officeart/2008/layout/VerticalCurvedList"/>
    <dgm:cxn modelId="{56EAD135-B9A7-4CB5-BC27-BE9B16E6B65F}" type="presParOf" srcId="{FA0F1526-4B16-4226-BFEB-541F080E762E}" destId="{382DBB9C-D12F-46CF-B90C-556B607CEE26}" srcOrd="3" destOrd="0" presId="urn:microsoft.com/office/officeart/2008/layout/VerticalCurvedList"/>
    <dgm:cxn modelId="{9A128AA3-5D7C-4ED0-B66D-A211734AD776}" type="presParOf" srcId="{FA0F1526-4B16-4226-BFEB-541F080E762E}" destId="{EC10BE6A-FCAC-4E60-A610-9524AF4DC7F5}" srcOrd="4" destOrd="0" presId="urn:microsoft.com/office/officeart/2008/layout/VerticalCurvedList"/>
    <dgm:cxn modelId="{2C7A5589-93B2-4498-ABD5-205C608C5C47}" type="presParOf" srcId="{EC10BE6A-FCAC-4E60-A610-9524AF4DC7F5}" destId="{A94FB843-E471-432E-A672-0D959080EC46}" srcOrd="0" destOrd="0" presId="urn:microsoft.com/office/officeart/2008/layout/VerticalCurvedList"/>
    <dgm:cxn modelId="{D6B303D0-0D6D-48CB-B10D-71B269632ABC}" type="presParOf" srcId="{FA0F1526-4B16-4226-BFEB-541F080E762E}" destId="{350699AC-7CFB-471A-B7C6-AE3F2ADA5919}" srcOrd="5" destOrd="0" presId="urn:microsoft.com/office/officeart/2008/layout/VerticalCurvedList"/>
    <dgm:cxn modelId="{E9508B0C-816B-40B2-8497-001CB11B2CE3}" type="presParOf" srcId="{FA0F1526-4B16-4226-BFEB-541F080E762E}" destId="{4CE9D9BC-AA3C-4D94-9D1E-E1E661799321}" srcOrd="6" destOrd="0" presId="urn:microsoft.com/office/officeart/2008/layout/VerticalCurvedList"/>
    <dgm:cxn modelId="{169679C9-BFD8-44EE-9240-312332F2D678}" type="presParOf" srcId="{4CE9D9BC-AA3C-4D94-9D1E-E1E661799321}" destId="{F5C9AC1D-3D71-4AE5-94D5-C186E905EFBC}" srcOrd="0" destOrd="0" presId="urn:microsoft.com/office/officeart/2008/layout/VerticalCurvedList"/>
    <dgm:cxn modelId="{BE479657-D3C5-4C69-B468-D8DE9AD7AD94}" type="presParOf" srcId="{FA0F1526-4B16-4226-BFEB-541F080E762E}" destId="{8F08B41B-201C-4444-8682-E25B7604793A}" srcOrd="7" destOrd="0" presId="urn:microsoft.com/office/officeart/2008/layout/VerticalCurvedList"/>
    <dgm:cxn modelId="{43255255-903A-4419-8DB1-217366997731}" type="presParOf" srcId="{FA0F1526-4B16-4226-BFEB-541F080E762E}" destId="{BD0B9190-592D-471F-81CD-F924B4F0A428}" srcOrd="8" destOrd="0" presId="urn:microsoft.com/office/officeart/2008/layout/VerticalCurvedList"/>
    <dgm:cxn modelId="{511C634B-CC8B-4DCD-8A71-6C2DF9A069D9}" type="presParOf" srcId="{BD0B9190-592D-471F-81CD-F924B4F0A428}" destId="{620DC19E-B26C-4B54-87A6-0C8E6470B485}" srcOrd="0" destOrd="0" presId="urn:microsoft.com/office/officeart/2008/layout/VerticalCurvedList"/>
    <dgm:cxn modelId="{DFF1FE53-387B-405E-8AB3-533EA6C68011}" type="presParOf" srcId="{FA0F1526-4B16-4226-BFEB-541F080E762E}" destId="{6BF1D63F-E067-4E30-87D5-C1AB15271E21}" srcOrd="9" destOrd="0" presId="urn:microsoft.com/office/officeart/2008/layout/VerticalCurvedList"/>
    <dgm:cxn modelId="{CADD81D0-252F-4D0B-80F6-9DCB520D8D2D}" type="presParOf" srcId="{FA0F1526-4B16-4226-BFEB-541F080E762E}" destId="{43EC510B-7D7E-490B-A5A4-54C59E153704}" srcOrd="10" destOrd="0" presId="urn:microsoft.com/office/officeart/2008/layout/VerticalCurvedList"/>
    <dgm:cxn modelId="{3657A7E7-5909-4DE3-B62C-E3C7206A2A5E}" type="presParOf" srcId="{43EC510B-7D7E-490B-A5A4-54C59E153704}" destId="{94475A88-F3A8-4673-ABDE-17BD4CED97E8}" srcOrd="0" destOrd="0" presId="urn:microsoft.com/office/officeart/2008/layout/VerticalCurvedList"/>
    <dgm:cxn modelId="{CD71EEE5-228F-40CC-BCD1-A2856097FFB9}" type="presParOf" srcId="{FA0F1526-4B16-4226-BFEB-541F080E762E}" destId="{0EE2004A-95BE-4A05-8CCA-4E73BA0F649D}" srcOrd="11" destOrd="0" presId="urn:microsoft.com/office/officeart/2008/layout/VerticalCurvedList"/>
    <dgm:cxn modelId="{FA71820B-F5AF-4FED-AB8E-EF22E697C812}" type="presParOf" srcId="{FA0F1526-4B16-4226-BFEB-541F080E762E}" destId="{007B8719-F32B-47E3-BED3-F97B48685B18}" srcOrd="12" destOrd="0" presId="urn:microsoft.com/office/officeart/2008/layout/VerticalCurvedList"/>
    <dgm:cxn modelId="{14CFF3C4-FB8A-4348-BD4B-8DB24852886A}" type="presParOf" srcId="{007B8719-F32B-47E3-BED3-F97B48685B18}" destId="{E7A47FCE-1469-4991-AD77-4EFB6A32DA69}" srcOrd="0" destOrd="0" presId="urn:microsoft.com/office/officeart/2008/layout/VerticalCurvedList"/>
    <dgm:cxn modelId="{0838494C-59B5-4CF5-81EA-1636BFB8EDA5}" type="presParOf" srcId="{FA0F1526-4B16-4226-BFEB-541F080E762E}" destId="{7DFD5132-5A28-4234-B27F-2A4E96B17281}" srcOrd="13" destOrd="0" presId="urn:microsoft.com/office/officeart/2008/layout/VerticalCurvedList"/>
    <dgm:cxn modelId="{A97958B4-2256-40A7-A537-116E6BC1D22C}" type="presParOf" srcId="{FA0F1526-4B16-4226-BFEB-541F080E762E}" destId="{B1D27B73-ED62-4C02-AF82-35704128E80C}" srcOrd="14" destOrd="0" presId="urn:microsoft.com/office/officeart/2008/layout/VerticalCurvedList"/>
    <dgm:cxn modelId="{7BF1E669-56FE-4546-B480-47728615FF5A}" type="presParOf" srcId="{B1D27B73-ED62-4C02-AF82-35704128E80C}" destId="{D3AE79FC-F587-4AD2-B1F2-C81AF2DAC3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5A23AB-B4B8-4CE9-A2E2-0222B6A05567}"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A1B3A5C0-C635-41A4-9616-B97013E36B43}">
      <dgm:prSet phldrT="[Text]"/>
      <dgm:spPr/>
      <dgm:t>
        <a:bodyPr/>
        <a:lstStyle/>
        <a:p>
          <a:r>
            <a:rPr lang="en-US" dirty="0" smtClean="0">
              <a:solidFill>
                <a:srgbClr val="FFFF00"/>
              </a:solidFill>
            </a:rPr>
            <a:t>Speak clearly</a:t>
          </a:r>
          <a:endParaRPr lang="en-US" dirty="0">
            <a:solidFill>
              <a:srgbClr val="FFFF00"/>
            </a:solidFill>
          </a:endParaRPr>
        </a:p>
      </dgm:t>
    </dgm:pt>
    <dgm:pt modelId="{4D4BC9D5-7461-4AE1-BDA0-247023F1243B}" type="parTrans" cxnId="{DB058A9D-E791-49EB-834B-06AEF147CEA5}">
      <dgm:prSet/>
      <dgm:spPr/>
      <dgm:t>
        <a:bodyPr/>
        <a:lstStyle/>
        <a:p>
          <a:endParaRPr lang="en-US"/>
        </a:p>
      </dgm:t>
    </dgm:pt>
    <dgm:pt modelId="{ECF8E9CC-50E2-45DB-B1C7-3ADFFE9A843C}" type="sibTrans" cxnId="{DB058A9D-E791-49EB-834B-06AEF147CEA5}">
      <dgm:prSet/>
      <dgm:spPr/>
      <dgm:t>
        <a:bodyPr/>
        <a:lstStyle/>
        <a:p>
          <a:endParaRPr lang="en-US"/>
        </a:p>
      </dgm:t>
    </dgm:pt>
    <dgm:pt modelId="{9A8A5FFB-C4F9-421A-92C0-FDE9D5E5E6E4}">
      <dgm:prSet phldrT="[Text]"/>
      <dgm:spPr/>
      <dgm:t>
        <a:bodyPr/>
        <a:lstStyle/>
        <a:p>
          <a:r>
            <a:rPr lang="en-US" dirty="0" smtClean="0">
              <a:solidFill>
                <a:srgbClr val="FFFF00"/>
              </a:solidFill>
            </a:rPr>
            <a:t>Avoid personal attacks</a:t>
          </a:r>
          <a:endParaRPr lang="en-US" dirty="0">
            <a:solidFill>
              <a:srgbClr val="FFFF00"/>
            </a:solidFill>
          </a:endParaRPr>
        </a:p>
      </dgm:t>
    </dgm:pt>
    <dgm:pt modelId="{5F4441CD-5C30-461E-883E-E45D0D24BE9F}" type="parTrans" cxnId="{C6456113-3516-4E2E-AF56-F8981CE66098}">
      <dgm:prSet/>
      <dgm:spPr/>
      <dgm:t>
        <a:bodyPr/>
        <a:lstStyle/>
        <a:p>
          <a:endParaRPr lang="en-US"/>
        </a:p>
      </dgm:t>
    </dgm:pt>
    <dgm:pt modelId="{23A13A37-0FEE-4817-A356-B3184A19BBB5}" type="sibTrans" cxnId="{C6456113-3516-4E2E-AF56-F8981CE66098}">
      <dgm:prSet/>
      <dgm:spPr/>
      <dgm:t>
        <a:bodyPr/>
        <a:lstStyle/>
        <a:p>
          <a:endParaRPr lang="en-US"/>
        </a:p>
      </dgm:t>
    </dgm:pt>
    <dgm:pt modelId="{93BEBCA0-2F85-4DED-8FE3-70832C5655C8}">
      <dgm:prSet phldrT="[Text]"/>
      <dgm:spPr/>
      <dgm:t>
        <a:bodyPr/>
        <a:lstStyle/>
        <a:p>
          <a:r>
            <a:rPr lang="en-US" dirty="0" smtClean="0">
              <a:solidFill>
                <a:srgbClr val="FFFF00"/>
              </a:solidFill>
            </a:rPr>
            <a:t>Use positive body language</a:t>
          </a:r>
          <a:endParaRPr lang="en-US" dirty="0">
            <a:solidFill>
              <a:srgbClr val="FFFF00"/>
            </a:solidFill>
          </a:endParaRPr>
        </a:p>
      </dgm:t>
    </dgm:pt>
    <dgm:pt modelId="{C7251EC1-E9FB-45F6-9371-8A961D66452B}" type="parTrans" cxnId="{59575ECF-99B6-406A-B120-2639C34EE950}">
      <dgm:prSet/>
      <dgm:spPr/>
      <dgm:t>
        <a:bodyPr/>
        <a:lstStyle/>
        <a:p>
          <a:endParaRPr lang="en-US"/>
        </a:p>
      </dgm:t>
    </dgm:pt>
    <dgm:pt modelId="{18430F73-6C5B-485F-A70A-A2E2EF16240D}" type="sibTrans" cxnId="{59575ECF-99B6-406A-B120-2639C34EE950}">
      <dgm:prSet/>
      <dgm:spPr/>
      <dgm:t>
        <a:bodyPr/>
        <a:lstStyle/>
        <a:p>
          <a:endParaRPr lang="en-US"/>
        </a:p>
      </dgm:t>
    </dgm:pt>
    <dgm:pt modelId="{1EA1D265-FFBE-499E-AAA4-AD60E357A031}">
      <dgm:prSet phldrT="[Text]"/>
      <dgm:spPr/>
      <dgm:t>
        <a:bodyPr/>
        <a:lstStyle/>
        <a:p>
          <a:r>
            <a:rPr lang="en-US" dirty="0" smtClean="0">
              <a:solidFill>
                <a:srgbClr val="FFFF00"/>
              </a:solidFill>
            </a:rPr>
            <a:t>Discuss, don’t argue</a:t>
          </a:r>
          <a:endParaRPr lang="en-US" dirty="0">
            <a:solidFill>
              <a:srgbClr val="FFFF00"/>
            </a:solidFill>
          </a:endParaRPr>
        </a:p>
      </dgm:t>
    </dgm:pt>
    <dgm:pt modelId="{3C6C8758-4ABE-478E-B915-3D7409BB170A}" type="parTrans" cxnId="{6300F53D-9B65-4E42-9C39-3BDD95426526}">
      <dgm:prSet/>
      <dgm:spPr/>
      <dgm:t>
        <a:bodyPr/>
        <a:lstStyle/>
        <a:p>
          <a:endParaRPr lang="en-US"/>
        </a:p>
      </dgm:t>
    </dgm:pt>
    <dgm:pt modelId="{7A7EF85C-C1B2-42D3-9759-F1CDDFE074DE}" type="sibTrans" cxnId="{6300F53D-9B65-4E42-9C39-3BDD95426526}">
      <dgm:prSet/>
      <dgm:spPr/>
      <dgm:t>
        <a:bodyPr/>
        <a:lstStyle/>
        <a:p>
          <a:endParaRPr lang="en-US"/>
        </a:p>
      </dgm:t>
    </dgm:pt>
    <dgm:pt modelId="{037F37E6-A1C8-40DA-9170-1A93D5187E06}">
      <dgm:prSet phldrT="[Text]"/>
      <dgm:spPr/>
      <dgm:t>
        <a:bodyPr/>
        <a:lstStyle/>
        <a:p>
          <a:r>
            <a:rPr lang="en-US" dirty="0" smtClean="0">
              <a:solidFill>
                <a:srgbClr val="FFFF00"/>
              </a:solidFill>
            </a:rPr>
            <a:t>Take notes</a:t>
          </a:r>
          <a:endParaRPr lang="en-US" dirty="0">
            <a:solidFill>
              <a:srgbClr val="FFFF00"/>
            </a:solidFill>
          </a:endParaRPr>
        </a:p>
      </dgm:t>
    </dgm:pt>
    <dgm:pt modelId="{48A73D3A-CEEF-4DB6-904D-5E195534308D}" type="parTrans" cxnId="{86E404E1-746F-4866-A59D-6C1F1BA76C2D}">
      <dgm:prSet/>
      <dgm:spPr/>
      <dgm:t>
        <a:bodyPr/>
        <a:lstStyle/>
        <a:p>
          <a:endParaRPr lang="en-US"/>
        </a:p>
      </dgm:t>
    </dgm:pt>
    <dgm:pt modelId="{96E76712-3016-4521-B1CF-2B4F9E402076}" type="sibTrans" cxnId="{86E404E1-746F-4866-A59D-6C1F1BA76C2D}">
      <dgm:prSet/>
      <dgm:spPr/>
      <dgm:t>
        <a:bodyPr/>
        <a:lstStyle/>
        <a:p>
          <a:endParaRPr lang="en-US"/>
        </a:p>
      </dgm:t>
    </dgm:pt>
    <dgm:pt modelId="{5B742DDC-7C8B-4C3C-BAB2-3A89091843DD}" type="pres">
      <dgm:prSet presAssocID="{675A23AB-B4B8-4CE9-A2E2-0222B6A05567}" presName="Name0" presStyleCnt="0">
        <dgm:presLayoutVars>
          <dgm:chMax val="7"/>
          <dgm:chPref val="7"/>
          <dgm:dir/>
        </dgm:presLayoutVars>
      </dgm:prSet>
      <dgm:spPr/>
      <dgm:t>
        <a:bodyPr/>
        <a:lstStyle/>
        <a:p>
          <a:endParaRPr lang="en-US"/>
        </a:p>
      </dgm:t>
    </dgm:pt>
    <dgm:pt modelId="{3B399AA9-1EBE-435C-8DA9-B50628061CE2}" type="pres">
      <dgm:prSet presAssocID="{675A23AB-B4B8-4CE9-A2E2-0222B6A05567}" presName="Name1" presStyleCnt="0"/>
      <dgm:spPr/>
    </dgm:pt>
    <dgm:pt modelId="{00DE2353-6EE1-4C68-BA79-35486E200CF4}" type="pres">
      <dgm:prSet presAssocID="{675A23AB-B4B8-4CE9-A2E2-0222B6A05567}" presName="cycle" presStyleCnt="0"/>
      <dgm:spPr/>
    </dgm:pt>
    <dgm:pt modelId="{4FEC81B2-8B0F-44E9-8B19-E6CD90F0B7B2}" type="pres">
      <dgm:prSet presAssocID="{675A23AB-B4B8-4CE9-A2E2-0222B6A05567}" presName="srcNode" presStyleLbl="node1" presStyleIdx="0" presStyleCnt="5"/>
      <dgm:spPr/>
    </dgm:pt>
    <dgm:pt modelId="{AF842337-A83B-497C-807E-BEC7AA0ACF48}" type="pres">
      <dgm:prSet presAssocID="{675A23AB-B4B8-4CE9-A2E2-0222B6A05567}" presName="conn" presStyleLbl="parChTrans1D2" presStyleIdx="0" presStyleCnt="1"/>
      <dgm:spPr/>
      <dgm:t>
        <a:bodyPr/>
        <a:lstStyle/>
        <a:p>
          <a:endParaRPr lang="en-US"/>
        </a:p>
      </dgm:t>
    </dgm:pt>
    <dgm:pt modelId="{57BFEF9A-997E-4A48-8B44-70D54DF3EDB1}" type="pres">
      <dgm:prSet presAssocID="{675A23AB-B4B8-4CE9-A2E2-0222B6A05567}" presName="extraNode" presStyleLbl="node1" presStyleIdx="0" presStyleCnt="5"/>
      <dgm:spPr/>
    </dgm:pt>
    <dgm:pt modelId="{6EA2BC2E-16AF-470A-B3DC-808B3F4A9DDE}" type="pres">
      <dgm:prSet presAssocID="{675A23AB-B4B8-4CE9-A2E2-0222B6A05567}" presName="dstNode" presStyleLbl="node1" presStyleIdx="0" presStyleCnt="5"/>
      <dgm:spPr/>
    </dgm:pt>
    <dgm:pt modelId="{DF815999-0B50-478D-9C68-A525F4E58526}" type="pres">
      <dgm:prSet presAssocID="{A1B3A5C0-C635-41A4-9616-B97013E36B43}" presName="text_1" presStyleLbl="node1" presStyleIdx="0" presStyleCnt="5">
        <dgm:presLayoutVars>
          <dgm:bulletEnabled val="1"/>
        </dgm:presLayoutVars>
      </dgm:prSet>
      <dgm:spPr/>
      <dgm:t>
        <a:bodyPr/>
        <a:lstStyle/>
        <a:p>
          <a:endParaRPr lang="en-US"/>
        </a:p>
      </dgm:t>
    </dgm:pt>
    <dgm:pt modelId="{F5A978ED-75F7-4E86-9316-1AB1D5C8EF4D}" type="pres">
      <dgm:prSet presAssocID="{A1B3A5C0-C635-41A4-9616-B97013E36B43}" presName="accent_1" presStyleCnt="0"/>
      <dgm:spPr/>
    </dgm:pt>
    <dgm:pt modelId="{4B2FA86D-976D-43E8-927B-547836260E4C}" type="pres">
      <dgm:prSet presAssocID="{A1B3A5C0-C635-41A4-9616-B97013E36B43}" presName="accentRepeatNode" presStyleLbl="solidFgAcc1" presStyleIdx="0" presStyleCnt="5"/>
      <dgm:spPr/>
    </dgm:pt>
    <dgm:pt modelId="{C571BE64-2819-46DA-B3DF-E4105437D526}" type="pres">
      <dgm:prSet presAssocID="{1EA1D265-FFBE-499E-AAA4-AD60E357A031}" presName="text_2" presStyleLbl="node1" presStyleIdx="1" presStyleCnt="5">
        <dgm:presLayoutVars>
          <dgm:bulletEnabled val="1"/>
        </dgm:presLayoutVars>
      </dgm:prSet>
      <dgm:spPr/>
      <dgm:t>
        <a:bodyPr/>
        <a:lstStyle/>
        <a:p>
          <a:endParaRPr lang="en-US"/>
        </a:p>
      </dgm:t>
    </dgm:pt>
    <dgm:pt modelId="{1DC68818-C169-4894-85A2-9B9732B16CAE}" type="pres">
      <dgm:prSet presAssocID="{1EA1D265-FFBE-499E-AAA4-AD60E357A031}" presName="accent_2" presStyleCnt="0"/>
      <dgm:spPr/>
    </dgm:pt>
    <dgm:pt modelId="{75D9EFCC-63EB-4A5A-AD1D-4DF35131DE75}" type="pres">
      <dgm:prSet presAssocID="{1EA1D265-FFBE-499E-AAA4-AD60E357A031}" presName="accentRepeatNode" presStyleLbl="solidFgAcc1" presStyleIdx="1" presStyleCnt="5"/>
      <dgm:spPr/>
    </dgm:pt>
    <dgm:pt modelId="{103CE904-3497-40FA-8EA7-3E90114DE769}" type="pres">
      <dgm:prSet presAssocID="{9A8A5FFB-C4F9-421A-92C0-FDE9D5E5E6E4}" presName="text_3" presStyleLbl="node1" presStyleIdx="2" presStyleCnt="5">
        <dgm:presLayoutVars>
          <dgm:bulletEnabled val="1"/>
        </dgm:presLayoutVars>
      </dgm:prSet>
      <dgm:spPr/>
      <dgm:t>
        <a:bodyPr/>
        <a:lstStyle/>
        <a:p>
          <a:endParaRPr lang="en-US"/>
        </a:p>
      </dgm:t>
    </dgm:pt>
    <dgm:pt modelId="{2DE7D81F-F214-4B56-A21B-5A1189277B3A}" type="pres">
      <dgm:prSet presAssocID="{9A8A5FFB-C4F9-421A-92C0-FDE9D5E5E6E4}" presName="accent_3" presStyleCnt="0"/>
      <dgm:spPr/>
    </dgm:pt>
    <dgm:pt modelId="{A456556D-88D0-40AB-9DC6-D105EA36E74C}" type="pres">
      <dgm:prSet presAssocID="{9A8A5FFB-C4F9-421A-92C0-FDE9D5E5E6E4}" presName="accentRepeatNode" presStyleLbl="solidFgAcc1" presStyleIdx="2" presStyleCnt="5"/>
      <dgm:spPr/>
    </dgm:pt>
    <dgm:pt modelId="{6D60F79C-3F2F-464C-B022-161357AE65DF}" type="pres">
      <dgm:prSet presAssocID="{93BEBCA0-2F85-4DED-8FE3-70832C5655C8}" presName="text_4" presStyleLbl="node1" presStyleIdx="3" presStyleCnt="5">
        <dgm:presLayoutVars>
          <dgm:bulletEnabled val="1"/>
        </dgm:presLayoutVars>
      </dgm:prSet>
      <dgm:spPr/>
      <dgm:t>
        <a:bodyPr/>
        <a:lstStyle/>
        <a:p>
          <a:endParaRPr lang="en-US"/>
        </a:p>
      </dgm:t>
    </dgm:pt>
    <dgm:pt modelId="{C03854BC-E5FF-4D3D-BD85-3524F64A6B49}" type="pres">
      <dgm:prSet presAssocID="{93BEBCA0-2F85-4DED-8FE3-70832C5655C8}" presName="accent_4" presStyleCnt="0"/>
      <dgm:spPr/>
    </dgm:pt>
    <dgm:pt modelId="{82220BD8-67F4-4C1D-A8F5-02C56475F19E}" type="pres">
      <dgm:prSet presAssocID="{93BEBCA0-2F85-4DED-8FE3-70832C5655C8}" presName="accentRepeatNode" presStyleLbl="solidFgAcc1" presStyleIdx="3" presStyleCnt="5"/>
      <dgm:spPr/>
    </dgm:pt>
    <dgm:pt modelId="{345568B4-7820-4EF6-9C90-4AE0C1D80D93}" type="pres">
      <dgm:prSet presAssocID="{037F37E6-A1C8-40DA-9170-1A93D5187E06}" presName="text_5" presStyleLbl="node1" presStyleIdx="4" presStyleCnt="5">
        <dgm:presLayoutVars>
          <dgm:bulletEnabled val="1"/>
        </dgm:presLayoutVars>
      </dgm:prSet>
      <dgm:spPr/>
      <dgm:t>
        <a:bodyPr/>
        <a:lstStyle/>
        <a:p>
          <a:endParaRPr lang="en-US"/>
        </a:p>
      </dgm:t>
    </dgm:pt>
    <dgm:pt modelId="{5F609D44-DE32-48A6-B757-826C68095B42}" type="pres">
      <dgm:prSet presAssocID="{037F37E6-A1C8-40DA-9170-1A93D5187E06}" presName="accent_5" presStyleCnt="0"/>
      <dgm:spPr/>
    </dgm:pt>
    <dgm:pt modelId="{29C6F237-3515-4F00-A4A3-A21E7AFC8507}" type="pres">
      <dgm:prSet presAssocID="{037F37E6-A1C8-40DA-9170-1A93D5187E06}" presName="accentRepeatNode" presStyleLbl="solidFgAcc1" presStyleIdx="4" presStyleCnt="5"/>
      <dgm:spPr/>
    </dgm:pt>
  </dgm:ptLst>
  <dgm:cxnLst>
    <dgm:cxn modelId="{B2866468-EE4E-4C6B-B0AA-981E7B4AAF7B}" type="presOf" srcId="{9A8A5FFB-C4F9-421A-92C0-FDE9D5E5E6E4}" destId="{103CE904-3497-40FA-8EA7-3E90114DE769}" srcOrd="0" destOrd="0" presId="urn:microsoft.com/office/officeart/2008/layout/VerticalCurvedList"/>
    <dgm:cxn modelId="{FBAB3DA4-1BA5-4F74-A232-7C6D4E8D10AA}" type="presOf" srcId="{93BEBCA0-2F85-4DED-8FE3-70832C5655C8}" destId="{6D60F79C-3F2F-464C-B022-161357AE65DF}" srcOrd="0" destOrd="0" presId="urn:microsoft.com/office/officeart/2008/layout/VerticalCurvedList"/>
    <dgm:cxn modelId="{3871E31F-D092-483B-88A0-E10B81B524CC}" type="presOf" srcId="{037F37E6-A1C8-40DA-9170-1A93D5187E06}" destId="{345568B4-7820-4EF6-9C90-4AE0C1D80D93}" srcOrd="0" destOrd="0" presId="urn:microsoft.com/office/officeart/2008/layout/VerticalCurvedList"/>
    <dgm:cxn modelId="{86E404E1-746F-4866-A59D-6C1F1BA76C2D}" srcId="{675A23AB-B4B8-4CE9-A2E2-0222B6A05567}" destId="{037F37E6-A1C8-40DA-9170-1A93D5187E06}" srcOrd="4" destOrd="0" parTransId="{48A73D3A-CEEF-4DB6-904D-5E195534308D}" sibTransId="{96E76712-3016-4521-B1CF-2B4F9E402076}"/>
    <dgm:cxn modelId="{1F739AF5-C957-4966-BB66-3D2CF7C2FF88}" type="presOf" srcId="{1EA1D265-FFBE-499E-AAA4-AD60E357A031}" destId="{C571BE64-2819-46DA-B3DF-E4105437D526}" srcOrd="0" destOrd="0" presId="urn:microsoft.com/office/officeart/2008/layout/VerticalCurvedList"/>
    <dgm:cxn modelId="{C6456113-3516-4E2E-AF56-F8981CE66098}" srcId="{675A23AB-B4B8-4CE9-A2E2-0222B6A05567}" destId="{9A8A5FFB-C4F9-421A-92C0-FDE9D5E5E6E4}" srcOrd="2" destOrd="0" parTransId="{5F4441CD-5C30-461E-883E-E45D0D24BE9F}" sibTransId="{23A13A37-0FEE-4817-A356-B3184A19BBB5}"/>
    <dgm:cxn modelId="{6300F53D-9B65-4E42-9C39-3BDD95426526}" srcId="{675A23AB-B4B8-4CE9-A2E2-0222B6A05567}" destId="{1EA1D265-FFBE-499E-AAA4-AD60E357A031}" srcOrd="1" destOrd="0" parTransId="{3C6C8758-4ABE-478E-B915-3D7409BB170A}" sibTransId="{7A7EF85C-C1B2-42D3-9759-F1CDDFE074DE}"/>
    <dgm:cxn modelId="{98F12103-94C2-42DF-A52A-A31C3A1DEF0B}" type="presOf" srcId="{675A23AB-B4B8-4CE9-A2E2-0222B6A05567}" destId="{5B742DDC-7C8B-4C3C-BAB2-3A89091843DD}" srcOrd="0" destOrd="0" presId="urn:microsoft.com/office/officeart/2008/layout/VerticalCurvedList"/>
    <dgm:cxn modelId="{FDC2BB9A-B3B3-4F8B-BD0C-4CA36A79235F}" type="presOf" srcId="{A1B3A5C0-C635-41A4-9616-B97013E36B43}" destId="{DF815999-0B50-478D-9C68-A525F4E58526}" srcOrd="0" destOrd="0" presId="urn:microsoft.com/office/officeart/2008/layout/VerticalCurvedList"/>
    <dgm:cxn modelId="{DB058A9D-E791-49EB-834B-06AEF147CEA5}" srcId="{675A23AB-B4B8-4CE9-A2E2-0222B6A05567}" destId="{A1B3A5C0-C635-41A4-9616-B97013E36B43}" srcOrd="0" destOrd="0" parTransId="{4D4BC9D5-7461-4AE1-BDA0-247023F1243B}" sibTransId="{ECF8E9CC-50E2-45DB-B1C7-3ADFFE9A843C}"/>
    <dgm:cxn modelId="{59575ECF-99B6-406A-B120-2639C34EE950}" srcId="{675A23AB-B4B8-4CE9-A2E2-0222B6A05567}" destId="{93BEBCA0-2F85-4DED-8FE3-70832C5655C8}" srcOrd="3" destOrd="0" parTransId="{C7251EC1-E9FB-45F6-9371-8A961D66452B}" sibTransId="{18430F73-6C5B-485F-A70A-A2E2EF16240D}"/>
    <dgm:cxn modelId="{ADB47A5A-5A1E-41D1-9FC0-3B417EEDFE8E}" type="presOf" srcId="{ECF8E9CC-50E2-45DB-B1C7-3ADFFE9A843C}" destId="{AF842337-A83B-497C-807E-BEC7AA0ACF48}" srcOrd="0" destOrd="0" presId="urn:microsoft.com/office/officeart/2008/layout/VerticalCurvedList"/>
    <dgm:cxn modelId="{24B61416-7947-44F5-BC03-F4F35E285B9F}" type="presParOf" srcId="{5B742DDC-7C8B-4C3C-BAB2-3A89091843DD}" destId="{3B399AA9-1EBE-435C-8DA9-B50628061CE2}" srcOrd="0" destOrd="0" presId="urn:microsoft.com/office/officeart/2008/layout/VerticalCurvedList"/>
    <dgm:cxn modelId="{3074E1ED-4C08-4880-8EC3-D12E4E668B10}" type="presParOf" srcId="{3B399AA9-1EBE-435C-8DA9-B50628061CE2}" destId="{00DE2353-6EE1-4C68-BA79-35486E200CF4}" srcOrd="0" destOrd="0" presId="urn:microsoft.com/office/officeart/2008/layout/VerticalCurvedList"/>
    <dgm:cxn modelId="{30AC7662-1D39-4A77-B240-077160FBCD56}" type="presParOf" srcId="{00DE2353-6EE1-4C68-BA79-35486E200CF4}" destId="{4FEC81B2-8B0F-44E9-8B19-E6CD90F0B7B2}" srcOrd="0" destOrd="0" presId="urn:microsoft.com/office/officeart/2008/layout/VerticalCurvedList"/>
    <dgm:cxn modelId="{5CA0AFE7-5816-4D38-9609-857D4524593D}" type="presParOf" srcId="{00DE2353-6EE1-4C68-BA79-35486E200CF4}" destId="{AF842337-A83B-497C-807E-BEC7AA0ACF48}" srcOrd="1" destOrd="0" presId="urn:microsoft.com/office/officeart/2008/layout/VerticalCurvedList"/>
    <dgm:cxn modelId="{B66F1399-CAA0-41F3-BFE7-AC01F4444DE8}" type="presParOf" srcId="{00DE2353-6EE1-4C68-BA79-35486E200CF4}" destId="{57BFEF9A-997E-4A48-8B44-70D54DF3EDB1}" srcOrd="2" destOrd="0" presId="urn:microsoft.com/office/officeart/2008/layout/VerticalCurvedList"/>
    <dgm:cxn modelId="{554A00E1-702E-4FCE-8F86-072E253AD4C4}" type="presParOf" srcId="{00DE2353-6EE1-4C68-BA79-35486E200CF4}" destId="{6EA2BC2E-16AF-470A-B3DC-808B3F4A9DDE}" srcOrd="3" destOrd="0" presId="urn:microsoft.com/office/officeart/2008/layout/VerticalCurvedList"/>
    <dgm:cxn modelId="{47C2BD2E-1997-4DE2-9EA7-771E0050CC7B}" type="presParOf" srcId="{3B399AA9-1EBE-435C-8DA9-B50628061CE2}" destId="{DF815999-0B50-478D-9C68-A525F4E58526}" srcOrd="1" destOrd="0" presId="urn:microsoft.com/office/officeart/2008/layout/VerticalCurvedList"/>
    <dgm:cxn modelId="{1D21180D-F7C9-4926-8962-0797F0A1C0A7}" type="presParOf" srcId="{3B399AA9-1EBE-435C-8DA9-B50628061CE2}" destId="{F5A978ED-75F7-4E86-9316-1AB1D5C8EF4D}" srcOrd="2" destOrd="0" presId="urn:microsoft.com/office/officeart/2008/layout/VerticalCurvedList"/>
    <dgm:cxn modelId="{0717ABB9-D41A-42B1-81E4-1015AF05D47A}" type="presParOf" srcId="{F5A978ED-75F7-4E86-9316-1AB1D5C8EF4D}" destId="{4B2FA86D-976D-43E8-927B-547836260E4C}" srcOrd="0" destOrd="0" presId="urn:microsoft.com/office/officeart/2008/layout/VerticalCurvedList"/>
    <dgm:cxn modelId="{72744030-854B-43E2-97D2-715C064E2528}" type="presParOf" srcId="{3B399AA9-1EBE-435C-8DA9-B50628061CE2}" destId="{C571BE64-2819-46DA-B3DF-E4105437D526}" srcOrd="3" destOrd="0" presId="urn:microsoft.com/office/officeart/2008/layout/VerticalCurvedList"/>
    <dgm:cxn modelId="{1A380F6E-AF4C-4D62-9515-BD9E8A399C83}" type="presParOf" srcId="{3B399AA9-1EBE-435C-8DA9-B50628061CE2}" destId="{1DC68818-C169-4894-85A2-9B9732B16CAE}" srcOrd="4" destOrd="0" presId="urn:microsoft.com/office/officeart/2008/layout/VerticalCurvedList"/>
    <dgm:cxn modelId="{1455412F-9216-42E2-B049-A1F8E41B7DE5}" type="presParOf" srcId="{1DC68818-C169-4894-85A2-9B9732B16CAE}" destId="{75D9EFCC-63EB-4A5A-AD1D-4DF35131DE75}" srcOrd="0" destOrd="0" presId="urn:microsoft.com/office/officeart/2008/layout/VerticalCurvedList"/>
    <dgm:cxn modelId="{93A1BE78-6648-4E24-9FFD-7354060465DE}" type="presParOf" srcId="{3B399AA9-1EBE-435C-8DA9-B50628061CE2}" destId="{103CE904-3497-40FA-8EA7-3E90114DE769}" srcOrd="5" destOrd="0" presId="urn:microsoft.com/office/officeart/2008/layout/VerticalCurvedList"/>
    <dgm:cxn modelId="{469BC699-AA0D-452D-B9A5-ABC99FCE51DB}" type="presParOf" srcId="{3B399AA9-1EBE-435C-8DA9-B50628061CE2}" destId="{2DE7D81F-F214-4B56-A21B-5A1189277B3A}" srcOrd="6" destOrd="0" presId="urn:microsoft.com/office/officeart/2008/layout/VerticalCurvedList"/>
    <dgm:cxn modelId="{C09DA0A1-449C-4F49-8AF5-9F24A2CCB928}" type="presParOf" srcId="{2DE7D81F-F214-4B56-A21B-5A1189277B3A}" destId="{A456556D-88D0-40AB-9DC6-D105EA36E74C}" srcOrd="0" destOrd="0" presId="urn:microsoft.com/office/officeart/2008/layout/VerticalCurvedList"/>
    <dgm:cxn modelId="{25EF667E-1E56-4EC3-A61B-54E8FCA42B56}" type="presParOf" srcId="{3B399AA9-1EBE-435C-8DA9-B50628061CE2}" destId="{6D60F79C-3F2F-464C-B022-161357AE65DF}" srcOrd="7" destOrd="0" presId="urn:microsoft.com/office/officeart/2008/layout/VerticalCurvedList"/>
    <dgm:cxn modelId="{4FB803AC-BFC3-43BB-B982-D21D7C309D6B}" type="presParOf" srcId="{3B399AA9-1EBE-435C-8DA9-B50628061CE2}" destId="{C03854BC-E5FF-4D3D-BD85-3524F64A6B49}" srcOrd="8" destOrd="0" presId="urn:microsoft.com/office/officeart/2008/layout/VerticalCurvedList"/>
    <dgm:cxn modelId="{3B05DF38-81A8-4175-A423-FF887BCC2196}" type="presParOf" srcId="{C03854BC-E5FF-4D3D-BD85-3524F64A6B49}" destId="{82220BD8-67F4-4C1D-A8F5-02C56475F19E}" srcOrd="0" destOrd="0" presId="urn:microsoft.com/office/officeart/2008/layout/VerticalCurvedList"/>
    <dgm:cxn modelId="{904B4CC0-D991-403A-A8E3-F1DC4EFBC545}" type="presParOf" srcId="{3B399AA9-1EBE-435C-8DA9-B50628061CE2}" destId="{345568B4-7820-4EF6-9C90-4AE0C1D80D93}" srcOrd="9" destOrd="0" presId="urn:microsoft.com/office/officeart/2008/layout/VerticalCurvedList"/>
    <dgm:cxn modelId="{7F3423F4-C756-4D2F-927A-F76C3AD45F71}" type="presParOf" srcId="{3B399AA9-1EBE-435C-8DA9-B50628061CE2}" destId="{5F609D44-DE32-48A6-B757-826C68095B42}" srcOrd="10" destOrd="0" presId="urn:microsoft.com/office/officeart/2008/layout/VerticalCurvedList"/>
    <dgm:cxn modelId="{80841CA7-5B7D-4688-B1D6-A619653E150B}" type="presParOf" srcId="{5F609D44-DE32-48A6-B757-826C68095B42}" destId="{29C6F237-3515-4F00-A4A3-A21E7AFC850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0D9177-2ED5-435A-8B74-A8BA9EABF713}"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99FE67FE-2C9F-4881-857B-48010C152895}">
      <dgm:prSet phldrT="[Text]"/>
      <dgm:spPr/>
      <dgm:t>
        <a:bodyPr/>
        <a:lstStyle/>
        <a:p>
          <a:r>
            <a:rPr lang="en-US" dirty="0" smtClean="0"/>
            <a:t>Introduction</a:t>
          </a:r>
          <a:endParaRPr lang="en-US" dirty="0"/>
        </a:p>
      </dgm:t>
    </dgm:pt>
    <dgm:pt modelId="{FDAC9C47-3B39-4906-A747-C7288F9714FE}" type="parTrans" cxnId="{36D88C49-C8FD-472E-94F7-03F38F693B3E}">
      <dgm:prSet/>
      <dgm:spPr/>
      <dgm:t>
        <a:bodyPr/>
        <a:lstStyle/>
        <a:p>
          <a:endParaRPr lang="en-US"/>
        </a:p>
      </dgm:t>
    </dgm:pt>
    <dgm:pt modelId="{685B1FB8-7656-444A-B020-7E8655F1F2BD}" type="sibTrans" cxnId="{36D88C49-C8FD-472E-94F7-03F38F693B3E}">
      <dgm:prSet/>
      <dgm:spPr/>
      <dgm:t>
        <a:bodyPr/>
        <a:lstStyle/>
        <a:p>
          <a:endParaRPr lang="en-US"/>
        </a:p>
      </dgm:t>
    </dgm:pt>
    <dgm:pt modelId="{758A996C-380E-47A2-9DCF-019137833182}">
      <dgm:prSet phldrT="[Text]"/>
      <dgm:spPr/>
      <dgm:t>
        <a:bodyPr/>
        <a:lstStyle/>
        <a:p>
          <a:r>
            <a:rPr lang="en-US" dirty="0" smtClean="0"/>
            <a:t>Begin with roll call</a:t>
          </a:r>
          <a:endParaRPr lang="en-US" dirty="0"/>
        </a:p>
      </dgm:t>
    </dgm:pt>
    <dgm:pt modelId="{D6B12AB3-FA8F-478C-9741-985839FF2FCF}" type="parTrans" cxnId="{D32960B7-65C9-43FB-A5D9-732D9269CB15}">
      <dgm:prSet/>
      <dgm:spPr/>
      <dgm:t>
        <a:bodyPr/>
        <a:lstStyle/>
        <a:p>
          <a:endParaRPr lang="en-US"/>
        </a:p>
      </dgm:t>
    </dgm:pt>
    <dgm:pt modelId="{54737F09-3FFC-4190-A50C-D10DE2FA4302}" type="sibTrans" cxnId="{D32960B7-65C9-43FB-A5D9-732D9269CB15}">
      <dgm:prSet/>
      <dgm:spPr/>
      <dgm:t>
        <a:bodyPr/>
        <a:lstStyle/>
        <a:p>
          <a:endParaRPr lang="en-US"/>
        </a:p>
      </dgm:t>
    </dgm:pt>
    <dgm:pt modelId="{EA3C618F-84F8-4657-B129-9A0F7E05A374}">
      <dgm:prSet phldrT="[Text]"/>
      <dgm:spPr/>
      <dgm:t>
        <a:bodyPr/>
        <a:lstStyle/>
        <a:p>
          <a:r>
            <a:rPr lang="en-US" dirty="0" smtClean="0"/>
            <a:t>State the objective of the meeting</a:t>
          </a:r>
          <a:endParaRPr lang="en-US" dirty="0"/>
        </a:p>
      </dgm:t>
    </dgm:pt>
    <dgm:pt modelId="{02D7A7B5-D5D5-4E8E-8AA7-D61895072666}" type="parTrans" cxnId="{5AF94497-2347-4346-9D06-3B24C9458B2D}">
      <dgm:prSet/>
      <dgm:spPr/>
      <dgm:t>
        <a:bodyPr/>
        <a:lstStyle/>
        <a:p>
          <a:endParaRPr lang="en-US"/>
        </a:p>
      </dgm:t>
    </dgm:pt>
    <dgm:pt modelId="{165FB73E-D5B9-4896-AE96-AB7D15D67DF0}" type="sibTrans" cxnId="{5AF94497-2347-4346-9D06-3B24C9458B2D}">
      <dgm:prSet/>
      <dgm:spPr/>
      <dgm:t>
        <a:bodyPr/>
        <a:lstStyle/>
        <a:p>
          <a:endParaRPr lang="en-US"/>
        </a:p>
      </dgm:t>
    </dgm:pt>
    <dgm:pt modelId="{DD71A228-BD82-4C8C-9271-2E35FDCC7376}">
      <dgm:prSet phldrT="[Text]"/>
      <dgm:spPr/>
      <dgm:t>
        <a:bodyPr/>
        <a:lstStyle/>
        <a:p>
          <a:r>
            <a:rPr lang="en-US" dirty="0" smtClean="0"/>
            <a:t>Bring up agenda item 1 and start discussion</a:t>
          </a:r>
          <a:endParaRPr lang="en-US" dirty="0"/>
        </a:p>
      </dgm:t>
    </dgm:pt>
    <dgm:pt modelId="{1C4A607D-621A-4267-AF5F-95140A686EFB}" type="parTrans" cxnId="{61AA4256-D5EC-4D63-B4D3-99319B5CE66B}">
      <dgm:prSet/>
      <dgm:spPr/>
      <dgm:t>
        <a:bodyPr/>
        <a:lstStyle/>
        <a:p>
          <a:endParaRPr lang="en-US"/>
        </a:p>
      </dgm:t>
    </dgm:pt>
    <dgm:pt modelId="{5905E005-5CB1-48AF-8D60-A6BBE03C5D6E}" type="sibTrans" cxnId="{61AA4256-D5EC-4D63-B4D3-99319B5CE66B}">
      <dgm:prSet/>
      <dgm:spPr/>
      <dgm:t>
        <a:bodyPr/>
        <a:lstStyle/>
        <a:p>
          <a:endParaRPr lang="en-US"/>
        </a:p>
      </dgm:t>
    </dgm:pt>
    <dgm:pt modelId="{61DAF709-7CBD-4C3F-81E3-C5803243E837}">
      <dgm:prSet phldrT="[Text]"/>
      <dgm:spPr/>
      <dgm:t>
        <a:bodyPr/>
        <a:lstStyle/>
        <a:p>
          <a:r>
            <a:rPr lang="en-US" dirty="0" smtClean="0"/>
            <a:t>Introduce participants with each other (if new)</a:t>
          </a:r>
          <a:endParaRPr lang="en-US" dirty="0"/>
        </a:p>
      </dgm:t>
    </dgm:pt>
    <dgm:pt modelId="{E76D9E61-A269-4ECF-845B-A3AD0DE3FF6F}" type="parTrans" cxnId="{163D8E38-055E-4E40-A372-3CCE237B5BB8}">
      <dgm:prSet/>
      <dgm:spPr/>
      <dgm:t>
        <a:bodyPr/>
        <a:lstStyle/>
        <a:p>
          <a:endParaRPr lang="en-US"/>
        </a:p>
      </dgm:t>
    </dgm:pt>
    <dgm:pt modelId="{2A293CB4-C33C-4CBC-906F-3AF75FBEF400}" type="sibTrans" cxnId="{163D8E38-055E-4E40-A372-3CCE237B5BB8}">
      <dgm:prSet/>
      <dgm:spPr/>
      <dgm:t>
        <a:bodyPr/>
        <a:lstStyle/>
        <a:p>
          <a:endParaRPr lang="en-US"/>
        </a:p>
      </dgm:t>
    </dgm:pt>
    <dgm:pt modelId="{BBDCE4AB-957A-48A5-9FB3-D3BC2613CCC4}">
      <dgm:prSet phldrT="[Text]"/>
      <dgm:spPr/>
      <dgm:t>
        <a:bodyPr/>
        <a:lstStyle/>
        <a:p>
          <a:r>
            <a:rPr lang="en-US" dirty="0" smtClean="0"/>
            <a:t>Greet and socialize</a:t>
          </a:r>
          <a:endParaRPr lang="en-US" dirty="0"/>
        </a:p>
      </dgm:t>
    </dgm:pt>
    <dgm:pt modelId="{DF5B4967-1B85-4665-948E-EE3A9C516644}" type="parTrans" cxnId="{F2170655-8967-4A6D-8A56-14260D8DB3D9}">
      <dgm:prSet/>
      <dgm:spPr/>
      <dgm:t>
        <a:bodyPr/>
        <a:lstStyle/>
        <a:p>
          <a:endParaRPr lang="en-US"/>
        </a:p>
      </dgm:t>
    </dgm:pt>
    <dgm:pt modelId="{118657C5-9330-4E7E-AD64-9290CEB8D7B5}" type="sibTrans" cxnId="{F2170655-8967-4A6D-8A56-14260D8DB3D9}">
      <dgm:prSet/>
      <dgm:spPr/>
      <dgm:t>
        <a:bodyPr/>
        <a:lstStyle/>
        <a:p>
          <a:endParaRPr lang="en-US"/>
        </a:p>
      </dgm:t>
    </dgm:pt>
    <dgm:pt modelId="{05446956-C009-4E4D-9FCE-C1169500DF5F}">
      <dgm:prSet phldrT="[Text]"/>
      <dgm:spPr/>
      <dgm:t>
        <a:bodyPr/>
        <a:lstStyle/>
        <a:p>
          <a:r>
            <a:rPr lang="en-US" dirty="0" smtClean="0"/>
            <a:t>Delegate minutes</a:t>
          </a:r>
          <a:endParaRPr lang="en-US" dirty="0"/>
        </a:p>
      </dgm:t>
    </dgm:pt>
    <dgm:pt modelId="{7EFE32E6-609E-46D0-ABD0-AFCF4201463F}" type="parTrans" cxnId="{B737E07C-9F61-444B-AE52-A5E13321367B}">
      <dgm:prSet/>
      <dgm:spPr/>
    </dgm:pt>
    <dgm:pt modelId="{28D323C2-132D-40B6-B3BE-CDEE62A48D57}" type="sibTrans" cxnId="{B737E07C-9F61-444B-AE52-A5E13321367B}">
      <dgm:prSet/>
      <dgm:spPr/>
    </dgm:pt>
    <dgm:pt modelId="{8D85FE89-EF13-4F55-A85C-62CF5B897563}" type="pres">
      <dgm:prSet presAssocID="{E00D9177-2ED5-435A-8B74-A8BA9EABF713}" presName="vert0" presStyleCnt="0">
        <dgm:presLayoutVars>
          <dgm:dir/>
          <dgm:animOne val="branch"/>
          <dgm:animLvl val="lvl"/>
        </dgm:presLayoutVars>
      </dgm:prSet>
      <dgm:spPr/>
      <dgm:t>
        <a:bodyPr/>
        <a:lstStyle/>
        <a:p>
          <a:endParaRPr lang="en-US"/>
        </a:p>
      </dgm:t>
    </dgm:pt>
    <dgm:pt modelId="{E568822D-9D7F-4512-A7D6-0890DDEE79C0}" type="pres">
      <dgm:prSet presAssocID="{99FE67FE-2C9F-4881-857B-48010C152895}" presName="thickLine" presStyleLbl="alignNode1" presStyleIdx="0" presStyleCnt="1"/>
      <dgm:spPr/>
    </dgm:pt>
    <dgm:pt modelId="{D0089ABD-0A42-47C6-8941-B0D33A27A9AE}" type="pres">
      <dgm:prSet presAssocID="{99FE67FE-2C9F-4881-857B-48010C152895}" presName="horz1" presStyleCnt="0"/>
      <dgm:spPr/>
    </dgm:pt>
    <dgm:pt modelId="{091B0666-CCEA-42E0-9A3B-80914294AC16}" type="pres">
      <dgm:prSet presAssocID="{99FE67FE-2C9F-4881-857B-48010C152895}" presName="tx1" presStyleLbl="revTx" presStyleIdx="0" presStyleCnt="7"/>
      <dgm:spPr/>
      <dgm:t>
        <a:bodyPr/>
        <a:lstStyle/>
        <a:p>
          <a:endParaRPr lang="en-US"/>
        </a:p>
      </dgm:t>
    </dgm:pt>
    <dgm:pt modelId="{42FDFDC8-18EA-423B-9790-2F80D93FE8B2}" type="pres">
      <dgm:prSet presAssocID="{99FE67FE-2C9F-4881-857B-48010C152895}" presName="vert1" presStyleCnt="0"/>
      <dgm:spPr/>
    </dgm:pt>
    <dgm:pt modelId="{5900D785-7335-40D4-955B-C19FBCFE46D2}" type="pres">
      <dgm:prSet presAssocID="{BBDCE4AB-957A-48A5-9FB3-D3BC2613CCC4}" presName="vertSpace2a" presStyleCnt="0"/>
      <dgm:spPr/>
    </dgm:pt>
    <dgm:pt modelId="{94F647C0-8F3F-4D95-95A0-F00B11180B6F}" type="pres">
      <dgm:prSet presAssocID="{BBDCE4AB-957A-48A5-9FB3-D3BC2613CCC4}" presName="horz2" presStyleCnt="0"/>
      <dgm:spPr/>
    </dgm:pt>
    <dgm:pt modelId="{DE3923F8-46DB-4DAC-889D-1E7BB8E35C25}" type="pres">
      <dgm:prSet presAssocID="{BBDCE4AB-957A-48A5-9FB3-D3BC2613CCC4}" presName="horzSpace2" presStyleCnt="0"/>
      <dgm:spPr/>
    </dgm:pt>
    <dgm:pt modelId="{8299BED6-940B-4AC9-90D1-A07157B9CA17}" type="pres">
      <dgm:prSet presAssocID="{BBDCE4AB-957A-48A5-9FB3-D3BC2613CCC4}" presName="tx2" presStyleLbl="revTx" presStyleIdx="1" presStyleCnt="7"/>
      <dgm:spPr/>
      <dgm:t>
        <a:bodyPr/>
        <a:lstStyle/>
        <a:p>
          <a:endParaRPr lang="en-US"/>
        </a:p>
      </dgm:t>
    </dgm:pt>
    <dgm:pt modelId="{8B2A4BF9-1D08-4AA3-B12F-4B10C2103BE5}" type="pres">
      <dgm:prSet presAssocID="{BBDCE4AB-957A-48A5-9FB3-D3BC2613CCC4}" presName="vert2" presStyleCnt="0"/>
      <dgm:spPr/>
    </dgm:pt>
    <dgm:pt modelId="{EA97D6DD-C31A-41D1-96D4-64F6249E1BE0}" type="pres">
      <dgm:prSet presAssocID="{BBDCE4AB-957A-48A5-9FB3-D3BC2613CCC4}" presName="thinLine2b" presStyleLbl="callout" presStyleIdx="0" presStyleCnt="6"/>
      <dgm:spPr/>
    </dgm:pt>
    <dgm:pt modelId="{2797DCE8-62B3-4F0B-9F27-43EFFEE45290}" type="pres">
      <dgm:prSet presAssocID="{BBDCE4AB-957A-48A5-9FB3-D3BC2613CCC4}" presName="vertSpace2b" presStyleCnt="0"/>
      <dgm:spPr/>
    </dgm:pt>
    <dgm:pt modelId="{CFB732DF-7962-46C8-9F6D-620EF8879017}" type="pres">
      <dgm:prSet presAssocID="{758A996C-380E-47A2-9DCF-019137833182}" presName="horz2" presStyleCnt="0"/>
      <dgm:spPr/>
    </dgm:pt>
    <dgm:pt modelId="{0D09C913-96F2-4C14-B6FF-1ECFB231CC48}" type="pres">
      <dgm:prSet presAssocID="{758A996C-380E-47A2-9DCF-019137833182}" presName="horzSpace2" presStyleCnt="0"/>
      <dgm:spPr/>
    </dgm:pt>
    <dgm:pt modelId="{A93BFAA6-1973-4E88-AA44-8193630D49A5}" type="pres">
      <dgm:prSet presAssocID="{758A996C-380E-47A2-9DCF-019137833182}" presName="tx2" presStyleLbl="revTx" presStyleIdx="2" presStyleCnt="7"/>
      <dgm:spPr/>
      <dgm:t>
        <a:bodyPr/>
        <a:lstStyle/>
        <a:p>
          <a:endParaRPr lang="en-US"/>
        </a:p>
      </dgm:t>
    </dgm:pt>
    <dgm:pt modelId="{9D14A533-0540-4419-9010-4DD340491086}" type="pres">
      <dgm:prSet presAssocID="{758A996C-380E-47A2-9DCF-019137833182}" presName="vert2" presStyleCnt="0"/>
      <dgm:spPr/>
    </dgm:pt>
    <dgm:pt modelId="{1789B0BD-C35C-4EA4-AB3B-E0AA19DE06B5}" type="pres">
      <dgm:prSet presAssocID="{758A996C-380E-47A2-9DCF-019137833182}" presName="thinLine2b" presStyleLbl="callout" presStyleIdx="1" presStyleCnt="6"/>
      <dgm:spPr/>
    </dgm:pt>
    <dgm:pt modelId="{D32F9B5F-5AFD-4E15-BDED-28C8EEDF91E3}" type="pres">
      <dgm:prSet presAssocID="{758A996C-380E-47A2-9DCF-019137833182}" presName="vertSpace2b" presStyleCnt="0"/>
      <dgm:spPr/>
    </dgm:pt>
    <dgm:pt modelId="{05543676-C7C1-43ED-830E-695F3CD82F46}" type="pres">
      <dgm:prSet presAssocID="{61DAF709-7CBD-4C3F-81E3-C5803243E837}" presName="horz2" presStyleCnt="0"/>
      <dgm:spPr/>
    </dgm:pt>
    <dgm:pt modelId="{511D345F-5092-4BF2-AAC8-FF438F8EA01A}" type="pres">
      <dgm:prSet presAssocID="{61DAF709-7CBD-4C3F-81E3-C5803243E837}" presName="horzSpace2" presStyleCnt="0"/>
      <dgm:spPr/>
    </dgm:pt>
    <dgm:pt modelId="{F4E39A1F-4CA7-40CE-BF1E-E5C3B067D4F6}" type="pres">
      <dgm:prSet presAssocID="{61DAF709-7CBD-4C3F-81E3-C5803243E837}" presName="tx2" presStyleLbl="revTx" presStyleIdx="3" presStyleCnt="7"/>
      <dgm:spPr/>
      <dgm:t>
        <a:bodyPr/>
        <a:lstStyle/>
        <a:p>
          <a:endParaRPr lang="en-US"/>
        </a:p>
      </dgm:t>
    </dgm:pt>
    <dgm:pt modelId="{FF0FB668-D132-4062-B876-F495D4656102}" type="pres">
      <dgm:prSet presAssocID="{61DAF709-7CBD-4C3F-81E3-C5803243E837}" presName="vert2" presStyleCnt="0"/>
      <dgm:spPr/>
    </dgm:pt>
    <dgm:pt modelId="{5E6B0F21-51BF-4E6C-A45F-1D24335B604B}" type="pres">
      <dgm:prSet presAssocID="{61DAF709-7CBD-4C3F-81E3-C5803243E837}" presName="thinLine2b" presStyleLbl="callout" presStyleIdx="2" presStyleCnt="6"/>
      <dgm:spPr/>
    </dgm:pt>
    <dgm:pt modelId="{65BA6D46-BD17-45C7-9655-C219E14A9C6D}" type="pres">
      <dgm:prSet presAssocID="{61DAF709-7CBD-4C3F-81E3-C5803243E837}" presName="vertSpace2b" presStyleCnt="0"/>
      <dgm:spPr/>
    </dgm:pt>
    <dgm:pt modelId="{A2F57FFC-267F-4288-94F3-6AB7FDDAD2FA}" type="pres">
      <dgm:prSet presAssocID="{05446956-C009-4E4D-9FCE-C1169500DF5F}" presName="horz2" presStyleCnt="0"/>
      <dgm:spPr/>
    </dgm:pt>
    <dgm:pt modelId="{D1B154D5-5E36-4586-AEC0-402DB0153DA5}" type="pres">
      <dgm:prSet presAssocID="{05446956-C009-4E4D-9FCE-C1169500DF5F}" presName="horzSpace2" presStyleCnt="0"/>
      <dgm:spPr/>
    </dgm:pt>
    <dgm:pt modelId="{EDDF0991-82B4-4856-B0F0-18A4BE172273}" type="pres">
      <dgm:prSet presAssocID="{05446956-C009-4E4D-9FCE-C1169500DF5F}" presName="tx2" presStyleLbl="revTx" presStyleIdx="4" presStyleCnt="7"/>
      <dgm:spPr/>
      <dgm:t>
        <a:bodyPr/>
        <a:lstStyle/>
        <a:p>
          <a:endParaRPr lang="en-US"/>
        </a:p>
      </dgm:t>
    </dgm:pt>
    <dgm:pt modelId="{8D54332A-F45D-48E2-BC54-6F7234B6535A}" type="pres">
      <dgm:prSet presAssocID="{05446956-C009-4E4D-9FCE-C1169500DF5F}" presName="vert2" presStyleCnt="0"/>
      <dgm:spPr/>
    </dgm:pt>
    <dgm:pt modelId="{411DB24F-2F93-46EA-B800-3E5E47906279}" type="pres">
      <dgm:prSet presAssocID="{05446956-C009-4E4D-9FCE-C1169500DF5F}" presName="thinLine2b" presStyleLbl="callout" presStyleIdx="3" presStyleCnt="6"/>
      <dgm:spPr/>
    </dgm:pt>
    <dgm:pt modelId="{0343152A-542E-4E28-9F43-7684B585C91F}" type="pres">
      <dgm:prSet presAssocID="{05446956-C009-4E4D-9FCE-C1169500DF5F}" presName="vertSpace2b" presStyleCnt="0"/>
      <dgm:spPr/>
    </dgm:pt>
    <dgm:pt modelId="{BEFCDE5A-BE1E-4738-ABBC-998E0971D6A0}" type="pres">
      <dgm:prSet presAssocID="{EA3C618F-84F8-4657-B129-9A0F7E05A374}" presName="horz2" presStyleCnt="0"/>
      <dgm:spPr/>
    </dgm:pt>
    <dgm:pt modelId="{11DE6692-FEAD-4BA3-9E8D-DA73F70547B4}" type="pres">
      <dgm:prSet presAssocID="{EA3C618F-84F8-4657-B129-9A0F7E05A374}" presName="horzSpace2" presStyleCnt="0"/>
      <dgm:spPr/>
    </dgm:pt>
    <dgm:pt modelId="{8F2C3EBF-96E6-48F2-9182-1363049309BF}" type="pres">
      <dgm:prSet presAssocID="{EA3C618F-84F8-4657-B129-9A0F7E05A374}" presName="tx2" presStyleLbl="revTx" presStyleIdx="5" presStyleCnt="7"/>
      <dgm:spPr/>
      <dgm:t>
        <a:bodyPr/>
        <a:lstStyle/>
        <a:p>
          <a:endParaRPr lang="en-US"/>
        </a:p>
      </dgm:t>
    </dgm:pt>
    <dgm:pt modelId="{FB2C58DA-2E3C-4D29-89BF-476F893A9A00}" type="pres">
      <dgm:prSet presAssocID="{EA3C618F-84F8-4657-B129-9A0F7E05A374}" presName="vert2" presStyleCnt="0"/>
      <dgm:spPr/>
    </dgm:pt>
    <dgm:pt modelId="{6DE8A15D-E3C5-407B-87CA-3F4387685008}" type="pres">
      <dgm:prSet presAssocID="{EA3C618F-84F8-4657-B129-9A0F7E05A374}" presName="thinLine2b" presStyleLbl="callout" presStyleIdx="4" presStyleCnt="6"/>
      <dgm:spPr/>
    </dgm:pt>
    <dgm:pt modelId="{DD78F2B6-B600-4176-80E8-A8838F4929AD}" type="pres">
      <dgm:prSet presAssocID="{EA3C618F-84F8-4657-B129-9A0F7E05A374}" presName="vertSpace2b" presStyleCnt="0"/>
      <dgm:spPr/>
    </dgm:pt>
    <dgm:pt modelId="{04099716-E318-4A9D-8B84-3CF662D0A63B}" type="pres">
      <dgm:prSet presAssocID="{DD71A228-BD82-4C8C-9271-2E35FDCC7376}" presName="horz2" presStyleCnt="0"/>
      <dgm:spPr/>
    </dgm:pt>
    <dgm:pt modelId="{32F86ED9-1C8B-4A5E-851F-B532DEAD8D20}" type="pres">
      <dgm:prSet presAssocID="{DD71A228-BD82-4C8C-9271-2E35FDCC7376}" presName="horzSpace2" presStyleCnt="0"/>
      <dgm:spPr/>
    </dgm:pt>
    <dgm:pt modelId="{D3007FB4-955E-43CD-92CE-0C46C62146A0}" type="pres">
      <dgm:prSet presAssocID="{DD71A228-BD82-4C8C-9271-2E35FDCC7376}" presName="tx2" presStyleLbl="revTx" presStyleIdx="6" presStyleCnt="7"/>
      <dgm:spPr/>
      <dgm:t>
        <a:bodyPr/>
        <a:lstStyle/>
        <a:p>
          <a:endParaRPr lang="en-US"/>
        </a:p>
      </dgm:t>
    </dgm:pt>
    <dgm:pt modelId="{9B198F53-4605-44BF-86D7-0496AB694A04}" type="pres">
      <dgm:prSet presAssocID="{DD71A228-BD82-4C8C-9271-2E35FDCC7376}" presName="vert2" presStyleCnt="0"/>
      <dgm:spPr/>
    </dgm:pt>
    <dgm:pt modelId="{02216D88-9E30-410E-8C6B-331B3FE959B5}" type="pres">
      <dgm:prSet presAssocID="{DD71A228-BD82-4C8C-9271-2E35FDCC7376}" presName="thinLine2b" presStyleLbl="callout" presStyleIdx="5" presStyleCnt="6"/>
      <dgm:spPr/>
    </dgm:pt>
    <dgm:pt modelId="{95E42DA1-3B95-4EBF-9069-CE1833D2CA57}" type="pres">
      <dgm:prSet presAssocID="{DD71A228-BD82-4C8C-9271-2E35FDCC7376}" presName="vertSpace2b" presStyleCnt="0"/>
      <dgm:spPr/>
    </dgm:pt>
  </dgm:ptLst>
  <dgm:cxnLst>
    <dgm:cxn modelId="{36D88C49-C8FD-472E-94F7-03F38F693B3E}" srcId="{E00D9177-2ED5-435A-8B74-A8BA9EABF713}" destId="{99FE67FE-2C9F-4881-857B-48010C152895}" srcOrd="0" destOrd="0" parTransId="{FDAC9C47-3B39-4906-A747-C7288F9714FE}" sibTransId="{685B1FB8-7656-444A-B020-7E8655F1F2BD}"/>
    <dgm:cxn modelId="{7A51615B-E29A-46B5-8D6E-D8D477C6C617}" type="presOf" srcId="{E00D9177-2ED5-435A-8B74-A8BA9EABF713}" destId="{8D85FE89-EF13-4F55-A85C-62CF5B897563}" srcOrd="0" destOrd="0" presId="urn:microsoft.com/office/officeart/2008/layout/LinedList"/>
    <dgm:cxn modelId="{B737E07C-9F61-444B-AE52-A5E13321367B}" srcId="{99FE67FE-2C9F-4881-857B-48010C152895}" destId="{05446956-C009-4E4D-9FCE-C1169500DF5F}" srcOrd="3" destOrd="0" parTransId="{7EFE32E6-609E-46D0-ABD0-AFCF4201463F}" sibTransId="{28D323C2-132D-40B6-B3BE-CDEE62A48D57}"/>
    <dgm:cxn modelId="{34ACE60F-0A49-4E4D-8F06-976E87CF27F0}" type="presOf" srcId="{DD71A228-BD82-4C8C-9271-2E35FDCC7376}" destId="{D3007FB4-955E-43CD-92CE-0C46C62146A0}" srcOrd="0" destOrd="0" presId="urn:microsoft.com/office/officeart/2008/layout/LinedList"/>
    <dgm:cxn modelId="{505617F2-6DDF-49FF-A3A4-37D156BF497A}" type="presOf" srcId="{BBDCE4AB-957A-48A5-9FB3-D3BC2613CCC4}" destId="{8299BED6-940B-4AC9-90D1-A07157B9CA17}" srcOrd="0" destOrd="0" presId="urn:microsoft.com/office/officeart/2008/layout/LinedList"/>
    <dgm:cxn modelId="{163D8E38-055E-4E40-A372-3CCE237B5BB8}" srcId="{99FE67FE-2C9F-4881-857B-48010C152895}" destId="{61DAF709-7CBD-4C3F-81E3-C5803243E837}" srcOrd="2" destOrd="0" parTransId="{E76D9E61-A269-4ECF-845B-A3AD0DE3FF6F}" sibTransId="{2A293CB4-C33C-4CBC-906F-3AF75FBEF400}"/>
    <dgm:cxn modelId="{5AF94497-2347-4346-9D06-3B24C9458B2D}" srcId="{99FE67FE-2C9F-4881-857B-48010C152895}" destId="{EA3C618F-84F8-4657-B129-9A0F7E05A374}" srcOrd="4" destOrd="0" parTransId="{02D7A7B5-D5D5-4E8E-8AA7-D61895072666}" sibTransId="{165FB73E-D5B9-4896-AE96-AB7D15D67DF0}"/>
    <dgm:cxn modelId="{F2170655-8967-4A6D-8A56-14260D8DB3D9}" srcId="{99FE67FE-2C9F-4881-857B-48010C152895}" destId="{BBDCE4AB-957A-48A5-9FB3-D3BC2613CCC4}" srcOrd="0" destOrd="0" parTransId="{DF5B4967-1B85-4665-948E-EE3A9C516644}" sibTransId="{118657C5-9330-4E7E-AD64-9290CEB8D7B5}"/>
    <dgm:cxn modelId="{07E20A9B-5D53-46D8-98DF-0E220ED70867}" type="presOf" srcId="{05446956-C009-4E4D-9FCE-C1169500DF5F}" destId="{EDDF0991-82B4-4856-B0F0-18A4BE172273}" srcOrd="0" destOrd="0" presId="urn:microsoft.com/office/officeart/2008/layout/LinedList"/>
    <dgm:cxn modelId="{61AA4256-D5EC-4D63-B4D3-99319B5CE66B}" srcId="{99FE67FE-2C9F-4881-857B-48010C152895}" destId="{DD71A228-BD82-4C8C-9271-2E35FDCC7376}" srcOrd="5" destOrd="0" parTransId="{1C4A607D-621A-4267-AF5F-95140A686EFB}" sibTransId="{5905E005-5CB1-48AF-8D60-A6BBE03C5D6E}"/>
    <dgm:cxn modelId="{F8EE8B40-1E9F-4553-8ABF-FE8956EC04AF}" type="presOf" srcId="{61DAF709-7CBD-4C3F-81E3-C5803243E837}" destId="{F4E39A1F-4CA7-40CE-BF1E-E5C3B067D4F6}" srcOrd="0" destOrd="0" presId="urn:microsoft.com/office/officeart/2008/layout/LinedList"/>
    <dgm:cxn modelId="{E54E296F-F948-449B-9A86-5773ACF8297A}" type="presOf" srcId="{99FE67FE-2C9F-4881-857B-48010C152895}" destId="{091B0666-CCEA-42E0-9A3B-80914294AC16}" srcOrd="0" destOrd="0" presId="urn:microsoft.com/office/officeart/2008/layout/LinedList"/>
    <dgm:cxn modelId="{2731CCA5-3EF1-48B7-8B1D-70D248C5B063}" type="presOf" srcId="{EA3C618F-84F8-4657-B129-9A0F7E05A374}" destId="{8F2C3EBF-96E6-48F2-9182-1363049309BF}" srcOrd="0" destOrd="0" presId="urn:microsoft.com/office/officeart/2008/layout/LinedList"/>
    <dgm:cxn modelId="{D32960B7-65C9-43FB-A5D9-732D9269CB15}" srcId="{99FE67FE-2C9F-4881-857B-48010C152895}" destId="{758A996C-380E-47A2-9DCF-019137833182}" srcOrd="1" destOrd="0" parTransId="{D6B12AB3-FA8F-478C-9741-985839FF2FCF}" sibTransId="{54737F09-3FFC-4190-A50C-D10DE2FA4302}"/>
    <dgm:cxn modelId="{C84BEDC3-D80A-4644-8651-590A0E48E0C8}" type="presOf" srcId="{758A996C-380E-47A2-9DCF-019137833182}" destId="{A93BFAA6-1973-4E88-AA44-8193630D49A5}" srcOrd="0" destOrd="0" presId="urn:microsoft.com/office/officeart/2008/layout/LinedList"/>
    <dgm:cxn modelId="{2718BF15-3D2C-40FF-8F8D-BBA5EA066C38}" type="presParOf" srcId="{8D85FE89-EF13-4F55-A85C-62CF5B897563}" destId="{E568822D-9D7F-4512-A7D6-0890DDEE79C0}" srcOrd="0" destOrd="0" presId="urn:microsoft.com/office/officeart/2008/layout/LinedList"/>
    <dgm:cxn modelId="{85202912-CE49-4DE7-857A-24923605A5AE}" type="presParOf" srcId="{8D85FE89-EF13-4F55-A85C-62CF5B897563}" destId="{D0089ABD-0A42-47C6-8941-B0D33A27A9AE}" srcOrd="1" destOrd="0" presId="urn:microsoft.com/office/officeart/2008/layout/LinedList"/>
    <dgm:cxn modelId="{884E5E44-40DA-4CA4-A2DF-207F83FA243B}" type="presParOf" srcId="{D0089ABD-0A42-47C6-8941-B0D33A27A9AE}" destId="{091B0666-CCEA-42E0-9A3B-80914294AC16}" srcOrd="0" destOrd="0" presId="urn:microsoft.com/office/officeart/2008/layout/LinedList"/>
    <dgm:cxn modelId="{210FA71D-69A3-4598-8B55-21FE09C7F7D0}" type="presParOf" srcId="{D0089ABD-0A42-47C6-8941-B0D33A27A9AE}" destId="{42FDFDC8-18EA-423B-9790-2F80D93FE8B2}" srcOrd="1" destOrd="0" presId="urn:microsoft.com/office/officeart/2008/layout/LinedList"/>
    <dgm:cxn modelId="{1F23D67F-096F-4FEA-B39A-8209BDE2E66A}" type="presParOf" srcId="{42FDFDC8-18EA-423B-9790-2F80D93FE8B2}" destId="{5900D785-7335-40D4-955B-C19FBCFE46D2}" srcOrd="0" destOrd="0" presId="urn:microsoft.com/office/officeart/2008/layout/LinedList"/>
    <dgm:cxn modelId="{9C363383-50BD-41F5-A894-52A06724C213}" type="presParOf" srcId="{42FDFDC8-18EA-423B-9790-2F80D93FE8B2}" destId="{94F647C0-8F3F-4D95-95A0-F00B11180B6F}" srcOrd="1" destOrd="0" presId="urn:microsoft.com/office/officeart/2008/layout/LinedList"/>
    <dgm:cxn modelId="{71AFFCD5-0122-4DE7-B8F4-A67C9B4F0DC5}" type="presParOf" srcId="{94F647C0-8F3F-4D95-95A0-F00B11180B6F}" destId="{DE3923F8-46DB-4DAC-889D-1E7BB8E35C25}" srcOrd="0" destOrd="0" presId="urn:microsoft.com/office/officeart/2008/layout/LinedList"/>
    <dgm:cxn modelId="{1E572CA0-A9B1-4D35-A799-696277D54303}" type="presParOf" srcId="{94F647C0-8F3F-4D95-95A0-F00B11180B6F}" destId="{8299BED6-940B-4AC9-90D1-A07157B9CA17}" srcOrd="1" destOrd="0" presId="urn:microsoft.com/office/officeart/2008/layout/LinedList"/>
    <dgm:cxn modelId="{9C7F4344-3818-4760-820D-C3F954DBD63B}" type="presParOf" srcId="{94F647C0-8F3F-4D95-95A0-F00B11180B6F}" destId="{8B2A4BF9-1D08-4AA3-B12F-4B10C2103BE5}" srcOrd="2" destOrd="0" presId="urn:microsoft.com/office/officeart/2008/layout/LinedList"/>
    <dgm:cxn modelId="{6EBDF13B-B771-4F97-97B6-01D34CE45FBB}" type="presParOf" srcId="{42FDFDC8-18EA-423B-9790-2F80D93FE8B2}" destId="{EA97D6DD-C31A-41D1-96D4-64F6249E1BE0}" srcOrd="2" destOrd="0" presId="urn:microsoft.com/office/officeart/2008/layout/LinedList"/>
    <dgm:cxn modelId="{FBDB6F14-2876-48AA-B1E8-B11A53A076D0}" type="presParOf" srcId="{42FDFDC8-18EA-423B-9790-2F80D93FE8B2}" destId="{2797DCE8-62B3-4F0B-9F27-43EFFEE45290}" srcOrd="3" destOrd="0" presId="urn:microsoft.com/office/officeart/2008/layout/LinedList"/>
    <dgm:cxn modelId="{ADD77FDD-F755-4965-9C26-7AE4C02F3339}" type="presParOf" srcId="{42FDFDC8-18EA-423B-9790-2F80D93FE8B2}" destId="{CFB732DF-7962-46C8-9F6D-620EF8879017}" srcOrd="4" destOrd="0" presId="urn:microsoft.com/office/officeart/2008/layout/LinedList"/>
    <dgm:cxn modelId="{786C608F-F546-44AB-9977-E6F99106E044}" type="presParOf" srcId="{CFB732DF-7962-46C8-9F6D-620EF8879017}" destId="{0D09C913-96F2-4C14-B6FF-1ECFB231CC48}" srcOrd="0" destOrd="0" presId="urn:microsoft.com/office/officeart/2008/layout/LinedList"/>
    <dgm:cxn modelId="{7B00B969-324E-4058-B112-84B9476285CF}" type="presParOf" srcId="{CFB732DF-7962-46C8-9F6D-620EF8879017}" destId="{A93BFAA6-1973-4E88-AA44-8193630D49A5}" srcOrd="1" destOrd="0" presId="urn:microsoft.com/office/officeart/2008/layout/LinedList"/>
    <dgm:cxn modelId="{246E1081-C902-4A8A-8D18-5E6EBDD35A6F}" type="presParOf" srcId="{CFB732DF-7962-46C8-9F6D-620EF8879017}" destId="{9D14A533-0540-4419-9010-4DD340491086}" srcOrd="2" destOrd="0" presId="urn:microsoft.com/office/officeart/2008/layout/LinedList"/>
    <dgm:cxn modelId="{8D2C7612-497C-4DD7-9E2B-5AC0781D65DC}" type="presParOf" srcId="{42FDFDC8-18EA-423B-9790-2F80D93FE8B2}" destId="{1789B0BD-C35C-4EA4-AB3B-E0AA19DE06B5}" srcOrd="5" destOrd="0" presId="urn:microsoft.com/office/officeart/2008/layout/LinedList"/>
    <dgm:cxn modelId="{E98C6836-9302-430F-A90E-EA7CA103C605}" type="presParOf" srcId="{42FDFDC8-18EA-423B-9790-2F80D93FE8B2}" destId="{D32F9B5F-5AFD-4E15-BDED-28C8EEDF91E3}" srcOrd="6" destOrd="0" presId="urn:microsoft.com/office/officeart/2008/layout/LinedList"/>
    <dgm:cxn modelId="{C8DEADE0-469E-43D3-B8E4-5F32D1263ACF}" type="presParOf" srcId="{42FDFDC8-18EA-423B-9790-2F80D93FE8B2}" destId="{05543676-C7C1-43ED-830E-695F3CD82F46}" srcOrd="7" destOrd="0" presId="urn:microsoft.com/office/officeart/2008/layout/LinedList"/>
    <dgm:cxn modelId="{1CF72A01-F494-4DB9-9B19-D053FE3537D4}" type="presParOf" srcId="{05543676-C7C1-43ED-830E-695F3CD82F46}" destId="{511D345F-5092-4BF2-AAC8-FF438F8EA01A}" srcOrd="0" destOrd="0" presId="urn:microsoft.com/office/officeart/2008/layout/LinedList"/>
    <dgm:cxn modelId="{C95548FD-EC2A-4BE4-8C30-F98B5C58DC8A}" type="presParOf" srcId="{05543676-C7C1-43ED-830E-695F3CD82F46}" destId="{F4E39A1F-4CA7-40CE-BF1E-E5C3B067D4F6}" srcOrd="1" destOrd="0" presId="urn:microsoft.com/office/officeart/2008/layout/LinedList"/>
    <dgm:cxn modelId="{E3018CDD-29FF-40E8-808F-2C8A8C94B7D1}" type="presParOf" srcId="{05543676-C7C1-43ED-830E-695F3CD82F46}" destId="{FF0FB668-D132-4062-B876-F495D4656102}" srcOrd="2" destOrd="0" presId="urn:microsoft.com/office/officeart/2008/layout/LinedList"/>
    <dgm:cxn modelId="{56EFE006-E04C-4F85-B38D-7FE5D68B3297}" type="presParOf" srcId="{42FDFDC8-18EA-423B-9790-2F80D93FE8B2}" destId="{5E6B0F21-51BF-4E6C-A45F-1D24335B604B}" srcOrd="8" destOrd="0" presId="urn:microsoft.com/office/officeart/2008/layout/LinedList"/>
    <dgm:cxn modelId="{9F248743-5741-486D-B293-5A98A06B8134}" type="presParOf" srcId="{42FDFDC8-18EA-423B-9790-2F80D93FE8B2}" destId="{65BA6D46-BD17-45C7-9655-C219E14A9C6D}" srcOrd="9" destOrd="0" presId="urn:microsoft.com/office/officeart/2008/layout/LinedList"/>
    <dgm:cxn modelId="{E2E75504-DD9B-4017-9DF6-1A174414FDEA}" type="presParOf" srcId="{42FDFDC8-18EA-423B-9790-2F80D93FE8B2}" destId="{A2F57FFC-267F-4288-94F3-6AB7FDDAD2FA}" srcOrd="10" destOrd="0" presId="urn:microsoft.com/office/officeart/2008/layout/LinedList"/>
    <dgm:cxn modelId="{D394A662-055B-4090-8F29-BD7757B3F194}" type="presParOf" srcId="{A2F57FFC-267F-4288-94F3-6AB7FDDAD2FA}" destId="{D1B154D5-5E36-4586-AEC0-402DB0153DA5}" srcOrd="0" destOrd="0" presId="urn:microsoft.com/office/officeart/2008/layout/LinedList"/>
    <dgm:cxn modelId="{9A9D408C-9E0C-417B-95EE-3E1225792656}" type="presParOf" srcId="{A2F57FFC-267F-4288-94F3-6AB7FDDAD2FA}" destId="{EDDF0991-82B4-4856-B0F0-18A4BE172273}" srcOrd="1" destOrd="0" presId="urn:microsoft.com/office/officeart/2008/layout/LinedList"/>
    <dgm:cxn modelId="{495BF4DA-6378-4407-8E43-B13192FB785F}" type="presParOf" srcId="{A2F57FFC-267F-4288-94F3-6AB7FDDAD2FA}" destId="{8D54332A-F45D-48E2-BC54-6F7234B6535A}" srcOrd="2" destOrd="0" presId="urn:microsoft.com/office/officeart/2008/layout/LinedList"/>
    <dgm:cxn modelId="{99E852CA-ADA8-406C-AF74-9AE51268C511}" type="presParOf" srcId="{42FDFDC8-18EA-423B-9790-2F80D93FE8B2}" destId="{411DB24F-2F93-46EA-B800-3E5E47906279}" srcOrd="11" destOrd="0" presId="urn:microsoft.com/office/officeart/2008/layout/LinedList"/>
    <dgm:cxn modelId="{94E5034C-493F-4C49-820E-58C601452EBB}" type="presParOf" srcId="{42FDFDC8-18EA-423B-9790-2F80D93FE8B2}" destId="{0343152A-542E-4E28-9F43-7684B585C91F}" srcOrd="12" destOrd="0" presId="urn:microsoft.com/office/officeart/2008/layout/LinedList"/>
    <dgm:cxn modelId="{F6D72E48-3760-4D9C-8E44-3ADF2FA3F0C2}" type="presParOf" srcId="{42FDFDC8-18EA-423B-9790-2F80D93FE8B2}" destId="{BEFCDE5A-BE1E-4738-ABBC-998E0971D6A0}" srcOrd="13" destOrd="0" presId="urn:microsoft.com/office/officeart/2008/layout/LinedList"/>
    <dgm:cxn modelId="{01588962-F0F3-445F-8187-B40FFAB46013}" type="presParOf" srcId="{BEFCDE5A-BE1E-4738-ABBC-998E0971D6A0}" destId="{11DE6692-FEAD-4BA3-9E8D-DA73F70547B4}" srcOrd="0" destOrd="0" presId="urn:microsoft.com/office/officeart/2008/layout/LinedList"/>
    <dgm:cxn modelId="{A56B9AA7-B8F0-4E4B-8D60-B9C0CFA90AA7}" type="presParOf" srcId="{BEFCDE5A-BE1E-4738-ABBC-998E0971D6A0}" destId="{8F2C3EBF-96E6-48F2-9182-1363049309BF}" srcOrd="1" destOrd="0" presId="urn:microsoft.com/office/officeart/2008/layout/LinedList"/>
    <dgm:cxn modelId="{0F009B01-D008-43B3-BF75-9C280405F542}" type="presParOf" srcId="{BEFCDE5A-BE1E-4738-ABBC-998E0971D6A0}" destId="{FB2C58DA-2E3C-4D29-89BF-476F893A9A00}" srcOrd="2" destOrd="0" presId="urn:microsoft.com/office/officeart/2008/layout/LinedList"/>
    <dgm:cxn modelId="{D0E17276-BC67-4377-BA81-AD9D8467E186}" type="presParOf" srcId="{42FDFDC8-18EA-423B-9790-2F80D93FE8B2}" destId="{6DE8A15D-E3C5-407B-87CA-3F4387685008}" srcOrd="14" destOrd="0" presId="urn:microsoft.com/office/officeart/2008/layout/LinedList"/>
    <dgm:cxn modelId="{0EB621FE-F70F-4853-9F29-EE012BA4EA11}" type="presParOf" srcId="{42FDFDC8-18EA-423B-9790-2F80D93FE8B2}" destId="{DD78F2B6-B600-4176-80E8-A8838F4929AD}" srcOrd="15" destOrd="0" presId="urn:microsoft.com/office/officeart/2008/layout/LinedList"/>
    <dgm:cxn modelId="{F10FC2D4-9C35-4EA5-86BA-65189AAC64C0}" type="presParOf" srcId="{42FDFDC8-18EA-423B-9790-2F80D93FE8B2}" destId="{04099716-E318-4A9D-8B84-3CF662D0A63B}" srcOrd="16" destOrd="0" presId="urn:microsoft.com/office/officeart/2008/layout/LinedList"/>
    <dgm:cxn modelId="{8E09250D-764F-49A3-BE4C-9C986D9A9051}" type="presParOf" srcId="{04099716-E318-4A9D-8B84-3CF662D0A63B}" destId="{32F86ED9-1C8B-4A5E-851F-B532DEAD8D20}" srcOrd="0" destOrd="0" presId="urn:microsoft.com/office/officeart/2008/layout/LinedList"/>
    <dgm:cxn modelId="{F1E0E638-68A1-47FD-9796-EAB9CEB12FAD}" type="presParOf" srcId="{04099716-E318-4A9D-8B84-3CF662D0A63B}" destId="{D3007FB4-955E-43CD-92CE-0C46C62146A0}" srcOrd="1" destOrd="0" presId="urn:microsoft.com/office/officeart/2008/layout/LinedList"/>
    <dgm:cxn modelId="{7D75702D-0159-4FBD-913F-590ADBDC82BF}" type="presParOf" srcId="{04099716-E318-4A9D-8B84-3CF662D0A63B}" destId="{9B198F53-4605-44BF-86D7-0496AB694A04}" srcOrd="2" destOrd="0" presId="urn:microsoft.com/office/officeart/2008/layout/LinedList"/>
    <dgm:cxn modelId="{6BA12A2E-4BAF-4A63-B063-EF757537EF4F}" type="presParOf" srcId="{42FDFDC8-18EA-423B-9790-2F80D93FE8B2}" destId="{02216D88-9E30-410E-8C6B-331B3FE959B5}" srcOrd="17" destOrd="0" presId="urn:microsoft.com/office/officeart/2008/layout/LinedList"/>
    <dgm:cxn modelId="{DB485632-2EB8-4B65-BD0E-4D067164EA2C}" type="presParOf" srcId="{42FDFDC8-18EA-423B-9790-2F80D93FE8B2}" destId="{95E42DA1-3B95-4EBF-9069-CE1833D2CA57}"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2C1BB6-B6F1-45B4-B994-C6F07022E7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FEB80AF-795E-41FD-BA98-23A9A082FB20}">
      <dgm:prSet phldrT="[Text]"/>
      <dgm:spPr/>
      <dgm:t>
        <a:bodyPr/>
        <a:lstStyle/>
        <a:p>
          <a:r>
            <a:rPr lang="en-US" dirty="0" smtClean="0"/>
            <a:t>Main meeting</a:t>
          </a:r>
          <a:endParaRPr lang="en-US" dirty="0"/>
        </a:p>
      </dgm:t>
    </dgm:pt>
    <dgm:pt modelId="{6E7CD4AD-59A2-4596-865F-EA42F313A367}" type="parTrans" cxnId="{A2BF16E7-A32C-4913-931C-2B8B86717C07}">
      <dgm:prSet/>
      <dgm:spPr/>
      <dgm:t>
        <a:bodyPr/>
        <a:lstStyle/>
        <a:p>
          <a:endParaRPr lang="en-US"/>
        </a:p>
      </dgm:t>
    </dgm:pt>
    <dgm:pt modelId="{E6862712-6391-4517-9C4B-B1625F998820}" type="sibTrans" cxnId="{A2BF16E7-A32C-4913-931C-2B8B86717C07}">
      <dgm:prSet/>
      <dgm:spPr/>
      <dgm:t>
        <a:bodyPr/>
        <a:lstStyle/>
        <a:p>
          <a:endParaRPr lang="en-US"/>
        </a:p>
      </dgm:t>
    </dgm:pt>
    <dgm:pt modelId="{606B70A5-16B9-4687-B5E5-75B33EDC0878}">
      <dgm:prSet phldrT="[Text]"/>
      <dgm:spPr/>
      <dgm:t>
        <a:bodyPr/>
        <a:lstStyle/>
        <a:p>
          <a:r>
            <a:rPr lang="en-US" dirty="0" smtClean="0"/>
            <a:t>Encourage participation</a:t>
          </a:r>
          <a:endParaRPr lang="en-US" dirty="0"/>
        </a:p>
      </dgm:t>
    </dgm:pt>
    <dgm:pt modelId="{445FF6E8-EA4F-4DB5-B465-D7054FE03732}" type="parTrans" cxnId="{9C10B4E2-5BED-47FC-B3AD-CC89728CC446}">
      <dgm:prSet/>
      <dgm:spPr/>
      <dgm:t>
        <a:bodyPr/>
        <a:lstStyle/>
        <a:p>
          <a:endParaRPr lang="en-US"/>
        </a:p>
      </dgm:t>
    </dgm:pt>
    <dgm:pt modelId="{FDE0CB11-32BC-491F-B257-F16F16E213A2}" type="sibTrans" cxnId="{9C10B4E2-5BED-47FC-B3AD-CC89728CC446}">
      <dgm:prSet/>
      <dgm:spPr/>
      <dgm:t>
        <a:bodyPr/>
        <a:lstStyle/>
        <a:p>
          <a:endParaRPr lang="en-US"/>
        </a:p>
      </dgm:t>
    </dgm:pt>
    <dgm:pt modelId="{BB0ECDD9-4147-429F-A6C5-F8C21541FF1D}">
      <dgm:prSet phldrT="[Text]"/>
      <dgm:spPr/>
      <dgm:t>
        <a:bodyPr/>
        <a:lstStyle/>
        <a:p>
          <a:r>
            <a:rPr lang="en-US" dirty="0" smtClean="0"/>
            <a:t>Ask open ended questions</a:t>
          </a:r>
          <a:endParaRPr lang="en-US" dirty="0"/>
        </a:p>
      </dgm:t>
    </dgm:pt>
    <dgm:pt modelId="{B9D9413C-5B41-4D2B-ACA8-90B389300FA0}" type="parTrans" cxnId="{EC6A2D54-C974-4980-98EB-2DFDC1030498}">
      <dgm:prSet/>
      <dgm:spPr/>
      <dgm:t>
        <a:bodyPr/>
        <a:lstStyle/>
        <a:p>
          <a:endParaRPr lang="en-US"/>
        </a:p>
      </dgm:t>
    </dgm:pt>
    <dgm:pt modelId="{B2561069-D741-41DD-8BF6-F43E10B281FD}" type="sibTrans" cxnId="{EC6A2D54-C974-4980-98EB-2DFDC1030498}">
      <dgm:prSet/>
      <dgm:spPr/>
      <dgm:t>
        <a:bodyPr/>
        <a:lstStyle/>
        <a:p>
          <a:endParaRPr lang="en-US"/>
        </a:p>
      </dgm:t>
    </dgm:pt>
    <dgm:pt modelId="{BB2B5182-BC1D-4347-B391-9587C683A412}">
      <dgm:prSet phldrT="[Text]"/>
      <dgm:spPr/>
      <dgm:t>
        <a:bodyPr/>
        <a:lstStyle/>
        <a:p>
          <a:r>
            <a:rPr lang="en-US" dirty="0" smtClean="0"/>
            <a:t>Ask participants by name to respond if they are inactive</a:t>
          </a:r>
          <a:endParaRPr lang="en-US" dirty="0"/>
        </a:p>
      </dgm:t>
    </dgm:pt>
    <dgm:pt modelId="{572855E1-9DEF-4A89-913C-82DA169707E6}" type="parTrans" cxnId="{877B1B92-5D2C-49CB-A507-1798A7F7AA5E}">
      <dgm:prSet/>
      <dgm:spPr/>
      <dgm:t>
        <a:bodyPr/>
        <a:lstStyle/>
        <a:p>
          <a:endParaRPr lang="en-US"/>
        </a:p>
      </dgm:t>
    </dgm:pt>
    <dgm:pt modelId="{12C63C88-BC34-4440-A7AC-764423820672}" type="sibTrans" cxnId="{877B1B92-5D2C-49CB-A507-1798A7F7AA5E}">
      <dgm:prSet/>
      <dgm:spPr/>
      <dgm:t>
        <a:bodyPr/>
        <a:lstStyle/>
        <a:p>
          <a:endParaRPr lang="en-US"/>
        </a:p>
      </dgm:t>
    </dgm:pt>
    <dgm:pt modelId="{4642A4FE-B9C5-4BFD-97C9-BAE59B25476C}">
      <dgm:prSet phldrT="[Text]"/>
      <dgm:spPr/>
      <dgm:t>
        <a:bodyPr/>
        <a:lstStyle/>
        <a:p>
          <a:r>
            <a:rPr lang="en-US" dirty="0" smtClean="0"/>
            <a:t>Observe participants’ non-verbal feedback and identify confusions and address the issue</a:t>
          </a:r>
          <a:endParaRPr lang="en-US" dirty="0"/>
        </a:p>
      </dgm:t>
    </dgm:pt>
    <dgm:pt modelId="{7271B52D-3157-4495-A16F-8081B6CB17FD}" type="parTrans" cxnId="{2C363709-4C1F-4A61-BC7C-63CA3BC34969}">
      <dgm:prSet/>
      <dgm:spPr/>
      <dgm:t>
        <a:bodyPr/>
        <a:lstStyle/>
        <a:p>
          <a:endParaRPr lang="en-US"/>
        </a:p>
      </dgm:t>
    </dgm:pt>
    <dgm:pt modelId="{D47D2466-38E9-4F38-9058-C2A21246899D}" type="sibTrans" cxnId="{2C363709-4C1F-4A61-BC7C-63CA3BC34969}">
      <dgm:prSet/>
      <dgm:spPr/>
      <dgm:t>
        <a:bodyPr/>
        <a:lstStyle/>
        <a:p>
          <a:endParaRPr lang="en-US"/>
        </a:p>
      </dgm:t>
    </dgm:pt>
    <dgm:pt modelId="{7CA1896E-1C05-4E65-AF73-ABFB52A3B168}">
      <dgm:prSet phldrT="[Text]"/>
      <dgm:spPr/>
      <dgm:t>
        <a:bodyPr/>
        <a:lstStyle/>
        <a:p>
          <a:r>
            <a:rPr lang="en-US" dirty="0" smtClean="0"/>
            <a:t>Summarize key points of after every agenda item for clarity and build consensus</a:t>
          </a:r>
          <a:endParaRPr lang="en-US" dirty="0"/>
        </a:p>
      </dgm:t>
    </dgm:pt>
    <dgm:pt modelId="{DDBDE514-374B-4CBD-9ED3-670EBB42C39F}" type="parTrans" cxnId="{69E6A9AD-A5BE-4826-9E52-4E837C188132}">
      <dgm:prSet/>
      <dgm:spPr/>
      <dgm:t>
        <a:bodyPr/>
        <a:lstStyle/>
        <a:p>
          <a:endParaRPr lang="en-US"/>
        </a:p>
      </dgm:t>
    </dgm:pt>
    <dgm:pt modelId="{5114BDA1-623A-40F5-B506-764906706A23}" type="sibTrans" cxnId="{69E6A9AD-A5BE-4826-9E52-4E837C188132}">
      <dgm:prSet/>
      <dgm:spPr/>
      <dgm:t>
        <a:bodyPr/>
        <a:lstStyle/>
        <a:p>
          <a:endParaRPr lang="en-US"/>
        </a:p>
      </dgm:t>
    </dgm:pt>
    <dgm:pt modelId="{6F24C216-7CDA-4828-A2BE-C46680B651BE}" type="pres">
      <dgm:prSet presAssocID="{732C1BB6-B6F1-45B4-B994-C6F07022E7D9}" presName="vert0" presStyleCnt="0">
        <dgm:presLayoutVars>
          <dgm:dir/>
          <dgm:animOne val="branch"/>
          <dgm:animLvl val="lvl"/>
        </dgm:presLayoutVars>
      </dgm:prSet>
      <dgm:spPr/>
      <dgm:t>
        <a:bodyPr/>
        <a:lstStyle/>
        <a:p>
          <a:endParaRPr lang="en-US"/>
        </a:p>
      </dgm:t>
    </dgm:pt>
    <dgm:pt modelId="{C568A32E-5E8B-40FF-ACDB-C12DC07FD4AE}" type="pres">
      <dgm:prSet presAssocID="{4FEB80AF-795E-41FD-BA98-23A9A082FB20}" presName="thickLine" presStyleLbl="alignNode1" presStyleIdx="0" presStyleCnt="1"/>
      <dgm:spPr/>
    </dgm:pt>
    <dgm:pt modelId="{FB7940D0-F088-43BB-BD65-783A714EB065}" type="pres">
      <dgm:prSet presAssocID="{4FEB80AF-795E-41FD-BA98-23A9A082FB20}" presName="horz1" presStyleCnt="0"/>
      <dgm:spPr/>
    </dgm:pt>
    <dgm:pt modelId="{5465B80B-E53A-48EA-9B2E-80A07628AE05}" type="pres">
      <dgm:prSet presAssocID="{4FEB80AF-795E-41FD-BA98-23A9A082FB20}" presName="tx1" presStyleLbl="revTx" presStyleIdx="0" presStyleCnt="6"/>
      <dgm:spPr/>
      <dgm:t>
        <a:bodyPr/>
        <a:lstStyle/>
        <a:p>
          <a:endParaRPr lang="en-US"/>
        </a:p>
      </dgm:t>
    </dgm:pt>
    <dgm:pt modelId="{10DF869A-2DFD-4023-BD6E-6489A3C7F7BB}" type="pres">
      <dgm:prSet presAssocID="{4FEB80AF-795E-41FD-BA98-23A9A082FB20}" presName="vert1" presStyleCnt="0"/>
      <dgm:spPr/>
    </dgm:pt>
    <dgm:pt modelId="{A9CDE3B2-69EA-4E07-9EE0-1728B61D5FB1}" type="pres">
      <dgm:prSet presAssocID="{606B70A5-16B9-4687-B5E5-75B33EDC0878}" presName="vertSpace2a" presStyleCnt="0"/>
      <dgm:spPr/>
    </dgm:pt>
    <dgm:pt modelId="{C75C0167-5DEB-4E2E-AE17-E0A5E007AEC9}" type="pres">
      <dgm:prSet presAssocID="{606B70A5-16B9-4687-B5E5-75B33EDC0878}" presName="horz2" presStyleCnt="0"/>
      <dgm:spPr/>
    </dgm:pt>
    <dgm:pt modelId="{C6C77082-95E7-4BFA-8438-FB4AD4DCC1EF}" type="pres">
      <dgm:prSet presAssocID="{606B70A5-16B9-4687-B5E5-75B33EDC0878}" presName="horzSpace2" presStyleCnt="0"/>
      <dgm:spPr/>
    </dgm:pt>
    <dgm:pt modelId="{2063DE29-135F-42C8-8869-A29535D008DA}" type="pres">
      <dgm:prSet presAssocID="{606B70A5-16B9-4687-B5E5-75B33EDC0878}" presName="tx2" presStyleLbl="revTx" presStyleIdx="1" presStyleCnt="6"/>
      <dgm:spPr/>
      <dgm:t>
        <a:bodyPr/>
        <a:lstStyle/>
        <a:p>
          <a:endParaRPr lang="en-US"/>
        </a:p>
      </dgm:t>
    </dgm:pt>
    <dgm:pt modelId="{EE4621F9-0499-42A6-B045-91A2401FB9E0}" type="pres">
      <dgm:prSet presAssocID="{606B70A5-16B9-4687-B5E5-75B33EDC0878}" presName="vert2" presStyleCnt="0"/>
      <dgm:spPr/>
    </dgm:pt>
    <dgm:pt modelId="{382FA683-34B6-4A29-9B46-D697B5541692}" type="pres">
      <dgm:prSet presAssocID="{606B70A5-16B9-4687-B5E5-75B33EDC0878}" presName="thinLine2b" presStyleLbl="callout" presStyleIdx="0" presStyleCnt="5"/>
      <dgm:spPr/>
    </dgm:pt>
    <dgm:pt modelId="{C16B3B74-2286-4F41-B696-21421954DC1B}" type="pres">
      <dgm:prSet presAssocID="{606B70A5-16B9-4687-B5E5-75B33EDC0878}" presName="vertSpace2b" presStyleCnt="0"/>
      <dgm:spPr/>
    </dgm:pt>
    <dgm:pt modelId="{5F53B529-70EB-46AA-BC8F-F018F58DD594}" type="pres">
      <dgm:prSet presAssocID="{BB0ECDD9-4147-429F-A6C5-F8C21541FF1D}" presName="horz2" presStyleCnt="0"/>
      <dgm:spPr/>
    </dgm:pt>
    <dgm:pt modelId="{181F6019-A5BA-42E0-931F-E84C27BCBE72}" type="pres">
      <dgm:prSet presAssocID="{BB0ECDD9-4147-429F-A6C5-F8C21541FF1D}" presName="horzSpace2" presStyleCnt="0"/>
      <dgm:spPr/>
    </dgm:pt>
    <dgm:pt modelId="{3A53FA06-3427-4369-BFDD-201057054745}" type="pres">
      <dgm:prSet presAssocID="{BB0ECDD9-4147-429F-A6C5-F8C21541FF1D}" presName="tx2" presStyleLbl="revTx" presStyleIdx="2" presStyleCnt="6"/>
      <dgm:spPr/>
      <dgm:t>
        <a:bodyPr/>
        <a:lstStyle/>
        <a:p>
          <a:endParaRPr lang="en-US"/>
        </a:p>
      </dgm:t>
    </dgm:pt>
    <dgm:pt modelId="{D1AF100E-8A5B-43FD-9ECA-8A32164A01C5}" type="pres">
      <dgm:prSet presAssocID="{BB0ECDD9-4147-429F-A6C5-F8C21541FF1D}" presName="vert2" presStyleCnt="0"/>
      <dgm:spPr/>
    </dgm:pt>
    <dgm:pt modelId="{2F92EC82-8F0E-4C8C-A597-D4E80C7EDE3E}" type="pres">
      <dgm:prSet presAssocID="{BB0ECDD9-4147-429F-A6C5-F8C21541FF1D}" presName="thinLine2b" presStyleLbl="callout" presStyleIdx="1" presStyleCnt="5"/>
      <dgm:spPr/>
    </dgm:pt>
    <dgm:pt modelId="{897C8E2D-3F4E-48EC-852A-5583586DE4AE}" type="pres">
      <dgm:prSet presAssocID="{BB0ECDD9-4147-429F-A6C5-F8C21541FF1D}" presName="vertSpace2b" presStyleCnt="0"/>
      <dgm:spPr/>
    </dgm:pt>
    <dgm:pt modelId="{AFD37B21-0F93-4CFD-97D4-23E82149E412}" type="pres">
      <dgm:prSet presAssocID="{BB2B5182-BC1D-4347-B391-9587C683A412}" presName="horz2" presStyleCnt="0"/>
      <dgm:spPr/>
    </dgm:pt>
    <dgm:pt modelId="{69F12D4A-E531-408E-9515-CDFE6563F200}" type="pres">
      <dgm:prSet presAssocID="{BB2B5182-BC1D-4347-B391-9587C683A412}" presName="horzSpace2" presStyleCnt="0"/>
      <dgm:spPr/>
    </dgm:pt>
    <dgm:pt modelId="{9C3AE656-FEAB-4943-840D-2147D7724DBF}" type="pres">
      <dgm:prSet presAssocID="{BB2B5182-BC1D-4347-B391-9587C683A412}" presName="tx2" presStyleLbl="revTx" presStyleIdx="3" presStyleCnt="6"/>
      <dgm:spPr/>
      <dgm:t>
        <a:bodyPr/>
        <a:lstStyle/>
        <a:p>
          <a:endParaRPr lang="en-US"/>
        </a:p>
      </dgm:t>
    </dgm:pt>
    <dgm:pt modelId="{E04B29C6-CA06-48EB-988A-967312D07510}" type="pres">
      <dgm:prSet presAssocID="{BB2B5182-BC1D-4347-B391-9587C683A412}" presName="vert2" presStyleCnt="0"/>
      <dgm:spPr/>
    </dgm:pt>
    <dgm:pt modelId="{D06176A5-29E8-4FF6-9513-BECAB7DE63C3}" type="pres">
      <dgm:prSet presAssocID="{BB2B5182-BC1D-4347-B391-9587C683A412}" presName="thinLine2b" presStyleLbl="callout" presStyleIdx="2" presStyleCnt="5"/>
      <dgm:spPr/>
    </dgm:pt>
    <dgm:pt modelId="{F7F43D18-E74A-4C6A-8EEE-DD98F388E592}" type="pres">
      <dgm:prSet presAssocID="{BB2B5182-BC1D-4347-B391-9587C683A412}" presName="vertSpace2b" presStyleCnt="0"/>
      <dgm:spPr/>
    </dgm:pt>
    <dgm:pt modelId="{D536CBCB-C186-4CFF-9AB6-19C7D41526B8}" type="pres">
      <dgm:prSet presAssocID="{4642A4FE-B9C5-4BFD-97C9-BAE59B25476C}" presName="horz2" presStyleCnt="0"/>
      <dgm:spPr/>
    </dgm:pt>
    <dgm:pt modelId="{4F4D3C36-591D-469E-8707-B59371D0F741}" type="pres">
      <dgm:prSet presAssocID="{4642A4FE-B9C5-4BFD-97C9-BAE59B25476C}" presName="horzSpace2" presStyleCnt="0"/>
      <dgm:spPr/>
    </dgm:pt>
    <dgm:pt modelId="{5880274F-2895-4E67-987B-F9ACB4108D62}" type="pres">
      <dgm:prSet presAssocID="{4642A4FE-B9C5-4BFD-97C9-BAE59B25476C}" presName="tx2" presStyleLbl="revTx" presStyleIdx="4" presStyleCnt="6"/>
      <dgm:spPr/>
      <dgm:t>
        <a:bodyPr/>
        <a:lstStyle/>
        <a:p>
          <a:endParaRPr lang="en-US"/>
        </a:p>
      </dgm:t>
    </dgm:pt>
    <dgm:pt modelId="{367E80CC-870E-4DF3-8D04-C7C4EB3067CD}" type="pres">
      <dgm:prSet presAssocID="{4642A4FE-B9C5-4BFD-97C9-BAE59B25476C}" presName="vert2" presStyleCnt="0"/>
      <dgm:spPr/>
    </dgm:pt>
    <dgm:pt modelId="{04448D8F-448E-46DB-B756-48713ACFE595}" type="pres">
      <dgm:prSet presAssocID="{4642A4FE-B9C5-4BFD-97C9-BAE59B25476C}" presName="thinLine2b" presStyleLbl="callout" presStyleIdx="3" presStyleCnt="5"/>
      <dgm:spPr/>
    </dgm:pt>
    <dgm:pt modelId="{46FFA0A0-F2FB-4D94-BC73-28A278BD12BD}" type="pres">
      <dgm:prSet presAssocID="{4642A4FE-B9C5-4BFD-97C9-BAE59B25476C}" presName="vertSpace2b" presStyleCnt="0"/>
      <dgm:spPr/>
    </dgm:pt>
    <dgm:pt modelId="{BFA5BDD0-387E-485B-974D-0BA45B0C2304}" type="pres">
      <dgm:prSet presAssocID="{7CA1896E-1C05-4E65-AF73-ABFB52A3B168}" presName="horz2" presStyleCnt="0"/>
      <dgm:spPr/>
    </dgm:pt>
    <dgm:pt modelId="{610B30EB-E6F9-4339-80F1-DA27E093AD0D}" type="pres">
      <dgm:prSet presAssocID="{7CA1896E-1C05-4E65-AF73-ABFB52A3B168}" presName="horzSpace2" presStyleCnt="0"/>
      <dgm:spPr/>
    </dgm:pt>
    <dgm:pt modelId="{3F835B42-C6C2-4C72-BE8F-451A3104ECA7}" type="pres">
      <dgm:prSet presAssocID="{7CA1896E-1C05-4E65-AF73-ABFB52A3B168}" presName="tx2" presStyleLbl="revTx" presStyleIdx="5" presStyleCnt="6"/>
      <dgm:spPr/>
      <dgm:t>
        <a:bodyPr/>
        <a:lstStyle/>
        <a:p>
          <a:endParaRPr lang="en-US"/>
        </a:p>
      </dgm:t>
    </dgm:pt>
    <dgm:pt modelId="{1CC6DAA7-2852-49B6-A54D-0F7B56B4904F}" type="pres">
      <dgm:prSet presAssocID="{7CA1896E-1C05-4E65-AF73-ABFB52A3B168}" presName="vert2" presStyleCnt="0"/>
      <dgm:spPr/>
    </dgm:pt>
    <dgm:pt modelId="{78EB7174-AB87-4FB6-87D0-4E57E9B725D4}" type="pres">
      <dgm:prSet presAssocID="{7CA1896E-1C05-4E65-AF73-ABFB52A3B168}" presName="thinLine2b" presStyleLbl="callout" presStyleIdx="4" presStyleCnt="5"/>
      <dgm:spPr/>
    </dgm:pt>
    <dgm:pt modelId="{C52B1A31-100E-4B66-8D41-9E6B27D17E26}" type="pres">
      <dgm:prSet presAssocID="{7CA1896E-1C05-4E65-AF73-ABFB52A3B168}" presName="vertSpace2b" presStyleCnt="0"/>
      <dgm:spPr/>
    </dgm:pt>
  </dgm:ptLst>
  <dgm:cxnLst>
    <dgm:cxn modelId="{4184909D-BF32-45E6-BB6C-C025331A7BA4}" type="presOf" srcId="{BB2B5182-BC1D-4347-B391-9587C683A412}" destId="{9C3AE656-FEAB-4943-840D-2147D7724DBF}" srcOrd="0" destOrd="0" presId="urn:microsoft.com/office/officeart/2008/layout/LinedList"/>
    <dgm:cxn modelId="{F424631B-1D8C-468B-B97B-C3232DAE1912}" type="presOf" srcId="{7CA1896E-1C05-4E65-AF73-ABFB52A3B168}" destId="{3F835B42-C6C2-4C72-BE8F-451A3104ECA7}" srcOrd="0" destOrd="0" presId="urn:microsoft.com/office/officeart/2008/layout/LinedList"/>
    <dgm:cxn modelId="{69E6A9AD-A5BE-4826-9E52-4E837C188132}" srcId="{4FEB80AF-795E-41FD-BA98-23A9A082FB20}" destId="{7CA1896E-1C05-4E65-AF73-ABFB52A3B168}" srcOrd="4" destOrd="0" parTransId="{DDBDE514-374B-4CBD-9ED3-670EBB42C39F}" sibTransId="{5114BDA1-623A-40F5-B506-764906706A23}"/>
    <dgm:cxn modelId="{9C10B4E2-5BED-47FC-B3AD-CC89728CC446}" srcId="{4FEB80AF-795E-41FD-BA98-23A9A082FB20}" destId="{606B70A5-16B9-4687-B5E5-75B33EDC0878}" srcOrd="0" destOrd="0" parTransId="{445FF6E8-EA4F-4DB5-B465-D7054FE03732}" sibTransId="{FDE0CB11-32BC-491F-B257-F16F16E213A2}"/>
    <dgm:cxn modelId="{73B0EA18-DC53-4268-8C25-BE29D18D69BE}" type="presOf" srcId="{606B70A5-16B9-4687-B5E5-75B33EDC0878}" destId="{2063DE29-135F-42C8-8869-A29535D008DA}" srcOrd="0" destOrd="0" presId="urn:microsoft.com/office/officeart/2008/layout/LinedList"/>
    <dgm:cxn modelId="{E8B159BB-F860-4FA8-9FE5-C363979D88A8}" type="presOf" srcId="{BB0ECDD9-4147-429F-A6C5-F8C21541FF1D}" destId="{3A53FA06-3427-4369-BFDD-201057054745}" srcOrd="0" destOrd="0" presId="urn:microsoft.com/office/officeart/2008/layout/LinedList"/>
    <dgm:cxn modelId="{11880EB0-01E1-4AA6-956B-BCA90317736F}" type="presOf" srcId="{732C1BB6-B6F1-45B4-B994-C6F07022E7D9}" destId="{6F24C216-7CDA-4828-A2BE-C46680B651BE}" srcOrd="0" destOrd="0" presId="urn:microsoft.com/office/officeart/2008/layout/LinedList"/>
    <dgm:cxn modelId="{2C363709-4C1F-4A61-BC7C-63CA3BC34969}" srcId="{4FEB80AF-795E-41FD-BA98-23A9A082FB20}" destId="{4642A4FE-B9C5-4BFD-97C9-BAE59B25476C}" srcOrd="3" destOrd="0" parTransId="{7271B52D-3157-4495-A16F-8081B6CB17FD}" sibTransId="{D47D2466-38E9-4F38-9058-C2A21246899D}"/>
    <dgm:cxn modelId="{F9DF7E26-462E-4ABF-906D-A6F40EE4C3BA}" type="presOf" srcId="{4642A4FE-B9C5-4BFD-97C9-BAE59B25476C}" destId="{5880274F-2895-4E67-987B-F9ACB4108D62}" srcOrd="0" destOrd="0" presId="urn:microsoft.com/office/officeart/2008/layout/LinedList"/>
    <dgm:cxn modelId="{EC6A2D54-C974-4980-98EB-2DFDC1030498}" srcId="{4FEB80AF-795E-41FD-BA98-23A9A082FB20}" destId="{BB0ECDD9-4147-429F-A6C5-F8C21541FF1D}" srcOrd="1" destOrd="0" parTransId="{B9D9413C-5B41-4D2B-ACA8-90B389300FA0}" sibTransId="{B2561069-D741-41DD-8BF6-F43E10B281FD}"/>
    <dgm:cxn modelId="{877B1B92-5D2C-49CB-A507-1798A7F7AA5E}" srcId="{4FEB80AF-795E-41FD-BA98-23A9A082FB20}" destId="{BB2B5182-BC1D-4347-B391-9587C683A412}" srcOrd="2" destOrd="0" parTransId="{572855E1-9DEF-4A89-913C-82DA169707E6}" sibTransId="{12C63C88-BC34-4440-A7AC-764423820672}"/>
    <dgm:cxn modelId="{A887E442-2881-4642-89B3-FDA8D4CBCB41}" type="presOf" srcId="{4FEB80AF-795E-41FD-BA98-23A9A082FB20}" destId="{5465B80B-E53A-48EA-9B2E-80A07628AE05}" srcOrd="0" destOrd="0" presId="urn:microsoft.com/office/officeart/2008/layout/LinedList"/>
    <dgm:cxn modelId="{A2BF16E7-A32C-4913-931C-2B8B86717C07}" srcId="{732C1BB6-B6F1-45B4-B994-C6F07022E7D9}" destId="{4FEB80AF-795E-41FD-BA98-23A9A082FB20}" srcOrd="0" destOrd="0" parTransId="{6E7CD4AD-59A2-4596-865F-EA42F313A367}" sibTransId="{E6862712-6391-4517-9C4B-B1625F998820}"/>
    <dgm:cxn modelId="{294102AE-6D60-4B1C-8578-4F2AECBA3012}" type="presParOf" srcId="{6F24C216-7CDA-4828-A2BE-C46680B651BE}" destId="{C568A32E-5E8B-40FF-ACDB-C12DC07FD4AE}" srcOrd="0" destOrd="0" presId="urn:microsoft.com/office/officeart/2008/layout/LinedList"/>
    <dgm:cxn modelId="{16AD2069-3E33-4426-8243-26F2E03C8396}" type="presParOf" srcId="{6F24C216-7CDA-4828-A2BE-C46680B651BE}" destId="{FB7940D0-F088-43BB-BD65-783A714EB065}" srcOrd="1" destOrd="0" presId="urn:microsoft.com/office/officeart/2008/layout/LinedList"/>
    <dgm:cxn modelId="{32B81026-9469-48C2-BFA2-35123FB06CBE}" type="presParOf" srcId="{FB7940D0-F088-43BB-BD65-783A714EB065}" destId="{5465B80B-E53A-48EA-9B2E-80A07628AE05}" srcOrd="0" destOrd="0" presId="urn:microsoft.com/office/officeart/2008/layout/LinedList"/>
    <dgm:cxn modelId="{D8A85D9E-49D3-43B7-91AC-85ED88400DCD}" type="presParOf" srcId="{FB7940D0-F088-43BB-BD65-783A714EB065}" destId="{10DF869A-2DFD-4023-BD6E-6489A3C7F7BB}" srcOrd="1" destOrd="0" presId="urn:microsoft.com/office/officeart/2008/layout/LinedList"/>
    <dgm:cxn modelId="{FA9EF23F-F375-4282-A132-E450426C39E2}" type="presParOf" srcId="{10DF869A-2DFD-4023-BD6E-6489A3C7F7BB}" destId="{A9CDE3B2-69EA-4E07-9EE0-1728B61D5FB1}" srcOrd="0" destOrd="0" presId="urn:microsoft.com/office/officeart/2008/layout/LinedList"/>
    <dgm:cxn modelId="{549B39E5-2FDA-4A18-B3A7-6F50A0AF2D94}" type="presParOf" srcId="{10DF869A-2DFD-4023-BD6E-6489A3C7F7BB}" destId="{C75C0167-5DEB-4E2E-AE17-E0A5E007AEC9}" srcOrd="1" destOrd="0" presId="urn:microsoft.com/office/officeart/2008/layout/LinedList"/>
    <dgm:cxn modelId="{2066FF06-1333-4BCF-BB1D-9163E989C1F0}" type="presParOf" srcId="{C75C0167-5DEB-4E2E-AE17-E0A5E007AEC9}" destId="{C6C77082-95E7-4BFA-8438-FB4AD4DCC1EF}" srcOrd="0" destOrd="0" presId="urn:microsoft.com/office/officeart/2008/layout/LinedList"/>
    <dgm:cxn modelId="{1675C061-6FBD-451E-85C3-893ECE11B2DF}" type="presParOf" srcId="{C75C0167-5DEB-4E2E-AE17-E0A5E007AEC9}" destId="{2063DE29-135F-42C8-8869-A29535D008DA}" srcOrd="1" destOrd="0" presId="urn:microsoft.com/office/officeart/2008/layout/LinedList"/>
    <dgm:cxn modelId="{17820C75-2D46-4453-9C86-CE7AFF9674AB}" type="presParOf" srcId="{C75C0167-5DEB-4E2E-AE17-E0A5E007AEC9}" destId="{EE4621F9-0499-42A6-B045-91A2401FB9E0}" srcOrd="2" destOrd="0" presId="urn:microsoft.com/office/officeart/2008/layout/LinedList"/>
    <dgm:cxn modelId="{B636432F-EB2E-4FC0-A80A-230F31AA0D6B}" type="presParOf" srcId="{10DF869A-2DFD-4023-BD6E-6489A3C7F7BB}" destId="{382FA683-34B6-4A29-9B46-D697B5541692}" srcOrd="2" destOrd="0" presId="urn:microsoft.com/office/officeart/2008/layout/LinedList"/>
    <dgm:cxn modelId="{F84EBF47-DA69-4752-BC9A-A62642358EF8}" type="presParOf" srcId="{10DF869A-2DFD-4023-BD6E-6489A3C7F7BB}" destId="{C16B3B74-2286-4F41-B696-21421954DC1B}" srcOrd="3" destOrd="0" presId="urn:microsoft.com/office/officeart/2008/layout/LinedList"/>
    <dgm:cxn modelId="{1EC55AF2-896D-4114-99ED-09857FE1B1E2}" type="presParOf" srcId="{10DF869A-2DFD-4023-BD6E-6489A3C7F7BB}" destId="{5F53B529-70EB-46AA-BC8F-F018F58DD594}" srcOrd="4" destOrd="0" presId="urn:microsoft.com/office/officeart/2008/layout/LinedList"/>
    <dgm:cxn modelId="{4A4FEAD4-1D17-4C2B-93CB-934067BF4A1D}" type="presParOf" srcId="{5F53B529-70EB-46AA-BC8F-F018F58DD594}" destId="{181F6019-A5BA-42E0-931F-E84C27BCBE72}" srcOrd="0" destOrd="0" presId="urn:microsoft.com/office/officeart/2008/layout/LinedList"/>
    <dgm:cxn modelId="{1751FE24-F03B-4FA0-AB82-583C8BF32710}" type="presParOf" srcId="{5F53B529-70EB-46AA-BC8F-F018F58DD594}" destId="{3A53FA06-3427-4369-BFDD-201057054745}" srcOrd="1" destOrd="0" presId="urn:microsoft.com/office/officeart/2008/layout/LinedList"/>
    <dgm:cxn modelId="{902F885B-3754-43E6-A542-E2DC67C73D5B}" type="presParOf" srcId="{5F53B529-70EB-46AA-BC8F-F018F58DD594}" destId="{D1AF100E-8A5B-43FD-9ECA-8A32164A01C5}" srcOrd="2" destOrd="0" presId="urn:microsoft.com/office/officeart/2008/layout/LinedList"/>
    <dgm:cxn modelId="{7AB7FC01-3314-4244-ABE4-08A6BABC0948}" type="presParOf" srcId="{10DF869A-2DFD-4023-BD6E-6489A3C7F7BB}" destId="{2F92EC82-8F0E-4C8C-A597-D4E80C7EDE3E}" srcOrd="5" destOrd="0" presId="urn:microsoft.com/office/officeart/2008/layout/LinedList"/>
    <dgm:cxn modelId="{29CB800F-6C8D-4832-A71E-F1C0A39AE901}" type="presParOf" srcId="{10DF869A-2DFD-4023-BD6E-6489A3C7F7BB}" destId="{897C8E2D-3F4E-48EC-852A-5583586DE4AE}" srcOrd="6" destOrd="0" presId="urn:microsoft.com/office/officeart/2008/layout/LinedList"/>
    <dgm:cxn modelId="{47EBAD5F-0BDE-4617-A392-69602CD141AF}" type="presParOf" srcId="{10DF869A-2DFD-4023-BD6E-6489A3C7F7BB}" destId="{AFD37B21-0F93-4CFD-97D4-23E82149E412}" srcOrd="7" destOrd="0" presId="urn:microsoft.com/office/officeart/2008/layout/LinedList"/>
    <dgm:cxn modelId="{87DFECAE-91E5-4129-9C72-3F7916FB7885}" type="presParOf" srcId="{AFD37B21-0F93-4CFD-97D4-23E82149E412}" destId="{69F12D4A-E531-408E-9515-CDFE6563F200}" srcOrd="0" destOrd="0" presId="urn:microsoft.com/office/officeart/2008/layout/LinedList"/>
    <dgm:cxn modelId="{57BA33C1-D1C7-44F4-8A0D-9C7EAF1F0C97}" type="presParOf" srcId="{AFD37B21-0F93-4CFD-97D4-23E82149E412}" destId="{9C3AE656-FEAB-4943-840D-2147D7724DBF}" srcOrd="1" destOrd="0" presId="urn:microsoft.com/office/officeart/2008/layout/LinedList"/>
    <dgm:cxn modelId="{990701F2-0F39-4346-A39A-DC9299F078CE}" type="presParOf" srcId="{AFD37B21-0F93-4CFD-97D4-23E82149E412}" destId="{E04B29C6-CA06-48EB-988A-967312D07510}" srcOrd="2" destOrd="0" presId="urn:microsoft.com/office/officeart/2008/layout/LinedList"/>
    <dgm:cxn modelId="{6EEA056C-7364-47D2-9364-371682DF0678}" type="presParOf" srcId="{10DF869A-2DFD-4023-BD6E-6489A3C7F7BB}" destId="{D06176A5-29E8-4FF6-9513-BECAB7DE63C3}" srcOrd="8" destOrd="0" presId="urn:microsoft.com/office/officeart/2008/layout/LinedList"/>
    <dgm:cxn modelId="{B573E43B-B232-4F81-BBA7-B455562D5C3A}" type="presParOf" srcId="{10DF869A-2DFD-4023-BD6E-6489A3C7F7BB}" destId="{F7F43D18-E74A-4C6A-8EEE-DD98F388E592}" srcOrd="9" destOrd="0" presId="urn:microsoft.com/office/officeart/2008/layout/LinedList"/>
    <dgm:cxn modelId="{5F51743A-6C35-4CD8-9049-0E4664C51192}" type="presParOf" srcId="{10DF869A-2DFD-4023-BD6E-6489A3C7F7BB}" destId="{D536CBCB-C186-4CFF-9AB6-19C7D41526B8}" srcOrd="10" destOrd="0" presId="urn:microsoft.com/office/officeart/2008/layout/LinedList"/>
    <dgm:cxn modelId="{4BB2A6B7-72C9-4173-B73F-8C1E984BED2F}" type="presParOf" srcId="{D536CBCB-C186-4CFF-9AB6-19C7D41526B8}" destId="{4F4D3C36-591D-469E-8707-B59371D0F741}" srcOrd="0" destOrd="0" presId="urn:microsoft.com/office/officeart/2008/layout/LinedList"/>
    <dgm:cxn modelId="{2E1DD4FC-750F-4C03-A05D-DA03699A000A}" type="presParOf" srcId="{D536CBCB-C186-4CFF-9AB6-19C7D41526B8}" destId="{5880274F-2895-4E67-987B-F9ACB4108D62}" srcOrd="1" destOrd="0" presId="urn:microsoft.com/office/officeart/2008/layout/LinedList"/>
    <dgm:cxn modelId="{D6375052-12CD-4C43-BB3D-88F9ACAA9897}" type="presParOf" srcId="{D536CBCB-C186-4CFF-9AB6-19C7D41526B8}" destId="{367E80CC-870E-4DF3-8D04-C7C4EB3067CD}" srcOrd="2" destOrd="0" presId="urn:microsoft.com/office/officeart/2008/layout/LinedList"/>
    <dgm:cxn modelId="{E1AAA64F-4047-431A-996B-084C1730EE30}" type="presParOf" srcId="{10DF869A-2DFD-4023-BD6E-6489A3C7F7BB}" destId="{04448D8F-448E-46DB-B756-48713ACFE595}" srcOrd="11" destOrd="0" presId="urn:microsoft.com/office/officeart/2008/layout/LinedList"/>
    <dgm:cxn modelId="{9E5CA892-A54B-4675-BECD-D88A7243F34B}" type="presParOf" srcId="{10DF869A-2DFD-4023-BD6E-6489A3C7F7BB}" destId="{46FFA0A0-F2FB-4D94-BC73-28A278BD12BD}" srcOrd="12" destOrd="0" presId="urn:microsoft.com/office/officeart/2008/layout/LinedList"/>
    <dgm:cxn modelId="{8D43A969-C39B-4016-8C5F-B941AF264AFF}" type="presParOf" srcId="{10DF869A-2DFD-4023-BD6E-6489A3C7F7BB}" destId="{BFA5BDD0-387E-485B-974D-0BA45B0C2304}" srcOrd="13" destOrd="0" presId="urn:microsoft.com/office/officeart/2008/layout/LinedList"/>
    <dgm:cxn modelId="{CA6C615A-86D9-4B7A-8EC4-7242354AB8D7}" type="presParOf" srcId="{BFA5BDD0-387E-485B-974D-0BA45B0C2304}" destId="{610B30EB-E6F9-4339-80F1-DA27E093AD0D}" srcOrd="0" destOrd="0" presId="urn:microsoft.com/office/officeart/2008/layout/LinedList"/>
    <dgm:cxn modelId="{EE3F2D5B-B71D-4C36-98DF-D50E51B539B5}" type="presParOf" srcId="{BFA5BDD0-387E-485B-974D-0BA45B0C2304}" destId="{3F835B42-C6C2-4C72-BE8F-451A3104ECA7}" srcOrd="1" destOrd="0" presId="urn:microsoft.com/office/officeart/2008/layout/LinedList"/>
    <dgm:cxn modelId="{125D3E0B-03B7-4681-8EE5-604CB067B443}" type="presParOf" srcId="{BFA5BDD0-387E-485B-974D-0BA45B0C2304}" destId="{1CC6DAA7-2852-49B6-A54D-0F7B56B4904F}" srcOrd="2" destOrd="0" presId="urn:microsoft.com/office/officeart/2008/layout/LinedList"/>
    <dgm:cxn modelId="{1093AFB7-2937-465F-B595-AC2A0674726E}" type="presParOf" srcId="{10DF869A-2DFD-4023-BD6E-6489A3C7F7BB}" destId="{78EB7174-AB87-4FB6-87D0-4E57E9B725D4}" srcOrd="14" destOrd="0" presId="urn:microsoft.com/office/officeart/2008/layout/LinedList"/>
    <dgm:cxn modelId="{D6507501-3F0B-4F0E-B03F-4FEBB4639596}" type="presParOf" srcId="{10DF869A-2DFD-4023-BD6E-6489A3C7F7BB}" destId="{C52B1A31-100E-4B66-8D41-9E6B27D17E2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84CC6-8F4D-4498-B320-14FDC38F4CDB}">
      <dsp:nvSpPr>
        <dsp:cNvPr id="0" name=""/>
        <dsp:cNvSpPr/>
      </dsp:nvSpPr>
      <dsp:spPr>
        <a:xfrm>
          <a:off x="0" y="656663"/>
          <a:ext cx="3143249" cy="18859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FFFF00"/>
              </a:solidFill>
            </a:rPr>
            <a:t>Information meeting-to </a:t>
          </a:r>
          <a:r>
            <a:rPr lang="en-US" sz="2500" kern="1200" dirty="0" smtClean="0"/>
            <a:t>explain something</a:t>
          </a:r>
          <a:endParaRPr lang="en-US" sz="2500" kern="1200" dirty="0"/>
        </a:p>
      </dsp:txBody>
      <dsp:txXfrm>
        <a:off x="0" y="656663"/>
        <a:ext cx="3143249" cy="1885950"/>
      </dsp:txXfrm>
    </dsp:sp>
    <dsp:sp modelId="{E132C097-E098-4D1F-AF98-1E6FA734D040}">
      <dsp:nvSpPr>
        <dsp:cNvPr id="0" name=""/>
        <dsp:cNvSpPr/>
      </dsp:nvSpPr>
      <dsp:spPr>
        <a:xfrm>
          <a:off x="3457575" y="656663"/>
          <a:ext cx="3143249" cy="18859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FFFF00"/>
              </a:solidFill>
            </a:rPr>
            <a:t>Team meeting-</a:t>
          </a:r>
          <a:r>
            <a:rPr lang="en-US" sz="2500" kern="1200" dirty="0" smtClean="0"/>
            <a:t>teams share info, give updates, make decisions, announcements</a:t>
          </a:r>
          <a:endParaRPr lang="en-US" sz="2500" kern="1200" dirty="0"/>
        </a:p>
      </dsp:txBody>
      <dsp:txXfrm>
        <a:off x="3457575" y="656663"/>
        <a:ext cx="3143249" cy="1885950"/>
      </dsp:txXfrm>
    </dsp:sp>
    <dsp:sp modelId="{8FC0BD54-1A7E-4BF9-B951-4A76F29B31C0}">
      <dsp:nvSpPr>
        <dsp:cNvPr id="0" name=""/>
        <dsp:cNvSpPr/>
      </dsp:nvSpPr>
      <dsp:spPr>
        <a:xfrm>
          <a:off x="6915149" y="656663"/>
          <a:ext cx="3143249" cy="18859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FFFF00"/>
              </a:solidFill>
            </a:rPr>
            <a:t>Kick off meeting-</a:t>
          </a:r>
          <a:r>
            <a:rPr lang="en-US" sz="2500" kern="1200" dirty="0" smtClean="0"/>
            <a:t>different departments meet for a project</a:t>
          </a:r>
          <a:endParaRPr lang="en-US" sz="2500" kern="1200" dirty="0"/>
        </a:p>
      </dsp:txBody>
      <dsp:txXfrm>
        <a:off x="6915149" y="656663"/>
        <a:ext cx="3143249" cy="1885950"/>
      </dsp:txXfrm>
    </dsp:sp>
    <dsp:sp modelId="{439BA9BC-83DB-437F-BF26-74254F631641}">
      <dsp:nvSpPr>
        <dsp:cNvPr id="0" name=""/>
        <dsp:cNvSpPr/>
      </dsp:nvSpPr>
      <dsp:spPr>
        <a:xfrm>
          <a:off x="1728787" y="2856938"/>
          <a:ext cx="3143249" cy="18859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Progress report meetings</a:t>
          </a:r>
          <a:endParaRPr lang="en-US" sz="2500" kern="1200" dirty="0"/>
        </a:p>
      </dsp:txBody>
      <dsp:txXfrm>
        <a:off x="1728787" y="2856938"/>
        <a:ext cx="3143249" cy="1885950"/>
      </dsp:txXfrm>
    </dsp:sp>
    <dsp:sp modelId="{A56AB90F-6540-4981-A40F-E38C62C25171}">
      <dsp:nvSpPr>
        <dsp:cNvPr id="0" name=""/>
        <dsp:cNvSpPr/>
      </dsp:nvSpPr>
      <dsp:spPr>
        <a:xfrm>
          <a:off x="5186362" y="2856938"/>
          <a:ext cx="3143249" cy="1885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solidFill>
                <a:srgbClr val="FFFF00"/>
              </a:solidFill>
            </a:rPr>
            <a:t>Debrief meeting-</a:t>
          </a:r>
          <a:r>
            <a:rPr lang="en-US" sz="2500" kern="1200" dirty="0" smtClean="0"/>
            <a:t>to discuss what was or wasn’t successful about a project</a:t>
          </a:r>
          <a:endParaRPr lang="en-US" sz="2500" kern="1200" dirty="0"/>
        </a:p>
      </dsp:txBody>
      <dsp:txXfrm>
        <a:off x="5186362" y="2856938"/>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084D9-C2C2-46E5-8740-F6D75F4DB08C}">
      <dsp:nvSpPr>
        <dsp:cNvPr id="0" name=""/>
        <dsp:cNvSpPr/>
      </dsp:nvSpPr>
      <dsp:spPr>
        <a:xfrm>
          <a:off x="47148" y="1691"/>
          <a:ext cx="3113782" cy="18682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FF00"/>
              </a:solidFill>
            </a:rPr>
            <a:t>Decision-making meeting-</a:t>
          </a:r>
          <a:r>
            <a:rPr lang="en-US" sz="2400" kern="1200" dirty="0" smtClean="0"/>
            <a:t>to reach agreement on one or more issues</a:t>
          </a:r>
          <a:endParaRPr lang="en-US" sz="2400" kern="1200" dirty="0"/>
        </a:p>
      </dsp:txBody>
      <dsp:txXfrm>
        <a:off x="47148" y="1691"/>
        <a:ext cx="3113782" cy="1868269"/>
      </dsp:txXfrm>
    </dsp:sp>
    <dsp:sp modelId="{B829E9A6-F985-4A42-8018-ED4CAF3E9889}">
      <dsp:nvSpPr>
        <dsp:cNvPr id="0" name=""/>
        <dsp:cNvSpPr/>
      </dsp:nvSpPr>
      <dsp:spPr>
        <a:xfrm>
          <a:off x="3472308" y="1691"/>
          <a:ext cx="3113782" cy="1868269"/>
        </a:xfrm>
        <a:prstGeom prst="rect">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FF00"/>
              </a:solidFill>
            </a:rPr>
            <a:t>Brainstorming meeting-to </a:t>
          </a:r>
          <a:r>
            <a:rPr lang="en-US" sz="2400" kern="1200" dirty="0" smtClean="0"/>
            <a:t>think or share new ideas about a topic or to solve a problem</a:t>
          </a:r>
          <a:endParaRPr lang="en-US" sz="2400" kern="1200" dirty="0"/>
        </a:p>
      </dsp:txBody>
      <dsp:txXfrm>
        <a:off x="3472308" y="1691"/>
        <a:ext cx="3113782" cy="1868269"/>
      </dsp:txXfrm>
    </dsp:sp>
    <dsp:sp modelId="{3D108B69-FB4A-4F12-AB02-350FE04F164A}">
      <dsp:nvSpPr>
        <dsp:cNvPr id="0" name=""/>
        <dsp:cNvSpPr/>
      </dsp:nvSpPr>
      <dsp:spPr>
        <a:xfrm>
          <a:off x="6897469" y="1691"/>
          <a:ext cx="3113782" cy="1868269"/>
        </a:xfrm>
        <a:prstGeom prst="rect">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FF00"/>
              </a:solidFill>
            </a:rPr>
            <a:t>Delegate work meeting-</a:t>
          </a:r>
          <a:r>
            <a:rPr lang="en-US" sz="2400" kern="1200" dirty="0" smtClean="0"/>
            <a:t>to assign tasks to people, giving details</a:t>
          </a:r>
          <a:endParaRPr lang="en-US" sz="2400" kern="1200" dirty="0"/>
        </a:p>
      </dsp:txBody>
      <dsp:txXfrm>
        <a:off x="6897469" y="1691"/>
        <a:ext cx="3113782" cy="1868269"/>
      </dsp:txXfrm>
    </dsp:sp>
    <dsp:sp modelId="{E3167F1D-CD20-4CE3-BD15-1DBED5DC12A3}">
      <dsp:nvSpPr>
        <dsp:cNvPr id="0" name=""/>
        <dsp:cNvSpPr/>
      </dsp:nvSpPr>
      <dsp:spPr>
        <a:xfrm>
          <a:off x="3472308" y="2181339"/>
          <a:ext cx="3113782" cy="1868269"/>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FF00"/>
              </a:solidFill>
            </a:rPr>
            <a:t>Persuasive meeting-to </a:t>
          </a:r>
          <a:r>
            <a:rPr lang="en-US" sz="2400" kern="1200" dirty="0" smtClean="0"/>
            <a:t>achieve group consensus and gain support for a course of action</a:t>
          </a:r>
          <a:endParaRPr lang="en-US" sz="2400" kern="1200" dirty="0"/>
        </a:p>
      </dsp:txBody>
      <dsp:txXfrm>
        <a:off x="3472308" y="2181339"/>
        <a:ext cx="3113782" cy="1868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08FB1-DA61-4819-90F2-04ECB93E7BF3}">
      <dsp:nvSpPr>
        <dsp:cNvPr id="0" name=""/>
        <dsp:cNvSpPr/>
      </dsp:nvSpPr>
      <dsp:spPr>
        <a:xfrm>
          <a:off x="2228691" y="0"/>
          <a:ext cx="4870450" cy="4870450"/>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67186-9780-48FD-8429-5B2F93B42117}">
      <dsp:nvSpPr>
        <dsp:cNvPr id="0" name=""/>
        <dsp:cNvSpPr/>
      </dsp:nvSpPr>
      <dsp:spPr>
        <a:xfrm>
          <a:off x="4663916" y="488696"/>
          <a:ext cx="3165792" cy="4342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Agenda is prepared.</a:t>
          </a:r>
          <a:endParaRPr lang="en-US" sz="1800" kern="1200" dirty="0"/>
        </a:p>
      </dsp:txBody>
      <dsp:txXfrm>
        <a:off x="4685114" y="509894"/>
        <a:ext cx="3123396" cy="391854"/>
      </dsp:txXfrm>
    </dsp:sp>
    <dsp:sp modelId="{273F7E37-C4E3-4FCA-8D48-478A3CC5DCA3}">
      <dsp:nvSpPr>
        <dsp:cNvPr id="0" name=""/>
        <dsp:cNvSpPr/>
      </dsp:nvSpPr>
      <dsp:spPr>
        <a:xfrm>
          <a:off x="4663916" y="977228"/>
          <a:ext cx="3165792" cy="434250"/>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Participants come prepared.</a:t>
          </a:r>
          <a:endParaRPr lang="en-US" sz="1800" kern="1200" dirty="0"/>
        </a:p>
      </dsp:txBody>
      <dsp:txXfrm>
        <a:off x="4685114" y="998426"/>
        <a:ext cx="3123396" cy="391854"/>
      </dsp:txXfrm>
    </dsp:sp>
    <dsp:sp modelId="{0D6F6DC8-0798-4968-9644-28CF8429ADB4}">
      <dsp:nvSpPr>
        <dsp:cNvPr id="0" name=""/>
        <dsp:cNvSpPr/>
      </dsp:nvSpPr>
      <dsp:spPr>
        <a:xfrm>
          <a:off x="4663916" y="1465759"/>
          <a:ext cx="3165792" cy="1884649"/>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Chair runs the meeting effectively.</a:t>
          </a:r>
          <a:endParaRPr lang="en-US" sz="1800" kern="1200" dirty="0"/>
        </a:p>
        <a:p>
          <a:pPr marL="171450" lvl="1" indent="-171450" algn="l" defTabSz="800100">
            <a:lnSpc>
              <a:spcPct val="90000"/>
            </a:lnSpc>
            <a:spcBef>
              <a:spcPct val="0"/>
            </a:spcBef>
            <a:spcAft>
              <a:spcPct val="15000"/>
            </a:spcAft>
            <a:buChar char="••"/>
          </a:pPr>
          <a:r>
            <a:rPr lang="en-US" sz="1800" kern="1200" dirty="0" smtClean="0"/>
            <a:t>No deviation from agenda</a:t>
          </a:r>
          <a:endParaRPr lang="en-US" sz="1800" kern="1200" dirty="0"/>
        </a:p>
        <a:p>
          <a:pPr marL="171450" lvl="1" indent="-171450" algn="l" defTabSz="800100">
            <a:lnSpc>
              <a:spcPct val="90000"/>
            </a:lnSpc>
            <a:spcBef>
              <a:spcPct val="0"/>
            </a:spcBef>
            <a:spcAft>
              <a:spcPct val="15000"/>
            </a:spcAft>
            <a:buChar char="••"/>
          </a:pPr>
          <a:r>
            <a:rPr lang="en-US" sz="1800" kern="1200" dirty="0" smtClean="0"/>
            <a:t>Honorable behavior</a:t>
          </a:r>
          <a:endParaRPr lang="en-US" sz="1800" kern="1200" dirty="0"/>
        </a:p>
        <a:p>
          <a:pPr marL="171450" lvl="1" indent="-171450" algn="l" defTabSz="800100">
            <a:lnSpc>
              <a:spcPct val="90000"/>
            </a:lnSpc>
            <a:spcBef>
              <a:spcPct val="0"/>
            </a:spcBef>
            <a:spcAft>
              <a:spcPct val="15000"/>
            </a:spcAft>
            <a:buChar char="••"/>
          </a:pPr>
          <a:r>
            <a:rPr lang="en-US" sz="1800" kern="1200" dirty="0" smtClean="0"/>
            <a:t>Even participation</a:t>
          </a:r>
          <a:endParaRPr lang="en-US" sz="1800" kern="1200" dirty="0"/>
        </a:p>
      </dsp:txBody>
      <dsp:txXfrm>
        <a:off x="4755917" y="1557760"/>
        <a:ext cx="2981790" cy="1700647"/>
      </dsp:txXfrm>
    </dsp:sp>
    <dsp:sp modelId="{2DEE513C-F767-47F8-8843-95AEB8C7E0B4}">
      <dsp:nvSpPr>
        <dsp:cNvPr id="0" name=""/>
        <dsp:cNvSpPr/>
      </dsp:nvSpPr>
      <dsp:spPr>
        <a:xfrm>
          <a:off x="4663916" y="3404690"/>
          <a:ext cx="3165792" cy="43425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Suitable time</a:t>
          </a:r>
          <a:endParaRPr lang="en-US" sz="1800" kern="1200" dirty="0"/>
        </a:p>
      </dsp:txBody>
      <dsp:txXfrm>
        <a:off x="4685114" y="3425888"/>
        <a:ext cx="3123396" cy="391854"/>
      </dsp:txXfrm>
    </dsp:sp>
    <dsp:sp modelId="{806AF0D4-2DAB-420B-AB36-512FD9D4B601}">
      <dsp:nvSpPr>
        <dsp:cNvPr id="0" name=""/>
        <dsp:cNvSpPr/>
      </dsp:nvSpPr>
      <dsp:spPr>
        <a:xfrm>
          <a:off x="4663916" y="3893221"/>
          <a:ext cx="3165792" cy="434250"/>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Suitable venue</a:t>
          </a:r>
          <a:endParaRPr lang="en-US" sz="1800" kern="1200" dirty="0"/>
        </a:p>
      </dsp:txBody>
      <dsp:txXfrm>
        <a:off x="4685114" y="3914419"/>
        <a:ext cx="3123396" cy="391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9C75D-7498-4E8E-BCD6-ABCCF2CE4DEE}">
      <dsp:nvSpPr>
        <dsp:cNvPr id="0" name=""/>
        <dsp:cNvSpPr/>
      </dsp:nvSpPr>
      <dsp:spPr>
        <a:xfrm>
          <a:off x="0" y="348483"/>
          <a:ext cx="10058399" cy="45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8E651-302A-493D-8123-FF81C9999DF9}">
      <dsp:nvSpPr>
        <dsp:cNvPr id="0" name=""/>
        <dsp:cNvSpPr/>
      </dsp:nvSpPr>
      <dsp:spPr>
        <a:xfrm>
          <a:off x="502920" y="82803"/>
          <a:ext cx="7040880"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Determine meeting type and purpose</a:t>
          </a:r>
          <a:endParaRPr lang="en-US" sz="2000" kern="1200" dirty="0"/>
        </a:p>
      </dsp:txBody>
      <dsp:txXfrm>
        <a:off x="528859" y="108742"/>
        <a:ext cx="6989002" cy="479482"/>
      </dsp:txXfrm>
    </dsp:sp>
    <dsp:sp modelId="{B0B363B7-F98E-451C-B259-96DE50EFA2F1}">
      <dsp:nvSpPr>
        <dsp:cNvPr id="0" name=""/>
        <dsp:cNvSpPr/>
      </dsp:nvSpPr>
      <dsp:spPr>
        <a:xfrm>
          <a:off x="0" y="1164963"/>
          <a:ext cx="10058399" cy="453600"/>
        </a:xfrm>
        <a:prstGeom prst="rect">
          <a:avLst/>
        </a:prstGeom>
        <a:solidFill>
          <a:schemeClr val="lt1">
            <a:alpha val="90000"/>
            <a:hueOff val="0"/>
            <a:satOff val="0"/>
            <a:lumOff val="0"/>
            <a:alphaOff val="0"/>
          </a:schemeClr>
        </a:solidFill>
        <a:ln w="12700" cap="flat" cmpd="sng" algn="ctr">
          <a:solidFill>
            <a:schemeClr val="accent4">
              <a:hueOff val="4084606"/>
              <a:satOff val="-4797"/>
              <a:lumOff val="1843"/>
              <a:alphaOff val="0"/>
            </a:schemeClr>
          </a:solidFill>
          <a:prstDash val="solid"/>
        </a:ln>
        <a:effectLst/>
      </dsp:spPr>
      <dsp:style>
        <a:lnRef idx="2">
          <a:scrgbClr r="0" g="0" b="0"/>
        </a:lnRef>
        <a:fillRef idx="1">
          <a:scrgbClr r="0" g="0" b="0"/>
        </a:fillRef>
        <a:effectRef idx="0">
          <a:scrgbClr r="0" g="0" b="0"/>
        </a:effectRef>
        <a:fontRef idx="minor"/>
      </dsp:style>
    </dsp:sp>
    <dsp:sp modelId="{5E63D794-D39E-44D7-948E-7D9D91C4B9FD}">
      <dsp:nvSpPr>
        <dsp:cNvPr id="0" name=""/>
        <dsp:cNvSpPr/>
      </dsp:nvSpPr>
      <dsp:spPr>
        <a:xfrm>
          <a:off x="502920" y="899283"/>
          <a:ext cx="7040880" cy="531360"/>
        </a:xfrm>
        <a:prstGeom prst="roundRect">
          <a:avLst/>
        </a:prstGeom>
        <a:solidFill>
          <a:schemeClr val="accent4">
            <a:hueOff val="4084606"/>
            <a:satOff val="-4797"/>
            <a:lumOff val="1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Prepare agenda</a:t>
          </a:r>
          <a:endParaRPr lang="en-US" sz="2000" kern="1200" dirty="0"/>
        </a:p>
      </dsp:txBody>
      <dsp:txXfrm>
        <a:off x="528859" y="925222"/>
        <a:ext cx="6989002" cy="479482"/>
      </dsp:txXfrm>
    </dsp:sp>
    <dsp:sp modelId="{835E16A4-7921-4123-A2E5-236270AD0C98}">
      <dsp:nvSpPr>
        <dsp:cNvPr id="0" name=""/>
        <dsp:cNvSpPr/>
      </dsp:nvSpPr>
      <dsp:spPr>
        <a:xfrm>
          <a:off x="0" y="1981443"/>
          <a:ext cx="10058399" cy="453600"/>
        </a:xfrm>
        <a:prstGeom prst="rect">
          <a:avLst/>
        </a:prstGeom>
        <a:solidFill>
          <a:schemeClr val="lt1">
            <a:alpha val="90000"/>
            <a:hueOff val="0"/>
            <a:satOff val="0"/>
            <a:lumOff val="0"/>
            <a:alphaOff val="0"/>
          </a:schemeClr>
        </a:solidFill>
        <a:ln w="12700" cap="flat" cmpd="sng" algn="ctr">
          <a:solidFill>
            <a:schemeClr val="accent4">
              <a:hueOff val="8169213"/>
              <a:satOff val="-9594"/>
              <a:lumOff val="3686"/>
              <a:alphaOff val="0"/>
            </a:schemeClr>
          </a:solidFill>
          <a:prstDash val="solid"/>
        </a:ln>
        <a:effectLst/>
      </dsp:spPr>
      <dsp:style>
        <a:lnRef idx="2">
          <a:scrgbClr r="0" g="0" b="0"/>
        </a:lnRef>
        <a:fillRef idx="1">
          <a:scrgbClr r="0" g="0" b="0"/>
        </a:fillRef>
        <a:effectRef idx="0">
          <a:scrgbClr r="0" g="0" b="0"/>
        </a:effectRef>
        <a:fontRef idx="minor"/>
      </dsp:style>
    </dsp:sp>
    <dsp:sp modelId="{34A70FFE-7369-4B96-9E45-3E898AED05A6}">
      <dsp:nvSpPr>
        <dsp:cNvPr id="0" name=""/>
        <dsp:cNvSpPr/>
      </dsp:nvSpPr>
      <dsp:spPr>
        <a:xfrm>
          <a:off x="502920" y="1715763"/>
          <a:ext cx="7040880" cy="531360"/>
        </a:xfrm>
        <a:prstGeom prst="roundRect">
          <a:avLst/>
        </a:prstGeom>
        <a:solidFill>
          <a:schemeClr val="accent4">
            <a:hueOff val="8169213"/>
            <a:satOff val="-9594"/>
            <a:lumOff val="3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Identify attendees</a:t>
          </a:r>
          <a:endParaRPr lang="en-US" sz="2000" kern="1200" dirty="0"/>
        </a:p>
      </dsp:txBody>
      <dsp:txXfrm>
        <a:off x="528859" y="1741702"/>
        <a:ext cx="6989002" cy="479482"/>
      </dsp:txXfrm>
    </dsp:sp>
    <dsp:sp modelId="{75B21363-1AEF-4D17-93E2-92CC6240FAB3}">
      <dsp:nvSpPr>
        <dsp:cNvPr id="0" name=""/>
        <dsp:cNvSpPr/>
      </dsp:nvSpPr>
      <dsp:spPr>
        <a:xfrm>
          <a:off x="0" y="2797923"/>
          <a:ext cx="10058399" cy="453600"/>
        </a:xfrm>
        <a:prstGeom prst="rect">
          <a:avLst/>
        </a:prstGeom>
        <a:solidFill>
          <a:schemeClr val="lt1">
            <a:alpha val="90000"/>
            <a:hueOff val="0"/>
            <a:satOff val="0"/>
            <a:lumOff val="0"/>
            <a:alphaOff val="0"/>
          </a:schemeClr>
        </a:solidFill>
        <a:ln w="12700" cap="flat" cmpd="sng" algn="ctr">
          <a:solidFill>
            <a:schemeClr val="accent4">
              <a:hueOff val="12253820"/>
              <a:satOff val="-14392"/>
              <a:lumOff val="5530"/>
              <a:alphaOff val="0"/>
            </a:schemeClr>
          </a:solidFill>
          <a:prstDash val="solid"/>
        </a:ln>
        <a:effectLst/>
      </dsp:spPr>
      <dsp:style>
        <a:lnRef idx="2">
          <a:scrgbClr r="0" g="0" b="0"/>
        </a:lnRef>
        <a:fillRef idx="1">
          <a:scrgbClr r="0" g="0" b="0"/>
        </a:fillRef>
        <a:effectRef idx="0">
          <a:scrgbClr r="0" g="0" b="0"/>
        </a:effectRef>
        <a:fontRef idx="minor"/>
      </dsp:style>
    </dsp:sp>
    <dsp:sp modelId="{9F8194C1-EDD6-4688-9186-D808EB3DED2F}">
      <dsp:nvSpPr>
        <dsp:cNvPr id="0" name=""/>
        <dsp:cNvSpPr/>
      </dsp:nvSpPr>
      <dsp:spPr>
        <a:xfrm>
          <a:off x="502920" y="2532243"/>
          <a:ext cx="7040880" cy="531360"/>
        </a:xfrm>
        <a:prstGeom prst="roundRect">
          <a:avLst/>
        </a:prstGeom>
        <a:solidFill>
          <a:schemeClr val="accent4">
            <a:hueOff val="12253820"/>
            <a:satOff val="-14392"/>
            <a:lumOff val="5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Decide for a suitable time</a:t>
          </a:r>
          <a:endParaRPr lang="en-US" sz="2000" kern="1200" dirty="0"/>
        </a:p>
      </dsp:txBody>
      <dsp:txXfrm>
        <a:off x="528859" y="2558182"/>
        <a:ext cx="6989002" cy="479482"/>
      </dsp:txXfrm>
    </dsp:sp>
    <dsp:sp modelId="{9592F00B-5520-47AE-91D5-7AA90728CA97}">
      <dsp:nvSpPr>
        <dsp:cNvPr id="0" name=""/>
        <dsp:cNvSpPr/>
      </dsp:nvSpPr>
      <dsp:spPr>
        <a:xfrm>
          <a:off x="0" y="3614403"/>
          <a:ext cx="10058399" cy="453600"/>
        </a:xfrm>
        <a:prstGeom prst="rect">
          <a:avLst/>
        </a:prstGeom>
        <a:solidFill>
          <a:schemeClr val="lt1">
            <a:alpha val="90000"/>
            <a:hueOff val="0"/>
            <a:satOff val="0"/>
            <a:lumOff val="0"/>
            <a:alphaOff val="0"/>
          </a:schemeClr>
        </a:solidFill>
        <a:ln w="12700" cap="flat" cmpd="sng" algn="ctr">
          <a:solidFill>
            <a:schemeClr val="accent4">
              <a:hueOff val="16338426"/>
              <a:satOff val="-19189"/>
              <a:lumOff val="7373"/>
              <a:alphaOff val="0"/>
            </a:schemeClr>
          </a:solidFill>
          <a:prstDash val="solid"/>
        </a:ln>
        <a:effectLst/>
      </dsp:spPr>
      <dsp:style>
        <a:lnRef idx="2">
          <a:scrgbClr r="0" g="0" b="0"/>
        </a:lnRef>
        <a:fillRef idx="1">
          <a:scrgbClr r="0" g="0" b="0"/>
        </a:fillRef>
        <a:effectRef idx="0">
          <a:scrgbClr r="0" g="0" b="0"/>
        </a:effectRef>
        <a:fontRef idx="minor"/>
      </dsp:style>
    </dsp:sp>
    <dsp:sp modelId="{FB743577-3E1E-4A2E-8E12-DF7A20CF13C4}">
      <dsp:nvSpPr>
        <dsp:cNvPr id="0" name=""/>
        <dsp:cNvSpPr/>
      </dsp:nvSpPr>
      <dsp:spPr>
        <a:xfrm>
          <a:off x="502920" y="3348723"/>
          <a:ext cx="7040880" cy="531360"/>
        </a:xfrm>
        <a:prstGeom prst="roundRect">
          <a:avLst/>
        </a:prstGeom>
        <a:solidFill>
          <a:schemeClr val="accent4">
            <a:hueOff val="16338426"/>
            <a:satOff val="-19189"/>
            <a:lumOff val="7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Select a convenient venue</a:t>
          </a:r>
          <a:endParaRPr lang="en-US" sz="2000" kern="1200" dirty="0"/>
        </a:p>
      </dsp:txBody>
      <dsp:txXfrm>
        <a:off x="528859" y="3374662"/>
        <a:ext cx="6989002" cy="479482"/>
      </dsp:txXfrm>
    </dsp:sp>
    <dsp:sp modelId="{6EFD0488-4E14-4D87-9553-905342AB8A6A}">
      <dsp:nvSpPr>
        <dsp:cNvPr id="0" name=""/>
        <dsp:cNvSpPr/>
      </dsp:nvSpPr>
      <dsp:spPr>
        <a:xfrm>
          <a:off x="0" y="4430883"/>
          <a:ext cx="10058399" cy="453600"/>
        </a:xfrm>
        <a:prstGeom prst="rect">
          <a:avLst/>
        </a:prstGeom>
        <a:solidFill>
          <a:schemeClr val="lt1">
            <a:alpha val="90000"/>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 modelId="{C88D870E-483F-4CBB-A0A5-12149D897ECD}">
      <dsp:nvSpPr>
        <dsp:cNvPr id="0" name=""/>
        <dsp:cNvSpPr/>
      </dsp:nvSpPr>
      <dsp:spPr>
        <a:xfrm>
          <a:off x="502920" y="4165203"/>
          <a:ext cx="7040880" cy="531360"/>
        </a:xfrm>
        <a:prstGeom prst="round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89000">
            <a:lnSpc>
              <a:spcPct val="90000"/>
            </a:lnSpc>
            <a:spcBef>
              <a:spcPct val="0"/>
            </a:spcBef>
            <a:spcAft>
              <a:spcPct val="35000"/>
            </a:spcAft>
          </a:pPr>
          <a:r>
            <a:rPr lang="en-US" sz="2000" kern="1200" dirty="0" smtClean="0"/>
            <a:t>Sending meeting announcement</a:t>
          </a:r>
          <a:endParaRPr lang="en-US" sz="2000" kern="1200" dirty="0"/>
        </a:p>
      </dsp:txBody>
      <dsp:txXfrm>
        <a:off x="528859" y="4191142"/>
        <a:ext cx="698900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91A9-3765-4E6B-AD81-AEBE7C679190}">
      <dsp:nvSpPr>
        <dsp:cNvPr id="0" name=""/>
        <dsp:cNvSpPr/>
      </dsp:nvSpPr>
      <dsp:spPr>
        <a:xfrm>
          <a:off x="-5471576" y="-838202"/>
          <a:ext cx="6518280" cy="6518280"/>
        </a:xfrm>
        <a:prstGeom prst="blockArc">
          <a:avLst>
            <a:gd name="adj1" fmla="val 18900000"/>
            <a:gd name="adj2" fmla="val 2700000"/>
            <a:gd name="adj3" fmla="val 331"/>
          </a:avLst>
        </a:pr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B79F4-4451-4EA9-9417-1CA78C972535}">
      <dsp:nvSpPr>
        <dsp:cNvPr id="0" name=""/>
        <dsp:cNvSpPr/>
      </dsp:nvSpPr>
      <dsp:spPr>
        <a:xfrm>
          <a:off x="339657" y="220111"/>
          <a:ext cx="9654103" cy="44002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Be an interested and useful participant</a:t>
          </a:r>
          <a:endParaRPr lang="en-US" sz="2300" kern="1200" dirty="0">
            <a:solidFill>
              <a:srgbClr val="FFFF00"/>
            </a:solidFill>
          </a:endParaRPr>
        </a:p>
      </dsp:txBody>
      <dsp:txXfrm>
        <a:off x="339657" y="220111"/>
        <a:ext cx="9654103" cy="440029"/>
      </dsp:txXfrm>
    </dsp:sp>
    <dsp:sp modelId="{E07FB95F-3346-42A8-B59F-649A4B68C61F}">
      <dsp:nvSpPr>
        <dsp:cNvPr id="0" name=""/>
        <dsp:cNvSpPr/>
      </dsp:nvSpPr>
      <dsp:spPr>
        <a:xfrm>
          <a:off x="64639" y="165107"/>
          <a:ext cx="550037" cy="55003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DBB9C-D12F-46CF-B90C-556B607CEE26}">
      <dsp:nvSpPr>
        <dsp:cNvPr id="0" name=""/>
        <dsp:cNvSpPr/>
      </dsp:nvSpPr>
      <dsp:spPr>
        <a:xfrm>
          <a:off x="738143" y="880543"/>
          <a:ext cx="9255617" cy="440029"/>
        </a:xfrm>
        <a:prstGeom prst="rect">
          <a:avLst/>
        </a:prstGeom>
        <a:solidFill>
          <a:schemeClr val="accent4">
            <a:hueOff val="3403839"/>
            <a:satOff val="-3998"/>
            <a:lumOff val="153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Demonstrate your abilities and competence</a:t>
          </a:r>
          <a:endParaRPr lang="en-US" sz="2300" kern="1200" dirty="0">
            <a:solidFill>
              <a:srgbClr val="FFFF00"/>
            </a:solidFill>
          </a:endParaRPr>
        </a:p>
      </dsp:txBody>
      <dsp:txXfrm>
        <a:off x="738143" y="880543"/>
        <a:ext cx="9255617" cy="440029"/>
      </dsp:txXfrm>
    </dsp:sp>
    <dsp:sp modelId="{A94FB843-E471-432E-A672-0D959080EC46}">
      <dsp:nvSpPr>
        <dsp:cNvPr id="0" name=""/>
        <dsp:cNvSpPr/>
      </dsp:nvSpPr>
      <dsp:spPr>
        <a:xfrm>
          <a:off x="463125" y="825539"/>
          <a:ext cx="550037" cy="550037"/>
        </a:xfrm>
        <a:prstGeom prst="ellipse">
          <a:avLst/>
        </a:prstGeom>
        <a:solidFill>
          <a:schemeClr val="lt1">
            <a:hueOff val="0"/>
            <a:satOff val="0"/>
            <a:lumOff val="0"/>
            <a:alphaOff val="0"/>
          </a:schemeClr>
        </a:solidFill>
        <a:ln w="12700" cap="flat" cmpd="sng" algn="ctr">
          <a:solidFill>
            <a:schemeClr val="accent4">
              <a:hueOff val="3403839"/>
              <a:satOff val="-3998"/>
              <a:lumOff val="1536"/>
              <a:alphaOff val="0"/>
            </a:schemeClr>
          </a:solidFill>
          <a:prstDash val="solid"/>
        </a:ln>
        <a:effectLst/>
      </dsp:spPr>
      <dsp:style>
        <a:lnRef idx="2">
          <a:scrgbClr r="0" g="0" b="0"/>
        </a:lnRef>
        <a:fillRef idx="1">
          <a:scrgbClr r="0" g="0" b="0"/>
        </a:fillRef>
        <a:effectRef idx="0">
          <a:scrgbClr r="0" g="0" b="0"/>
        </a:effectRef>
        <a:fontRef idx="minor"/>
      </dsp:style>
    </dsp:sp>
    <dsp:sp modelId="{350699AC-7CFB-471A-B7C6-AE3F2ADA5919}">
      <dsp:nvSpPr>
        <dsp:cNvPr id="0" name=""/>
        <dsp:cNvSpPr/>
      </dsp:nvSpPr>
      <dsp:spPr>
        <a:xfrm>
          <a:off x="956512" y="1540490"/>
          <a:ext cx="9037248" cy="440029"/>
        </a:xfrm>
        <a:prstGeom prst="rect">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Read the agenda and do the homework</a:t>
          </a:r>
          <a:endParaRPr lang="en-US" sz="2300" kern="1200" dirty="0">
            <a:solidFill>
              <a:srgbClr val="FFFF00"/>
            </a:solidFill>
          </a:endParaRPr>
        </a:p>
      </dsp:txBody>
      <dsp:txXfrm>
        <a:off x="956512" y="1540490"/>
        <a:ext cx="9037248" cy="440029"/>
      </dsp:txXfrm>
    </dsp:sp>
    <dsp:sp modelId="{F5C9AC1D-3D71-4AE5-94D5-C186E905EFBC}">
      <dsp:nvSpPr>
        <dsp:cNvPr id="0" name=""/>
        <dsp:cNvSpPr/>
      </dsp:nvSpPr>
      <dsp:spPr>
        <a:xfrm>
          <a:off x="681493" y="1485487"/>
          <a:ext cx="550037" cy="550037"/>
        </a:xfrm>
        <a:prstGeom prst="ellipse">
          <a:avLst/>
        </a:prstGeom>
        <a:solidFill>
          <a:schemeClr val="lt1">
            <a:hueOff val="0"/>
            <a:satOff val="0"/>
            <a:lumOff val="0"/>
            <a:alphaOff val="0"/>
          </a:schemeClr>
        </a:solidFill>
        <a:ln w="12700" cap="flat" cmpd="sng" algn="ctr">
          <a:solidFill>
            <a:schemeClr val="accent4">
              <a:hueOff val="6807678"/>
              <a:satOff val="-7995"/>
              <a:lumOff val="3072"/>
              <a:alphaOff val="0"/>
            </a:schemeClr>
          </a:solidFill>
          <a:prstDash val="solid"/>
        </a:ln>
        <a:effectLst/>
      </dsp:spPr>
      <dsp:style>
        <a:lnRef idx="2">
          <a:scrgbClr r="0" g="0" b="0"/>
        </a:lnRef>
        <a:fillRef idx="1">
          <a:scrgbClr r="0" g="0" b="0"/>
        </a:fillRef>
        <a:effectRef idx="0">
          <a:scrgbClr r="0" g="0" b="0"/>
        </a:effectRef>
        <a:fontRef idx="minor"/>
      </dsp:style>
    </dsp:sp>
    <dsp:sp modelId="{8F08B41B-201C-4444-8682-E25B7604793A}">
      <dsp:nvSpPr>
        <dsp:cNvPr id="0" name=""/>
        <dsp:cNvSpPr/>
      </dsp:nvSpPr>
      <dsp:spPr>
        <a:xfrm>
          <a:off x="1026235" y="2200922"/>
          <a:ext cx="8967525" cy="440029"/>
        </a:xfrm>
        <a:prstGeom prst="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Arrive on time</a:t>
          </a:r>
          <a:endParaRPr lang="en-US" sz="2300" kern="1200" dirty="0">
            <a:solidFill>
              <a:srgbClr val="FFFF00"/>
            </a:solidFill>
          </a:endParaRPr>
        </a:p>
      </dsp:txBody>
      <dsp:txXfrm>
        <a:off x="1026235" y="2200922"/>
        <a:ext cx="8967525" cy="440029"/>
      </dsp:txXfrm>
    </dsp:sp>
    <dsp:sp modelId="{620DC19E-B26C-4B54-87A6-0C8E6470B485}">
      <dsp:nvSpPr>
        <dsp:cNvPr id="0" name=""/>
        <dsp:cNvSpPr/>
      </dsp:nvSpPr>
      <dsp:spPr>
        <a:xfrm>
          <a:off x="751216" y="2145919"/>
          <a:ext cx="550037" cy="550037"/>
        </a:xfrm>
        <a:prstGeom prst="ellipse">
          <a:avLst/>
        </a:prstGeom>
        <a:solidFill>
          <a:schemeClr val="lt1">
            <a:hueOff val="0"/>
            <a:satOff val="0"/>
            <a:lumOff val="0"/>
            <a:alphaOff val="0"/>
          </a:schemeClr>
        </a:solidFill>
        <a:ln w="12700" cap="flat" cmpd="sng" algn="ctr">
          <a:solidFill>
            <a:schemeClr val="accent4">
              <a:hueOff val="10211516"/>
              <a:satOff val="-11993"/>
              <a:lumOff val="4608"/>
              <a:alphaOff val="0"/>
            </a:schemeClr>
          </a:solidFill>
          <a:prstDash val="solid"/>
        </a:ln>
        <a:effectLst/>
      </dsp:spPr>
      <dsp:style>
        <a:lnRef idx="2">
          <a:scrgbClr r="0" g="0" b="0"/>
        </a:lnRef>
        <a:fillRef idx="1">
          <a:scrgbClr r="0" g="0" b="0"/>
        </a:fillRef>
        <a:effectRef idx="0">
          <a:scrgbClr r="0" g="0" b="0"/>
        </a:effectRef>
        <a:fontRef idx="minor"/>
      </dsp:style>
    </dsp:sp>
    <dsp:sp modelId="{6BF1D63F-E067-4E30-87D5-C1AB15271E21}">
      <dsp:nvSpPr>
        <dsp:cNvPr id="0" name=""/>
        <dsp:cNvSpPr/>
      </dsp:nvSpPr>
      <dsp:spPr>
        <a:xfrm>
          <a:off x="956512" y="2861354"/>
          <a:ext cx="9037248" cy="440029"/>
        </a:xfrm>
        <a:prstGeom prst="rect">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Express opinions with tact and firmness</a:t>
          </a:r>
          <a:endParaRPr lang="en-US" sz="2300" kern="1200" dirty="0">
            <a:solidFill>
              <a:srgbClr val="FFFF00"/>
            </a:solidFill>
          </a:endParaRPr>
        </a:p>
      </dsp:txBody>
      <dsp:txXfrm>
        <a:off x="956512" y="2861354"/>
        <a:ext cx="9037248" cy="440029"/>
      </dsp:txXfrm>
    </dsp:sp>
    <dsp:sp modelId="{94475A88-F3A8-4673-ABDE-17BD4CED97E8}">
      <dsp:nvSpPr>
        <dsp:cNvPr id="0" name=""/>
        <dsp:cNvSpPr/>
      </dsp:nvSpPr>
      <dsp:spPr>
        <a:xfrm>
          <a:off x="681493" y="2806350"/>
          <a:ext cx="550037" cy="550037"/>
        </a:xfrm>
        <a:prstGeom prst="ellipse">
          <a:avLst/>
        </a:prstGeom>
        <a:solidFill>
          <a:schemeClr val="lt1">
            <a:hueOff val="0"/>
            <a:satOff val="0"/>
            <a:lumOff val="0"/>
            <a:alphaOff val="0"/>
          </a:schemeClr>
        </a:solidFill>
        <a:ln w="12700" cap="flat" cmpd="sng" algn="ctr">
          <a:solidFill>
            <a:schemeClr val="accent4">
              <a:hueOff val="13615356"/>
              <a:satOff val="-15991"/>
              <a:lumOff val="6144"/>
              <a:alphaOff val="0"/>
            </a:schemeClr>
          </a:solidFill>
          <a:prstDash val="solid"/>
        </a:ln>
        <a:effectLst/>
      </dsp:spPr>
      <dsp:style>
        <a:lnRef idx="2">
          <a:scrgbClr r="0" g="0" b="0"/>
        </a:lnRef>
        <a:fillRef idx="1">
          <a:scrgbClr r="0" g="0" b="0"/>
        </a:fillRef>
        <a:effectRef idx="0">
          <a:scrgbClr r="0" g="0" b="0"/>
        </a:effectRef>
        <a:fontRef idx="minor"/>
      </dsp:style>
    </dsp:sp>
    <dsp:sp modelId="{0EE2004A-95BE-4A05-8CCA-4E73BA0F649D}">
      <dsp:nvSpPr>
        <dsp:cNvPr id="0" name=""/>
        <dsp:cNvSpPr/>
      </dsp:nvSpPr>
      <dsp:spPr>
        <a:xfrm>
          <a:off x="738143" y="3521302"/>
          <a:ext cx="9255617" cy="440029"/>
        </a:xfrm>
        <a:prstGeom prst="rect">
          <a:avLst/>
        </a:prstGeom>
        <a:solidFill>
          <a:schemeClr val="accent4">
            <a:hueOff val="17019194"/>
            <a:satOff val="-19988"/>
            <a:lumOff val="7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Support the chair in improving the quality of the discussion</a:t>
          </a:r>
          <a:endParaRPr lang="en-US" sz="2300" kern="1200" dirty="0">
            <a:solidFill>
              <a:srgbClr val="FFFF00"/>
            </a:solidFill>
          </a:endParaRPr>
        </a:p>
      </dsp:txBody>
      <dsp:txXfrm>
        <a:off x="738143" y="3521302"/>
        <a:ext cx="9255617" cy="440029"/>
      </dsp:txXfrm>
    </dsp:sp>
    <dsp:sp modelId="{E7A47FCE-1469-4991-AD77-4EFB6A32DA69}">
      <dsp:nvSpPr>
        <dsp:cNvPr id="0" name=""/>
        <dsp:cNvSpPr/>
      </dsp:nvSpPr>
      <dsp:spPr>
        <a:xfrm>
          <a:off x="463125" y="3466298"/>
          <a:ext cx="550037" cy="550037"/>
        </a:xfrm>
        <a:prstGeom prst="ellipse">
          <a:avLst/>
        </a:prstGeom>
        <a:solidFill>
          <a:schemeClr val="lt1">
            <a:hueOff val="0"/>
            <a:satOff val="0"/>
            <a:lumOff val="0"/>
            <a:alphaOff val="0"/>
          </a:schemeClr>
        </a:solidFill>
        <a:ln w="12700" cap="flat" cmpd="sng" algn="ctr">
          <a:solidFill>
            <a:schemeClr val="accent4">
              <a:hueOff val="17019194"/>
              <a:satOff val="-19988"/>
              <a:lumOff val="7680"/>
              <a:alphaOff val="0"/>
            </a:schemeClr>
          </a:solidFill>
          <a:prstDash val="solid"/>
        </a:ln>
        <a:effectLst/>
      </dsp:spPr>
      <dsp:style>
        <a:lnRef idx="2">
          <a:scrgbClr r="0" g="0" b="0"/>
        </a:lnRef>
        <a:fillRef idx="1">
          <a:scrgbClr r="0" g="0" b="0"/>
        </a:fillRef>
        <a:effectRef idx="0">
          <a:scrgbClr r="0" g="0" b="0"/>
        </a:effectRef>
        <a:fontRef idx="minor"/>
      </dsp:style>
    </dsp:sp>
    <dsp:sp modelId="{7DFD5132-5A28-4234-B27F-2A4E96B17281}">
      <dsp:nvSpPr>
        <dsp:cNvPr id="0" name=""/>
        <dsp:cNvSpPr/>
      </dsp:nvSpPr>
      <dsp:spPr>
        <a:xfrm>
          <a:off x="339657" y="4181733"/>
          <a:ext cx="9654103" cy="440029"/>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rgbClr val="FFFF00"/>
              </a:solidFill>
            </a:rPr>
            <a:t>Listen actively</a:t>
          </a:r>
          <a:endParaRPr lang="en-US" sz="2300" kern="1200" dirty="0">
            <a:solidFill>
              <a:srgbClr val="FFFF00"/>
            </a:solidFill>
          </a:endParaRPr>
        </a:p>
      </dsp:txBody>
      <dsp:txXfrm>
        <a:off x="339657" y="4181733"/>
        <a:ext cx="9654103" cy="440029"/>
      </dsp:txXfrm>
    </dsp:sp>
    <dsp:sp modelId="{D3AE79FC-F587-4AD2-B1F2-C81AF2DAC3A5}">
      <dsp:nvSpPr>
        <dsp:cNvPr id="0" name=""/>
        <dsp:cNvSpPr/>
      </dsp:nvSpPr>
      <dsp:spPr>
        <a:xfrm>
          <a:off x="64639" y="4126730"/>
          <a:ext cx="550037" cy="550037"/>
        </a:xfrm>
        <a:prstGeom prst="ellipse">
          <a:avLst/>
        </a:prstGeom>
        <a:solidFill>
          <a:schemeClr val="lt1">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42337-A83B-497C-807E-BEC7AA0ACF48}">
      <dsp:nvSpPr>
        <dsp:cNvPr id="0" name=""/>
        <dsp:cNvSpPr/>
      </dsp:nvSpPr>
      <dsp:spPr>
        <a:xfrm>
          <a:off x="-5411546" y="-828645"/>
          <a:ext cx="6443603" cy="6443603"/>
        </a:xfrm>
        <a:prstGeom prst="blockArc">
          <a:avLst>
            <a:gd name="adj1" fmla="val 18900000"/>
            <a:gd name="adj2" fmla="val 2700000"/>
            <a:gd name="adj3" fmla="val 335"/>
          </a:avLst>
        </a:pr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15999-0B50-478D-9C68-A525F4E58526}">
      <dsp:nvSpPr>
        <dsp:cNvPr id="0" name=""/>
        <dsp:cNvSpPr/>
      </dsp:nvSpPr>
      <dsp:spPr>
        <a:xfrm>
          <a:off x="451284" y="299048"/>
          <a:ext cx="9540521" cy="5984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solidFill>
                <a:srgbClr val="FFFF00"/>
              </a:solidFill>
            </a:rPr>
            <a:t>Speak clearly</a:t>
          </a:r>
          <a:endParaRPr lang="en-US" sz="3200" kern="1200" dirty="0">
            <a:solidFill>
              <a:srgbClr val="FFFF00"/>
            </a:solidFill>
          </a:endParaRPr>
        </a:p>
      </dsp:txBody>
      <dsp:txXfrm>
        <a:off x="451284" y="299048"/>
        <a:ext cx="9540521" cy="598480"/>
      </dsp:txXfrm>
    </dsp:sp>
    <dsp:sp modelId="{4B2FA86D-976D-43E8-927B-547836260E4C}">
      <dsp:nvSpPr>
        <dsp:cNvPr id="0" name=""/>
        <dsp:cNvSpPr/>
      </dsp:nvSpPr>
      <dsp:spPr>
        <a:xfrm>
          <a:off x="77233" y="224238"/>
          <a:ext cx="748100" cy="7481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1BE64-2819-46DA-B3DF-E4105437D526}">
      <dsp:nvSpPr>
        <dsp:cNvPr id="0" name=""/>
        <dsp:cNvSpPr/>
      </dsp:nvSpPr>
      <dsp:spPr>
        <a:xfrm>
          <a:off x="880137" y="1196482"/>
          <a:ext cx="9111667" cy="598480"/>
        </a:xfrm>
        <a:prstGeom prst="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solidFill>
                <a:srgbClr val="FFFF00"/>
              </a:solidFill>
            </a:rPr>
            <a:t>Discuss, don’t argue</a:t>
          </a:r>
          <a:endParaRPr lang="en-US" sz="3200" kern="1200" dirty="0">
            <a:solidFill>
              <a:srgbClr val="FFFF00"/>
            </a:solidFill>
          </a:endParaRPr>
        </a:p>
      </dsp:txBody>
      <dsp:txXfrm>
        <a:off x="880137" y="1196482"/>
        <a:ext cx="9111667" cy="598480"/>
      </dsp:txXfrm>
    </dsp:sp>
    <dsp:sp modelId="{75D9EFCC-63EB-4A5A-AD1D-4DF35131DE75}">
      <dsp:nvSpPr>
        <dsp:cNvPr id="0" name=""/>
        <dsp:cNvSpPr/>
      </dsp:nvSpPr>
      <dsp:spPr>
        <a:xfrm>
          <a:off x="506087" y="1121672"/>
          <a:ext cx="748100" cy="748100"/>
        </a:xfrm>
        <a:prstGeom prst="ellipse">
          <a:avLst/>
        </a:prstGeom>
        <a:solidFill>
          <a:schemeClr val="lt1">
            <a:hueOff val="0"/>
            <a:satOff val="0"/>
            <a:lumOff val="0"/>
            <a:alphaOff val="0"/>
          </a:schemeClr>
        </a:solidFill>
        <a:ln w="12700" cap="flat" cmpd="sng" algn="ctr">
          <a:solidFill>
            <a:schemeClr val="accent4">
              <a:hueOff val="5105758"/>
              <a:satOff val="-5996"/>
              <a:lumOff val="2304"/>
              <a:alphaOff val="0"/>
            </a:schemeClr>
          </a:solidFill>
          <a:prstDash val="solid"/>
        </a:ln>
        <a:effectLst/>
      </dsp:spPr>
      <dsp:style>
        <a:lnRef idx="2">
          <a:scrgbClr r="0" g="0" b="0"/>
        </a:lnRef>
        <a:fillRef idx="1">
          <a:scrgbClr r="0" g="0" b="0"/>
        </a:fillRef>
        <a:effectRef idx="0">
          <a:scrgbClr r="0" g="0" b="0"/>
        </a:effectRef>
        <a:fontRef idx="minor"/>
      </dsp:style>
    </dsp:sp>
    <dsp:sp modelId="{103CE904-3497-40FA-8EA7-3E90114DE769}">
      <dsp:nvSpPr>
        <dsp:cNvPr id="0" name=""/>
        <dsp:cNvSpPr/>
      </dsp:nvSpPr>
      <dsp:spPr>
        <a:xfrm>
          <a:off x="1011761" y="2093915"/>
          <a:ext cx="8980043" cy="598480"/>
        </a:xfrm>
        <a:prstGeom prst="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solidFill>
                <a:srgbClr val="FFFF00"/>
              </a:solidFill>
            </a:rPr>
            <a:t>Avoid personal attacks</a:t>
          </a:r>
          <a:endParaRPr lang="en-US" sz="3200" kern="1200" dirty="0">
            <a:solidFill>
              <a:srgbClr val="FFFF00"/>
            </a:solidFill>
          </a:endParaRPr>
        </a:p>
      </dsp:txBody>
      <dsp:txXfrm>
        <a:off x="1011761" y="2093915"/>
        <a:ext cx="8980043" cy="598480"/>
      </dsp:txXfrm>
    </dsp:sp>
    <dsp:sp modelId="{A456556D-88D0-40AB-9DC6-D105EA36E74C}">
      <dsp:nvSpPr>
        <dsp:cNvPr id="0" name=""/>
        <dsp:cNvSpPr/>
      </dsp:nvSpPr>
      <dsp:spPr>
        <a:xfrm>
          <a:off x="637711" y="2019105"/>
          <a:ext cx="748100" cy="748100"/>
        </a:xfrm>
        <a:prstGeom prst="ellipse">
          <a:avLst/>
        </a:prstGeom>
        <a:solidFill>
          <a:schemeClr val="lt1">
            <a:hueOff val="0"/>
            <a:satOff val="0"/>
            <a:lumOff val="0"/>
            <a:alphaOff val="0"/>
          </a:schemeClr>
        </a:solidFill>
        <a:ln w="12700" cap="flat" cmpd="sng" algn="ctr">
          <a:solidFill>
            <a:schemeClr val="accent4">
              <a:hueOff val="10211516"/>
              <a:satOff val="-11993"/>
              <a:lumOff val="4608"/>
              <a:alphaOff val="0"/>
            </a:schemeClr>
          </a:solidFill>
          <a:prstDash val="solid"/>
        </a:ln>
        <a:effectLst/>
      </dsp:spPr>
      <dsp:style>
        <a:lnRef idx="2">
          <a:scrgbClr r="0" g="0" b="0"/>
        </a:lnRef>
        <a:fillRef idx="1">
          <a:scrgbClr r="0" g="0" b="0"/>
        </a:fillRef>
        <a:effectRef idx="0">
          <a:scrgbClr r="0" g="0" b="0"/>
        </a:effectRef>
        <a:fontRef idx="minor"/>
      </dsp:style>
    </dsp:sp>
    <dsp:sp modelId="{6D60F79C-3F2F-464C-B022-161357AE65DF}">
      <dsp:nvSpPr>
        <dsp:cNvPr id="0" name=""/>
        <dsp:cNvSpPr/>
      </dsp:nvSpPr>
      <dsp:spPr>
        <a:xfrm>
          <a:off x="880137" y="2991349"/>
          <a:ext cx="9111667" cy="598480"/>
        </a:xfrm>
        <a:prstGeom prst="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solidFill>
                <a:srgbClr val="FFFF00"/>
              </a:solidFill>
            </a:rPr>
            <a:t>Use positive body language</a:t>
          </a:r>
          <a:endParaRPr lang="en-US" sz="3200" kern="1200" dirty="0">
            <a:solidFill>
              <a:srgbClr val="FFFF00"/>
            </a:solidFill>
          </a:endParaRPr>
        </a:p>
      </dsp:txBody>
      <dsp:txXfrm>
        <a:off x="880137" y="2991349"/>
        <a:ext cx="9111667" cy="598480"/>
      </dsp:txXfrm>
    </dsp:sp>
    <dsp:sp modelId="{82220BD8-67F4-4C1D-A8F5-02C56475F19E}">
      <dsp:nvSpPr>
        <dsp:cNvPr id="0" name=""/>
        <dsp:cNvSpPr/>
      </dsp:nvSpPr>
      <dsp:spPr>
        <a:xfrm>
          <a:off x="506087" y="2916539"/>
          <a:ext cx="748100" cy="748100"/>
        </a:xfrm>
        <a:prstGeom prst="ellipse">
          <a:avLst/>
        </a:prstGeom>
        <a:solidFill>
          <a:schemeClr val="lt1">
            <a:hueOff val="0"/>
            <a:satOff val="0"/>
            <a:lumOff val="0"/>
            <a:alphaOff val="0"/>
          </a:schemeClr>
        </a:solidFill>
        <a:ln w="12700" cap="flat" cmpd="sng" algn="ctr">
          <a:solidFill>
            <a:schemeClr val="accent4">
              <a:hueOff val="15317274"/>
              <a:satOff val="-17989"/>
              <a:lumOff val="6912"/>
              <a:alphaOff val="0"/>
            </a:schemeClr>
          </a:solidFill>
          <a:prstDash val="solid"/>
        </a:ln>
        <a:effectLst/>
      </dsp:spPr>
      <dsp:style>
        <a:lnRef idx="2">
          <a:scrgbClr r="0" g="0" b="0"/>
        </a:lnRef>
        <a:fillRef idx="1">
          <a:scrgbClr r="0" g="0" b="0"/>
        </a:fillRef>
        <a:effectRef idx="0">
          <a:scrgbClr r="0" g="0" b="0"/>
        </a:effectRef>
        <a:fontRef idx="minor"/>
      </dsp:style>
    </dsp:sp>
    <dsp:sp modelId="{345568B4-7820-4EF6-9C90-4AE0C1D80D93}">
      <dsp:nvSpPr>
        <dsp:cNvPr id="0" name=""/>
        <dsp:cNvSpPr/>
      </dsp:nvSpPr>
      <dsp:spPr>
        <a:xfrm>
          <a:off x="451284" y="3888782"/>
          <a:ext cx="9540521" cy="598480"/>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solidFill>
                <a:srgbClr val="FFFF00"/>
              </a:solidFill>
            </a:rPr>
            <a:t>Take notes</a:t>
          </a:r>
          <a:endParaRPr lang="en-US" sz="3200" kern="1200" dirty="0">
            <a:solidFill>
              <a:srgbClr val="FFFF00"/>
            </a:solidFill>
          </a:endParaRPr>
        </a:p>
      </dsp:txBody>
      <dsp:txXfrm>
        <a:off x="451284" y="3888782"/>
        <a:ext cx="9540521" cy="598480"/>
      </dsp:txXfrm>
    </dsp:sp>
    <dsp:sp modelId="{29C6F237-3515-4F00-A4A3-A21E7AFC8507}">
      <dsp:nvSpPr>
        <dsp:cNvPr id="0" name=""/>
        <dsp:cNvSpPr/>
      </dsp:nvSpPr>
      <dsp:spPr>
        <a:xfrm>
          <a:off x="77233" y="3813972"/>
          <a:ext cx="748100" cy="748100"/>
        </a:xfrm>
        <a:prstGeom prst="ellipse">
          <a:avLst/>
        </a:prstGeom>
        <a:solidFill>
          <a:schemeClr val="lt1">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822D-9D7F-4512-A7D6-0890DDEE79C0}">
      <dsp:nvSpPr>
        <dsp:cNvPr id="0" name=""/>
        <dsp:cNvSpPr/>
      </dsp:nvSpPr>
      <dsp:spPr>
        <a:xfrm>
          <a:off x="0" y="0"/>
          <a:ext cx="100583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B0666-CCEA-42E0-9A3B-80914294AC16}">
      <dsp:nvSpPr>
        <dsp:cNvPr id="0" name=""/>
        <dsp:cNvSpPr/>
      </dsp:nvSpPr>
      <dsp:spPr>
        <a:xfrm>
          <a:off x="0" y="0"/>
          <a:ext cx="2011680" cy="514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Introduction</a:t>
          </a:r>
          <a:endParaRPr lang="en-US" sz="2500" kern="1200" dirty="0"/>
        </a:p>
      </dsp:txBody>
      <dsp:txXfrm>
        <a:off x="0" y="0"/>
        <a:ext cx="2011680" cy="5146675"/>
      </dsp:txXfrm>
    </dsp:sp>
    <dsp:sp modelId="{8299BED6-940B-4AC9-90D1-A07157B9CA17}">
      <dsp:nvSpPr>
        <dsp:cNvPr id="0" name=""/>
        <dsp:cNvSpPr/>
      </dsp:nvSpPr>
      <dsp:spPr>
        <a:xfrm>
          <a:off x="2162556" y="40522"/>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Greet and socialize</a:t>
          </a:r>
          <a:endParaRPr lang="en-US" sz="2800" kern="1200" dirty="0"/>
        </a:p>
      </dsp:txBody>
      <dsp:txXfrm>
        <a:off x="2162556" y="40522"/>
        <a:ext cx="7895844" cy="810450"/>
      </dsp:txXfrm>
    </dsp:sp>
    <dsp:sp modelId="{EA97D6DD-C31A-41D1-96D4-64F6249E1BE0}">
      <dsp:nvSpPr>
        <dsp:cNvPr id="0" name=""/>
        <dsp:cNvSpPr/>
      </dsp:nvSpPr>
      <dsp:spPr>
        <a:xfrm>
          <a:off x="2011680" y="850973"/>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BFAA6-1973-4E88-AA44-8193630D49A5}">
      <dsp:nvSpPr>
        <dsp:cNvPr id="0" name=""/>
        <dsp:cNvSpPr/>
      </dsp:nvSpPr>
      <dsp:spPr>
        <a:xfrm>
          <a:off x="2162556" y="891495"/>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Begin with roll call</a:t>
          </a:r>
          <a:endParaRPr lang="en-US" sz="2800" kern="1200" dirty="0"/>
        </a:p>
      </dsp:txBody>
      <dsp:txXfrm>
        <a:off x="2162556" y="891495"/>
        <a:ext cx="7895844" cy="810450"/>
      </dsp:txXfrm>
    </dsp:sp>
    <dsp:sp modelId="{1789B0BD-C35C-4EA4-AB3B-E0AA19DE06B5}">
      <dsp:nvSpPr>
        <dsp:cNvPr id="0" name=""/>
        <dsp:cNvSpPr/>
      </dsp:nvSpPr>
      <dsp:spPr>
        <a:xfrm>
          <a:off x="2011680" y="1701946"/>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E39A1F-4CA7-40CE-BF1E-E5C3B067D4F6}">
      <dsp:nvSpPr>
        <dsp:cNvPr id="0" name=""/>
        <dsp:cNvSpPr/>
      </dsp:nvSpPr>
      <dsp:spPr>
        <a:xfrm>
          <a:off x="2162556" y="1742468"/>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Introduce participants with each other (if new)</a:t>
          </a:r>
          <a:endParaRPr lang="en-US" sz="2800" kern="1200" dirty="0"/>
        </a:p>
      </dsp:txBody>
      <dsp:txXfrm>
        <a:off x="2162556" y="1742468"/>
        <a:ext cx="7895844" cy="810450"/>
      </dsp:txXfrm>
    </dsp:sp>
    <dsp:sp modelId="{5E6B0F21-51BF-4E6C-A45F-1D24335B604B}">
      <dsp:nvSpPr>
        <dsp:cNvPr id="0" name=""/>
        <dsp:cNvSpPr/>
      </dsp:nvSpPr>
      <dsp:spPr>
        <a:xfrm>
          <a:off x="2011680" y="2552919"/>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F0991-82B4-4856-B0F0-18A4BE172273}">
      <dsp:nvSpPr>
        <dsp:cNvPr id="0" name=""/>
        <dsp:cNvSpPr/>
      </dsp:nvSpPr>
      <dsp:spPr>
        <a:xfrm>
          <a:off x="2162556" y="2593441"/>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Delegate minutes</a:t>
          </a:r>
          <a:endParaRPr lang="en-US" sz="2800" kern="1200" dirty="0"/>
        </a:p>
      </dsp:txBody>
      <dsp:txXfrm>
        <a:off x="2162556" y="2593441"/>
        <a:ext cx="7895844" cy="810450"/>
      </dsp:txXfrm>
    </dsp:sp>
    <dsp:sp modelId="{411DB24F-2F93-46EA-B800-3E5E47906279}">
      <dsp:nvSpPr>
        <dsp:cNvPr id="0" name=""/>
        <dsp:cNvSpPr/>
      </dsp:nvSpPr>
      <dsp:spPr>
        <a:xfrm>
          <a:off x="2011680" y="3403892"/>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2C3EBF-96E6-48F2-9182-1363049309BF}">
      <dsp:nvSpPr>
        <dsp:cNvPr id="0" name=""/>
        <dsp:cNvSpPr/>
      </dsp:nvSpPr>
      <dsp:spPr>
        <a:xfrm>
          <a:off x="2162556" y="3444414"/>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State the objective of the meeting</a:t>
          </a:r>
          <a:endParaRPr lang="en-US" sz="2800" kern="1200" dirty="0"/>
        </a:p>
      </dsp:txBody>
      <dsp:txXfrm>
        <a:off x="2162556" y="3444414"/>
        <a:ext cx="7895844" cy="810450"/>
      </dsp:txXfrm>
    </dsp:sp>
    <dsp:sp modelId="{6DE8A15D-E3C5-407B-87CA-3F4387685008}">
      <dsp:nvSpPr>
        <dsp:cNvPr id="0" name=""/>
        <dsp:cNvSpPr/>
      </dsp:nvSpPr>
      <dsp:spPr>
        <a:xfrm>
          <a:off x="2011680" y="4254865"/>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007FB4-955E-43CD-92CE-0C46C62146A0}">
      <dsp:nvSpPr>
        <dsp:cNvPr id="0" name=""/>
        <dsp:cNvSpPr/>
      </dsp:nvSpPr>
      <dsp:spPr>
        <a:xfrm>
          <a:off x="2162556" y="4295387"/>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Bring up agenda item 1 and start discussion</a:t>
          </a:r>
          <a:endParaRPr lang="en-US" sz="2800" kern="1200" dirty="0"/>
        </a:p>
      </dsp:txBody>
      <dsp:txXfrm>
        <a:off x="2162556" y="4295387"/>
        <a:ext cx="7895844" cy="810450"/>
      </dsp:txXfrm>
    </dsp:sp>
    <dsp:sp modelId="{02216D88-9E30-410E-8C6B-331B3FE959B5}">
      <dsp:nvSpPr>
        <dsp:cNvPr id="0" name=""/>
        <dsp:cNvSpPr/>
      </dsp:nvSpPr>
      <dsp:spPr>
        <a:xfrm>
          <a:off x="2011680" y="5105838"/>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A32E-5E8B-40FF-ACDB-C12DC07FD4AE}">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5B80B-E53A-48EA-9B2E-80A07628AE05}">
      <dsp:nvSpPr>
        <dsp:cNvPr id="0" name=""/>
        <dsp:cNvSpPr/>
      </dsp:nvSpPr>
      <dsp:spPr>
        <a:xfrm>
          <a:off x="0" y="0"/>
          <a:ext cx="2011680" cy="495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Main meeting</a:t>
          </a:r>
          <a:endParaRPr lang="en-US" sz="3500" kern="1200" dirty="0"/>
        </a:p>
      </dsp:txBody>
      <dsp:txXfrm>
        <a:off x="0" y="0"/>
        <a:ext cx="2011680" cy="4953000"/>
      </dsp:txXfrm>
    </dsp:sp>
    <dsp:sp modelId="{2063DE29-135F-42C8-8869-A29535D008DA}">
      <dsp:nvSpPr>
        <dsp:cNvPr id="0" name=""/>
        <dsp:cNvSpPr/>
      </dsp:nvSpPr>
      <dsp:spPr>
        <a:xfrm>
          <a:off x="2162556" y="466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Encourage participation</a:t>
          </a:r>
          <a:endParaRPr lang="en-US" sz="2700" kern="1200" dirty="0"/>
        </a:p>
      </dsp:txBody>
      <dsp:txXfrm>
        <a:off x="2162556" y="46676"/>
        <a:ext cx="7895844" cy="933524"/>
      </dsp:txXfrm>
    </dsp:sp>
    <dsp:sp modelId="{382FA683-34B6-4A29-9B46-D697B5541692}">
      <dsp:nvSpPr>
        <dsp:cNvPr id="0" name=""/>
        <dsp:cNvSpPr/>
      </dsp:nvSpPr>
      <dsp:spPr>
        <a:xfrm>
          <a:off x="2011680" y="980200"/>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3FA06-3427-4369-BFDD-201057054745}">
      <dsp:nvSpPr>
        <dsp:cNvPr id="0" name=""/>
        <dsp:cNvSpPr/>
      </dsp:nvSpPr>
      <dsp:spPr>
        <a:xfrm>
          <a:off x="2162556" y="10268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Ask open ended questions</a:t>
          </a:r>
          <a:endParaRPr lang="en-US" sz="2700" kern="1200" dirty="0"/>
        </a:p>
      </dsp:txBody>
      <dsp:txXfrm>
        <a:off x="2162556" y="1026876"/>
        <a:ext cx="7895844" cy="933524"/>
      </dsp:txXfrm>
    </dsp:sp>
    <dsp:sp modelId="{2F92EC82-8F0E-4C8C-A597-D4E80C7EDE3E}">
      <dsp:nvSpPr>
        <dsp:cNvPr id="0" name=""/>
        <dsp:cNvSpPr/>
      </dsp:nvSpPr>
      <dsp:spPr>
        <a:xfrm>
          <a:off x="2011680" y="1960401"/>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AE656-FEAB-4943-840D-2147D7724DBF}">
      <dsp:nvSpPr>
        <dsp:cNvPr id="0" name=""/>
        <dsp:cNvSpPr/>
      </dsp:nvSpPr>
      <dsp:spPr>
        <a:xfrm>
          <a:off x="2162556" y="2007077"/>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Ask participants by name to respond if they are inactive</a:t>
          </a:r>
          <a:endParaRPr lang="en-US" sz="2700" kern="1200" dirty="0"/>
        </a:p>
      </dsp:txBody>
      <dsp:txXfrm>
        <a:off x="2162556" y="2007077"/>
        <a:ext cx="7895844" cy="933524"/>
      </dsp:txXfrm>
    </dsp:sp>
    <dsp:sp modelId="{D06176A5-29E8-4FF6-9513-BECAB7DE63C3}">
      <dsp:nvSpPr>
        <dsp:cNvPr id="0" name=""/>
        <dsp:cNvSpPr/>
      </dsp:nvSpPr>
      <dsp:spPr>
        <a:xfrm>
          <a:off x="2011680" y="2940601"/>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80274F-2895-4E67-987B-F9ACB4108D62}">
      <dsp:nvSpPr>
        <dsp:cNvPr id="0" name=""/>
        <dsp:cNvSpPr/>
      </dsp:nvSpPr>
      <dsp:spPr>
        <a:xfrm>
          <a:off x="2162556" y="29872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Observe participants’ non-verbal feedback and identify confusions and address the issue</a:t>
          </a:r>
          <a:endParaRPr lang="en-US" sz="2700" kern="1200" dirty="0"/>
        </a:p>
      </dsp:txBody>
      <dsp:txXfrm>
        <a:off x="2162556" y="2987278"/>
        <a:ext cx="7895844" cy="933524"/>
      </dsp:txXfrm>
    </dsp:sp>
    <dsp:sp modelId="{04448D8F-448E-46DB-B756-48713ACFE595}">
      <dsp:nvSpPr>
        <dsp:cNvPr id="0" name=""/>
        <dsp:cNvSpPr/>
      </dsp:nvSpPr>
      <dsp:spPr>
        <a:xfrm>
          <a:off x="2011680" y="3920802"/>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35B42-C6C2-4C72-BE8F-451A3104ECA7}">
      <dsp:nvSpPr>
        <dsp:cNvPr id="0" name=""/>
        <dsp:cNvSpPr/>
      </dsp:nvSpPr>
      <dsp:spPr>
        <a:xfrm>
          <a:off x="2162556" y="39674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Summarize key points of after every agenda item for clarity and build consensus</a:t>
          </a:r>
          <a:endParaRPr lang="en-US" sz="2700" kern="1200" dirty="0"/>
        </a:p>
      </dsp:txBody>
      <dsp:txXfrm>
        <a:off x="2162556" y="3967478"/>
        <a:ext cx="7895844" cy="933524"/>
      </dsp:txXfrm>
    </dsp:sp>
    <dsp:sp modelId="{78EB7174-AB87-4FB6-87D0-4E57E9B725D4}">
      <dsp:nvSpPr>
        <dsp:cNvPr id="0" name=""/>
        <dsp:cNvSpPr/>
      </dsp:nvSpPr>
      <dsp:spPr>
        <a:xfrm>
          <a:off x="2011680" y="4901003"/>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C02E62-6CD5-4678-8768-F044E227F31C}" type="slidenum">
              <a:rPr lang="en-US" smtClean="0"/>
              <a:t>‹#›</a:t>
            </a:fld>
            <a:endParaRPr lang="en-US"/>
          </a:p>
        </p:txBody>
      </p:sp>
    </p:spTree>
    <p:extLst>
      <p:ext uri="{BB962C8B-B14F-4D97-AF65-F5344CB8AC3E}">
        <p14:creationId xmlns:p14="http://schemas.microsoft.com/office/powerpoint/2010/main" val="143632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193854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47213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77927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8313BB7-AD8A-4914-8C0D-0082B129D884}" type="datetimeFigureOut">
              <a:rPr lang="en-US" smtClean="0"/>
              <a:t>4/15/2021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C02E62-6CD5-4678-8768-F044E227F31C}" type="slidenum">
              <a:rPr lang="en-US" smtClean="0"/>
              <a:t>‹#›</a:t>
            </a:fld>
            <a:endParaRPr lang="en-US"/>
          </a:p>
        </p:txBody>
      </p:sp>
    </p:spTree>
    <p:extLst>
      <p:ext uri="{BB962C8B-B14F-4D97-AF65-F5344CB8AC3E}">
        <p14:creationId xmlns:p14="http://schemas.microsoft.com/office/powerpoint/2010/main" val="5878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313BB7-AD8A-4914-8C0D-0082B129D88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135103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313BB7-AD8A-4914-8C0D-0082B129D88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311746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313BB7-AD8A-4914-8C0D-0082B129D88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48906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13BB7-AD8A-4914-8C0D-0082B129D88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18077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10917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t>4/15/2021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0153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313BB7-AD8A-4914-8C0D-0082B129D884}" type="datetimeFigureOut">
              <a:rPr lang="en-US" smtClean="0"/>
              <a:t>4/15/2021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C02E62-6CD5-4678-8768-F044E227F31C}" type="slidenum">
              <a:rPr lang="en-US" smtClean="0"/>
              <a:t>‹#›</a:t>
            </a:fld>
            <a:endParaRPr lang="en-US"/>
          </a:p>
        </p:txBody>
      </p:sp>
    </p:spTree>
    <p:extLst>
      <p:ext uri="{BB962C8B-B14F-4D97-AF65-F5344CB8AC3E}">
        <p14:creationId xmlns:p14="http://schemas.microsoft.com/office/powerpoint/2010/main" val="40681210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MEETINGS</a:t>
            </a:r>
            <a:endParaRPr lang="en-US" dirty="0"/>
          </a:p>
        </p:txBody>
      </p:sp>
    </p:spTree>
    <p:extLst>
      <p:ext uri="{BB962C8B-B14F-4D97-AF65-F5344CB8AC3E}">
        <p14:creationId xmlns:p14="http://schemas.microsoft.com/office/powerpoint/2010/main" val="423511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85186"/>
          </a:xfrm>
        </p:spPr>
        <p:txBody>
          <a:bodyPr>
            <a:normAutofit fontScale="90000"/>
          </a:bodyPr>
          <a:lstStyle/>
          <a:p>
            <a:r>
              <a:rPr lang="en-US" dirty="0" smtClean="0"/>
              <a:t>Organizing meetings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463326"/>
              </p:ext>
            </p:extLst>
          </p:nvPr>
        </p:nvGraphicFramePr>
        <p:xfrm>
          <a:off x="1069975" y="1204913"/>
          <a:ext cx="100584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77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37586"/>
          </a:xfrm>
        </p:spPr>
        <p:txBody>
          <a:bodyPr>
            <a:noAutofit/>
          </a:bodyPr>
          <a:lstStyle/>
          <a:p>
            <a:r>
              <a:rPr lang="en-US" sz="6000" dirty="0" smtClean="0"/>
              <a:t>Preparing agenda</a:t>
            </a:r>
            <a:endParaRPr lang="en-US" sz="6000" dirty="0"/>
          </a:p>
        </p:txBody>
      </p:sp>
      <p:sp>
        <p:nvSpPr>
          <p:cNvPr id="3" name="Content Placeholder 2"/>
          <p:cNvSpPr>
            <a:spLocks noGrp="1"/>
          </p:cNvSpPr>
          <p:nvPr>
            <p:ph idx="1"/>
          </p:nvPr>
        </p:nvSpPr>
        <p:spPr>
          <a:xfrm>
            <a:off x="1069848" y="2071255"/>
            <a:ext cx="10058400" cy="4786745"/>
          </a:xfrm>
        </p:spPr>
        <p:txBody>
          <a:bodyPr>
            <a:normAutofit/>
          </a:bodyPr>
          <a:lstStyle/>
          <a:p>
            <a:pPr algn="just"/>
            <a:r>
              <a:rPr lang="en-US" sz="3200" dirty="0" smtClean="0"/>
              <a:t>The agenda </a:t>
            </a:r>
            <a:r>
              <a:rPr lang="en-US" sz="3200" dirty="0" smtClean="0"/>
              <a:t>is</a:t>
            </a:r>
            <a:r>
              <a:rPr lang="en-US" sz="3200" dirty="0" smtClean="0"/>
              <a:t> </a:t>
            </a:r>
            <a:r>
              <a:rPr lang="en-US" sz="3200" dirty="0" smtClean="0"/>
              <a:t>provided by a superior, but in the form of vague instructions.</a:t>
            </a:r>
          </a:p>
          <a:p>
            <a:pPr algn="just"/>
            <a:r>
              <a:rPr lang="en-US" sz="3200" dirty="0" smtClean="0"/>
              <a:t>The concerned attendees are also consulted to suggest agenda items.</a:t>
            </a:r>
          </a:p>
          <a:p>
            <a:pPr algn="just"/>
            <a:r>
              <a:rPr lang="en-US" sz="3200" dirty="0" smtClean="0"/>
              <a:t>The concerned attendees are also contacted to decide for a suitable time.</a:t>
            </a:r>
            <a:endParaRPr lang="en-US" sz="3200" dirty="0"/>
          </a:p>
        </p:txBody>
      </p:sp>
    </p:spTree>
    <p:extLst>
      <p:ext uri="{BB962C8B-B14F-4D97-AF65-F5344CB8AC3E}">
        <p14:creationId xmlns:p14="http://schemas.microsoft.com/office/powerpoint/2010/main" val="38833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on the following message by a superior to develop the agenda</a:t>
            </a:r>
            <a:endParaRPr lang="en-US" dirty="0"/>
          </a:p>
        </p:txBody>
      </p:sp>
      <p:sp>
        <p:nvSpPr>
          <p:cNvPr id="3" name="Content Placeholder 2"/>
          <p:cNvSpPr>
            <a:spLocks noGrp="1"/>
          </p:cNvSpPr>
          <p:nvPr>
            <p:ph idx="1"/>
          </p:nvPr>
        </p:nvSpPr>
        <p:spPr>
          <a:xfrm>
            <a:off x="1069848" y="2410690"/>
            <a:ext cx="10058400" cy="3761509"/>
          </a:xfrm>
        </p:spPr>
        <p:txBody>
          <a:bodyPr>
            <a:normAutofit/>
          </a:bodyPr>
          <a:lstStyle/>
          <a:p>
            <a:pPr algn="just"/>
            <a:r>
              <a:rPr lang="en-US" sz="2400" dirty="0"/>
              <a:t>Hey Erik. Karin here. I just wanted to let you know that I'm going to be out of the office for about ten days and wanted to ask if you could organize a team meeting for the first week of next month. As well as our regular updates I'd like us to discuss the remodel of the Northlake store. We need to give input on which design we prefer. I'd also like us to decide if we need more money in our budget, so it would be good if you could invite Lauren to join us too. Thanks and let me know if you have any questions. You can call me on my cell. See you in two weeks. </a:t>
            </a:r>
          </a:p>
        </p:txBody>
      </p:sp>
    </p:spTree>
    <p:extLst>
      <p:ext uri="{BB962C8B-B14F-4D97-AF65-F5344CB8AC3E}">
        <p14:creationId xmlns:p14="http://schemas.microsoft.com/office/powerpoint/2010/main" val="345886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54459"/>
          </a:xfrm>
        </p:spPr>
        <p:txBody>
          <a:bodyPr>
            <a:noAutofit/>
          </a:bodyPr>
          <a:lstStyle/>
          <a:p>
            <a:r>
              <a:rPr lang="en-US" dirty="0"/>
              <a:t>Preparing agenda</a:t>
            </a:r>
          </a:p>
        </p:txBody>
      </p:sp>
      <p:sp>
        <p:nvSpPr>
          <p:cNvPr id="3" name="Content Placeholder 2"/>
          <p:cNvSpPr>
            <a:spLocks noGrp="1"/>
          </p:cNvSpPr>
          <p:nvPr>
            <p:ph idx="1"/>
          </p:nvPr>
        </p:nvSpPr>
        <p:spPr>
          <a:xfrm>
            <a:off x="1069848" y="1753323"/>
            <a:ext cx="10058400" cy="4828309"/>
          </a:xfrm>
        </p:spPr>
        <p:txBody>
          <a:bodyPr>
            <a:normAutofit/>
          </a:bodyPr>
          <a:lstStyle/>
          <a:p>
            <a:pPr algn="just"/>
            <a:r>
              <a:rPr lang="en-US" sz="2400" dirty="0" smtClean="0"/>
              <a:t>Agenda items must be clear.</a:t>
            </a:r>
          </a:p>
          <a:p>
            <a:pPr algn="just"/>
            <a:r>
              <a:rPr lang="en-US" sz="2400" dirty="0" smtClean="0"/>
              <a:t>The items must start with a nominalization (noun made from a verb) or a formal action verb, e.g. “Vote on Approval of Next Year’s Budget”.</a:t>
            </a:r>
          </a:p>
          <a:p>
            <a:pPr algn="just"/>
            <a:r>
              <a:rPr lang="en-US" sz="2400" dirty="0" smtClean="0"/>
              <a:t>In less formal team meetings, agenda item can be phrased as questions or statements, such as, “”Which design do we prefer?” or “Decide whether to request an increase in our marketing budget”.</a:t>
            </a:r>
          </a:p>
          <a:p>
            <a:pPr algn="just"/>
            <a:r>
              <a:rPr lang="en-US" sz="2400" dirty="0" smtClean="0"/>
              <a:t>The agenda item may also mention the name of the person responsible to brief about that particular item.</a:t>
            </a:r>
          </a:p>
          <a:p>
            <a:pPr algn="just"/>
            <a:r>
              <a:rPr lang="en-US" sz="2400" dirty="0" smtClean="0"/>
              <a:t>The last item is usually “New Business” or “Any other matter” to allow participants to discuss any other issue related to the purpose of the meeting.</a:t>
            </a:r>
            <a:endParaRPr lang="en-US" sz="2400" dirty="0"/>
          </a:p>
        </p:txBody>
      </p:sp>
    </p:spTree>
    <p:extLst>
      <p:ext uri="{BB962C8B-B14F-4D97-AF65-F5344CB8AC3E}">
        <p14:creationId xmlns:p14="http://schemas.microsoft.com/office/powerpoint/2010/main" val="139352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31817"/>
            <a:ext cx="9861388" cy="4904509"/>
          </a:xfrm>
        </p:spPr>
      </p:pic>
    </p:spTree>
    <p:extLst>
      <p:ext uri="{BB962C8B-B14F-4D97-AF65-F5344CB8AC3E}">
        <p14:creationId xmlns:p14="http://schemas.microsoft.com/office/powerpoint/2010/main" val="50201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95055"/>
            <a:ext cx="9598151" cy="3879271"/>
          </a:xfrm>
        </p:spPr>
      </p:pic>
    </p:spTree>
    <p:extLst>
      <p:ext uri="{BB962C8B-B14F-4D97-AF65-F5344CB8AC3E}">
        <p14:creationId xmlns:p14="http://schemas.microsoft.com/office/powerpoint/2010/main" val="395821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711" y="809146"/>
            <a:ext cx="10058400" cy="789709"/>
          </a:xfrm>
        </p:spPr>
        <p:txBody>
          <a:bodyPr>
            <a:noAutofit/>
          </a:bodyPr>
          <a:lstStyle/>
          <a:p>
            <a:r>
              <a:rPr lang="en-US" dirty="0" smtClean="0"/>
              <a:t>Communicating With attendees</a:t>
            </a:r>
            <a:endParaRPr lang="en-US" dirty="0"/>
          </a:p>
        </p:txBody>
      </p:sp>
      <p:sp>
        <p:nvSpPr>
          <p:cNvPr id="3" name="Content Placeholder 2"/>
          <p:cNvSpPr>
            <a:spLocks noGrp="1"/>
          </p:cNvSpPr>
          <p:nvPr>
            <p:ph idx="1"/>
          </p:nvPr>
        </p:nvSpPr>
        <p:spPr>
          <a:xfrm>
            <a:off x="1069848" y="2324048"/>
            <a:ext cx="10058400" cy="4994564"/>
          </a:xfrm>
        </p:spPr>
        <p:txBody>
          <a:bodyPr>
            <a:normAutofit/>
          </a:bodyPr>
          <a:lstStyle/>
          <a:p>
            <a:r>
              <a:rPr lang="en-US" sz="3200" dirty="0" smtClean="0"/>
              <a:t>Inquiring about availability</a:t>
            </a:r>
          </a:p>
          <a:p>
            <a:r>
              <a:rPr lang="en-US" sz="3200" dirty="0" smtClean="0"/>
              <a:t>Asking for agenda items</a:t>
            </a:r>
          </a:p>
          <a:p>
            <a:r>
              <a:rPr lang="en-US" sz="3200" dirty="0" smtClean="0"/>
              <a:t>Informing the concerned participant to come prepared if s/he requires to report about a matter or manage discussion about a matter</a:t>
            </a:r>
            <a:endParaRPr lang="en-US" sz="3200" dirty="0"/>
          </a:p>
        </p:txBody>
      </p:sp>
    </p:spTree>
    <p:extLst>
      <p:ext uri="{BB962C8B-B14F-4D97-AF65-F5344CB8AC3E}">
        <p14:creationId xmlns:p14="http://schemas.microsoft.com/office/powerpoint/2010/main" val="236942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3113"/>
          </a:xfrm>
        </p:spPr>
        <p:txBody>
          <a:bodyPr>
            <a:normAutofit fontScale="90000"/>
          </a:bodyPr>
          <a:lstStyle/>
          <a:p>
            <a:r>
              <a:rPr lang="en-US" dirty="0" smtClean="0"/>
              <a:t>Read some email message extracts and determine the writer’s purpose</a:t>
            </a:r>
            <a:endParaRPr lang="en-US" dirty="0"/>
          </a:p>
        </p:txBody>
      </p:sp>
      <p:sp>
        <p:nvSpPr>
          <p:cNvPr id="3" name="Content Placeholder 2"/>
          <p:cNvSpPr>
            <a:spLocks noGrp="1"/>
          </p:cNvSpPr>
          <p:nvPr>
            <p:ph idx="1"/>
          </p:nvPr>
        </p:nvSpPr>
        <p:spPr>
          <a:xfrm>
            <a:off x="1069848" y="2306782"/>
            <a:ext cx="10058400" cy="4551218"/>
          </a:xfrm>
        </p:spPr>
        <p:txBody>
          <a:bodyPr>
            <a:normAutofit/>
          </a:bodyPr>
          <a:lstStyle/>
          <a:p>
            <a:r>
              <a:rPr lang="en-US" sz="2400" dirty="0"/>
              <a:t>I need to schedule next month's team meeting. I'd like to set up a meeting for next week. </a:t>
            </a:r>
            <a:endParaRPr lang="en-US" sz="2400" dirty="0" smtClean="0"/>
          </a:p>
          <a:p>
            <a:r>
              <a:rPr lang="en-US" sz="2400" dirty="0" smtClean="0"/>
              <a:t>I'm </a:t>
            </a:r>
            <a:r>
              <a:rPr lang="en-US" sz="2400" dirty="0"/>
              <a:t>trying to arrange a meeting for sometime next week. I want to find a time for us to meet</a:t>
            </a:r>
            <a:r>
              <a:rPr lang="en-US" sz="2400" dirty="0" smtClean="0"/>
              <a:t>.</a:t>
            </a:r>
          </a:p>
          <a:p>
            <a:r>
              <a:rPr lang="en-US" sz="2400" dirty="0"/>
              <a:t>I'd like to propose Monday, May 2nd at 10 a.m. How about Thursday afternoon at 2:00? Would Wednesday at 9:00 work for everyone? </a:t>
            </a:r>
            <a:endParaRPr lang="en-US" sz="2400" dirty="0" smtClean="0"/>
          </a:p>
          <a:p>
            <a:r>
              <a:rPr lang="en-US" sz="2400" dirty="0"/>
              <a:t>Here are some options, let me know what you think. Which of these days and times work for you? Let me know which of these dates you prefer. </a:t>
            </a:r>
            <a:endParaRPr lang="en-US" sz="2400" dirty="0" smtClean="0"/>
          </a:p>
          <a:p>
            <a:r>
              <a:rPr lang="en-US" sz="2400" dirty="0"/>
              <a:t>Please let me know when you are available. When is a good time for you? Can you give me sometimes when you are free? </a:t>
            </a:r>
          </a:p>
        </p:txBody>
      </p:sp>
    </p:spTree>
    <p:extLst>
      <p:ext uri="{BB962C8B-B14F-4D97-AF65-F5344CB8AC3E}">
        <p14:creationId xmlns:p14="http://schemas.microsoft.com/office/powerpoint/2010/main" val="59228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62304"/>
            <a:ext cx="10058400" cy="457477"/>
          </a:xfrm>
        </p:spPr>
        <p:txBody>
          <a:bodyPr>
            <a:noAutofit/>
          </a:bodyPr>
          <a:lstStyle/>
          <a:p>
            <a:r>
              <a:rPr lang="en-US" dirty="0" smtClean="0"/>
              <a:t>Writing the meeting announcement email</a:t>
            </a:r>
            <a:endParaRPr lang="en-US" dirty="0"/>
          </a:p>
        </p:txBody>
      </p:sp>
      <p:sp>
        <p:nvSpPr>
          <p:cNvPr id="3" name="Content Placeholder 2"/>
          <p:cNvSpPr>
            <a:spLocks noGrp="1"/>
          </p:cNvSpPr>
          <p:nvPr>
            <p:ph idx="1"/>
          </p:nvPr>
        </p:nvSpPr>
        <p:spPr>
          <a:xfrm>
            <a:off x="1069848" y="2209800"/>
            <a:ext cx="10058400" cy="4648200"/>
          </a:xfrm>
        </p:spPr>
        <p:txBody>
          <a:bodyPr>
            <a:normAutofit/>
          </a:bodyPr>
          <a:lstStyle/>
          <a:p>
            <a:r>
              <a:rPr lang="en-US" sz="2400" dirty="0" smtClean="0"/>
              <a:t>Write a clear subject line.</a:t>
            </a:r>
          </a:p>
          <a:p>
            <a:r>
              <a:rPr lang="en-US" sz="2400" dirty="0" smtClean="0"/>
              <a:t>Greet the participants.</a:t>
            </a:r>
          </a:p>
          <a:p>
            <a:r>
              <a:rPr lang="en-US" sz="2400" dirty="0" smtClean="0"/>
              <a:t>Provide the details of the meeting (meeting name (if any), purpose, date, time, venue).</a:t>
            </a:r>
          </a:p>
          <a:p>
            <a:r>
              <a:rPr lang="en-US" sz="2400" dirty="0" smtClean="0"/>
              <a:t>Announce meeting agenda.</a:t>
            </a:r>
          </a:p>
          <a:p>
            <a:r>
              <a:rPr lang="en-US" sz="2400" dirty="0" smtClean="0"/>
              <a:t>Instruct participants about any research or preparation will be needed on their part. Also, mention names if necessary.</a:t>
            </a:r>
          </a:p>
          <a:p>
            <a:r>
              <a:rPr lang="en-US" sz="2400" dirty="0" smtClean="0"/>
              <a:t>End with a cordial statement.</a:t>
            </a:r>
          </a:p>
          <a:p>
            <a:endParaRPr lang="en-US" sz="2400" dirty="0"/>
          </a:p>
        </p:txBody>
      </p:sp>
    </p:spTree>
    <p:extLst>
      <p:ext uri="{BB962C8B-B14F-4D97-AF65-F5344CB8AC3E}">
        <p14:creationId xmlns:p14="http://schemas.microsoft.com/office/powerpoint/2010/main" val="332493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smtClean="0"/>
              <a:t>Sample email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218" y="1302327"/>
            <a:ext cx="10323030" cy="5371428"/>
          </a:xfrm>
        </p:spPr>
      </p:pic>
    </p:spTree>
    <p:extLst>
      <p:ext uri="{BB962C8B-B14F-4D97-AF65-F5344CB8AC3E}">
        <p14:creationId xmlns:p14="http://schemas.microsoft.com/office/powerpoint/2010/main" val="118217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business meeting?</a:t>
            </a:r>
            <a:endParaRPr lang="en-US" dirty="0"/>
          </a:p>
        </p:txBody>
      </p:sp>
      <p:sp>
        <p:nvSpPr>
          <p:cNvPr id="3" name="Content Placeholder 2"/>
          <p:cNvSpPr>
            <a:spLocks noGrp="1"/>
          </p:cNvSpPr>
          <p:nvPr>
            <p:ph idx="1"/>
          </p:nvPr>
        </p:nvSpPr>
        <p:spPr/>
        <p:txBody>
          <a:bodyPr/>
          <a:lstStyle/>
          <a:p>
            <a:pPr algn="just"/>
            <a:r>
              <a:rPr lang="en-US" sz="2800" dirty="0"/>
              <a:t>A </a:t>
            </a:r>
            <a:r>
              <a:rPr lang="en-US" sz="2800" b="1" dirty="0"/>
              <a:t>business meeting</a:t>
            </a:r>
            <a:r>
              <a:rPr lang="en-US" sz="2800" dirty="0"/>
              <a:t> is a gathering of two or more people for the purpose of making decisions or discussing </a:t>
            </a:r>
            <a:r>
              <a:rPr lang="en-US" sz="2800" b="1" dirty="0"/>
              <a:t>company</a:t>
            </a:r>
            <a:r>
              <a:rPr lang="en-US" sz="2800" dirty="0"/>
              <a:t> objectives and operations. </a:t>
            </a:r>
            <a:endParaRPr lang="en-US" sz="2800" dirty="0" smtClean="0"/>
          </a:p>
          <a:p>
            <a:pPr algn="just"/>
            <a:endParaRPr lang="en-US" sz="2800" dirty="0" smtClean="0"/>
          </a:p>
          <a:p>
            <a:pPr algn="just"/>
            <a:r>
              <a:rPr lang="en-US" sz="2800" b="1" dirty="0"/>
              <a:t>Business meetings</a:t>
            </a:r>
            <a:r>
              <a:rPr lang="en-US" sz="2800" dirty="0"/>
              <a:t> are generally conducted in person in an office, however with the rise of video conferencing technologies, participants can join a </a:t>
            </a:r>
            <a:r>
              <a:rPr lang="en-US" sz="2800" b="1" dirty="0"/>
              <a:t>business meeting</a:t>
            </a:r>
            <a:r>
              <a:rPr lang="en-US" sz="2800" dirty="0"/>
              <a:t> from anywhere. </a:t>
            </a:r>
          </a:p>
          <a:p>
            <a:endParaRPr lang="en-US" dirty="0"/>
          </a:p>
        </p:txBody>
      </p:sp>
    </p:spTree>
    <p:extLst>
      <p:ext uri="{BB962C8B-B14F-4D97-AF65-F5344CB8AC3E}">
        <p14:creationId xmlns:p14="http://schemas.microsoft.com/office/powerpoint/2010/main" val="187632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07440"/>
          </a:xfrm>
        </p:spPr>
        <p:txBody>
          <a:bodyPr>
            <a:noAutofit/>
          </a:bodyPr>
          <a:lstStyle/>
          <a:p>
            <a:r>
              <a:rPr lang="en-US" sz="6000" dirty="0" smtClean="0"/>
              <a:t>Sample email</a:t>
            </a:r>
            <a:endParaRPr lang="en-US" sz="6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2886"/>
          <a:stretch/>
        </p:blipFill>
        <p:spPr>
          <a:xfrm>
            <a:off x="1069848" y="1705970"/>
            <a:ext cx="10058400" cy="4981432"/>
          </a:xfrm>
        </p:spPr>
      </p:pic>
    </p:spTree>
    <p:extLst>
      <p:ext uri="{BB962C8B-B14F-4D97-AF65-F5344CB8AC3E}">
        <p14:creationId xmlns:p14="http://schemas.microsoft.com/office/powerpoint/2010/main" val="306499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93792"/>
          </a:xfrm>
        </p:spPr>
        <p:txBody>
          <a:bodyPr/>
          <a:lstStyle/>
          <a:p>
            <a:r>
              <a:rPr lang="en-US" dirty="0" smtClean="0"/>
              <a:t>Sample email</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 b="-1"/>
          <a:stretch/>
        </p:blipFill>
        <p:spPr>
          <a:xfrm>
            <a:off x="1371600" y="1815152"/>
            <a:ext cx="9490364" cy="4460956"/>
          </a:xfrm>
        </p:spPr>
      </p:pic>
    </p:spTree>
    <p:extLst>
      <p:ext uri="{BB962C8B-B14F-4D97-AF65-F5344CB8AC3E}">
        <p14:creationId xmlns:p14="http://schemas.microsoft.com/office/powerpoint/2010/main" val="121140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meeting announcements/agenda item calls</a:t>
            </a:r>
            <a:endParaRPr lang="en-US" dirty="0"/>
          </a:p>
        </p:txBody>
      </p:sp>
      <p:sp>
        <p:nvSpPr>
          <p:cNvPr id="3" name="Content Placeholder 2"/>
          <p:cNvSpPr>
            <a:spLocks noGrp="1"/>
          </p:cNvSpPr>
          <p:nvPr>
            <p:ph idx="1"/>
          </p:nvPr>
        </p:nvSpPr>
        <p:spPr>
          <a:xfrm>
            <a:off x="1069848" y="2785781"/>
            <a:ext cx="10058400" cy="2878040"/>
          </a:xfrm>
        </p:spPr>
        <p:txBody>
          <a:bodyPr>
            <a:normAutofit/>
          </a:bodyPr>
          <a:lstStyle/>
          <a:p>
            <a:r>
              <a:rPr lang="en-US" sz="2800" dirty="0" smtClean="0"/>
              <a:t>You can suggest agenda items.</a:t>
            </a:r>
          </a:p>
          <a:p>
            <a:r>
              <a:rPr lang="en-US" sz="2800" dirty="0" smtClean="0"/>
              <a:t>You can request for change of timings.</a:t>
            </a:r>
          </a:p>
          <a:p>
            <a:r>
              <a:rPr lang="en-US" sz="2800" dirty="0" smtClean="0"/>
              <a:t>You can apologize for not being able to </a:t>
            </a:r>
            <a:r>
              <a:rPr lang="en-US" sz="2800" dirty="0" smtClean="0"/>
              <a:t>attend, but </a:t>
            </a:r>
            <a:r>
              <a:rPr lang="en-US" sz="2800" dirty="0" smtClean="0"/>
              <a:t>in this case mention your genuine reason.</a:t>
            </a:r>
            <a:endParaRPr lang="en-US" sz="2800" dirty="0"/>
          </a:p>
        </p:txBody>
      </p:sp>
    </p:spTree>
    <p:extLst>
      <p:ext uri="{BB962C8B-B14F-4D97-AF65-F5344CB8AC3E}">
        <p14:creationId xmlns:p14="http://schemas.microsoft.com/office/powerpoint/2010/main" val="30333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these responses and identify their purpose</a:t>
            </a:r>
            <a:endParaRPr lang="en-US" dirty="0"/>
          </a:p>
        </p:txBody>
      </p:sp>
      <p:sp>
        <p:nvSpPr>
          <p:cNvPr id="3" name="Content Placeholder 2"/>
          <p:cNvSpPr>
            <a:spLocks noGrp="1"/>
          </p:cNvSpPr>
          <p:nvPr>
            <p:ph idx="1"/>
          </p:nvPr>
        </p:nvSpPr>
        <p:spPr>
          <a:xfrm>
            <a:off x="1069848" y="2503545"/>
            <a:ext cx="10058400" cy="4050792"/>
          </a:xfrm>
        </p:spPr>
        <p:txBody>
          <a:bodyPr/>
          <a:lstStyle/>
          <a:p>
            <a:r>
              <a:rPr lang="en-US" dirty="0"/>
              <a:t>Hi Karen, I'd like to add some time to talk about the new store. We probably need about 15 minutes. </a:t>
            </a:r>
            <a:endParaRPr lang="en-US" dirty="0" smtClean="0"/>
          </a:p>
          <a:p>
            <a:r>
              <a:rPr lang="en-US" dirty="0"/>
              <a:t>Hi, Karen. I would like to add an item to the agenda. I think we need to discuss next month's advertising campaign. I'm not sure how long we need, but I think it's important. </a:t>
            </a:r>
            <a:endParaRPr lang="en-US" dirty="0" smtClean="0"/>
          </a:p>
          <a:p>
            <a:r>
              <a:rPr lang="en-US" dirty="0" smtClean="0"/>
              <a:t>Dear </a:t>
            </a:r>
            <a:r>
              <a:rPr lang="en-US" dirty="0"/>
              <a:t>Lauren, I am writing to let you know that I am unable to attend next week's meeting</a:t>
            </a:r>
            <a:r>
              <a:rPr lang="en-US" dirty="0" smtClean="0"/>
              <a:t>. </a:t>
            </a:r>
            <a:r>
              <a:rPr lang="en-US" dirty="0"/>
              <a:t>I have a previously scheduled appointment on that </a:t>
            </a:r>
            <a:r>
              <a:rPr lang="en-US" dirty="0" smtClean="0"/>
              <a:t>day.</a:t>
            </a:r>
          </a:p>
          <a:p>
            <a:r>
              <a:rPr lang="en-US" dirty="0"/>
              <a:t>Dear Lauren, I'm writing to inform you that unfortunately, I am unable to attend next week's meeting. I'm going to be out of the office on Monday. I'm on vacation all next week. My apologies. I'm sorry for any inconvenience. </a:t>
            </a:r>
          </a:p>
        </p:txBody>
      </p:sp>
    </p:spTree>
    <p:extLst>
      <p:ext uri="{BB962C8B-B14F-4D97-AF65-F5344CB8AC3E}">
        <p14:creationId xmlns:p14="http://schemas.microsoft.com/office/powerpoint/2010/main" val="1263032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8313"/>
          </a:xfrm>
        </p:spPr>
        <p:txBody>
          <a:bodyPr>
            <a:normAutofit fontScale="90000"/>
          </a:bodyPr>
          <a:lstStyle/>
          <a:p>
            <a:r>
              <a:rPr lang="en-US" dirty="0" smtClean="0"/>
              <a:t>Participating in meetings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5882260"/>
              </p:ext>
            </p:extLst>
          </p:nvPr>
        </p:nvGraphicFramePr>
        <p:xfrm>
          <a:off x="1069975" y="1330325"/>
          <a:ext cx="10058400" cy="4841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74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71332"/>
          </a:xfrm>
        </p:spPr>
        <p:txBody>
          <a:bodyPr>
            <a:normAutofit fontScale="90000"/>
          </a:bodyPr>
          <a:lstStyle/>
          <a:p>
            <a:r>
              <a:rPr lang="en-US" dirty="0"/>
              <a:t>Participating in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6166636"/>
              </p:ext>
            </p:extLst>
          </p:nvPr>
        </p:nvGraphicFramePr>
        <p:xfrm>
          <a:off x="1069975" y="1385888"/>
          <a:ext cx="10058400" cy="478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82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18932"/>
          </a:xfrm>
        </p:spPr>
        <p:txBody>
          <a:bodyPr>
            <a:normAutofit fontScale="90000"/>
          </a:bodyPr>
          <a:lstStyle/>
          <a:p>
            <a:r>
              <a:rPr lang="en-US" dirty="0" smtClean="0"/>
              <a:t>Chairing a meeting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8719029"/>
              </p:ext>
            </p:extLst>
          </p:nvPr>
        </p:nvGraphicFramePr>
        <p:xfrm>
          <a:off x="1069975" y="1025525"/>
          <a:ext cx="10058400" cy="514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6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05077"/>
          </a:xfrm>
        </p:spPr>
        <p:txBody>
          <a:bodyPr>
            <a:normAutofit fontScale="90000"/>
          </a:bodyPr>
          <a:lstStyle/>
          <a:p>
            <a:r>
              <a:rPr lang="en-US" dirty="0"/>
              <a:t>Chairing a meeting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413434"/>
              </p:ext>
            </p:extLst>
          </p:nvPr>
        </p:nvGraphicFramePr>
        <p:xfrm>
          <a:off x="1069975" y="1219200"/>
          <a:ext cx="10058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3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249659"/>
          </a:xfrm>
        </p:spPr>
        <p:txBody>
          <a:bodyPr>
            <a:normAutofit fontScale="90000"/>
          </a:bodyPr>
          <a:lstStyle/>
          <a:p>
            <a:r>
              <a:rPr lang="en-US" dirty="0"/>
              <a:t>Chairing a meeting</a:t>
            </a:r>
          </a:p>
        </p:txBody>
      </p:sp>
      <p:sp>
        <p:nvSpPr>
          <p:cNvPr id="3" name="Content Placeholder 2"/>
          <p:cNvSpPr>
            <a:spLocks noGrp="1"/>
          </p:cNvSpPr>
          <p:nvPr>
            <p:ph idx="1"/>
          </p:nvPr>
        </p:nvSpPr>
        <p:spPr>
          <a:xfrm>
            <a:off x="1069848" y="1205345"/>
            <a:ext cx="10058400" cy="4966855"/>
          </a:xfrm>
        </p:spPr>
        <p:txBody>
          <a:bodyPr/>
          <a:lstStyle/>
          <a:p>
            <a:r>
              <a:rPr lang="en-US" dirty="0" smtClean="0"/>
              <a:t>For difficult participants, keep calm and don’t lose your composure. Deal with them professionally. </a:t>
            </a:r>
            <a:endParaRPr lang="en-US" dirty="0"/>
          </a:p>
          <a:p>
            <a:r>
              <a:rPr lang="en-US" dirty="0" smtClean="0"/>
              <a:t>Use the agenda items to keep everyone focused and avoid distractions.</a:t>
            </a:r>
          </a:p>
          <a:p>
            <a:r>
              <a:rPr lang="en-US" dirty="0" smtClean="0"/>
              <a:t>Be fair and a good role-model by demonstrating work ethic.</a:t>
            </a:r>
          </a:p>
          <a:p>
            <a:r>
              <a:rPr lang="en-US" dirty="0" smtClean="0"/>
              <a:t>Recognize contributors by valuing their insights.</a:t>
            </a:r>
          </a:p>
          <a:p>
            <a:r>
              <a:rPr lang="en-US" dirty="0" smtClean="0"/>
              <a:t>Maintain high standards regarding discussions.</a:t>
            </a:r>
          </a:p>
          <a:p>
            <a:r>
              <a:rPr lang="en-US" dirty="0" smtClean="0"/>
              <a:t>Maintain discipline by requesting participants to avoid cell phones or talking to each other.</a:t>
            </a:r>
          </a:p>
          <a:p>
            <a:r>
              <a:rPr lang="en-US" dirty="0" smtClean="0"/>
              <a:t>End on time.</a:t>
            </a:r>
          </a:p>
          <a:p>
            <a:r>
              <a:rPr lang="en-US" dirty="0" smtClean="0"/>
              <a:t>End with a summary of decisions and actions items. </a:t>
            </a:r>
            <a:endParaRPr lang="en-US" dirty="0"/>
          </a:p>
        </p:txBody>
      </p:sp>
    </p:spTree>
    <p:extLst>
      <p:ext uri="{BB962C8B-B14F-4D97-AF65-F5344CB8AC3E}">
        <p14:creationId xmlns:p14="http://schemas.microsoft.com/office/powerpoint/2010/main" val="159604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Meeting-key components</a:t>
            </a:r>
            <a:endParaRPr lang="en-US" dirty="0"/>
          </a:p>
        </p:txBody>
      </p:sp>
      <p:sp>
        <p:nvSpPr>
          <p:cNvPr id="3" name="Content Placeholder 2"/>
          <p:cNvSpPr>
            <a:spLocks noGrp="1"/>
          </p:cNvSpPr>
          <p:nvPr>
            <p:ph idx="1"/>
          </p:nvPr>
        </p:nvSpPr>
        <p:spPr/>
        <p:txBody>
          <a:bodyPr>
            <a:normAutofit/>
          </a:bodyPr>
          <a:lstStyle/>
          <a:p>
            <a:pPr algn="just"/>
            <a:r>
              <a:rPr lang="en-US" sz="2400" dirty="0" smtClean="0">
                <a:solidFill>
                  <a:srgbClr val="FF0000"/>
                </a:solidFill>
              </a:rPr>
              <a:t>Agenda: </a:t>
            </a:r>
            <a:r>
              <a:rPr lang="en-US" sz="2400" dirty="0" smtClean="0"/>
              <a:t>This </a:t>
            </a:r>
            <a:r>
              <a:rPr lang="en-US" sz="2400" dirty="0"/>
              <a:t>is the plan for the order of things to talk about at that meeting</a:t>
            </a:r>
            <a:r>
              <a:rPr lang="en-US" sz="2400" dirty="0" smtClean="0"/>
              <a:t>.</a:t>
            </a:r>
          </a:p>
          <a:p>
            <a:pPr algn="just"/>
            <a:r>
              <a:rPr lang="en-US" sz="2400" dirty="0" smtClean="0">
                <a:solidFill>
                  <a:srgbClr val="FF0000"/>
                </a:solidFill>
              </a:rPr>
              <a:t>Item: </a:t>
            </a:r>
            <a:r>
              <a:rPr lang="en-US" sz="2400" dirty="0" smtClean="0"/>
              <a:t>Each </a:t>
            </a:r>
            <a:r>
              <a:rPr lang="en-US" sz="2400" dirty="0"/>
              <a:t>part of the agenda is called an item. </a:t>
            </a:r>
            <a:endParaRPr lang="en-US" sz="2400" dirty="0" smtClean="0"/>
          </a:p>
          <a:p>
            <a:pPr algn="just"/>
            <a:r>
              <a:rPr lang="en-US" sz="2400" dirty="0" smtClean="0">
                <a:solidFill>
                  <a:srgbClr val="FF0000"/>
                </a:solidFill>
              </a:rPr>
              <a:t>Action Item: </a:t>
            </a:r>
            <a:r>
              <a:rPr lang="en-US" sz="2400" dirty="0" smtClean="0"/>
              <a:t>If </a:t>
            </a:r>
            <a:r>
              <a:rPr lang="en-US" sz="2400" dirty="0"/>
              <a:t>someone needs to do something after the meeting it's often called an action item. </a:t>
            </a:r>
            <a:endParaRPr lang="en-US" sz="2400" dirty="0" smtClean="0"/>
          </a:p>
          <a:p>
            <a:pPr algn="just"/>
            <a:r>
              <a:rPr lang="en-US" sz="2400" dirty="0" smtClean="0">
                <a:solidFill>
                  <a:srgbClr val="FF0000"/>
                </a:solidFill>
              </a:rPr>
              <a:t>Chair: </a:t>
            </a:r>
            <a:r>
              <a:rPr lang="en-US" sz="2400" dirty="0" smtClean="0"/>
              <a:t>The </a:t>
            </a:r>
            <a:r>
              <a:rPr lang="en-US" sz="2400" dirty="0"/>
              <a:t>person who is in charge of a meeting is called the Leader, the Lead or sometimes the Chair. The Leader runs or leads the meeting. </a:t>
            </a:r>
            <a:endParaRPr lang="en-US" sz="2400" dirty="0" smtClean="0"/>
          </a:p>
          <a:p>
            <a:pPr algn="just"/>
            <a:r>
              <a:rPr lang="en-US" sz="2400" dirty="0" smtClean="0">
                <a:solidFill>
                  <a:srgbClr val="FF0000"/>
                </a:solidFill>
              </a:rPr>
              <a:t>Minutes:</a:t>
            </a:r>
            <a:r>
              <a:rPr lang="en-US" sz="2400" dirty="0" smtClean="0"/>
              <a:t> The written summary </a:t>
            </a:r>
            <a:r>
              <a:rPr lang="en-US" sz="2400" dirty="0"/>
              <a:t>of what was discussed and what was </a:t>
            </a:r>
            <a:r>
              <a:rPr lang="en-US" sz="2400" dirty="0" smtClean="0"/>
              <a:t>decided in the meeting is called the minutes of the meeting.</a:t>
            </a:r>
            <a:endParaRPr lang="en-US" sz="2400" dirty="0"/>
          </a:p>
        </p:txBody>
      </p:sp>
    </p:spTree>
    <p:extLst>
      <p:ext uri="{BB962C8B-B14F-4D97-AF65-F5344CB8AC3E}">
        <p14:creationId xmlns:p14="http://schemas.microsoft.com/office/powerpoint/2010/main" val="175915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498486"/>
            <a:ext cx="10058400" cy="360495"/>
          </a:xfrm>
        </p:spPr>
        <p:txBody>
          <a:bodyPr>
            <a:normAutofit fontScale="90000"/>
          </a:bodyPr>
          <a:lstStyle/>
          <a:p>
            <a:r>
              <a:rPr lang="en-US" dirty="0" smtClean="0"/>
              <a:t/>
            </a:r>
            <a:br>
              <a:rPr lang="en-US" dirty="0" smtClean="0"/>
            </a:br>
            <a:r>
              <a:rPr lang="en-US" dirty="0" smtClean="0"/>
              <a:t>Types of meetings (Internal office meetings)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3925842"/>
              </p:ext>
            </p:extLst>
          </p:nvPr>
        </p:nvGraphicFramePr>
        <p:xfrm>
          <a:off x="1069975" y="1246908"/>
          <a:ext cx="10058400" cy="5399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08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meetings (Internal office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0459443"/>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41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62277"/>
          </a:xfrm>
        </p:spPr>
        <p:txBody>
          <a:bodyPr>
            <a:normAutofit fontScale="90000"/>
          </a:bodyPr>
          <a:lstStyle/>
          <a:p>
            <a:r>
              <a:rPr lang="en-US" dirty="0" smtClean="0"/>
              <a:t>Identify the type of the meeting</a:t>
            </a:r>
            <a:endParaRPr lang="en-US" dirty="0"/>
          </a:p>
        </p:txBody>
      </p:sp>
      <p:sp>
        <p:nvSpPr>
          <p:cNvPr id="5" name="Content Placeholder 4"/>
          <p:cNvSpPr>
            <a:spLocks noGrp="1"/>
          </p:cNvSpPr>
          <p:nvPr>
            <p:ph idx="1"/>
          </p:nvPr>
        </p:nvSpPr>
        <p:spPr>
          <a:xfrm>
            <a:off x="1069848" y="1440873"/>
            <a:ext cx="10058400" cy="4731327"/>
          </a:xfrm>
        </p:spPr>
        <p:txBody>
          <a:bodyPr>
            <a:normAutofit/>
          </a:bodyPr>
          <a:lstStyle/>
          <a:p>
            <a:pPr algn="just"/>
            <a:r>
              <a:rPr lang="en-US" sz="2800" dirty="0"/>
              <a:t>You work for a small coffee shop company with a few coffee shops in town. You would like to add some food. You want to get some ideas from your </a:t>
            </a:r>
            <a:r>
              <a:rPr lang="en-US" sz="2800" dirty="0" smtClean="0"/>
              <a:t>team.</a:t>
            </a:r>
          </a:p>
          <a:p>
            <a:pPr algn="just"/>
            <a:r>
              <a:rPr lang="en-US" sz="2800" dirty="0"/>
              <a:t>You've just reorganized the management team in your organization and you want to explain it to your department. </a:t>
            </a:r>
            <a:endParaRPr lang="en-US" sz="2800" dirty="0" smtClean="0"/>
          </a:p>
          <a:p>
            <a:pPr algn="just"/>
            <a:r>
              <a:rPr lang="en-US" sz="2800" dirty="0"/>
              <a:t>You want to select a new software program for your design team</a:t>
            </a:r>
            <a:r>
              <a:rPr lang="en-US" sz="2800" dirty="0" smtClean="0"/>
              <a:t>.</a:t>
            </a:r>
          </a:p>
          <a:p>
            <a:pPr algn="just"/>
            <a:r>
              <a:rPr lang="en-US" sz="2800" dirty="0"/>
              <a:t>Y</a:t>
            </a:r>
            <a:r>
              <a:rPr lang="en-US" sz="2800" dirty="0" smtClean="0"/>
              <a:t>our </a:t>
            </a:r>
            <a:r>
              <a:rPr lang="en-US" sz="2800" dirty="0"/>
              <a:t>international sales team needs to have its monthly meeting. </a:t>
            </a:r>
          </a:p>
        </p:txBody>
      </p:sp>
    </p:spTree>
    <p:extLst>
      <p:ext uri="{BB962C8B-B14F-4D97-AF65-F5344CB8AC3E}">
        <p14:creationId xmlns:p14="http://schemas.microsoft.com/office/powerpoint/2010/main" val="195289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89599"/>
            <a:ext cx="10058400" cy="596023"/>
          </a:xfrm>
        </p:spPr>
        <p:txBody>
          <a:bodyPr>
            <a:noAutofit/>
          </a:bodyPr>
          <a:lstStyle/>
          <a:p>
            <a:r>
              <a:rPr lang="en-US" sz="4800" dirty="0" smtClean="0"/>
              <a:t>From a participant’s response, identify the issues with the meeting.</a:t>
            </a:r>
            <a:endParaRPr lang="en-US" sz="4800" dirty="0"/>
          </a:p>
        </p:txBody>
      </p:sp>
      <p:sp>
        <p:nvSpPr>
          <p:cNvPr id="3" name="Content Placeholder 2"/>
          <p:cNvSpPr>
            <a:spLocks noGrp="1"/>
          </p:cNvSpPr>
          <p:nvPr>
            <p:ph idx="1"/>
          </p:nvPr>
        </p:nvSpPr>
        <p:spPr>
          <a:xfrm>
            <a:off x="1069848" y="2445327"/>
            <a:ext cx="10058400" cy="4412673"/>
          </a:xfrm>
        </p:spPr>
        <p:txBody>
          <a:bodyPr>
            <a:normAutofit/>
          </a:bodyPr>
          <a:lstStyle/>
          <a:p>
            <a:pPr algn="just"/>
            <a:r>
              <a:rPr lang="en-US" sz="2400" dirty="0"/>
              <a:t>We didn't start for 20 minutes because people were just chatting and then the meeting went on for an extra hour. One of the participants wouldn't shut up. No-one else was able to speak. I didn't really know what we were supposed to be talking about, and at the end I didn't know what we had decided. I felt it was a complete waste of time. I came prepared because I had read the documents that we were supposed to discuss, but it was really clear that a lot of other people at the meeting hadn't read them. Some of them didn't even bring the documents at the meeting. I felt so frustrated. </a:t>
            </a:r>
          </a:p>
        </p:txBody>
      </p:sp>
    </p:spTree>
    <p:extLst>
      <p:ext uri="{BB962C8B-B14F-4D97-AF65-F5344CB8AC3E}">
        <p14:creationId xmlns:p14="http://schemas.microsoft.com/office/powerpoint/2010/main" val="248076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 participant’s response, identify the issues with the meeting.</a:t>
            </a:r>
          </a:p>
        </p:txBody>
      </p:sp>
      <p:sp>
        <p:nvSpPr>
          <p:cNvPr id="3" name="Content Placeholder 2"/>
          <p:cNvSpPr>
            <a:spLocks noGrp="1"/>
          </p:cNvSpPr>
          <p:nvPr>
            <p:ph idx="1"/>
          </p:nvPr>
        </p:nvSpPr>
        <p:spPr>
          <a:xfrm>
            <a:off x="1069848" y="2535382"/>
            <a:ext cx="10058400" cy="3636818"/>
          </a:xfrm>
        </p:spPr>
        <p:txBody>
          <a:bodyPr>
            <a:normAutofit/>
          </a:bodyPr>
          <a:lstStyle/>
          <a:p>
            <a:pPr algn="just"/>
            <a:r>
              <a:rPr lang="en-US" sz="2800" dirty="0"/>
              <a:t>I wanted to contribute because I thought I had a few good ideas, but I didn't feel comfortable giving my opinion, so I just kept quiet. The meeting room was small so we were all sitting really close together. There was also construction work going on outside so it was hard to hear.</a:t>
            </a:r>
          </a:p>
        </p:txBody>
      </p:sp>
    </p:spTree>
    <p:extLst>
      <p:ext uri="{BB962C8B-B14F-4D97-AF65-F5344CB8AC3E}">
        <p14:creationId xmlns:p14="http://schemas.microsoft.com/office/powerpoint/2010/main" val="205241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smtClean="0"/>
              <a:t>Essentials of a successful meeting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94112502"/>
              </p:ext>
            </p:extLst>
          </p:nvPr>
        </p:nvGraphicFramePr>
        <p:xfrm>
          <a:off x="1069975" y="1301750"/>
          <a:ext cx="10058400" cy="48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5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6637</TotalTime>
  <Words>1521</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Rockwell</vt:lpstr>
      <vt:lpstr>Rockwell Condensed</vt:lpstr>
      <vt:lpstr>Wingdings</vt:lpstr>
      <vt:lpstr>Wood Type</vt:lpstr>
      <vt:lpstr>BUSINESS MEETINGS</vt:lpstr>
      <vt:lpstr>What is a business meeting?</vt:lpstr>
      <vt:lpstr>Business Meeting-key components</vt:lpstr>
      <vt:lpstr> Types of meetings (Internal office meetings)</vt:lpstr>
      <vt:lpstr>Types of meetings (Internal office meetings)</vt:lpstr>
      <vt:lpstr>Identify the type of the meeting</vt:lpstr>
      <vt:lpstr>From a participant’s response, identify the issues with the meeting.</vt:lpstr>
      <vt:lpstr>From a participant’s response, identify the issues with the meeting.</vt:lpstr>
      <vt:lpstr>Essentials of a successful meeting</vt:lpstr>
      <vt:lpstr>Organizing meetings</vt:lpstr>
      <vt:lpstr>Preparing agenda</vt:lpstr>
      <vt:lpstr>Work on the following message by a superior to develop the agenda</vt:lpstr>
      <vt:lpstr>Preparing agenda</vt:lpstr>
      <vt:lpstr>Sample agenda</vt:lpstr>
      <vt:lpstr>Sample agenda</vt:lpstr>
      <vt:lpstr>Communicating With attendees</vt:lpstr>
      <vt:lpstr>Read some email message extracts and determine the writer’s purpose</vt:lpstr>
      <vt:lpstr>Writing the meeting announcement email</vt:lpstr>
      <vt:lpstr>Sample email</vt:lpstr>
      <vt:lpstr>Sample email</vt:lpstr>
      <vt:lpstr>Sample email</vt:lpstr>
      <vt:lpstr>Responding to meeting announcements/agenda item calls</vt:lpstr>
      <vt:lpstr>Read these responses and identify their purpose</vt:lpstr>
      <vt:lpstr>Participating in meetings</vt:lpstr>
      <vt:lpstr>Participating in meetings</vt:lpstr>
      <vt:lpstr>Chairing a meeting</vt:lpstr>
      <vt:lpstr>Chairing a meeting</vt:lpstr>
      <vt:lpstr>Chairing a meeting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MEETINGS</dc:title>
  <dc:creator>Sameera Sultan</dc:creator>
  <cp:lastModifiedBy>fast</cp:lastModifiedBy>
  <cp:revision>40</cp:revision>
  <dcterms:created xsi:type="dcterms:W3CDTF">2021-04-07T08:05:03Z</dcterms:created>
  <dcterms:modified xsi:type="dcterms:W3CDTF">2021-04-19T16:56:20Z</dcterms:modified>
</cp:coreProperties>
</file>