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257922F-693D-4E93-8816-17CF0277D24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7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7922F-693D-4E93-8816-17CF0277D24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646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7922F-693D-4E93-8816-17CF0277D24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26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D597-61A4-82FF-5BF2-EC55A93FBAE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BF013-6507-9C88-220A-33672243311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5E560-D0D5-0ADF-0CC9-8390FC1F8E0B}"/>
              </a:ext>
            </a:extLst>
          </p:cNvPr>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a:extLst>
              <a:ext uri="{FF2B5EF4-FFF2-40B4-BE49-F238E27FC236}">
                <a16:creationId xmlns:a16="http://schemas.microsoft.com/office/drawing/2014/main" id="{20713AA2-78F0-8707-42D5-16FBE34EF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8844E-692D-E230-7F33-1C03EE8203C4}"/>
              </a:ext>
            </a:extLst>
          </p:cNvPr>
          <p:cNvSpPr>
            <a:spLocks noGrp="1"/>
          </p:cNvSpPr>
          <p:nvPr>
            <p:ph type="sldNum" sz="quarter" idx="12"/>
          </p:nvPr>
        </p:nvSpPr>
        <p:spPr/>
        <p:txBody>
          <a:bodyPr/>
          <a:lstStyle/>
          <a:p>
            <a:fld id="{3257922F-693D-4E93-8816-17CF0277D244}" type="slidenum">
              <a:rPr lang="en-IN" smtClean="0"/>
              <a:t>‹#›</a:t>
            </a:fld>
            <a:endParaRPr lang="en-IN"/>
          </a:p>
        </p:txBody>
      </p:sp>
    </p:spTree>
    <p:extLst>
      <p:ext uri="{BB962C8B-B14F-4D97-AF65-F5344CB8AC3E}">
        <p14:creationId xmlns:p14="http://schemas.microsoft.com/office/powerpoint/2010/main" val="368189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7922F-693D-4E93-8816-17CF0277D24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27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41A5B-FE67-457C-965D-C3B24E20A533}"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7922F-693D-4E93-8816-17CF0277D24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35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C41A5B-FE67-457C-965D-C3B24E20A53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7922F-693D-4E93-8816-17CF0277D24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13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41A5B-FE67-457C-965D-C3B24E20A533}"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57922F-693D-4E93-8816-17CF0277D24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0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C41A5B-FE67-457C-965D-C3B24E20A533}"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57922F-693D-4E93-8816-17CF0277D24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97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41A5B-FE67-457C-965D-C3B24E20A533}"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57922F-693D-4E93-8816-17CF0277D244}" type="slidenum">
              <a:rPr lang="en-IN" smtClean="0"/>
              <a:t>‹#›</a:t>
            </a:fld>
            <a:endParaRPr lang="en-IN"/>
          </a:p>
        </p:txBody>
      </p:sp>
    </p:spTree>
    <p:extLst>
      <p:ext uri="{BB962C8B-B14F-4D97-AF65-F5344CB8AC3E}">
        <p14:creationId xmlns:p14="http://schemas.microsoft.com/office/powerpoint/2010/main" val="342396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C41A5B-FE67-457C-965D-C3B24E20A533}"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7922F-693D-4E93-8816-17CF0277D24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3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C41A5B-FE67-457C-965D-C3B24E20A533}" type="datetimeFigureOut">
              <a:rPr lang="en-IN" smtClean="0"/>
              <a:t>18-06-2024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257922F-693D-4E93-8816-17CF0277D24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49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C41A5B-FE67-457C-965D-C3B24E20A533}" type="datetimeFigureOut">
              <a:rPr lang="en-IN" smtClean="0"/>
              <a:t>18-06-2024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57922F-693D-4E93-8816-17CF0277D24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1788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2F39-F047-08EB-B501-6B9154BBC506}"/>
              </a:ext>
            </a:extLst>
          </p:cNvPr>
          <p:cNvSpPr>
            <a:spLocks noGrp="1"/>
          </p:cNvSpPr>
          <p:nvPr>
            <p:ph type="ctrTitle"/>
          </p:nvPr>
        </p:nvSpPr>
        <p:spPr/>
        <p:txBody>
          <a:bodyPr>
            <a:normAutofit fontScale="90000"/>
          </a:bodyPr>
          <a:lstStyle/>
          <a:p>
            <a:r>
              <a:rPr lang="en-US" dirty="0"/>
              <a:t>Design and </a:t>
            </a:r>
            <a:r>
              <a:rPr lang="en-US" dirty="0">
                <a:latin typeface="Times New Roman" panose="02020603050405020304" pitchFamily="18" charset="0"/>
                <a:cs typeface="Times New Roman" panose="02020603050405020304" pitchFamily="18" charset="0"/>
              </a:rPr>
              <a:t>Implementation of a Miniature Programming Language Compiler</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2D986F-F9F3-A75F-408E-E7B16833B3F1}"/>
              </a:ext>
            </a:extLst>
          </p:cNvPr>
          <p:cNvSpPr>
            <a:spLocks noGrp="1"/>
          </p:cNvSpPr>
          <p:nvPr>
            <p:ph type="subTitle" idx="1"/>
          </p:nvPr>
        </p:nvSpPr>
        <p:spPr>
          <a:xfrm>
            <a:off x="9652769" y="4108719"/>
            <a:ext cx="1849420" cy="977621"/>
          </a:xfrm>
        </p:spPr>
        <p:txBody>
          <a:bodyPr>
            <a:normAutofit/>
          </a:bodyPr>
          <a:lstStyle/>
          <a:p>
            <a:r>
              <a:rPr lang="en-IN" dirty="0"/>
              <a:t>Syed Tausif A</a:t>
            </a:r>
          </a:p>
          <a:p>
            <a:r>
              <a:rPr lang="en-IN" dirty="0"/>
              <a:t>192021017</a:t>
            </a:r>
          </a:p>
        </p:txBody>
      </p:sp>
    </p:spTree>
    <p:extLst>
      <p:ext uri="{BB962C8B-B14F-4D97-AF65-F5344CB8AC3E}">
        <p14:creationId xmlns:p14="http://schemas.microsoft.com/office/powerpoint/2010/main" val="403872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B06F-729F-7BB2-F145-596E8CA813C1}"/>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4ADF566B-100F-5F0F-6028-1E38C3AEA52D}"/>
              </a:ext>
            </a:extLst>
          </p:cNvPr>
          <p:cNvSpPr>
            <a:spLocks noGrp="1"/>
          </p:cNvSpPr>
          <p:nvPr>
            <p:ph type="body" idx="1"/>
          </p:nvPr>
        </p:nvSpPr>
        <p:spPr/>
        <p:txBody>
          <a:bodyPr/>
          <a:lstStyle/>
          <a:p>
            <a:r>
              <a:rPr lang="en-US"/>
              <a:t>The project successfully achieved its goal of developing a fully functional compiler for a miniature programming language. By covering all essential phases of compiler construction—from lexical analysis to code generation and execution—it provided a comprehensive learning experience in both theoretical and practical aspects of compiler design.</a:t>
            </a:r>
            <a:endParaRPr lang="en-IN"/>
          </a:p>
        </p:txBody>
      </p:sp>
    </p:spTree>
    <p:extLst>
      <p:ext uri="{BB962C8B-B14F-4D97-AF65-F5344CB8AC3E}">
        <p14:creationId xmlns:p14="http://schemas.microsoft.com/office/powerpoint/2010/main" val="238929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DAE-D098-FE37-25AF-A99848DC7843}"/>
              </a:ext>
            </a:extLst>
          </p:cNvPr>
          <p:cNvSpPr>
            <a:spLocks noGrp="1"/>
          </p:cNvSpPr>
          <p:nvPr>
            <p:ph type="title"/>
          </p:nvPr>
        </p:nvSpPr>
        <p:spPr/>
        <p:txBody>
          <a:bodyPr/>
          <a:lstStyle/>
          <a:p>
            <a:r>
              <a:rPr lang="en-IN"/>
              <a:t>Keywords</a:t>
            </a:r>
          </a:p>
        </p:txBody>
      </p:sp>
      <p:sp>
        <p:nvSpPr>
          <p:cNvPr id="3" name="Text Placeholder 2">
            <a:extLst>
              <a:ext uri="{FF2B5EF4-FFF2-40B4-BE49-F238E27FC236}">
                <a16:creationId xmlns:a16="http://schemas.microsoft.com/office/drawing/2014/main" id="{B0A312ED-7D37-650A-1CA6-039038B8A3D8}"/>
              </a:ext>
            </a:extLst>
          </p:cNvPr>
          <p:cNvSpPr>
            <a:spLocks noGrp="1"/>
          </p:cNvSpPr>
          <p:nvPr>
            <p:ph type="body" idx="1"/>
          </p:nvPr>
        </p:nvSpPr>
        <p:spPr/>
        <p:txBody>
          <a:bodyPr/>
          <a:lstStyle/>
          <a:p>
            <a:r>
              <a:rPr lang="en-IN"/>
              <a:t>Optimization Techniques, Constant Folding, Dead Code Elimination, Virtual Machine, Runtime Environment, Assembly Code, Bytecode, ANTLR, Recursive-Descent Parser, Language Specification, Scope Resolution, Three-Address Code, Stack-Based VM, Register-Based VM, Custom Lexer, Custom Parser, Compiler Phases</a:t>
            </a:r>
          </a:p>
        </p:txBody>
      </p:sp>
    </p:spTree>
    <p:extLst>
      <p:ext uri="{BB962C8B-B14F-4D97-AF65-F5344CB8AC3E}">
        <p14:creationId xmlns:p14="http://schemas.microsoft.com/office/powerpoint/2010/main" val="74169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4D7C-D2AF-D146-086E-47F1C50A84C4}"/>
              </a:ext>
            </a:extLst>
          </p:cNvPr>
          <p:cNvSpPr>
            <a:spLocks noGrp="1"/>
          </p:cNvSpPr>
          <p:nvPr>
            <p:ph type="title"/>
          </p:nvPr>
        </p:nvSpPr>
        <p:spPr/>
        <p:txBody>
          <a:bodyPr/>
          <a:lstStyle/>
          <a:p>
            <a:r>
              <a:rPr lang="en-IN"/>
              <a:t>Abstract</a:t>
            </a:r>
          </a:p>
        </p:txBody>
      </p:sp>
      <p:sp>
        <p:nvSpPr>
          <p:cNvPr id="3" name="Text Placeholder 2">
            <a:extLst>
              <a:ext uri="{FF2B5EF4-FFF2-40B4-BE49-F238E27FC236}">
                <a16:creationId xmlns:a16="http://schemas.microsoft.com/office/drawing/2014/main" id="{D577E05A-BC77-8A00-6E29-52A7135BE526}"/>
              </a:ext>
            </a:extLst>
          </p:cNvPr>
          <p:cNvSpPr>
            <a:spLocks noGrp="1"/>
          </p:cNvSpPr>
          <p:nvPr>
            <p:ph type="body" idx="1"/>
          </p:nvPr>
        </p:nvSpPr>
        <p:spPr/>
        <p:txBody>
          <a:bodyPr/>
          <a:lstStyle/>
          <a:p>
            <a:r>
              <a:rPr lang="en-US"/>
              <a:t>This project focuses on the design and implementation of a compiler for a miniature programming language, encompassing all critical phases of compiler construction. The compiler will be developed to include essential language features such as variable declarations, control flow statements, and arithmetic operations...</a:t>
            </a:r>
            <a:endParaRPr lang="en-IN"/>
          </a:p>
        </p:txBody>
      </p:sp>
    </p:spTree>
    <p:extLst>
      <p:ext uri="{BB962C8B-B14F-4D97-AF65-F5344CB8AC3E}">
        <p14:creationId xmlns:p14="http://schemas.microsoft.com/office/powerpoint/2010/main" val="310455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C315-078F-DA09-42CB-E603C581E696}"/>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900CBF28-0FD4-D764-81E9-0F9012978FF9}"/>
              </a:ext>
            </a:extLst>
          </p:cNvPr>
          <p:cNvSpPr>
            <a:spLocks noGrp="1"/>
          </p:cNvSpPr>
          <p:nvPr>
            <p:ph type="body" idx="1"/>
          </p:nvPr>
        </p:nvSpPr>
        <p:spPr/>
        <p:txBody>
          <a:bodyPr/>
          <a:lstStyle/>
          <a:p>
            <a:r>
              <a:rPr lang="en-US"/>
              <a:t>Compiler design is a cornerstone of computer science, playing a crucial role in transforming high-level programming languages into machine-executable code. This project endeavors to design and implement a compiler for a miniature programming language...</a:t>
            </a:r>
            <a:endParaRPr lang="en-IN"/>
          </a:p>
        </p:txBody>
      </p:sp>
    </p:spTree>
    <p:extLst>
      <p:ext uri="{BB962C8B-B14F-4D97-AF65-F5344CB8AC3E}">
        <p14:creationId xmlns:p14="http://schemas.microsoft.com/office/powerpoint/2010/main" val="145393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B711-29A2-86C4-C276-AC1ADCADC75D}"/>
              </a:ext>
            </a:extLst>
          </p:cNvPr>
          <p:cNvSpPr>
            <a:spLocks noGrp="1"/>
          </p:cNvSpPr>
          <p:nvPr>
            <p:ph type="title"/>
          </p:nvPr>
        </p:nvSpPr>
        <p:spPr/>
        <p:txBody>
          <a:bodyPr/>
          <a:lstStyle/>
          <a:p>
            <a:r>
              <a:rPr lang="en-IN"/>
              <a:t>Lexical Analysis</a:t>
            </a:r>
          </a:p>
        </p:txBody>
      </p:sp>
      <p:sp>
        <p:nvSpPr>
          <p:cNvPr id="3" name="Text Placeholder 2">
            <a:extLst>
              <a:ext uri="{FF2B5EF4-FFF2-40B4-BE49-F238E27FC236}">
                <a16:creationId xmlns:a16="http://schemas.microsoft.com/office/drawing/2014/main" id="{3D1C4C27-E340-4A1B-A4D6-4D70215F2A78}"/>
              </a:ext>
            </a:extLst>
          </p:cNvPr>
          <p:cNvSpPr>
            <a:spLocks noGrp="1"/>
          </p:cNvSpPr>
          <p:nvPr>
            <p:ph type="body" idx="1"/>
          </p:nvPr>
        </p:nvSpPr>
        <p:spPr/>
        <p:txBody>
          <a:bodyPr/>
          <a:lstStyle/>
          <a:p>
            <a:r>
              <a:rPr lang="en-US"/>
              <a:t>Custom lexers will be developed to tokenize the source code. This phase involves breaking down the source code into tokens, which are the smallest units of meaningful data, using regular expressions and lexical rules.</a:t>
            </a:r>
            <a:endParaRPr lang="en-IN"/>
          </a:p>
        </p:txBody>
      </p:sp>
    </p:spTree>
    <p:extLst>
      <p:ext uri="{BB962C8B-B14F-4D97-AF65-F5344CB8AC3E}">
        <p14:creationId xmlns:p14="http://schemas.microsoft.com/office/powerpoint/2010/main" val="121330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5231-2D9F-FF35-C56E-D35000FAB894}"/>
              </a:ext>
            </a:extLst>
          </p:cNvPr>
          <p:cNvSpPr>
            <a:spLocks noGrp="1"/>
          </p:cNvSpPr>
          <p:nvPr>
            <p:ph type="title"/>
          </p:nvPr>
        </p:nvSpPr>
        <p:spPr/>
        <p:txBody>
          <a:bodyPr/>
          <a:lstStyle/>
          <a:p>
            <a:r>
              <a:rPr lang="en-IN"/>
              <a:t>Syntax Analysis</a:t>
            </a:r>
          </a:p>
        </p:txBody>
      </p:sp>
      <p:sp>
        <p:nvSpPr>
          <p:cNvPr id="3" name="Text Placeholder 2">
            <a:extLst>
              <a:ext uri="{FF2B5EF4-FFF2-40B4-BE49-F238E27FC236}">
                <a16:creationId xmlns:a16="http://schemas.microsoft.com/office/drawing/2014/main" id="{D414CC77-6AA3-BCB0-B672-735B71C69753}"/>
              </a:ext>
            </a:extLst>
          </p:cNvPr>
          <p:cNvSpPr>
            <a:spLocks noGrp="1"/>
          </p:cNvSpPr>
          <p:nvPr>
            <p:ph type="body" idx="1"/>
          </p:nvPr>
        </p:nvSpPr>
        <p:spPr/>
        <p:txBody>
          <a:bodyPr/>
          <a:lstStyle/>
          <a:p>
            <a:r>
              <a:rPr lang="en-US"/>
              <a:t>Using recursive-descent parsers or tools like ANTLR, the tokens will be parsed to generate syntax trees. This phase checks the source code against the grammatical structure of the language to ensure it is syntactically correct.</a:t>
            </a:r>
            <a:endParaRPr lang="en-IN"/>
          </a:p>
        </p:txBody>
      </p:sp>
    </p:spTree>
    <p:extLst>
      <p:ext uri="{BB962C8B-B14F-4D97-AF65-F5344CB8AC3E}">
        <p14:creationId xmlns:p14="http://schemas.microsoft.com/office/powerpoint/2010/main" val="244618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381D-97FB-AB6E-3769-24B1BF7F0D5B}"/>
              </a:ext>
            </a:extLst>
          </p:cNvPr>
          <p:cNvSpPr>
            <a:spLocks noGrp="1"/>
          </p:cNvSpPr>
          <p:nvPr>
            <p:ph type="title"/>
          </p:nvPr>
        </p:nvSpPr>
        <p:spPr/>
        <p:txBody>
          <a:bodyPr/>
          <a:lstStyle/>
          <a:p>
            <a:r>
              <a:rPr lang="en-IN"/>
              <a:t>Semantic Analysis</a:t>
            </a:r>
          </a:p>
        </p:txBody>
      </p:sp>
      <p:sp>
        <p:nvSpPr>
          <p:cNvPr id="3" name="Text Placeholder 2">
            <a:extLst>
              <a:ext uri="{FF2B5EF4-FFF2-40B4-BE49-F238E27FC236}">
                <a16:creationId xmlns:a16="http://schemas.microsoft.com/office/drawing/2014/main" id="{1C70D096-C5DC-1293-4A4E-3462CD54A322}"/>
              </a:ext>
            </a:extLst>
          </p:cNvPr>
          <p:cNvSpPr>
            <a:spLocks noGrp="1"/>
          </p:cNvSpPr>
          <p:nvPr>
            <p:ph type="body" idx="1"/>
          </p:nvPr>
        </p:nvSpPr>
        <p:spPr/>
        <p:txBody>
          <a:bodyPr/>
          <a:lstStyle/>
          <a:p>
            <a:r>
              <a:rPr lang="en-US"/>
              <a:t>This phase involves type checking and scope resolution to verify that the program is semantically correct. It ensures that operations in the code are performed on compatible data types and that variables are properly declared and accessible within their scopes.</a:t>
            </a:r>
            <a:endParaRPr lang="en-IN"/>
          </a:p>
        </p:txBody>
      </p:sp>
    </p:spTree>
    <p:extLst>
      <p:ext uri="{BB962C8B-B14F-4D97-AF65-F5344CB8AC3E}">
        <p14:creationId xmlns:p14="http://schemas.microsoft.com/office/powerpoint/2010/main" val="354535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B061-0984-BD04-42DB-D0761B67C46C}"/>
              </a:ext>
            </a:extLst>
          </p:cNvPr>
          <p:cNvSpPr>
            <a:spLocks noGrp="1"/>
          </p:cNvSpPr>
          <p:nvPr>
            <p:ph type="title"/>
          </p:nvPr>
        </p:nvSpPr>
        <p:spPr/>
        <p:txBody>
          <a:bodyPr/>
          <a:lstStyle/>
          <a:p>
            <a:r>
              <a:rPr lang="en-IN"/>
              <a:t>Optimization Techniques</a:t>
            </a:r>
          </a:p>
        </p:txBody>
      </p:sp>
      <p:sp>
        <p:nvSpPr>
          <p:cNvPr id="3" name="Text Placeholder 2">
            <a:extLst>
              <a:ext uri="{FF2B5EF4-FFF2-40B4-BE49-F238E27FC236}">
                <a16:creationId xmlns:a16="http://schemas.microsoft.com/office/drawing/2014/main" id="{94039E6A-68E4-A3BC-CFD8-64CC61182F4E}"/>
              </a:ext>
            </a:extLst>
          </p:cNvPr>
          <p:cNvSpPr>
            <a:spLocks noGrp="1"/>
          </p:cNvSpPr>
          <p:nvPr>
            <p:ph type="body" idx="1"/>
          </p:nvPr>
        </p:nvSpPr>
        <p:spPr/>
        <p:txBody>
          <a:bodyPr/>
          <a:lstStyle/>
          <a:p>
            <a:r>
              <a:rPr lang="en-US"/>
              <a:t>To enhance the performance of the generated code, optimization techniques such as constant folding and dead code elimination will be applied.</a:t>
            </a:r>
            <a:endParaRPr lang="en-IN"/>
          </a:p>
        </p:txBody>
      </p:sp>
    </p:spTree>
    <p:extLst>
      <p:ext uri="{BB962C8B-B14F-4D97-AF65-F5344CB8AC3E}">
        <p14:creationId xmlns:p14="http://schemas.microsoft.com/office/powerpoint/2010/main" val="379467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C601-556F-6A7C-5E84-C224BCEAA417}"/>
              </a:ext>
            </a:extLst>
          </p:cNvPr>
          <p:cNvSpPr>
            <a:spLocks noGrp="1"/>
          </p:cNvSpPr>
          <p:nvPr>
            <p:ph type="title"/>
          </p:nvPr>
        </p:nvSpPr>
        <p:spPr/>
        <p:txBody>
          <a:bodyPr/>
          <a:lstStyle/>
          <a:p>
            <a:r>
              <a:rPr lang="en-IN"/>
              <a:t>Code Generation</a:t>
            </a:r>
          </a:p>
        </p:txBody>
      </p:sp>
      <p:sp>
        <p:nvSpPr>
          <p:cNvPr id="3" name="Text Placeholder 2">
            <a:extLst>
              <a:ext uri="{FF2B5EF4-FFF2-40B4-BE49-F238E27FC236}">
                <a16:creationId xmlns:a16="http://schemas.microsoft.com/office/drawing/2014/main" id="{249B5F88-32B9-0E98-200C-934A62533E66}"/>
              </a:ext>
            </a:extLst>
          </p:cNvPr>
          <p:cNvSpPr>
            <a:spLocks noGrp="1"/>
          </p:cNvSpPr>
          <p:nvPr>
            <p:ph type="body" idx="1"/>
          </p:nvPr>
        </p:nvSpPr>
        <p:spPr/>
        <p:txBody>
          <a:bodyPr/>
          <a:lstStyle/>
          <a:p>
            <a:r>
              <a:rPr lang="en-US"/>
              <a:t>The syntax tree will be translated into an intermediate representation like three-address code, which will then be converted into target code, such as assembly or bytecode.</a:t>
            </a:r>
            <a:endParaRPr lang="en-IN"/>
          </a:p>
        </p:txBody>
      </p:sp>
    </p:spTree>
    <p:extLst>
      <p:ext uri="{BB962C8B-B14F-4D97-AF65-F5344CB8AC3E}">
        <p14:creationId xmlns:p14="http://schemas.microsoft.com/office/powerpoint/2010/main" val="1649709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TotalTime>
  <Words>383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Design and Implementation of a Miniature Programming Language Compiler</vt:lpstr>
      <vt:lpstr>Keywords</vt:lpstr>
      <vt:lpstr>Abstract</vt:lpstr>
      <vt:lpstr>Introduction</vt:lpstr>
      <vt:lpstr>Lexical Analysis</vt:lpstr>
      <vt:lpstr>Syntax Analysis</vt:lpstr>
      <vt:lpstr>Semantic Analysis</vt:lpstr>
      <vt:lpstr>Optimization Techniques</vt:lpstr>
      <vt:lpstr>Code Generation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Hemanth</dc:creator>
  <cp:lastModifiedBy>Hema vershini</cp:lastModifiedBy>
  <cp:revision>2</cp:revision>
  <dcterms:created xsi:type="dcterms:W3CDTF">2024-06-14T02:59:47Z</dcterms:created>
  <dcterms:modified xsi:type="dcterms:W3CDTF">2024-06-18T15:44:59Z</dcterms:modified>
</cp:coreProperties>
</file>