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848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4/3/2025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4/3/2025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undarakamatchi.i22cs083@gmail.com" TargetMode="External" /><Relationship Id="rId2" Type="http://schemas.openxmlformats.org/officeDocument/2006/relationships/hyperlink" Target="mailto:syedaliaasinj22cs088@gmail.com" TargetMode="External" /><Relationship Id="rId1" Type="http://schemas.openxmlformats.org/officeDocument/2006/relationships/slideLayout" Target="../slideLayouts/slideLayout1.xml" /><Relationship Id="rId6" Type="http://schemas.openxmlformats.org/officeDocument/2006/relationships/hyperlink" Target="mailto:swetha22cs087@gmail.com" TargetMode="External" /><Relationship Id="rId5" Type="http://schemas.openxmlformats.org/officeDocument/2006/relationships/hyperlink" Target="mailto:swethas2cs086@gmail.com" TargetMode="External" /><Relationship Id="rId4" Type="http://schemas.openxmlformats.org/officeDocument/2006/relationships/hyperlink" Target="mailto:swetha.r22cs085@gmail.com" TargetMode="Externa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5166D-387C-1FAE-1532-DE153ED78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1095022"/>
          </a:xfrm>
        </p:spPr>
        <p:txBody>
          <a:bodyPr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VALLIAMMAL COLLEGE FOR WOMEN</a:t>
            </a:r>
            <a:endParaRPr lang="en-IN" sz="3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5281C-417D-E1B7-4365-66A2026514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095022"/>
            <a:ext cx="12191999" cy="5678311"/>
          </a:xfrm>
        </p:spPr>
        <p:txBody>
          <a:bodyPr>
            <a:normAutofit/>
          </a:bodyPr>
          <a:lstStyle/>
          <a:p>
            <a:pPr algn="ctr"/>
            <a:r>
              <a:rPr lang="en-IN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COOKBOOK RECIPE APPLICATION</a:t>
            </a:r>
          </a:p>
          <a:p>
            <a:pPr algn="ctr">
              <a:buClr>
                <a:schemeClr val="tx1"/>
              </a:buClr>
            </a:pPr>
            <a:r>
              <a:rPr lang="en-IN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ID : SWTID1741250353149964</a:t>
            </a:r>
          </a:p>
          <a:p>
            <a:pPr algn="ctr">
              <a:lnSpc>
                <a:spcPct val="150000"/>
              </a:lnSpc>
              <a:buClr>
                <a:schemeClr val="tx1"/>
              </a:buClr>
            </a:pPr>
            <a:r>
              <a:rPr lang="en-IN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SYED ALI AASIN J(Team Leader) : </a:t>
            </a:r>
            <a:r>
              <a:rPr lang="en-IN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syedaliaasinj22cs088@gmail.com</a:t>
            </a:r>
            <a:endParaRPr lang="en-IN" sz="25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buClr>
                <a:schemeClr val="tx1"/>
              </a:buClr>
            </a:pPr>
            <a:r>
              <a:rPr lang="en-IN" sz="2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</a:t>
            </a:r>
          </a:p>
          <a:p>
            <a:pPr algn="ctr">
              <a:lnSpc>
                <a:spcPct val="150000"/>
              </a:lnSpc>
              <a:buClr>
                <a:schemeClr val="tx1"/>
              </a:buClr>
            </a:pPr>
            <a:r>
              <a:rPr lang="en-IN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SUNDARAKAMATCHI I : </a:t>
            </a:r>
            <a:r>
              <a:rPr lang="en-IN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sundarakamatchi.i22cs083@gmail.com</a:t>
            </a:r>
            <a:endParaRPr lang="en-IN" sz="25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buClr>
                <a:schemeClr val="tx1"/>
              </a:buClr>
            </a:pPr>
            <a:r>
              <a:rPr lang="en-IN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SWETHA R : </a:t>
            </a:r>
            <a:r>
              <a:rPr lang="en-IN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swetha.r22cs085@gmail.com</a:t>
            </a:r>
            <a:endParaRPr lang="en-IN" sz="25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buClr>
                <a:schemeClr val="tx1"/>
              </a:buClr>
            </a:pPr>
            <a:r>
              <a:rPr lang="en-IN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SWETHA S : </a:t>
            </a:r>
            <a:r>
              <a:rPr lang="en-IN" sz="25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swethas2cs086@gmail.com</a:t>
            </a:r>
            <a:endParaRPr lang="en-IN" sz="25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buClr>
                <a:schemeClr val="tx1"/>
              </a:buClr>
            </a:pPr>
            <a:r>
              <a:rPr lang="en-IN" sz="25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SWETHA S : </a:t>
            </a:r>
            <a:r>
              <a:rPr lang="en-IN" sz="25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swetha22cs087@gmail.com</a:t>
            </a:r>
            <a:endParaRPr lang="en-IN" sz="25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buClr>
                <a:schemeClr val="tx1"/>
              </a:buClr>
            </a:pPr>
            <a:endParaRPr lang="en-IN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  <a:buClr>
                <a:schemeClr val="tx1"/>
              </a:buClr>
            </a:pPr>
            <a:endParaRPr lang="en-IN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Clr>
                <a:schemeClr val="tx1"/>
              </a:buClr>
            </a:pPr>
            <a:endParaRPr lang="en-IN" sz="25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990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>
            <a:extLst>
              <a:ext uri="{FF2B5EF4-FFF2-40B4-BE49-F238E27FC236}">
                <a16:creationId xmlns:a16="http://schemas.microsoft.com/office/drawing/2014/main" id="{BA7616B4-20DD-65C0-785D-C152E70D99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842" y="195081"/>
            <a:ext cx="6102625" cy="28287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21C40D-96F0-3A48-B64F-0402860F4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4303" y="3429000"/>
            <a:ext cx="6296904" cy="29436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1BA7CF-7A3C-5A0E-272D-A5ED7119DEDE}"/>
              </a:ext>
            </a:extLst>
          </p:cNvPr>
          <p:cNvSpPr txBox="1"/>
          <p:nvPr/>
        </p:nvSpPr>
        <p:spPr>
          <a:xfrm>
            <a:off x="549842" y="3080241"/>
            <a:ext cx="86026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TRENDING DISHES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AC295E-88E8-B085-BA6E-358732A6B670}"/>
              </a:ext>
            </a:extLst>
          </p:cNvPr>
          <p:cNvSpPr txBox="1"/>
          <p:nvPr/>
        </p:nvSpPr>
        <p:spPr>
          <a:xfrm>
            <a:off x="3050822" y="3247156"/>
            <a:ext cx="914117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                            </a:t>
            </a:r>
          </a:p>
          <a:p>
            <a:r>
              <a:rPr lang="en-IN" dirty="0"/>
              <a:t>                                                             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DISHES PAGE</a:t>
            </a:r>
          </a:p>
        </p:txBody>
      </p:sp>
    </p:spTree>
    <p:extLst>
      <p:ext uri="{BB962C8B-B14F-4D97-AF65-F5344CB8AC3E}">
        <p14:creationId xmlns:p14="http://schemas.microsoft.com/office/powerpoint/2010/main" val="4208951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A016E-9E4A-DBD6-594B-5816D3BE2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17600"/>
          </a:xfrm>
        </p:spPr>
        <p:txBody>
          <a:bodyPr>
            <a:normAutofit/>
          </a:bodyPr>
          <a:lstStyle/>
          <a:p>
            <a:pPr algn="ctr"/>
            <a:r>
              <a:rPr lang="en-US" sz="3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FB333-4B2F-51D3-B177-FA9FC4B0D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654756"/>
            <a:ext cx="12192000" cy="6203243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CookBook</a:t>
            </a: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project successfully delivers a feature-rich and user-friendly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recipe </a:t>
            </a: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management system that simplifies the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cooking </a:t>
            </a: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experience for users.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Key Achievements: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 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Personalization – Secure login and recipe-saving features.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Recipe Management System – Organized and categorized recipe storage.</a:t>
            </a:r>
          </a:p>
          <a:p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&amp; Filtering – Advanced search based on ingredients, cuisine, and dietary preferences.</a:t>
            </a:r>
          </a:p>
          <a:p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Step-by-Step Cooking Guide – Detailed instructions for an easy cooking experience.</a:t>
            </a:r>
          </a:p>
          <a:p>
            <a:r>
              <a:rPr lang="en-US" sz="2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Responsive UI – Seamless experience across mobile and desktop devices.</a:t>
            </a: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186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3A988-858A-E320-DB10-0A596CD5C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5800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5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</a:t>
            </a:r>
            <a:br>
              <a:rPr lang="en-US" sz="35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5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5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5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5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 : </a:t>
            </a:r>
            <a:r>
              <a:rPr lang="en-US" sz="250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https://github.com/Syed1284/CookBook_SyedAliAasin</a:t>
            </a:r>
            <a:br>
              <a:rPr lang="en-US" sz="2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5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5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DRIVE LINK : </a:t>
            </a:r>
            <a:r>
              <a:rPr lang="en-US" sz="25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https://drive.google.com/drive/folders/1vGGiA_lzhwOfl6IWK-e3QNSfVSslzmlY</a:t>
            </a:r>
            <a:br>
              <a:rPr lang="en-US" sz="2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5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5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8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428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62A81-4E60-62B3-D1BB-00C9F954E2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1600"/>
            <a:ext cx="12192000" cy="666608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TEAM MEMBERS AND THEIR ROLES</a:t>
            </a:r>
          </a:p>
          <a:p>
            <a:pPr marL="0" indent="0" algn="ctr">
              <a:buNone/>
            </a:pPr>
            <a:endParaRPr lang="en-US" sz="3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SYED ALI AASIN J : DOCUMENTATION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SUNDARAKAMATCHI I : CONTENT FOR DOCUMENT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SWETHA R : PPT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SWETHA S : VIDEO MAKING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SWETHA S : CONTENT FOR DOCUMENTATION </a:t>
            </a:r>
            <a:endParaRPr lang="en-IN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526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5D5C0-F5F3-12D5-AAE6-6A9AB4908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03111"/>
          </a:xfrm>
        </p:spPr>
        <p:txBody>
          <a:bodyPr>
            <a:normAutofit/>
          </a:bodyPr>
          <a:lstStyle/>
          <a:p>
            <a:pPr algn="ctr"/>
            <a:r>
              <a:rPr lang="en-US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3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41A81-56D8-BC8E-04E6-F9790C2CA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903112"/>
            <a:ext cx="12191999" cy="5954888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CookBook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is a web-based application developed using React.js that allows users to explore, manage, and save their favorite recipes.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platform serves as a digital cookbook where users can browse a rich collection of recipes, search for specific dishes or ingredients, and follow step-by-step cooking instructions.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is designed to be user-friendly, featuring an intuitive UI, authentication system, and personalized recipe recommendations.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primary goal of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CookBook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to simplify cooking and recipe management by providing users with an organized and accessible platform.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relying on scattered notes, printed cookbooks, or multiple online sources,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CookBook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consolidates recipes into a single, efficient digital solution.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7264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1A299-BEBA-1E82-E057-10A6DC083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16638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SPECIFICATION</a:t>
            </a:r>
            <a:endParaRPr lang="en-IN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28527-2B45-6EA2-E5DC-F46473D2B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16638"/>
            <a:ext cx="12192000" cy="6041361"/>
          </a:xfrm>
        </p:spPr>
        <p:txBody>
          <a:bodyPr/>
          <a:lstStyle/>
          <a:p>
            <a:pPr>
              <a:buClr>
                <a:schemeClr val="tx1"/>
              </a:buClr>
              <a:buSzPct val="100000"/>
              <a:buFont typeface="+mj-lt"/>
              <a:buAutoNum type="arabicPeriod"/>
            </a:pPr>
            <a:endParaRPr lang="en-IN" dirty="0"/>
          </a:p>
          <a:p>
            <a:pPr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Module</a:t>
            </a:r>
          </a:p>
          <a:p>
            <a:pPr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Recipe Management Module</a:t>
            </a:r>
          </a:p>
          <a:p>
            <a:pPr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&amp; Filter Module</a:t>
            </a:r>
          </a:p>
          <a:p>
            <a:pPr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Recipe Detail &amp; Cooking Guide Module</a:t>
            </a:r>
          </a:p>
          <a:p>
            <a:pPr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Profile &amp; Personalization Module</a:t>
            </a:r>
          </a:p>
          <a:p>
            <a:pPr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Trending &amp; Popular Recipes Module</a:t>
            </a:r>
          </a:p>
          <a:p>
            <a:pPr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 &amp; Navigation Module</a:t>
            </a:r>
          </a:p>
          <a:p>
            <a:pPr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 &amp; Quality Assurance Module</a:t>
            </a:r>
          </a:p>
          <a:p>
            <a:pPr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&amp; Backend Integration Module</a:t>
            </a:r>
          </a:p>
        </p:txBody>
      </p:sp>
    </p:spTree>
    <p:extLst>
      <p:ext uri="{BB962C8B-B14F-4D97-AF65-F5344CB8AC3E}">
        <p14:creationId xmlns:p14="http://schemas.microsoft.com/office/powerpoint/2010/main" val="2896485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4A0598B-79DB-1EC2-7EF2-092791F3B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PURPOSE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Cookbook Recipe Application is a digital platform that allows users to explore, save, and manage various recipes.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Recipe Library.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Ingredient List.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by Step Cooking Instruction.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Procedure.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7553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50626-E468-F969-46E7-9FCC73836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  <a:p>
            <a:pPr marL="0" indent="0" algn="ctr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 STRUCTURE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is built using React.js with a component-based architecture. Major components include: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Header: Contains the navigation bar and search bar.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Sidebar: Displays user playlists and navigation links.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 Page: Most Popular Categories, and  Trending dishes.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Page: Allows users to search for recipe, ingredient, and video.</a:t>
            </a:r>
          </a:p>
          <a:p>
            <a:pPr marL="0" indent="0" algn="ctr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 MANAGEMENT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uses Redux for global state management.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Redux store manages user authentication, recipe, ingredients, and search results.</a:t>
            </a:r>
          </a:p>
          <a:p>
            <a:pPr marL="0" indent="0" algn="ctr">
              <a:buNone/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ROUTING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uses React Router for navigation. Routes include: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Home page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search: Search page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login: User login page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658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C9610-7240-6C30-714A-13331AB16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799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</a:p>
          <a:p>
            <a:pPr marL="0" indent="0" algn="ctr">
              <a:buNone/>
            </a:pP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Hero Component – Provides an introduction and a button to explore more recipes.</a:t>
            </a:r>
          </a:p>
          <a:p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Popular Categories – Displays different categories of recipes.</a:t>
            </a:r>
          </a:p>
          <a:p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Trending Dishes – Showcases the most popular or trending recipes.</a:t>
            </a:r>
          </a:p>
          <a:p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Newsletter Component – Allows users to subscribe for recipe updates.</a:t>
            </a:r>
          </a:p>
          <a:p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 Page – Displays dishes under a selected category.</a:t>
            </a:r>
          </a:p>
          <a:p>
            <a:r>
              <a:rPr lang="en-IN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Recipe Page – Shows recipe details, including images, ingredients, instructions, and a tutorial video</a:t>
            </a:r>
          </a:p>
          <a:p>
            <a:pPr marL="0" indent="0">
              <a:buNone/>
            </a:pP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65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7CF48-78F9-C461-77E7-28E84B885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2192000" cy="6857999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STATE MANAGEMENT</a:t>
            </a:r>
          </a:p>
          <a:p>
            <a:pPr marL="0" indent="0" algn="ctr">
              <a:buNone/>
            </a:pPr>
            <a:endParaRPr lang="en-US" sz="3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GLOBAL STATE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Redux store manages the following global states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User: Current authenticated user.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Player: Current playing track, playback status (playing/paused), and volume.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Results: Results from the search functionality.</a:t>
            </a:r>
          </a:p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STATE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Local state is managed using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React's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useState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hook within components.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For example, the Search Page component manages the search query input locally.</a:t>
            </a:r>
          </a:p>
          <a:p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0263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4B953-3DCF-5726-3195-D8B2C1933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82316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77482EA-92F2-27B4-DE17-310C0A2A10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205" y="618789"/>
            <a:ext cx="5944115" cy="27434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373604-82CD-967A-8D48-9BA08BFA5707}"/>
              </a:ext>
            </a:extLst>
          </p:cNvPr>
          <p:cNvSpPr txBox="1"/>
          <p:nvPr/>
        </p:nvSpPr>
        <p:spPr>
          <a:xfrm>
            <a:off x="557205" y="3202000"/>
            <a:ext cx="8595261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                  </a:t>
            </a:r>
          </a:p>
          <a:p>
            <a:r>
              <a:rPr lang="en-IN" dirty="0"/>
              <a:t>                               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 PAGE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621EC7-7B0A-5B32-A56E-B010226DB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8164" y="3626436"/>
            <a:ext cx="5944115" cy="27434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81E38CC-2D9A-A2D1-1156-27C9CADC948E}"/>
              </a:ext>
            </a:extLst>
          </p:cNvPr>
          <p:cNvSpPr txBox="1"/>
          <p:nvPr/>
        </p:nvSpPr>
        <p:spPr>
          <a:xfrm>
            <a:off x="2085769" y="3231564"/>
            <a:ext cx="994551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                                   </a:t>
            </a:r>
          </a:p>
          <a:p>
            <a:pPr algn="ctr"/>
            <a:r>
              <a:rPr lang="en-IN" dirty="0"/>
              <a:t>                                                           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POPULAR CATEGORIES</a:t>
            </a:r>
          </a:p>
        </p:txBody>
      </p:sp>
    </p:spTree>
    <p:extLst>
      <p:ext uri="{BB962C8B-B14F-4D97-AF65-F5344CB8AC3E}">
        <p14:creationId xmlns:p14="http://schemas.microsoft.com/office/powerpoint/2010/main" val="683181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293</TotalTime>
  <Words>624</Words>
  <Application>Microsoft Office PowerPoint</Application>
  <PresentationFormat>Widescreen</PresentationFormat>
  <Paragraphs>118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Facet</vt:lpstr>
      <vt:lpstr>VALLIAMMAL COLLEGE FOR WOMEN</vt:lpstr>
      <vt:lpstr>PowerPoint Presentation</vt:lpstr>
      <vt:lpstr>INTRODUCTION</vt:lpstr>
      <vt:lpstr>MODULE SPECIFICATION</vt:lpstr>
      <vt:lpstr>PowerPoint Presentation</vt:lpstr>
      <vt:lpstr>PowerPoint Presentation</vt:lpstr>
      <vt:lpstr>PowerPoint Presentation</vt:lpstr>
      <vt:lpstr>PowerPoint Presentation</vt:lpstr>
      <vt:lpstr>OUTPUT</vt:lpstr>
      <vt:lpstr>PowerPoint Presentation</vt:lpstr>
      <vt:lpstr>CONCLUSION</vt:lpstr>
      <vt:lpstr>REFERENCE     GITHUB LINK : https://github.com/Syed1284/CookBook_SyedAliAasin  GOOGLE DRIVE LINK : https://drive.google.com/drive/folders/1vGGiA_lzhwOfl6IWK-e3QNSfVSslzmlY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VALLIAMMAL COLLEGE FOR WOMEN</dc:title>
  <dc:creator>Syed Ali</dc:creator>
  <cp:lastModifiedBy>Syed Ali</cp:lastModifiedBy>
  <cp:revision>2</cp:revision>
  <dcterms:created xsi:type="dcterms:W3CDTF">2025-04-02T07:59:00Z</dcterms:created>
  <dcterms:modified xsi:type="dcterms:W3CDTF">2025-04-03T12:20:26Z</dcterms:modified>
</cp:coreProperties>
</file>