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Online Learning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Used DTOs and validation in Spring Boot</a:t>
            </a:r>
          </a:p>
          <a:p>
            <a:r>
              <a:rPr sz="1600"/>
              <a:t>• Role-based access using Spring Security</a:t>
            </a:r>
          </a:p>
          <a:p>
            <a:r>
              <a:rPr sz="1600"/>
              <a:t>• Used Tailwind CSS and component libraries for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Mobile app integration</a:t>
            </a:r>
          </a:p>
          <a:p>
            <a:r>
              <a:rPr sz="1600"/>
              <a:t>• AI-based learning path suggestions</a:t>
            </a:r>
          </a:p>
          <a:p>
            <a:r>
              <a:rPr sz="1600"/>
              <a:t>• Integration with third-party tools (Zoom, Google Classroom)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Successfully built a scalable learning management system.</a:t>
            </a:r>
          </a:p>
          <a:p>
            <a:r>
              <a:rPr sz="1600"/>
              <a:t>• Project can be extended to support multiple institutions.</a:t>
            </a:r>
          </a:p>
          <a:p>
            <a:r>
              <a:rPr sz="1600"/>
              <a:t>• Promotes accessible and interactive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Centralized platform for students and educators.</a:t>
            </a:r>
          </a:p>
          <a:p>
            <a:r>
              <a:rPr sz="1600"/>
              <a:t>• Enables easy course management and tracking.</a:t>
            </a:r>
          </a:p>
          <a:p>
            <a:r>
              <a:rPr sz="1600"/>
              <a:t>• Facilitates online learning, quizzes, and assignments.</a:t>
            </a:r>
          </a:p>
          <a:p>
            <a:r>
              <a:rPr sz="1600"/>
              <a:t>• Reduces manual workload for institutions.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Web-based application for managing learning content.</a:t>
            </a:r>
          </a:p>
          <a:p>
            <a:r>
              <a:rPr sz="1600"/>
              <a:t>• Provides user roles: Admin, Instructor, Student.</a:t>
            </a:r>
          </a:p>
          <a:p>
            <a:r>
              <a:rPr sz="1600"/>
              <a:t>• Features include login, course management, quizzes, and 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Lack of centralized systems for remote learning.</a:t>
            </a:r>
          </a:p>
          <a:p>
            <a:r>
              <a:rPr sz="1600"/>
              <a:t>• Manual course and student management is time-consuming.</a:t>
            </a:r>
          </a:p>
          <a:p>
            <a:r>
              <a:rPr sz="1600"/>
              <a:t>• Need for an interactive and user-friendly learning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Backend: Java 17, Spring Boot</a:t>
            </a:r>
          </a:p>
          <a:p>
            <a:r>
              <a:rPr sz="1600"/>
              <a:t>• Frontend: React.js</a:t>
            </a:r>
          </a:p>
          <a:p>
            <a:r>
              <a:rPr sz="1600"/>
              <a:t>• Database: MySQL</a:t>
            </a:r>
          </a:p>
          <a:p>
            <a:r>
              <a:rPr sz="1600"/>
              <a:t>• Tools: Postman, Git, JUnit, Mockito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RESTful backend APIs</a:t>
            </a:r>
          </a:p>
          <a:p>
            <a:r>
              <a:rPr sz="1600"/>
              <a:t>• React.js frontend consuming APIs</a:t>
            </a:r>
          </a:p>
          <a:p>
            <a:r>
              <a:rPr sz="1600"/>
              <a:t>• MySQL database for data persistence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User authentication and authorization</a:t>
            </a:r>
          </a:p>
          <a:p>
            <a:r>
              <a:rPr sz="1600"/>
              <a:t>• Course and content management</a:t>
            </a:r>
          </a:p>
          <a:p>
            <a:r>
              <a:rPr sz="1600"/>
              <a:t>• Quiz management and results tracking</a:t>
            </a:r>
          </a:p>
          <a:p>
            <a:r>
              <a:rPr sz="1600"/>
              <a:t>• Admin dashboard for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Developed using Spring Boot for APIs</a:t>
            </a:r>
          </a:p>
          <a:p>
            <a:r>
              <a:rPr sz="1600"/>
              <a:t>• React.js for responsive UI</a:t>
            </a:r>
          </a:p>
          <a:p>
            <a:r>
              <a:rPr sz="1600"/>
              <a:t>• CRUD operations for courses, users, quizzes</a:t>
            </a:r>
          </a:p>
          <a:p>
            <a:r>
              <a:rPr sz="1600"/>
              <a:t>• API tested with Postman and validated using JUnit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• Synchronizing frontend and backend data models</a:t>
            </a:r>
          </a:p>
          <a:p>
            <a:r>
              <a:rPr sz="1600"/>
              <a:t>• Managing user roles and access levels</a:t>
            </a:r>
          </a:p>
          <a:p>
            <a:r>
              <a:rPr sz="1600"/>
              <a:t>• Ensuring responsive UI across 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