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4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2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11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52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38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7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04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5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7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4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7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9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51D57-F317-4CC0-AD0B-F6087E24A5C9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6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22B0-0A96-46F8-B4F4-328F32DB8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of API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01E25-68FA-43F3-B0ED-AC8BBBF84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shall be using an Airport Info API. This API is fastest and comprehensive Database of airport codes. It includes details of airports such as address, phone number, website and more.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3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794D-1646-4176-816A-5D324644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use Airport API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C1D3-7492-4BF1-AD86-7FFA0EEC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data analytics can play an important role for designing airport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15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A0A5-0292-4AF4-9077-C6501727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Ingestion tool for data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6D4F-9A15-42B7-8402-4DBB351B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use Apache Flume as it is distributed, reliable and available service for efficiently collecting and aggregating large amount of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27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FBC5-8F85-409F-BBC3-9A4F1308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data storage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489D-940C-4056-94B1-078295BA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store airport data in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Hadoop 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system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60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2C64-8FD3-42EF-955A-BE26DF7C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 for Airport analytics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DF72-A954-4444-8ED3-ADBA974D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big data and analytics, passengers can use an app to get information and support relevant to their journey.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42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129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Introduction of API </vt:lpstr>
      <vt:lpstr>Why use Airport API </vt:lpstr>
      <vt:lpstr>Ingestion tool for data </vt:lpstr>
      <vt:lpstr>Airport data storage </vt:lpstr>
      <vt:lpstr>Use cases for Airport analytics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Maqsood Ali</dc:creator>
  <cp:lastModifiedBy>Syed Maqsood Ali</cp:lastModifiedBy>
  <cp:revision>3</cp:revision>
  <dcterms:created xsi:type="dcterms:W3CDTF">2021-12-28T19:57:35Z</dcterms:created>
  <dcterms:modified xsi:type="dcterms:W3CDTF">2021-12-29T12:26:23Z</dcterms:modified>
</cp:coreProperties>
</file>