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14045" r:id="rId5"/>
    <p:sldId id="2146447733" r:id="rId6"/>
    <p:sldId id="2146447744" r:id="rId7"/>
    <p:sldId id="2146447745" r:id="rId8"/>
    <p:sldId id="2146447748" r:id="rId9"/>
    <p:sldId id="2146447747" r:id="rId10"/>
    <p:sldId id="21464477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l, Partha (Transformation Organization)" userId="1c326c88-08f3-446d-876e-9f8a0c1ec080" providerId="ADAL" clId="{F2138C1D-CAFA-48BB-BA10-D69459F6E773}"/>
    <pc:docChg chg="addSld delSld modSld">
      <pc:chgData name="Baral, Partha (Transformation Organization)" userId="1c326c88-08f3-446d-876e-9f8a0c1ec080" providerId="ADAL" clId="{F2138C1D-CAFA-48BB-BA10-D69459F6E773}" dt="2021-01-11T02:39:44.015" v="6"/>
      <pc:docMkLst>
        <pc:docMk/>
      </pc:docMkLst>
      <pc:sldChg chg="add del">
        <pc:chgData name="Baral, Partha (Transformation Organization)" userId="1c326c88-08f3-446d-876e-9f8a0c1ec080" providerId="ADAL" clId="{F2138C1D-CAFA-48BB-BA10-D69459F6E773}" dt="2021-01-11T02:39:21.548" v="4"/>
        <pc:sldMkLst>
          <pc:docMk/>
          <pc:sldMk cId="3152475762" sldId="2146447728"/>
        </pc:sldMkLst>
      </pc:sldChg>
      <pc:sldChg chg="del">
        <pc:chgData name="Baral, Partha (Transformation Organization)" userId="1c326c88-08f3-446d-876e-9f8a0c1ec080" providerId="ADAL" clId="{F2138C1D-CAFA-48BB-BA10-D69459F6E773}" dt="2021-01-11T02:39:14.936" v="1" actId="2696"/>
        <pc:sldMkLst>
          <pc:docMk/>
          <pc:sldMk cId="1185288448" sldId="2146447729"/>
        </pc:sldMkLst>
      </pc:sldChg>
      <pc:sldChg chg="add del">
        <pc:chgData name="Baral, Partha (Transformation Organization)" userId="1c326c88-08f3-446d-876e-9f8a0c1ec080" providerId="ADAL" clId="{F2138C1D-CAFA-48BB-BA10-D69459F6E773}" dt="2021-01-11T02:39:21.548" v="4"/>
        <pc:sldMkLst>
          <pc:docMk/>
          <pc:sldMk cId="1711581871" sldId="2146447731"/>
        </pc:sldMkLst>
      </pc:sldChg>
      <pc:sldChg chg="add del">
        <pc:chgData name="Baral, Partha (Transformation Organization)" userId="1c326c88-08f3-446d-876e-9f8a0c1ec080" providerId="ADAL" clId="{F2138C1D-CAFA-48BB-BA10-D69459F6E773}" dt="2021-01-11T02:39:44.015" v="6"/>
        <pc:sldMkLst>
          <pc:docMk/>
          <pc:sldMk cId="1645299073" sldId="2146447733"/>
        </pc:sldMkLst>
      </pc:sldChg>
      <pc:sldChg chg="del">
        <pc:chgData name="Baral, Partha (Transformation Organization)" userId="1c326c88-08f3-446d-876e-9f8a0c1ec080" providerId="ADAL" clId="{F2138C1D-CAFA-48BB-BA10-D69459F6E773}" dt="2021-01-11T02:39:14.952" v="2" actId="2696"/>
        <pc:sldMkLst>
          <pc:docMk/>
          <pc:sldMk cId="2994924700" sldId="2146447734"/>
        </pc:sldMkLst>
      </pc:sldChg>
      <pc:sldChg chg="add">
        <pc:chgData name="Baral, Partha (Transformation Organization)" userId="1c326c88-08f3-446d-876e-9f8a0c1ec080" providerId="ADAL" clId="{F2138C1D-CAFA-48BB-BA10-D69459F6E773}" dt="2021-01-11T02:39:21.548" v="4"/>
        <pc:sldMkLst>
          <pc:docMk/>
          <pc:sldMk cId="4067460595" sldId="2146447744"/>
        </pc:sldMkLst>
      </pc:sldChg>
      <pc:sldChg chg="add">
        <pc:chgData name="Baral, Partha (Transformation Organization)" userId="1c326c88-08f3-446d-876e-9f8a0c1ec080" providerId="ADAL" clId="{F2138C1D-CAFA-48BB-BA10-D69459F6E773}" dt="2021-01-11T02:39:21.548" v="4"/>
        <pc:sldMkLst>
          <pc:docMk/>
          <pc:sldMk cId="3416291151" sldId="2146447745"/>
        </pc:sldMkLst>
      </pc:sldChg>
      <pc:sldChg chg="add">
        <pc:chgData name="Baral, Partha (Transformation Organization)" userId="1c326c88-08f3-446d-876e-9f8a0c1ec080" providerId="ADAL" clId="{F2138C1D-CAFA-48BB-BA10-D69459F6E773}" dt="2021-01-11T02:39:21.548" v="4"/>
        <pc:sldMkLst>
          <pc:docMk/>
          <pc:sldMk cId="2213304426" sldId="2146447747"/>
        </pc:sldMkLst>
      </pc:sldChg>
    </pc:docChg>
  </pc:docChgLst>
  <pc:docChgLst>
    <pc:chgData name="Baral, Partha (Transformation Organization)" userId="1c326c88-08f3-446d-876e-9f8a0c1ec080" providerId="ADAL" clId="{062BE6BD-8D2F-417B-8445-8409F892E194}"/>
    <pc:docChg chg="custSel addSld delSld modSld">
      <pc:chgData name="Baral, Partha (Transformation Organization)" userId="1c326c88-08f3-446d-876e-9f8a0c1ec080" providerId="ADAL" clId="{062BE6BD-8D2F-417B-8445-8409F892E194}" dt="2021-01-11T02:46:32.595" v="110" actId="2696"/>
      <pc:docMkLst>
        <pc:docMk/>
      </pc:docMkLst>
      <pc:sldChg chg="addSp delSp modSp del">
        <pc:chgData name="Baral, Partha (Transformation Organization)" userId="1c326c88-08f3-446d-876e-9f8a0c1ec080" providerId="ADAL" clId="{062BE6BD-8D2F-417B-8445-8409F892E194}" dt="2021-01-11T02:46:32.595" v="110" actId="2696"/>
        <pc:sldMkLst>
          <pc:docMk/>
          <pc:sldMk cId="3152475762" sldId="2146447728"/>
        </pc:sldMkLst>
        <pc:spChg chg="add del mod">
          <ac:chgData name="Baral, Partha (Transformation Organization)" userId="1c326c88-08f3-446d-876e-9f8a0c1ec080" providerId="ADAL" clId="{062BE6BD-8D2F-417B-8445-8409F892E194}" dt="2021-01-11T02:44:21.528" v="102" actId="478"/>
          <ac:spMkLst>
            <pc:docMk/>
            <pc:sldMk cId="3152475762" sldId="2146447728"/>
            <ac:spMk id="2" creationId="{2CB8A782-B1CA-4001-AF75-922AE22E0029}"/>
          </ac:spMkLst>
        </pc:spChg>
        <pc:spChg chg="add">
          <ac:chgData name="Baral, Partha (Transformation Organization)" userId="1c326c88-08f3-446d-876e-9f8a0c1ec080" providerId="ADAL" clId="{062BE6BD-8D2F-417B-8445-8409F892E194}" dt="2021-01-11T02:44:21.882" v="103"/>
          <ac:spMkLst>
            <pc:docMk/>
            <pc:sldMk cId="3152475762" sldId="2146447728"/>
            <ac:spMk id="7" creationId="{81F94933-D5CC-47C9-89AE-DF9C6C8DEF9B}"/>
          </ac:spMkLst>
        </pc:spChg>
      </pc:sldChg>
      <pc:sldChg chg="addSp">
        <pc:chgData name="Baral, Partha (Transformation Organization)" userId="1c326c88-08f3-446d-876e-9f8a0c1ec080" providerId="ADAL" clId="{062BE6BD-8D2F-417B-8445-8409F892E194}" dt="2021-01-11T02:44:29.543" v="105"/>
        <pc:sldMkLst>
          <pc:docMk/>
          <pc:sldMk cId="1711581871" sldId="2146447731"/>
        </pc:sldMkLst>
        <pc:spChg chg="add">
          <ac:chgData name="Baral, Partha (Transformation Organization)" userId="1c326c88-08f3-446d-876e-9f8a0c1ec080" providerId="ADAL" clId="{062BE6BD-8D2F-417B-8445-8409F892E194}" dt="2021-01-11T02:44:29.543" v="105"/>
          <ac:spMkLst>
            <pc:docMk/>
            <pc:sldMk cId="1711581871" sldId="2146447731"/>
            <ac:spMk id="6" creationId="{BCC7F690-7E5D-4FA1-A6FF-D33969D41AE7}"/>
          </ac:spMkLst>
        </pc:spChg>
      </pc:sldChg>
      <pc:sldChg chg="addSp delSp modSp">
        <pc:chgData name="Baral, Partha (Transformation Organization)" userId="1c326c88-08f3-446d-876e-9f8a0c1ec080" providerId="ADAL" clId="{062BE6BD-8D2F-417B-8445-8409F892E194}" dt="2021-01-11T02:46:30.959" v="109"/>
        <pc:sldMkLst>
          <pc:docMk/>
          <pc:sldMk cId="3416291151" sldId="2146447745"/>
        </pc:sldMkLst>
        <pc:spChg chg="mod">
          <ac:chgData name="Baral, Partha (Transformation Organization)" userId="1c326c88-08f3-446d-876e-9f8a0c1ec080" providerId="ADAL" clId="{062BE6BD-8D2F-417B-8445-8409F892E194}" dt="2021-01-11T02:46:30.959" v="109"/>
          <ac:spMkLst>
            <pc:docMk/>
            <pc:sldMk cId="3416291151" sldId="2146447745"/>
            <ac:spMk id="2" creationId="{761C6273-E983-4C16-B1F2-C47FC275063E}"/>
          </ac:spMkLst>
        </pc:spChg>
        <pc:spChg chg="add mod">
          <ac:chgData name="Baral, Partha (Transformation Organization)" userId="1c326c88-08f3-446d-876e-9f8a0c1ec080" providerId="ADAL" clId="{062BE6BD-8D2F-417B-8445-8409F892E194}" dt="2021-01-11T02:44:16.776" v="101" actId="114"/>
          <ac:spMkLst>
            <pc:docMk/>
            <pc:sldMk cId="3416291151" sldId="2146447745"/>
            <ac:spMk id="6" creationId="{67700E96-8DE7-4333-9E1B-AD0DE48A1604}"/>
          </ac:spMkLst>
        </pc:spChg>
        <pc:spChg chg="add">
          <ac:chgData name="Baral, Partha (Transformation Organization)" userId="1c326c88-08f3-446d-876e-9f8a0c1ec080" providerId="ADAL" clId="{062BE6BD-8D2F-417B-8445-8409F892E194}" dt="2021-01-11T02:46:22.878" v="108"/>
          <ac:spMkLst>
            <pc:docMk/>
            <pc:sldMk cId="3416291151" sldId="2146447745"/>
            <ac:spMk id="8" creationId="{B69DB6EA-5312-4CCD-B08D-79BEB3695D17}"/>
          </ac:spMkLst>
        </pc:spChg>
        <pc:spChg chg="del">
          <ac:chgData name="Baral, Partha (Transformation Organization)" userId="1c326c88-08f3-446d-876e-9f8a0c1ec080" providerId="ADAL" clId="{062BE6BD-8D2F-417B-8445-8409F892E194}" dt="2021-01-11T02:46:22.577" v="107" actId="478"/>
          <ac:spMkLst>
            <pc:docMk/>
            <pc:sldMk cId="3416291151" sldId="2146447745"/>
            <ac:spMk id="9" creationId="{5EB8264F-0D7E-4C41-A133-A6389437BB69}"/>
          </ac:spMkLst>
        </pc:spChg>
        <pc:picChg chg="add">
          <ac:chgData name="Baral, Partha (Transformation Organization)" userId="1c326c88-08f3-446d-876e-9f8a0c1ec080" providerId="ADAL" clId="{062BE6BD-8D2F-417B-8445-8409F892E194}" dt="2021-01-11T02:46:22.878" v="108"/>
          <ac:picMkLst>
            <pc:docMk/>
            <pc:sldMk cId="3416291151" sldId="2146447745"/>
            <ac:picMk id="7" creationId="{6AD2D9B4-85AB-4B42-9454-E00611B21E56}"/>
          </ac:picMkLst>
        </pc:picChg>
        <pc:picChg chg="del">
          <ac:chgData name="Baral, Partha (Transformation Organization)" userId="1c326c88-08f3-446d-876e-9f8a0c1ec080" providerId="ADAL" clId="{062BE6BD-8D2F-417B-8445-8409F892E194}" dt="2021-01-11T02:46:22.577" v="107" actId="478"/>
          <ac:picMkLst>
            <pc:docMk/>
            <pc:sldMk cId="3416291151" sldId="2146447745"/>
            <ac:picMk id="1030" creationId="{ADDE2B1C-8B03-4FAE-9FCA-D3147230BAC7}"/>
          </ac:picMkLst>
        </pc:picChg>
      </pc:sldChg>
      <pc:sldChg chg="addSp">
        <pc:chgData name="Baral, Partha (Transformation Organization)" userId="1c326c88-08f3-446d-876e-9f8a0c1ec080" providerId="ADAL" clId="{062BE6BD-8D2F-417B-8445-8409F892E194}" dt="2021-01-11T02:44:25.726" v="104"/>
        <pc:sldMkLst>
          <pc:docMk/>
          <pc:sldMk cId="2213304426" sldId="2146447747"/>
        </pc:sldMkLst>
        <pc:spChg chg="add">
          <ac:chgData name="Baral, Partha (Transformation Organization)" userId="1c326c88-08f3-446d-876e-9f8a0c1ec080" providerId="ADAL" clId="{062BE6BD-8D2F-417B-8445-8409F892E194}" dt="2021-01-11T02:44:25.726" v="104"/>
          <ac:spMkLst>
            <pc:docMk/>
            <pc:sldMk cId="2213304426" sldId="2146447747"/>
            <ac:spMk id="6" creationId="{A704B981-06DF-471D-8E27-E9A4EC577263}"/>
          </ac:spMkLst>
        </pc:spChg>
      </pc:sldChg>
      <pc:sldChg chg="add">
        <pc:chgData name="Baral, Partha (Transformation Organization)" userId="1c326c88-08f3-446d-876e-9f8a0c1ec080" providerId="ADAL" clId="{062BE6BD-8D2F-417B-8445-8409F892E194}" dt="2021-01-11T02:46:14.029" v="106"/>
        <pc:sldMkLst>
          <pc:docMk/>
          <pc:sldMk cId="4272485528" sldId="21464477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96B72-8832-4AA3-BFEE-06907EC9CE51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53D0D-4218-446C-BC25-86B602F3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61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1DC4F-4113-4617-8DA7-9EE3C0884A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84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F584-CE71-42A3-9E23-B7349753629C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2970" y="5280659"/>
            <a:ext cx="1198177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57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83F-786A-4E33-B622-5A27E6E7D5E7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1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418B56-7106-4078-ACA9-305ED5110B01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1A5F9A-29C7-4BF5-A38F-7233CC33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32895A-9010-4457-A70A-901B54FA8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6C6E19-B454-4746-A77B-242989378EF3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46A33-63EE-4860-8A2D-3E40EF4A4334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328E12-15E0-45E3-B719-B574DB6C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7978E2-05C3-4BDF-927B-B2BF84CC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2E1701-674F-4757-B5AA-F9366DA64C02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DADC3-1201-411B-8E39-834EDD9F9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37247"/>
            <a:ext cx="12192000" cy="45835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EF943F-D8EA-4B44-90EC-4ED67492A6F1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ED5A97-3EBE-41E1-9B15-F47819AB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10FE40-EF59-4009-BBEE-EC308C18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7226DF-EA41-4649-AE6E-E55603856647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DADC3-1201-411B-8E39-834EDD9F9E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37247"/>
            <a:ext cx="12192000" cy="45835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F0AFBC-5FA6-4F0D-B2F1-6D29943F8ED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2D23479-9F87-4DE0-A745-9A720304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10" name="Picture 9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212BC127-8066-43B2-8870-D0C40F96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51A4C-02DA-4A74-A096-6887554435C8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F024-CD3F-417D-BE69-9277FE60E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9527" y="0"/>
            <a:ext cx="12192000" cy="24155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51D6EDC-21FF-453B-A514-86EEBBF00632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E0A73C-7C1E-48A5-9026-67ECBCA1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3B12B2-0268-4DEC-AB34-34834A4B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2E2C6-D784-4AB1-A101-8970274ABC88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0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F024-CD3F-417D-BE69-9277FE60E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9527" y="0"/>
            <a:ext cx="12192000" cy="24155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5273E5-8D7B-4AEC-8871-726F8C789E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85886DF-0C61-4EC3-A72D-33CAF0EC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9" name="Picture 8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71F5BCF-067E-4026-9052-04AC5E54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50CF4D-BAB8-4396-85F6-44786474B9E7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F024-CD3F-417D-BE69-9277FE60E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81551"/>
            <a:ext cx="12192000" cy="20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FF024-CD3F-417D-BE69-9277FE60E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81551"/>
            <a:ext cx="12192000" cy="206692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A2B7CF-90EB-4CE0-A214-FDEC7C3B87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4F19EAE-0C58-4E13-A90D-CDE687E4E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9" name="Picture 8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9ED04CB5-2037-487F-90CE-AD7FAEE1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7376C-034B-4F3B-9DBD-5F6B7CF6FD02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8986C-1155-45F7-899E-CCF8889FBF0B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F142CD-FC64-4849-A477-F8F651D5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4087BD-EF6A-4622-B0E2-A0A080F4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54CE49-FDAC-4091-B13B-B8D81148DBC3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2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77EA6-4BF1-4F24-85B1-D95C3527B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37247"/>
            <a:ext cx="12192000" cy="45835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72261A2-26C6-4C19-BBED-E562A7B49A5B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548F43-F099-4AA2-8989-6474DFA5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3770BE-40C0-46B8-83FF-064F3DB29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AD7046-B052-4466-BE17-7F847AB2E8C8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8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41492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97572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71DE5-B9D1-47C1-861D-3D74599B38D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886700" y="5280659"/>
            <a:ext cx="3904447" cy="1248156"/>
            <a:chOff x="914381" y="2874448"/>
            <a:chExt cx="1601276" cy="512022"/>
          </a:xfrm>
        </p:grpSpPr>
        <p:pic>
          <p:nvPicPr>
            <p:cNvPr id="11" name="Picture 10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12170B79-6BE4-4689-A4B8-71A85C259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13" name="Picture 12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8DF08711-9CCB-4F20-83CB-47A76C62D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381" y="2901859"/>
              <a:ext cx="802662" cy="48006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2DE5F01-D71B-4159-9F50-94ECF91CA883}"/>
              </a:ext>
            </a:extLst>
          </p:cNvPr>
          <p:cNvSpPr/>
          <p:nvPr userDrawn="1"/>
        </p:nvSpPr>
        <p:spPr>
          <a:xfrm flipH="1">
            <a:off x="10178281" y="5347480"/>
            <a:ext cx="45731" cy="113104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5683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7E72F-AA32-445C-B88E-7790EBE05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9527" y="0"/>
            <a:ext cx="12192000" cy="24155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38C1553-FCA7-4C66-8458-0B7ADF128D75}"/>
              </a:ext>
            </a:extLst>
          </p:cNvPr>
          <p:cNvGrpSpPr/>
          <p:nvPr userDrawn="1"/>
        </p:nvGrpSpPr>
        <p:grpSpPr>
          <a:xfrm>
            <a:off x="10831156" y="6337980"/>
            <a:ext cx="1149178" cy="360000"/>
            <a:chOff x="6573184" y="4332396"/>
            <a:chExt cx="1148879" cy="3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F846E3-C136-4590-8AA2-F9F0F7C75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59F756-3CCB-4A68-A23A-43BA6FF81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141D53-0499-4781-A65A-24549E9383F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8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11-Jan-21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3DA7C-6D11-4905-A0E2-A524821B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81551"/>
            <a:ext cx="12192000" cy="20669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55C753-C034-45AC-8C97-91052D69C627}"/>
              </a:ext>
            </a:extLst>
          </p:cNvPr>
          <p:cNvGrpSpPr/>
          <p:nvPr userDrawn="1"/>
        </p:nvGrpSpPr>
        <p:grpSpPr>
          <a:xfrm>
            <a:off x="10831156" y="6337981"/>
            <a:ext cx="1149178" cy="360000"/>
            <a:chOff x="6573184" y="4332396"/>
            <a:chExt cx="1148879" cy="360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2B8EA1-B336-4B23-9F53-229890845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55B400-0F81-47E1-9FF1-6F3F574B3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875D0B-50A1-4E60-9D75-B1F80E1422A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4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7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4F7EF2B-D7ED-4EDC-BB30-5E54340B9D58}" type="datetime1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FA46A5-522F-4285-9E26-0672826DF6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2CE8DCD2-D0B8-4D29-978A-75E5DCBA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8C2E2AE6-6E8E-4443-9E34-E510E3E8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6BFB92-3846-4628-A959-BADC0BB71D20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8_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4F7EF2B-D7ED-4EDC-BB30-5E54340B9D58}" type="datetime1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18F8D6-7289-4A96-85C3-20FC8BB8F9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812F1BA7-3B10-43C0-9153-4A0916CE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8FECE532-EE00-4A2F-9D5A-B2AF5F9E8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F4DBB6-906F-4805-8A9A-8C12669CDAD1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72F1CD-D694-4DE7-B6EB-592AE1A117F2}" type="datetime1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19A408-A3A0-44AC-A59B-27FE95AA38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8" name="Picture 7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4AF3D8FA-D4B0-4D7C-AB51-F9E26D83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9" name="Picture 8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13643C11-BA1E-4A76-90BF-CEE6D9C9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29DC2A-D66F-4BA7-85E2-0D52195173BE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Sub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72F1CD-D694-4DE7-B6EB-592AE1A117F2}" type="datetime1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793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3475-6FAF-416C-A4DF-3E7ABA650530}" type="datetime1">
              <a:rPr lang="en-US"/>
              <a:t>11-Jan-21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AB16B-3792-4BBF-A1E5-A5B6684FFE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6" name="Picture 5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0C9119C2-07FE-4A45-A9A0-EBE4438B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D9EB3A10-9D72-4117-A295-21EB4B07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779BE6-F7D5-4F43-9E86-68CDB32F9386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3475-6FAF-416C-A4DF-3E7ABA650530}" type="datetime1">
              <a:rPr lang="en-US"/>
              <a:t>11-Jan-21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BFF43-3278-4C49-AE63-0546EC8B2F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3607" y="6298524"/>
            <a:ext cx="1166727" cy="360000"/>
            <a:chOff x="856673" y="2874448"/>
            <a:chExt cx="1658984" cy="512022"/>
          </a:xfrm>
        </p:grpSpPr>
        <p:pic>
          <p:nvPicPr>
            <p:cNvPr id="6" name="Picture 5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0B9DFC13-03DD-4ED8-B359-944EE19FF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B468C4C6-94B9-4855-B3A3-5954CD6E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C5DDAE-50F4-4679-85A3-C9393A367040}"/>
              </a:ext>
            </a:extLst>
          </p:cNvPr>
          <p:cNvCxnSpPr>
            <a:cxnSpLocks/>
          </p:cNvCxnSpPr>
          <p:nvPr userDrawn="1"/>
        </p:nvCxnSpPr>
        <p:spPr>
          <a:xfrm>
            <a:off x="11479315" y="6298524"/>
            <a:ext cx="0" cy="35280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3475-6FAF-416C-A4DF-3E7ABA650530}" type="datetime1">
              <a:rPr lang="en-US"/>
              <a:t>11-Jan-21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4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15712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295401"/>
            <a:ext cx="5315712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6F0-BBA7-412E-81F3-6D751344FDB2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1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1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bg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BCECA1-E7E1-4AC7-9CB1-0D76AD69A72F}" type="datetime1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69185-A977-42E7-BC4B-9FC986E6F35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6553" y="194100"/>
            <a:ext cx="2779938" cy="888678"/>
            <a:chOff x="914381" y="2874448"/>
            <a:chExt cx="1601276" cy="512022"/>
          </a:xfrm>
        </p:grpSpPr>
        <p:pic>
          <p:nvPicPr>
            <p:cNvPr id="10" name="Picture 9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0531B29D-A87E-4E56-B2A2-EBE465BD3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11" name="Picture 10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0B337A8-7B36-410E-8CE3-AF94389F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381" y="2901859"/>
              <a:ext cx="802662" cy="48006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29AE9-5280-46D4-B30C-ED8BAE0C9E6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0796249" y="255630"/>
            <a:ext cx="32560" cy="8052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8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15712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295400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676401"/>
            <a:ext cx="5315712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3CD-CBE4-4C9C-BD2C-758A0A15ED35}" type="datetime1">
              <a:rPr lang="en-US"/>
              <a:t>11-Jan-21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1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BC4B-69F7-461A-B88F-6CACA6023847}" type="datetime1">
              <a:rPr lang="en-US"/>
              <a:t>11-Jan-21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2C91-B49A-4B2E-B2E4-7D05EB9E348E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48EC-458C-463C-AD5E-8A27A004EF59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1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1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3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D52-3EFA-418A-917E-9B2811C9E39D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1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1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7620000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295400"/>
            <a:ext cx="3048000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6A80-0BAA-46DA-91D8-8EC9C2D5030A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5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0" y="1295400"/>
            <a:ext cx="3901440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E0A9-C056-482B-A37C-8CC942B96301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00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761D-8D82-4F39-BA4B-A187EB851BB7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0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5315712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CE6-8F36-4575-B82D-D0FE86888352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6688" y="1295400"/>
            <a:ext cx="5315712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953000"/>
            <a:ext cx="5315712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6688" y="4953000"/>
            <a:ext cx="5315712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6B26-21C4-4E16-9B47-BCFD90864A48}" type="datetime1">
              <a:rPr lang="en-US"/>
              <a:t>11-Jan-21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1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1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1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1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1749-A6A4-444F-9236-F3A2F16E8B71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9B8DA-D7F4-4739-BDB0-EA8A3E81A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9527" y="0"/>
            <a:ext cx="12192000" cy="24155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96EEFFF-F150-4C26-AF85-67C24A366E4E}"/>
              </a:ext>
            </a:extLst>
          </p:cNvPr>
          <p:cNvGrpSpPr/>
          <p:nvPr userDrawn="1"/>
        </p:nvGrpSpPr>
        <p:grpSpPr>
          <a:xfrm>
            <a:off x="10831156" y="6373200"/>
            <a:ext cx="1149178" cy="360000"/>
            <a:chOff x="6573184" y="4332396"/>
            <a:chExt cx="1148879" cy="3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4C95A0-2B3C-4636-9A75-37B64468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2D405E-5201-4897-AB4F-DD6BB733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6D0087-65F1-492A-888B-97FFB9B3B76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92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F24D68-C937-4729-B01F-09BB74C39930}" type="datetime1">
              <a:rPr lang="en-US"/>
              <a:t>11-Jan-21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02173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 bwMode="black">
          <a:xfrm>
            <a:off x="9768842" y="6043634"/>
            <a:ext cx="1931857" cy="258521"/>
            <a:chOff x="3046414" y="3021011"/>
            <a:chExt cx="6095999" cy="815977"/>
          </a:xfrm>
        </p:grpSpPr>
        <p:sp>
          <p:nvSpPr>
            <p:cNvPr id="11" name="Freeform 5"/>
            <p:cNvSpPr>
              <a:spLocks/>
            </p:cNvSpPr>
            <p:nvPr/>
          </p:nvSpPr>
          <p:spPr bwMode="black">
            <a:xfrm>
              <a:off x="3046414" y="3021011"/>
              <a:ext cx="371475" cy="652464"/>
            </a:xfrm>
            <a:custGeom>
              <a:avLst/>
              <a:gdLst>
                <a:gd name="T0" fmla="*/ 0 w 99"/>
                <a:gd name="T1" fmla="*/ 0 h 172"/>
                <a:gd name="T2" fmla="*/ 18 w 99"/>
                <a:gd name="T3" fmla="*/ 0 h 172"/>
                <a:gd name="T4" fmla="*/ 22 w 99"/>
                <a:gd name="T5" fmla="*/ 1 h 172"/>
                <a:gd name="T6" fmla="*/ 24 w 99"/>
                <a:gd name="T7" fmla="*/ 6 h 172"/>
                <a:gd name="T8" fmla="*/ 24 w 99"/>
                <a:gd name="T9" fmla="*/ 101 h 172"/>
                <a:gd name="T10" fmla="*/ 51 w 99"/>
                <a:gd name="T11" fmla="*/ 74 h 172"/>
                <a:gd name="T12" fmla="*/ 70 w 99"/>
                <a:gd name="T13" fmla="*/ 50 h 172"/>
                <a:gd name="T14" fmla="*/ 88 w 99"/>
                <a:gd name="T15" fmla="*/ 50 h 172"/>
                <a:gd name="T16" fmla="*/ 92 w 99"/>
                <a:gd name="T17" fmla="*/ 54 h 172"/>
                <a:gd name="T18" fmla="*/ 90 w 99"/>
                <a:gd name="T19" fmla="*/ 60 h 172"/>
                <a:gd name="T20" fmla="*/ 83 w 99"/>
                <a:gd name="T21" fmla="*/ 69 h 172"/>
                <a:gd name="T22" fmla="*/ 73 w 99"/>
                <a:gd name="T23" fmla="*/ 81 h 172"/>
                <a:gd name="T24" fmla="*/ 60 w 99"/>
                <a:gd name="T25" fmla="*/ 94 h 172"/>
                <a:gd name="T26" fmla="*/ 45 w 99"/>
                <a:gd name="T27" fmla="*/ 107 h 172"/>
                <a:gd name="T28" fmla="*/ 61 w 99"/>
                <a:gd name="T29" fmla="*/ 122 h 172"/>
                <a:gd name="T30" fmla="*/ 75 w 99"/>
                <a:gd name="T31" fmla="*/ 137 h 172"/>
                <a:gd name="T32" fmla="*/ 88 w 99"/>
                <a:gd name="T33" fmla="*/ 153 h 172"/>
                <a:gd name="T34" fmla="*/ 99 w 99"/>
                <a:gd name="T35" fmla="*/ 172 h 172"/>
                <a:gd name="T36" fmla="*/ 77 w 99"/>
                <a:gd name="T37" fmla="*/ 172 h 172"/>
                <a:gd name="T38" fmla="*/ 72 w 99"/>
                <a:gd name="T39" fmla="*/ 171 h 172"/>
                <a:gd name="T40" fmla="*/ 69 w 99"/>
                <a:gd name="T41" fmla="*/ 167 h 172"/>
                <a:gd name="T42" fmla="*/ 61 w 99"/>
                <a:gd name="T43" fmla="*/ 153 h 172"/>
                <a:gd name="T44" fmla="*/ 50 w 99"/>
                <a:gd name="T45" fmla="*/ 141 h 172"/>
                <a:gd name="T46" fmla="*/ 38 w 99"/>
                <a:gd name="T47" fmla="*/ 128 h 172"/>
                <a:gd name="T48" fmla="*/ 24 w 99"/>
                <a:gd name="T49" fmla="*/ 115 h 172"/>
                <a:gd name="T50" fmla="*/ 24 w 99"/>
                <a:gd name="T51" fmla="*/ 172 h 172"/>
                <a:gd name="T52" fmla="*/ 5 w 99"/>
                <a:gd name="T53" fmla="*/ 172 h 172"/>
                <a:gd name="T54" fmla="*/ 0 w 99"/>
                <a:gd name="T55" fmla="*/ 167 h 172"/>
                <a:gd name="T56" fmla="*/ 0 w 99"/>
                <a:gd name="T5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7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35" y="92"/>
                    <a:pt x="44" y="83"/>
                    <a:pt x="51" y="74"/>
                  </a:cubicBezTo>
                  <a:cubicBezTo>
                    <a:pt x="58" y="66"/>
                    <a:pt x="65" y="58"/>
                    <a:pt x="70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1" y="50"/>
                    <a:pt x="92" y="52"/>
                    <a:pt x="92" y="54"/>
                  </a:cubicBezTo>
                  <a:cubicBezTo>
                    <a:pt x="92" y="56"/>
                    <a:pt x="91" y="58"/>
                    <a:pt x="90" y="60"/>
                  </a:cubicBezTo>
                  <a:cubicBezTo>
                    <a:pt x="88" y="63"/>
                    <a:pt x="86" y="65"/>
                    <a:pt x="83" y="69"/>
                  </a:cubicBezTo>
                  <a:cubicBezTo>
                    <a:pt x="81" y="73"/>
                    <a:pt x="77" y="77"/>
                    <a:pt x="73" y="81"/>
                  </a:cubicBezTo>
                  <a:cubicBezTo>
                    <a:pt x="69" y="85"/>
                    <a:pt x="65" y="90"/>
                    <a:pt x="60" y="94"/>
                  </a:cubicBezTo>
                  <a:cubicBezTo>
                    <a:pt x="55" y="99"/>
                    <a:pt x="50" y="103"/>
                    <a:pt x="45" y="107"/>
                  </a:cubicBezTo>
                  <a:cubicBezTo>
                    <a:pt x="51" y="112"/>
                    <a:pt x="57" y="117"/>
                    <a:pt x="61" y="122"/>
                  </a:cubicBezTo>
                  <a:cubicBezTo>
                    <a:pt x="66" y="126"/>
                    <a:pt x="71" y="132"/>
                    <a:pt x="75" y="137"/>
                  </a:cubicBezTo>
                  <a:cubicBezTo>
                    <a:pt x="80" y="142"/>
                    <a:pt x="84" y="148"/>
                    <a:pt x="88" y="153"/>
                  </a:cubicBezTo>
                  <a:cubicBezTo>
                    <a:pt x="92" y="159"/>
                    <a:pt x="95" y="166"/>
                    <a:pt x="99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5" y="172"/>
                    <a:pt x="73" y="172"/>
                    <a:pt x="72" y="171"/>
                  </a:cubicBezTo>
                  <a:cubicBezTo>
                    <a:pt x="71" y="170"/>
                    <a:pt x="70" y="169"/>
                    <a:pt x="69" y="167"/>
                  </a:cubicBezTo>
                  <a:cubicBezTo>
                    <a:pt x="67" y="162"/>
                    <a:pt x="64" y="158"/>
                    <a:pt x="61" y="153"/>
                  </a:cubicBezTo>
                  <a:cubicBezTo>
                    <a:pt x="57" y="149"/>
                    <a:pt x="54" y="145"/>
                    <a:pt x="50" y="141"/>
                  </a:cubicBezTo>
                  <a:cubicBezTo>
                    <a:pt x="47" y="137"/>
                    <a:pt x="43" y="132"/>
                    <a:pt x="38" y="128"/>
                  </a:cubicBezTo>
                  <a:cubicBezTo>
                    <a:pt x="34" y="124"/>
                    <a:pt x="29" y="119"/>
                    <a:pt x="24" y="115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72"/>
                    <a:pt x="0" y="170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black">
            <a:xfrm>
              <a:off x="344487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4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3890964" y="3198810"/>
              <a:ext cx="361949" cy="487363"/>
            </a:xfrm>
            <a:custGeom>
              <a:avLst/>
              <a:gdLst>
                <a:gd name="T0" fmla="*/ 24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6 w 96"/>
                <a:gd name="T47" fmla="*/ 63 h 128"/>
                <a:gd name="T48" fmla="*/ 94 w 96"/>
                <a:gd name="T49" fmla="*/ 73 h 128"/>
                <a:gd name="T50" fmla="*/ 24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30 w 96"/>
                <a:gd name="T65" fmla="*/ 29 h 128"/>
                <a:gd name="T66" fmla="*/ 25 w 96"/>
                <a:gd name="T67" fmla="*/ 40 h 128"/>
                <a:gd name="T68" fmla="*/ 24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4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8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6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2" y="86"/>
                    <a:pt x="0" y="76"/>
                    <a:pt x="0" y="65"/>
                  </a:cubicBezTo>
                  <a:cubicBezTo>
                    <a:pt x="0" y="53"/>
                    <a:pt x="2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8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6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4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30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4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4327526" y="3201985"/>
              <a:ext cx="398462" cy="627062"/>
            </a:xfrm>
            <a:custGeom>
              <a:avLst/>
              <a:gdLst>
                <a:gd name="T0" fmla="*/ 61 w 106"/>
                <a:gd name="T1" fmla="*/ 126 h 165"/>
                <a:gd name="T2" fmla="*/ 44 w 106"/>
                <a:gd name="T3" fmla="*/ 123 h 165"/>
                <a:gd name="T4" fmla="*/ 32 w 106"/>
                <a:gd name="T5" fmla="*/ 118 h 165"/>
                <a:gd name="T6" fmla="*/ 32 w 106"/>
                <a:gd name="T7" fmla="*/ 165 h 165"/>
                <a:gd name="T8" fmla="*/ 14 w 106"/>
                <a:gd name="T9" fmla="*/ 165 h 165"/>
                <a:gd name="T10" fmla="*/ 8 w 106"/>
                <a:gd name="T11" fmla="*/ 160 h 165"/>
                <a:gd name="T12" fmla="*/ 8 w 106"/>
                <a:gd name="T13" fmla="*/ 79 h 165"/>
                <a:gd name="T14" fmla="*/ 8 w 106"/>
                <a:gd name="T15" fmla="*/ 51 h 165"/>
                <a:gd name="T16" fmla="*/ 9 w 106"/>
                <a:gd name="T17" fmla="*/ 22 h 165"/>
                <a:gd name="T18" fmla="*/ 5 w 106"/>
                <a:gd name="T19" fmla="*/ 22 h 165"/>
                <a:gd name="T20" fmla="*/ 0 w 106"/>
                <a:gd name="T21" fmla="*/ 17 h 165"/>
                <a:gd name="T22" fmla="*/ 0 w 106"/>
                <a:gd name="T23" fmla="*/ 5 h 165"/>
                <a:gd name="T24" fmla="*/ 9 w 106"/>
                <a:gd name="T25" fmla="*/ 3 h 165"/>
                <a:gd name="T26" fmla="*/ 21 w 106"/>
                <a:gd name="T27" fmla="*/ 2 h 165"/>
                <a:gd name="T28" fmla="*/ 34 w 106"/>
                <a:gd name="T29" fmla="*/ 1 h 165"/>
                <a:gd name="T30" fmla="*/ 47 w 106"/>
                <a:gd name="T31" fmla="*/ 0 h 165"/>
                <a:gd name="T32" fmla="*/ 74 w 106"/>
                <a:gd name="T33" fmla="*/ 3 h 165"/>
                <a:gd name="T34" fmla="*/ 92 w 106"/>
                <a:gd name="T35" fmla="*/ 14 h 165"/>
                <a:gd name="T36" fmla="*/ 102 w 106"/>
                <a:gd name="T37" fmla="*/ 33 h 165"/>
                <a:gd name="T38" fmla="*/ 106 w 106"/>
                <a:gd name="T39" fmla="*/ 63 h 165"/>
                <a:gd name="T40" fmla="*/ 95 w 106"/>
                <a:gd name="T41" fmla="*/ 111 h 165"/>
                <a:gd name="T42" fmla="*/ 61 w 106"/>
                <a:gd name="T43" fmla="*/ 126 h 165"/>
                <a:gd name="T44" fmla="*/ 54 w 106"/>
                <a:gd name="T45" fmla="*/ 107 h 165"/>
                <a:gd name="T46" fmla="*/ 66 w 106"/>
                <a:gd name="T47" fmla="*/ 105 h 165"/>
                <a:gd name="T48" fmla="*/ 75 w 106"/>
                <a:gd name="T49" fmla="*/ 98 h 165"/>
                <a:gd name="T50" fmla="*/ 80 w 106"/>
                <a:gd name="T51" fmla="*/ 84 h 165"/>
                <a:gd name="T52" fmla="*/ 81 w 106"/>
                <a:gd name="T53" fmla="*/ 63 h 165"/>
                <a:gd name="T54" fmla="*/ 80 w 106"/>
                <a:gd name="T55" fmla="*/ 43 h 165"/>
                <a:gd name="T56" fmla="*/ 75 w 106"/>
                <a:gd name="T57" fmla="*/ 29 h 165"/>
                <a:gd name="T58" fmla="*/ 64 w 106"/>
                <a:gd name="T59" fmla="*/ 22 h 165"/>
                <a:gd name="T60" fmla="*/ 47 w 106"/>
                <a:gd name="T61" fmla="*/ 19 h 165"/>
                <a:gd name="T62" fmla="*/ 40 w 106"/>
                <a:gd name="T63" fmla="*/ 20 h 165"/>
                <a:gd name="T64" fmla="*/ 32 w 106"/>
                <a:gd name="T65" fmla="*/ 20 h 165"/>
                <a:gd name="T66" fmla="*/ 32 w 106"/>
                <a:gd name="T67" fmla="*/ 102 h 165"/>
                <a:gd name="T68" fmla="*/ 42 w 106"/>
                <a:gd name="T69" fmla="*/ 105 h 165"/>
                <a:gd name="T70" fmla="*/ 54 w 106"/>
                <a:gd name="T71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5">
                  <a:moveTo>
                    <a:pt x="61" y="126"/>
                  </a:moveTo>
                  <a:cubicBezTo>
                    <a:pt x="54" y="126"/>
                    <a:pt x="48" y="125"/>
                    <a:pt x="44" y="123"/>
                  </a:cubicBezTo>
                  <a:cubicBezTo>
                    <a:pt x="39" y="122"/>
                    <a:pt x="35" y="120"/>
                    <a:pt x="32" y="11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0" y="165"/>
                    <a:pt x="8" y="163"/>
                    <a:pt x="8" y="16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0"/>
                    <a:pt x="8" y="60"/>
                    <a:pt x="8" y="51"/>
                  </a:cubicBezTo>
                  <a:cubicBezTo>
                    <a:pt x="8" y="41"/>
                    <a:pt x="9" y="31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" y="4"/>
                    <a:pt x="9" y="3"/>
                  </a:cubicBezTo>
                  <a:cubicBezTo>
                    <a:pt x="13" y="3"/>
                    <a:pt x="16" y="2"/>
                    <a:pt x="21" y="2"/>
                  </a:cubicBezTo>
                  <a:cubicBezTo>
                    <a:pt x="25" y="2"/>
                    <a:pt x="29" y="1"/>
                    <a:pt x="34" y="1"/>
                  </a:cubicBezTo>
                  <a:cubicBezTo>
                    <a:pt x="38" y="1"/>
                    <a:pt x="43" y="0"/>
                    <a:pt x="47" y="0"/>
                  </a:cubicBezTo>
                  <a:cubicBezTo>
                    <a:pt x="57" y="0"/>
                    <a:pt x="66" y="1"/>
                    <a:pt x="74" y="3"/>
                  </a:cubicBezTo>
                  <a:cubicBezTo>
                    <a:pt x="81" y="5"/>
                    <a:pt x="87" y="9"/>
                    <a:pt x="92" y="14"/>
                  </a:cubicBezTo>
                  <a:cubicBezTo>
                    <a:pt x="97" y="18"/>
                    <a:pt x="100" y="25"/>
                    <a:pt x="102" y="33"/>
                  </a:cubicBezTo>
                  <a:cubicBezTo>
                    <a:pt x="105" y="41"/>
                    <a:pt x="106" y="51"/>
                    <a:pt x="106" y="63"/>
                  </a:cubicBezTo>
                  <a:cubicBezTo>
                    <a:pt x="106" y="84"/>
                    <a:pt x="102" y="100"/>
                    <a:pt x="95" y="111"/>
                  </a:cubicBezTo>
                  <a:cubicBezTo>
                    <a:pt x="87" y="121"/>
                    <a:pt x="76" y="126"/>
                    <a:pt x="61" y="126"/>
                  </a:cubicBezTo>
                  <a:close/>
                  <a:moveTo>
                    <a:pt x="54" y="107"/>
                  </a:moveTo>
                  <a:cubicBezTo>
                    <a:pt x="59" y="107"/>
                    <a:pt x="63" y="106"/>
                    <a:pt x="66" y="105"/>
                  </a:cubicBezTo>
                  <a:cubicBezTo>
                    <a:pt x="70" y="103"/>
                    <a:pt x="73" y="101"/>
                    <a:pt x="75" y="98"/>
                  </a:cubicBezTo>
                  <a:cubicBezTo>
                    <a:pt x="77" y="94"/>
                    <a:pt x="79" y="90"/>
                    <a:pt x="80" y="84"/>
                  </a:cubicBezTo>
                  <a:cubicBezTo>
                    <a:pt x="81" y="78"/>
                    <a:pt x="81" y="71"/>
                    <a:pt x="81" y="63"/>
                  </a:cubicBezTo>
                  <a:cubicBezTo>
                    <a:pt x="81" y="55"/>
                    <a:pt x="81" y="48"/>
                    <a:pt x="80" y="43"/>
                  </a:cubicBezTo>
                  <a:cubicBezTo>
                    <a:pt x="79" y="37"/>
                    <a:pt x="77" y="33"/>
                    <a:pt x="75" y="29"/>
                  </a:cubicBezTo>
                  <a:cubicBezTo>
                    <a:pt x="72" y="26"/>
                    <a:pt x="69" y="23"/>
                    <a:pt x="64" y="22"/>
                  </a:cubicBezTo>
                  <a:cubicBezTo>
                    <a:pt x="60" y="20"/>
                    <a:pt x="54" y="19"/>
                    <a:pt x="47" y="19"/>
                  </a:cubicBezTo>
                  <a:cubicBezTo>
                    <a:pt x="45" y="19"/>
                    <a:pt x="43" y="19"/>
                    <a:pt x="40" y="20"/>
                  </a:cubicBezTo>
                  <a:cubicBezTo>
                    <a:pt x="37" y="20"/>
                    <a:pt x="34" y="20"/>
                    <a:pt x="32" y="20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5" y="103"/>
                    <a:pt x="39" y="104"/>
                    <a:pt x="42" y="105"/>
                  </a:cubicBezTo>
                  <a:cubicBezTo>
                    <a:pt x="45" y="106"/>
                    <a:pt x="49" y="107"/>
                    <a:pt x="5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5006974" y="3206748"/>
              <a:ext cx="236539" cy="466723"/>
            </a:xfrm>
            <a:custGeom>
              <a:avLst/>
              <a:gdLst>
                <a:gd name="T0" fmla="*/ 55 w 63"/>
                <a:gd name="T1" fmla="*/ 0 h 123"/>
                <a:gd name="T2" fmla="*/ 62 w 63"/>
                <a:gd name="T3" fmla="*/ 2 h 123"/>
                <a:gd name="T4" fmla="*/ 63 w 63"/>
                <a:gd name="T5" fmla="*/ 6 h 123"/>
                <a:gd name="T6" fmla="*/ 63 w 63"/>
                <a:gd name="T7" fmla="*/ 22 h 123"/>
                <a:gd name="T8" fmla="*/ 60 w 63"/>
                <a:gd name="T9" fmla="*/ 22 h 123"/>
                <a:gd name="T10" fmla="*/ 57 w 63"/>
                <a:gd name="T11" fmla="*/ 22 h 123"/>
                <a:gd name="T12" fmla="*/ 39 w 63"/>
                <a:gd name="T13" fmla="*/ 25 h 123"/>
                <a:gd name="T14" fmla="*/ 24 w 63"/>
                <a:gd name="T15" fmla="*/ 36 h 123"/>
                <a:gd name="T16" fmla="*/ 24 w 63"/>
                <a:gd name="T17" fmla="*/ 123 h 123"/>
                <a:gd name="T18" fmla="*/ 5 w 63"/>
                <a:gd name="T19" fmla="*/ 123 h 123"/>
                <a:gd name="T20" fmla="*/ 0 w 63"/>
                <a:gd name="T21" fmla="*/ 118 h 123"/>
                <a:gd name="T22" fmla="*/ 0 w 63"/>
                <a:gd name="T23" fmla="*/ 1 h 123"/>
                <a:gd name="T24" fmla="*/ 14 w 63"/>
                <a:gd name="T25" fmla="*/ 1 h 123"/>
                <a:gd name="T26" fmla="*/ 19 w 63"/>
                <a:gd name="T27" fmla="*/ 2 h 123"/>
                <a:gd name="T28" fmla="*/ 21 w 63"/>
                <a:gd name="T29" fmla="*/ 7 h 123"/>
                <a:gd name="T30" fmla="*/ 22 w 63"/>
                <a:gd name="T31" fmla="*/ 18 h 123"/>
                <a:gd name="T32" fmla="*/ 36 w 63"/>
                <a:gd name="T33" fmla="*/ 6 h 123"/>
                <a:gd name="T34" fmla="*/ 55 w 63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8" y="0"/>
                    <a:pt x="60" y="1"/>
                    <a:pt x="62" y="2"/>
                  </a:cubicBezTo>
                  <a:cubicBezTo>
                    <a:pt x="63" y="3"/>
                    <a:pt x="63" y="4"/>
                    <a:pt x="63" y="6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0" y="22"/>
                    <a:pt x="44" y="23"/>
                    <a:pt x="39" y="25"/>
                  </a:cubicBezTo>
                  <a:cubicBezTo>
                    <a:pt x="34" y="27"/>
                    <a:pt x="29" y="31"/>
                    <a:pt x="24" y="3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13"/>
                    <a:pt x="30" y="9"/>
                    <a:pt x="36" y="6"/>
                  </a:cubicBezTo>
                  <a:cubicBezTo>
                    <a:pt x="42" y="2"/>
                    <a:pt x="4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black">
            <a:xfrm>
              <a:off x="5295902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3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70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30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9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9" y="20"/>
                    <a:pt x="13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5" y="1"/>
                    <a:pt x="42" y="0"/>
                    <a:pt x="50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0" y="19"/>
                    <a:pt x="93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746750" y="3040059"/>
              <a:ext cx="109537" cy="633412"/>
            </a:xfrm>
            <a:custGeom>
              <a:avLst/>
              <a:gdLst>
                <a:gd name="T0" fmla="*/ 15 w 29"/>
                <a:gd name="T1" fmla="*/ 26 h 167"/>
                <a:gd name="T2" fmla="*/ 3 w 29"/>
                <a:gd name="T3" fmla="*/ 23 h 167"/>
                <a:gd name="T4" fmla="*/ 0 w 29"/>
                <a:gd name="T5" fmla="*/ 13 h 167"/>
                <a:gd name="T6" fmla="*/ 3 w 29"/>
                <a:gd name="T7" fmla="*/ 3 h 167"/>
                <a:gd name="T8" fmla="*/ 15 w 29"/>
                <a:gd name="T9" fmla="*/ 0 h 167"/>
                <a:gd name="T10" fmla="*/ 26 w 29"/>
                <a:gd name="T11" fmla="*/ 3 h 167"/>
                <a:gd name="T12" fmla="*/ 29 w 29"/>
                <a:gd name="T13" fmla="*/ 13 h 167"/>
                <a:gd name="T14" fmla="*/ 26 w 29"/>
                <a:gd name="T15" fmla="*/ 23 h 167"/>
                <a:gd name="T16" fmla="*/ 15 w 29"/>
                <a:gd name="T17" fmla="*/ 26 h 167"/>
                <a:gd name="T18" fmla="*/ 27 w 29"/>
                <a:gd name="T19" fmla="*/ 167 h 167"/>
                <a:gd name="T20" fmla="*/ 8 w 29"/>
                <a:gd name="T21" fmla="*/ 167 h 167"/>
                <a:gd name="T22" fmla="*/ 3 w 29"/>
                <a:gd name="T23" fmla="*/ 162 h 167"/>
                <a:gd name="T24" fmla="*/ 3 w 29"/>
                <a:gd name="T25" fmla="*/ 45 h 167"/>
                <a:gd name="T26" fmla="*/ 21 w 29"/>
                <a:gd name="T27" fmla="*/ 45 h 167"/>
                <a:gd name="T28" fmla="*/ 27 w 29"/>
                <a:gd name="T29" fmla="*/ 51 h 167"/>
                <a:gd name="T30" fmla="*/ 27 w 29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67">
                  <a:moveTo>
                    <a:pt x="15" y="26"/>
                  </a:moveTo>
                  <a:cubicBezTo>
                    <a:pt x="9" y="26"/>
                    <a:pt x="5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9" y="0"/>
                    <a:pt x="15" y="0"/>
                  </a:cubicBezTo>
                  <a:cubicBezTo>
                    <a:pt x="20" y="0"/>
                    <a:pt x="23" y="1"/>
                    <a:pt x="26" y="3"/>
                  </a:cubicBezTo>
                  <a:cubicBezTo>
                    <a:pt x="28" y="5"/>
                    <a:pt x="29" y="8"/>
                    <a:pt x="29" y="13"/>
                  </a:cubicBezTo>
                  <a:cubicBezTo>
                    <a:pt x="29" y="18"/>
                    <a:pt x="28" y="21"/>
                    <a:pt x="26" y="23"/>
                  </a:cubicBezTo>
                  <a:cubicBezTo>
                    <a:pt x="23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4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5961062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1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3" y="22"/>
                    <a:pt x="58" y="20"/>
                    <a:pt x="52" y="20"/>
                  </a:cubicBezTo>
                  <a:cubicBezTo>
                    <a:pt x="45" y="20"/>
                    <a:pt x="39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black">
            <a:xfrm>
              <a:off x="6400799" y="3209923"/>
              <a:ext cx="379414" cy="463551"/>
            </a:xfrm>
            <a:custGeom>
              <a:avLst/>
              <a:gdLst>
                <a:gd name="T0" fmla="*/ 43 w 101"/>
                <a:gd name="T1" fmla="*/ 122 h 122"/>
                <a:gd name="T2" fmla="*/ 38 w 101"/>
                <a:gd name="T3" fmla="*/ 121 h 122"/>
                <a:gd name="T4" fmla="*/ 36 w 101"/>
                <a:gd name="T5" fmla="*/ 117 h 122"/>
                <a:gd name="T6" fmla="*/ 13 w 101"/>
                <a:gd name="T7" fmla="*/ 59 h 122"/>
                <a:gd name="T8" fmla="*/ 0 w 101"/>
                <a:gd name="T9" fmla="*/ 0 h 122"/>
                <a:gd name="T10" fmla="*/ 20 w 101"/>
                <a:gd name="T11" fmla="*/ 0 h 122"/>
                <a:gd name="T12" fmla="*/ 25 w 101"/>
                <a:gd name="T13" fmla="*/ 6 h 122"/>
                <a:gd name="T14" fmla="*/ 29 w 101"/>
                <a:gd name="T15" fmla="*/ 30 h 122"/>
                <a:gd name="T16" fmla="*/ 35 w 101"/>
                <a:gd name="T17" fmla="*/ 55 h 122"/>
                <a:gd name="T18" fmla="*/ 43 w 101"/>
                <a:gd name="T19" fmla="*/ 79 h 122"/>
                <a:gd name="T20" fmla="*/ 51 w 101"/>
                <a:gd name="T21" fmla="*/ 101 h 122"/>
                <a:gd name="T22" fmla="*/ 60 w 101"/>
                <a:gd name="T23" fmla="*/ 78 h 122"/>
                <a:gd name="T24" fmla="*/ 67 w 101"/>
                <a:gd name="T25" fmla="*/ 52 h 122"/>
                <a:gd name="T26" fmla="*/ 74 w 101"/>
                <a:gd name="T27" fmla="*/ 25 h 122"/>
                <a:gd name="T28" fmla="*/ 78 w 101"/>
                <a:gd name="T29" fmla="*/ 0 h 122"/>
                <a:gd name="T30" fmla="*/ 96 w 101"/>
                <a:gd name="T31" fmla="*/ 0 h 122"/>
                <a:gd name="T32" fmla="*/ 101 w 101"/>
                <a:gd name="T33" fmla="*/ 5 h 122"/>
                <a:gd name="T34" fmla="*/ 100 w 101"/>
                <a:gd name="T35" fmla="*/ 11 h 122"/>
                <a:gd name="T36" fmla="*/ 99 w 101"/>
                <a:gd name="T37" fmla="*/ 19 h 122"/>
                <a:gd name="T38" fmla="*/ 85 w 101"/>
                <a:gd name="T39" fmla="*/ 70 h 122"/>
                <a:gd name="T40" fmla="*/ 64 w 101"/>
                <a:gd name="T41" fmla="*/ 122 h 122"/>
                <a:gd name="T42" fmla="*/ 43 w 101"/>
                <a:gd name="T4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22">
                  <a:moveTo>
                    <a:pt x="43" y="122"/>
                  </a:moveTo>
                  <a:cubicBezTo>
                    <a:pt x="41" y="122"/>
                    <a:pt x="39" y="122"/>
                    <a:pt x="38" y="121"/>
                  </a:cubicBezTo>
                  <a:cubicBezTo>
                    <a:pt x="38" y="120"/>
                    <a:pt x="37" y="119"/>
                    <a:pt x="36" y="117"/>
                  </a:cubicBezTo>
                  <a:cubicBezTo>
                    <a:pt x="27" y="98"/>
                    <a:pt x="20" y="79"/>
                    <a:pt x="13" y="59"/>
                  </a:cubicBezTo>
                  <a:cubicBezTo>
                    <a:pt x="7" y="40"/>
                    <a:pt x="2" y="2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5" y="2"/>
                    <a:pt x="25" y="6"/>
                  </a:cubicBezTo>
                  <a:cubicBezTo>
                    <a:pt x="26" y="13"/>
                    <a:pt x="28" y="21"/>
                    <a:pt x="29" y="30"/>
                  </a:cubicBezTo>
                  <a:cubicBezTo>
                    <a:pt x="31" y="38"/>
                    <a:pt x="33" y="46"/>
                    <a:pt x="35" y="55"/>
                  </a:cubicBezTo>
                  <a:cubicBezTo>
                    <a:pt x="38" y="63"/>
                    <a:pt x="40" y="71"/>
                    <a:pt x="43" y="79"/>
                  </a:cubicBezTo>
                  <a:cubicBezTo>
                    <a:pt x="45" y="87"/>
                    <a:pt x="48" y="95"/>
                    <a:pt x="51" y="101"/>
                  </a:cubicBezTo>
                  <a:cubicBezTo>
                    <a:pt x="54" y="95"/>
                    <a:pt x="57" y="87"/>
                    <a:pt x="60" y="78"/>
                  </a:cubicBezTo>
                  <a:cubicBezTo>
                    <a:pt x="63" y="70"/>
                    <a:pt x="65" y="61"/>
                    <a:pt x="67" y="52"/>
                  </a:cubicBezTo>
                  <a:cubicBezTo>
                    <a:pt x="70" y="43"/>
                    <a:pt x="72" y="34"/>
                    <a:pt x="74" y="25"/>
                  </a:cubicBezTo>
                  <a:cubicBezTo>
                    <a:pt x="75" y="16"/>
                    <a:pt x="77" y="8"/>
                    <a:pt x="7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101" y="9"/>
                    <a:pt x="100" y="11"/>
                  </a:cubicBezTo>
                  <a:cubicBezTo>
                    <a:pt x="100" y="13"/>
                    <a:pt x="100" y="16"/>
                    <a:pt x="99" y="19"/>
                  </a:cubicBezTo>
                  <a:cubicBezTo>
                    <a:pt x="96" y="36"/>
                    <a:pt x="91" y="53"/>
                    <a:pt x="85" y="70"/>
                  </a:cubicBezTo>
                  <a:cubicBezTo>
                    <a:pt x="79" y="88"/>
                    <a:pt x="72" y="105"/>
                    <a:pt x="64" y="122"/>
                  </a:cubicBezTo>
                  <a:lnTo>
                    <a:pt x="4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black">
            <a:xfrm>
              <a:off x="684053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1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6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29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2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3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7 w 96"/>
                <a:gd name="T63" fmla="*/ 21 h 128"/>
                <a:gd name="T64" fmla="*/ 29 w 96"/>
                <a:gd name="T65" fmla="*/ 29 h 128"/>
                <a:gd name="T66" fmla="*/ 24 w 96"/>
                <a:gd name="T67" fmla="*/ 40 h 128"/>
                <a:gd name="T68" fmla="*/ 23 w 96"/>
                <a:gd name="T69" fmla="*/ 56 h 128"/>
                <a:gd name="T70" fmla="*/ 73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3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3" y="103"/>
                    <a:pt x="37" y="105"/>
                    <a:pt x="41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4" y="107"/>
                    <a:pt x="86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69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29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8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8" y="20"/>
                    <a:pt x="12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2" y="0"/>
                    <a:pt x="50" y="0"/>
                  </a:cubicBezTo>
                  <a:cubicBezTo>
                    <a:pt x="59" y="0"/>
                    <a:pt x="67" y="2"/>
                    <a:pt x="73" y="4"/>
                  </a:cubicBezTo>
                  <a:cubicBezTo>
                    <a:pt x="79" y="7"/>
                    <a:pt x="83" y="10"/>
                    <a:pt x="87" y="15"/>
                  </a:cubicBezTo>
                  <a:cubicBezTo>
                    <a:pt x="90" y="19"/>
                    <a:pt x="92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5" y="59"/>
                    <a:pt x="95" y="63"/>
                  </a:cubicBezTo>
                  <a:cubicBezTo>
                    <a:pt x="94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3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2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5" y="19"/>
                    <a:pt x="41" y="19"/>
                    <a:pt x="37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5" y="36"/>
                    <a:pt x="24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black">
            <a:xfrm>
              <a:off x="7297734" y="3201985"/>
              <a:ext cx="365125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black">
            <a:xfrm>
              <a:off x="7740647" y="3089272"/>
              <a:ext cx="255587" cy="592137"/>
            </a:xfrm>
            <a:custGeom>
              <a:avLst/>
              <a:gdLst>
                <a:gd name="T0" fmla="*/ 68 w 68"/>
                <a:gd name="T1" fmla="*/ 154 h 156"/>
                <a:gd name="T2" fmla="*/ 58 w 68"/>
                <a:gd name="T3" fmla="*/ 156 h 156"/>
                <a:gd name="T4" fmla="*/ 47 w 68"/>
                <a:gd name="T5" fmla="*/ 156 h 156"/>
                <a:gd name="T6" fmla="*/ 22 w 68"/>
                <a:gd name="T7" fmla="*/ 149 h 156"/>
                <a:gd name="T8" fmla="*/ 14 w 68"/>
                <a:gd name="T9" fmla="*/ 125 h 156"/>
                <a:gd name="T10" fmla="*/ 14 w 68"/>
                <a:gd name="T11" fmla="*/ 51 h 156"/>
                <a:gd name="T12" fmla="*/ 6 w 68"/>
                <a:gd name="T13" fmla="*/ 51 h 156"/>
                <a:gd name="T14" fmla="*/ 0 w 68"/>
                <a:gd name="T15" fmla="*/ 46 h 156"/>
                <a:gd name="T16" fmla="*/ 0 w 68"/>
                <a:gd name="T17" fmla="*/ 32 h 156"/>
                <a:gd name="T18" fmla="*/ 15 w 68"/>
                <a:gd name="T19" fmla="*/ 32 h 156"/>
                <a:gd name="T20" fmla="*/ 16 w 68"/>
                <a:gd name="T21" fmla="*/ 0 h 156"/>
                <a:gd name="T22" fmla="*/ 33 w 68"/>
                <a:gd name="T23" fmla="*/ 0 h 156"/>
                <a:gd name="T24" fmla="*/ 39 w 68"/>
                <a:gd name="T25" fmla="*/ 6 h 156"/>
                <a:gd name="T26" fmla="*/ 39 w 68"/>
                <a:gd name="T27" fmla="*/ 32 h 156"/>
                <a:gd name="T28" fmla="*/ 62 w 68"/>
                <a:gd name="T29" fmla="*/ 32 h 156"/>
                <a:gd name="T30" fmla="*/ 66 w 68"/>
                <a:gd name="T31" fmla="*/ 34 h 156"/>
                <a:gd name="T32" fmla="*/ 68 w 68"/>
                <a:gd name="T33" fmla="*/ 38 h 156"/>
                <a:gd name="T34" fmla="*/ 68 w 68"/>
                <a:gd name="T35" fmla="*/ 51 h 156"/>
                <a:gd name="T36" fmla="*/ 39 w 68"/>
                <a:gd name="T37" fmla="*/ 51 h 156"/>
                <a:gd name="T38" fmla="*/ 39 w 68"/>
                <a:gd name="T39" fmla="*/ 123 h 156"/>
                <a:gd name="T40" fmla="*/ 41 w 68"/>
                <a:gd name="T41" fmla="*/ 133 h 156"/>
                <a:gd name="T42" fmla="*/ 49 w 68"/>
                <a:gd name="T43" fmla="*/ 137 h 156"/>
                <a:gd name="T44" fmla="*/ 56 w 68"/>
                <a:gd name="T45" fmla="*/ 137 h 156"/>
                <a:gd name="T46" fmla="*/ 61 w 68"/>
                <a:gd name="T47" fmla="*/ 137 h 156"/>
                <a:gd name="T48" fmla="*/ 68 w 68"/>
                <a:gd name="T49" fmla="*/ 142 h 156"/>
                <a:gd name="T50" fmla="*/ 68 w 68"/>
                <a:gd name="T51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156">
                  <a:moveTo>
                    <a:pt x="68" y="154"/>
                  </a:moveTo>
                  <a:cubicBezTo>
                    <a:pt x="64" y="155"/>
                    <a:pt x="61" y="155"/>
                    <a:pt x="58" y="156"/>
                  </a:cubicBezTo>
                  <a:cubicBezTo>
                    <a:pt x="54" y="156"/>
                    <a:pt x="51" y="156"/>
                    <a:pt x="47" y="156"/>
                  </a:cubicBezTo>
                  <a:cubicBezTo>
                    <a:pt x="36" y="156"/>
                    <a:pt x="27" y="154"/>
                    <a:pt x="22" y="149"/>
                  </a:cubicBezTo>
                  <a:cubicBezTo>
                    <a:pt x="17" y="144"/>
                    <a:pt x="14" y="136"/>
                    <a:pt x="14" y="12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50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4" y="32"/>
                    <a:pt x="65" y="33"/>
                    <a:pt x="66" y="34"/>
                  </a:cubicBezTo>
                  <a:cubicBezTo>
                    <a:pt x="67" y="35"/>
                    <a:pt x="68" y="36"/>
                    <a:pt x="68" y="38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8"/>
                    <a:pt x="39" y="131"/>
                    <a:pt x="41" y="133"/>
                  </a:cubicBezTo>
                  <a:cubicBezTo>
                    <a:pt x="42" y="136"/>
                    <a:pt x="45" y="137"/>
                    <a:pt x="49" y="137"/>
                  </a:cubicBezTo>
                  <a:cubicBezTo>
                    <a:pt x="52" y="137"/>
                    <a:pt x="54" y="137"/>
                    <a:pt x="56" y="137"/>
                  </a:cubicBezTo>
                  <a:cubicBezTo>
                    <a:pt x="58" y="137"/>
                    <a:pt x="60" y="137"/>
                    <a:pt x="61" y="137"/>
                  </a:cubicBezTo>
                  <a:cubicBezTo>
                    <a:pt x="66" y="137"/>
                    <a:pt x="68" y="139"/>
                    <a:pt x="68" y="142"/>
                  </a:cubicBezTo>
                  <a:lnTo>
                    <a:pt x="6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8075610" y="3040059"/>
              <a:ext cx="112713" cy="633412"/>
            </a:xfrm>
            <a:custGeom>
              <a:avLst/>
              <a:gdLst>
                <a:gd name="T0" fmla="*/ 15 w 30"/>
                <a:gd name="T1" fmla="*/ 26 h 167"/>
                <a:gd name="T2" fmla="*/ 3 w 30"/>
                <a:gd name="T3" fmla="*/ 23 h 167"/>
                <a:gd name="T4" fmla="*/ 0 w 30"/>
                <a:gd name="T5" fmla="*/ 13 h 167"/>
                <a:gd name="T6" fmla="*/ 3 w 30"/>
                <a:gd name="T7" fmla="*/ 3 h 167"/>
                <a:gd name="T8" fmla="*/ 15 w 30"/>
                <a:gd name="T9" fmla="*/ 0 h 167"/>
                <a:gd name="T10" fmla="*/ 26 w 30"/>
                <a:gd name="T11" fmla="*/ 3 h 167"/>
                <a:gd name="T12" fmla="*/ 30 w 30"/>
                <a:gd name="T13" fmla="*/ 13 h 167"/>
                <a:gd name="T14" fmla="*/ 26 w 30"/>
                <a:gd name="T15" fmla="*/ 23 h 167"/>
                <a:gd name="T16" fmla="*/ 15 w 30"/>
                <a:gd name="T17" fmla="*/ 26 h 167"/>
                <a:gd name="T18" fmla="*/ 27 w 30"/>
                <a:gd name="T19" fmla="*/ 167 h 167"/>
                <a:gd name="T20" fmla="*/ 8 w 30"/>
                <a:gd name="T21" fmla="*/ 167 h 167"/>
                <a:gd name="T22" fmla="*/ 3 w 30"/>
                <a:gd name="T23" fmla="*/ 162 h 167"/>
                <a:gd name="T24" fmla="*/ 3 w 30"/>
                <a:gd name="T25" fmla="*/ 45 h 167"/>
                <a:gd name="T26" fmla="*/ 21 w 30"/>
                <a:gd name="T27" fmla="*/ 45 h 167"/>
                <a:gd name="T28" fmla="*/ 27 w 30"/>
                <a:gd name="T29" fmla="*/ 51 h 167"/>
                <a:gd name="T30" fmla="*/ 27 w 30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167">
                  <a:moveTo>
                    <a:pt x="15" y="26"/>
                  </a:moveTo>
                  <a:cubicBezTo>
                    <a:pt x="9" y="26"/>
                    <a:pt x="6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5" y="0"/>
                  </a:cubicBezTo>
                  <a:cubicBezTo>
                    <a:pt x="20" y="0"/>
                    <a:pt x="24" y="1"/>
                    <a:pt x="26" y="3"/>
                  </a:cubicBezTo>
                  <a:cubicBezTo>
                    <a:pt x="28" y="5"/>
                    <a:pt x="30" y="8"/>
                    <a:pt x="30" y="13"/>
                  </a:cubicBezTo>
                  <a:cubicBezTo>
                    <a:pt x="30" y="18"/>
                    <a:pt x="28" y="21"/>
                    <a:pt x="26" y="23"/>
                  </a:cubicBezTo>
                  <a:cubicBezTo>
                    <a:pt x="24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5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black">
            <a:xfrm>
              <a:off x="8289928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black">
            <a:xfrm>
              <a:off x="8751889" y="3201988"/>
              <a:ext cx="390524" cy="635000"/>
            </a:xfrm>
            <a:custGeom>
              <a:avLst/>
              <a:gdLst>
                <a:gd name="T0" fmla="*/ 0 w 104"/>
                <a:gd name="T1" fmla="*/ 62 h 167"/>
                <a:gd name="T2" fmla="*/ 3 w 104"/>
                <a:gd name="T3" fmla="*/ 32 h 167"/>
                <a:gd name="T4" fmla="*/ 14 w 104"/>
                <a:gd name="T5" fmla="*/ 13 h 167"/>
                <a:gd name="T6" fmla="*/ 32 w 104"/>
                <a:gd name="T7" fmla="*/ 3 h 167"/>
                <a:gd name="T8" fmla="*/ 58 w 104"/>
                <a:gd name="T9" fmla="*/ 0 h 167"/>
                <a:gd name="T10" fmla="*/ 78 w 104"/>
                <a:gd name="T11" fmla="*/ 1 h 167"/>
                <a:gd name="T12" fmla="*/ 95 w 104"/>
                <a:gd name="T13" fmla="*/ 4 h 167"/>
                <a:gd name="T14" fmla="*/ 102 w 104"/>
                <a:gd name="T15" fmla="*/ 6 h 167"/>
                <a:gd name="T16" fmla="*/ 104 w 104"/>
                <a:gd name="T17" fmla="*/ 12 h 167"/>
                <a:gd name="T18" fmla="*/ 104 w 104"/>
                <a:gd name="T19" fmla="*/ 22 h 167"/>
                <a:gd name="T20" fmla="*/ 95 w 104"/>
                <a:gd name="T21" fmla="*/ 22 h 167"/>
                <a:gd name="T22" fmla="*/ 96 w 104"/>
                <a:gd name="T23" fmla="*/ 52 h 167"/>
                <a:gd name="T24" fmla="*/ 96 w 104"/>
                <a:gd name="T25" fmla="*/ 81 h 167"/>
                <a:gd name="T26" fmla="*/ 96 w 104"/>
                <a:gd name="T27" fmla="*/ 124 h 167"/>
                <a:gd name="T28" fmla="*/ 85 w 104"/>
                <a:gd name="T29" fmla="*/ 156 h 167"/>
                <a:gd name="T30" fmla="*/ 48 w 104"/>
                <a:gd name="T31" fmla="*/ 167 h 167"/>
                <a:gd name="T32" fmla="*/ 39 w 104"/>
                <a:gd name="T33" fmla="*/ 167 h 167"/>
                <a:gd name="T34" fmla="*/ 30 w 104"/>
                <a:gd name="T35" fmla="*/ 166 h 167"/>
                <a:gd name="T36" fmla="*/ 20 w 104"/>
                <a:gd name="T37" fmla="*/ 164 h 167"/>
                <a:gd name="T38" fmla="*/ 13 w 104"/>
                <a:gd name="T39" fmla="*/ 162 h 167"/>
                <a:gd name="T40" fmla="*/ 9 w 104"/>
                <a:gd name="T41" fmla="*/ 159 h 167"/>
                <a:gd name="T42" fmla="*/ 8 w 104"/>
                <a:gd name="T43" fmla="*/ 155 h 167"/>
                <a:gd name="T44" fmla="*/ 8 w 104"/>
                <a:gd name="T45" fmla="*/ 145 h 167"/>
                <a:gd name="T46" fmla="*/ 25 w 104"/>
                <a:gd name="T47" fmla="*/ 147 h 167"/>
                <a:gd name="T48" fmla="*/ 41 w 104"/>
                <a:gd name="T49" fmla="*/ 147 h 167"/>
                <a:gd name="T50" fmla="*/ 65 w 104"/>
                <a:gd name="T51" fmla="*/ 142 h 167"/>
                <a:gd name="T52" fmla="*/ 72 w 104"/>
                <a:gd name="T53" fmla="*/ 126 h 167"/>
                <a:gd name="T54" fmla="*/ 72 w 104"/>
                <a:gd name="T55" fmla="*/ 111 h 167"/>
                <a:gd name="T56" fmla="*/ 58 w 104"/>
                <a:gd name="T57" fmla="*/ 118 h 167"/>
                <a:gd name="T58" fmla="*/ 42 w 104"/>
                <a:gd name="T59" fmla="*/ 121 h 167"/>
                <a:gd name="T60" fmla="*/ 21 w 104"/>
                <a:gd name="T61" fmla="*/ 116 h 167"/>
                <a:gd name="T62" fmla="*/ 8 w 104"/>
                <a:gd name="T63" fmla="*/ 104 h 167"/>
                <a:gd name="T64" fmla="*/ 2 w 104"/>
                <a:gd name="T65" fmla="*/ 86 h 167"/>
                <a:gd name="T66" fmla="*/ 0 w 104"/>
                <a:gd name="T67" fmla="*/ 62 h 167"/>
                <a:gd name="T68" fmla="*/ 24 w 104"/>
                <a:gd name="T69" fmla="*/ 62 h 167"/>
                <a:gd name="T70" fmla="*/ 25 w 104"/>
                <a:gd name="T71" fmla="*/ 81 h 167"/>
                <a:gd name="T72" fmla="*/ 30 w 104"/>
                <a:gd name="T73" fmla="*/ 93 h 167"/>
                <a:gd name="T74" fmla="*/ 38 w 104"/>
                <a:gd name="T75" fmla="*/ 100 h 167"/>
                <a:gd name="T76" fmla="*/ 49 w 104"/>
                <a:gd name="T77" fmla="*/ 102 h 167"/>
                <a:gd name="T78" fmla="*/ 62 w 104"/>
                <a:gd name="T79" fmla="*/ 100 h 167"/>
                <a:gd name="T80" fmla="*/ 72 w 104"/>
                <a:gd name="T81" fmla="*/ 94 h 167"/>
                <a:gd name="T82" fmla="*/ 72 w 104"/>
                <a:gd name="T83" fmla="*/ 20 h 167"/>
                <a:gd name="T84" fmla="*/ 65 w 104"/>
                <a:gd name="T85" fmla="*/ 20 h 167"/>
                <a:gd name="T86" fmla="*/ 57 w 104"/>
                <a:gd name="T87" fmla="*/ 19 h 167"/>
                <a:gd name="T88" fmla="*/ 42 w 104"/>
                <a:gd name="T89" fmla="*/ 21 h 167"/>
                <a:gd name="T90" fmla="*/ 32 w 104"/>
                <a:gd name="T91" fmla="*/ 27 h 167"/>
                <a:gd name="T92" fmla="*/ 26 w 104"/>
                <a:gd name="T93" fmla="*/ 40 h 167"/>
                <a:gd name="T94" fmla="*/ 24 w 104"/>
                <a:gd name="T95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67">
                  <a:moveTo>
                    <a:pt x="0" y="62"/>
                  </a:moveTo>
                  <a:cubicBezTo>
                    <a:pt x="0" y="50"/>
                    <a:pt x="1" y="40"/>
                    <a:pt x="3" y="32"/>
                  </a:cubicBezTo>
                  <a:cubicBezTo>
                    <a:pt x="5" y="24"/>
                    <a:pt x="9" y="18"/>
                    <a:pt x="14" y="13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8" y="0"/>
                    <a:pt x="58" y="0"/>
                  </a:cubicBezTo>
                  <a:cubicBezTo>
                    <a:pt x="64" y="0"/>
                    <a:pt x="71" y="1"/>
                    <a:pt x="78" y="1"/>
                  </a:cubicBezTo>
                  <a:cubicBezTo>
                    <a:pt x="84" y="2"/>
                    <a:pt x="90" y="3"/>
                    <a:pt x="95" y="4"/>
                  </a:cubicBezTo>
                  <a:cubicBezTo>
                    <a:pt x="98" y="4"/>
                    <a:pt x="100" y="5"/>
                    <a:pt x="102" y="6"/>
                  </a:cubicBezTo>
                  <a:cubicBezTo>
                    <a:pt x="103" y="7"/>
                    <a:pt x="104" y="9"/>
                    <a:pt x="104" y="1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32"/>
                    <a:pt x="96" y="42"/>
                    <a:pt x="96" y="52"/>
                  </a:cubicBezTo>
                  <a:cubicBezTo>
                    <a:pt x="96" y="62"/>
                    <a:pt x="96" y="71"/>
                    <a:pt x="96" y="81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8"/>
                    <a:pt x="92" y="149"/>
                    <a:pt x="85" y="156"/>
                  </a:cubicBezTo>
                  <a:cubicBezTo>
                    <a:pt x="77" y="163"/>
                    <a:pt x="65" y="167"/>
                    <a:pt x="48" y="167"/>
                  </a:cubicBezTo>
                  <a:cubicBezTo>
                    <a:pt x="46" y="167"/>
                    <a:pt x="43" y="167"/>
                    <a:pt x="39" y="167"/>
                  </a:cubicBezTo>
                  <a:cubicBezTo>
                    <a:pt x="36" y="166"/>
                    <a:pt x="33" y="166"/>
                    <a:pt x="30" y="166"/>
                  </a:cubicBezTo>
                  <a:cubicBezTo>
                    <a:pt x="26" y="165"/>
                    <a:pt x="23" y="165"/>
                    <a:pt x="20" y="164"/>
                  </a:cubicBezTo>
                  <a:cubicBezTo>
                    <a:pt x="17" y="164"/>
                    <a:pt x="15" y="163"/>
                    <a:pt x="13" y="162"/>
                  </a:cubicBezTo>
                  <a:cubicBezTo>
                    <a:pt x="11" y="161"/>
                    <a:pt x="10" y="160"/>
                    <a:pt x="9" y="159"/>
                  </a:cubicBezTo>
                  <a:cubicBezTo>
                    <a:pt x="8" y="158"/>
                    <a:pt x="8" y="157"/>
                    <a:pt x="8" y="15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4" y="146"/>
                    <a:pt x="19" y="146"/>
                    <a:pt x="25" y="147"/>
                  </a:cubicBezTo>
                  <a:cubicBezTo>
                    <a:pt x="31" y="147"/>
                    <a:pt x="36" y="147"/>
                    <a:pt x="41" y="147"/>
                  </a:cubicBezTo>
                  <a:cubicBezTo>
                    <a:pt x="53" y="147"/>
                    <a:pt x="61" y="146"/>
                    <a:pt x="65" y="142"/>
                  </a:cubicBezTo>
                  <a:cubicBezTo>
                    <a:pt x="70" y="139"/>
                    <a:pt x="72" y="134"/>
                    <a:pt x="72" y="12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14"/>
                    <a:pt x="63" y="116"/>
                    <a:pt x="58" y="118"/>
                  </a:cubicBezTo>
                  <a:cubicBezTo>
                    <a:pt x="54" y="120"/>
                    <a:pt x="48" y="121"/>
                    <a:pt x="42" y="121"/>
                  </a:cubicBezTo>
                  <a:cubicBezTo>
                    <a:pt x="33" y="121"/>
                    <a:pt x="26" y="119"/>
                    <a:pt x="21" y="116"/>
                  </a:cubicBezTo>
                  <a:cubicBezTo>
                    <a:pt x="16" y="114"/>
                    <a:pt x="11" y="109"/>
                    <a:pt x="8" y="104"/>
                  </a:cubicBezTo>
                  <a:cubicBezTo>
                    <a:pt x="5" y="99"/>
                    <a:pt x="3" y="93"/>
                    <a:pt x="2" y="86"/>
                  </a:cubicBezTo>
                  <a:cubicBezTo>
                    <a:pt x="0" y="79"/>
                    <a:pt x="0" y="71"/>
                    <a:pt x="0" y="62"/>
                  </a:cubicBezTo>
                  <a:close/>
                  <a:moveTo>
                    <a:pt x="24" y="62"/>
                  </a:moveTo>
                  <a:cubicBezTo>
                    <a:pt x="24" y="69"/>
                    <a:pt x="24" y="76"/>
                    <a:pt x="25" y="81"/>
                  </a:cubicBezTo>
                  <a:cubicBezTo>
                    <a:pt x="26" y="86"/>
                    <a:pt x="28" y="90"/>
                    <a:pt x="30" y="93"/>
                  </a:cubicBezTo>
                  <a:cubicBezTo>
                    <a:pt x="32" y="96"/>
                    <a:pt x="34" y="99"/>
                    <a:pt x="38" y="100"/>
                  </a:cubicBezTo>
                  <a:cubicBezTo>
                    <a:pt x="41" y="101"/>
                    <a:pt x="44" y="102"/>
                    <a:pt x="49" y="102"/>
                  </a:cubicBezTo>
                  <a:cubicBezTo>
                    <a:pt x="54" y="102"/>
                    <a:pt x="58" y="101"/>
                    <a:pt x="62" y="100"/>
                  </a:cubicBezTo>
                  <a:cubicBezTo>
                    <a:pt x="65" y="98"/>
                    <a:pt x="69" y="96"/>
                    <a:pt x="72" y="9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7" y="20"/>
                    <a:pt x="65" y="20"/>
                  </a:cubicBezTo>
                  <a:cubicBezTo>
                    <a:pt x="62" y="19"/>
                    <a:pt x="59" y="19"/>
                    <a:pt x="57" y="19"/>
                  </a:cubicBezTo>
                  <a:cubicBezTo>
                    <a:pt x="51" y="19"/>
                    <a:pt x="46" y="20"/>
                    <a:pt x="42" y="21"/>
                  </a:cubicBezTo>
                  <a:cubicBezTo>
                    <a:pt x="38" y="22"/>
                    <a:pt x="34" y="24"/>
                    <a:pt x="32" y="27"/>
                  </a:cubicBezTo>
                  <a:cubicBezTo>
                    <a:pt x="29" y="31"/>
                    <a:pt x="27" y="35"/>
                    <a:pt x="26" y="40"/>
                  </a:cubicBezTo>
                  <a:cubicBezTo>
                    <a:pt x="24" y="46"/>
                    <a:pt x="24" y="53"/>
                    <a:pt x="2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8912090" y="5822416"/>
            <a:ext cx="656279" cy="65610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8929FE-5680-4A6E-A653-41DB6647F7F8}" type="datetime1">
              <a:rPr lang="en-US"/>
              <a:t>11-Jan-21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77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736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3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01B667-04F9-4703-AC0B-828EB3ABAE35}" type="datetime1">
              <a:rPr lang="en-US"/>
              <a:t>11-Jan-21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ADDA5-1FAE-43A0-8BFA-C8A5D22696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104" y="1639161"/>
            <a:ext cx="5715060" cy="13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6DBA-136A-446D-B741-EEB23C8498AD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56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70464" y="304801"/>
            <a:ext cx="1011936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9652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6AD4-79A0-493F-8AF8-E45415206710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9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1749-A6A4-444F-9236-F3A2F16E8B71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97D89-A0A5-41ED-AF74-EE5CB863F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37247"/>
            <a:ext cx="12192000" cy="45835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CB8948-9FC5-4E68-A664-93D2679B3D39}"/>
              </a:ext>
            </a:extLst>
          </p:cNvPr>
          <p:cNvGrpSpPr/>
          <p:nvPr userDrawn="1"/>
        </p:nvGrpSpPr>
        <p:grpSpPr>
          <a:xfrm>
            <a:off x="10831156" y="6373200"/>
            <a:ext cx="1149178" cy="360000"/>
            <a:chOff x="6573184" y="4332396"/>
            <a:chExt cx="1148879" cy="3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FD6A1E-A6BA-4392-B5E5-48C6B2F3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96A0E2-250A-42E9-90FB-07BA670F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52659E-AAC6-441D-A84A-55958BED5AED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5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658151-97A2-4D40-9E07-4BB154ADB58E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D24A10-469E-45F1-860A-95557AFE14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08930" y="6389905"/>
            <a:ext cx="1166727" cy="360000"/>
            <a:chOff x="856673" y="2874448"/>
            <a:chExt cx="1658984" cy="512022"/>
          </a:xfrm>
        </p:grpSpPr>
        <p:pic>
          <p:nvPicPr>
            <p:cNvPr id="10" name="Picture 9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5AD5BF17-200D-4AE8-BE73-958A295FE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11" name="Picture 10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3B98572-A4FF-43B7-9B6F-0E5DD465D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6C6E28-6854-47D9-94B8-F58227D6AC02}"/>
              </a:ext>
            </a:extLst>
          </p:cNvPr>
          <p:cNvCxnSpPr>
            <a:cxnSpLocks/>
          </p:cNvCxnSpPr>
          <p:nvPr userDrawn="1"/>
        </p:nvCxnSpPr>
        <p:spPr>
          <a:xfrm>
            <a:off x="11474638" y="6389905"/>
            <a:ext cx="0" cy="35280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0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74" y="304800"/>
            <a:ext cx="9144000" cy="2743200"/>
          </a:xfrm>
        </p:spPr>
        <p:txBody>
          <a:bodyPr anchor="t"/>
          <a:lstStyle>
            <a:lvl1pPr marL="174625" indent="-174625" algn="l">
              <a:defRPr sz="5000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3AA66C-46CD-4068-8A3F-00C6671838E0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B1CA3-00EE-4304-919B-E6F481BF320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9740" y="6321203"/>
            <a:ext cx="1166727" cy="360000"/>
            <a:chOff x="856673" y="2874448"/>
            <a:chExt cx="1658984" cy="512022"/>
          </a:xfrm>
        </p:grpSpPr>
        <p:pic>
          <p:nvPicPr>
            <p:cNvPr id="10" name="Picture 9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F3B3A90-036F-45BD-9DF3-D0156ED4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03635" y="2874448"/>
              <a:ext cx="512022" cy="512022"/>
            </a:xfrm>
            <a:prstGeom prst="rect">
              <a:avLst/>
            </a:prstGeom>
          </p:spPr>
        </p:pic>
        <p:pic>
          <p:nvPicPr>
            <p:cNvPr id="11" name="Picture 10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AB3E2212-F245-4015-9574-62B1FF48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673" y="2901859"/>
              <a:ext cx="802662" cy="48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61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002-A9F7-4025-93E2-3CE42C904922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E25C64-F81C-4D68-88AD-7BFBBD2AFD72}"/>
              </a:ext>
            </a:extLst>
          </p:cNvPr>
          <p:cNvGrpSpPr/>
          <p:nvPr userDrawn="1"/>
        </p:nvGrpSpPr>
        <p:grpSpPr>
          <a:xfrm>
            <a:off x="10831156" y="6373200"/>
            <a:ext cx="1149178" cy="360000"/>
            <a:chOff x="6573184" y="4332396"/>
            <a:chExt cx="1148879" cy="36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FF0577-2950-4B0B-BA3E-85C79CED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F446C0-8FAB-456B-88DA-2284BA037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D6A37D-D807-4D2C-A9A8-3A8CD5D8F59C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11-Jan-21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E4298-6349-4049-A9DD-5F32EA6F9176}"/>
              </a:ext>
            </a:extLst>
          </p:cNvPr>
          <p:cNvGrpSpPr/>
          <p:nvPr userDrawn="1"/>
        </p:nvGrpSpPr>
        <p:grpSpPr>
          <a:xfrm>
            <a:off x="10831156" y="6364225"/>
            <a:ext cx="1149178" cy="360000"/>
            <a:chOff x="6573184" y="4332396"/>
            <a:chExt cx="1148879" cy="360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8CA8BB-3E13-4BA8-8F05-C0A4868D1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3184" y="4349495"/>
              <a:ext cx="565804" cy="338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1032CEA-E357-4E78-8F6B-089CB747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2063" y="4332396"/>
              <a:ext cx="360000" cy="3600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50B4B7-87D7-4DC6-AF52-A29322BC11E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216" y="4332396"/>
              <a:ext cx="0" cy="352800"/>
            </a:xfrm>
            <a:prstGeom prst="line">
              <a:avLst/>
            </a:prstGeom>
            <a:ln w="381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4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3201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D5A803B-2411-42AB-9040-AFD04F46E49C}" type="datetime1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78524"/>
            <a:ext cx="457319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7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8548A4-46BF-4B8C-AFEE-858871150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5AAC-B510-4645-8064-51295B0F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E720E-C72B-42F0-AD69-52D60E3C605E}" type="slidenum">
              <a:rPr lang="en-US">
                <a:solidFill>
                  <a:prstClr val="white"/>
                </a:solidFill>
                <a:latin typeface="HP Simplified Light"/>
              </a:rPr>
              <a:pPr>
                <a:defRPr/>
              </a:pPr>
              <a:t>1</a:t>
            </a:fld>
            <a:endParaRPr lang="en-US">
              <a:solidFill>
                <a:prstClr val="white"/>
              </a:solidFill>
              <a:latin typeface="HP Simplifi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38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CBA018-1785-426F-842D-9477F95F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Team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E0CA-8709-4C4A-A356-10495AB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b">
            <a:normAutofit/>
          </a:bodyPr>
          <a:lstStyle/>
          <a:p>
            <a:pPr defTabSz="914126">
              <a:spcAft>
                <a:spcPts val="600"/>
              </a:spcAft>
              <a:defRPr/>
            </a:pPr>
            <a:fld id="{00DE720E-C72B-42F0-AD69-52D60E3C605E}" type="slidenum">
              <a:rPr lang="en-GB">
                <a:solidFill>
                  <a:srgbClr val="E5E8E8">
                    <a:lumMod val="75000"/>
                  </a:srgbClr>
                </a:solidFill>
                <a:latin typeface="HP Simplified Light"/>
              </a:rPr>
              <a:pPr defTabSz="914126">
                <a:spcAft>
                  <a:spcPts val="600"/>
                </a:spcAft>
                <a:defRPr/>
              </a:pPr>
              <a:t>2</a:t>
            </a:fld>
            <a:endParaRPr lang="en-GB">
              <a:solidFill>
                <a:srgbClr val="E5E8E8">
                  <a:lumMod val="75000"/>
                </a:srgbClr>
              </a:solidFill>
              <a:latin typeface="HP Simplified Light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F82800A-06E1-47C5-A2FA-541E6BCC9B70}"/>
              </a:ext>
            </a:extLst>
          </p:cNvPr>
          <p:cNvSpPr txBox="1">
            <a:spLocks/>
          </p:cNvSpPr>
          <p:nvPr/>
        </p:nvSpPr>
        <p:spPr>
          <a:xfrm>
            <a:off x="7112508" y="1636424"/>
            <a:ext cx="4468465" cy="4132076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>
            <a:defPPr>
              <a:defRPr lang="en-US"/>
            </a:defPPr>
            <a:lvl1pPr>
              <a:lnSpc>
                <a:spcPct val="90000"/>
              </a:lnSpc>
              <a:defRPr sz="20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u="sng">
                <a:solidFill>
                  <a:schemeClr val="accent1"/>
                </a:solidFill>
              </a:rPr>
              <a:t>Helpful Tips to be Ready</a:t>
            </a:r>
          </a:p>
          <a:p>
            <a:endParaRPr lang="en-US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Assign a presentation lead and start capturing information as you build the solution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Follow the presentation guidelines to maximize your scoring potential (see next few slides)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Stick to the timelines for presenting will be critical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Be creative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689AB-CD07-4704-A12A-E2205EE32980}"/>
              </a:ext>
            </a:extLst>
          </p:cNvPr>
          <p:cNvGrpSpPr/>
          <p:nvPr/>
        </p:nvGrpSpPr>
        <p:grpSpPr>
          <a:xfrm>
            <a:off x="955017" y="1752395"/>
            <a:ext cx="5217190" cy="701802"/>
            <a:chOff x="953429" y="1752395"/>
            <a:chExt cx="5217190" cy="7018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23D2B-B42F-4C02-B4D0-865F42F02D85}"/>
                </a:ext>
              </a:extLst>
            </p:cNvPr>
            <p:cNvSpPr/>
            <p:nvPr/>
          </p:nvSpPr>
          <p:spPr>
            <a:xfrm>
              <a:off x="1324299" y="1752395"/>
              <a:ext cx="4846320" cy="70180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1"/>
                  </a:solidFill>
                </a:rPr>
                <a:t>All teams will have to present their solution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solidFill>
                    <a:schemeClr val="accent1"/>
                  </a:solidFill>
                </a:rPr>
                <a:t>(Jan 13</a:t>
              </a:r>
              <a:r>
                <a:rPr lang="en-US" b="1" i="1" baseline="30000">
                  <a:solidFill>
                    <a:schemeClr val="accent1"/>
                  </a:solidFill>
                </a:rPr>
                <a:t>th</a:t>
              </a:r>
              <a:r>
                <a:rPr lang="en-US" b="1" i="1">
                  <a:solidFill>
                    <a:schemeClr val="accent1"/>
                  </a:solidFill>
                </a:rPr>
                <a:t> 12:00 noon – 4:00 PM Central)</a:t>
              </a:r>
              <a:endParaRPr lang="en-US" sz="2000" i="1">
                <a:solidFill>
                  <a:schemeClr val="accent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6C3A07-6D20-4227-BE28-06542E492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429" y="1920416"/>
              <a:ext cx="365760" cy="36576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4D7D5C-C794-4841-ABAB-706507C82143}"/>
              </a:ext>
            </a:extLst>
          </p:cNvPr>
          <p:cNvGrpSpPr/>
          <p:nvPr/>
        </p:nvGrpSpPr>
        <p:grpSpPr>
          <a:xfrm>
            <a:off x="955017" y="3237044"/>
            <a:ext cx="5217192" cy="701802"/>
            <a:chOff x="953429" y="1752395"/>
            <a:chExt cx="5217192" cy="7018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74B60E-BDFF-43BC-AB7B-4FC902B7F4B9}"/>
                </a:ext>
              </a:extLst>
            </p:cNvPr>
            <p:cNvSpPr/>
            <p:nvPr/>
          </p:nvSpPr>
          <p:spPr>
            <a:xfrm>
              <a:off x="1324301" y="1752395"/>
              <a:ext cx="4846320" cy="70180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>
                <a:lnSpc>
                  <a:spcPct val="90000"/>
                </a:lnSpc>
              </a:pPr>
              <a:r>
                <a:rPr lang="en-US" sz="2000" b="1" dirty="0">
                  <a:solidFill>
                    <a:schemeClr val="tx1"/>
                  </a:solidFill>
                </a:rPr>
                <a:t>Each team will have </a:t>
              </a:r>
              <a:r>
                <a:rPr lang="en-US" sz="2000" b="1" dirty="0">
                  <a:solidFill>
                    <a:schemeClr val="accent1"/>
                  </a:solidFill>
                </a:rPr>
                <a:t>10</a:t>
              </a:r>
              <a:r>
                <a:rPr lang="en-US" sz="2000" b="1" dirty="0">
                  <a:solidFill>
                    <a:schemeClr val="tx1"/>
                  </a:solidFill>
                </a:rPr>
                <a:t> minutes to present </a:t>
              </a:r>
            </a:p>
            <a:p>
              <a:pPr>
                <a:lnSpc>
                  <a:spcPct val="90000"/>
                </a:lnSpc>
              </a:pPr>
              <a:r>
                <a:rPr lang="en-US" b="1" i="1" dirty="0">
                  <a:solidFill>
                    <a:schemeClr val="accent1"/>
                  </a:solidFill>
                </a:rPr>
                <a:t>7 minutes to present and 3 minutes for Q&amp;A</a:t>
              </a:r>
              <a:endParaRPr lang="en-US" sz="2000" i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72EECC-8DDD-4F13-8AC9-EBC938AFE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429" y="1920416"/>
              <a:ext cx="365760" cy="36576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8AD88-5C6C-4C05-9C9C-CE64BA7EDF63}"/>
              </a:ext>
            </a:extLst>
          </p:cNvPr>
          <p:cNvGrpSpPr/>
          <p:nvPr/>
        </p:nvGrpSpPr>
        <p:grpSpPr>
          <a:xfrm>
            <a:off x="955017" y="4721692"/>
            <a:ext cx="5217192" cy="701802"/>
            <a:chOff x="953429" y="1752395"/>
            <a:chExt cx="5217192" cy="7018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B1DC7A-4747-45FF-AE54-9F81E2EE8A98}"/>
                </a:ext>
              </a:extLst>
            </p:cNvPr>
            <p:cNvSpPr/>
            <p:nvPr/>
          </p:nvSpPr>
          <p:spPr>
            <a:xfrm>
              <a:off x="1324301" y="1752395"/>
              <a:ext cx="4846320" cy="701802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1"/>
                  </a:solidFill>
                </a:rPr>
                <a:t>Judges will score the solution presented based on the criteria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70F901-2C7B-4EC9-BD2F-EF14A4646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429" y="1920416"/>
              <a:ext cx="365760" cy="36576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2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CBA018-1785-426F-842D-9477F95F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E0CA-8709-4C4A-A356-10495AB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b">
            <a:normAutofit/>
          </a:bodyPr>
          <a:lstStyle/>
          <a:p>
            <a:pPr defTabSz="914126">
              <a:spcAft>
                <a:spcPts val="600"/>
              </a:spcAft>
              <a:defRPr/>
            </a:pPr>
            <a:fld id="{00DE720E-C72B-42F0-AD69-52D60E3C605E}" type="slidenum">
              <a:rPr lang="en-GB">
                <a:solidFill>
                  <a:srgbClr val="E5E8E8">
                    <a:lumMod val="75000"/>
                  </a:srgbClr>
                </a:solidFill>
                <a:latin typeface="HP Simplified Light"/>
              </a:rPr>
              <a:pPr defTabSz="914126">
                <a:spcAft>
                  <a:spcPts val="600"/>
                </a:spcAft>
                <a:defRPr/>
              </a:pPr>
              <a:t>3</a:t>
            </a:fld>
            <a:endParaRPr lang="en-GB">
              <a:solidFill>
                <a:srgbClr val="E5E8E8">
                  <a:lumMod val="75000"/>
                </a:srgbClr>
              </a:solidFill>
              <a:latin typeface="HP Simplified Ligh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25413D-7CB7-478A-9DE2-3E2BA05B241D}"/>
              </a:ext>
            </a:extLst>
          </p:cNvPr>
          <p:cNvGraphicFramePr>
            <a:graphicFrameLocks noGrp="1"/>
          </p:cNvGraphicFramePr>
          <p:nvPr/>
        </p:nvGraphicFramePr>
        <p:xfrm>
          <a:off x="727709" y="1552534"/>
          <a:ext cx="10736583" cy="4331580"/>
        </p:xfrm>
        <a:graphic>
          <a:graphicData uri="http://schemas.openxmlformats.org/drawingml/2006/table">
            <a:tbl>
              <a:tblPr/>
              <a:tblGrid>
                <a:gridCol w="1051408">
                  <a:extLst>
                    <a:ext uri="{9D8B030D-6E8A-4147-A177-3AD203B41FA5}">
                      <a16:colId xmlns:a16="http://schemas.microsoft.com/office/drawing/2014/main" val="1457748567"/>
                    </a:ext>
                  </a:extLst>
                </a:gridCol>
                <a:gridCol w="1043493">
                  <a:extLst>
                    <a:ext uri="{9D8B030D-6E8A-4147-A177-3AD203B41FA5}">
                      <a16:colId xmlns:a16="http://schemas.microsoft.com/office/drawing/2014/main" val="1905045162"/>
                    </a:ext>
                  </a:extLst>
                </a:gridCol>
                <a:gridCol w="934928">
                  <a:extLst>
                    <a:ext uri="{9D8B030D-6E8A-4147-A177-3AD203B41FA5}">
                      <a16:colId xmlns:a16="http://schemas.microsoft.com/office/drawing/2014/main" val="1744445485"/>
                    </a:ext>
                  </a:extLst>
                </a:gridCol>
                <a:gridCol w="874417">
                  <a:extLst>
                    <a:ext uri="{9D8B030D-6E8A-4147-A177-3AD203B41FA5}">
                      <a16:colId xmlns:a16="http://schemas.microsoft.com/office/drawing/2014/main" val="178161269"/>
                    </a:ext>
                  </a:extLst>
                </a:gridCol>
                <a:gridCol w="883504">
                  <a:extLst>
                    <a:ext uri="{9D8B030D-6E8A-4147-A177-3AD203B41FA5}">
                      <a16:colId xmlns:a16="http://schemas.microsoft.com/office/drawing/2014/main" val="776505892"/>
                    </a:ext>
                  </a:extLst>
                </a:gridCol>
                <a:gridCol w="1059593">
                  <a:extLst>
                    <a:ext uri="{9D8B030D-6E8A-4147-A177-3AD203B41FA5}">
                      <a16:colId xmlns:a16="http://schemas.microsoft.com/office/drawing/2014/main" val="1325639610"/>
                    </a:ext>
                  </a:extLst>
                </a:gridCol>
                <a:gridCol w="1111388">
                  <a:extLst>
                    <a:ext uri="{9D8B030D-6E8A-4147-A177-3AD203B41FA5}">
                      <a16:colId xmlns:a16="http://schemas.microsoft.com/office/drawing/2014/main" val="782295327"/>
                    </a:ext>
                  </a:extLst>
                </a:gridCol>
                <a:gridCol w="962255">
                  <a:extLst>
                    <a:ext uri="{9D8B030D-6E8A-4147-A177-3AD203B41FA5}">
                      <a16:colId xmlns:a16="http://schemas.microsoft.com/office/drawing/2014/main" val="2387901027"/>
                    </a:ext>
                  </a:extLst>
                </a:gridCol>
                <a:gridCol w="909983">
                  <a:extLst>
                    <a:ext uri="{9D8B030D-6E8A-4147-A177-3AD203B41FA5}">
                      <a16:colId xmlns:a16="http://schemas.microsoft.com/office/drawing/2014/main" val="710517026"/>
                    </a:ext>
                  </a:extLst>
                </a:gridCol>
                <a:gridCol w="816916">
                  <a:extLst>
                    <a:ext uri="{9D8B030D-6E8A-4147-A177-3AD203B41FA5}">
                      <a16:colId xmlns:a16="http://schemas.microsoft.com/office/drawing/2014/main" val="3896789475"/>
                    </a:ext>
                  </a:extLst>
                </a:gridCol>
                <a:gridCol w="1088698">
                  <a:extLst>
                    <a:ext uri="{9D8B030D-6E8A-4147-A177-3AD203B41FA5}">
                      <a16:colId xmlns:a16="http://schemas.microsoft.com/office/drawing/2014/main" val="2860938890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rtl="0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Presentation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Duration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 Time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End Time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Presentation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Duration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 Time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End Time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8135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742598"/>
                  </a:ext>
                </a:extLst>
              </a:tr>
              <a:tr h="320382">
                <a:tc rowSpan="10"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Briefing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12:00 PM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 PM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1:50 PM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2:00 PM</a:t>
                      </a:r>
                    </a:p>
                  </a:txBody>
                  <a:tcPr marL="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14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2:00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Wrap Up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3:40 PM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  <a:p>
                      <a:pPr algn="ctr" rtl="0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3:50 PM</a:t>
                      </a:r>
                    </a:p>
                  </a:txBody>
                  <a:tcPr marL="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3271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2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15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49840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3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16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728245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4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12:50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17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1132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5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12:50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18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48012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6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19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276647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7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20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77041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21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3:10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642403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11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22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3:20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83026"/>
                  </a:ext>
                </a:extLst>
              </a:tr>
              <a:tr h="320382">
                <a:tc v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13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1:50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Team 24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3:30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3:40 PM</a:t>
                      </a:r>
                    </a:p>
                  </a:txBody>
                  <a:tcPr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03254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06600"/>
                  </a:ext>
                </a:extLst>
              </a:tr>
              <a:tr h="281940">
                <a:tc gridSpan="1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All times are in CST</a:t>
                      </a:r>
                    </a:p>
                  </a:txBody>
                  <a:tcPr marL="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2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46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6273-E983-4C16-B1F2-C47FC27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1/4: Describe Business Opportunity 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F0688-DADE-45D2-B598-7132ED72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00E96-8DE7-4333-9E1B-AD0DE48A1604}"/>
              </a:ext>
            </a:extLst>
          </p:cNvPr>
          <p:cNvSpPr/>
          <p:nvPr/>
        </p:nvSpPr>
        <p:spPr>
          <a:xfrm>
            <a:off x="609600" y="6335948"/>
            <a:ext cx="10178562" cy="522052"/>
          </a:xfrm>
          <a:prstGeom prst="rect">
            <a:avLst/>
          </a:prstGeom>
          <a:solidFill>
            <a:srgbClr val="EEA16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These are some guidelines … Use your creative thinking to showcase your work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AD2D9B4-85AB-4B42-9454-E00611B21E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681365" y="991235"/>
            <a:ext cx="3509048" cy="5256431"/>
          </a:xfrm>
          <a:prstGeom prst="rect">
            <a:avLst/>
          </a:prstGeom>
          <a:noFill/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69DB6EA-5312-4CCD-B08D-79BEB3695D17}"/>
              </a:ext>
            </a:extLst>
          </p:cNvPr>
          <p:cNvSpPr txBox="1">
            <a:spLocks/>
          </p:cNvSpPr>
          <p:nvPr/>
        </p:nvSpPr>
        <p:spPr>
          <a:xfrm>
            <a:off x="611029" y="1295955"/>
            <a:ext cx="6812280" cy="46469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1"/>
                </a:solidFill>
              </a:rPr>
              <a:t>Talk about the opportunity here</a:t>
            </a:r>
          </a:p>
          <a:p>
            <a:pPr marL="459740" lvl="1" indent="-285750"/>
            <a:r>
              <a:rPr lang="en-US" sz="2000"/>
              <a:t>What is the business problem that is being faced?</a:t>
            </a:r>
          </a:p>
          <a:p>
            <a:pPr marL="459740" lvl="1" indent="-285750">
              <a:buClr>
                <a:srgbClr val="000000"/>
              </a:buClr>
            </a:pPr>
            <a:r>
              <a:rPr lang="en-US" sz="2000"/>
              <a:t>What are some of the pain points and challenges?</a:t>
            </a:r>
          </a:p>
          <a:p>
            <a:pPr marL="459740" lvl="1" indent="-285750">
              <a:buClr>
                <a:srgbClr val="000000"/>
              </a:buClr>
            </a:pPr>
            <a:r>
              <a:rPr lang="en-US" sz="2000"/>
              <a:t>What value does the new solution bring to the business problem?</a:t>
            </a:r>
          </a:p>
          <a:p>
            <a:pPr marL="0" indent="0">
              <a:buFont typeface="HP Simplified" panose="020B0604020204020204" pitchFamily="34" charset="0"/>
              <a:buNone/>
            </a:pPr>
            <a:endParaRPr lang="en-US" sz="2000" b="1">
              <a:solidFill>
                <a:srgbClr val="0096D6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</a:rPr>
              <a:t>Describe the current state (e.g., a process flowchart for bonus points)</a:t>
            </a:r>
          </a:p>
          <a:p>
            <a:pPr lvl="1">
              <a:buClr>
                <a:srgbClr val="000000"/>
              </a:buClr>
            </a:pPr>
            <a:r>
              <a:rPr lang="en-US" sz="2000"/>
              <a:t>Describe the current situation and where there is potential to improve it</a:t>
            </a:r>
          </a:p>
          <a:p>
            <a:pPr lvl="1">
              <a:buClr>
                <a:srgbClr val="000000"/>
              </a:buClr>
            </a:pPr>
            <a:r>
              <a:rPr lang="en-US" sz="2000"/>
              <a:t>Where can the new solution add value to address the current challenges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2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6273-E983-4C16-B1F2-C47FC27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ym typeface="Helvetica Neue"/>
              </a:rPr>
              <a:t>Slide 2/4: Describe Your Solution ... Embed a video demonstration (optional)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F0688-DADE-45D2-B598-7132ED72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5</a:t>
            </a:fld>
            <a:endParaRPr lang="en-US"/>
          </a:p>
        </p:txBody>
      </p:sp>
      <p:pic>
        <p:nvPicPr>
          <p:cNvPr id="1030" name="Picture 6" descr="Artificial Intelligence Techniques | Labs R&amp;D | Accenture">
            <a:extLst>
              <a:ext uri="{FF2B5EF4-FFF2-40B4-BE49-F238E27FC236}">
                <a16:creationId xmlns:a16="http://schemas.microsoft.com/office/drawing/2014/main" id="{ADDE2B1C-8B03-4FAE-9FCA-D3147230B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288" r="16309"/>
          <a:stretch/>
        </p:blipFill>
        <p:spPr bwMode="auto">
          <a:xfrm flipH="1">
            <a:off x="7812898" y="1361383"/>
            <a:ext cx="4221803" cy="46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EB8264F-0D7E-4C41-A133-A6389437BB69}"/>
              </a:ext>
            </a:extLst>
          </p:cNvPr>
          <p:cNvSpPr txBox="1">
            <a:spLocks/>
          </p:cNvSpPr>
          <p:nvPr/>
        </p:nvSpPr>
        <p:spPr>
          <a:xfrm>
            <a:off x="611030" y="1295955"/>
            <a:ext cx="6812763" cy="4852918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Describe the solution here</a:t>
            </a:r>
          </a:p>
          <a:p>
            <a:pPr marL="459740" lvl="1" indent="-285750"/>
            <a:r>
              <a:rPr lang="en-US" sz="2000" dirty="0"/>
              <a:t>What is the solution you built?</a:t>
            </a:r>
          </a:p>
          <a:p>
            <a:pPr marL="459740" lvl="1" indent="-285750">
              <a:buClr>
                <a:srgbClr val="000000"/>
              </a:buClr>
            </a:pPr>
            <a:r>
              <a:rPr lang="en-US" sz="2000" dirty="0"/>
              <a:t>How does it work?</a:t>
            </a:r>
          </a:p>
          <a:p>
            <a:pPr marL="459740" lvl="1" indent="-285750">
              <a:buClr>
                <a:srgbClr val="000000"/>
              </a:buClr>
            </a:pPr>
            <a:r>
              <a:rPr lang="en-US" sz="2000" dirty="0"/>
              <a:t>What are some of the unique characteristics of your solution?</a:t>
            </a:r>
          </a:p>
          <a:p>
            <a:pPr marL="459740" lvl="1" indent="-285750">
              <a:buClr>
                <a:srgbClr val="000000"/>
              </a:buClr>
            </a:pPr>
            <a:r>
              <a:rPr lang="en-US" sz="2000" dirty="0"/>
              <a:t>Highlight how your solution can scale, how does it handle exceptions and what extensibility considerations are incorporated</a:t>
            </a:r>
          </a:p>
          <a:p>
            <a:pPr marL="459740" lvl="1" indent="-285750">
              <a:buClr>
                <a:srgbClr val="000000"/>
              </a:buClr>
            </a:pPr>
            <a:endParaRPr lang="en-US" sz="2000" dirty="0"/>
          </a:p>
          <a:p>
            <a:pPr marL="0" indent="-54610">
              <a:buClr>
                <a:srgbClr val="000000"/>
              </a:buClr>
              <a:buNone/>
            </a:pPr>
            <a:r>
              <a:rPr lang="en-US" sz="2200" b="1" u="sng" dirty="0">
                <a:solidFill>
                  <a:schemeClr val="accent2"/>
                </a:solidFill>
              </a:rPr>
              <a:t>You may think about creating a VIDEO demonstrating the solution in action!</a:t>
            </a:r>
            <a:endParaRPr lang="en-US" sz="2200" u="sng" dirty="0">
              <a:solidFill>
                <a:schemeClr val="accent2"/>
              </a:solidFill>
            </a:endParaRPr>
          </a:p>
          <a:p>
            <a:pPr marL="459740" lvl="1" indent="-285750">
              <a:buClr>
                <a:srgbClr val="000000"/>
              </a:buClr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Suggestions – Make the story impactful!</a:t>
            </a:r>
            <a:endParaRPr lang="en-GB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Don’t</a:t>
            </a:r>
            <a:r>
              <a:rPr lang="en-US" sz="2000" dirty="0"/>
              <a:t> get too bogged down in the details</a:t>
            </a:r>
            <a:endParaRPr lang="en-GB" sz="2000" dirty="0"/>
          </a:p>
          <a:p>
            <a:r>
              <a:rPr lang="en-US" sz="2000" dirty="0"/>
              <a:t>Remember it’s the 1st time the judges are seeing the solution so don’t rush and ensure that you are telling the full story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Do</a:t>
            </a:r>
            <a:r>
              <a:rPr lang="en-US" sz="2000" dirty="0"/>
              <a:t> explain what the solution is doing in terms of the process designs, logic, and AI/ML components used </a:t>
            </a:r>
          </a:p>
          <a:p>
            <a:pPr>
              <a:buClr>
                <a:srgbClr val="000000"/>
              </a:buClr>
            </a:pPr>
            <a:r>
              <a:rPr lang="en-US" sz="2000" dirty="0"/>
              <a:t>Think about the AI conversational experience and capabilities around having an AI enabled Chatbot </a:t>
            </a:r>
            <a:endParaRPr lang="en-US" sz="2000" b="1" dirty="0">
              <a:solidFill>
                <a:srgbClr val="0096D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00E96-8DE7-4333-9E1B-AD0DE48A1604}"/>
              </a:ext>
            </a:extLst>
          </p:cNvPr>
          <p:cNvSpPr/>
          <p:nvPr/>
        </p:nvSpPr>
        <p:spPr>
          <a:xfrm>
            <a:off x="609600" y="6335948"/>
            <a:ext cx="10178562" cy="522052"/>
          </a:xfrm>
          <a:prstGeom prst="rect">
            <a:avLst/>
          </a:prstGeom>
          <a:solidFill>
            <a:srgbClr val="EEA16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These are some guidelines … Use your creative thinking to showcase your work</a:t>
            </a:r>
          </a:p>
        </p:txBody>
      </p:sp>
    </p:spTree>
    <p:extLst>
      <p:ext uri="{BB962C8B-B14F-4D97-AF65-F5344CB8AC3E}">
        <p14:creationId xmlns:p14="http://schemas.microsoft.com/office/powerpoint/2010/main" val="42724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6273-E983-4C16-B1F2-C47FC27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"/>
              </a:rPr>
              <a:t>Slide 3/4: Share Challenges faced during BOT Building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F0688-DADE-45D2-B598-7132ED72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EB8264F-0D7E-4C41-A133-A6389437BB69}"/>
              </a:ext>
            </a:extLst>
          </p:cNvPr>
          <p:cNvSpPr txBox="1">
            <a:spLocks/>
          </p:cNvSpPr>
          <p:nvPr/>
        </p:nvSpPr>
        <p:spPr>
          <a:xfrm>
            <a:off x="611030" y="1295955"/>
            <a:ext cx="6812763" cy="46469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Challenges encountered (It is a learning process … be candid and specific)</a:t>
            </a:r>
          </a:p>
          <a:p>
            <a:pPr lvl="1"/>
            <a:r>
              <a:rPr lang="en-US" sz="2000" dirty="0"/>
              <a:t>Detail out the challenges you faced in building the solution and how your team overcame these</a:t>
            </a:r>
          </a:p>
          <a:p>
            <a:pPr lvl="1"/>
            <a:r>
              <a:rPr lang="en-US" sz="2000" dirty="0"/>
              <a:t>Challenges can be technical, team dynamics or any other aspects</a:t>
            </a:r>
          </a:p>
          <a:p>
            <a:pPr lvl="1">
              <a:buClr>
                <a:srgbClr val="000000"/>
              </a:buClr>
            </a:pPr>
            <a:endParaRPr lang="en-US" sz="2000" dirty="0"/>
          </a:p>
          <a:p>
            <a:pPr>
              <a:buClr>
                <a:prstClr val="black"/>
              </a:buClr>
            </a:pPr>
            <a:endParaRPr lang="en-US" sz="2000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42F44EDB-932E-4E2F-B4C0-0BAAED94E3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613775" y="2110131"/>
            <a:ext cx="4576638" cy="3018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04B981-06DF-471D-8E27-E9A4EC577263}"/>
              </a:ext>
            </a:extLst>
          </p:cNvPr>
          <p:cNvSpPr/>
          <p:nvPr/>
        </p:nvSpPr>
        <p:spPr>
          <a:xfrm>
            <a:off x="609600" y="6335948"/>
            <a:ext cx="10178562" cy="522052"/>
          </a:xfrm>
          <a:prstGeom prst="rect">
            <a:avLst/>
          </a:prstGeom>
          <a:solidFill>
            <a:srgbClr val="EEA16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These are some guidelines … Use your creative thinking to showcase your work</a:t>
            </a:r>
          </a:p>
        </p:txBody>
      </p:sp>
    </p:spTree>
    <p:extLst>
      <p:ext uri="{BB962C8B-B14F-4D97-AF65-F5344CB8AC3E}">
        <p14:creationId xmlns:p14="http://schemas.microsoft.com/office/powerpoint/2010/main" val="22133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9D7A-DBF4-EF45-A235-0F365E61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4/4: Estimate the Benefits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FFD7296-D8D9-4F92-B96A-78394D59622C}"/>
              </a:ext>
            </a:extLst>
          </p:cNvPr>
          <p:cNvSpPr txBox="1">
            <a:spLocks/>
          </p:cNvSpPr>
          <p:nvPr/>
        </p:nvSpPr>
        <p:spPr>
          <a:xfrm>
            <a:off x="611029" y="1295955"/>
            <a:ext cx="6812280" cy="46469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Benefits and value metrics</a:t>
            </a:r>
          </a:p>
          <a:p>
            <a:pPr lvl="1"/>
            <a:r>
              <a:rPr lang="en-US" sz="2000" dirty="0"/>
              <a:t>Think about the business benefit / outcome this solutions will deliver? Why is it better than the current approach?</a:t>
            </a:r>
          </a:p>
          <a:p>
            <a:pPr lvl="1">
              <a:buClr>
                <a:srgbClr val="000000"/>
              </a:buClr>
            </a:pPr>
            <a:r>
              <a:rPr lang="en-US" sz="2000" dirty="0"/>
              <a:t>Does it improve customer experience, time, accuracy, effectiveness?</a:t>
            </a:r>
          </a:p>
          <a:p>
            <a:pPr lvl="1">
              <a:buClr>
                <a:srgbClr val="000000"/>
              </a:buClr>
            </a:pPr>
            <a:r>
              <a:rPr lang="en-US" sz="2000" dirty="0"/>
              <a:t>What are the benefits around scalability, reusability etc.?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000000"/>
                </a:solidFill>
              </a:rPr>
              <a:t>What are the improved security &amp; compliance?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000000"/>
                </a:solidFill>
              </a:rPr>
              <a:t>Overall value capture? 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000000"/>
                </a:solidFill>
              </a:rPr>
              <a:t>How can you measure the value?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Articulate any metrics to measure the value.</a:t>
            </a:r>
          </a:p>
          <a:p>
            <a:pPr lvl="1">
              <a:buClr>
                <a:srgbClr val="000000"/>
              </a:buClr>
            </a:pPr>
            <a:r>
              <a:rPr lang="en-US" sz="2000" dirty="0"/>
              <a:t>Explain why you are proposing your solution and whether there were any alternatives that could have been considered.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Artificial intelligence: Construction technology's next frontier">
            <a:extLst>
              <a:ext uri="{FF2B5EF4-FFF2-40B4-BE49-F238E27FC236}">
                <a16:creationId xmlns:a16="http://schemas.microsoft.com/office/drawing/2014/main" id="{04212449-C169-4A9D-B917-A9A2B495F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7666985" y="1238805"/>
            <a:ext cx="4523429" cy="46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C7F690-7E5D-4FA1-A6FF-D33969D41AE7}"/>
              </a:ext>
            </a:extLst>
          </p:cNvPr>
          <p:cNvSpPr/>
          <p:nvPr/>
        </p:nvSpPr>
        <p:spPr>
          <a:xfrm>
            <a:off x="609600" y="6335948"/>
            <a:ext cx="10178562" cy="522052"/>
          </a:xfrm>
          <a:prstGeom prst="rect">
            <a:avLst/>
          </a:prstGeom>
          <a:solidFill>
            <a:srgbClr val="EEA16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These are some guidelines … Use your creative thinking to showcase your work</a:t>
            </a:r>
          </a:p>
        </p:txBody>
      </p:sp>
    </p:spTree>
    <p:extLst>
      <p:ext uri="{BB962C8B-B14F-4D97-AF65-F5344CB8AC3E}">
        <p14:creationId xmlns:p14="http://schemas.microsoft.com/office/powerpoint/2010/main" val="17115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Presentation1" id="{307AEABD-A458-42D1-9108-5AF3E0BACC3C}" vid="{020139AF-5C85-463F-9996-15AE1CEED1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323CAB3F2E44CA0C8E1C2E0B2E83A" ma:contentTypeVersion="12" ma:contentTypeDescription="Create a new document." ma:contentTypeScope="" ma:versionID="451ce3bce278741d26b606f3138c4f74">
  <xsd:schema xmlns:xsd="http://www.w3.org/2001/XMLSchema" xmlns:xs="http://www.w3.org/2001/XMLSchema" xmlns:p="http://schemas.microsoft.com/office/2006/metadata/properties" xmlns:ns2="7af9d02f-4d25-4caa-bcaf-19bba07d983b" xmlns:ns3="0862f318-0f3d-403b-ab35-2ad8fd149c1e" targetNamespace="http://schemas.microsoft.com/office/2006/metadata/properties" ma:root="true" ma:fieldsID="2a6c816e4d8c0e898c34f0c357bd6a57" ns2:_="" ns3:_="">
    <xsd:import namespace="7af9d02f-4d25-4caa-bcaf-19bba07d983b"/>
    <xsd:import namespace="0862f318-0f3d-403b-ab35-2ad8fd149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9d02f-4d25-4caa-bcaf-19bba07d9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2f318-0f3d-403b-ab35-2ad8fd149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C20838-A99F-432B-80DE-7B7BF33414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9317EA-17C9-41B9-A812-0C13A30C6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10737-8235-4D48-8426-12792ACA7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f9d02f-4d25-4caa-bcaf-19bba07d983b"/>
    <ds:schemaRef ds:uri="0862f318-0f3d-403b-ab35-2ad8fd149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718</Words>
  <Application>Microsoft Office PowerPoint</Application>
  <PresentationFormat>Widescreen</PresentationFormat>
  <Paragraphs>169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HP Simplified</vt:lpstr>
      <vt:lpstr>HP Simplified Light</vt:lpstr>
      <vt:lpstr>HP Standard 16x9 v4</vt:lpstr>
      <vt:lpstr>Team Presentation Guidelines</vt:lpstr>
      <vt:lpstr> Team Presentation</vt:lpstr>
      <vt:lpstr> Team Presentation Schedule</vt:lpstr>
      <vt:lpstr>Slide 1/4: Describe Business Opportunity Background</vt:lpstr>
      <vt:lpstr>Slide 2/4: Describe Your Solution ... Embed a video demonstration (optional)</vt:lpstr>
      <vt:lpstr>Slide 3/4: Share Challenges faced during BOT Building</vt:lpstr>
      <vt:lpstr>Slide 4/4: Estimate the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 Guidelines</dc:title>
  <dc:creator>Dey, Sharmaine</dc:creator>
  <cp:lastModifiedBy>Dey, Sharmaine</cp:lastModifiedBy>
  <cp:revision>1</cp:revision>
  <dcterms:created xsi:type="dcterms:W3CDTF">2021-01-08T15:32:04Z</dcterms:created>
  <dcterms:modified xsi:type="dcterms:W3CDTF">2021-01-11T09:23:07Z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0x010100F9B323CAB3F2E44CA0C8E1C2E0B2E83A</vt:lpwstr>
  </property>
</Properties>
</file>