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16F6-94C2-46D6-AAAA-A0C514C41F29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BAFB-1D44-4DC9-B018-19D3843A4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oronaviru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r>
              <a:rPr lang="en-US" dirty="0" err="1" smtClean="0"/>
              <a:t>Coronavirus</a:t>
            </a:r>
            <a:r>
              <a:rPr lang="en-US" dirty="0" smtClean="0"/>
              <a:t> </a:t>
            </a:r>
            <a:r>
              <a:rPr lang="en-US" dirty="0" err="1" smtClean="0"/>
              <a:t>pandamic</a:t>
            </a:r>
            <a:r>
              <a:rPr lang="en-US" dirty="0" smtClean="0"/>
              <a:t> on world’s map using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Syed</a:t>
            </a:r>
            <a:r>
              <a:rPr lang="en-US" dirty="0" smtClean="0"/>
              <a:t> A. </a:t>
            </a:r>
            <a:r>
              <a:rPr lang="en-US" dirty="0" err="1" smtClean="0"/>
              <a:t>Bukhari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National research council of Canada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00174"/>
            <a:ext cx="8229600" cy="3785616"/>
          </a:xfrm>
        </p:spPr>
      </p:pic>
      <p:sp>
        <p:nvSpPr>
          <p:cNvPr id="5" name="TextBox 4"/>
          <p:cNvSpPr txBox="1"/>
          <p:nvPr/>
        </p:nvSpPr>
        <p:spPr>
          <a:xfrm>
            <a:off x="500034" y="5572140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Fig.3: Legends are added to the map to make it more user friendly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plot title with data as of Aug 25, 2020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simple python program with one library was used to plot interactive map of Covid-19 data </a:t>
            </a:r>
            <a:endParaRPr lang="en-US" dirty="0" smtClean="0"/>
          </a:p>
          <a:p>
            <a:r>
              <a:rPr lang="en-US" dirty="0" smtClean="0"/>
              <a:t>We know the importance of understanding the spread of Covid-19</a:t>
            </a:r>
          </a:p>
          <a:p>
            <a:r>
              <a:rPr lang="en-US" dirty="0" smtClean="0"/>
              <a:t>In future, I would try to develop predictive modeling by using the machine learning techniques I learned in this course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58204" cy="4768865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The world is facing one of the biggest challenges of 21</a:t>
            </a:r>
            <a:r>
              <a:rPr lang="en-US" baseline="30000" dirty="0" smtClean="0"/>
              <a:t>st</a:t>
            </a:r>
            <a:r>
              <a:rPr lang="en-US" dirty="0" smtClean="0"/>
              <a:t> century because of COVID-19 pandemic. The motivation behind this work is to use data analytics techniques to visualize the spread of the virus around the world. A visualization on a map can be easily understood by a someone who does not have a good background to work with complex analytical techniques.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topic</a:t>
            </a:r>
          </a:p>
          <a:p>
            <a:r>
              <a:rPr lang="en-US" dirty="0" smtClean="0"/>
              <a:t>The data</a:t>
            </a:r>
          </a:p>
          <a:p>
            <a:r>
              <a:rPr lang="en-US" dirty="0" smtClean="0"/>
              <a:t>Results &amp;Visualization</a:t>
            </a:r>
          </a:p>
          <a:p>
            <a:r>
              <a:rPr lang="en-US" dirty="0" smtClean="0"/>
              <a:t>Summary and future directions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topic: Mapping COVID 19</a:t>
            </a:r>
            <a:br>
              <a:rPr lang="en-US" dirty="0" smtClean="0"/>
            </a:b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topic for researchers and data scientists</a:t>
            </a:r>
          </a:p>
          <a:p>
            <a:r>
              <a:rPr lang="en-US" dirty="0" smtClean="0"/>
              <a:t>Numerous free data available updated daily</a:t>
            </a:r>
          </a:p>
          <a:p>
            <a:r>
              <a:rPr lang="en-US" dirty="0" smtClean="0"/>
              <a:t>Chances to learn statistical testing, regression, AI, ML and mathematical modeling in single topic</a:t>
            </a:r>
          </a:p>
          <a:p>
            <a:r>
              <a:rPr lang="en-US" dirty="0" smtClean="0"/>
              <a:t>Important because the pandemic is not over yet</a:t>
            </a:r>
          </a:p>
          <a:p>
            <a:r>
              <a:rPr lang="en-US" dirty="0" smtClean="0"/>
              <a:t>Up to date online help </a:t>
            </a:r>
            <a:r>
              <a:rPr lang="en-US" dirty="0" err="1" smtClean="0"/>
              <a:t>availabe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was downloaded as </a:t>
            </a:r>
            <a:r>
              <a:rPr lang="en-US" dirty="0" err="1" smtClean="0"/>
              <a:t>xlsx</a:t>
            </a:r>
            <a:r>
              <a:rPr lang="en-US" dirty="0" smtClean="0"/>
              <a:t> file from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https://ourworldindata.org/coronavirus</a:t>
            </a:r>
            <a:endParaRPr lang="en-US" dirty="0" smtClean="0"/>
          </a:p>
          <a:p>
            <a:r>
              <a:rPr lang="en-US" dirty="0" smtClean="0"/>
              <a:t>Data file imported to pandas data-frame</a:t>
            </a:r>
          </a:p>
          <a:p>
            <a:r>
              <a:rPr lang="en-US" dirty="0" smtClean="0"/>
              <a:t>Data contained other useful information as age, sex, medical condition number of people effected.</a:t>
            </a:r>
          </a:p>
          <a:p>
            <a:r>
              <a:rPr lang="en-US" dirty="0" smtClean="0"/>
              <a:t>The data was </a:t>
            </a:r>
            <a:r>
              <a:rPr lang="en-US" dirty="0" err="1" smtClean="0"/>
              <a:t>availabe</a:t>
            </a:r>
            <a:r>
              <a:rPr lang="en-US" dirty="0" smtClean="0"/>
              <a:t> in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r>
              <a:rPr lang="en-US" dirty="0" smtClean="0"/>
              <a:t> and </a:t>
            </a:r>
            <a:r>
              <a:rPr lang="en-US" dirty="0" err="1" smtClean="0"/>
              <a:t>xlsx</a:t>
            </a:r>
            <a:r>
              <a:rPr lang="en-US" dirty="0" smtClean="0"/>
              <a:t> formats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en-US" dirty="0" smtClean="0"/>
              <a:t>Results and data visualization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wise data on world’s map</a:t>
            </a:r>
            <a:endParaRPr lang="en-US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14422"/>
            <a:ext cx="8229600" cy="3785616"/>
          </a:xfrm>
        </p:spPr>
      </p:pic>
      <p:sp>
        <p:nvSpPr>
          <p:cNvPr id="6" name="TextBox 5"/>
          <p:cNvSpPr txBox="1"/>
          <p:nvPr/>
        </p:nvSpPr>
        <p:spPr>
          <a:xfrm>
            <a:off x="428596" y="5286388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1: Interactive map showing country wise covid-19 data as of Aug 25, 2020. It looks messy so as many country names overlapping in the map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071546"/>
            <a:ext cx="8229600" cy="3785616"/>
          </a:xfrm>
        </p:spPr>
      </p:pic>
      <p:sp>
        <p:nvSpPr>
          <p:cNvPr id="5" name="TextBox 4"/>
          <p:cNvSpPr txBox="1"/>
          <p:nvPr/>
        </p:nvSpPr>
        <p:spPr>
          <a:xfrm>
            <a:off x="357158" y="4929198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Fig.2: A dot was introduced instead of countries name to get rid of the mess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Each country labeled with a dot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928670"/>
            <a:ext cx="8229600" cy="3785616"/>
          </a:xfrm>
        </p:spPr>
      </p:pic>
      <p:sp>
        <p:nvSpPr>
          <p:cNvPr id="5" name="TextBox 4"/>
          <p:cNvSpPr txBox="1"/>
          <p:nvPr/>
        </p:nvSpPr>
        <p:spPr>
          <a:xfrm>
            <a:off x="571472" y="5072074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Fig.3: Data is organized using conditional statement by color coding different countries having cases in certain range 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Colored map based on number of cases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358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Mapping Coronavirus pandamic on world’s map using python</vt:lpstr>
      <vt:lpstr>Motivation</vt:lpstr>
      <vt:lpstr>Outline</vt:lpstr>
      <vt:lpstr>The topic: Mapping COVID 19 Why?</vt:lpstr>
      <vt:lpstr>The data</vt:lpstr>
      <vt:lpstr>Results and data visualization</vt:lpstr>
      <vt:lpstr>Country wise data on world’s map</vt:lpstr>
      <vt:lpstr>Each country labeled with a dot</vt:lpstr>
      <vt:lpstr>Colored map based on number of cases</vt:lpstr>
      <vt:lpstr>The plot title with data as of Aug 25, 2020</vt:lpstr>
      <vt:lpstr>Summary &amp; future work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Coronavirus pandamic on world’s map using python</dc:title>
  <dc:creator>Asad</dc:creator>
  <cp:lastModifiedBy>Asad</cp:lastModifiedBy>
  <cp:revision>3</cp:revision>
  <dcterms:created xsi:type="dcterms:W3CDTF">2020-08-26T02:03:30Z</dcterms:created>
  <dcterms:modified xsi:type="dcterms:W3CDTF">2020-08-26T05:45:41Z</dcterms:modified>
</cp:coreProperties>
</file>