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336C-7D3C-4729-AF20-92FDB051A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B237C-EE68-451E-AC85-92042E1F1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AC83-AF62-4F09-ACE2-97E57D03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712C-C063-4C98-BF0A-2B6469A283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4773-EE54-4A41-A4F9-822C3FD6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C515-31A1-42B9-BE5D-DB948023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64ED-478A-40EE-AD37-DA3EB6D8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2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FEE1-F04B-4FD0-A116-38690CDC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6308F-1BD2-4309-8A7F-2FB4B550A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A300-63B1-4924-A1E9-455D18FF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712C-C063-4C98-BF0A-2B6469A283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717D-35BD-4740-92AA-49C929FE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1C194-F1B9-46FB-8703-3910179B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64ED-478A-40EE-AD37-DA3EB6D8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FC194-1016-4483-9435-DF14212D6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AADF4-C39B-4D10-9C16-8FA8E1350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31D4-66DF-46CE-85F6-D700656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712C-C063-4C98-BF0A-2B6469A283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8AE2-1328-412B-ADD0-FFD33C0F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01E8-BD6F-409B-9C4B-55C29E80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64ED-478A-40EE-AD37-DA3EB6D8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43DD-CE80-4516-94D7-E458F63E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F1AB-0782-479C-A337-E63B520A5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3B5E-2120-4547-80B1-6161143D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712C-C063-4C98-BF0A-2B6469A283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AE7A-EEF4-45FA-B940-9FD25F43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A22E-C93C-4E71-AEA9-09921D31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64ED-478A-40EE-AD37-DA3EB6D8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2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C2CE-268C-4A4A-8BDB-9688DA2C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111E4-C080-425A-9AD4-AD3353B42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7A2E-9447-4345-A92B-6BF95880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712C-C063-4C98-BF0A-2B6469A283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A3BB2-14BC-4E19-AEB5-D2C38970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ADA3-14E5-4C28-8191-5B89661C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64ED-478A-40EE-AD37-DA3EB6D8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799F-7FB8-41A9-BA8B-ECA9AD1B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35AD-68C0-4B62-9A9B-ECC605133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DCFB8-DFE8-450E-B281-0A33A7E5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7D147-30E2-45DA-9FEE-F4BFEDD7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712C-C063-4C98-BF0A-2B6469A283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8EE4E-0C3E-4F9F-AD64-DEFDAFAA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77E4-78A9-4F93-816F-A186E334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64ED-478A-40EE-AD37-DA3EB6D8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72ED-77E6-4884-8E4E-8C6C5B41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25C65-1153-4619-92BB-F5F9CAB80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FA65B-5516-4EBB-8D0D-5C6DF6EA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0F828-EB32-4DCC-A33B-0F96C69E7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62427-2CBD-477D-9145-C0B6046CE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8A0FF-CA41-428E-AE94-D19DBFD2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712C-C063-4C98-BF0A-2B6469A283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998B4-437F-4EB7-B92A-B5D44B0E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CDA5D-1243-4C6F-B7AA-B7DA967B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64ED-478A-40EE-AD37-DA3EB6D8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6AE3-9FD8-4C63-9631-1C92FF56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891F6-D957-4000-B642-9BFA17EB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712C-C063-4C98-BF0A-2B6469A283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E649E-2920-404E-AFAA-E3B2F55A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BF6CF-FC46-4CD5-BB2D-B2286A00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64ED-478A-40EE-AD37-DA3EB6D8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9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D5558-542B-4C71-9E8F-9F6F8291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712C-C063-4C98-BF0A-2B6469A283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B812F-E3E1-482D-8163-B19F02BB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CD9DB-AF90-4D7E-89A3-AE54AE34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64ED-478A-40EE-AD37-DA3EB6D8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374C-6C0C-41B1-AF95-74C7A96E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A8-41D5-43A4-9569-84A5C339D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0CAD9-C73D-486F-BE47-A4AA72B6F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5EBE6-F02F-479B-9B48-65EC309E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712C-C063-4C98-BF0A-2B6469A283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5785D-DC5E-4304-BE74-7374D950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A3D5-898B-4CFF-BF53-6D6F46E0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64ED-478A-40EE-AD37-DA3EB6D8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34CB-BEA6-4E0C-A0C0-901B64BF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1D967-38DD-4724-8BAD-80E2B9F93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B4FBF-2E5A-4069-BA95-3298016F2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5241-DC01-4206-B825-7FD407D8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712C-C063-4C98-BF0A-2B6469A283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3567D-F200-40C3-9177-3403441C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32D80-8241-4920-AC78-E364F8AC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64ED-478A-40EE-AD37-DA3EB6D8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8E6B0-000D-48D3-B5B4-1A59F517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3F10C-88B7-4367-A946-9FC27D934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4C1FB-7CA6-43AE-8CD4-D472EB8CE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712C-C063-4C98-BF0A-2B6469A283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342BA-833C-4F5D-A462-6C9610DF7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E9CEB-4629-42C3-A4E9-18A5ADEEB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A64ED-478A-40EE-AD37-DA3EB6D8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7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26" Type="http://schemas.openxmlformats.org/officeDocument/2006/relationships/tags" Target="../tags/tag197.xml"/><Relationship Id="rId39" Type="http://schemas.openxmlformats.org/officeDocument/2006/relationships/tags" Target="../tags/tag210.xml"/><Relationship Id="rId21" Type="http://schemas.openxmlformats.org/officeDocument/2006/relationships/tags" Target="../tags/tag192.xml"/><Relationship Id="rId34" Type="http://schemas.openxmlformats.org/officeDocument/2006/relationships/tags" Target="../tags/tag205.xml"/><Relationship Id="rId42" Type="http://schemas.openxmlformats.org/officeDocument/2006/relationships/tags" Target="../tags/tag213.xml"/><Relationship Id="rId47" Type="http://schemas.openxmlformats.org/officeDocument/2006/relationships/tags" Target="../tags/tag218.xml"/><Relationship Id="rId50" Type="http://schemas.openxmlformats.org/officeDocument/2006/relationships/tags" Target="../tags/tag221.xml"/><Relationship Id="rId55" Type="http://schemas.openxmlformats.org/officeDocument/2006/relationships/tags" Target="../tags/tag226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29" Type="http://schemas.openxmlformats.org/officeDocument/2006/relationships/tags" Target="../tags/tag200.xml"/><Relationship Id="rId11" Type="http://schemas.openxmlformats.org/officeDocument/2006/relationships/tags" Target="../tags/tag182.xml"/><Relationship Id="rId24" Type="http://schemas.openxmlformats.org/officeDocument/2006/relationships/tags" Target="../tags/tag195.xml"/><Relationship Id="rId32" Type="http://schemas.openxmlformats.org/officeDocument/2006/relationships/tags" Target="../tags/tag203.xml"/><Relationship Id="rId37" Type="http://schemas.openxmlformats.org/officeDocument/2006/relationships/tags" Target="../tags/tag208.xml"/><Relationship Id="rId40" Type="http://schemas.openxmlformats.org/officeDocument/2006/relationships/tags" Target="../tags/tag211.xml"/><Relationship Id="rId45" Type="http://schemas.openxmlformats.org/officeDocument/2006/relationships/tags" Target="../tags/tag216.xml"/><Relationship Id="rId53" Type="http://schemas.openxmlformats.org/officeDocument/2006/relationships/tags" Target="../tags/tag224.xml"/><Relationship Id="rId58" Type="http://schemas.openxmlformats.org/officeDocument/2006/relationships/tags" Target="../tags/tag229.xml"/><Relationship Id="rId5" Type="http://schemas.openxmlformats.org/officeDocument/2006/relationships/tags" Target="../tags/tag176.xml"/><Relationship Id="rId61" Type="http://schemas.openxmlformats.org/officeDocument/2006/relationships/slideLayout" Target="../slideLayouts/slideLayout2.xml"/><Relationship Id="rId19" Type="http://schemas.openxmlformats.org/officeDocument/2006/relationships/tags" Target="../tags/tag190.xml"/><Relationship Id="rId14" Type="http://schemas.openxmlformats.org/officeDocument/2006/relationships/tags" Target="../tags/tag185.xml"/><Relationship Id="rId22" Type="http://schemas.openxmlformats.org/officeDocument/2006/relationships/tags" Target="../tags/tag193.xml"/><Relationship Id="rId27" Type="http://schemas.openxmlformats.org/officeDocument/2006/relationships/tags" Target="../tags/tag198.xml"/><Relationship Id="rId30" Type="http://schemas.openxmlformats.org/officeDocument/2006/relationships/tags" Target="../tags/tag201.xml"/><Relationship Id="rId35" Type="http://schemas.openxmlformats.org/officeDocument/2006/relationships/tags" Target="../tags/tag206.xml"/><Relationship Id="rId43" Type="http://schemas.openxmlformats.org/officeDocument/2006/relationships/tags" Target="../tags/tag214.xml"/><Relationship Id="rId48" Type="http://schemas.openxmlformats.org/officeDocument/2006/relationships/tags" Target="../tags/tag219.xml"/><Relationship Id="rId56" Type="http://schemas.openxmlformats.org/officeDocument/2006/relationships/tags" Target="../tags/tag227.xml"/><Relationship Id="rId8" Type="http://schemas.openxmlformats.org/officeDocument/2006/relationships/tags" Target="../tags/tag179.xml"/><Relationship Id="rId51" Type="http://schemas.openxmlformats.org/officeDocument/2006/relationships/tags" Target="../tags/tag222.xml"/><Relationship Id="rId3" Type="http://schemas.openxmlformats.org/officeDocument/2006/relationships/tags" Target="../tags/tag174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5" Type="http://schemas.openxmlformats.org/officeDocument/2006/relationships/tags" Target="../tags/tag196.xml"/><Relationship Id="rId33" Type="http://schemas.openxmlformats.org/officeDocument/2006/relationships/tags" Target="../tags/tag204.xml"/><Relationship Id="rId38" Type="http://schemas.openxmlformats.org/officeDocument/2006/relationships/tags" Target="../tags/tag209.xml"/><Relationship Id="rId46" Type="http://schemas.openxmlformats.org/officeDocument/2006/relationships/tags" Target="../tags/tag217.xml"/><Relationship Id="rId59" Type="http://schemas.openxmlformats.org/officeDocument/2006/relationships/tags" Target="../tags/tag230.xml"/><Relationship Id="rId20" Type="http://schemas.openxmlformats.org/officeDocument/2006/relationships/tags" Target="../tags/tag191.xml"/><Relationship Id="rId41" Type="http://schemas.openxmlformats.org/officeDocument/2006/relationships/tags" Target="../tags/tag212.xml"/><Relationship Id="rId54" Type="http://schemas.openxmlformats.org/officeDocument/2006/relationships/tags" Target="../tags/tag225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5" Type="http://schemas.openxmlformats.org/officeDocument/2006/relationships/tags" Target="../tags/tag186.xml"/><Relationship Id="rId23" Type="http://schemas.openxmlformats.org/officeDocument/2006/relationships/tags" Target="../tags/tag194.xml"/><Relationship Id="rId28" Type="http://schemas.openxmlformats.org/officeDocument/2006/relationships/tags" Target="../tags/tag199.xml"/><Relationship Id="rId36" Type="http://schemas.openxmlformats.org/officeDocument/2006/relationships/tags" Target="../tags/tag207.xml"/><Relationship Id="rId49" Type="http://schemas.openxmlformats.org/officeDocument/2006/relationships/tags" Target="../tags/tag220.xml"/><Relationship Id="rId57" Type="http://schemas.openxmlformats.org/officeDocument/2006/relationships/tags" Target="../tags/tag228.xml"/><Relationship Id="rId10" Type="http://schemas.openxmlformats.org/officeDocument/2006/relationships/tags" Target="../tags/tag181.xml"/><Relationship Id="rId31" Type="http://schemas.openxmlformats.org/officeDocument/2006/relationships/tags" Target="../tags/tag202.xml"/><Relationship Id="rId44" Type="http://schemas.openxmlformats.org/officeDocument/2006/relationships/tags" Target="../tags/tag215.xml"/><Relationship Id="rId52" Type="http://schemas.openxmlformats.org/officeDocument/2006/relationships/tags" Target="../tags/tag223.xml"/><Relationship Id="rId60" Type="http://schemas.openxmlformats.org/officeDocument/2006/relationships/tags" Target="../tags/tag23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3" Type="http://schemas.openxmlformats.org/officeDocument/2006/relationships/tags" Target="../tags/tag234.xml"/><Relationship Id="rId21" Type="http://schemas.openxmlformats.org/officeDocument/2006/relationships/tags" Target="../tags/tag252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" Type="http://schemas.openxmlformats.org/officeDocument/2006/relationships/tags" Target="../tags/tag233.xml"/><Relationship Id="rId16" Type="http://schemas.openxmlformats.org/officeDocument/2006/relationships/tags" Target="../tags/tag247.xml"/><Relationship Id="rId20" Type="http://schemas.openxmlformats.org/officeDocument/2006/relationships/tags" Target="../tags/tag251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236.xml"/><Relationship Id="rId15" Type="http://schemas.openxmlformats.org/officeDocument/2006/relationships/tags" Target="../tags/tag246.xml"/><Relationship Id="rId23" Type="http://schemas.openxmlformats.org/officeDocument/2006/relationships/tags" Target="../tags/tag254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tags" Target="../tags/tag25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13" Type="http://schemas.openxmlformats.org/officeDocument/2006/relationships/tags" Target="../tags/tag267.xml"/><Relationship Id="rId18" Type="http://schemas.openxmlformats.org/officeDocument/2006/relationships/tags" Target="../tags/tag272.xml"/><Relationship Id="rId3" Type="http://schemas.openxmlformats.org/officeDocument/2006/relationships/tags" Target="../tags/tag257.xml"/><Relationship Id="rId7" Type="http://schemas.openxmlformats.org/officeDocument/2006/relationships/tags" Target="../tags/tag261.xml"/><Relationship Id="rId12" Type="http://schemas.openxmlformats.org/officeDocument/2006/relationships/tags" Target="../tags/tag266.xml"/><Relationship Id="rId17" Type="http://schemas.openxmlformats.org/officeDocument/2006/relationships/tags" Target="../tags/tag271.xml"/><Relationship Id="rId2" Type="http://schemas.openxmlformats.org/officeDocument/2006/relationships/tags" Target="../tags/tag256.xml"/><Relationship Id="rId16" Type="http://schemas.openxmlformats.org/officeDocument/2006/relationships/tags" Target="../tags/tag270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tags" Target="../tags/tag265.xml"/><Relationship Id="rId5" Type="http://schemas.openxmlformats.org/officeDocument/2006/relationships/tags" Target="../tags/tag259.xml"/><Relationship Id="rId15" Type="http://schemas.openxmlformats.org/officeDocument/2006/relationships/tags" Target="../tags/tag269.xml"/><Relationship Id="rId10" Type="http://schemas.openxmlformats.org/officeDocument/2006/relationships/tags" Target="../tags/tag264.xml"/><Relationship Id="rId19" Type="http://schemas.openxmlformats.org/officeDocument/2006/relationships/tags" Target="../tags/tag273.xml"/><Relationship Id="rId4" Type="http://schemas.openxmlformats.org/officeDocument/2006/relationships/tags" Target="../tags/tag258.xml"/><Relationship Id="rId9" Type="http://schemas.openxmlformats.org/officeDocument/2006/relationships/tags" Target="../tags/tag263.xml"/><Relationship Id="rId14" Type="http://schemas.openxmlformats.org/officeDocument/2006/relationships/tags" Target="../tags/tag26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tags" Target="../tags/tag286.xml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tags" Target="../tags/tag285.xml"/><Relationship Id="rId2" Type="http://schemas.openxmlformats.org/officeDocument/2006/relationships/tags" Target="../tags/tag275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tags" Target="../tags/tag284.xml"/><Relationship Id="rId5" Type="http://schemas.openxmlformats.org/officeDocument/2006/relationships/tags" Target="../tags/tag278.xml"/><Relationship Id="rId15" Type="http://schemas.openxmlformats.org/officeDocument/2006/relationships/tags" Target="../tags/tag288.xml"/><Relationship Id="rId10" Type="http://schemas.openxmlformats.org/officeDocument/2006/relationships/tags" Target="../tags/tag283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tags" Target="../tags/tag28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13" Type="http://schemas.openxmlformats.org/officeDocument/2006/relationships/tags" Target="../tags/tag301.xml"/><Relationship Id="rId18" Type="http://schemas.openxmlformats.org/officeDocument/2006/relationships/tags" Target="../tags/tag306.xml"/><Relationship Id="rId3" Type="http://schemas.openxmlformats.org/officeDocument/2006/relationships/tags" Target="../tags/tag291.xml"/><Relationship Id="rId7" Type="http://schemas.openxmlformats.org/officeDocument/2006/relationships/tags" Target="../tags/tag295.xml"/><Relationship Id="rId12" Type="http://schemas.openxmlformats.org/officeDocument/2006/relationships/tags" Target="../tags/tag300.xml"/><Relationship Id="rId17" Type="http://schemas.openxmlformats.org/officeDocument/2006/relationships/tags" Target="../tags/tag305.xml"/><Relationship Id="rId2" Type="http://schemas.openxmlformats.org/officeDocument/2006/relationships/tags" Target="../tags/tag290.xml"/><Relationship Id="rId16" Type="http://schemas.openxmlformats.org/officeDocument/2006/relationships/tags" Target="../tags/tag304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11" Type="http://schemas.openxmlformats.org/officeDocument/2006/relationships/tags" Target="../tags/tag299.xml"/><Relationship Id="rId5" Type="http://schemas.openxmlformats.org/officeDocument/2006/relationships/tags" Target="../tags/tag293.xml"/><Relationship Id="rId15" Type="http://schemas.openxmlformats.org/officeDocument/2006/relationships/tags" Target="../tags/tag303.xml"/><Relationship Id="rId10" Type="http://schemas.openxmlformats.org/officeDocument/2006/relationships/tags" Target="../tags/tag298.xml"/><Relationship Id="rId19" Type="http://schemas.openxmlformats.org/officeDocument/2006/relationships/tags" Target="../tags/tag307.xml"/><Relationship Id="rId4" Type="http://schemas.openxmlformats.org/officeDocument/2006/relationships/tags" Target="../tags/tag292.xml"/><Relationship Id="rId9" Type="http://schemas.openxmlformats.org/officeDocument/2006/relationships/tags" Target="../tags/tag297.xml"/><Relationship Id="rId14" Type="http://schemas.openxmlformats.org/officeDocument/2006/relationships/tags" Target="../tags/tag30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3" Type="http://schemas.openxmlformats.org/officeDocument/2006/relationships/tags" Target="../tags/tag77.xml"/><Relationship Id="rId21" Type="http://schemas.openxmlformats.org/officeDocument/2006/relationships/tags" Target="../tags/tag95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tags" Target="../tags/tag121.xml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tags" Target="../tags/tag1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10" Type="http://schemas.openxmlformats.org/officeDocument/2006/relationships/tags" Target="../tags/tag132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tags" Target="../tags/tag170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5" Type="http://schemas.openxmlformats.org/officeDocument/2006/relationships/tags" Target="../tags/tag162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67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DAA4E4DA-C475-484C-9B51-D2F41BC50E7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59173" y="254831"/>
            <a:ext cx="9908499" cy="6043330"/>
            <a:chOff x="595684" y="1261242"/>
            <a:chExt cx="6668462" cy="4102201"/>
          </a:xfrm>
        </p:grpSpPr>
        <p:sp>
          <p:nvSpPr>
            <p:cNvPr id="3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1BC254C-4BDF-4AB5-9D03-2EF9FDB38CF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4" y="1624387"/>
              <a:ext cx="6668462" cy="3739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A8863B5-0BA4-41F8-8193-5FCB33447E2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4" y="1261242"/>
              <a:ext cx="6668462" cy="36456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3D406D-D0B3-4E27-B47D-9475B0552C39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104050" y="1470013"/>
              <a:ext cx="100429" cy="7650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D68301-4AD5-4D07-8986-0589A393D5E6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122222" y="1309604"/>
              <a:ext cx="66241" cy="646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24E7CED-190E-4AC5-870B-63D2D44E5D9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203350" y="1427576"/>
              <a:ext cx="5841033" cy="1613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4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7C8C8AB-68AA-4729-87AD-F7A402519D8A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254583" y="1463007"/>
              <a:ext cx="63037" cy="9051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1" name="Navigation Buttons">
              <a:extLst>
                <a:ext uri="{FF2B5EF4-FFF2-40B4-BE49-F238E27FC236}">
                  <a16:creationId xmlns:a16="http://schemas.microsoft.com/office/drawing/2014/main" id="{258FDB5B-FC60-458E-958A-0699D51FA971}"/>
                </a:ext>
              </a:extLst>
            </p:cNvPr>
            <p:cNvGrpSpPr/>
            <p:nvPr/>
          </p:nvGrpSpPr>
          <p:grpSpPr>
            <a:xfrm>
              <a:off x="680425" y="1449539"/>
              <a:ext cx="431632" cy="117458"/>
              <a:chOff x="680425" y="1449539"/>
              <a:chExt cx="431632" cy="117458"/>
            </a:xfrm>
          </p:grpSpPr>
          <p:sp>
            <p:nvSpPr>
              <p:cNvPr id="4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C832AA1-1D15-4525-A63C-983D208674C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80425" y="1467319"/>
                <a:ext cx="102566" cy="8189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B89E9A2-0E73-413C-98F5-A249EFBA9F6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42820" y="1467319"/>
                <a:ext cx="102566" cy="8189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4924ACE-1116-41A8-90B5-099CF7E2C51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005216" y="1449539"/>
                <a:ext cx="106841" cy="1174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5" name="Rounded Panel">
            <a:extLst>
              <a:ext uri="{FF2B5EF4-FFF2-40B4-BE49-F238E27FC236}">
                <a16:creationId xmlns:a16="http://schemas.microsoft.com/office/drawing/2014/main" id="{54EB9E36-DE94-4C8A-99F6-B364309D0022}"/>
              </a:ext>
            </a:extLst>
          </p:cNvPr>
          <p:cNvSpPr/>
          <p:nvPr/>
        </p:nvSpPr>
        <p:spPr>
          <a:xfrm>
            <a:off x="6615661" y="1612990"/>
            <a:ext cx="3518955" cy="386409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Labeled Field">
            <a:extLst>
              <a:ext uri="{FF2B5EF4-FFF2-40B4-BE49-F238E27FC236}">
                <a16:creationId xmlns:a16="http://schemas.microsoft.com/office/drawing/2014/main" id="{91BE8AEC-EB2E-4052-AC23-7D0E40F163BD}"/>
              </a:ext>
            </a:extLst>
          </p:cNvPr>
          <p:cNvGrpSpPr/>
          <p:nvPr/>
        </p:nvGrpSpPr>
        <p:grpSpPr>
          <a:xfrm>
            <a:off x="7119717" y="3392709"/>
            <a:ext cx="2603346" cy="272872"/>
            <a:chOff x="809104" y="2039771"/>
            <a:chExt cx="2603346" cy="272872"/>
          </a:xfrm>
        </p:grpSpPr>
        <p:sp>
          <p:nvSpPr>
            <p:cNvPr id="49" name="Text Box">
              <a:extLst>
                <a:ext uri="{FF2B5EF4-FFF2-40B4-BE49-F238E27FC236}">
                  <a16:creationId xmlns:a16="http://schemas.microsoft.com/office/drawing/2014/main" id="{D8634C44-5691-40F0-8C69-FC7BFBB274B0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abel">
              <a:extLst>
                <a:ext uri="{FF2B5EF4-FFF2-40B4-BE49-F238E27FC236}">
                  <a16:creationId xmlns:a16="http://schemas.microsoft.com/office/drawing/2014/main" id="{05D22E70-0630-4CE1-BD1D-A3FE279FDC38}"/>
                </a:ext>
              </a:extLst>
            </p:cNvPr>
            <p:cNvSpPr txBox="1"/>
            <p:nvPr/>
          </p:nvSpPr>
          <p:spPr>
            <a:xfrm>
              <a:off x="809104" y="2071551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Email </a:t>
              </a:r>
            </a:p>
          </p:txBody>
        </p:sp>
      </p:grpSp>
      <p:grpSp>
        <p:nvGrpSpPr>
          <p:cNvPr id="51" name="Labeled Field">
            <a:extLst>
              <a:ext uri="{FF2B5EF4-FFF2-40B4-BE49-F238E27FC236}">
                <a16:creationId xmlns:a16="http://schemas.microsoft.com/office/drawing/2014/main" id="{D3C83463-0E97-4067-A714-142C101BFA28}"/>
              </a:ext>
            </a:extLst>
          </p:cNvPr>
          <p:cNvGrpSpPr/>
          <p:nvPr/>
        </p:nvGrpSpPr>
        <p:grpSpPr>
          <a:xfrm>
            <a:off x="7027215" y="3950000"/>
            <a:ext cx="2695848" cy="241121"/>
            <a:chOff x="716602" y="2039771"/>
            <a:chExt cx="2695848" cy="241121"/>
          </a:xfrm>
        </p:grpSpPr>
        <p:sp>
          <p:nvSpPr>
            <p:cNvPr id="52" name="Text Box">
              <a:extLst>
                <a:ext uri="{FF2B5EF4-FFF2-40B4-BE49-F238E27FC236}">
                  <a16:creationId xmlns:a16="http://schemas.microsoft.com/office/drawing/2014/main" id="{450FE139-01BB-4747-AF4F-4F8C388274D0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abel">
              <a:extLst>
                <a:ext uri="{FF2B5EF4-FFF2-40B4-BE49-F238E27FC236}">
                  <a16:creationId xmlns:a16="http://schemas.microsoft.com/office/drawing/2014/main" id="{A428781E-923E-4BB8-8DA1-8223E6CC36DE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Password</a:t>
              </a:r>
            </a:p>
          </p:txBody>
        </p:sp>
      </p:grpSp>
      <p:grpSp>
        <p:nvGrpSpPr>
          <p:cNvPr id="54" name="Profile Picture">
            <a:extLst>
              <a:ext uri="{FF2B5EF4-FFF2-40B4-BE49-F238E27FC236}">
                <a16:creationId xmlns:a16="http://schemas.microsoft.com/office/drawing/2014/main" id="{0E8004F4-036A-4D3C-85CE-0B6501D65DC9}"/>
              </a:ext>
            </a:extLst>
          </p:cNvPr>
          <p:cNvGrpSpPr>
            <a:grpSpLocks noChangeAspect="1"/>
          </p:cNvGrpSpPr>
          <p:nvPr/>
        </p:nvGrpSpPr>
        <p:grpSpPr>
          <a:xfrm>
            <a:off x="7871083" y="1896431"/>
            <a:ext cx="1008112" cy="1008112"/>
            <a:chOff x="5459192" y="1847688"/>
            <a:chExt cx="1371600" cy="1371600"/>
          </a:xfrm>
        </p:grpSpPr>
        <p:sp>
          <p:nvSpPr>
            <p:cNvPr id="55" name="Background">
              <a:extLst>
                <a:ext uri="{FF2B5EF4-FFF2-40B4-BE49-F238E27FC236}">
                  <a16:creationId xmlns:a16="http://schemas.microsoft.com/office/drawing/2014/main" id="{C13EECB0-D434-42C0-AECC-447D690AED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Profile Icon">
              <a:extLst>
                <a:ext uri="{FF2B5EF4-FFF2-40B4-BE49-F238E27FC236}">
                  <a16:creationId xmlns:a16="http://schemas.microsoft.com/office/drawing/2014/main" id="{079E599E-ED7F-4F64-A4D5-38073852C8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7" name="Button">
            <a:extLst>
              <a:ext uri="{FF2B5EF4-FFF2-40B4-BE49-F238E27FC236}">
                <a16:creationId xmlns:a16="http://schemas.microsoft.com/office/drawing/2014/main" id="{7FFDE9F6-41FF-4DB5-A222-4C97A6956B54}"/>
              </a:ext>
            </a:extLst>
          </p:cNvPr>
          <p:cNvSpPr/>
          <p:nvPr/>
        </p:nvSpPr>
        <p:spPr>
          <a:xfrm>
            <a:off x="9193240" y="4616505"/>
            <a:ext cx="52982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  <p:grpSp>
        <p:nvGrpSpPr>
          <p:cNvPr id="83" name="Image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AAD3F8A3-C258-405F-A8F9-8D4AD6DBFF6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59173" y="816007"/>
            <a:ext cx="4317168" cy="5508348"/>
            <a:chOff x="604837" y="1325563"/>
            <a:chExt cx="1828800" cy="1371600"/>
          </a:xfrm>
        </p:grpSpPr>
        <p:sp>
          <p:nvSpPr>
            <p:cNvPr id="84" name="Image Background">
              <a:extLst>
                <a:ext uri="{FF2B5EF4-FFF2-40B4-BE49-F238E27FC236}">
                  <a16:creationId xmlns:a16="http://schemas.microsoft.com/office/drawing/2014/main" id="{D23B9C96-283F-4263-8674-A9A4CDF46628}"/>
                </a:ext>
              </a:extLst>
            </p:cNvPr>
            <p:cNvSpPr>
              <a:spLocks/>
            </p:cNvSpPr>
            <p:nvPr/>
          </p:nvSpPr>
          <p:spPr>
            <a:xfrm>
              <a:off x="604837" y="1325563"/>
              <a:ext cx="1828800" cy="13716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Picture Icon" descr="&lt;SmartSettings&gt;&lt;SmartResize anchorLeft=&quot;Non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F884371-FA80-44EA-9D93-ACA029719B23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378689" y="1950686"/>
              <a:ext cx="281098" cy="121355"/>
            </a:xfrm>
            <a:custGeom>
              <a:avLst/>
              <a:gdLst>
                <a:gd name="T0" fmla="*/ 0 w 379"/>
                <a:gd name="T1" fmla="*/ 0 h 295"/>
                <a:gd name="T2" fmla="*/ 0 w 379"/>
                <a:gd name="T3" fmla="*/ 295 h 295"/>
                <a:gd name="T4" fmla="*/ 379 w 379"/>
                <a:gd name="T5" fmla="*/ 295 h 295"/>
                <a:gd name="T6" fmla="*/ 379 w 379"/>
                <a:gd name="T7" fmla="*/ 0 h 295"/>
                <a:gd name="T8" fmla="*/ 0 w 379"/>
                <a:gd name="T9" fmla="*/ 0 h 295"/>
                <a:gd name="T10" fmla="*/ 28 w 379"/>
                <a:gd name="T11" fmla="*/ 28 h 295"/>
                <a:gd name="T12" fmla="*/ 351 w 379"/>
                <a:gd name="T13" fmla="*/ 28 h 295"/>
                <a:gd name="T14" fmla="*/ 351 w 379"/>
                <a:gd name="T15" fmla="*/ 215 h 295"/>
                <a:gd name="T16" fmla="*/ 275 w 379"/>
                <a:gd name="T17" fmla="*/ 133 h 295"/>
                <a:gd name="T18" fmla="*/ 210 w 379"/>
                <a:gd name="T19" fmla="*/ 193 h 295"/>
                <a:gd name="T20" fmla="*/ 123 w 379"/>
                <a:gd name="T21" fmla="*/ 105 h 295"/>
                <a:gd name="T22" fmla="*/ 28 w 379"/>
                <a:gd name="T23" fmla="*/ 196 h 295"/>
                <a:gd name="T24" fmla="*/ 28 w 379"/>
                <a:gd name="T25" fmla="*/ 28 h 295"/>
                <a:gd name="T26" fmla="*/ 298 w 379"/>
                <a:gd name="T27" fmla="*/ 56 h 295"/>
                <a:gd name="T28" fmla="*/ 271 w 379"/>
                <a:gd name="T29" fmla="*/ 83 h 295"/>
                <a:gd name="T30" fmla="*/ 298 w 379"/>
                <a:gd name="T31" fmla="*/ 110 h 295"/>
                <a:gd name="T32" fmla="*/ 325 w 379"/>
                <a:gd name="T33" fmla="*/ 83 h 295"/>
                <a:gd name="T34" fmla="*/ 298 w 379"/>
                <a:gd name="T35" fmla="*/ 56 h 295"/>
                <a:gd name="T36" fmla="*/ 123 w 379"/>
                <a:gd name="T37" fmla="*/ 145 h 295"/>
                <a:gd name="T38" fmla="*/ 243 w 379"/>
                <a:gd name="T39" fmla="*/ 267 h 295"/>
                <a:gd name="T40" fmla="*/ 28 w 379"/>
                <a:gd name="T41" fmla="*/ 267 h 295"/>
                <a:gd name="T42" fmla="*/ 28 w 379"/>
                <a:gd name="T43" fmla="*/ 234 h 295"/>
                <a:gd name="T44" fmla="*/ 123 w 379"/>
                <a:gd name="T45" fmla="*/ 145 h 295"/>
                <a:gd name="T46" fmla="*/ 274 w 379"/>
                <a:gd name="T47" fmla="*/ 172 h 295"/>
                <a:gd name="T48" fmla="*/ 351 w 379"/>
                <a:gd name="T49" fmla="*/ 255 h 295"/>
                <a:gd name="T50" fmla="*/ 351 w 379"/>
                <a:gd name="T51" fmla="*/ 267 h 295"/>
                <a:gd name="T52" fmla="*/ 283 w 379"/>
                <a:gd name="T53" fmla="*/ 267 h 295"/>
                <a:gd name="T54" fmla="*/ 229 w 379"/>
                <a:gd name="T55" fmla="*/ 213 h 295"/>
                <a:gd name="T56" fmla="*/ 274 w 379"/>
                <a:gd name="T57" fmla="*/ 17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9" h="295">
                  <a:moveTo>
                    <a:pt x="0" y="0"/>
                  </a:moveTo>
                  <a:lnTo>
                    <a:pt x="0" y="295"/>
                  </a:lnTo>
                  <a:lnTo>
                    <a:pt x="379" y="295"/>
                  </a:lnTo>
                  <a:lnTo>
                    <a:pt x="379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351" y="28"/>
                  </a:lnTo>
                  <a:lnTo>
                    <a:pt x="351" y="215"/>
                  </a:lnTo>
                  <a:cubicBezTo>
                    <a:pt x="326" y="187"/>
                    <a:pt x="300" y="160"/>
                    <a:pt x="275" y="133"/>
                  </a:cubicBezTo>
                  <a:cubicBezTo>
                    <a:pt x="254" y="154"/>
                    <a:pt x="232" y="173"/>
                    <a:pt x="210" y="193"/>
                  </a:cubicBezTo>
                  <a:cubicBezTo>
                    <a:pt x="181" y="164"/>
                    <a:pt x="152" y="134"/>
                    <a:pt x="123" y="105"/>
                  </a:cubicBezTo>
                  <a:cubicBezTo>
                    <a:pt x="92" y="136"/>
                    <a:pt x="60" y="166"/>
                    <a:pt x="28" y="196"/>
                  </a:cubicBezTo>
                  <a:lnTo>
                    <a:pt x="28" y="28"/>
                  </a:lnTo>
                  <a:close/>
                  <a:moveTo>
                    <a:pt x="298" y="56"/>
                  </a:moveTo>
                  <a:cubicBezTo>
                    <a:pt x="283" y="56"/>
                    <a:pt x="271" y="68"/>
                    <a:pt x="271" y="83"/>
                  </a:cubicBezTo>
                  <a:cubicBezTo>
                    <a:pt x="271" y="98"/>
                    <a:pt x="283" y="110"/>
                    <a:pt x="298" y="110"/>
                  </a:cubicBezTo>
                  <a:cubicBezTo>
                    <a:pt x="313" y="110"/>
                    <a:pt x="325" y="98"/>
                    <a:pt x="325" y="83"/>
                  </a:cubicBezTo>
                  <a:cubicBezTo>
                    <a:pt x="325" y="68"/>
                    <a:pt x="313" y="56"/>
                    <a:pt x="298" y="56"/>
                  </a:cubicBezTo>
                  <a:close/>
                  <a:moveTo>
                    <a:pt x="123" y="145"/>
                  </a:moveTo>
                  <a:lnTo>
                    <a:pt x="243" y="267"/>
                  </a:lnTo>
                  <a:lnTo>
                    <a:pt x="28" y="267"/>
                  </a:lnTo>
                  <a:lnTo>
                    <a:pt x="28" y="234"/>
                  </a:lnTo>
                  <a:lnTo>
                    <a:pt x="123" y="145"/>
                  </a:lnTo>
                  <a:close/>
                  <a:moveTo>
                    <a:pt x="274" y="172"/>
                  </a:moveTo>
                  <a:lnTo>
                    <a:pt x="351" y="255"/>
                  </a:lnTo>
                  <a:lnTo>
                    <a:pt x="351" y="267"/>
                  </a:lnTo>
                  <a:lnTo>
                    <a:pt x="283" y="267"/>
                  </a:lnTo>
                  <a:lnTo>
                    <a:pt x="229" y="213"/>
                  </a:lnTo>
                  <a:lnTo>
                    <a:pt x="274" y="17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15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9BD4C-992A-4B89-86FA-49BE61E9883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59173" y="254832"/>
            <a:ext cx="9908499" cy="6043334"/>
            <a:chOff x="595684" y="1261242"/>
            <a:chExt cx="6668462" cy="4102201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173C152-CCF3-4F77-A38E-5BD3FE836759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595684" y="1624387"/>
              <a:ext cx="6668462" cy="3739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07BFBC-F759-495A-83D4-949344840029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595684" y="1261242"/>
              <a:ext cx="6668462" cy="36456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393DC68-1554-46B5-B860-256A8C399EA6}"/>
                </a:ext>
              </a:extLst>
            </p:cNvPr>
            <p:cNvSpPr>
              <a:spLocks noChangeAspect="1"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7104050" y="1470013"/>
              <a:ext cx="100429" cy="7650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592CFAC-B532-48DE-BB06-834297ABAB6E}"/>
                </a:ext>
              </a:extLst>
            </p:cNvPr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7122222" y="1309604"/>
              <a:ext cx="66241" cy="646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12F4A98-D62A-45F1-9DB0-83D810CE635C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203350" y="1427576"/>
              <a:ext cx="5841033" cy="1613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DB1B43A-BAEF-4A9E-BF98-B83103C3BC95}"/>
                </a:ext>
              </a:extLst>
            </p:cNvPr>
            <p:cNvSpPr>
              <a:spLocks noChangeAspect="1"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1254583" y="1463007"/>
              <a:ext cx="63037" cy="9051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99BDBC4A-D056-4E69-91C5-E33B20095F71}"/>
                </a:ext>
              </a:extLst>
            </p:cNvPr>
            <p:cNvGrpSpPr/>
            <p:nvPr/>
          </p:nvGrpSpPr>
          <p:grpSpPr>
            <a:xfrm>
              <a:off x="680425" y="1449539"/>
              <a:ext cx="431632" cy="117458"/>
              <a:chOff x="680425" y="1449539"/>
              <a:chExt cx="431632" cy="117458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D250E45-D81C-4DDE-93BA-70195346C43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680425" y="1467319"/>
                <a:ext cx="102566" cy="8189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D7237A-3723-47FF-AD20-6432B2DCC93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842820" y="1467319"/>
                <a:ext cx="102566" cy="8189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048D2CF-F0E9-435A-B815-32B068A53C6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005216" y="1449539"/>
                <a:ext cx="106841" cy="1174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CD56C512-9E8E-477A-9398-62E019486A5F}"/>
              </a:ext>
            </a:extLst>
          </p:cNvPr>
          <p:cNvSpPr/>
          <p:nvPr/>
        </p:nvSpPr>
        <p:spPr>
          <a:xfrm>
            <a:off x="1259171" y="800129"/>
            <a:ext cx="2608289" cy="5498032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Profile Picture">
            <a:extLst>
              <a:ext uri="{FF2B5EF4-FFF2-40B4-BE49-F238E27FC236}">
                <a16:creationId xmlns:a16="http://schemas.microsoft.com/office/drawing/2014/main" id="{6EA205BD-821C-4797-8761-BDAB2FDFFCB2}"/>
              </a:ext>
            </a:extLst>
          </p:cNvPr>
          <p:cNvGrpSpPr>
            <a:grpSpLocks noChangeAspect="1"/>
          </p:cNvGrpSpPr>
          <p:nvPr/>
        </p:nvGrpSpPr>
        <p:grpSpPr>
          <a:xfrm>
            <a:off x="2012017" y="1326892"/>
            <a:ext cx="1102598" cy="1102598"/>
            <a:chOff x="5459192" y="1847688"/>
            <a:chExt cx="1371600" cy="1371600"/>
          </a:xfrm>
        </p:grpSpPr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7314A7C5-DF9C-486F-9263-065827796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Profile Icon">
              <a:extLst>
                <a:ext uri="{FF2B5EF4-FFF2-40B4-BE49-F238E27FC236}">
                  <a16:creationId xmlns:a16="http://schemas.microsoft.com/office/drawing/2014/main" id="{ED29903A-FF41-4569-9115-84A93BD15A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A4FEA002-872F-41B5-B659-FA91A7038A5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59171" y="3006024"/>
            <a:ext cx="2608289" cy="1891472"/>
            <a:chOff x="438150" y="1261242"/>
            <a:chExt cx="1159644" cy="958573"/>
          </a:xfrm>
          <a:solidFill>
            <a:srgbClr val="FFFFFF"/>
          </a:solidFill>
        </p:grpSpPr>
        <p:sp>
          <p:nvSpPr>
            <p:cNvPr id="34" name="Item">
              <a:extLst>
                <a:ext uri="{FF2B5EF4-FFF2-40B4-BE49-F238E27FC236}">
                  <a16:creationId xmlns:a16="http://schemas.microsoft.com/office/drawing/2014/main" id="{8A89D82B-B423-4869-97E2-5A6EC26070A4}"/>
                </a:ext>
              </a:extLst>
            </p:cNvPr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Courses</a:t>
              </a:r>
            </a:p>
          </p:txBody>
        </p:sp>
        <p:sp>
          <p:nvSpPr>
            <p:cNvPr id="35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4E92BB4-5895-40FB-B5D4-3FE982689941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 bwMode="auto">
            <a:xfrm rot="16200000">
              <a:off x="1528132" y="1368963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Item">
              <a:extLst>
                <a:ext uri="{FF2B5EF4-FFF2-40B4-BE49-F238E27FC236}">
                  <a16:creationId xmlns:a16="http://schemas.microsoft.com/office/drawing/2014/main" id="{46F191BA-BCFE-4B13-B967-BE94109BBCE1}"/>
                </a:ext>
              </a:extLst>
            </p:cNvPr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Teachers</a:t>
              </a:r>
            </a:p>
          </p:txBody>
        </p:sp>
        <p:sp>
          <p:nvSpPr>
            <p:cNvPr id="37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B29B9FF-DD87-46AF-8C42-04E11176E483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 bwMode="auto">
            <a:xfrm rot="16200000">
              <a:off x="1528132" y="1609262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Item">
              <a:extLst>
                <a:ext uri="{FF2B5EF4-FFF2-40B4-BE49-F238E27FC236}">
                  <a16:creationId xmlns:a16="http://schemas.microsoft.com/office/drawing/2014/main" id="{1DE55696-6F63-4B8F-9045-AE2F05D05A5D}"/>
                </a:ext>
              </a:extLst>
            </p:cNvPr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Assign Courses</a:t>
              </a:r>
            </a:p>
          </p:txBody>
        </p:sp>
        <p:sp>
          <p:nvSpPr>
            <p:cNvPr id="39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153C35-0CC3-4B64-98E2-8AB94706AF08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 bwMode="auto">
            <a:xfrm rot="16200000">
              <a:off x="1528132" y="1849561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Item">
              <a:extLst>
                <a:ext uri="{FF2B5EF4-FFF2-40B4-BE49-F238E27FC236}">
                  <a16:creationId xmlns:a16="http://schemas.microsoft.com/office/drawing/2014/main" id="{F7C0822D-4516-4BDB-AFC6-AA1C96066559}"/>
                </a:ext>
              </a:extLst>
            </p:cNvPr>
            <p:cNvSpPr/>
            <p:nvPr/>
          </p:nvSpPr>
          <p:spPr>
            <a:xfrm>
              <a:off x="438150" y="1979516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Students</a:t>
              </a:r>
            </a:p>
          </p:txBody>
        </p:sp>
        <p:sp>
          <p:nvSpPr>
            <p:cNvPr id="131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3F53D8-08F7-457B-B462-F582D302F8BF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 bwMode="auto">
            <a:xfrm rot="16200000">
              <a:off x="1518956" y="2087237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Search Box" descr="&lt;SmartSettings&gt;&lt;SmartResize enabled=&quot;True&quot; minWidth=&quot;10&quot; minHeight=&quot;6&quot; /&gt;&lt;/SmartSettings&gt;">
            <a:extLst>
              <a:ext uri="{FF2B5EF4-FFF2-40B4-BE49-F238E27FC236}">
                <a16:creationId xmlns:a16="http://schemas.microsoft.com/office/drawing/2014/main" id="{D1BE8D3B-A498-4220-AC24-B02B68A9A48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020599" y="977205"/>
            <a:ext cx="2608289" cy="295392"/>
            <a:chOff x="1355596" y="2263966"/>
            <a:chExt cx="2092683" cy="228600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ACC1F9F7-AD83-499E-8DE3-8BB2FF30081A}"/>
                </a:ext>
              </a:extLst>
            </p:cNvPr>
            <p:cNvSpPr/>
            <p:nvPr/>
          </p:nvSpPr>
          <p:spPr>
            <a:xfrm>
              <a:off x="1355596" y="2263966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46" name="Search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349A93-74F3-482B-B99C-02B8D0603DA3}"/>
                </a:ext>
              </a:extLst>
            </p:cNvPr>
            <p:cNvSpPr>
              <a:spLocks noChangeAspect="1"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3319533" y="2338953"/>
              <a:ext cx="80243" cy="78627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Button">
            <a:extLst>
              <a:ext uri="{FF2B5EF4-FFF2-40B4-BE49-F238E27FC236}">
                <a16:creationId xmlns:a16="http://schemas.microsoft.com/office/drawing/2014/main" id="{1AAE727E-BE76-47FF-B57B-E8E5F4CB0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2388" y="945162"/>
            <a:ext cx="862013" cy="277111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Logout</a:t>
            </a:r>
          </a:p>
        </p:txBody>
      </p:sp>
      <p:grpSp>
        <p:nvGrpSpPr>
          <p:cNvPr id="160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1F9F7BF9-733F-495B-BDB7-7E365225829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025251" y="1889385"/>
            <a:ext cx="4886339" cy="1831149"/>
            <a:chOff x="604765" y="1419277"/>
            <a:chExt cx="4231335" cy="2745601"/>
          </a:xfrm>
        </p:grpSpPr>
        <p:sp>
          <p:nvSpPr>
            <p:cNvPr id="161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8593F9A-A4FB-425D-9C78-045D98D40DB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04765" y="1419277"/>
              <a:ext cx="3152038" cy="274560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2" name="Scroll Bar">
              <a:extLst>
                <a:ext uri="{FF2B5EF4-FFF2-40B4-BE49-F238E27FC236}">
                  <a16:creationId xmlns:a16="http://schemas.microsoft.com/office/drawing/2014/main" id="{8080F83B-4A2A-4404-AC28-BC6DBBFF694B}"/>
                </a:ext>
              </a:extLst>
            </p:cNvPr>
            <p:cNvGrpSpPr/>
            <p:nvPr/>
          </p:nvGrpSpPr>
          <p:grpSpPr>
            <a:xfrm>
              <a:off x="4782670" y="1637456"/>
              <a:ext cx="53430" cy="2309245"/>
              <a:chOff x="6645045" y="1992418"/>
              <a:chExt cx="53430" cy="2309245"/>
            </a:xfrm>
          </p:grpSpPr>
          <p:sp>
            <p:nvSpPr>
              <p:cNvPr id="186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B6448AE-7C97-4F29-9B0B-0DE664C796F4}"/>
                  </a:ext>
                </a:extLst>
              </p:cNvPr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6648985" y="1992418"/>
                <a:ext cx="49490" cy="47606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B8447A38-CAD1-405F-AA86-633785078696}"/>
                  </a:ext>
                </a:extLst>
              </p:cNvPr>
              <p:cNvSpPr>
                <a:spLocks noChangeAspect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6645045" y="4254057"/>
                <a:ext cx="49488" cy="47606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3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71BA462-2AE4-456B-9971-C409F15DBB31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790803" y="1687994"/>
              <a:ext cx="270022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3E853C5-7898-4C4E-A113-1E6398404660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1060826" y="1690558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 : SQA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67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B599BDB-3A3C-4EE3-AEF2-2A70C713A69A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788482" y="2392598"/>
              <a:ext cx="270022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81E7484B-9C86-4CF1-A19F-BF14E4448301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1058506" y="2395162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 : TE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71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592012A-7D25-4A19-AE48-D249A13572CF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788482" y="3097202"/>
              <a:ext cx="270022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F921F1D5-D00B-43FD-ACE8-F4BB3B7EEF44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1058506" y="3099766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 : CRYPTO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83" name="Selection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D92220B9-13DD-43F1-A5D6-F9B245999EBD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40422" y="1600797"/>
              <a:ext cx="1991240" cy="6368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8A094C80-D42F-4E83-B130-B9665CDADF49}"/>
              </a:ext>
            </a:extLst>
          </p:cNvPr>
          <p:cNvSpPr txBox="1"/>
          <p:nvPr/>
        </p:nvSpPr>
        <p:spPr>
          <a:xfrm>
            <a:off x="4020599" y="1457891"/>
            <a:ext cx="378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Courses</a:t>
            </a:r>
          </a:p>
        </p:txBody>
      </p:sp>
      <p:grpSp>
        <p:nvGrpSpPr>
          <p:cNvPr id="88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50A132ED-9DFD-4673-A638-F392C247258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020599" y="4326978"/>
            <a:ext cx="4886339" cy="1831149"/>
            <a:chOff x="604765" y="1419277"/>
            <a:chExt cx="4231335" cy="2745601"/>
          </a:xfrm>
        </p:grpSpPr>
        <p:sp>
          <p:nvSpPr>
            <p:cNvPr id="90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561CAF7-9C82-4655-85EF-EE10194F3C91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04765" y="1419277"/>
              <a:ext cx="3152038" cy="274560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1" name="Scroll Bar">
              <a:extLst>
                <a:ext uri="{FF2B5EF4-FFF2-40B4-BE49-F238E27FC236}">
                  <a16:creationId xmlns:a16="http://schemas.microsoft.com/office/drawing/2014/main" id="{9F4C95AD-59EF-4A7D-994E-FD8D8EAC2BD8}"/>
                </a:ext>
              </a:extLst>
            </p:cNvPr>
            <p:cNvGrpSpPr/>
            <p:nvPr/>
          </p:nvGrpSpPr>
          <p:grpSpPr>
            <a:xfrm>
              <a:off x="4782670" y="1637456"/>
              <a:ext cx="53430" cy="2309245"/>
              <a:chOff x="6645045" y="1992418"/>
              <a:chExt cx="53430" cy="2309245"/>
            </a:xfrm>
          </p:grpSpPr>
          <p:sp>
            <p:nvSpPr>
              <p:cNvPr id="102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4477854-CE99-4C32-BBAE-06542B076A70}"/>
                  </a:ext>
                </a:extLst>
              </p:cNvPr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6648985" y="1992418"/>
                <a:ext cx="49490" cy="47606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C1462E84-995C-4171-B717-D8DFE073335D}"/>
                  </a:ext>
                </a:extLst>
              </p:cNvPr>
              <p:cNvSpPr>
                <a:spLocks noChangeAspect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6645045" y="4254057"/>
                <a:ext cx="49488" cy="47606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2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D066D42-8280-466C-9832-862B507E0740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790803" y="1687994"/>
              <a:ext cx="270022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833D8F2E-0FA1-44AF-899C-88831807F0DE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1060826" y="1690558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Hira Beenish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94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FFB0E73-60B5-4831-B441-5B847C1B890A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788482" y="2392598"/>
              <a:ext cx="270022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AE7EB41-9ADD-4BB6-819D-F2A8C8E00A0C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058506" y="2395162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Abuzar Zafar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96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7F968AB-A316-4777-A8CC-51DB7BA27944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788482" y="3097202"/>
              <a:ext cx="270022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E4361B1C-A84A-4A28-8C77-DA841BF30915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058506" y="3099766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Hira Anwer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01" name="Selection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53A3B8C-6208-43DF-A8D4-CA929F66BB1D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740422" y="1600797"/>
              <a:ext cx="1991240" cy="6368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DACF572-19BE-45D1-A4B3-580244E55FD1}"/>
              </a:ext>
            </a:extLst>
          </p:cNvPr>
          <p:cNvSpPr txBox="1"/>
          <p:nvPr/>
        </p:nvSpPr>
        <p:spPr>
          <a:xfrm>
            <a:off x="4015947" y="3895484"/>
            <a:ext cx="378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Teachers</a:t>
            </a:r>
          </a:p>
        </p:txBody>
      </p:sp>
      <p:grpSp>
        <p:nvGrpSpPr>
          <p:cNvPr id="105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9918521F-A259-45F4-AB2A-B929AB1B209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802119" y="1889383"/>
            <a:ext cx="4389881" cy="4268742"/>
            <a:chOff x="604765" y="1419276"/>
            <a:chExt cx="4231337" cy="2745601"/>
          </a:xfrm>
        </p:grpSpPr>
        <p:sp>
          <p:nvSpPr>
            <p:cNvPr id="106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2301866-7236-4DC5-B39A-9352B54182C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04765" y="1419276"/>
              <a:ext cx="3029977" cy="274560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7" name="Scroll Bar">
              <a:extLst>
                <a:ext uri="{FF2B5EF4-FFF2-40B4-BE49-F238E27FC236}">
                  <a16:creationId xmlns:a16="http://schemas.microsoft.com/office/drawing/2014/main" id="{03C45A65-2DD8-40D0-944B-A34CF597A5C3}"/>
                </a:ext>
              </a:extLst>
            </p:cNvPr>
            <p:cNvGrpSpPr/>
            <p:nvPr/>
          </p:nvGrpSpPr>
          <p:grpSpPr>
            <a:xfrm>
              <a:off x="4776629" y="1512867"/>
              <a:ext cx="59473" cy="2558419"/>
              <a:chOff x="6639004" y="1867829"/>
              <a:chExt cx="59473" cy="2558419"/>
            </a:xfrm>
          </p:grpSpPr>
          <p:sp>
            <p:nvSpPr>
              <p:cNvPr id="115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2983872-80AE-4353-ACE7-EDC353A1B1A2}"/>
                  </a:ext>
                </a:extLst>
              </p:cNvPr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643389" y="1867829"/>
                <a:ext cx="55088" cy="20421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A9BEEE38-F3D5-4760-B475-CC68AB2451A3}"/>
                  </a:ext>
                </a:extLst>
              </p:cNvPr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639004" y="4405827"/>
                <a:ext cx="55086" cy="20421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8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1601141-F3FD-4742-943D-A8C2C1F177FE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11842" y="1534547"/>
              <a:ext cx="300558" cy="200559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F642A84A-4D5A-4253-8F4C-4BF4AC998FB5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112403" y="1535647"/>
              <a:ext cx="1606953" cy="199459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Syed Abbas Raza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10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C189003-21C3-4102-AE6C-C31BE744F776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809259" y="1836799"/>
              <a:ext cx="300558" cy="200559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CB1C9147-C99E-4B4D-BBE6-604A9657E08A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109819" y="1837898"/>
              <a:ext cx="1606953" cy="199459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Ali Salman Hassan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12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06E5B42-23C1-4A3F-89B5-FEC9009A45EB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809259" y="2139050"/>
              <a:ext cx="300558" cy="200559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13FCD29A-F62C-4107-8C36-B4EF293EB1C5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1109819" y="2140150"/>
              <a:ext cx="1606953" cy="199459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Saqlain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14" name="Selection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EF44C82C-4609-4F53-830F-3C496081405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55762" y="1497142"/>
              <a:ext cx="1991240" cy="2731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E1B3222-A87E-462A-BCD6-41652EAB8DDB}"/>
              </a:ext>
            </a:extLst>
          </p:cNvPr>
          <p:cNvSpPr txBox="1"/>
          <p:nvPr/>
        </p:nvSpPr>
        <p:spPr>
          <a:xfrm>
            <a:off x="7797466" y="1457891"/>
            <a:ext cx="378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grpSp>
        <p:nvGrpSpPr>
          <p:cNvPr id="118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85656429-7F88-450C-A377-8469D99EF51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954121" y="3441340"/>
            <a:ext cx="4233226" cy="4002168"/>
            <a:chOff x="755762" y="1497142"/>
            <a:chExt cx="4080340" cy="2574144"/>
          </a:xfrm>
        </p:grpSpPr>
        <p:grpSp>
          <p:nvGrpSpPr>
            <p:cNvPr id="120" name="Scroll Bar">
              <a:extLst>
                <a:ext uri="{FF2B5EF4-FFF2-40B4-BE49-F238E27FC236}">
                  <a16:creationId xmlns:a16="http://schemas.microsoft.com/office/drawing/2014/main" id="{FC024396-E736-47A7-876E-072EE9450FE4}"/>
                </a:ext>
              </a:extLst>
            </p:cNvPr>
            <p:cNvGrpSpPr/>
            <p:nvPr/>
          </p:nvGrpSpPr>
          <p:grpSpPr>
            <a:xfrm>
              <a:off x="4776629" y="1512867"/>
              <a:ext cx="59473" cy="2558419"/>
              <a:chOff x="6639004" y="1867829"/>
              <a:chExt cx="59473" cy="2558419"/>
            </a:xfrm>
          </p:grpSpPr>
          <p:sp>
            <p:nvSpPr>
              <p:cNvPr id="128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A123BE8-C395-41EF-9307-CB94A3F3D1D5}"/>
                  </a:ext>
                </a:extLst>
              </p:cNvPr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643389" y="1867829"/>
                <a:ext cx="55088" cy="20421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6E5A79D-A744-4D31-BE00-7A3450D7D175}"/>
                  </a:ext>
                </a:extLst>
              </p:cNvPr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639004" y="4405827"/>
                <a:ext cx="55086" cy="20421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1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83CB56B-A72E-4E71-9109-62CD35CC5208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811842" y="1534547"/>
              <a:ext cx="300558" cy="200559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5C6AE575-25DC-4296-8FDB-A36E7057B30F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112403" y="1535647"/>
              <a:ext cx="1606953" cy="199459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Syed Abbas Raza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23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5220C3F-75CA-4840-94E9-B53290C2DAF4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809259" y="1836799"/>
              <a:ext cx="300558" cy="200559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67BFD862-D96F-4322-BD28-A08D7B45409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109819" y="1837898"/>
              <a:ext cx="1606953" cy="199459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Ali Salman Hassan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25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71995E3-570C-4ECC-8025-DA7520D85B7C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809259" y="2139050"/>
              <a:ext cx="300558" cy="200559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41CDB225-0CB0-499D-9FDA-1E88468DEF1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109819" y="2140150"/>
              <a:ext cx="1606953" cy="199459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Saqlain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27" name="Selection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485E8CDF-3785-4FD7-A9D2-668F07D92C2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55762" y="1497142"/>
              <a:ext cx="1991240" cy="2731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82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08442C3B-E758-45A5-8024-2B773C0C749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25799" y="254827"/>
            <a:ext cx="9908499" cy="6043334"/>
            <a:chOff x="595684" y="1261242"/>
            <a:chExt cx="6668462" cy="4102201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56F5D9-AB21-49BC-8AB5-7EF9B990081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4" y="1624387"/>
              <a:ext cx="6668462" cy="3739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54E374B-3C7C-4441-82B8-478268982D0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95684" y="1261242"/>
              <a:ext cx="6668462" cy="36456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BBFEB7-0FC4-4F60-883B-0C9142B594C1}"/>
                </a:ext>
              </a:extLst>
            </p:cNvPr>
            <p:cNvSpPr>
              <a:spLocks noChangeAspect="1"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04050" y="1470013"/>
              <a:ext cx="100429" cy="7650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FF0F6B3-C613-4483-9FF5-B1D5E7E2FDD1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7122222" y="1309604"/>
              <a:ext cx="66241" cy="646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71DCE09-1477-4E4A-9E4A-E8EE8336187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203350" y="1427576"/>
              <a:ext cx="5841033" cy="1613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D3D1501-CD12-45A9-B2E0-FC8E78AB3194}"/>
                </a:ext>
              </a:extLst>
            </p:cNvPr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254583" y="1463007"/>
              <a:ext cx="63037" cy="9051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11E533B8-3F28-49C8-9434-53D7705728B9}"/>
                </a:ext>
              </a:extLst>
            </p:cNvPr>
            <p:cNvGrpSpPr/>
            <p:nvPr/>
          </p:nvGrpSpPr>
          <p:grpSpPr>
            <a:xfrm>
              <a:off x="680425" y="1449539"/>
              <a:ext cx="431632" cy="117458"/>
              <a:chOff x="680425" y="1449539"/>
              <a:chExt cx="431632" cy="117458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46332B1-62A2-46B3-B64E-2C05B85F350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80425" y="1467319"/>
                <a:ext cx="102566" cy="8189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66D35C7-361D-4BF9-B70A-C55C4251202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42820" y="1467319"/>
                <a:ext cx="102566" cy="8189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9D4CF5F-6D52-485A-9C40-FDB6D8BDD00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005216" y="1449539"/>
                <a:ext cx="106841" cy="1174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1BEBD6EA-9C97-46DC-9E05-E2EBD9C57688}"/>
              </a:ext>
            </a:extLst>
          </p:cNvPr>
          <p:cNvSpPr/>
          <p:nvPr/>
        </p:nvSpPr>
        <p:spPr>
          <a:xfrm>
            <a:off x="1325799" y="800129"/>
            <a:ext cx="2608289" cy="5498032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Profile Picture">
            <a:extLst>
              <a:ext uri="{FF2B5EF4-FFF2-40B4-BE49-F238E27FC236}">
                <a16:creationId xmlns:a16="http://schemas.microsoft.com/office/drawing/2014/main" id="{19BE1ACA-56D6-4C31-9B43-545338F5FB26}"/>
              </a:ext>
            </a:extLst>
          </p:cNvPr>
          <p:cNvGrpSpPr>
            <a:grpSpLocks noChangeAspect="1"/>
          </p:cNvGrpSpPr>
          <p:nvPr/>
        </p:nvGrpSpPr>
        <p:grpSpPr>
          <a:xfrm>
            <a:off x="2078645" y="1326892"/>
            <a:ext cx="1102598" cy="1102598"/>
            <a:chOff x="5459192" y="1847688"/>
            <a:chExt cx="1371600" cy="1371600"/>
          </a:xfrm>
        </p:grpSpPr>
        <p:sp>
          <p:nvSpPr>
            <p:cNvPr id="17" name="Background">
              <a:extLst>
                <a:ext uri="{FF2B5EF4-FFF2-40B4-BE49-F238E27FC236}">
                  <a16:creationId xmlns:a16="http://schemas.microsoft.com/office/drawing/2014/main" id="{C1D254BE-8BE2-40CF-82ED-9B835074F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Profile Icon">
              <a:extLst>
                <a:ext uri="{FF2B5EF4-FFF2-40B4-BE49-F238E27FC236}">
                  <a16:creationId xmlns:a16="http://schemas.microsoft.com/office/drawing/2014/main" id="{3421523D-B3AA-4705-A21E-A9AD3888435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Rounded Panel">
            <a:extLst>
              <a:ext uri="{FF2B5EF4-FFF2-40B4-BE49-F238E27FC236}">
                <a16:creationId xmlns:a16="http://schemas.microsoft.com/office/drawing/2014/main" id="{B512E69A-7955-4A08-BC1C-64003D0CDA17}"/>
              </a:ext>
            </a:extLst>
          </p:cNvPr>
          <p:cNvSpPr/>
          <p:nvPr/>
        </p:nvSpPr>
        <p:spPr>
          <a:xfrm>
            <a:off x="4244001" y="1784144"/>
            <a:ext cx="2095757" cy="1645920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ounded Panel">
            <a:extLst>
              <a:ext uri="{FF2B5EF4-FFF2-40B4-BE49-F238E27FC236}">
                <a16:creationId xmlns:a16="http://schemas.microsoft.com/office/drawing/2014/main" id="{292FE2B2-6529-40C4-8898-2D10A631571E}"/>
              </a:ext>
            </a:extLst>
          </p:cNvPr>
          <p:cNvSpPr/>
          <p:nvPr/>
        </p:nvSpPr>
        <p:spPr>
          <a:xfrm>
            <a:off x="6530143" y="1784144"/>
            <a:ext cx="2180351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ounded Panel">
            <a:extLst>
              <a:ext uri="{FF2B5EF4-FFF2-40B4-BE49-F238E27FC236}">
                <a16:creationId xmlns:a16="http://schemas.microsoft.com/office/drawing/2014/main" id="{1B9B55C2-AD03-4314-9A62-DE3D7FB4D1B6}"/>
              </a:ext>
            </a:extLst>
          </p:cNvPr>
          <p:cNvSpPr/>
          <p:nvPr/>
        </p:nvSpPr>
        <p:spPr>
          <a:xfrm>
            <a:off x="8970533" y="1784144"/>
            <a:ext cx="2085592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Dummy Text">
            <a:extLst>
              <a:ext uri="{FF2B5EF4-FFF2-40B4-BE49-F238E27FC236}">
                <a16:creationId xmlns:a16="http://schemas.microsoft.com/office/drawing/2014/main" id="{F8CD313A-AE32-4A29-BCCA-DF55D5652C14}"/>
              </a:ext>
            </a:extLst>
          </p:cNvPr>
          <p:cNvGrpSpPr>
            <a:grpSpLocks noChangeAspect="1"/>
          </p:cNvGrpSpPr>
          <p:nvPr/>
        </p:nvGrpSpPr>
        <p:grpSpPr>
          <a:xfrm>
            <a:off x="9155347" y="2761930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0" name="Line 1">
              <a:extLst>
                <a:ext uri="{FF2B5EF4-FFF2-40B4-BE49-F238E27FC236}">
                  <a16:creationId xmlns:a16="http://schemas.microsoft.com/office/drawing/2014/main" id="{68C42859-F248-4918-9626-9BFB31893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2">
              <a:extLst>
                <a:ext uri="{FF2B5EF4-FFF2-40B4-BE49-F238E27FC236}">
                  <a16:creationId xmlns:a16="http://schemas.microsoft.com/office/drawing/2014/main" id="{CAB25609-56D2-412C-B510-3A216FD164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3">
              <a:extLst>
                <a:ext uri="{FF2B5EF4-FFF2-40B4-BE49-F238E27FC236}">
                  <a16:creationId xmlns:a16="http://schemas.microsoft.com/office/drawing/2014/main" id="{474E9D72-AACB-4080-8650-FF805777B1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4">
              <a:extLst>
                <a:ext uri="{FF2B5EF4-FFF2-40B4-BE49-F238E27FC236}">
                  <a16:creationId xmlns:a16="http://schemas.microsoft.com/office/drawing/2014/main" id="{9C412DB2-88CA-42E4-8EF7-0FB488E2F2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5">
              <a:extLst>
                <a:ext uri="{FF2B5EF4-FFF2-40B4-BE49-F238E27FC236}">
                  <a16:creationId xmlns:a16="http://schemas.microsoft.com/office/drawing/2014/main" id="{6B275813-D1A2-4F02-8488-E8DEDBFAF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E539B863-AD87-49B9-923F-34BD67B6F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54E1474C-AE78-404E-83F2-94DF5D9E0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BCBF4896-C172-4454-99B5-4E3B91A199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ummy Text">
            <a:extLst>
              <a:ext uri="{FF2B5EF4-FFF2-40B4-BE49-F238E27FC236}">
                <a16:creationId xmlns:a16="http://schemas.microsoft.com/office/drawing/2014/main" id="{8B242A20-6971-4F1E-B418-B54034A0CB26}"/>
              </a:ext>
            </a:extLst>
          </p:cNvPr>
          <p:cNvGrpSpPr>
            <a:grpSpLocks noChangeAspect="1"/>
          </p:cNvGrpSpPr>
          <p:nvPr/>
        </p:nvGrpSpPr>
        <p:grpSpPr>
          <a:xfrm>
            <a:off x="6669832" y="2761930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F3A1B031-2B22-45DF-8E1B-29D4261AC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0A90ECA8-81D3-4BAA-99F6-2A4625DB5E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3">
              <a:extLst>
                <a:ext uri="{FF2B5EF4-FFF2-40B4-BE49-F238E27FC236}">
                  <a16:creationId xmlns:a16="http://schemas.microsoft.com/office/drawing/2014/main" id="{3BDE54D5-1E59-4EC6-B484-2CF0CF666E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4">
              <a:extLst>
                <a:ext uri="{FF2B5EF4-FFF2-40B4-BE49-F238E27FC236}">
                  <a16:creationId xmlns:a16="http://schemas.microsoft.com/office/drawing/2014/main" id="{35ACBC59-E738-4792-A72C-BCBE9F3FFD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C70F4209-8007-4771-8125-B75443426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ine 6">
              <a:extLst>
                <a:ext uri="{FF2B5EF4-FFF2-40B4-BE49-F238E27FC236}">
                  <a16:creationId xmlns:a16="http://schemas.microsoft.com/office/drawing/2014/main" id="{31430A4B-598E-411C-BB50-2EF036DAB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AC0F95DD-F8CE-49C1-826A-335CFCD41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465F34D6-4207-42A8-A742-CB0084FDC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Dummy Text">
            <a:extLst>
              <a:ext uri="{FF2B5EF4-FFF2-40B4-BE49-F238E27FC236}">
                <a16:creationId xmlns:a16="http://schemas.microsoft.com/office/drawing/2014/main" id="{BDB72FCF-AEE3-472B-AF69-CE91911CE4A5}"/>
              </a:ext>
            </a:extLst>
          </p:cNvPr>
          <p:cNvGrpSpPr>
            <a:grpSpLocks noChangeAspect="1"/>
          </p:cNvGrpSpPr>
          <p:nvPr/>
        </p:nvGrpSpPr>
        <p:grpSpPr>
          <a:xfrm>
            <a:off x="4425718" y="2761930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48" name="Line 1">
              <a:extLst>
                <a:ext uri="{FF2B5EF4-FFF2-40B4-BE49-F238E27FC236}">
                  <a16:creationId xmlns:a16="http://schemas.microsoft.com/office/drawing/2014/main" id="{DF037563-1663-4BC5-B6A1-B2574F708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2">
              <a:extLst>
                <a:ext uri="{FF2B5EF4-FFF2-40B4-BE49-F238E27FC236}">
                  <a16:creationId xmlns:a16="http://schemas.microsoft.com/office/drawing/2014/main" id="{2CCA6DE1-1A3B-4746-996C-3C4D1C8310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3">
              <a:extLst>
                <a:ext uri="{FF2B5EF4-FFF2-40B4-BE49-F238E27FC236}">
                  <a16:creationId xmlns:a16="http://schemas.microsoft.com/office/drawing/2014/main" id="{418A4C65-427F-481C-AACB-E7D7E9E2F0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Line 4">
              <a:extLst>
                <a:ext uri="{FF2B5EF4-FFF2-40B4-BE49-F238E27FC236}">
                  <a16:creationId xmlns:a16="http://schemas.microsoft.com/office/drawing/2014/main" id="{D849B995-A06C-48B0-8DC7-DF08A807E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5223E727-1EDE-4202-8D63-C01C49E6B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FD409E3B-2685-4C59-8C67-645574577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31921AB8-D689-4398-8655-4C1733B493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954A9519-2D4B-4415-B7B3-F2E071DF1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F8364F3-4029-4322-A260-0309068F6CA6}"/>
              </a:ext>
            </a:extLst>
          </p:cNvPr>
          <p:cNvSpPr txBox="1"/>
          <p:nvPr/>
        </p:nvSpPr>
        <p:spPr>
          <a:xfrm>
            <a:off x="4425718" y="2015685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1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F047EB-1C99-4489-AC55-58DB7105A235}"/>
              </a:ext>
            </a:extLst>
          </p:cNvPr>
          <p:cNvSpPr txBox="1"/>
          <p:nvPr/>
        </p:nvSpPr>
        <p:spPr>
          <a:xfrm>
            <a:off x="6737199" y="2036724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2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B00FD5-EADB-4D9B-AE72-A7A2D22EF0CD}"/>
              </a:ext>
            </a:extLst>
          </p:cNvPr>
          <p:cNvSpPr txBox="1"/>
          <p:nvPr/>
        </p:nvSpPr>
        <p:spPr>
          <a:xfrm>
            <a:off x="9115193" y="2036724"/>
            <a:ext cx="1734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3 :  </a:t>
            </a:r>
            <a:r>
              <a:rPr lang="en-US" dirty="0" err="1"/>
              <a:t>loremipsum</a:t>
            </a:r>
            <a:endParaRPr lang="en-US" dirty="0"/>
          </a:p>
          <a:p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A230CD9-A140-4CCF-83AF-7C962422DB6A}"/>
              </a:ext>
            </a:extLst>
          </p:cNvPr>
          <p:cNvSpPr txBox="1"/>
          <p:nvPr/>
        </p:nvSpPr>
        <p:spPr>
          <a:xfrm>
            <a:off x="4257207" y="1081265"/>
            <a:ext cx="40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Courses</a:t>
            </a:r>
          </a:p>
        </p:txBody>
      </p:sp>
      <p:grpSp>
        <p:nvGrpSpPr>
          <p:cNvPr id="150" name="Popover" descr="&lt;SmartSettings&gt;&lt;SmartResize enabled=&quot;True&quot; minWidth=&quot;25&quot; minHeight=&quot;15&quot; /&gt;&lt;/SmartSettings&gt;">
            <a:extLst>
              <a:ext uri="{FF2B5EF4-FFF2-40B4-BE49-F238E27FC236}">
                <a16:creationId xmlns:a16="http://schemas.microsoft.com/office/drawing/2014/main" id="{0FE36307-FAA4-45AB-9517-E135AD3720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567949" y="1242238"/>
            <a:ext cx="1547244" cy="544402"/>
            <a:chOff x="661255" y="1801905"/>
            <a:chExt cx="1436488" cy="1011269"/>
          </a:xfrm>
          <a:solidFill>
            <a:srgbClr val="FFFFFF"/>
          </a:solidFill>
        </p:grpSpPr>
        <p:sp>
          <p:nvSpPr>
            <p:cNvPr id="151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789D35-C8F2-46BF-8753-374589781C7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61255" y="1801905"/>
              <a:ext cx="1436488" cy="801155"/>
            </a:xfrm>
            <a:prstGeom prst="roundRect">
              <a:avLst>
                <a:gd name="adj" fmla="val 3078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 Teacher Assigned</a:t>
              </a:r>
            </a:p>
          </p:txBody>
        </p:sp>
        <p:sp>
          <p:nvSpPr>
            <p:cNvPr id="152" name="Arrow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9098D6B6-833B-43D1-BEC3-761357E2B3F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10800000">
              <a:off x="1287159" y="2603060"/>
              <a:ext cx="184676" cy="210114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3" name="Gap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D10FE177-6EB6-45CD-8FA6-3915C0099201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294015" y="2603060"/>
              <a:ext cx="170968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61BE04F-0839-4EAF-9FB8-FE09DF064EEC}"/>
              </a:ext>
            </a:extLst>
          </p:cNvPr>
          <p:cNvSpPr txBox="1"/>
          <p:nvPr/>
        </p:nvSpPr>
        <p:spPr>
          <a:xfrm>
            <a:off x="4301550" y="4393365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Course Name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05ADEA-9EF2-47B2-A11C-E52F8473529A}"/>
              </a:ext>
            </a:extLst>
          </p:cNvPr>
          <p:cNvSpPr txBox="1"/>
          <p:nvPr/>
        </p:nvSpPr>
        <p:spPr>
          <a:xfrm>
            <a:off x="4265184" y="3835394"/>
            <a:ext cx="40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Course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78BAF5-D9B0-42A0-8BCC-78898FC3E44D}"/>
              </a:ext>
            </a:extLst>
          </p:cNvPr>
          <p:cNvSpPr txBox="1"/>
          <p:nvPr/>
        </p:nvSpPr>
        <p:spPr>
          <a:xfrm>
            <a:off x="4301550" y="4882175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Course Details</a:t>
            </a:r>
          </a:p>
        </p:txBody>
      </p:sp>
      <p:sp>
        <p:nvSpPr>
          <p:cNvPr id="116" name="Text Box">
            <a:extLst>
              <a:ext uri="{FF2B5EF4-FFF2-40B4-BE49-F238E27FC236}">
                <a16:creationId xmlns:a16="http://schemas.microsoft.com/office/drawing/2014/main" id="{872BC23D-C594-4D54-846F-5336BC05B402}"/>
              </a:ext>
            </a:extLst>
          </p:cNvPr>
          <p:cNvSpPr/>
          <p:nvPr/>
        </p:nvSpPr>
        <p:spPr>
          <a:xfrm>
            <a:off x="5978019" y="4942239"/>
            <a:ext cx="252613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118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AC4CEA9F-E106-4BFE-8C4A-FC6EEA0530B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325798" y="2965966"/>
            <a:ext cx="2608289" cy="1891472"/>
            <a:chOff x="438150" y="1261242"/>
            <a:chExt cx="1159644" cy="958573"/>
          </a:xfrm>
          <a:solidFill>
            <a:srgbClr val="FFFFFF"/>
          </a:solidFill>
        </p:grpSpPr>
        <p:sp>
          <p:nvSpPr>
            <p:cNvPr id="119" name="Item">
              <a:extLst>
                <a:ext uri="{FF2B5EF4-FFF2-40B4-BE49-F238E27FC236}">
                  <a16:creationId xmlns:a16="http://schemas.microsoft.com/office/drawing/2014/main" id="{8D4F5C12-87F5-4FDA-B6E9-EE38F4D2DE89}"/>
                </a:ext>
              </a:extLst>
            </p:cNvPr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Courses</a:t>
              </a:r>
            </a:p>
          </p:txBody>
        </p:sp>
        <p:sp>
          <p:nvSpPr>
            <p:cNvPr id="120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B3F8BA-523D-408B-B892-AA412414BEEC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6200000">
              <a:off x="1528131" y="1368964"/>
              <a:ext cx="37008" cy="18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Item">
              <a:extLst>
                <a:ext uri="{FF2B5EF4-FFF2-40B4-BE49-F238E27FC236}">
                  <a16:creationId xmlns:a16="http://schemas.microsoft.com/office/drawing/2014/main" id="{25170BC7-F27A-48B2-B676-AB2C3E5704A9}"/>
                </a:ext>
              </a:extLst>
            </p:cNvPr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Teachers</a:t>
              </a:r>
            </a:p>
          </p:txBody>
        </p:sp>
        <p:sp>
          <p:nvSpPr>
            <p:cNvPr id="122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47454A2-95A3-41AD-8AFC-3589D726C862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rot="16200000">
              <a:off x="1528131" y="1609262"/>
              <a:ext cx="37008" cy="18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Item">
              <a:extLst>
                <a:ext uri="{FF2B5EF4-FFF2-40B4-BE49-F238E27FC236}">
                  <a16:creationId xmlns:a16="http://schemas.microsoft.com/office/drawing/2014/main" id="{BA05E679-6411-4857-8B52-3CB434F324D6}"/>
                </a:ext>
              </a:extLst>
            </p:cNvPr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Assign Courses</a:t>
              </a:r>
            </a:p>
          </p:txBody>
        </p:sp>
        <p:sp>
          <p:nvSpPr>
            <p:cNvPr id="124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DBD15A-E21A-4A8D-93E7-2E271F47DC7B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1528131" y="1849560"/>
              <a:ext cx="37008" cy="18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Item">
              <a:extLst>
                <a:ext uri="{FF2B5EF4-FFF2-40B4-BE49-F238E27FC236}">
                  <a16:creationId xmlns:a16="http://schemas.microsoft.com/office/drawing/2014/main" id="{2AB604FA-6421-461B-9EE7-2137677BD19C}"/>
                </a:ext>
              </a:extLst>
            </p:cNvPr>
            <p:cNvSpPr/>
            <p:nvPr/>
          </p:nvSpPr>
          <p:spPr>
            <a:xfrm>
              <a:off x="438150" y="1979516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Students</a:t>
              </a:r>
            </a:p>
          </p:txBody>
        </p:sp>
        <p:sp>
          <p:nvSpPr>
            <p:cNvPr id="126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EBA75E4-2E7C-4B81-A0BF-6846702B66AC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6200000">
              <a:off x="1518956" y="2087238"/>
              <a:ext cx="37008" cy="18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Popover" descr="&lt;SmartSettings&gt;&lt;SmartResize enabled=&quot;True&quot; minWidth=&quot;25&quot; minHeight=&quot;15&quot; /&gt;&lt;/SmartSettings&gt;">
            <a:extLst>
              <a:ext uri="{FF2B5EF4-FFF2-40B4-BE49-F238E27FC236}">
                <a16:creationId xmlns:a16="http://schemas.microsoft.com/office/drawing/2014/main" id="{42360762-5B42-4AC9-9DA8-79D8380C663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9495766" y="1262491"/>
            <a:ext cx="1547244" cy="544402"/>
            <a:chOff x="661255" y="1801905"/>
            <a:chExt cx="1436488" cy="1011269"/>
          </a:xfrm>
          <a:solidFill>
            <a:srgbClr val="FFFFFF"/>
          </a:solidFill>
        </p:grpSpPr>
        <p:sp>
          <p:nvSpPr>
            <p:cNvPr id="128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99D258F-9F05-4CFD-8A99-64009213E9E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61255" y="1801905"/>
              <a:ext cx="1436488" cy="801155"/>
            </a:xfrm>
            <a:prstGeom prst="roundRect">
              <a:avLst>
                <a:gd name="adj" fmla="val 3078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Teacher: Yumna Shehzad</a:t>
              </a:r>
            </a:p>
          </p:txBody>
        </p:sp>
        <p:sp>
          <p:nvSpPr>
            <p:cNvPr id="129" name="Arrow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E3BEA2C6-8DA7-4572-94EE-654D835BBFE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0800000">
              <a:off x="1287159" y="2603060"/>
              <a:ext cx="184676" cy="210114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0" name="Gap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9DFAC71-1D7D-4F34-9672-310B4C4C61C4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1294015" y="2603060"/>
              <a:ext cx="170968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 Box">
            <a:extLst>
              <a:ext uri="{FF2B5EF4-FFF2-40B4-BE49-F238E27FC236}">
                <a16:creationId xmlns:a16="http://schemas.microsoft.com/office/drawing/2014/main" id="{A12F5AEB-8FAC-4182-BEC8-E24C0DE70CAB}"/>
              </a:ext>
            </a:extLst>
          </p:cNvPr>
          <p:cNvSpPr/>
          <p:nvPr/>
        </p:nvSpPr>
        <p:spPr>
          <a:xfrm>
            <a:off x="5978019" y="4412519"/>
            <a:ext cx="252613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32" name="Button">
            <a:extLst>
              <a:ext uri="{FF2B5EF4-FFF2-40B4-BE49-F238E27FC236}">
                <a16:creationId xmlns:a16="http://schemas.microsoft.com/office/drawing/2014/main" id="{7360F096-9993-40BE-A6C0-81D9771A2643}"/>
              </a:ext>
            </a:extLst>
          </p:cNvPr>
          <p:cNvSpPr/>
          <p:nvPr/>
        </p:nvSpPr>
        <p:spPr>
          <a:xfrm>
            <a:off x="9693436" y="5651186"/>
            <a:ext cx="89576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Course</a:t>
            </a:r>
          </a:p>
        </p:txBody>
      </p:sp>
    </p:spTree>
    <p:extLst>
      <p:ext uri="{BB962C8B-B14F-4D97-AF65-F5344CB8AC3E}">
        <p14:creationId xmlns:p14="http://schemas.microsoft.com/office/powerpoint/2010/main" val="389564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08442C3B-E758-45A5-8024-2B773C0C749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25798" y="257318"/>
            <a:ext cx="9908499" cy="6043334"/>
            <a:chOff x="595684" y="1261242"/>
            <a:chExt cx="6668462" cy="4102201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56F5D9-AB21-49BC-8AB5-7EF9B990081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624387"/>
              <a:ext cx="6668462" cy="3739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54E374B-3C7C-4441-82B8-478268982D0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4" y="1261242"/>
              <a:ext cx="6668462" cy="36456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BBFEB7-0FC4-4F60-883B-0C9142B594C1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7104050" y="1470013"/>
              <a:ext cx="100429" cy="7650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FF0F6B3-C613-4483-9FF5-B1D5E7E2FDD1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7122222" y="1309604"/>
              <a:ext cx="66241" cy="646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71DCE09-1477-4E4A-9E4A-E8EE833618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03350" y="1427576"/>
              <a:ext cx="5841033" cy="1613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D3D1501-CD12-45A9-B2E0-FC8E78AB3194}"/>
                </a:ext>
              </a:extLst>
            </p:cNvPr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254583" y="1463007"/>
              <a:ext cx="63037" cy="9051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11E533B8-3F28-49C8-9434-53D7705728B9}"/>
                </a:ext>
              </a:extLst>
            </p:cNvPr>
            <p:cNvGrpSpPr/>
            <p:nvPr/>
          </p:nvGrpSpPr>
          <p:grpSpPr>
            <a:xfrm>
              <a:off x="680425" y="1449539"/>
              <a:ext cx="431632" cy="117458"/>
              <a:chOff x="680425" y="1449539"/>
              <a:chExt cx="431632" cy="117458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46332B1-62A2-46B3-B64E-2C05B85F350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80425" y="1467319"/>
                <a:ext cx="102566" cy="8189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66D35C7-361D-4BF9-B70A-C55C4251202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42820" y="1467319"/>
                <a:ext cx="102566" cy="8189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9D4CF5F-6D52-485A-9C40-FDB6D8BDD00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005216" y="1449539"/>
                <a:ext cx="106841" cy="1174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1BEBD6EA-9C97-46DC-9E05-E2EBD9C57688}"/>
              </a:ext>
            </a:extLst>
          </p:cNvPr>
          <p:cNvSpPr/>
          <p:nvPr/>
        </p:nvSpPr>
        <p:spPr>
          <a:xfrm>
            <a:off x="1325799" y="800129"/>
            <a:ext cx="2608289" cy="5498032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Profile Picture">
            <a:extLst>
              <a:ext uri="{FF2B5EF4-FFF2-40B4-BE49-F238E27FC236}">
                <a16:creationId xmlns:a16="http://schemas.microsoft.com/office/drawing/2014/main" id="{19BE1ACA-56D6-4C31-9B43-545338F5FB26}"/>
              </a:ext>
            </a:extLst>
          </p:cNvPr>
          <p:cNvGrpSpPr>
            <a:grpSpLocks noChangeAspect="1"/>
          </p:cNvGrpSpPr>
          <p:nvPr/>
        </p:nvGrpSpPr>
        <p:grpSpPr>
          <a:xfrm>
            <a:off x="2078645" y="1326892"/>
            <a:ext cx="1102598" cy="1102598"/>
            <a:chOff x="5459192" y="1847688"/>
            <a:chExt cx="1371600" cy="1371600"/>
          </a:xfrm>
        </p:grpSpPr>
        <p:sp>
          <p:nvSpPr>
            <p:cNvPr id="17" name="Background">
              <a:extLst>
                <a:ext uri="{FF2B5EF4-FFF2-40B4-BE49-F238E27FC236}">
                  <a16:creationId xmlns:a16="http://schemas.microsoft.com/office/drawing/2014/main" id="{C1D254BE-8BE2-40CF-82ED-9B835074F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Profile Icon">
              <a:extLst>
                <a:ext uri="{FF2B5EF4-FFF2-40B4-BE49-F238E27FC236}">
                  <a16:creationId xmlns:a16="http://schemas.microsoft.com/office/drawing/2014/main" id="{3421523D-B3AA-4705-A21E-A9AD3888435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Rounded Panel">
            <a:extLst>
              <a:ext uri="{FF2B5EF4-FFF2-40B4-BE49-F238E27FC236}">
                <a16:creationId xmlns:a16="http://schemas.microsoft.com/office/drawing/2014/main" id="{B512E69A-7955-4A08-BC1C-64003D0CDA17}"/>
              </a:ext>
            </a:extLst>
          </p:cNvPr>
          <p:cNvSpPr/>
          <p:nvPr/>
        </p:nvSpPr>
        <p:spPr>
          <a:xfrm>
            <a:off x="4184292" y="1450597"/>
            <a:ext cx="2095757" cy="1645920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ounded Panel">
            <a:extLst>
              <a:ext uri="{FF2B5EF4-FFF2-40B4-BE49-F238E27FC236}">
                <a16:creationId xmlns:a16="http://schemas.microsoft.com/office/drawing/2014/main" id="{292FE2B2-6529-40C4-8898-2D10A631571E}"/>
              </a:ext>
            </a:extLst>
          </p:cNvPr>
          <p:cNvSpPr/>
          <p:nvPr/>
        </p:nvSpPr>
        <p:spPr>
          <a:xfrm>
            <a:off x="6470434" y="1450597"/>
            <a:ext cx="2180351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ounded Panel">
            <a:extLst>
              <a:ext uri="{FF2B5EF4-FFF2-40B4-BE49-F238E27FC236}">
                <a16:creationId xmlns:a16="http://schemas.microsoft.com/office/drawing/2014/main" id="{1B9B55C2-AD03-4314-9A62-DE3D7FB4D1B6}"/>
              </a:ext>
            </a:extLst>
          </p:cNvPr>
          <p:cNvSpPr/>
          <p:nvPr/>
        </p:nvSpPr>
        <p:spPr>
          <a:xfrm>
            <a:off x="8910824" y="1450597"/>
            <a:ext cx="2085592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Dummy Text">
            <a:extLst>
              <a:ext uri="{FF2B5EF4-FFF2-40B4-BE49-F238E27FC236}">
                <a16:creationId xmlns:a16="http://schemas.microsoft.com/office/drawing/2014/main" id="{F8CD313A-AE32-4A29-BCCA-DF55D5652C14}"/>
              </a:ext>
            </a:extLst>
          </p:cNvPr>
          <p:cNvGrpSpPr>
            <a:grpSpLocks noChangeAspect="1"/>
          </p:cNvGrpSpPr>
          <p:nvPr/>
        </p:nvGrpSpPr>
        <p:grpSpPr>
          <a:xfrm>
            <a:off x="9095638" y="242838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0" name="Line 1">
              <a:extLst>
                <a:ext uri="{FF2B5EF4-FFF2-40B4-BE49-F238E27FC236}">
                  <a16:creationId xmlns:a16="http://schemas.microsoft.com/office/drawing/2014/main" id="{68C42859-F248-4918-9626-9BFB31893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2">
              <a:extLst>
                <a:ext uri="{FF2B5EF4-FFF2-40B4-BE49-F238E27FC236}">
                  <a16:creationId xmlns:a16="http://schemas.microsoft.com/office/drawing/2014/main" id="{CAB25609-56D2-412C-B510-3A216FD164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3">
              <a:extLst>
                <a:ext uri="{FF2B5EF4-FFF2-40B4-BE49-F238E27FC236}">
                  <a16:creationId xmlns:a16="http://schemas.microsoft.com/office/drawing/2014/main" id="{474E9D72-AACB-4080-8650-FF805777B1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4">
              <a:extLst>
                <a:ext uri="{FF2B5EF4-FFF2-40B4-BE49-F238E27FC236}">
                  <a16:creationId xmlns:a16="http://schemas.microsoft.com/office/drawing/2014/main" id="{9C412DB2-88CA-42E4-8EF7-0FB488E2F2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5">
              <a:extLst>
                <a:ext uri="{FF2B5EF4-FFF2-40B4-BE49-F238E27FC236}">
                  <a16:creationId xmlns:a16="http://schemas.microsoft.com/office/drawing/2014/main" id="{6B275813-D1A2-4F02-8488-E8DEDBFAF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E539B863-AD87-49B9-923F-34BD67B6F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54E1474C-AE78-404E-83F2-94DF5D9E0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BCBF4896-C172-4454-99B5-4E3B91A199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ummy Text">
            <a:extLst>
              <a:ext uri="{FF2B5EF4-FFF2-40B4-BE49-F238E27FC236}">
                <a16:creationId xmlns:a16="http://schemas.microsoft.com/office/drawing/2014/main" id="{8B242A20-6971-4F1E-B418-B54034A0CB26}"/>
              </a:ext>
            </a:extLst>
          </p:cNvPr>
          <p:cNvGrpSpPr>
            <a:grpSpLocks noChangeAspect="1"/>
          </p:cNvGrpSpPr>
          <p:nvPr/>
        </p:nvGrpSpPr>
        <p:grpSpPr>
          <a:xfrm>
            <a:off x="6610123" y="242838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F3A1B031-2B22-45DF-8E1B-29D4261AC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0A90ECA8-81D3-4BAA-99F6-2A4625DB5E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3">
              <a:extLst>
                <a:ext uri="{FF2B5EF4-FFF2-40B4-BE49-F238E27FC236}">
                  <a16:creationId xmlns:a16="http://schemas.microsoft.com/office/drawing/2014/main" id="{3BDE54D5-1E59-4EC6-B484-2CF0CF666E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4">
              <a:extLst>
                <a:ext uri="{FF2B5EF4-FFF2-40B4-BE49-F238E27FC236}">
                  <a16:creationId xmlns:a16="http://schemas.microsoft.com/office/drawing/2014/main" id="{35ACBC59-E738-4792-A72C-BCBE9F3FFD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C70F4209-8007-4771-8125-B75443426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ine 6">
              <a:extLst>
                <a:ext uri="{FF2B5EF4-FFF2-40B4-BE49-F238E27FC236}">
                  <a16:creationId xmlns:a16="http://schemas.microsoft.com/office/drawing/2014/main" id="{31430A4B-598E-411C-BB50-2EF036DAB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AC0F95DD-F8CE-49C1-826A-335CFCD41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465F34D6-4207-42A8-A742-CB0084FDC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Dummy Text">
            <a:extLst>
              <a:ext uri="{FF2B5EF4-FFF2-40B4-BE49-F238E27FC236}">
                <a16:creationId xmlns:a16="http://schemas.microsoft.com/office/drawing/2014/main" id="{BDB72FCF-AEE3-472B-AF69-CE91911CE4A5}"/>
              </a:ext>
            </a:extLst>
          </p:cNvPr>
          <p:cNvGrpSpPr>
            <a:grpSpLocks noChangeAspect="1"/>
          </p:cNvGrpSpPr>
          <p:nvPr/>
        </p:nvGrpSpPr>
        <p:grpSpPr>
          <a:xfrm>
            <a:off x="4366009" y="242838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48" name="Line 1">
              <a:extLst>
                <a:ext uri="{FF2B5EF4-FFF2-40B4-BE49-F238E27FC236}">
                  <a16:creationId xmlns:a16="http://schemas.microsoft.com/office/drawing/2014/main" id="{DF037563-1663-4BC5-B6A1-B2574F708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2">
              <a:extLst>
                <a:ext uri="{FF2B5EF4-FFF2-40B4-BE49-F238E27FC236}">
                  <a16:creationId xmlns:a16="http://schemas.microsoft.com/office/drawing/2014/main" id="{2CCA6DE1-1A3B-4746-996C-3C4D1C8310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3">
              <a:extLst>
                <a:ext uri="{FF2B5EF4-FFF2-40B4-BE49-F238E27FC236}">
                  <a16:creationId xmlns:a16="http://schemas.microsoft.com/office/drawing/2014/main" id="{418A4C65-427F-481C-AACB-E7D7E9E2F0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Line 4">
              <a:extLst>
                <a:ext uri="{FF2B5EF4-FFF2-40B4-BE49-F238E27FC236}">
                  <a16:creationId xmlns:a16="http://schemas.microsoft.com/office/drawing/2014/main" id="{D849B995-A06C-48B0-8DC7-DF08A807E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5223E727-1EDE-4202-8D63-C01C49E6B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FD409E3B-2685-4C59-8C67-645574577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31921AB8-D689-4398-8655-4C1733B493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954A9519-2D4B-4415-B7B3-F2E071DF1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F8364F3-4029-4322-A260-0309068F6CA6}"/>
              </a:ext>
            </a:extLst>
          </p:cNvPr>
          <p:cNvSpPr txBox="1"/>
          <p:nvPr/>
        </p:nvSpPr>
        <p:spPr>
          <a:xfrm>
            <a:off x="4366009" y="1682138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 1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F047EB-1C99-4489-AC55-58DB7105A235}"/>
              </a:ext>
            </a:extLst>
          </p:cNvPr>
          <p:cNvSpPr txBox="1"/>
          <p:nvPr/>
        </p:nvSpPr>
        <p:spPr>
          <a:xfrm>
            <a:off x="6677490" y="1703177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 2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B00FD5-EADB-4D9B-AE72-A7A2D22EF0CD}"/>
              </a:ext>
            </a:extLst>
          </p:cNvPr>
          <p:cNvSpPr txBox="1"/>
          <p:nvPr/>
        </p:nvSpPr>
        <p:spPr>
          <a:xfrm>
            <a:off x="9055484" y="1703177"/>
            <a:ext cx="1734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 3 :  </a:t>
            </a:r>
            <a:r>
              <a:rPr lang="en-US" dirty="0" err="1"/>
              <a:t>loremipsum</a:t>
            </a:r>
            <a:endParaRPr lang="en-US" dirty="0"/>
          </a:p>
          <a:p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A230CD9-A140-4CCF-83AF-7C962422DB6A}"/>
              </a:ext>
            </a:extLst>
          </p:cNvPr>
          <p:cNvSpPr txBox="1"/>
          <p:nvPr/>
        </p:nvSpPr>
        <p:spPr>
          <a:xfrm>
            <a:off x="4257207" y="1081265"/>
            <a:ext cx="40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Teachers</a:t>
            </a:r>
          </a:p>
        </p:txBody>
      </p:sp>
      <p:grpSp>
        <p:nvGrpSpPr>
          <p:cNvPr id="150" name="Popover" descr="&lt;SmartSettings&gt;&lt;SmartResize enabled=&quot;True&quot; minWidth=&quot;25&quot; minHeight=&quot;15&quot; /&gt;&lt;/SmartSettings&gt;">
            <a:extLst>
              <a:ext uri="{FF2B5EF4-FFF2-40B4-BE49-F238E27FC236}">
                <a16:creationId xmlns:a16="http://schemas.microsoft.com/office/drawing/2014/main" id="{0FE36307-FAA4-45AB-9517-E135AD3720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508240" y="908691"/>
            <a:ext cx="1547244" cy="544402"/>
            <a:chOff x="661255" y="1801905"/>
            <a:chExt cx="1436488" cy="1011269"/>
          </a:xfrm>
          <a:solidFill>
            <a:srgbClr val="FFFFFF"/>
          </a:solidFill>
        </p:grpSpPr>
        <p:sp>
          <p:nvSpPr>
            <p:cNvPr id="151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789D35-C8F2-46BF-8753-374589781C7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61255" y="1801905"/>
              <a:ext cx="1436488" cy="801155"/>
            </a:xfrm>
            <a:prstGeom prst="roundRect">
              <a:avLst>
                <a:gd name="adj" fmla="val 3078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Courses: HCI,SQA</a:t>
              </a:r>
            </a:p>
          </p:txBody>
        </p:sp>
        <p:sp>
          <p:nvSpPr>
            <p:cNvPr id="152" name="Arrow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9098D6B6-833B-43D1-BEC3-761357E2B3F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0800000">
              <a:off x="1287159" y="2603060"/>
              <a:ext cx="184676" cy="210114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3" name="Gap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D10FE177-6EB6-45CD-8FA6-3915C0099201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1294015" y="2603060"/>
              <a:ext cx="170968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61BE04F-0839-4EAF-9FB8-FE09DF064EEC}"/>
              </a:ext>
            </a:extLst>
          </p:cNvPr>
          <p:cNvSpPr txBox="1"/>
          <p:nvPr/>
        </p:nvSpPr>
        <p:spPr>
          <a:xfrm>
            <a:off x="4257207" y="3836956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Teacher Name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05ADEA-9EF2-47B2-A11C-E52F8473529A}"/>
              </a:ext>
            </a:extLst>
          </p:cNvPr>
          <p:cNvSpPr txBox="1"/>
          <p:nvPr/>
        </p:nvSpPr>
        <p:spPr>
          <a:xfrm>
            <a:off x="4220841" y="3278985"/>
            <a:ext cx="40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Teacher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78BAF5-D9B0-42A0-8BCC-78898FC3E44D}"/>
              </a:ext>
            </a:extLst>
          </p:cNvPr>
          <p:cNvSpPr txBox="1"/>
          <p:nvPr/>
        </p:nvSpPr>
        <p:spPr>
          <a:xfrm>
            <a:off x="4257207" y="4325766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Teacher Details</a:t>
            </a:r>
          </a:p>
        </p:txBody>
      </p:sp>
      <p:sp>
        <p:nvSpPr>
          <p:cNvPr id="116" name="Text Box">
            <a:extLst>
              <a:ext uri="{FF2B5EF4-FFF2-40B4-BE49-F238E27FC236}">
                <a16:creationId xmlns:a16="http://schemas.microsoft.com/office/drawing/2014/main" id="{872BC23D-C594-4D54-846F-5336BC05B402}"/>
              </a:ext>
            </a:extLst>
          </p:cNvPr>
          <p:cNvSpPr/>
          <p:nvPr/>
        </p:nvSpPr>
        <p:spPr>
          <a:xfrm>
            <a:off x="5933676" y="4385830"/>
            <a:ext cx="252613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118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AC4CEA9F-E106-4BFE-8C4A-FC6EEA0530B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325798" y="2965966"/>
            <a:ext cx="2608289" cy="1891472"/>
            <a:chOff x="438150" y="1261242"/>
            <a:chExt cx="1159644" cy="958573"/>
          </a:xfrm>
          <a:solidFill>
            <a:srgbClr val="FFFFFF"/>
          </a:solidFill>
        </p:grpSpPr>
        <p:sp>
          <p:nvSpPr>
            <p:cNvPr id="119" name="Item">
              <a:extLst>
                <a:ext uri="{FF2B5EF4-FFF2-40B4-BE49-F238E27FC236}">
                  <a16:creationId xmlns:a16="http://schemas.microsoft.com/office/drawing/2014/main" id="{8D4F5C12-87F5-4FDA-B6E9-EE38F4D2DE89}"/>
                </a:ext>
              </a:extLst>
            </p:cNvPr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Courses</a:t>
              </a:r>
            </a:p>
          </p:txBody>
        </p:sp>
        <p:sp>
          <p:nvSpPr>
            <p:cNvPr id="120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B3F8BA-523D-408B-B892-AA412414BEE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528131" y="1368964"/>
              <a:ext cx="37008" cy="18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Item">
              <a:extLst>
                <a:ext uri="{FF2B5EF4-FFF2-40B4-BE49-F238E27FC236}">
                  <a16:creationId xmlns:a16="http://schemas.microsoft.com/office/drawing/2014/main" id="{25170BC7-F27A-48B2-B676-AB2C3E5704A9}"/>
                </a:ext>
              </a:extLst>
            </p:cNvPr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Teachers</a:t>
              </a:r>
            </a:p>
          </p:txBody>
        </p:sp>
        <p:sp>
          <p:nvSpPr>
            <p:cNvPr id="122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47454A2-95A3-41AD-8AFC-3589D726C862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528131" y="1609262"/>
              <a:ext cx="37008" cy="18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Item">
              <a:extLst>
                <a:ext uri="{FF2B5EF4-FFF2-40B4-BE49-F238E27FC236}">
                  <a16:creationId xmlns:a16="http://schemas.microsoft.com/office/drawing/2014/main" id="{BA05E679-6411-4857-8B52-3CB434F324D6}"/>
                </a:ext>
              </a:extLst>
            </p:cNvPr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Assign Courses</a:t>
              </a:r>
            </a:p>
          </p:txBody>
        </p:sp>
        <p:sp>
          <p:nvSpPr>
            <p:cNvPr id="124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DBD15A-E21A-4A8D-93E7-2E271F47DC7B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1528131" y="1849560"/>
              <a:ext cx="37008" cy="18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Item">
              <a:extLst>
                <a:ext uri="{FF2B5EF4-FFF2-40B4-BE49-F238E27FC236}">
                  <a16:creationId xmlns:a16="http://schemas.microsoft.com/office/drawing/2014/main" id="{2AB604FA-6421-461B-9EE7-2137677BD19C}"/>
                </a:ext>
              </a:extLst>
            </p:cNvPr>
            <p:cNvSpPr/>
            <p:nvPr/>
          </p:nvSpPr>
          <p:spPr>
            <a:xfrm>
              <a:off x="438150" y="1979516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Students</a:t>
              </a:r>
            </a:p>
          </p:txBody>
        </p:sp>
        <p:sp>
          <p:nvSpPr>
            <p:cNvPr id="126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EBA75E4-2E7C-4B81-A0BF-6846702B66AC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1518956" y="2087238"/>
              <a:ext cx="37008" cy="18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Text Box">
            <a:extLst>
              <a:ext uri="{FF2B5EF4-FFF2-40B4-BE49-F238E27FC236}">
                <a16:creationId xmlns:a16="http://schemas.microsoft.com/office/drawing/2014/main" id="{3A305F58-468A-43D5-97F9-2A5C1154B38C}"/>
              </a:ext>
            </a:extLst>
          </p:cNvPr>
          <p:cNvSpPr/>
          <p:nvPr/>
        </p:nvSpPr>
        <p:spPr>
          <a:xfrm>
            <a:off x="5933676" y="3862014"/>
            <a:ext cx="252613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208C80-7E93-4EFD-8205-1E3742B7CF14}"/>
              </a:ext>
            </a:extLst>
          </p:cNvPr>
          <p:cNvSpPr txBox="1"/>
          <p:nvPr/>
        </p:nvSpPr>
        <p:spPr>
          <a:xfrm>
            <a:off x="4257207" y="4810076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BD312F0-0244-4A56-AD8E-AC11CF12E105}"/>
              </a:ext>
            </a:extLst>
          </p:cNvPr>
          <p:cNvSpPr txBox="1"/>
          <p:nvPr/>
        </p:nvSpPr>
        <p:spPr>
          <a:xfrm>
            <a:off x="4257207" y="5298886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</a:t>
            </a:r>
          </a:p>
        </p:txBody>
      </p:sp>
      <p:sp>
        <p:nvSpPr>
          <p:cNvPr id="79" name="Text Box">
            <a:extLst>
              <a:ext uri="{FF2B5EF4-FFF2-40B4-BE49-F238E27FC236}">
                <a16:creationId xmlns:a16="http://schemas.microsoft.com/office/drawing/2014/main" id="{30E15032-2DC3-4FCA-A9A4-DBA59305E229}"/>
              </a:ext>
            </a:extLst>
          </p:cNvPr>
          <p:cNvSpPr/>
          <p:nvPr/>
        </p:nvSpPr>
        <p:spPr>
          <a:xfrm>
            <a:off x="5933676" y="5358950"/>
            <a:ext cx="252613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80" name="Text Box">
            <a:extLst>
              <a:ext uri="{FF2B5EF4-FFF2-40B4-BE49-F238E27FC236}">
                <a16:creationId xmlns:a16="http://schemas.microsoft.com/office/drawing/2014/main" id="{DD9C1DD8-D947-4EAB-9F67-674260F97582}"/>
              </a:ext>
            </a:extLst>
          </p:cNvPr>
          <p:cNvSpPr/>
          <p:nvPr/>
        </p:nvSpPr>
        <p:spPr>
          <a:xfrm>
            <a:off x="5933676" y="4835134"/>
            <a:ext cx="252613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81" name="Button">
            <a:extLst>
              <a:ext uri="{FF2B5EF4-FFF2-40B4-BE49-F238E27FC236}">
                <a16:creationId xmlns:a16="http://schemas.microsoft.com/office/drawing/2014/main" id="{703C476F-A1B8-41F8-9FBE-EBF1448C31F7}"/>
              </a:ext>
            </a:extLst>
          </p:cNvPr>
          <p:cNvSpPr/>
          <p:nvPr/>
        </p:nvSpPr>
        <p:spPr>
          <a:xfrm>
            <a:off x="9693436" y="5651186"/>
            <a:ext cx="949686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Teacher</a:t>
            </a:r>
          </a:p>
        </p:txBody>
      </p:sp>
    </p:spTree>
    <p:extLst>
      <p:ext uri="{BB962C8B-B14F-4D97-AF65-F5344CB8AC3E}">
        <p14:creationId xmlns:p14="http://schemas.microsoft.com/office/powerpoint/2010/main" val="15079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08442C3B-E758-45A5-8024-2B773C0C749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25798" y="257318"/>
            <a:ext cx="9924191" cy="6045430"/>
            <a:chOff x="595684" y="1261242"/>
            <a:chExt cx="6679023" cy="410362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56F5D9-AB21-49BC-8AB5-7EF9B990081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06245" y="1625810"/>
              <a:ext cx="6668462" cy="3739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54E374B-3C7C-4441-82B8-478268982D0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1261242"/>
              <a:ext cx="6668462" cy="36456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BBFEB7-0FC4-4F60-883B-0C9142B594C1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104050" y="1470013"/>
              <a:ext cx="100429" cy="7650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FF0F6B3-C613-4483-9FF5-B1D5E7E2FDD1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122222" y="1309604"/>
              <a:ext cx="66241" cy="646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71DCE09-1477-4E4A-9E4A-E8EE8336187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03350" y="1427576"/>
              <a:ext cx="5841033" cy="1613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D3D1501-CD12-45A9-B2E0-FC8E78AB3194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254583" y="1463007"/>
              <a:ext cx="63037" cy="9051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11E533B8-3F28-49C8-9434-53D7705728B9}"/>
                </a:ext>
              </a:extLst>
            </p:cNvPr>
            <p:cNvGrpSpPr/>
            <p:nvPr/>
          </p:nvGrpSpPr>
          <p:grpSpPr>
            <a:xfrm>
              <a:off x="680425" y="1449539"/>
              <a:ext cx="431632" cy="117458"/>
              <a:chOff x="680425" y="1449539"/>
              <a:chExt cx="431632" cy="117458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46332B1-62A2-46B3-B64E-2C05B85F350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80425" y="1467319"/>
                <a:ext cx="102566" cy="8189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66D35C7-361D-4BF9-B70A-C55C4251202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42820" y="1467319"/>
                <a:ext cx="102566" cy="8189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9D4CF5F-6D52-485A-9C40-FDB6D8BDD00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005216" y="1449539"/>
                <a:ext cx="106841" cy="1174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1BEBD6EA-9C97-46DC-9E05-E2EBD9C57688}"/>
              </a:ext>
            </a:extLst>
          </p:cNvPr>
          <p:cNvSpPr/>
          <p:nvPr/>
        </p:nvSpPr>
        <p:spPr>
          <a:xfrm>
            <a:off x="1325799" y="800129"/>
            <a:ext cx="2608289" cy="5498032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Profile Picture">
            <a:extLst>
              <a:ext uri="{FF2B5EF4-FFF2-40B4-BE49-F238E27FC236}">
                <a16:creationId xmlns:a16="http://schemas.microsoft.com/office/drawing/2014/main" id="{19BE1ACA-56D6-4C31-9B43-545338F5FB26}"/>
              </a:ext>
            </a:extLst>
          </p:cNvPr>
          <p:cNvGrpSpPr>
            <a:grpSpLocks noChangeAspect="1"/>
          </p:cNvGrpSpPr>
          <p:nvPr/>
        </p:nvGrpSpPr>
        <p:grpSpPr>
          <a:xfrm>
            <a:off x="2078645" y="1326892"/>
            <a:ext cx="1102598" cy="1102598"/>
            <a:chOff x="5459192" y="1847688"/>
            <a:chExt cx="1371600" cy="1371600"/>
          </a:xfrm>
        </p:grpSpPr>
        <p:sp>
          <p:nvSpPr>
            <p:cNvPr id="17" name="Background">
              <a:extLst>
                <a:ext uri="{FF2B5EF4-FFF2-40B4-BE49-F238E27FC236}">
                  <a16:creationId xmlns:a16="http://schemas.microsoft.com/office/drawing/2014/main" id="{C1D254BE-8BE2-40CF-82ED-9B835074F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Profile Icon">
              <a:extLst>
                <a:ext uri="{FF2B5EF4-FFF2-40B4-BE49-F238E27FC236}">
                  <a16:creationId xmlns:a16="http://schemas.microsoft.com/office/drawing/2014/main" id="{3421523D-B3AA-4705-A21E-A9AD3888435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8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AC4CEA9F-E106-4BFE-8C4A-FC6EEA0530B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325798" y="2965966"/>
            <a:ext cx="2608289" cy="1891472"/>
            <a:chOff x="438150" y="1261242"/>
            <a:chExt cx="1159644" cy="958573"/>
          </a:xfrm>
          <a:solidFill>
            <a:srgbClr val="FFFFFF"/>
          </a:solidFill>
        </p:grpSpPr>
        <p:sp>
          <p:nvSpPr>
            <p:cNvPr id="119" name="Item">
              <a:extLst>
                <a:ext uri="{FF2B5EF4-FFF2-40B4-BE49-F238E27FC236}">
                  <a16:creationId xmlns:a16="http://schemas.microsoft.com/office/drawing/2014/main" id="{8D4F5C12-87F5-4FDA-B6E9-EE38F4D2DE89}"/>
                </a:ext>
              </a:extLst>
            </p:cNvPr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Courses</a:t>
              </a:r>
            </a:p>
          </p:txBody>
        </p:sp>
        <p:sp>
          <p:nvSpPr>
            <p:cNvPr id="120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B3F8BA-523D-408B-B892-AA412414BEEC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1528131" y="1368964"/>
              <a:ext cx="37008" cy="18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Item">
              <a:extLst>
                <a:ext uri="{FF2B5EF4-FFF2-40B4-BE49-F238E27FC236}">
                  <a16:creationId xmlns:a16="http://schemas.microsoft.com/office/drawing/2014/main" id="{25170BC7-F27A-48B2-B676-AB2C3E5704A9}"/>
                </a:ext>
              </a:extLst>
            </p:cNvPr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Teachers</a:t>
              </a:r>
            </a:p>
          </p:txBody>
        </p:sp>
        <p:sp>
          <p:nvSpPr>
            <p:cNvPr id="122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47454A2-95A3-41AD-8AFC-3589D726C862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528131" y="1609262"/>
              <a:ext cx="37008" cy="18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Item">
              <a:extLst>
                <a:ext uri="{FF2B5EF4-FFF2-40B4-BE49-F238E27FC236}">
                  <a16:creationId xmlns:a16="http://schemas.microsoft.com/office/drawing/2014/main" id="{BA05E679-6411-4857-8B52-3CB434F324D6}"/>
                </a:ext>
              </a:extLst>
            </p:cNvPr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Assign Courses</a:t>
              </a:r>
            </a:p>
          </p:txBody>
        </p:sp>
        <p:sp>
          <p:nvSpPr>
            <p:cNvPr id="124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DBD15A-E21A-4A8D-93E7-2E271F47DC7B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528131" y="1849560"/>
              <a:ext cx="37008" cy="18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Item">
              <a:extLst>
                <a:ext uri="{FF2B5EF4-FFF2-40B4-BE49-F238E27FC236}">
                  <a16:creationId xmlns:a16="http://schemas.microsoft.com/office/drawing/2014/main" id="{2AB604FA-6421-461B-9EE7-2137677BD19C}"/>
                </a:ext>
              </a:extLst>
            </p:cNvPr>
            <p:cNvSpPr/>
            <p:nvPr/>
          </p:nvSpPr>
          <p:spPr>
            <a:xfrm>
              <a:off x="438150" y="1979516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Students</a:t>
              </a:r>
            </a:p>
          </p:txBody>
        </p:sp>
        <p:sp>
          <p:nvSpPr>
            <p:cNvPr id="126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EBA75E4-2E7C-4B81-A0BF-6846702B66AC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1518956" y="2087238"/>
              <a:ext cx="37008" cy="18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5" name="Select">
            <a:extLst>
              <a:ext uri="{FF2B5EF4-FFF2-40B4-BE49-F238E27FC236}">
                <a16:creationId xmlns:a16="http://schemas.microsoft.com/office/drawing/2014/main" id="{992F6B3E-C3F7-49BF-84A6-3B25486D7125}"/>
              </a:ext>
            </a:extLst>
          </p:cNvPr>
          <p:cNvGrpSpPr/>
          <p:nvPr/>
        </p:nvGrpSpPr>
        <p:grpSpPr>
          <a:xfrm>
            <a:off x="5994773" y="2121764"/>
            <a:ext cx="2504700" cy="307726"/>
            <a:chOff x="595686" y="1261242"/>
            <a:chExt cx="2504700" cy="307726"/>
          </a:xfrm>
        </p:grpSpPr>
        <p:sp>
          <p:nvSpPr>
            <p:cNvPr id="346" name="Input">
              <a:extLst>
                <a:ext uri="{FF2B5EF4-FFF2-40B4-BE49-F238E27FC236}">
                  <a16:creationId xmlns:a16="http://schemas.microsoft.com/office/drawing/2014/main" id="{5D49EC30-CD9F-48B9-866F-352651C41BAA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347" name="Arrow Down">
              <a:extLst>
                <a:ext uri="{FF2B5EF4-FFF2-40B4-BE49-F238E27FC236}">
                  <a16:creationId xmlns:a16="http://schemas.microsoft.com/office/drawing/2014/main" id="{51DAD605-FE9B-459E-B44D-7430FA93911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08B33E77-CB8A-4989-A09F-58CDB3F102C1}"/>
              </a:ext>
            </a:extLst>
          </p:cNvPr>
          <p:cNvSpPr txBox="1"/>
          <p:nvPr/>
        </p:nvSpPr>
        <p:spPr>
          <a:xfrm>
            <a:off x="4152275" y="2121764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Course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BEEA3CF7-8A16-4F48-8AE6-40F04AB9CC0D}"/>
              </a:ext>
            </a:extLst>
          </p:cNvPr>
          <p:cNvSpPr txBox="1"/>
          <p:nvPr/>
        </p:nvSpPr>
        <p:spPr>
          <a:xfrm>
            <a:off x="4146875" y="2692475"/>
            <a:ext cx="193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Teacher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46F50AF1-B425-40D2-A33D-93024F13E9D6}"/>
              </a:ext>
            </a:extLst>
          </p:cNvPr>
          <p:cNvSpPr txBox="1"/>
          <p:nvPr/>
        </p:nvSpPr>
        <p:spPr>
          <a:xfrm>
            <a:off x="4146875" y="3382148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Day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F5C3AB48-19E4-4FD8-BE62-D9EFC2020403}"/>
              </a:ext>
            </a:extLst>
          </p:cNvPr>
          <p:cNvSpPr txBox="1"/>
          <p:nvPr/>
        </p:nvSpPr>
        <p:spPr>
          <a:xfrm>
            <a:off x="4163800" y="1374104"/>
            <a:ext cx="40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 Courses to Teacher</a:t>
            </a:r>
          </a:p>
        </p:txBody>
      </p:sp>
      <p:grpSp>
        <p:nvGrpSpPr>
          <p:cNvPr id="412" name="Select">
            <a:extLst>
              <a:ext uri="{FF2B5EF4-FFF2-40B4-BE49-F238E27FC236}">
                <a16:creationId xmlns:a16="http://schemas.microsoft.com/office/drawing/2014/main" id="{33BEF756-E409-4859-8860-702BB0B3BD90}"/>
              </a:ext>
            </a:extLst>
          </p:cNvPr>
          <p:cNvGrpSpPr/>
          <p:nvPr/>
        </p:nvGrpSpPr>
        <p:grpSpPr>
          <a:xfrm>
            <a:off x="5994773" y="2770475"/>
            <a:ext cx="2504700" cy="307726"/>
            <a:chOff x="595686" y="1261242"/>
            <a:chExt cx="2504700" cy="307726"/>
          </a:xfrm>
        </p:grpSpPr>
        <p:sp>
          <p:nvSpPr>
            <p:cNvPr id="413" name="Input">
              <a:extLst>
                <a:ext uri="{FF2B5EF4-FFF2-40B4-BE49-F238E27FC236}">
                  <a16:creationId xmlns:a16="http://schemas.microsoft.com/office/drawing/2014/main" id="{FB55E8E1-5531-4D28-AAD0-9EC1DD91131E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414" name="Arrow Down">
              <a:extLst>
                <a:ext uri="{FF2B5EF4-FFF2-40B4-BE49-F238E27FC236}">
                  <a16:creationId xmlns:a16="http://schemas.microsoft.com/office/drawing/2014/main" id="{A202B056-C386-4C00-8268-07A4410F761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5" name="Time Picker">
            <a:extLst>
              <a:ext uri="{FF2B5EF4-FFF2-40B4-BE49-F238E27FC236}">
                <a16:creationId xmlns:a16="http://schemas.microsoft.com/office/drawing/2014/main" id="{A74A7D70-4281-4654-94C7-024069E01396}"/>
              </a:ext>
            </a:extLst>
          </p:cNvPr>
          <p:cNvGrpSpPr/>
          <p:nvPr/>
        </p:nvGrpSpPr>
        <p:grpSpPr>
          <a:xfrm>
            <a:off x="6003880" y="4165563"/>
            <a:ext cx="2504699" cy="722483"/>
            <a:chOff x="595687" y="1261242"/>
            <a:chExt cx="1481590" cy="714095"/>
          </a:xfrm>
          <a:solidFill>
            <a:srgbClr val="FFFFFF"/>
          </a:solidFill>
        </p:grpSpPr>
        <p:sp>
          <p:nvSpPr>
            <p:cNvPr id="416" name="Box">
              <a:extLst>
                <a:ext uri="{FF2B5EF4-FFF2-40B4-BE49-F238E27FC236}">
                  <a16:creationId xmlns:a16="http://schemas.microsoft.com/office/drawing/2014/main" id="{19C6E17F-A534-420D-8009-E737E83693F5}"/>
                </a:ext>
              </a:extLst>
            </p:cNvPr>
            <p:cNvSpPr/>
            <p:nvPr/>
          </p:nvSpPr>
          <p:spPr>
            <a:xfrm>
              <a:off x="595687" y="1261242"/>
              <a:ext cx="1481590" cy="71409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7" name="Hour">
              <a:extLst>
                <a:ext uri="{FF2B5EF4-FFF2-40B4-BE49-F238E27FC236}">
                  <a16:creationId xmlns:a16="http://schemas.microsoft.com/office/drawing/2014/main" id="{16B89712-B7E1-4589-A38C-4AB174D4905D}"/>
                </a:ext>
              </a:extLst>
            </p:cNvPr>
            <p:cNvSpPr/>
            <p:nvPr/>
          </p:nvSpPr>
          <p:spPr>
            <a:xfrm>
              <a:off x="68122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418" name="Minute">
              <a:extLst>
                <a:ext uri="{FF2B5EF4-FFF2-40B4-BE49-F238E27FC236}">
                  <a16:creationId xmlns:a16="http://schemas.microsoft.com/office/drawing/2014/main" id="{7E2ABEEE-E4FE-474B-B754-7ECE6ED7E325}"/>
                </a:ext>
              </a:extLst>
            </p:cNvPr>
            <p:cNvSpPr/>
            <p:nvPr/>
          </p:nvSpPr>
          <p:spPr>
            <a:xfrm>
              <a:off x="118285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45</a:t>
              </a:r>
            </a:p>
          </p:txBody>
        </p:sp>
        <p:sp>
          <p:nvSpPr>
            <p:cNvPr id="419" name="AM/PM">
              <a:extLst>
                <a:ext uri="{FF2B5EF4-FFF2-40B4-BE49-F238E27FC236}">
                  <a16:creationId xmlns:a16="http://schemas.microsoft.com/office/drawing/2014/main" id="{78F353F3-AA1F-40F2-A30C-909863532D40}"/>
                </a:ext>
              </a:extLst>
            </p:cNvPr>
            <p:cNvSpPr/>
            <p:nvPr/>
          </p:nvSpPr>
          <p:spPr>
            <a:xfrm>
              <a:off x="168448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AM</a:t>
              </a:r>
            </a:p>
          </p:txBody>
        </p:sp>
        <p:sp>
          <p:nvSpPr>
            <p:cNvPr id="420" name="Colon">
              <a:extLst>
                <a:ext uri="{FF2B5EF4-FFF2-40B4-BE49-F238E27FC236}">
                  <a16:creationId xmlns:a16="http://schemas.microsoft.com/office/drawing/2014/main" id="{4E5A84A2-FA15-4814-ADB9-13A335E7E0E5}"/>
                </a:ext>
              </a:extLst>
            </p:cNvPr>
            <p:cNvSpPr txBox="1"/>
            <p:nvPr/>
          </p:nvSpPr>
          <p:spPr>
            <a:xfrm>
              <a:off x="998977" y="1512107"/>
              <a:ext cx="173381" cy="21236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sp>
          <p:nvSpPr>
            <p:cNvPr id="421" name="Colon">
              <a:extLst>
                <a:ext uri="{FF2B5EF4-FFF2-40B4-BE49-F238E27FC236}">
                  <a16:creationId xmlns:a16="http://schemas.microsoft.com/office/drawing/2014/main" id="{46E859A1-B98A-4CB6-B50E-6EB27978EE33}"/>
                </a:ext>
              </a:extLst>
            </p:cNvPr>
            <p:cNvSpPr txBox="1"/>
            <p:nvPr/>
          </p:nvSpPr>
          <p:spPr>
            <a:xfrm>
              <a:off x="1500607" y="1512107"/>
              <a:ext cx="173381" cy="21236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sp>
          <p:nvSpPr>
            <p:cNvPr id="422" name="Arrow Up">
              <a:extLst>
                <a:ext uri="{FF2B5EF4-FFF2-40B4-BE49-F238E27FC236}">
                  <a16:creationId xmlns:a16="http://schemas.microsoft.com/office/drawing/2014/main" id="{C826A8C2-AE3D-4CEC-83A2-E38DC3ECD5A4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802848" y="1354542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3" name="Arrow Up">
              <a:extLst>
                <a:ext uri="{FF2B5EF4-FFF2-40B4-BE49-F238E27FC236}">
                  <a16:creationId xmlns:a16="http://schemas.microsoft.com/office/drawing/2014/main" id="{4ACBA36F-09B5-4EF3-A83D-9F02BBE3990E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304478" y="1354542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4" name="Arrow Up">
              <a:extLst>
                <a:ext uri="{FF2B5EF4-FFF2-40B4-BE49-F238E27FC236}">
                  <a16:creationId xmlns:a16="http://schemas.microsoft.com/office/drawing/2014/main" id="{5CA08BFA-F2A5-4945-BC68-C3519846647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06108" y="135454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5" name="Arrow Down">
              <a:extLst>
                <a:ext uri="{FF2B5EF4-FFF2-40B4-BE49-F238E27FC236}">
                  <a16:creationId xmlns:a16="http://schemas.microsoft.com/office/drawing/2014/main" id="{AE342E16-17D9-44BB-B5A0-E7A633BDFFF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0284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6" name="Arrow Down">
              <a:extLst>
                <a:ext uri="{FF2B5EF4-FFF2-40B4-BE49-F238E27FC236}">
                  <a16:creationId xmlns:a16="http://schemas.microsoft.com/office/drawing/2014/main" id="{76FDA47D-C3F6-4A18-9A43-BC616E617FA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30447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7" name="Arrow Down">
              <a:extLst>
                <a:ext uri="{FF2B5EF4-FFF2-40B4-BE49-F238E27FC236}">
                  <a16:creationId xmlns:a16="http://schemas.microsoft.com/office/drawing/2014/main" id="{BBA3D7B5-25A7-4461-8DB8-A1A8EA4765A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0610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8" name="TextBox 427">
            <a:extLst>
              <a:ext uri="{FF2B5EF4-FFF2-40B4-BE49-F238E27FC236}">
                <a16:creationId xmlns:a16="http://schemas.microsoft.com/office/drawing/2014/main" id="{79E36867-C9A7-457E-AD9E-7B610991263E}"/>
              </a:ext>
            </a:extLst>
          </p:cNvPr>
          <p:cNvSpPr txBox="1"/>
          <p:nvPr/>
        </p:nvSpPr>
        <p:spPr>
          <a:xfrm>
            <a:off x="4146875" y="4221523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Time</a:t>
            </a:r>
          </a:p>
        </p:txBody>
      </p:sp>
      <p:grpSp>
        <p:nvGrpSpPr>
          <p:cNvPr id="430" name="Select">
            <a:extLst>
              <a:ext uri="{FF2B5EF4-FFF2-40B4-BE49-F238E27FC236}">
                <a16:creationId xmlns:a16="http://schemas.microsoft.com/office/drawing/2014/main" id="{4B634AC2-DB4B-4A70-B5A5-A7AE6B3C70F6}"/>
              </a:ext>
            </a:extLst>
          </p:cNvPr>
          <p:cNvGrpSpPr/>
          <p:nvPr/>
        </p:nvGrpSpPr>
        <p:grpSpPr>
          <a:xfrm>
            <a:off x="5994773" y="3435435"/>
            <a:ext cx="2504700" cy="307726"/>
            <a:chOff x="595686" y="1261242"/>
            <a:chExt cx="2504700" cy="307726"/>
          </a:xfrm>
        </p:grpSpPr>
        <p:sp>
          <p:nvSpPr>
            <p:cNvPr id="431" name="Input">
              <a:extLst>
                <a:ext uri="{FF2B5EF4-FFF2-40B4-BE49-F238E27FC236}">
                  <a16:creationId xmlns:a16="http://schemas.microsoft.com/office/drawing/2014/main" id="{D190D769-B486-409E-92A8-4786F8B376F8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432" name="Arrow Down">
              <a:extLst>
                <a:ext uri="{FF2B5EF4-FFF2-40B4-BE49-F238E27FC236}">
                  <a16:creationId xmlns:a16="http://schemas.microsoft.com/office/drawing/2014/main" id="{5AD258F9-5B98-456C-BC90-FB7593FB91C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3" name="Button">
            <a:extLst>
              <a:ext uri="{FF2B5EF4-FFF2-40B4-BE49-F238E27FC236}">
                <a16:creationId xmlns:a16="http://schemas.microsoft.com/office/drawing/2014/main" id="{0492F8C2-C4DB-4D0D-BFE7-50AEEE5CB7B7}"/>
              </a:ext>
            </a:extLst>
          </p:cNvPr>
          <p:cNvSpPr/>
          <p:nvPr/>
        </p:nvSpPr>
        <p:spPr>
          <a:xfrm>
            <a:off x="9693436" y="5651186"/>
            <a:ext cx="590856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</a:t>
            </a:r>
          </a:p>
        </p:txBody>
      </p:sp>
    </p:spTree>
    <p:extLst>
      <p:ext uri="{BB962C8B-B14F-4D97-AF65-F5344CB8AC3E}">
        <p14:creationId xmlns:p14="http://schemas.microsoft.com/office/powerpoint/2010/main" val="227209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08442C3B-E758-45A5-8024-2B773C0C749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25798" y="257318"/>
            <a:ext cx="9908499" cy="6043334"/>
            <a:chOff x="595684" y="1261242"/>
            <a:chExt cx="6668462" cy="4102201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56F5D9-AB21-49BC-8AB5-7EF9B990081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624387"/>
              <a:ext cx="6668462" cy="3739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54E374B-3C7C-4441-82B8-478268982D0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4" y="1261242"/>
              <a:ext cx="6668462" cy="36456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BBFEB7-0FC4-4F60-883B-0C9142B594C1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7104050" y="1470013"/>
              <a:ext cx="100429" cy="7650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FF0F6B3-C613-4483-9FF5-B1D5E7E2FDD1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7122222" y="1309604"/>
              <a:ext cx="66241" cy="646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71DCE09-1477-4E4A-9E4A-E8EE833618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03350" y="1427576"/>
              <a:ext cx="5841033" cy="1613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D3D1501-CD12-45A9-B2E0-FC8E78AB3194}"/>
                </a:ext>
              </a:extLst>
            </p:cNvPr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254583" y="1463007"/>
              <a:ext cx="63037" cy="9051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11E533B8-3F28-49C8-9434-53D7705728B9}"/>
                </a:ext>
              </a:extLst>
            </p:cNvPr>
            <p:cNvGrpSpPr/>
            <p:nvPr/>
          </p:nvGrpSpPr>
          <p:grpSpPr>
            <a:xfrm>
              <a:off x="680425" y="1449539"/>
              <a:ext cx="431632" cy="117458"/>
              <a:chOff x="680425" y="1449539"/>
              <a:chExt cx="431632" cy="117458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46332B1-62A2-46B3-B64E-2C05B85F350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80425" y="1467319"/>
                <a:ext cx="102566" cy="8189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66D35C7-361D-4BF9-B70A-C55C4251202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42820" y="1467319"/>
                <a:ext cx="102566" cy="8189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9D4CF5F-6D52-485A-9C40-FDB6D8BDD00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005216" y="1449539"/>
                <a:ext cx="106841" cy="1174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1BEBD6EA-9C97-46DC-9E05-E2EBD9C57688}"/>
              </a:ext>
            </a:extLst>
          </p:cNvPr>
          <p:cNvSpPr/>
          <p:nvPr/>
        </p:nvSpPr>
        <p:spPr>
          <a:xfrm>
            <a:off x="1325799" y="800129"/>
            <a:ext cx="2608289" cy="5498032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Profile Picture">
            <a:extLst>
              <a:ext uri="{FF2B5EF4-FFF2-40B4-BE49-F238E27FC236}">
                <a16:creationId xmlns:a16="http://schemas.microsoft.com/office/drawing/2014/main" id="{19BE1ACA-56D6-4C31-9B43-545338F5FB26}"/>
              </a:ext>
            </a:extLst>
          </p:cNvPr>
          <p:cNvGrpSpPr>
            <a:grpSpLocks noChangeAspect="1"/>
          </p:cNvGrpSpPr>
          <p:nvPr/>
        </p:nvGrpSpPr>
        <p:grpSpPr>
          <a:xfrm>
            <a:off x="2078645" y="1326892"/>
            <a:ext cx="1102598" cy="1102598"/>
            <a:chOff x="5459192" y="1847688"/>
            <a:chExt cx="1371600" cy="1371600"/>
          </a:xfrm>
        </p:grpSpPr>
        <p:sp>
          <p:nvSpPr>
            <p:cNvPr id="17" name="Background">
              <a:extLst>
                <a:ext uri="{FF2B5EF4-FFF2-40B4-BE49-F238E27FC236}">
                  <a16:creationId xmlns:a16="http://schemas.microsoft.com/office/drawing/2014/main" id="{C1D254BE-8BE2-40CF-82ED-9B835074F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Profile Icon">
              <a:extLst>
                <a:ext uri="{FF2B5EF4-FFF2-40B4-BE49-F238E27FC236}">
                  <a16:creationId xmlns:a16="http://schemas.microsoft.com/office/drawing/2014/main" id="{3421523D-B3AA-4705-A21E-A9AD3888435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Rounded Panel">
            <a:extLst>
              <a:ext uri="{FF2B5EF4-FFF2-40B4-BE49-F238E27FC236}">
                <a16:creationId xmlns:a16="http://schemas.microsoft.com/office/drawing/2014/main" id="{B512E69A-7955-4A08-BC1C-64003D0CDA17}"/>
              </a:ext>
            </a:extLst>
          </p:cNvPr>
          <p:cNvSpPr/>
          <p:nvPr/>
        </p:nvSpPr>
        <p:spPr>
          <a:xfrm>
            <a:off x="4184292" y="1450597"/>
            <a:ext cx="2095757" cy="1645920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ounded Panel">
            <a:extLst>
              <a:ext uri="{FF2B5EF4-FFF2-40B4-BE49-F238E27FC236}">
                <a16:creationId xmlns:a16="http://schemas.microsoft.com/office/drawing/2014/main" id="{292FE2B2-6529-40C4-8898-2D10A631571E}"/>
              </a:ext>
            </a:extLst>
          </p:cNvPr>
          <p:cNvSpPr/>
          <p:nvPr/>
        </p:nvSpPr>
        <p:spPr>
          <a:xfrm>
            <a:off x="6470434" y="1450597"/>
            <a:ext cx="2180351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ounded Panel">
            <a:extLst>
              <a:ext uri="{FF2B5EF4-FFF2-40B4-BE49-F238E27FC236}">
                <a16:creationId xmlns:a16="http://schemas.microsoft.com/office/drawing/2014/main" id="{1B9B55C2-AD03-4314-9A62-DE3D7FB4D1B6}"/>
              </a:ext>
            </a:extLst>
          </p:cNvPr>
          <p:cNvSpPr/>
          <p:nvPr/>
        </p:nvSpPr>
        <p:spPr>
          <a:xfrm>
            <a:off x="8910824" y="1450597"/>
            <a:ext cx="2085592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Dummy Text">
            <a:extLst>
              <a:ext uri="{FF2B5EF4-FFF2-40B4-BE49-F238E27FC236}">
                <a16:creationId xmlns:a16="http://schemas.microsoft.com/office/drawing/2014/main" id="{F8CD313A-AE32-4A29-BCCA-DF55D5652C14}"/>
              </a:ext>
            </a:extLst>
          </p:cNvPr>
          <p:cNvGrpSpPr>
            <a:grpSpLocks noChangeAspect="1"/>
          </p:cNvGrpSpPr>
          <p:nvPr/>
        </p:nvGrpSpPr>
        <p:grpSpPr>
          <a:xfrm>
            <a:off x="9095638" y="242838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0" name="Line 1">
              <a:extLst>
                <a:ext uri="{FF2B5EF4-FFF2-40B4-BE49-F238E27FC236}">
                  <a16:creationId xmlns:a16="http://schemas.microsoft.com/office/drawing/2014/main" id="{68C42859-F248-4918-9626-9BFB31893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2">
              <a:extLst>
                <a:ext uri="{FF2B5EF4-FFF2-40B4-BE49-F238E27FC236}">
                  <a16:creationId xmlns:a16="http://schemas.microsoft.com/office/drawing/2014/main" id="{CAB25609-56D2-412C-B510-3A216FD164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3">
              <a:extLst>
                <a:ext uri="{FF2B5EF4-FFF2-40B4-BE49-F238E27FC236}">
                  <a16:creationId xmlns:a16="http://schemas.microsoft.com/office/drawing/2014/main" id="{474E9D72-AACB-4080-8650-FF805777B1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4">
              <a:extLst>
                <a:ext uri="{FF2B5EF4-FFF2-40B4-BE49-F238E27FC236}">
                  <a16:creationId xmlns:a16="http://schemas.microsoft.com/office/drawing/2014/main" id="{9C412DB2-88CA-42E4-8EF7-0FB488E2F2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5">
              <a:extLst>
                <a:ext uri="{FF2B5EF4-FFF2-40B4-BE49-F238E27FC236}">
                  <a16:creationId xmlns:a16="http://schemas.microsoft.com/office/drawing/2014/main" id="{6B275813-D1A2-4F02-8488-E8DEDBFAF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E539B863-AD87-49B9-923F-34BD67B6F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54E1474C-AE78-404E-83F2-94DF5D9E0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BCBF4896-C172-4454-99B5-4E3B91A199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ummy Text">
            <a:extLst>
              <a:ext uri="{FF2B5EF4-FFF2-40B4-BE49-F238E27FC236}">
                <a16:creationId xmlns:a16="http://schemas.microsoft.com/office/drawing/2014/main" id="{8B242A20-6971-4F1E-B418-B54034A0CB26}"/>
              </a:ext>
            </a:extLst>
          </p:cNvPr>
          <p:cNvGrpSpPr>
            <a:grpSpLocks noChangeAspect="1"/>
          </p:cNvGrpSpPr>
          <p:nvPr/>
        </p:nvGrpSpPr>
        <p:grpSpPr>
          <a:xfrm>
            <a:off x="6610123" y="242838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F3A1B031-2B22-45DF-8E1B-29D4261AC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0A90ECA8-81D3-4BAA-99F6-2A4625DB5E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3">
              <a:extLst>
                <a:ext uri="{FF2B5EF4-FFF2-40B4-BE49-F238E27FC236}">
                  <a16:creationId xmlns:a16="http://schemas.microsoft.com/office/drawing/2014/main" id="{3BDE54D5-1E59-4EC6-B484-2CF0CF666E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4">
              <a:extLst>
                <a:ext uri="{FF2B5EF4-FFF2-40B4-BE49-F238E27FC236}">
                  <a16:creationId xmlns:a16="http://schemas.microsoft.com/office/drawing/2014/main" id="{35ACBC59-E738-4792-A72C-BCBE9F3FFD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C70F4209-8007-4771-8125-B75443426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ine 6">
              <a:extLst>
                <a:ext uri="{FF2B5EF4-FFF2-40B4-BE49-F238E27FC236}">
                  <a16:creationId xmlns:a16="http://schemas.microsoft.com/office/drawing/2014/main" id="{31430A4B-598E-411C-BB50-2EF036DAB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AC0F95DD-F8CE-49C1-826A-335CFCD41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465F34D6-4207-42A8-A742-CB0084FDC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Dummy Text">
            <a:extLst>
              <a:ext uri="{FF2B5EF4-FFF2-40B4-BE49-F238E27FC236}">
                <a16:creationId xmlns:a16="http://schemas.microsoft.com/office/drawing/2014/main" id="{BDB72FCF-AEE3-472B-AF69-CE91911CE4A5}"/>
              </a:ext>
            </a:extLst>
          </p:cNvPr>
          <p:cNvGrpSpPr>
            <a:grpSpLocks noChangeAspect="1"/>
          </p:cNvGrpSpPr>
          <p:nvPr/>
        </p:nvGrpSpPr>
        <p:grpSpPr>
          <a:xfrm>
            <a:off x="4366009" y="242838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48" name="Line 1">
              <a:extLst>
                <a:ext uri="{FF2B5EF4-FFF2-40B4-BE49-F238E27FC236}">
                  <a16:creationId xmlns:a16="http://schemas.microsoft.com/office/drawing/2014/main" id="{DF037563-1663-4BC5-B6A1-B2574F708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2">
              <a:extLst>
                <a:ext uri="{FF2B5EF4-FFF2-40B4-BE49-F238E27FC236}">
                  <a16:creationId xmlns:a16="http://schemas.microsoft.com/office/drawing/2014/main" id="{2CCA6DE1-1A3B-4746-996C-3C4D1C8310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3">
              <a:extLst>
                <a:ext uri="{FF2B5EF4-FFF2-40B4-BE49-F238E27FC236}">
                  <a16:creationId xmlns:a16="http://schemas.microsoft.com/office/drawing/2014/main" id="{418A4C65-427F-481C-AACB-E7D7E9E2F0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Line 4">
              <a:extLst>
                <a:ext uri="{FF2B5EF4-FFF2-40B4-BE49-F238E27FC236}">
                  <a16:creationId xmlns:a16="http://schemas.microsoft.com/office/drawing/2014/main" id="{D849B995-A06C-48B0-8DC7-DF08A807E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5223E727-1EDE-4202-8D63-C01C49E6B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FD409E3B-2685-4C59-8C67-645574577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31921AB8-D689-4398-8655-4C1733B493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954A9519-2D4B-4415-B7B3-F2E071DF1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F8364F3-4029-4322-A260-0309068F6CA6}"/>
              </a:ext>
            </a:extLst>
          </p:cNvPr>
          <p:cNvSpPr txBox="1"/>
          <p:nvPr/>
        </p:nvSpPr>
        <p:spPr>
          <a:xfrm>
            <a:off x="4366009" y="1682138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1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F047EB-1C99-4489-AC55-58DB7105A235}"/>
              </a:ext>
            </a:extLst>
          </p:cNvPr>
          <p:cNvSpPr txBox="1"/>
          <p:nvPr/>
        </p:nvSpPr>
        <p:spPr>
          <a:xfrm>
            <a:off x="6677490" y="1703177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2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B00FD5-EADB-4D9B-AE72-A7A2D22EF0CD}"/>
              </a:ext>
            </a:extLst>
          </p:cNvPr>
          <p:cNvSpPr txBox="1"/>
          <p:nvPr/>
        </p:nvSpPr>
        <p:spPr>
          <a:xfrm>
            <a:off x="9055484" y="1703177"/>
            <a:ext cx="1734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3 :  </a:t>
            </a:r>
            <a:r>
              <a:rPr lang="en-US" dirty="0" err="1"/>
              <a:t>loremipsum</a:t>
            </a:r>
            <a:endParaRPr lang="en-US" dirty="0"/>
          </a:p>
          <a:p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A230CD9-A140-4CCF-83AF-7C962422DB6A}"/>
              </a:ext>
            </a:extLst>
          </p:cNvPr>
          <p:cNvSpPr txBox="1"/>
          <p:nvPr/>
        </p:nvSpPr>
        <p:spPr>
          <a:xfrm>
            <a:off x="4257207" y="1081265"/>
            <a:ext cx="40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grpSp>
        <p:nvGrpSpPr>
          <p:cNvPr id="150" name="Popover" descr="&lt;SmartSettings&gt;&lt;SmartResize enabled=&quot;True&quot; minWidth=&quot;25&quot; minHeight=&quot;15&quot; /&gt;&lt;/SmartSettings&gt;">
            <a:extLst>
              <a:ext uri="{FF2B5EF4-FFF2-40B4-BE49-F238E27FC236}">
                <a16:creationId xmlns:a16="http://schemas.microsoft.com/office/drawing/2014/main" id="{0FE36307-FAA4-45AB-9517-E135AD3720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179998" y="909098"/>
            <a:ext cx="1547244" cy="544402"/>
            <a:chOff x="661255" y="1801905"/>
            <a:chExt cx="1436488" cy="1011269"/>
          </a:xfrm>
          <a:solidFill>
            <a:srgbClr val="FFFFFF"/>
          </a:solidFill>
        </p:grpSpPr>
        <p:sp>
          <p:nvSpPr>
            <p:cNvPr id="151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789D35-C8F2-46BF-8753-374589781C7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61255" y="1801905"/>
              <a:ext cx="1436488" cy="801155"/>
            </a:xfrm>
            <a:prstGeom prst="roundRect">
              <a:avLst>
                <a:gd name="adj" fmla="val 3078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Courses: DS,HCI,TE,SQA</a:t>
              </a:r>
            </a:p>
          </p:txBody>
        </p:sp>
        <p:sp>
          <p:nvSpPr>
            <p:cNvPr id="152" name="Arrow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9098D6B6-833B-43D1-BEC3-761357E2B3F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0800000">
              <a:off x="1287159" y="2603060"/>
              <a:ext cx="184676" cy="210114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3" name="Gap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D10FE177-6EB6-45CD-8FA6-3915C0099201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1294015" y="2603060"/>
              <a:ext cx="170968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61BE04F-0839-4EAF-9FB8-FE09DF064EEC}"/>
              </a:ext>
            </a:extLst>
          </p:cNvPr>
          <p:cNvSpPr txBox="1"/>
          <p:nvPr/>
        </p:nvSpPr>
        <p:spPr>
          <a:xfrm>
            <a:off x="4257207" y="3836956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Student Name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05ADEA-9EF2-47B2-A11C-E52F8473529A}"/>
              </a:ext>
            </a:extLst>
          </p:cNvPr>
          <p:cNvSpPr txBox="1"/>
          <p:nvPr/>
        </p:nvSpPr>
        <p:spPr>
          <a:xfrm>
            <a:off x="4220841" y="3278985"/>
            <a:ext cx="40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Student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78BAF5-D9B0-42A0-8BCC-78898FC3E44D}"/>
              </a:ext>
            </a:extLst>
          </p:cNvPr>
          <p:cNvSpPr txBox="1"/>
          <p:nvPr/>
        </p:nvSpPr>
        <p:spPr>
          <a:xfrm>
            <a:off x="4257207" y="4325766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Student Details</a:t>
            </a:r>
          </a:p>
        </p:txBody>
      </p:sp>
      <p:sp>
        <p:nvSpPr>
          <p:cNvPr id="116" name="Text Box">
            <a:extLst>
              <a:ext uri="{FF2B5EF4-FFF2-40B4-BE49-F238E27FC236}">
                <a16:creationId xmlns:a16="http://schemas.microsoft.com/office/drawing/2014/main" id="{872BC23D-C594-4D54-846F-5336BC05B402}"/>
              </a:ext>
            </a:extLst>
          </p:cNvPr>
          <p:cNvSpPr/>
          <p:nvPr/>
        </p:nvSpPr>
        <p:spPr>
          <a:xfrm>
            <a:off x="5933676" y="4385830"/>
            <a:ext cx="252613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118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AC4CEA9F-E106-4BFE-8C4A-FC6EEA0530B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325798" y="2965966"/>
            <a:ext cx="2608289" cy="1891472"/>
            <a:chOff x="438150" y="1261242"/>
            <a:chExt cx="1159644" cy="958573"/>
          </a:xfrm>
          <a:solidFill>
            <a:srgbClr val="FFFFFF"/>
          </a:solidFill>
        </p:grpSpPr>
        <p:sp>
          <p:nvSpPr>
            <p:cNvPr id="119" name="Item">
              <a:extLst>
                <a:ext uri="{FF2B5EF4-FFF2-40B4-BE49-F238E27FC236}">
                  <a16:creationId xmlns:a16="http://schemas.microsoft.com/office/drawing/2014/main" id="{8D4F5C12-87F5-4FDA-B6E9-EE38F4D2DE89}"/>
                </a:ext>
              </a:extLst>
            </p:cNvPr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Courses</a:t>
              </a:r>
            </a:p>
          </p:txBody>
        </p:sp>
        <p:sp>
          <p:nvSpPr>
            <p:cNvPr id="120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B3F8BA-523D-408B-B892-AA412414BEE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528131" y="1368964"/>
              <a:ext cx="37008" cy="18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Item">
              <a:extLst>
                <a:ext uri="{FF2B5EF4-FFF2-40B4-BE49-F238E27FC236}">
                  <a16:creationId xmlns:a16="http://schemas.microsoft.com/office/drawing/2014/main" id="{25170BC7-F27A-48B2-B676-AB2C3E5704A9}"/>
                </a:ext>
              </a:extLst>
            </p:cNvPr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Teachers</a:t>
              </a:r>
            </a:p>
          </p:txBody>
        </p:sp>
        <p:sp>
          <p:nvSpPr>
            <p:cNvPr id="122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47454A2-95A3-41AD-8AFC-3589D726C862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528131" y="1609262"/>
              <a:ext cx="37008" cy="18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Item">
              <a:extLst>
                <a:ext uri="{FF2B5EF4-FFF2-40B4-BE49-F238E27FC236}">
                  <a16:creationId xmlns:a16="http://schemas.microsoft.com/office/drawing/2014/main" id="{BA05E679-6411-4857-8B52-3CB434F324D6}"/>
                </a:ext>
              </a:extLst>
            </p:cNvPr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Assign Courses</a:t>
              </a:r>
            </a:p>
          </p:txBody>
        </p:sp>
        <p:sp>
          <p:nvSpPr>
            <p:cNvPr id="124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DBD15A-E21A-4A8D-93E7-2E271F47DC7B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1528131" y="1849560"/>
              <a:ext cx="37008" cy="18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Item">
              <a:extLst>
                <a:ext uri="{FF2B5EF4-FFF2-40B4-BE49-F238E27FC236}">
                  <a16:creationId xmlns:a16="http://schemas.microsoft.com/office/drawing/2014/main" id="{2AB604FA-6421-461B-9EE7-2137677BD19C}"/>
                </a:ext>
              </a:extLst>
            </p:cNvPr>
            <p:cNvSpPr/>
            <p:nvPr/>
          </p:nvSpPr>
          <p:spPr>
            <a:xfrm>
              <a:off x="438150" y="1979516"/>
              <a:ext cx="1159644" cy="2402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Students</a:t>
              </a:r>
            </a:p>
          </p:txBody>
        </p:sp>
        <p:sp>
          <p:nvSpPr>
            <p:cNvPr id="126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EBA75E4-2E7C-4B81-A0BF-6846702B66AC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1518956" y="2087238"/>
              <a:ext cx="37008" cy="1835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Text Box">
            <a:extLst>
              <a:ext uri="{FF2B5EF4-FFF2-40B4-BE49-F238E27FC236}">
                <a16:creationId xmlns:a16="http://schemas.microsoft.com/office/drawing/2014/main" id="{3A305F58-468A-43D5-97F9-2A5C1154B38C}"/>
              </a:ext>
            </a:extLst>
          </p:cNvPr>
          <p:cNvSpPr/>
          <p:nvPr/>
        </p:nvSpPr>
        <p:spPr>
          <a:xfrm>
            <a:off x="5933676" y="3862014"/>
            <a:ext cx="252613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208C80-7E93-4EFD-8205-1E3742B7CF14}"/>
              </a:ext>
            </a:extLst>
          </p:cNvPr>
          <p:cNvSpPr txBox="1"/>
          <p:nvPr/>
        </p:nvSpPr>
        <p:spPr>
          <a:xfrm>
            <a:off x="4257207" y="4810076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BD312F0-0244-4A56-AD8E-AC11CF12E105}"/>
              </a:ext>
            </a:extLst>
          </p:cNvPr>
          <p:cNvSpPr txBox="1"/>
          <p:nvPr/>
        </p:nvSpPr>
        <p:spPr>
          <a:xfrm>
            <a:off x="4257207" y="5298886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</a:t>
            </a:r>
          </a:p>
        </p:txBody>
      </p:sp>
      <p:sp>
        <p:nvSpPr>
          <p:cNvPr id="79" name="Text Box">
            <a:extLst>
              <a:ext uri="{FF2B5EF4-FFF2-40B4-BE49-F238E27FC236}">
                <a16:creationId xmlns:a16="http://schemas.microsoft.com/office/drawing/2014/main" id="{30E15032-2DC3-4FCA-A9A4-DBA59305E229}"/>
              </a:ext>
            </a:extLst>
          </p:cNvPr>
          <p:cNvSpPr/>
          <p:nvPr/>
        </p:nvSpPr>
        <p:spPr>
          <a:xfrm>
            <a:off x="5933676" y="5358950"/>
            <a:ext cx="252613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80" name="Text Box">
            <a:extLst>
              <a:ext uri="{FF2B5EF4-FFF2-40B4-BE49-F238E27FC236}">
                <a16:creationId xmlns:a16="http://schemas.microsoft.com/office/drawing/2014/main" id="{DD9C1DD8-D947-4EAB-9F67-674260F97582}"/>
              </a:ext>
            </a:extLst>
          </p:cNvPr>
          <p:cNvSpPr/>
          <p:nvPr/>
        </p:nvSpPr>
        <p:spPr>
          <a:xfrm>
            <a:off x="5933676" y="4835134"/>
            <a:ext cx="252613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81" name="Button">
            <a:extLst>
              <a:ext uri="{FF2B5EF4-FFF2-40B4-BE49-F238E27FC236}">
                <a16:creationId xmlns:a16="http://schemas.microsoft.com/office/drawing/2014/main" id="{703C476F-A1B8-41F8-9FBE-EBF1448C31F7}"/>
              </a:ext>
            </a:extLst>
          </p:cNvPr>
          <p:cNvSpPr/>
          <p:nvPr/>
        </p:nvSpPr>
        <p:spPr>
          <a:xfrm>
            <a:off x="9693436" y="5651186"/>
            <a:ext cx="94805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Student</a:t>
            </a:r>
          </a:p>
        </p:txBody>
      </p:sp>
    </p:spTree>
    <p:extLst>
      <p:ext uri="{BB962C8B-B14F-4D97-AF65-F5344CB8AC3E}">
        <p14:creationId xmlns:p14="http://schemas.microsoft.com/office/powerpoint/2010/main" val="410835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9BD4C-992A-4B89-86FA-49BE61E9883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59173" y="254831"/>
            <a:ext cx="9908499" cy="6043330"/>
            <a:chOff x="595684" y="1261242"/>
            <a:chExt cx="6668462" cy="4102201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173C152-CCF3-4F77-A38E-5BD3FE8367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95684" y="1624387"/>
              <a:ext cx="6668462" cy="3739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07BFBC-F759-495A-83D4-949344840029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95684" y="1261242"/>
              <a:ext cx="6668462" cy="36456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393DC68-1554-46B5-B860-256A8C399EA6}"/>
                </a:ext>
              </a:extLst>
            </p:cNvPr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7104050" y="1470013"/>
              <a:ext cx="100429" cy="7650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592CFAC-B532-48DE-BB06-834297ABAB6E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122222" y="1309604"/>
              <a:ext cx="66241" cy="646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12F4A98-D62A-45F1-9DB0-83D810CE635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03350" y="1427576"/>
              <a:ext cx="5841033" cy="1613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DB1B43A-BAEF-4A9E-BF98-B83103C3BC95}"/>
                </a:ext>
              </a:extLst>
            </p:cNvPr>
            <p:cNvSpPr>
              <a:spLocks noChangeAspect="1"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254583" y="1463007"/>
              <a:ext cx="63037" cy="9051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99BDBC4A-D056-4E69-91C5-E33B20095F71}"/>
                </a:ext>
              </a:extLst>
            </p:cNvPr>
            <p:cNvGrpSpPr/>
            <p:nvPr/>
          </p:nvGrpSpPr>
          <p:grpSpPr>
            <a:xfrm>
              <a:off x="680425" y="1449539"/>
              <a:ext cx="431632" cy="117458"/>
              <a:chOff x="680425" y="1449539"/>
              <a:chExt cx="431632" cy="117458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D250E45-D81C-4DDE-93BA-70195346C43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80425" y="1467319"/>
                <a:ext cx="102566" cy="8189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D7237A-3723-47FF-AD20-6432B2DCC93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42820" y="1467319"/>
                <a:ext cx="102566" cy="8189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048D2CF-F0E9-435A-B815-32B068A53C6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005216" y="1449539"/>
                <a:ext cx="106841" cy="1174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CD56C512-9E8E-477A-9398-62E019486A5F}"/>
              </a:ext>
            </a:extLst>
          </p:cNvPr>
          <p:cNvSpPr/>
          <p:nvPr/>
        </p:nvSpPr>
        <p:spPr>
          <a:xfrm>
            <a:off x="1259171" y="800129"/>
            <a:ext cx="2608289" cy="5498032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Panel">
            <a:extLst>
              <a:ext uri="{FF2B5EF4-FFF2-40B4-BE49-F238E27FC236}">
                <a16:creationId xmlns:a16="http://schemas.microsoft.com/office/drawing/2014/main" id="{3089931D-DA08-4105-8CC3-EABC43367EE9}"/>
              </a:ext>
            </a:extLst>
          </p:cNvPr>
          <p:cNvSpPr/>
          <p:nvPr/>
        </p:nvSpPr>
        <p:spPr>
          <a:xfrm>
            <a:off x="7802118" y="4518689"/>
            <a:ext cx="3206877" cy="1631098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Dummy Text">
            <a:extLst>
              <a:ext uri="{FF2B5EF4-FFF2-40B4-BE49-F238E27FC236}">
                <a16:creationId xmlns:a16="http://schemas.microsoft.com/office/drawing/2014/main" id="{BBC773FA-B884-4FE7-BC43-A02F939EA27C}"/>
              </a:ext>
            </a:extLst>
          </p:cNvPr>
          <p:cNvGrpSpPr>
            <a:grpSpLocks noChangeAspect="1"/>
          </p:cNvGrpSpPr>
          <p:nvPr/>
        </p:nvGrpSpPr>
        <p:grpSpPr>
          <a:xfrm>
            <a:off x="7943043" y="5004186"/>
            <a:ext cx="2925026" cy="739082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21" name="Line 1">
              <a:extLst>
                <a:ext uri="{FF2B5EF4-FFF2-40B4-BE49-F238E27FC236}">
                  <a16:creationId xmlns:a16="http://schemas.microsoft.com/office/drawing/2014/main" id="{8CBDD5C6-D94A-4A59-9172-AA62AF4C4D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ine 2">
              <a:extLst>
                <a:ext uri="{FF2B5EF4-FFF2-40B4-BE49-F238E27FC236}">
                  <a16:creationId xmlns:a16="http://schemas.microsoft.com/office/drawing/2014/main" id="{90121037-4DB9-4C41-A124-2A4E70404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ine 3">
              <a:extLst>
                <a:ext uri="{FF2B5EF4-FFF2-40B4-BE49-F238E27FC236}">
                  <a16:creationId xmlns:a16="http://schemas.microsoft.com/office/drawing/2014/main" id="{2C4F3E40-21B3-45D2-BBCB-5B800034B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ine 4">
              <a:extLst>
                <a:ext uri="{FF2B5EF4-FFF2-40B4-BE49-F238E27FC236}">
                  <a16:creationId xmlns:a16="http://schemas.microsoft.com/office/drawing/2014/main" id="{2517DEEA-FFFC-4F0D-8227-F7F50A776F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ine 5">
              <a:extLst>
                <a:ext uri="{FF2B5EF4-FFF2-40B4-BE49-F238E27FC236}">
                  <a16:creationId xmlns:a16="http://schemas.microsoft.com/office/drawing/2014/main" id="{AB77061A-905A-4E90-981F-52008CBA6A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7A14578F-805E-4729-BB13-67C1C70280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01E7618C-BA7A-43F5-8E84-F534F45E62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ine 8">
              <a:extLst>
                <a:ext uri="{FF2B5EF4-FFF2-40B4-BE49-F238E27FC236}">
                  <a16:creationId xmlns:a16="http://schemas.microsoft.com/office/drawing/2014/main" id="{0FB8BCE8-4CF7-4CF7-A156-221A58FF0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Button">
            <a:extLst>
              <a:ext uri="{FF2B5EF4-FFF2-40B4-BE49-F238E27FC236}">
                <a16:creationId xmlns:a16="http://schemas.microsoft.com/office/drawing/2014/main" id="{E46AB9E7-8D6F-4263-B259-1518D7112399}"/>
              </a:ext>
            </a:extLst>
          </p:cNvPr>
          <p:cNvSpPr>
            <a:spLocks/>
          </p:cNvSpPr>
          <p:nvPr/>
        </p:nvSpPr>
        <p:spPr bwMode="auto">
          <a:xfrm>
            <a:off x="10292456" y="5743268"/>
            <a:ext cx="548676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</a:p>
        </p:txBody>
      </p:sp>
      <p:grpSp>
        <p:nvGrpSpPr>
          <p:cNvPr id="30" name="Profile Picture">
            <a:extLst>
              <a:ext uri="{FF2B5EF4-FFF2-40B4-BE49-F238E27FC236}">
                <a16:creationId xmlns:a16="http://schemas.microsoft.com/office/drawing/2014/main" id="{6EA205BD-821C-4797-8761-BDAB2FDFFCB2}"/>
              </a:ext>
            </a:extLst>
          </p:cNvPr>
          <p:cNvGrpSpPr>
            <a:grpSpLocks noChangeAspect="1"/>
          </p:cNvGrpSpPr>
          <p:nvPr/>
        </p:nvGrpSpPr>
        <p:grpSpPr>
          <a:xfrm>
            <a:off x="2012017" y="1326892"/>
            <a:ext cx="1102598" cy="1102598"/>
            <a:chOff x="5459192" y="1847688"/>
            <a:chExt cx="1371600" cy="1371600"/>
          </a:xfrm>
        </p:grpSpPr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7314A7C5-DF9C-486F-9263-065827796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Profile Icon">
              <a:extLst>
                <a:ext uri="{FF2B5EF4-FFF2-40B4-BE49-F238E27FC236}">
                  <a16:creationId xmlns:a16="http://schemas.microsoft.com/office/drawing/2014/main" id="{ED29903A-FF41-4569-9115-84A93BD15A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A4FEA002-872F-41B5-B659-FA91A7038A5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59171" y="3006025"/>
            <a:ext cx="2608289" cy="1422486"/>
            <a:chOff x="438150" y="1261242"/>
            <a:chExt cx="1159644" cy="720897"/>
          </a:xfrm>
          <a:solidFill>
            <a:srgbClr val="FFFFFF"/>
          </a:solidFill>
        </p:grpSpPr>
        <p:sp>
          <p:nvSpPr>
            <p:cNvPr id="34" name="Item">
              <a:extLst>
                <a:ext uri="{FF2B5EF4-FFF2-40B4-BE49-F238E27FC236}">
                  <a16:creationId xmlns:a16="http://schemas.microsoft.com/office/drawing/2014/main" id="{8A89D82B-B423-4869-97E2-5A6EC26070A4}"/>
                </a:ext>
              </a:extLst>
            </p:cNvPr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Schedule p2p Class</a:t>
              </a:r>
            </a:p>
          </p:txBody>
        </p:sp>
        <p:sp>
          <p:nvSpPr>
            <p:cNvPr id="35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4E92BB4-5895-40FB-B5D4-3FE982689941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rot="16200000">
              <a:off x="1528132" y="1368963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Item">
              <a:extLst>
                <a:ext uri="{FF2B5EF4-FFF2-40B4-BE49-F238E27FC236}">
                  <a16:creationId xmlns:a16="http://schemas.microsoft.com/office/drawing/2014/main" id="{46F191BA-BCFE-4B13-B967-BE94109BBCE1}"/>
                </a:ext>
              </a:extLst>
            </p:cNvPr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All Courses</a:t>
              </a:r>
            </a:p>
          </p:txBody>
        </p:sp>
        <p:sp>
          <p:nvSpPr>
            <p:cNvPr id="37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B29B9FF-DD87-46AF-8C42-04E11176E483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rot="16200000">
              <a:off x="1528132" y="1609262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Item">
              <a:extLst>
                <a:ext uri="{FF2B5EF4-FFF2-40B4-BE49-F238E27FC236}">
                  <a16:creationId xmlns:a16="http://schemas.microsoft.com/office/drawing/2014/main" id="{1DE55696-6F63-4B8F-9045-AE2F05D05A5D}"/>
                </a:ext>
              </a:extLst>
            </p:cNvPr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Upcoming Exams</a:t>
              </a:r>
            </a:p>
          </p:txBody>
        </p:sp>
        <p:sp>
          <p:nvSpPr>
            <p:cNvPr id="39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153C35-0CC3-4B64-98E2-8AB94706AF08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rot="16200000">
              <a:off x="1528132" y="1849561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Search Box" descr="&lt;SmartSettings&gt;&lt;SmartResize enabled=&quot;True&quot; minWidth=&quot;10&quot; minHeight=&quot;6&quot; /&gt;&lt;/SmartSettings&gt;">
            <a:extLst>
              <a:ext uri="{FF2B5EF4-FFF2-40B4-BE49-F238E27FC236}">
                <a16:creationId xmlns:a16="http://schemas.microsoft.com/office/drawing/2014/main" id="{D1BE8D3B-A498-4220-AC24-B02B68A9A48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020599" y="977205"/>
            <a:ext cx="2608289" cy="295392"/>
            <a:chOff x="1355596" y="2263966"/>
            <a:chExt cx="2092683" cy="228600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ACC1F9F7-AD83-499E-8DE3-8BB2FF30081A}"/>
                </a:ext>
              </a:extLst>
            </p:cNvPr>
            <p:cNvSpPr/>
            <p:nvPr/>
          </p:nvSpPr>
          <p:spPr>
            <a:xfrm>
              <a:off x="1355596" y="2263966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46" name="Search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349A93-74F3-482B-B99C-02B8D0603DA3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319533" y="2338953"/>
              <a:ext cx="80243" cy="78627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Button">
            <a:extLst>
              <a:ext uri="{FF2B5EF4-FFF2-40B4-BE49-F238E27FC236}">
                <a16:creationId xmlns:a16="http://schemas.microsoft.com/office/drawing/2014/main" id="{1AAE727E-BE76-47FF-B57B-E8E5F4CB0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2388" y="945162"/>
            <a:ext cx="862013" cy="277111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Logout</a:t>
            </a:r>
          </a:p>
        </p:txBody>
      </p:sp>
      <p:sp>
        <p:nvSpPr>
          <p:cNvPr id="58" name="Rounded Panel">
            <a:extLst>
              <a:ext uri="{FF2B5EF4-FFF2-40B4-BE49-F238E27FC236}">
                <a16:creationId xmlns:a16="http://schemas.microsoft.com/office/drawing/2014/main" id="{E95AE33F-4D8A-4804-B48E-C6DFEAFF40B7}"/>
              </a:ext>
            </a:extLst>
          </p:cNvPr>
          <p:cNvSpPr/>
          <p:nvPr/>
        </p:nvSpPr>
        <p:spPr>
          <a:xfrm>
            <a:off x="4117665" y="1576038"/>
            <a:ext cx="2095757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ounded Panel">
            <a:extLst>
              <a:ext uri="{FF2B5EF4-FFF2-40B4-BE49-F238E27FC236}">
                <a16:creationId xmlns:a16="http://schemas.microsoft.com/office/drawing/2014/main" id="{95E34F8C-41D7-42BC-8704-ED47487CCCB1}"/>
              </a:ext>
            </a:extLst>
          </p:cNvPr>
          <p:cNvSpPr/>
          <p:nvPr/>
        </p:nvSpPr>
        <p:spPr>
          <a:xfrm>
            <a:off x="6403807" y="1576038"/>
            <a:ext cx="2180351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ounded Panel">
            <a:extLst>
              <a:ext uri="{FF2B5EF4-FFF2-40B4-BE49-F238E27FC236}">
                <a16:creationId xmlns:a16="http://schemas.microsoft.com/office/drawing/2014/main" id="{AA1CE223-9D50-4A2A-AADA-90160328FC2F}"/>
              </a:ext>
            </a:extLst>
          </p:cNvPr>
          <p:cNvSpPr/>
          <p:nvPr/>
        </p:nvSpPr>
        <p:spPr>
          <a:xfrm>
            <a:off x="8844197" y="1597186"/>
            <a:ext cx="1996935" cy="1624772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1" name="Dummy Text">
            <a:extLst>
              <a:ext uri="{FF2B5EF4-FFF2-40B4-BE49-F238E27FC236}">
                <a16:creationId xmlns:a16="http://schemas.microsoft.com/office/drawing/2014/main" id="{6C71BCEA-44B5-4B9F-A268-A4872368CF67}"/>
              </a:ext>
            </a:extLst>
          </p:cNvPr>
          <p:cNvGrpSpPr>
            <a:grpSpLocks noChangeAspect="1"/>
          </p:cNvGrpSpPr>
          <p:nvPr/>
        </p:nvGrpSpPr>
        <p:grpSpPr>
          <a:xfrm>
            <a:off x="9029011" y="2553824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62" name="Line 1">
              <a:extLst>
                <a:ext uri="{FF2B5EF4-FFF2-40B4-BE49-F238E27FC236}">
                  <a16:creationId xmlns:a16="http://schemas.microsoft.com/office/drawing/2014/main" id="{987D6B4F-5486-4BCF-980B-1D5B8FE3A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2">
              <a:extLst>
                <a:ext uri="{FF2B5EF4-FFF2-40B4-BE49-F238E27FC236}">
                  <a16:creationId xmlns:a16="http://schemas.microsoft.com/office/drawing/2014/main" id="{69B9AFAC-F38A-4146-9C0C-8F0DC7012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3">
              <a:extLst>
                <a:ext uri="{FF2B5EF4-FFF2-40B4-BE49-F238E27FC236}">
                  <a16:creationId xmlns:a16="http://schemas.microsoft.com/office/drawing/2014/main" id="{5BCE22B0-74A2-4A8A-B80A-4BA66EA25B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ine 4">
              <a:extLst>
                <a:ext uri="{FF2B5EF4-FFF2-40B4-BE49-F238E27FC236}">
                  <a16:creationId xmlns:a16="http://schemas.microsoft.com/office/drawing/2014/main" id="{173A0D10-A890-4700-A884-90E60CCF9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5">
              <a:extLst>
                <a:ext uri="{FF2B5EF4-FFF2-40B4-BE49-F238E27FC236}">
                  <a16:creationId xmlns:a16="http://schemas.microsoft.com/office/drawing/2014/main" id="{0497A64B-E836-448E-959C-4216F40B6F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6">
              <a:extLst>
                <a:ext uri="{FF2B5EF4-FFF2-40B4-BE49-F238E27FC236}">
                  <a16:creationId xmlns:a16="http://schemas.microsoft.com/office/drawing/2014/main" id="{DF8CA7AF-B979-4354-B562-F7954C519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44310B3D-18E2-45EA-90FA-7732EEB00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ine 8">
              <a:extLst>
                <a:ext uri="{FF2B5EF4-FFF2-40B4-BE49-F238E27FC236}">
                  <a16:creationId xmlns:a16="http://schemas.microsoft.com/office/drawing/2014/main" id="{47D0D1DA-6326-40FB-9FDA-B33621834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Dummy Text">
            <a:extLst>
              <a:ext uri="{FF2B5EF4-FFF2-40B4-BE49-F238E27FC236}">
                <a16:creationId xmlns:a16="http://schemas.microsoft.com/office/drawing/2014/main" id="{556B7583-7262-432F-B6E0-66962BAF5EE5}"/>
              </a:ext>
            </a:extLst>
          </p:cNvPr>
          <p:cNvGrpSpPr>
            <a:grpSpLocks noChangeAspect="1"/>
          </p:cNvGrpSpPr>
          <p:nvPr/>
        </p:nvGrpSpPr>
        <p:grpSpPr>
          <a:xfrm>
            <a:off x="6543496" y="2553824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71" name="Line 1">
              <a:extLst>
                <a:ext uri="{FF2B5EF4-FFF2-40B4-BE49-F238E27FC236}">
                  <a16:creationId xmlns:a16="http://schemas.microsoft.com/office/drawing/2014/main" id="{8C9A1BCE-0975-4862-B066-8ADF31E221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ine 2">
              <a:extLst>
                <a:ext uri="{FF2B5EF4-FFF2-40B4-BE49-F238E27FC236}">
                  <a16:creationId xmlns:a16="http://schemas.microsoft.com/office/drawing/2014/main" id="{B6EB25BF-7CA8-4BEA-BEC0-A4FA4D0BDB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ine 3">
              <a:extLst>
                <a:ext uri="{FF2B5EF4-FFF2-40B4-BE49-F238E27FC236}">
                  <a16:creationId xmlns:a16="http://schemas.microsoft.com/office/drawing/2014/main" id="{727ECB25-1E25-4FC0-B929-D7C872D7AD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4">
              <a:extLst>
                <a:ext uri="{FF2B5EF4-FFF2-40B4-BE49-F238E27FC236}">
                  <a16:creationId xmlns:a16="http://schemas.microsoft.com/office/drawing/2014/main" id="{19104D61-37CB-4802-8BE5-CE8318AA2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ine 5">
              <a:extLst>
                <a:ext uri="{FF2B5EF4-FFF2-40B4-BE49-F238E27FC236}">
                  <a16:creationId xmlns:a16="http://schemas.microsoft.com/office/drawing/2014/main" id="{CD47398C-DDBC-4921-A865-9E4D987D3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6">
              <a:extLst>
                <a:ext uri="{FF2B5EF4-FFF2-40B4-BE49-F238E27FC236}">
                  <a16:creationId xmlns:a16="http://schemas.microsoft.com/office/drawing/2014/main" id="{EF8C2F8F-9C44-4570-BAE2-0D6551467C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ine 7">
              <a:extLst>
                <a:ext uri="{FF2B5EF4-FFF2-40B4-BE49-F238E27FC236}">
                  <a16:creationId xmlns:a16="http://schemas.microsoft.com/office/drawing/2014/main" id="{088C5B54-2419-4418-8B9E-EC82A53805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29F9F34B-4BF8-444A-AC89-76385592A8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9" name="Dummy Text">
            <a:extLst>
              <a:ext uri="{FF2B5EF4-FFF2-40B4-BE49-F238E27FC236}">
                <a16:creationId xmlns:a16="http://schemas.microsoft.com/office/drawing/2014/main" id="{D09E4314-2DC6-4E98-8B27-9A2A26F3A25C}"/>
              </a:ext>
            </a:extLst>
          </p:cNvPr>
          <p:cNvGrpSpPr>
            <a:grpSpLocks noChangeAspect="1"/>
          </p:cNvGrpSpPr>
          <p:nvPr/>
        </p:nvGrpSpPr>
        <p:grpSpPr>
          <a:xfrm>
            <a:off x="4299382" y="2553824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80" name="Line 1">
              <a:extLst>
                <a:ext uri="{FF2B5EF4-FFF2-40B4-BE49-F238E27FC236}">
                  <a16:creationId xmlns:a16="http://schemas.microsoft.com/office/drawing/2014/main" id="{4F83E2C2-7D73-420C-A209-46F5EEF6FF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2">
              <a:extLst>
                <a:ext uri="{FF2B5EF4-FFF2-40B4-BE49-F238E27FC236}">
                  <a16:creationId xmlns:a16="http://schemas.microsoft.com/office/drawing/2014/main" id="{B2D7FB82-DB08-4F70-B176-E2C4A8E805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3">
              <a:extLst>
                <a:ext uri="{FF2B5EF4-FFF2-40B4-BE49-F238E27FC236}">
                  <a16:creationId xmlns:a16="http://schemas.microsoft.com/office/drawing/2014/main" id="{83A117B1-93EA-407F-BBF9-B60CD3A2D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4">
              <a:extLst>
                <a:ext uri="{FF2B5EF4-FFF2-40B4-BE49-F238E27FC236}">
                  <a16:creationId xmlns:a16="http://schemas.microsoft.com/office/drawing/2014/main" id="{F5D6624F-AEE5-4EC5-96B8-FC4414D8FB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5">
              <a:extLst>
                <a:ext uri="{FF2B5EF4-FFF2-40B4-BE49-F238E27FC236}">
                  <a16:creationId xmlns:a16="http://schemas.microsoft.com/office/drawing/2014/main" id="{AAC3CDA5-E238-4378-A86B-E3849FE61B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6">
              <a:extLst>
                <a:ext uri="{FF2B5EF4-FFF2-40B4-BE49-F238E27FC236}">
                  <a16:creationId xmlns:a16="http://schemas.microsoft.com/office/drawing/2014/main" id="{79C547A9-CE1E-472E-94F7-B202F02976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7">
              <a:extLst>
                <a:ext uri="{FF2B5EF4-FFF2-40B4-BE49-F238E27FC236}">
                  <a16:creationId xmlns:a16="http://schemas.microsoft.com/office/drawing/2014/main" id="{77C60E44-E97F-4CC5-B4A7-0988F02CD6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ine 8">
              <a:extLst>
                <a:ext uri="{FF2B5EF4-FFF2-40B4-BE49-F238E27FC236}">
                  <a16:creationId xmlns:a16="http://schemas.microsoft.com/office/drawing/2014/main" id="{B97A83C2-A651-4AD9-9E89-024C885A4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8BD429B-716B-429C-A5FF-405463D9BEC9}"/>
              </a:ext>
            </a:extLst>
          </p:cNvPr>
          <p:cNvSpPr txBox="1"/>
          <p:nvPr/>
        </p:nvSpPr>
        <p:spPr>
          <a:xfrm>
            <a:off x="4299382" y="1807579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1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85AF66-E9F0-4D73-AA16-2E0E0463BFDA}"/>
              </a:ext>
            </a:extLst>
          </p:cNvPr>
          <p:cNvSpPr txBox="1"/>
          <p:nvPr/>
        </p:nvSpPr>
        <p:spPr>
          <a:xfrm>
            <a:off x="6610863" y="1828618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2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3B6691-DA5D-4717-B5CA-89F72DE90EBA}"/>
              </a:ext>
            </a:extLst>
          </p:cNvPr>
          <p:cNvSpPr txBox="1"/>
          <p:nvPr/>
        </p:nvSpPr>
        <p:spPr>
          <a:xfrm>
            <a:off x="8988857" y="1828618"/>
            <a:ext cx="1734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3 :  </a:t>
            </a:r>
            <a:r>
              <a:rPr lang="en-US" dirty="0" err="1"/>
              <a:t>loremipsum</a:t>
            </a:r>
            <a:endParaRPr lang="en-US" dirty="0"/>
          </a:p>
          <a:p>
            <a:endParaRPr lang="en-US" dirty="0"/>
          </a:p>
        </p:txBody>
      </p:sp>
      <p:grpSp>
        <p:nvGrpSpPr>
          <p:cNvPr id="160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1F9F7BF9-733F-495B-BDB7-7E365225829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025251" y="4265647"/>
            <a:ext cx="4886339" cy="1831149"/>
            <a:chOff x="604765" y="1419277"/>
            <a:chExt cx="4231335" cy="2745601"/>
          </a:xfrm>
        </p:grpSpPr>
        <p:sp>
          <p:nvSpPr>
            <p:cNvPr id="161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8593F9A-A4FB-425D-9C78-045D98D40DB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04765" y="1419277"/>
              <a:ext cx="3152038" cy="274560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2" name="Scroll Bar">
              <a:extLst>
                <a:ext uri="{FF2B5EF4-FFF2-40B4-BE49-F238E27FC236}">
                  <a16:creationId xmlns:a16="http://schemas.microsoft.com/office/drawing/2014/main" id="{8080F83B-4A2A-4404-AC28-BC6DBBFF694B}"/>
                </a:ext>
              </a:extLst>
            </p:cNvPr>
            <p:cNvGrpSpPr/>
            <p:nvPr/>
          </p:nvGrpSpPr>
          <p:grpSpPr>
            <a:xfrm>
              <a:off x="4782670" y="1637456"/>
              <a:ext cx="53430" cy="2309245"/>
              <a:chOff x="6645045" y="1992418"/>
              <a:chExt cx="53430" cy="2309245"/>
            </a:xfrm>
          </p:grpSpPr>
          <p:sp>
            <p:nvSpPr>
              <p:cNvPr id="186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B6448AE-7C97-4F29-9B0B-0DE664C796F4}"/>
                  </a:ext>
                </a:extLst>
              </p:cNvPr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648985" y="1992418"/>
                <a:ext cx="49490" cy="47606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B8447A38-CAD1-405F-AA86-633785078696}"/>
                  </a:ext>
                </a:extLst>
              </p:cNvPr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645045" y="4254057"/>
                <a:ext cx="49488" cy="47606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3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71BA462-2AE4-456B-9971-C409F15DBB31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790803" y="1687994"/>
              <a:ext cx="270022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3E853C5-7898-4C4E-A113-1E6398404660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060826" y="1690558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 : DS Quiz 4 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67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B599BDB-3A3C-4EE3-AEF2-2A70C713A69A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788482" y="2392598"/>
              <a:ext cx="270022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81E7484B-9C86-4CF1-A19F-BF14E4448301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058506" y="2395162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 : HCI Assignment 2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71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592012A-7D25-4A19-AE48-D249A13572CF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788482" y="3097202"/>
              <a:ext cx="270022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F921F1D5-D00B-43FD-ACE8-F4BB3B7EEF44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058506" y="3099766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 : TE Mid Term (Online)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83" name="Selection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D92220B9-13DD-43F1-A5D6-F9B245999EB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40422" y="1600797"/>
              <a:ext cx="1991240" cy="636859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8A094C80-D42F-4E83-B130-B9665CDADF49}"/>
              </a:ext>
            </a:extLst>
          </p:cNvPr>
          <p:cNvSpPr txBox="1"/>
          <p:nvPr/>
        </p:nvSpPr>
        <p:spPr>
          <a:xfrm>
            <a:off x="4020599" y="3834153"/>
            <a:ext cx="378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Upcoming Courses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32661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3096387-CD95-47E0-B6CB-B5B5C62EAC2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59173" y="254832"/>
            <a:ext cx="9908499" cy="6043334"/>
            <a:chOff x="595684" y="1261242"/>
            <a:chExt cx="6668462" cy="4102201"/>
          </a:xfrm>
        </p:grpSpPr>
        <p:sp>
          <p:nvSpPr>
            <p:cNvPr id="110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450889A-B2E9-4E91-9537-8C374B6BF2E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4" y="1624387"/>
              <a:ext cx="6668462" cy="3739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F93F3C3-BC86-4ED9-AFBF-12E62442B53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4" y="1261242"/>
              <a:ext cx="6668462" cy="36456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12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F374F50-24E3-486E-9F08-EE4270591498}"/>
                </a:ext>
              </a:extLst>
            </p:cNvPr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104050" y="1470013"/>
              <a:ext cx="100429" cy="7650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4B48C37-2D56-438C-A6DC-053AAE452B7E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7122222" y="1309604"/>
              <a:ext cx="66241" cy="646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1005D6C-5AF6-4675-9946-B876DD4EAA2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203350" y="1427576"/>
              <a:ext cx="5841033" cy="1613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5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8DEA273-4209-4B21-BD32-A82D373A3C88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1254583" y="1463007"/>
              <a:ext cx="63037" cy="9051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6" name="Navigation Buttons">
              <a:extLst>
                <a:ext uri="{FF2B5EF4-FFF2-40B4-BE49-F238E27FC236}">
                  <a16:creationId xmlns:a16="http://schemas.microsoft.com/office/drawing/2014/main" id="{AAD31D1F-DDD6-4375-8ACE-5AD184143917}"/>
                </a:ext>
              </a:extLst>
            </p:cNvPr>
            <p:cNvGrpSpPr/>
            <p:nvPr/>
          </p:nvGrpSpPr>
          <p:grpSpPr>
            <a:xfrm>
              <a:off x="680425" y="1449539"/>
              <a:ext cx="431632" cy="117458"/>
              <a:chOff x="680425" y="1449539"/>
              <a:chExt cx="431632" cy="117458"/>
            </a:xfrm>
          </p:grpSpPr>
          <p:sp>
            <p:nvSpPr>
              <p:cNvPr id="117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B276A3B-D65F-40B4-9D17-1A645A39529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80425" y="1467319"/>
                <a:ext cx="102566" cy="8189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9FA8693-8061-459C-B10B-A64D0A87DE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42820" y="1467319"/>
                <a:ext cx="102566" cy="8189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50B4B74-9100-45E3-98A2-C944593E56F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005216" y="1449539"/>
                <a:ext cx="106841" cy="1174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93" name="Panel">
            <a:extLst>
              <a:ext uri="{FF2B5EF4-FFF2-40B4-BE49-F238E27FC236}">
                <a16:creationId xmlns:a16="http://schemas.microsoft.com/office/drawing/2014/main" id="{9E43FA17-215F-4EC3-BFA3-38FA02F5BDBB}"/>
              </a:ext>
            </a:extLst>
          </p:cNvPr>
          <p:cNvSpPr/>
          <p:nvPr/>
        </p:nvSpPr>
        <p:spPr>
          <a:xfrm>
            <a:off x="1259171" y="800129"/>
            <a:ext cx="2608289" cy="5498032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4" name="Profile Picture">
            <a:extLst>
              <a:ext uri="{FF2B5EF4-FFF2-40B4-BE49-F238E27FC236}">
                <a16:creationId xmlns:a16="http://schemas.microsoft.com/office/drawing/2014/main" id="{0B836780-253A-43E7-8060-D78D7F6F77C3}"/>
              </a:ext>
            </a:extLst>
          </p:cNvPr>
          <p:cNvGrpSpPr>
            <a:grpSpLocks noChangeAspect="1"/>
          </p:cNvGrpSpPr>
          <p:nvPr/>
        </p:nvGrpSpPr>
        <p:grpSpPr>
          <a:xfrm>
            <a:off x="2012017" y="1326892"/>
            <a:ext cx="1102598" cy="1102598"/>
            <a:chOff x="5459192" y="1847688"/>
            <a:chExt cx="1371600" cy="1371600"/>
          </a:xfrm>
        </p:grpSpPr>
        <p:sp>
          <p:nvSpPr>
            <p:cNvPr id="195" name="Background">
              <a:extLst>
                <a:ext uri="{FF2B5EF4-FFF2-40B4-BE49-F238E27FC236}">
                  <a16:creationId xmlns:a16="http://schemas.microsoft.com/office/drawing/2014/main" id="{5631BEB9-BB7F-4EF3-9AE2-FBE3824D51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Profile Icon">
              <a:extLst>
                <a:ext uri="{FF2B5EF4-FFF2-40B4-BE49-F238E27FC236}">
                  <a16:creationId xmlns:a16="http://schemas.microsoft.com/office/drawing/2014/main" id="{E7A52EED-EF37-435F-AB5A-AEE887F2F57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748ABDC-E113-4B06-B2F1-E3594A3CDE8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59171" y="3006025"/>
            <a:ext cx="2608289" cy="1422486"/>
            <a:chOff x="438150" y="1261242"/>
            <a:chExt cx="1159644" cy="720897"/>
          </a:xfrm>
          <a:solidFill>
            <a:srgbClr val="FFFFFF"/>
          </a:solidFill>
        </p:grpSpPr>
        <p:sp>
          <p:nvSpPr>
            <p:cNvPr id="198" name="Item">
              <a:extLst>
                <a:ext uri="{FF2B5EF4-FFF2-40B4-BE49-F238E27FC236}">
                  <a16:creationId xmlns:a16="http://schemas.microsoft.com/office/drawing/2014/main" id="{293F7738-B679-4FF2-B682-D097718953DD}"/>
                </a:ext>
              </a:extLst>
            </p:cNvPr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Schedule p2p Class</a:t>
              </a:r>
            </a:p>
          </p:txBody>
        </p:sp>
        <p:sp>
          <p:nvSpPr>
            <p:cNvPr id="199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7DD14FA-D954-46D5-B0E3-DA25FB251677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1528132" y="1368963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Item">
              <a:extLst>
                <a:ext uri="{FF2B5EF4-FFF2-40B4-BE49-F238E27FC236}">
                  <a16:creationId xmlns:a16="http://schemas.microsoft.com/office/drawing/2014/main" id="{96B26F2C-C309-4404-9D00-5DD6B78D99B9}"/>
                </a:ext>
              </a:extLst>
            </p:cNvPr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All Courses</a:t>
              </a:r>
            </a:p>
          </p:txBody>
        </p:sp>
        <p:sp>
          <p:nvSpPr>
            <p:cNvPr id="201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F61D19D-35F5-4599-AFDE-7CD6B5F27FFD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1528132" y="1609262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2" name="Item">
              <a:extLst>
                <a:ext uri="{FF2B5EF4-FFF2-40B4-BE49-F238E27FC236}">
                  <a16:creationId xmlns:a16="http://schemas.microsoft.com/office/drawing/2014/main" id="{5CCA2A3C-6DE8-4132-AAF7-1D455DC025D0}"/>
                </a:ext>
              </a:extLst>
            </p:cNvPr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Upcoming Exams</a:t>
              </a:r>
            </a:p>
          </p:txBody>
        </p:sp>
        <p:sp>
          <p:nvSpPr>
            <p:cNvPr id="203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4C4F1C7-657A-4814-903B-14D6CA5BBC05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6200000">
              <a:off x="1528132" y="1849561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4" name="Select">
            <a:extLst>
              <a:ext uri="{FF2B5EF4-FFF2-40B4-BE49-F238E27FC236}">
                <a16:creationId xmlns:a16="http://schemas.microsoft.com/office/drawing/2014/main" id="{35FF9F14-66D7-4215-9064-D06BBCF5586E}"/>
              </a:ext>
            </a:extLst>
          </p:cNvPr>
          <p:cNvGrpSpPr/>
          <p:nvPr/>
        </p:nvGrpSpPr>
        <p:grpSpPr>
          <a:xfrm>
            <a:off x="5850174" y="2121764"/>
            <a:ext cx="2504700" cy="307726"/>
            <a:chOff x="595686" y="1261242"/>
            <a:chExt cx="2504700" cy="307726"/>
          </a:xfrm>
        </p:grpSpPr>
        <p:sp>
          <p:nvSpPr>
            <p:cNvPr id="205" name="Input">
              <a:extLst>
                <a:ext uri="{FF2B5EF4-FFF2-40B4-BE49-F238E27FC236}">
                  <a16:creationId xmlns:a16="http://schemas.microsoft.com/office/drawing/2014/main" id="{9580D92C-9D5B-4D77-8D42-834671EBB69B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206" name="Arrow Down">
              <a:extLst>
                <a:ext uri="{FF2B5EF4-FFF2-40B4-BE49-F238E27FC236}">
                  <a16:creationId xmlns:a16="http://schemas.microsoft.com/office/drawing/2014/main" id="{CD5FE11C-5131-4078-9EB9-75CCCA931375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4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8ADEA7AD-0973-4A41-B71B-8B4782851A1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850174" y="2778561"/>
            <a:ext cx="2504700" cy="307727"/>
            <a:chOff x="928688" y="1261242"/>
            <a:chExt cx="1035146" cy="241092"/>
          </a:xfrm>
        </p:grpSpPr>
        <p:sp>
          <p:nvSpPr>
            <p:cNvPr id="255" name="Text Box">
              <a:extLst>
                <a:ext uri="{FF2B5EF4-FFF2-40B4-BE49-F238E27FC236}">
                  <a16:creationId xmlns:a16="http://schemas.microsoft.com/office/drawing/2014/main" id="{7CED3984-489F-4994-AEAD-49AADF8CB891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256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41E630A-908D-46A5-A89D-DF955E1AD960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882253" y="1321415"/>
              <a:ext cx="62515" cy="120745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7" name="Textarea">
            <a:extLst>
              <a:ext uri="{FF2B5EF4-FFF2-40B4-BE49-F238E27FC236}">
                <a16:creationId xmlns:a16="http://schemas.microsoft.com/office/drawing/2014/main" id="{D99549C8-02EC-4D3F-8A8E-AF66FDCD5AA3}"/>
              </a:ext>
            </a:extLst>
          </p:cNvPr>
          <p:cNvGrpSpPr/>
          <p:nvPr/>
        </p:nvGrpSpPr>
        <p:grpSpPr>
          <a:xfrm>
            <a:off x="5850174" y="4346183"/>
            <a:ext cx="2504700" cy="1516460"/>
            <a:chOff x="595686" y="1261242"/>
            <a:chExt cx="2504700" cy="866775"/>
          </a:xfrm>
        </p:grpSpPr>
        <p:sp>
          <p:nvSpPr>
            <p:cNvPr id="258" name="Text">
              <a:extLst>
                <a:ext uri="{FF2B5EF4-FFF2-40B4-BE49-F238E27FC236}">
                  <a16:creationId xmlns:a16="http://schemas.microsoft.com/office/drawing/2014/main" id="{8B2BB9D4-5D94-47AC-9F68-392BC776FB52}"/>
                </a:ext>
              </a:extLst>
            </p:cNvPr>
            <p:cNvSpPr/>
            <p:nvPr/>
          </p:nvSpPr>
          <p:spPr>
            <a:xfrm>
              <a:off x="595686" y="1261242"/>
              <a:ext cx="2504700" cy="866775"/>
            </a:xfrm>
            <a:prstGeom prst="roundRect">
              <a:avLst>
                <a:gd name="adj" fmla="val 391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9" name="Resize Handle">
              <a:extLst>
                <a:ext uri="{FF2B5EF4-FFF2-40B4-BE49-F238E27FC236}">
                  <a16:creationId xmlns:a16="http://schemas.microsoft.com/office/drawing/2014/main" id="{3E49A47F-634D-4630-A928-883A246F199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7511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0" name="Dummy Text">
            <a:extLst>
              <a:ext uri="{FF2B5EF4-FFF2-40B4-BE49-F238E27FC236}">
                <a16:creationId xmlns:a16="http://schemas.microsoft.com/office/drawing/2014/main" id="{5ABD1877-1F95-47E1-BE41-21573692846B}"/>
              </a:ext>
            </a:extLst>
          </p:cNvPr>
          <p:cNvGrpSpPr>
            <a:grpSpLocks noChangeAspect="1"/>
          </p:cNvGrpSpPr>
          <p:nvPr/>
        </p:nvGrpSpPr>
        <p:grpSpPr>
          <a:xfrm>
            <a:off x="6048666" y="4503389"/>
            <a:ext cx="1999505" cy="1202048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261" name="Line 1">
              <a:extLst>
                <a:ext uri="{FF2B5EF4-FFF2-40B4-BE49-F238E27FC236}">
                  <a16:creationId xmlns:a16="http://schemas.microsoft.com/office/drawing/2014/main" id="{4A42E4E0-866F-4E0F-898B-18E7334A07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" name="Line 2">
              <a:extLst>
                <a:ext uri="{FF2B5EF4-FFF2-40B4-BE49-F238E27FC236}">
                  <a16:creationId xmlns:a16="http://schemas.microsoft.com/office/drawing/2014/main" id="{0A0F3C28-4CD4-47CB-A190-B4F8C0CDD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3" name="Line 3">
              <a:extLst>
                <a:ext uri="{FF2B5EF4-FFF2-40B4-BE49-F238E27FC236}">
                  <a16:creationId xmlns:a16="http://schemas.microsoft.com/office/drawing/2014/main" id="{D79FC153-4E6A-4B54-AE0F-3E50E03558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4" name="Line 4">
              <a:extLst>
                <a:ext uri="{FF2B5EF4-FFF2-40B4-BE49-F238E27FC236}">
                  <a16:creationId xmlns:a16="http://schemas.microsoft.com/office/drawing/2014/main" id="{785F53C4-879A-4762-BFC7-AE2671D4F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5" name="Line 5">
              <a:extLst>
                <a:ext uri="{FF2B5EF4-FFF2-40B4-BE49-F238E27FC236}">
                  <a16:creationId xmlns:a16="http://schemas.microsoft.com/office/drawing/2014/main" id="{C71789CD-86A8-4442-976A-FBE64FCBEC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6" name="Line 6">
              <a:extLst>
                <a:ext uri="{FF2B5EF4-FFF2-40B4-BE49-F238E27FC236}">
                  <a16:creationId xmlns:a16="http://schemas.microsoft.com/office/drawing/2014/main" id="{3C95DE29-18B0-4FDE-9033-50F7C0C3C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7" name="Line 7">
              <a:extLst>
                <a:ext uri="{FF2B5EF4-FFF2-40B4-BE49-F238E27FC236}">
                  <a16:creationId xmlns:a16="http://schemas.microsoft.com/office/drawing/2014/main" id="{34DF36E3-6D82-41CE-865B-445CFAD8B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Line 8">
              <a:extLst>
                <a:ext uri="{FF2B5EF4-FFF2-40B4-BE49-F238E27FC236}">
                  <a16:creationId xmlns:a16="http://schemas.microsoft.com/office/drawing/2014/main" id="{2726819B-FB77-4394-9116-972845AE6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9" name="Button">
            <a:extLst>
              <a:ext uri="{FF2B5EF4-FFF2-40B4-BE49-F238E27FC236}">
                <a16:creationId xmlns:a16="http://schemas.microsoft.com/office/drawing/2014/main" id="{232C5D0C-D159-4D6F-A5C5-8A86CF04596E}"/>
              </a:ext>
            </a:extLst>
          </p:cNvPr>
          <p:cNvSpPr/>
          <p:nvPr/>
        </p:nvSpPr>
        <p:spPr>
          <a:xfrm>
            <a:off x="9693436" y="5651186"/>
            <a:ext cx="107177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 Class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8890837-7152-4135-8FC3-5EE51E2CD018}"/>
              </a:ext>
            </a:extLst>
          </p:cNvPr>
          <p:cNvSpPr txBox="1"/>
          <p:nvPr/>
        </p:nvSpPr>
        <p:spPr>
          <a:xfrm>
            <a:off x="4152275" y="2121764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Course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F2064547-815E-4646-9014-C670CF308C7E}"/>
              </a:ext>
            </a:extLst>
          </p:cNvPr>
          <p:cNvSpPr txBox="1"/>
          <p:nvPr/>
        </p:nvSpPr>
        <p:spPr>
          <a:xfrm>
            <a:off x="4152275" y="2712596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Date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7B83D28-E243-4F99-8218-63CE87D6E9E4}"/>
              </a:ext>
            </a:extLst>
          </p:cNvPr>
          <p:cNvSpPr txBox="1"/>
          <p:nvPr/>
        </p:nvSpPr>
        <p:spPr>
          <a:xfrm>
            <a:off x="4146875" y="4326833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Reason</a:t>
            </a:r>
          </a:p>
        </p:txBody>
      </p:sp>
      <p:grpSp>
        <p:nvGrpSpPr>
          <p:cNvPr id="287" name="Calendar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6583A3AA-317E-484E-9429-E7361D1B0A6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863518" y="1081265"/>
            <a:ext cx="2093273" cy="2388724"/>
            <a:chOff x="720560" y="3680979"/>
            <a:chExt cx="2093273" cy="2388724"/>
          </a:xfrm>
        </p:grpSpPr>
        <p:sp>
          <p:nvSpPr>
            <p:cNvPr id="288" name="Calendar Date Picker">
              <a:extLst>
                <a:ext uri="{FF2B5EF4-FFF2-40B4-BE49-F238E27FC236}">
                  <a16:creationId xmlns:a16="http://schemas.microsoft.com/office/drawing/2014/main" id="{607D7A7D-F73E-4771-AAA0-987B177028BA}"/>
                </a:ext>
              </a:extLst>
            </p:cNvPr>
            <p:cNvSpPr/>
            <p:nvPr/>
          </p:nvSpPr>
          <p:spPr>
            <a:xfrm>
              <a:off x="721148" y="3680979"/>
              <a:ext cx="2092095" cy="23887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Day">
              <a:extLst>
                <a:ext uri="{FF2B5EF4-FFF2-40B4-BE49-F238E27FC236}">
                  <a16:creationId xmlns:a16="http://schemas.microsoft.com/office/drawing/2014/main" id="{6B300B5A-24BE-4E88-9971-F1ABA18F2A58}"/>
                </a:ext>
              </a:extLst>
            </p:cNvPr>
            <p:cNvSpPr/>
            <p:nvPr/>
          </p:nvSpPr>
          <p:spPr>
            <a:xfrm>
              <a:off x="721149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</a:p>
          </p:txBody>
        </p:sp>
        <p:sp>
          <p:nvSpPr>
            <p:cNvPr id="290" name="Day">
              <a:extLst>
                <a:ext uri="{FF2B5EF4-FFF2-40B4-BE49-F238E27FC236}">
                  <a16:creationId xmlns:a16="http://schemas.microsoft.com/office/drawing/2014/main" id="{43AC119F-486A-40CF-AB71-55F56FBAE615}"/>
                </a:ext>
              </a:extLst>
            </p:cNvPr>
            <p:cNvSpPr/>
            <p:nvPr/>
          </p:nvSpPr>
          <p:spPr>
            <a:xfrm>
              <a:off x="1020188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</a:p>
          </p:txBody>
        </p:sp>
        <p:sp>
          <p:nvSpPr>
            <p:cNvPr id="291" name="Day">
              <a:extLst>
                <a:ext uri="{FF2B5EF4-FFF2-40B4-BE49-F238E27FC236}">
                  <a16:creationId xmlns:a16="http://schemas.microsoft.com/office/drawing/2014/main" id="{A65A9118-19DF-47BC-87C0-690FDDA8AA69}"/>
                </a:ext>
              </a:extLst>
            </p:cNvPr>
            <p:cNvSpPr/>
            <p:nvPr/>
          </p:nvSpPr>
          <p:spPr>
            <a:xfrm>
              <a:off x="1319227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</a:p>
          </p:txBody>
        </p:sp>
        <p:sp>
          <p:nvSpPr>
            <p:cNvPr id="292" name="Day">
              <a:extLst>
                <a:ext uri="{FF2B5EF4-FFF2-40B4-BE49-F238E27FC236}">
                  <a16:creationId xmlns:a16="http://schemas.microsoft.com/office/drawing/2014/main" id="{F394D1D6-B1E7-4E0E-863B-12A28CE85101}"/>
                </a:ext>
              </a:extLst>
            </p:cNvPr>
            <p:cNvSpPr/>
            <p:nvPr/>
          </p:nvSpPr>
          <p:spPr>
            <a:xfrm>
              <a:off x="1618266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</a:p>
          </p:txBody>
        </p:sp>
        <p:sp>
          <p:nvSpPr>
            <p:cNvPr id="293" name="Day">
              <a:extLst>
                <a:ext uri="{FF2B5EF4-FFF2-40B4-BE49-F238E27FC236}">
                  <a16:creationId xmlns:a16="http://schemas.microsoft.com/office/drawing/2014/main" id="{96C6B6E7-9B22-4F27-805F-C4D32D157B5C}"/>
                </a:ext>
              </a:extLst>
            </p:cNvPr>
            <p:cNvSpPr/>
            <p:nvPr/>
          </p:nvSpPr>
          <p:spPr>
            <a:xfrm>
              <a:off x="1917305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</a:p>
          </p:txBody>
        </p:sp>
        <p:sp>
          <p:nvSpPr>
            <p:cNvPr id="294" name="Day">
              <a:extLst>
                <a:ext uri="{FF2B5EF4-FFF2-40B4-BE49-F238E27FC236}">
                  <a16:creationId xmlns:a16="http://schemas.microsoft.com/office/drawing/2014/main" id="{25C5CA67-9A05-455D-87FB-CF253DC2B74A}"/>
                </a:ext>
              </a:extLst>
            </p:cNvPr>
            <p:cNvSpPr/>
            <p:nvPr/>
          </p:nvSpPr>
          <p:spPr>
            <a:xfrm>
              <a:off x="2216344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</a:p>
          </p:txBody>
        </p:sp>
        <p:sp>
          <p:nvSpPr>
            <p:cNvPr id="295" name="Day">
              <a:extLst>
                <a:ext uri="{FF2B5EF4-FFF2-40B4-BE49-F238E27FC236}">
                  <a16:creationId xmlns:a16="http://schemas.microsoft.com/office/drawing/2014/main" id="{60DDDE6A-B86E-44BB-B1FC-864FCA39E109}"/>
                </a:ext>
              </a:extLst>
            </p:cNvPr>
            <p:cNvSpPr/>
            <p:nvPr/>
          </p:nvSpPr>
          <p:spPr>
            <a:xfrm>
              <a:off x="2515383" y="425919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96" name="Day">
              <a:extLst>
                <a:ext uri="{FF2B5EF4-FFF2-40B4-BE49-F238E27FC236}">
                  <a16:creationId xmlns:a16="http://schemas.microsoft.com/office/drawing/2014/main" id="{4FD08590-C035-42CA-A020-5C315FB85861}"/>
                </a:ext>
              </a:extLst>
            </p:cNvPr>
            <p:cNvSpPr/>
            <p:nvPr/>
          </p:nvSpPr>
          <p:spPr>
            <a:xfrm>
              <a:off x="721149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97" name="Day">
              <a:extLst>
                <a:ext uri="{FF2B5EF4-FFF2-40B4-BE49-F238E27FC236}">
                  <a16:creationId xmlns:a16="http://schemas.microsoft.com/office/drawing/2014/main" id="{EF11733E-02E9-448F-8FA7-332A1F82C8FE}"/>
                </a:ext>
              </a:extLst>
            </p:cNvPr>
            <p:cNvSpPr/>
            <p:nvPr/>
          </p:nvSpPr>
          <p:spPr>
            <a:xfrm>
              <a:off x="1020188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98" name="Day">
              <a:extLst>
                <a:ext uri="{FF2B5EF4-FFF2-40B4-BE49-F238E27FC236}">
                  <a16:creationId xmlns:a16="http://schemas.microsoft.com/office/drawing/2014/main" id="{65079A88-1A50-46AA-A81F-8D6E60520958}"/>
                </a:ext>
              </a:extLst>
            </p:cNvPr>
            <p:cNvSpPr/>
            <p:nvPr/>
          </p:nvSpPr>
          <p:spPr>
            <a:xfrm>
              <a:off x="1319227" y="4560943"/>
              <a:ext cx="298450" cy="301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99" name="Day">
              <a:extLst>
                <a:ext uri="{FF2B5EF4-FFF2-40B4-BE49-F238E27FC236}">
                  <a16:creationId xmlns:a16="http://schemas.microsoft.com/office/drawing/2014/main" id="{497A195E-EF4C-4E50-9572-D23F919156BD}"/>
                </a:ext>
              </a:extLst>
            </p:cNvPr>
            <p:cNvSpPr/>
            <p:nvPr/>
          </p:nvSpPr>
          <p:spPr>
            <a:xfrm>
              <a:off x="1618266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00" name="Day">
              <a:extLst>
                <a:ext uri="{FF2B5EF4-FFF2-40B4-BE49-F238E27FC236}">
                  <a16:creationId xmlns:a16="http://schemas.microsoft.com/office/drawing/2014/main" id="{9BD17745-5DED-4D95-A8D9-2EC51E148B08}"/>
                </a:ext>
              </a:extLst>
            </p:cNvPr>
            <p:cNvSpPr/>
            <p:nvPr/>
          </p:nvSpPr>
          <p:spPr>
            <a:xfrm>
              <a:off x="1917305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301" name="Day">
              <a:extLst>
                <a:ext uri="{FF2B5EF4-FFF2-40B4-BE49-F238E27FC236}">
                  <a16:creationId xmlns:a16="http://schemas.microsoft.com/office/drawing/2014/main" id="{57B5B2D9-C120-4097-BFB4-DDA1A9202142}"/>
                </a:ext>
              </a:extLst>
            </p:cNvPr>
            <p:cNvSpPr/>
            <p:nvPr/>
          </p:nvSpPr>
          <p:spPr>
            <a:xfrm>
              <a:off x="2216344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</a:p>
          </p:txBody>
        </p:sp>
        <p:sp>
          <p:nvSpPr>
            <p:cNvPr id="302" name="Day">
              <a:extLst>
                <a:ext uri="{FF2B5EF4-FFF2-40B4-BE49-F238E27FC236}">
                  <a16:creationId xmlns:a16="http://schemas.microsoft.com/office/drawing/2014/main" id="{478A8C6C-5AD7-4DA7-86E9-D89DF2ABC986}"/>
                </a:ext>
              </a:extLst>
            </p:cNvPr>
            <p:cNvSpPr/>
            <p:nvPr/>
          </p:nvSpPr>
          <p:spPr>
            <a:xfrm>
              <a:off x="2515383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</a:p>
          </p:txBody>
        </p:sp>
        <p:sp>
          <p:nvSpPr>
            <p:cNvPr id="303" name="Day">
              <a:extLst>
                <a:ext uri="{FF2B5EF4-FFF2-40B4-BE49-F238E27FC236}">
                  <a16:creationId xmlns:a16="http://schemas.microsoft.com/office/drawing/2014/main" id="{8B6F69C4-298D-434E-88B9-1DB06F609165}"/>
                </a:ext>
              </a:extLst>
            </p:cNvPr>
            <p:cNvSpPr/>
            <p:nvPr/>
          </p:nvSpPr>
          <p:spPr>
            <a:xfrm>
              <a:off x="721149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</a:p>
          </p:txBody>
        </p:sp>
        <p:sp>
          <p:nvSpPr>
            <p:cNvPr id="304" name="Day">
              <a:extLst>
                <a:ext uri="{FF2B5EF4-FFF2-40B4-BE49-F238E27FC236}">
                  <a16:creationId xmlns:a16="http://schemas.microsoft.com/office/drawing/2014/main" id="{EC0634B1-8DB3-4C80-BB52-3DA1FDEEA13A}"/>
                </a:ext>
              </a:extLst>
            </p:cNvPr>
            <p:cNvSpPr/>
            <p:nvPr/>
          </p:nvSpPr>
          <p:spPr>
            <a:xfrm>
              <a:off x="1020188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305" name="Day">
              <a:extLst>
                <a:ext uri="{FF2B5EF4-FFF2-40B4-BE49-F238E27FC236}">
                  <a16:creationId xmlns:a16="http://schemas.microsoft.com/office/drawing/2014/main" id="{5B7B7069-A96D-41B3-B791-DB0239980702}"/>
                </a:ext>
              </a:extLst>
            </p:cNvPr>
            <p:cNvSpPr/>
            <p:nvPr/>
          </p:nvSpPr>
          <p:spPr>
            <a:xfrm>
              <a:off x="1319227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11</a:t>
              </a:r>
            </a:p>
          </p:txBody>
        </p:sp>
        <p:sp>
          <p:nvSpPr>
            <p:cNvPr id="306" name="Day">
              <a:extLst>
                <a:ext uri="{FF2B5EF4-FFF2-40B4-BE49-F238E27FC236}">
                  <a16:creationId xmlns:a16="http://schemas.microsoft.com/office/drawing/2014/main" id="{0A93484C-A10C-40C0-AAEF-D306D93EC8C2}"/>
                </a:ext>
              </a:extLst>
            </p:cNvPr>
            <p:cNvSpPr/>
            <p:nvPr/>
          </p:nvSpPr>
          <p:spPr>
            <a:xfrm>
              <a:off x="1618266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</a:p>
          </p:txBody>
        </p:sp>
        <p:sp>
          <p:nvSpPr>
            <p:cNvPr id="307" name="Day">
              <a:extLst>
                <a:ext uri="{FF2B5EF4-FFF2-40B4-BE49-F238E27FC236}">
                  <a16:creationId xmlns:a16="http://schemas.microsoft.com/office/drawing/2014/main" id="{9955D786-F3EA-44C9-BA92-68C28CD19018}"/>
                </a:ext>
              </a:extLst>
            </p:cNvPr>
            <p:cNvSpPr/>
            <p:nvPr/>
          </p:nvSpPr>
          <p:spPr>
            <a:xfrm>
              <a:off x="1917305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13</a:t>
              </a:r>
            </a:p>
          </p:txBody>
        </p:sp>
        <p:sp>
          <p:nvSpPr>
            <p:cNvPr id="308" name="Day">
              <a:extLst>
                <a:ext uri="{FF2B5EF4-FFF2-40B4-BE49-F238E27FC236}">
                  <a16:creationId xmlns:a16="http://schemas.microsoft.com/office/drawing/2014/main" id="{4142D1CB-4863-404B-B76A-A472F993970C}"/>
                </a:ext>
              </a:extLst>
            </p:cNvPr>
            <p:cNvSpPr/>
            <p:nvPr/>
          </p:nvSpPr>
          <p:spPr>
            <a:xfrm>
              <a:off x="2216344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</a:p>
          </p:txBody>
        </p:sp>
        <p:sp>
          <p:nvSpPr>
            <p:cNvPr id="309" name="Day">
              <a:extLst>
                <a:ext uri="{FF2B5EF4-FFF2-40B4-BE49-F238E27FC236}">
                  <a16:creationId xmlns:a16="http://schemas.microsoft.com/office/drawing/2014/main" id="{84FC18AC-8B2F-4FFA-BC4B-7EC2B460944E}"/>
                </a:ext>
              </a:extLst>
            </p:cNvPr>
            <p:cNvSpPr/>
            <p:nvPr/>
          </p:nvSpPr>
          <p:spPr>
            <a:xfrm>
              <a:off x="2515383" y="4862695"/>
              <a:ext cx="298450" cy="301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15</a:t>
              </a:r>
            </a:p>
          </p:txBody>
        </p:sp>
        <p:sp>
          <p:nvSpPr>
            <p:cNvPr id="310" name="Day">
              <a:extLst>
                <a:ext uri="{FF2B5EF4-FFF2-40B4-BE49-F238E27FC236}">
                  <a16:creationId xmlns:a16="http://schemas.microsoft.com/office/drawing/2014/main" id="{3BD5F1D2-5CB0-46A0-A6AF-86FDF8041325}"/>
                </a:ext>
              </a:extLst>
            </p:cNvPr>
            <p:cNvSpPr/>
            <p:nvPr/>
          </p:nvSpPr>
          <p:spPr>
            <a:xfrm>
              <a:off x="721149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311" name="Day">
              <a:extLst>
                <a:ext uri="{FF2B5EF4-FFF2-40B4-BE49-F238E27FC236}">
                  <a16:creationId xmlns:a16="http://schemas.microsoft.com/office/drawing/2014/main" id="{8A2D9074-C65E-4807-A877-C61D6CCCD77A}"/>
                </a:ext>
              </a:extLst>
            </p:cNvPr>
            <p:cNvSpPr/>
            <p:nvPr/>
          </p:nvSpPr>
          <p:spPr>
            <a:xfrm>
              <a:off x="1020188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17</a:t>
              </a:r>
            </a:p>
          </p:txBody>
        </p:sp>
        <p:sp>
          <p:nvSpPr>
            <p:cNvPr id="312" name="Day">
              <a:extLst>
                <a:ext uri="{FF2B5EF4-FFF2-40B4-BE49-F238E27FC236}">
                  <a16:creationId xmlns:a16="http://schemas.microsoft.com/office/drawing/2014/main" id="{B65F1D6E-8CF4-4396-8E8C-FF3A65DF4454}"/>
                </a:ext>
              </a:extLst>
            </p:cNvPr>
            <p:cNvSpPr/>
            <p:nvPr/>
          </p:nvSpPr>
          <p:spPr>
            <a:xfrm>
              <a:off x="1319227" y="5164447"/>
              <a:ext cx="298450" cy="301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313" name="Day">
              <a:extLst>
                <a:ext uri="{FF2B5EF4-FFF2-40B4-BE49-F238E27FC236}">
                  <a16:creationId xmlns:a16="http://schemas.microsoft.com/office/drawing/2014/main" id="{A3C618A1-998A-475B-8275-BE286C142725}"/>
                </a:ext>
              </a:extLst>
            </p:cNvPr>
            <p:cNvSpPr/>
            <p:nvPr/>
          </p:nvSpPr>
          <p:spPr>
            <a:xfrm>
              <a:off x="1618266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</a:p>
          </p:txBody>
        </p:sp>
        <p:sp>
          <p:nvSpPr>
            <p:cNvPr id="314" name="Day">
              <a:extLst>
                <a:ext uri="{FF2B5EF4-FFF2-40B4-BE49-F238E27FC236}">
                  <a16:creationId xmlns:a16="http://schemas.microsoft.com/office/drawing/2014/main" id="{1D1CF445-611F-4E08-8B91-F2FB63F9735C}"/>
                </a:ext>
              </a:extLst>
            </p:cNvPr>
            <p:cNvSpPr/>
            <p:nvPr/>
          </p:nvSpPr>
          <p:spPr>
            <a:xfrm>
              <a:off x="1917305" y="5164447"/>
              <a:ext cx="298450" cy="301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</a:p>
          </p:txBody>
        </p:sp>
        <p:sp>
          <p:nvSpPr>
            <p:cNvPr id="315" name="Day">
              <a:extLst>
                <a:ext uri="{FF2B5EF4-FFF2-40B4-BE49-F238E27FC236}">
                  <a16:creationId xmlns:a16="http://schemas.microsoft.com/office/drawing/2014/main" id="{714D0FE7-F7CF-4EB6-B41A-F923F11F5669}"/>
                </a:ext>
              </a:extLst>
            </p:cNvPr>
            <p:cNvSpPr/>
            <p:nvPr/>
          </p:nvSpPr>
          <p:spPr>
            <a:xfrm>
              <a:off x="2216344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21</a:t>
              </a:r>
            </a:p>
          </p:txBody>
        </p:sp>
        <p:sp>
          <p:nvSpPr>
            <p:cNvPr id="316" name="Day">
              <a:extLst>
                <a:ext uri="{FF2B5EF4-FFF2-40B4-BE49-F238E27FC236}">
                  <a16:creationId xmlns:a16="http://schemas.microsoft.com/office/drawing/2014/main" id="{E06F7888-A643-48F8-BCBE-BD208FB19AE5}"/>
                </a:ext>
              </a:extLst>
            </p:cNvPr>
            <p:cNvSpPr/>
            <p:nvPr/>
          </p:nvSpPr>
          <p:spPr>
            <a:xfrm>
              <a:off x="2515383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22</a:t>
              </a:r>
            </a:p>
          </p:txBody>
        </p:sp>
        <p:sp>
          <p:nvSpPr>
            <p:cNvPr id="317" name="Day">
              <a:extLst>
                <a:ext uri="{FF2B5EF4-FFF2-40B4-BE49-F238E27FC236}">
                  <a16:creationId xmlns:a16="http://schemas.microsoft.com/office/drawing/2014/main" id="{381AB07D-DD93-43E4-BFCA-ECB11E92F0FC}"/>
                </a:ext>
              </a:extLst>
            </p:cNvPr>
            <p:cNvSpPr/>
            <p:nvPr/>
          </p:nvSpPr>
          <p:spPr>
            <a:xfrm>
              <a:off x="721149" y="5466199"/>
              <a:ext cx="298450" cy="301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23</a:t>
              </a:r>
            </a:p>
          </p:txBody>
        </p:sp>
        <p:sp>
          <p:nvSpPr>
            <p:cNvPr id="318" name="Day">
              <a:extLst>
                <a:ext uri="{FF2B5EF4-FFF2-40B4-BE49-F238E27FC236}">
                  <a16:creationId xmlns:a16="http://schemas.microsoft.com/office/drawing/2014/main" id="{569B655A-56F3-47C9-BF41-748B8E251225}"/>
                </a:ext>
              </a:extLst>
            </p:cNvPr>
            <p:cNvSpPr/>
            <p:nvPr/>
          </p:nvSpPr>
          <p:spPr>
            <a:xfrm>
              <a:off x="1020188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24</a:t>
              </a:r>
            </a:p>
          </p:txBody>
        </p:sp>
        <p:sp>
          <p:nvSpPr>
            <p:cNvPr id="319" name="Day">
              <a:extLst>
                <a:ext uri="{FF2B5EF4-FFF2-40B4-BE49-F238E27FC236}">
                  <a16:creationId xmlns:a16="http://schemas.microsoft.com/office/drawing/2014/main" id="{A3D0D0E4-1275-4375-AE0D-934C84B2030C}"/>
                </a:ext>
              </a:extLst>
            </p:cNvPr>
            <p:cNvSpPr/>
            <p:nvPr/>
          </p:nvSpPr>
          <p:spPr>
            <a:xfrm>
              <a:off x="1319227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25</a:t>
              </a:r>
            </a:p>
          </p:txBody>
        </p:sp>
        <p:sp>
          <p:nvSpPr>
            <p:cNvPr id="320" name="Day">
              <a:extLst>
                <a:ext uri="{FF2B5EF4-FFF2-40B4-BE49-F238E27FC236}">
                  <a16:creationId xmlns:a16="http://schemas.microsoft.com/office/drawing/2014/main" id="{944E87C0-9CB5-46F6-8C9D-7FD31F9D1BC6}"/>
                </a:ext>
              </a:extLst>
            </p:cNvPr>
            <p:cNvSpPr/>
            <p:nvPr/>
          </p:nvSpPr>
          <p:spPr>
            <a:xfrm>
              <a:off x="1618266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</a:p>
          </p:txBody>
        </p:sp>
        <p:sp>
          <p:nvSpPr>
            <p:cNvPr id="321" name="Day">
              <a:extLst>
                <a:ext uri="{FF2B5EF4-FFF2-40B4-BE49-F238E27FC236}">
                  <a16:creationId xmlns:a16="http://schemas.microsoft.com/office/drawing/2014/main" id="{A945453C-830B-4B56-88EF-42514EDE71FD}"/>
                </a:ext>
              </a:extLst>
            </p:cNvPr>
            <p:cNvSpPr/>
            <p:nvPr/>
          </p:nvSpPr>
          <p:spPr>
            <a:xfrm>
              <a:off x="1917305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</a:p>
          </p:txBody>
        </p:sp>
        <p:sp>
          <p:nvSpPr>
            <p:cNvPr id="322" name="Day">
              <a:extLst>
                <a:ext uri="{FF2B5EF4-FFF2-40B4-BE49-F238E27FC236}">
                  <a16:creationId xmlns:a16="http://schemas.microsoft.com/office/drawing/2014/main" id="{89A2CA62-8EB0-4AA6-8EB3-4D3D0224E82A}"/>
                </a:ext>
              </a:extLst>
            </p:cNvPr>
            <p:cNvSpPr/>
            <p:nvPr/>
          </p:nvSpPr>
          <p:spPr>
            <a:xfrm>
              <a:off x="2216344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</a:p>
          </p:txBody>
        </p:sp>
        <p:sp>
          <p:nvSpPr>
            <p:cNvPr id="323" name="Day">
              <a:extLst>
                <a:ext uri="{FF2B5EF4-FFF2-40B4-BE49-F238E27FC236}">
                  <a16:creationId xmlns:a16="http://schemas.microsoft.com/office/drawing/2014/main" id="{EB741292-2649-452B-8F47-2C123B9547D8}"/>
                </a:ext>
              </a:extLst>
            </p:cNvPr>
            <p:cNvSpPr/>
            <p:nvPr/>
          </p:nvSpPr>
          <p:spPr>
            <a:xfrm>
              <a:off x="2515383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</a:p>
          </p:txBody>
        </p:sp>
        <p:sp>
          <p:nvSpPr>
            <p:cNvPr id="324" name="Day">
              <a:extLst>
                <a:ext uri="{FF2B5EF4-FFF2-40B4-BE49-F238E27FC236}">
                  <a16:creationId xmlns:a16="http://schemas.microsoft.com/office/drawing/2014/main" id="{2FFCA579-7821-4431-AF92-6F19FF36001F}"/>
                </a:ext>
              </a:extLst>
            </p:cNvPr>
            <p:cNvSpPr/>
            <p:nvPr/>
          </p:nvSpPr>
          <p:spPr>
            <a:xfrm>
              <a:off x="721149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</a:p>
          </p:txBody>
        </p:sp>
        <p:sp>
          <p:nvSpPr>
            <p:cNvPr id="325" name="Day">
              <a:extLst>
                <a:ext uri="{FF2B5EF4-FFF2-40B4-BE49-F238E27FC236}">
                  <a16:creationId xmlns:a16="http://schemas.microsoft.com/office/drawing/2014/main" id="{6F86EC71-48CD-4A90-82F9-54A4F708BD2E}"/>
                </a:ext>
              </a:extLst>
            </p:cNvPr>
            <p:cNvSpPr/>
            <p:nvPr/>
          </p:nvSpPr>
          <p:spPr>
            <a:xfrm>
              <a:off x="1020188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</a:p>
          </p:txBody>
        </p:sp>
        <p:sp>
          <p:nvSpPr>
            <p:cNvPr id="326" name="Day">
              <a:extLst>
                <a:ext uri="{FF2B5EF4-FFF2-40B4-BE49-F238E27FC236}">
                  <a16:creationId xmlns:a16="http://schemas.microsoft.com/office/drawing/2014/main" id="{ACF6946B-0011-4664-90F1-A1423C0DB9FF}"/>
                </a:ext>
              </a:extLst>
            </p:cNvPr>
            <p:cNvSpPr/>
            <p:nvPr/>
          </p:nvSpPr>
          <p:spPr>
            <a:xfrm>
              <a:off x="1319227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27" name="Day">
              <a:extLst>
                <a:ext uri="{FF2B5EF4-FFF2-40B4-BE49-F238E27FC236}">
                  <a16:creationId xmlns:a16="http://schemas.microsoft.com/office/drawing/2014/main" id="{932F426F-5091-4CBC-894C-8CA46F008224}"/>
                </a:ext>
              </a:extLst>
            </p:cNvPr>
            <p:cNvSpPr/>
            <p:nvPr/>
          </p:nvSpPr>
          <p:spPr>
            <a:xfrm>
              <a:off x="1618266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328" name="Day">
              <a:extLst>
                <a:ext uri="{FF2B5EF4-FFF2-40B4-BE49-F238E27FC236}">
                  <a16:creationId xmlns:a16="http://schemas.microsoft.com/office/drawing/2014/main" id="{9186E3A4-387B-4EC7-A1D5-464FFA3B4E58}"/>
                </a:ext>
              </a:extLst>
            </p:cNvPr>
            <p:cNvSpPr/>
            <p:nvPr/>
          </p:nvSpPr>
          <p:spPr>
            <a:xfrm>
              <a:off x="1917305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329" name="Day">
              <a:extLst>
                <a:ext uri="{FF2B5EF4-FFF2-40B4-BE49-F238E27FC236}">
                  <a16:creationId xmlns:a16="http://schemas.microsoft.com/office/drawing/2014/main" id="{CB1147AF-DF5F-48B0-A554-C97226670BF4}"/>
                </a:ext>
              </a:extLst>
            </p:cNvPr>
            <p:cNvSpPr/>
            <p:nvPr/>
          </p:nvSpPr>
          <p:spPr>
            <a:xfrm>
              <a:off x="2216344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330" name="Day">
              <a:extLst>
                <a:ext uri="{FF2B5EF4-FFF2-40B4-BE49-F238E27FC236}">
                  <a16:creationId xmlns:a16="http://schemas.microsoft.com/office/drawing/2014/main" id="{85981564-9272-4C0F-A8CC-2DB6B30D03F6}"/>
                </a:ext>
              </a:extLst>
            </p:cNvPr>
            <p:cNvSpPr/>
            <p:nvPr/>
          </p:nvSpPr>
          <p:spPr>
            <a:xfrm>
              <a:off x="2515383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31" name="Day">
              <a:extLst>
                <a:ext uri="{FF2B5EF4-FFF2-40B4-BE49-F238E27FC236}">
                  <a16:creationId xmlns:a16="http://schemas.microsoft.com/office/drawing/2014/main" id="{39A73376-EDAB-491A-8CEC-AEF874F9952A}"/>
                </a:ext>
              </a:extLst>
            </p:cNvPr>
            <p:cNvSpPr/>
            <p:nvPr/>
          </p:nvSpPr>
          <p:spPr>
            <a:xfrm>
              <a:off x="720560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</a:t>
              </a:r>
            </a:p>
          </p:txBody>
        </p:sp>
        <p:sp>
          <p:nvSpPr>
            <p:cNvPr id="332" name="Day">
              <a:extLst>
                <a:ext uri="{FF2B5EF4-FFF2-40B4-BE49-F238E27FC236}">
                  <a16:creationId xmlns:a16="http://schemas.microsoft.com/office/drawing/2014/main" id="{07B692C0-D96A-4D5E-8FC2-585E429A1DA3}"/>
                </a:ext>
              </a:extLst>
            </p:cNvPr>
            <p:cNvSpPr/>
            <p:nvPr/>
          </p:nvSpPr>
          <p:spPr>
            <a:xfrm>
              <a:off x="1019599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</a:t>
              </a:r>
            </a:p>
          </p:txBody>
        </p:sp>
        <p:sp>
          <p:nvSpPr>
            <p:cNvPr id="333" name="Day">
              <a:extLst>
                <a:ext uri="{FF2B5EF4-FFF2-40B4-BE49-F238E27FC236}">
                  <a16:creationId xmlns:a16="http://schemas.microsoft.com/office/drawing/2014/main" id="{30D1DAB3-A41B-4E7C-B2D5-12EA8775D418}"/>
                </a:ext>
              </a:extLst>
            </p:cNvPr>
            <p:cNvSpPr/>
            <p:nvPr/>
          </p:nvSpPr>
          <p:spPr>
            <a:xfrm>
              <a:off x="1318638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</a:t>
              </a:r>
            </a:p>
          </p:txBody>
        </p:sp>
        <p:sp>
          <p:nvSpPr>
            <p:cNvPr id="334" name="Day">
              <a:extLst>
                <a:ext uri="{FF2B5EF4-FFF2-40B4-BE49-F238E27FC236}">
                  <a16:creationId xmlns:a16="http://schemas.microsoft.com/office/drawing/2014/main" id="{B36153E1-ACF1-4EC0-A554-F63264F83A3A}"/>
                </a:ext>
              </a:extLst>
            </p:cNvPr>
            <p:cNvSpPr/>
            <p:nvPr/>
          </p:nvSpPr>
          <p:spPr>
            <a:xfrm>
              <a:off x="1617677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</a:t>
              </a:r>
            </a:p>
          </p:txBody>
        </p:sp>
        <p:sp>
          <p:nvSpPr>
            <p:cNvPr id="335" name="Day">
              <a:extLst>
                <a:ext uri="{FF2B5EF4-FFF2-40B4-BE49-F238E27FC236}">
                  <a16:creationId xmlns:a16="http://schemas.microsoft.com/office/drawing/2014/main" id="{CA7EE852-357D-4937-AC8B-D230082BFC44}"/>
                </a:ext>
              </a:extLst>
            </p:cNvPr>
            <p:cNvSpPr/>
            <p:nvPr/>
          </p:nvSpPr>
          <p:spPr>
            <a:xfrm>
              <a:off x="1916716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</a:t>
              </a:r>
            </a:p>
          </p:txBody>
        </p:sp>
        <p:sp>
          <p:nvSpPr>
            <p:cNvPr id="336" name="Day">
              <a:extLst>
                <a:ext uri="{FF2B5EF4-FFF2-40B4-BE49-F238E27FC236}">
                  <a16:creationId xmlns:a16="http://schemas.microsoft.com/office/drawing/2014/main" id="{A825C667-C57A-4D11-B164-F0A7226A7A64}"/>
                </a:ext>
              </a:extLst>
            </p:cNvPr>
            <p:cNvSpPr/>
            <p:nvPr/>
          </p:nvSpPr>
          <p:spPr>
            <a:xfrm>
              <a:off x="2215755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</a:t>
              </a:r>
            </a:p>
          </p:txBody>
        </p:sp>
        <p:sp>
          <p:nvSpPr>
            <p:cNvPr id="337" name="Day">
              <a:extLst>
                <a:ext uri="{FF2B5EF4-FFF2-40B4-BE49-F238E27FC236}">
                  <a16:creationId xmlns:a16="http://schemas.microsoft.com/office/drawing/2014/main" id="{9D9293A3-A5F5-40A8-A7C8-46B52917484A}"/>
                </a:ext>
              </a:extLst>
            </p:cNvPr>
            <p:cNvSpPr/>
            <p:nvPr/>
          </p:nvSpPr>
          <p:spPr>
            <a:xfrm>
              <a:off x="2514794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</a:t>
              </a:r>
            </a:p>
          </p:txBody>
        </p:sp>
        <p:sp>
          <p:nvSpPr>
            <p:cNvPr id="338" name="Month">
              <a:extLst>
                <a:ext uri="{FF2B5EF4-FFF2-40B4-BE49-F238E27FC236}">
                  <a16:creationId xmlns:a16="http://schemas.microsoft.com/office/drawing/2014/main" id="{29C297E7-EBE9-4C9C-A3FC-9C3649A74652}"/>
                </a:ext>
              </a:extLst>
            </p:cNvPr>
            <p:cNvSpPr txBox="1"/>
            <p:nvPr/>
          </p:nvSpPr>
          <p:spPr>
            <a:xfrm>
              <a:off x="807619" y="3757772"/>
              <a:ext cx="804707" cy="1731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25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August 2015</a:t>
              </a:r>
            </a:p>
          </p:txBody>
        </p:sp>
        <p:sp>
          <p:nvSpPr>
            <p:cNvPr id="339" name="Arrow Up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093B2E8E-33F2-4C3D-809E-915FC43D6D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93938" y="3787775"/>
              <a:ext cx="144463" cy="79375"/>
            </a:xfrm>
            <a:custGeom>
              <a:avLst/>
              <a:gdLst>
                <a:gd name="T0" fmla="*/ 46 w 91"/>
                <a:gd name="T1" fmla="*/ 0 h 50"/>
                <a:gd name="T2" fmla="*/ 0 w 91"/>
                <a:gd name="T3" fmla="*/ 47 h 50"/>
                <a:gd name="T4" fmla="*/ 3 w 91"/>
                <a:gd name="T5" fmla="*/ 50 h 50"/>
                <a:gd name="T6" fmla="*/ 46 w 91"/>
                <a:gd name="T7" fmla="*/ 7 h 50"/>
                <a:gd name="T8" fmla="*/ 88 w 91"/>
                <a:gd name="T9" fmla="*/ 49 h 50"/>
                <a:gd name="T10" fmla="*/ 91 w 91"/>
                <a:gd name="T11" fmla="*/ 45 h 50"/>
                <a:gd name="T12" fmla="*/ 46 w 91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6" y="0"/>
                  </a:moveTo>
                  <a:lnTo>
                    <a:pt x="0" y="47"/>
                  </a:lnTo>
                  <a:lnTo>
                    <a:pt x="3" y="50"/>
                  </a:lnTo>
                  <a:lnTo>
                    <a:pt x="46" y="7"/>
                  </a:lnTo>
                  <a:lnTo>
                    <a:pt x="88" y="49"/>
                  </a:lnTo>
                  <a:lnTo>
                    <a:pt x="91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0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7F000C10-0B63-4048-92FA-F660077A0A6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01913" y="3787775"/>
              <a:ext cx="144463" cy="79375"/>
            </a:xfrm>
            <a:custGeom>
              <a:avLst/>
              <a:gdLst>
                <a:gd name="T0" fmla="*/ 45 w 91"/>
                <a:gd name="T1" fmla="*/ 50 h 50"/>
                <a:gd name="T2" fmla="*/ 91 w 91"/>
                <a:gd name="T3" fmla="*/ 3 h 50"/>
                <a:gd name="T4" fmla="*/ 88 w 91"/>
                <a:gd name="T5" fmla="*/ 0 h 50"/>
                <a:gd name="T6" fmla="*/ 45 w 91"/>
                <a:gd name="T7" fmla="*/ 44 h 50"/>
                <a:gd name="T8" fmla="*/ 3 w 91"/>
                <a:gd name="T9" fmla="*/ 2 h 50"/>
                <a:gd name="T10" fmla="*/ 0 w 91"/>
                <a:gd name="T11" fmla="*/ 5 h 50"/>
                <a:gd name="T12" fmla="*/ 45 w 91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5" y="50"/>
                  </a:moveTo>
                  <a:lnTo>
                    <a:pt x="91" y="3"/>
                  </a:lnTo>
                  <a:lnTo>
                    <a:pt x="88" y="0"/>
                  </a:lnTo>
                  <a:lnTo>
                    <a:pt x="45" y="44"/>
                  </a:lnTo>
                  <a:lnTo>
                    <a:pt x="3" y="2"/>
                  </a:lnTo>
                  <a:lnTo>
                    <a:pt x="0" y="5"/>
                  </a:lnTo>
                  <a:lnTo>
                    <a:pt x="4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2AEF325B-AFF2-4524-A74F-15DD459C4CF9}"/>
              </a:ext>
            </a:extLst>
          </p:cNvPr>
          <p:cNvSpPr txBox="1"/>
          <p:nvPr/>
        </p:nvSpPr>
        <p:spPr>
          <a:xfrm>
            <a:off x="8821881" y="3501531"/>
            <a:ext cx="223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* Highlighted Days are already Scheduled</a:t>
            </a:r>
          </a:p>
        </p:txBody>
      </p:sp>
      <p:grpSp>
        <p:nvGrpSpPr>
          <p:cNvPr id="342" name="Time Picker">
            <a:extLst>
              <a:ext uri="{FF2B5EF4-FFF2-40B4-BE49-F238E27FC236}">
                <a16:creationId xmlns:a16="http://schemas.microsoft.com/office/drawing/2014/main" id="{E0EFA811-8C59-4F78-B2CB-BD2DF1DC9BE1}"/>
              </a:ext>
            </a:extLst>
          </p:cNvPr>
          <p:cNvGrpSpPr/>
          <p:nvPr/>
        </p:nvGrpSpPr>
        <p:grpSpPr>
          <a:xfrm>
            <a:off x="5850174" y="3423341"/>
            <a:ext cx="2504699" cy="722483"/>
            <a:chOff x="595687" y="1261242"/>
            <a:chExt cx="1481590" cy="714095"/>
          </a:xfrm>
          <a:solidFill>
            <a:srgbClr val="FFFFFF"/>
          </a:solidFill>
        </p:grpSpPr>
        <p:sp>
          <p:nvSpPr>
            <p:cNvPr id="343" name="Box">
              <a:extLst>
                <a:ext uri="{FF2B5EF4-FFF2-40B4-BE49-F238E27FC236}">
                  <a16:creationId xmlns:a16="http://schemas.microsoft.com/office/drawing/2014/main" id="{F54724D6-470D-4081-89DA-2914A44FC583}"/>
                </a:ext>
              </a:extLst>
            </p:cNvPr>
            <p:cNvSpPr/>
            <p:nvPr/>
          </p:nvSpPr>
          <p:spPr>
            <a:xfrm>
              <a:off x="595687" y="1261242"/>
              <a:ext cx="1481590" cy="71409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Hour">
              <a:extLst>
                <a:ext uri="{FF2B5EF4-FFF2-40B4-BE49-F238E27FC236}">
                  <a16:creationId xmlns:a16="http://schemas.microsoft.com/office/drawing/2014/main" id="{B8A2AD99-DF40-47E1-8CE9-67A15A90C027}"/>
                </a:ext>
              </a:extLst>
            </p:cNvPr>
            <p:cNvSpPr/>
            <p:nvPr/>
          </p:nvSpPr>
          <p:spPr>
            <a:xfrm>
              <a:off x="68122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345" name="Minute">
              <a:extLst>
                <a:ext uri="{FF2B5EF4-FFF2-40B4-BE49-F238E27FC236}">
                  <a16:creationId xmlns:a16="http://schemas.microsoft.com/office/drawing/2014/main" id="{48C0A541-0800-4056-9A87-A66CB2385244}"/>
                </a:ext>
              </a:extLst>
            </p:cNvPr>
            <p:cNvSpPr/>
            <p:nvPr/>
          </p:nvSpPr>
          <p:spPr>
            <a:xfrm>
              <a:off x="118285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45</a:t>
              </a:r>
            </a:p>
          </p:txBody>
        </p:sp>
        <p:sp>
          <p:nvSpPr>
            <p:cNvPr id="346" name="AM/PM">
              <a:extLst>
                <a:ext uri="{FF2B5EF4-FFF2-40B4-BE49-F238E27FC236}">
                  <a16:creationId xmlns:a16="http://schemas.microsoft.com/office/drawing/2014/main" id="{1A653700-5BA0-45E5-8161-836DA1363069}"/>
                </a:ext>
              </a:extLst>
            </p:cNvPr>
            <p:cNvSpPr/>
            <p:nvPr/>
          </p:nvSpPr>
          <p:spPr>
            <a:xfrm>
              <a:off x="168448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AM</a:t>
              </a:r>
            </a:p>
          </p:txBody>
        </p:sp>
        <p:sp>
          <p:nvSpPr>
            <p:cNvPr id="347" name="Colon">
              <a:extLst>
                <a:ext uri="{FF2B5EF4-FFF2-40B4-BE49-F238E27FC236}">
                  <a16:creationId xmlns:a16="http://schemas.microsoft.com/office/drawing/2014/main" id="{185053EC-65E4-4826-8C4A-C3BB92FF0989}"/>
                </a:ext>
              </a:extLst>
            </p:cNvPr>
            <p:cNvSpPr txBox="1"/>
            <p:nvPr/>
          </p:nvSpPr>
          <p:spPr>
            <a:xfrm>
              <a:off x="998977" y="1512107"/>
              <a:ext cx="173381" cy="21236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sp>
          <p:nvSpPr>
            <p:cNvPr id="348" name="Colon">
              <a:extLst>
                <a:ext uri="{FF2B5EF4-FFF2-40B4-BE49-F238E27FC236}">
                  <a16:creationId xmlns:a16="http://schemas.microsoft.com/office/drawing/2014/main" id="{9D222B7A-EBBA-47E5-A3D4-03B8E32B41BD}"/>
                </a:ext>
              </a:extLst>
            </p:cNvPr>
            <p:cNvSpPr txBox="1"/>
            <p:nvPr/>
          </p:nvSpPr>
          <p:spPr>
            <a:xfrm>
              <a:off x="1500607" y="1512107"/>
              <a:ext cx="173381" cy="21236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sp>
          <p:nvSpPr>
            <p:cNvPr id="349" name="Arrow Up">
              <a:extLst>
                <a:ext uri="{FF2B5EF4-FFF2-40B4-BE49-F238E27FC236}">
                  <a16:creationId xmlns:a16="http://schemas.microsoft.com/office/drawing/2014/main" id="{2DD59EFA-EF12-4FA9-9400-0745B0EF4A44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802848" y="1354542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0" name="Arrow Up">
              <a:extLst>
                <a:ext uri="{FF2B5EF4-FFF2-40B4-BE49-F238E27FC236}">
                  <a16:creationId xmlns:a16="http://schemas.microsoft.com/office/drawing/2014/main" id="{FBB81FAF-7DCE-4B7F-AE82-8E9A52771D61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304478" y="1354542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1" name="Arrow Up">
              <a:extLst>
                <a:ext uri="{FF2B5EF4-FFF2-40B4-BE49-F238E27FC236}">
                  <a16:creationId xmlns:a16="http://schemas.microsoft.com/office/drawing/2014/main" id="{970350CD-5A5F-4681-91EE-887E45AB3B8F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06108" y="135454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2" name="Arrow Down">
              <a:extLst>
                <a:ext uri="{FF2B5EF4-FFF2-40B4-BE49-F238E27FC236}">
                  <a16:creationId xmlns:a16="http://schemas.microsoft.com/office/drawing/2014/main" id="{DAC53405-9777-40B2-AAA3-D0A495BA0AC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0284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3" name="Arrow Down">
              <a:extLst>
                <a:ext uri="{FF2B5EF4-FFF2-40B4-BE49-F238E27FC236}">
                  <a16:creationId xmlns:a16="http://schemas.microsoft.com/office/drawing/2014/main" id="{75ADC32E-9C93-40E7-8C88-5FD5CDC0C3E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30447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4" name="Arrow Down">
              <a:extLst>
                <a:ext uri="{FF2B5EF4-FFF2-40B4-BE49-F238E27FC236}">
                  <a16:creationId xmlns:a16="http://schemas.microsoft.com/office/drawing/2014/main" id="{1CF8BDFB-D232-4B11-8E9E-E156B9A5E7B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0610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5" name="TextBox 354">
            <a:extLst>
              <a:ext uri="{FF2B5EF4-FFF2-40B4-BE49-F238E27FC236}">
                <a16:creationId xmlns:a16="http://schemas.microsoft.com/office/drawing/2014/main" id="{6747A456-DD0F-4782-8174-3898A2EF2305}"/>
              </a:ext>
            </a:extLst>
          </p:cNvPr>
          <p:cNvSpPr txBox="1"/>
          <p:nvPr/>
        </p:nvSpPr>
        <p:spPr>
          <a:xfrm>
            <a:off x="4146875" y="3382148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Time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3CAB4991-9212-4273-B35E-9B082156E8CC}"/>
              </a:ext>
            </a:extLst>
          </p:cNvPr>
          <p:cNvSpPr txBox="1"/>
          <p:nvPr/>
        </p:nvSpPr>
        <p:spPr>
          <a:xfrm>
            <a:off x="4257207" y="1081265"/>
            <a:ext cx="40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Schedule p2p Learn</a:t>
            </a:r>
          </a:p>
        </p:txBody>
      </p:sp>
    </p:spTree>
    <p:extLst>
      <p:ext uri="{BB962C8B-B14F-4D97-AF65-F5344CB8AC3E}">
        <p14:creationId xmlns:p14="http://schemas.microsoft.com/office/powerpoint/2010/main" val="327923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08442C3B-E758-45A5-8024-2B773C0C749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59171" y="254827"/>
            <a:ext cx="9908499" cy="6043334"/>
            <a:chOff x="595684" y="1261242"/>
            <a:chExt cx="6668462" cy="4102201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56F5D9-AB21-49BC-8AB5-7EF9B990081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4" y="1624387"/>
              <a:ext cx="6668462" cy="3739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54E374B-3C7C-4441-82B8-478268982D0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261242"/>
              <a:ext cx="6668462" cy="36456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BBFEB7-0FC4-4F60-883B-0C9142B594C1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7104050" y="1470013"/>
              <a:ext cx="100429" cy="7650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FF0F6B3-C613-4483-9FF5-B1D5E7E2FDD1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7122222" y="1309604"/>
              <a:ext cx="66241" cy="646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71DCE09-1477-4E4A-9E4A-E8EE8336187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203350" y="1427576"/>
              <a:ext cx="5841033" cy="1613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D3D1501-CD12-45A9-B2E0-FC8E78AB3194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254583" y="1463007"/>
              <a:ext cx="63037" cy="9051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11E533B8-3F28-49C8-9434-53D7705728B9}"/>
                </a:ext>
              </a:extLst>
            </p:cNvPr>
            <p:cNvGrpSpPr/>
            <p:nvPr/>
          </p:nvGrpSpPr>
          <p:grpSpPr>
            <a:xfrm>
              <a:off x="680425" y="1449539"/>
              <a:ext cx="431632" cy="117458"/>
              <a:chOff x="680425" y="1449539"/>
              <a:chExt cx="431632" cy="117458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46332B1-62A2-46B3-B64E-2C05B85F350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80425" y="1467319"/>
                <a:ext cx="102566" cy="8189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66D35C7-361D-4BF9-B70A-C55C4251202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42820" y="1467319"/>
                <a:ext cx="102566" cy="8189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9D4CF5F-6D52-485A-9C40-FDB6D8BDD00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005216" y="1449539"/>
                <a:ext cx="106841" cy="1174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1BEBD6EA-9C97-46DC-9E05-E2EBD9C57688}"/>
              </a:ext>
            </a:extLst>
          </p:cNvPr>
          <p:cNvSpPr/>
          <p:nvPr/>
        </p:nvSpPr>
        <p:spPr>
          <a:xfrm>
            <a:off x="1259171" y="800129"/>
            <a:ext cx="2608289" cy="5498032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Profile Picture">
            <a:extLst>
              <a:ext uri="{FF2B5EF4-FFF2-40B4-BE49-F238E27FC236}">
                <a16:creationId xmlns:a16="http://schemas.microsoft.com/office/drawing/2014/main" id="{19BE1ACA-56D6-4C31-9B43-545338F5FB26}"/>
              </a:ext>
            </a:extLst>
          </p:cNvPr>
          <p:cNvGrpSpPr>
            <a:grpSpLocks noChangeAspect="1"/>
          </p:cNvGrpSpPr>
          <p:nvPr/>
        </p:nvGrpSpPr>
        <p:grpSpPr>
          <a:xfrm>
            <a:off x="2012017" y="1326892"/>
            <a:ext cx="1102598" cy="1102598"/>
            <a:chOff x="5459192" y="1847688"/>
            <a:chExt cx="1371600" cy="1371600"/>
          </a:xfrm>
        </p:grpSpPr>
        <p:sp>
          <p:nvSpPr>
            <p:cNvPr id="17" name="Background">
              <a:extLst>
                <a:ext uri="{FF2B5EF4-FFF2-40B4-BE49-F238E27FC236}">
                  <a16:creationId xmlns:a16="http://schemas.microsoft.com/office/drawing/2014/main" id="{C1D254BE-8BE2-40CF-82ED-9B835074F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Profile Icon">
              <a:extLst>
                <a:ext uri="{FF2B5EF4-FFF2-40B4-BE49-F238E27FC236}">
                  <a16:creationId xmlns:a16="http://schemas.microsoft.com/office/drawing/2014/main" id="{3421523D-B3AA-4705-A21E-A9AD3888435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FA6C11E2-93C7-4BA0-A50C-8D855CEAE2F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59171" y="3006025"/>
            <a:ext cx="2608289" cy="1422486"/>
            <a:chOff x="438150" y="1261242"/>
            <a:chExt cx="1159644" cy="720897"/>
          </a:xfrm>
          <a:solidFill>
            <a:srgbClr val="FFFFFF"/>
          </a:solidFill>
        </p:grpSpPr>
        <p:sp>
          <p:nvSpPr>
            <p:cNvPr id="20" name="Item">
              <a:extLst>
                <a:ext uri="{FF2B5EF4-FFF2-40B4-BE49-F238E27FC236}">
                  <a16:creationId xmlns:a16="http://schemas.microsoft.com/office/drawing/2014/main" id="{3EE03A7A-7302-4893-A564-AE7BCB1C5FC3}"/>
                </a:ext>
              </a:extLst>
            </p:cNvPr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Schedule p2p Class</a:t>
              </a:r>
            </a:p>
          </p:txBody>
        </p:sp>
        <p:sp>
          <p:nvSpPr>
            <p:cNvPr id="21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9CBEDA4-316D-4FA1-B98A-2CE43DBB0FF8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1528132" y="1368963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Item">
              <a:extLst>
                <a:ext uri="{FF2B5EF4-FFF2-40B4-BE49-F238E27FC236}">
                  <a16:creationId xmlns:a16="http://schemas.microsoft.com/office/drawing/2014/main" id="{235FB312-1B97-492C-8754-64C4E5A5CD41}"/>
                </a:ext>
              </a:extLst>
            </p:cNvPr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All Courses</a:t>
              </a:r>
            </a:p>
          </p:txBody>
        </p:sp>
        <p:sp>
          <p:nvSpPr>
            <p:cNvPr id="23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47A7687-25CC-49D5-AFB7-9D1A69B409DC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6200000">
              <a:off x="1528132" y="1609262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Item">
              <a:extLst>
                <a:ext uri="{FF2B5EF4-FFF2-40B4-BE49-F238E27FC236}">
                  <a16:creationId xmlns:a16="http://schemas.microsoft.com/office/drawing/2014/main" id="{B78DB6C5-845B-46FC-BD23-AB37D1CABE3A}"/>
                </a:ext>
              </a:extLst>
            </p:cNvPr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Upcoming Exams</a:t>
              </a:r>
            </a:p>
          </p:txBody>
        </p:sp>
        <p:sp>
          <p:nvSpPr>
            <p:cNvPr id="25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82D143E-0EAB-421A-9F30-F6E7A4A155BA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rot="16200000">
              <a:off x="1528132" y="1849561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Rounded Panel">
            <a:extLst>
              <a:ext uri="{FF2B5EF4-FFF2-40B4-BE49-F238E27FC236}">
                <a16:creationId xmlns:a16="http://schemas.microsoft.com/office/drawing/2014/main" id="{B512E69A-7955-4A08-BC1C-64003D0CDA17}"/>
              </a:ext>
            </a:extLst>
          </p:cNvPr>
          <p:cNvSpPr/>
          <p:nvPr/>
        </p:nvSpPr>
        <p:spPr>
          <a:xfrm>
            <a:off x="4117663" y="2222387"/>
            <a:ext cx="2095757" cy="1645920"/>
          </a:xfrm>
          <a:prstGeom prst="roundRect">
            <a:avLst>
              <a:gd name="adj" fmla="val 7512"/>
            </a:avLst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ounded Panel">
            <a:extLst>
              <a:ext uri="{FF2B5EF4-FFF2-40B4-BE49-F238E27FC236}">
                <a16:creationId xmlns:a16="http://schemas.microsoft.com/office/drawing/2014/main" id="{292FE2B2-6529-40C4-8898-2D10A631571E}"/>
              </a:ext>
            </a:extLst>
          </p:cNvPr>
          <p:cNvSpPr/>
          <p:nvPr/>
        </p:nvSpPr>
        <p:spPr>
          <a:xfrm>
            <a:off x="6403805" y="2222387"/>
            <a:ext cx="2180351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ounded Panel">
            <a:extLst>
              <a:ext uri="{FF2B5EF4-FFF2-40B4-BE49-F238E27FC236}">
                <a16:creationId xmlns:a16="http://schemas.microsoft.com/office/drawing/2014/main" id="{1B9B55C2-AD03-4314-9A62-DE3D7FB4D1B6}"/>
              </a:ext>
            </a:extLst>
          </p:cNvPr>
          <p:cNvSpPr/>
          <p:nvPr/>
        </p:nvSpPr>
        <p:spPr>
          <a:xfrm>
            <a:off x="8844195" y="2222387"/>
            <a:ext cx="2085592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Dummy Text">
            <a:extLst>
              <a:ext uri="{FF2B5EF4-FFF2-40B4-BE49-F238E27FC236}">
                <a16:creationId xmlns:a16="http://schemas.microsoft.com/office/drawing/2014/main" id="{F8CD313A-AE32-4A29-BCCA-DF55D5652C14}"/>
              </a:ext>
            </a:extLst>
          </p:cNvPr>
          <p:cNvGrpSpPr>
            <a:grpSpLocks noChangeAspect="1"/>
          </p:cNvGrpSpPr>
          <p:nvPr/>
        </p:nvGrpSpPr>
        <p:grpSpPr>
          <a:xfrm>
            <a:off x="9029009" y="320017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0" name="Line 1">
              <a:extLst>
                <a:ext uri="{FF2B5EF4-FFF2-40B4-BE49-F238E27FC236}">
                  <a16:creationId xmlns:a16="http://schemas.microsoft.com/office/drawing/2014/main" id="{68C42859-F248-4918-9626-9BFB31893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2">
              <a:extLst>
                <a:ext uri="{FF2B5EF4-FFF2-40B4-BE49-F238E27FC236}">
                  <a16:creationId xmlns:a16="http://schemas.microsoft.com/office/drawing/2014/main" id="{CAB25609-56D2-412C-B510-3A216FD164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3">
              <a:extLst>
                <a:ext uri="{FF2B5EF4-FFF2-40B4-BE49-F238E27FC236}">
                  <a16:creationId xmlns:a16="http://schemas.microsoft.com/office/drawing/2014/main" id="{474E9D72-AACB-4080-8650-FF805777B1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4">
              <a:extLst>
                <a:ext uri="{FF2B5EF4-FFF2-40B4-BE49-F238E27FC236}">
                  <a16:creationId xmlns:a16="http://schemas.microsoft.com/office/drawing/2014/main" id="{9C412DB2-88CA-42E4-8EF7-0FB488E2F2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5">
              <a:extLst>
                <a:ext uri="{FF2B5EF4-FFF2-40B4-BE49-F238E27FC236}">
                  <a16:creationId xmlns:a16="http://schemas.microsoft.com/office/drawing/2014/main" id="{6B275813-D1A2-4F02-8488-E8DEDBFAF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E539B863-AD87-49B9-923F-34BD67B6F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54E1474C-AE78-404E-83F2-94DF5D9E0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BCBF4896-C172-4454-99B5-4E3B91A199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ummy Text">
            <a:extLst>
              <a:ext uri="{FF2B5EF4-FFF2-40B4-BE49-F238E27FC236}">
                <a16:creationId xmlns:a16="http://schemas.microsoft.com/office/drawing/2014/main" id="{8B242A20-6971-4F1E-B418-B54034A0CB26}"/>
              </a:ext>
            </a:extLst>
          </p:cNvPr>
          <p:cNvGrpSpPr>
            <a:grpSpLocks noChangeAspect="1"/>
          </p:cNvGrpSpPr>
          <p:nvPr/>
        </p:nvGrpSpPr>
        <p:grpSpPr>
          <a:xfrm>
            <a:off x="6543494" y="320017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F3A1B031-2B22-45DF-8E1B-29D4261AC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0A90ECA8-81D3-4BAA-99F6-2A4625DB5E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3">
              <a:extLst>
                <a:ext uri="{FF2B5EF4-FFF2-40B4-BE49-F238E27FC236}">
                  <a16:creationId xmlns:a16="http://schemas.microsoft.com/office/drawing/2014/main" id="{3BDE54D5-1E59-4EC6-B484-2CF0CF666E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4">
              <a:extLst>
                <a:ext uri="{FF2B5EF4-FFF2-40B4-BE49-F238E27FC236}">
                  <a16:creationId xmlns:a16="http://schemas.microsoft.com/office/drawing/2014/main" id="{35ACBC59-E738-4792-A72C-BCBE9F3FFD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C70F4209-8007-4771-8125-B75443426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ine 6">
              <a:extLst>
                <a:ext uri="{FF2B5EF4-FFF2-40B4-BE49-F238E27FC236}">
                  <a16:creationId xmlns:a16="http://schemas.microsoft.com/office/drawing/2014/main" id="{31430A4B-598E-411C-BB50-2EF036DAB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AC0F95DD-F8CE-49C1-826A-335CFCD41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465F34D6-4207-42A8-A742-CB0084FDC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Dummy Text">
            <a:extLst>
              <a:ext uri="{FF2B5EF4-FFF2-40B4-BE49-F238E27FC236}">
                <a16:creationId xmlns:a16="http://schemas.microsoft.com/office/drawing/2014/main" id="{BDB72FCF-AEE3-472B-AF69-CE91911CE4A5}"/>
              </a:ext>
            </a:extLst>
          </p:cNvPr>
          <p:cNvGrpSpPr>
            <a:grpSpLocks noChangeAspect="1"/>
          </p:cNvGrpSpPr>
          <p:nvPr/>
        </p:nvGrpSpPr>
        <p:grpSpPr>
          <a:xfrm>
            <a:off x="4299380" y="320017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48" name="Line 1">
              <a:extLst>
                <a:ext uri="{FF2B5EF4-FFF2-40B4-BE49-F238E27FC236}">
                  <a16:creationId xmlns:a16="http://schemas.microsoft.com/office/drawing/2014/main" id="{DF037563-1663-4BC5-B6A1-B2574F708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2">
              <a:extLst>
                <a:ext uri="{FF2B5EF4-FFF2-40B4-BE49-F238E27FC236}">
                  <a16:creationId xmlns:a16="http://schemas.microsoft.com/office/drawing/2014/main" id="{2CCA6DE1-1A3B-4746-996C-3C4D1C8310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3">
              <a:extLst>
                <a:ext uri="{FF2B5EF4-FFF2-40B4-BE49-F238E27FC236}">
                  <a16:creationId xmlns:a16="http://schemas.microsoft.com/office/drawing/2014/main" id="{418A4C65-427F-481C-AACB-E7D7E9E2F0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Line 4">
              <a:extLst>
                <a:ext uri="{FF2B5EF4-FFF2-40B4-BE49-F238E27FC236}">
                  <a16:creationId xmlns:a16="http://schemas.microsoft.com/office/drawing/2014/main" id="{D849B995-A06C-48B0-8DC7-DF08A807E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5223E727-1EDE-4202-8D63-C01C49E6B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FD409E3B-2685-4C59-8C67-645574577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31921AB8-D689-4398-8655-4C1733B493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954A9519-2D4B-4415-B7B3-F2E071DF1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F8364F3-4029-4322-A260-0309068F6CA6}"/>
              </a:ext>
            </a:extLst>
          </p:cNvPr>
          <p:cNvSpPr txBox="1"/>
          <p:nvPr/>
        </p:nvSpPr>
        <p:spPr>
          <a:xfrm>
            <a:off x="4299380" y="2453928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1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F047EB-1C99-4489-AC55-58DB7105A235}"/>
              </a:ext>
            </a:extLst>
          </p:cNvPr>
          <p:cNvSpPr txBox="1"/>
          <p:nvPr/>
        </p:nvSpPr>
        <p:spPr>
          <a:xfrm>
            <a:off x="6610861" y="2474967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2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B00FD5-EADB-4D9B-AE72-A7A2D22EF0CD}"/>
              </a:ext>
            </a:extLst>
          </p:cNvPr>
          <p:cNvSpPr txBox="1"/>
          <p:nvPr/>
        </p:nvSpPr>
        <p:spPr>
          <a:xfrm>
            <a:off x="8988855" y="2474967"/>
            <a:ext cx="1734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3 :  </a:t>
            </a:r>
            <a:r>
              <a:rPr lang="en-US" dirty="0" err="1"/>
              <a:t>loremipsum</a:t>
            </a:r>
            <a:endParaRPr lang="en-US" dirty="0"/>
          </a:p>
          <a:p>
            <a:endParaRPr lang="en-US" dirty="0"/>
          </a:p>
        </p:txBody>
      </p:sp>
      <p:sp>
        <p:nvSpPr>
          <p:cNvPr id="59" name="Rounded Panel">
            <a:extLst>
              <a:ext uri="{FF2B5EF4-FFF2-40B4-BE49-F238E27FC236}">
                <a16:creationId xmlns:a16="http://schemas.microsoft.com/office/drawing/2014/main" id="{00C6D1CC-E244-4246-B163-86ADD73A10B1}"/>
              </a:ext>
            </a:extLst>
          </p:cNvPr>
          <p:cNvSpPr/>
          <p:nvPr/>
        </p:nvSpPr>
        <p:spPr>
          <a:xfrm>
            <a:off x="4155830" y="4125507"/>
            <a:ext cx="2095757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ounded Panel">
            <a:extLst>
              <a:ext uri="{FF2B5EF4-FFF2-40B4-BE49-F238E27FC236}">
                <a16:creationId xmlns:a16="http://schemas.microsoft.com/office/drawing/2014/main" id="{43AB477F-83EB-4FFD-BADD-B997261688BE}"/>
              </a:ext>
            </a:extLst>
          </p:cNvPr>
          <p:cNvSpPr/>
          <p:nvPr/>
        </p:nvSpPr>
        <p:spPr>
          <a:xfrm>
            <a:off x="6441972" y="4125507"/>
            <a:ext cx="2180351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ounded Panel">
            <a:extLst>
              <a:ext uri="{FF2B5EF4-FFF2-40B4-BE49-F238E27FC236}">
                <a16:creationId xmlns:a16="http://schemas.microsoft.com/office/drawing/2014/main" id="{10EC9BFD-1DBE-4CD0-A34E-B0B61E164411}"/>
              </a:ext>
            </a:extLst>
          </p:cNvPr>
          <p:cNvSpPr/>
          <p:nvPr/>
        </p:nvSpPr>
        <p:spPr>
          <a:xfrm>
            <a:off x="8882362" y="4146655"/>
            <a:ext cx="1996935" cy="1624772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Dummy Text">
            <a:extLst>
              <a:ext uri="{FF2B5EF4-FFF2-40B4-BE49-F238E27FC236}">
                <a16:creationId xmlns:a16="http://schemas.microsoft.com/office/drawing/2014/main" id="{990D8627-7D40-4C72-B36F-85FA2DDD53C6}"/>
              </a:ext>
            </a:extLst>
          </p:cNvPr>
          <p:cNvGrpSpPr>
            <a:grpSpLocks noChangeAspect="1"/>
          </p:cNvGrpSpPr>
          <p:nvPr/>
        </p:nvGrpSpPr>
        <p:grpSpPr>
          <a:xfrm>
            <a:off x="9067176" y="510329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63" name="Line 1">
              <a:extLst>
                <a:ext uri="{FF2B5EF4-FFF2-40B4-BE49-F238E27FC236}">
                  <a16:creationId xmlns:a16="http://schemas.microsoft.com/office/drawing/2014/main" id="{2B64F98D-2896-4968-9081-8C3E78446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2">
              <a:extLst>
                <a:ext uri="{FF2B5EF4-FFF2-40B4-BE49-F238E27FC236}">
                  <a16:creationId xmlns:a16="http://schemas.microsoft.com/office/drawing/2014/main" id="{B4E4D360-5F7D-4AA5-9D27-6C2A56390E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ine 3">
              <a:extLst>
                <a:ext uri="{FF2B5EF4-FFF2-40B4-BE49-F238E27FC236}">
                  <a16:creationId xmlns:a16="http://schemas.microsoft.com/office/drawing/2014/main" id="{959F0098-D65A-4A65-8CD8-862B5CDF9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4">
              <a:extLst>
                <a:ext uri="{FF2B5EF4-FFF2-40B4-BE49-F238E27FC236}">
                  <a16:creationId xmlns:a16="http://schemas.microsoft.com/office/drawing/2014/main" id="{B5580BBD-7A7F-4AB5-937E-13BC33AEA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5">
              <a:extLst>
                <a:ext uri="{FF2B5EF4-FFF2-40B4-BE49-F238E27FC236}">
                  <a16:creationId xmlns:a16="http://schemas.microsoft.com/office/drawing/2014/main" id="{FBA409B7-E209-4684-9F07-AD069997B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ine 6">
              <a:extLst>
                <a:ext uri="{FF2B5EF4-FFF2-40B4-BE49-F238E27FC236}">
                  <a16:creationId xmlns:a16="http://schemas.microsoft.com/office/drawing/2014/main" id="{C0A1AE31-E7C1-4279-AC8F-4DB31DA21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ine 7">
              <a:extLst>
                <a:ext uri="{FF2B5EF4-FFF2-40B4-BE49-F238E27FC236}">
                  <a16:creationId xmlns:a16="http://schemas.microsoft.com/office/drawing/2014/main" id="{E3EE10C0-24FC-4322-B16D-2DB639575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Line 8">
              <a:extLst>
                <a:ext uri="{FF2B5EF4-FFF2-40B4-BE49-F238E27FC236}">
                  <a16:creationId xmlns:a16="http://schemas.microsoft.com/office/drawing/2014/main" id="{C5925D51-B63C-468A-B72C-2ADC7F722C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1" name="Dummy Text">
            <a:extLst>
              <a:ext uri="{FF2B5EF4-FFF2-40B4-BE49-F238E27FC236}">
                <a16:creationId xmlns:a16="http://schemas.microsoft.com/office/drawing/2014/main" id="{18BE059B-D022-48C1-9E4F-0223C42CFD6A}"/>
              </a:ext>
            </a:extLst>
          </p:cNvPr>
          <p:cNvGrpSpPr>
            <a:grpSpLocks noChangeAspect="1"/>
          </p:cNvGrpSpPr>
          <p:nvPr/>
        </p:nvGrpSpPr>
        <p:grpSpPr>
          <a:xfrm>
            <a:off x="6581661" y="510329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72" name="Line 1">
              <a:extLst>
                <a:ext uri="{FF2B5EF4-FFF2-40B4-BE49-F238E27FC236}">
                  <a16:creationId xmlns:a16="http://schemas.microsoft.com/office/drawing/2014/main" id="{247F35A0-79EF-4FE2-A950-773500003E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ine 2">
              <a:extLst>
                <a:ext uri="{FF2B5EF4-FFF2-40B4-BE49-F238E27FC236}">
                  <a16:creationId xmlns:a16="http://schemas.microsoft.com/office/drawing/2014/main" id="{E941D919-153C-467D-95F2-DE4913E5E2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3">
              <a:extLst>
                <a:ext uri="{FF2B5EF4-FFF2-40B4-BE49-F238E27FC236}">
                  <a16:creationId xmlns:a16="http://schemas.microsoft.com/office/drawing/2014/main" id="{79C94D20-EF4A-4CCF-8F78-899C4C033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ine 4">
              <a:extLst>
                <a:ext uri="{FF2B5EF4-FFF2-40B4-BE49-F238E27FC236}">
                  <a16:creationId xmlns:a16="http://schemas.microsoft.com/office/drawing/2014/main" id="{ED2EEE74-2E93-4E51-840F-5EE94F48B4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5">
              <a:extLst>
                <a:ext uri="{FF2B5EF4-FFF2-40B4-BE49-F238E27FC236}">
                  <a16:creationId xmlns:a16="http://schemas.microsoft.com/office/drawing/2014/main" id="{DA8DB06C-5AB2-4A08-9B11-34AB61FE04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ine 6">
              <a:extLst>
                <a:ext uri="{FF2B5EF4-FFF2-40B4-BE49-F238E27FC236}">
                  <a16:creationId xmlns:a16="http://schemas.microsoft.com/office/drawing/2014/main" id="{96624055-3CC0-4E26-A7F4-B179CA79E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ine 7">
              <a:extLst>
                <a:ext uri="{FF2B5EF4-FFF2-40B4-BE49-F238E27FC236}">
                  <a16:creationId xmlns:a16="http://schemas.microsoft.com/office/drawing/2014/main" id="{857DDA5A-A3EF-4609-BCC4-0742FCBDA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ine 8">
              <a:extLst>
                <a:ext uri="{FF2B5EF4-FFF2-40B4-BE49-F238E27FC236}">
                  <a16:creationId xmlns:a16="http://schemas.microsoft.com/office/drawing/2014/main" id="{5AA700BB-84D0-43CC-BDDC-E473346D5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Dummy Text">
            <a:extLst>
              <a:ext uri="{FF2B5EF4-FFF2-40B4-BE49-F238E27FC236}">
                <a16:creationId xmlns:a16="http://schemas.microsoft.com/office/drawing/2014/main" id="{B148ED84-F3D3-495F-958B-B892BAC9CDF4}"/>
              </a:ext>
            </a:extLst>
          </p:cNvPr>
          <p:cNvGrpSpPr>
            <a:grpSpLocks noChangeAspect="1"/>
          </p:cNvGrpSpPr>
          <p:nvPr/>
        </p:nvGrpSpPr>
        <p:grpSpPr>
          <a:xfrm>
            <a:off x="4337547" y="510329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37DF56D0-DF10-46F4-837D-623AEAF91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2">
              <a:extLst>
                <a:ext uri="{FF2B5EF4-FFF2-40B4-BE49-F238E27FC236}">
                  <a16:creationId xmlns:a16="http://schemas.microsoft.com/office/drawing/2014/main" id="{983E9C7F-687A-44F5-B40A-DD98ED561A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3">
              <a:extLst>
                <a:ext uri="{FF2B5EF4-FFF2-40B4-BE49-F238E27FC236}">
                  <a16:creationId xmlns:a16="http://schemas.microsoft.com/office/drawing/2014/main" id="{4EBF139E-7C10-44F9-8F12-34E65C706A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4">
              <a:extLst>
                <a:ext uri="{FF2B5EF4-FFF2-40B4-BE49-F238E27FC236}">
                  <a16:creationId xmlns:a16="http://schemas.microsoft.com/office/drawing/2014/main" id="{7CCC37CE-F50A-4BA7-BA06-D0FB9793E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5">
              <a:extLst>
                <a:ext uri="{FF2B5EF4-FFF2-40B4-BE49-F238E27FC236}">
                  <a16:creationId xmlns:a16="http://schemas.microsoft.com/office/drawing/2014/main" id="{292EA7A6-C2F9-401D-A59E-981F72DADC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6">
              <a:extLst>
                <a:ext uri="{FF2B5EF4-FFF2-40B4-BE49-F238E27FC236}">
                  <a16:creationId xmlns:a16="http://schemas.microsoft.com/office/drawing/2014/main" id="{DCA0EE24-F847-44BC-BDCA-AA9B2B6B5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ine 7">
              <a:extLst>
                <a:ext uri="{FF2B5EF4-FFF2-40B4-BE49-F238E27FC236}">
                  <a16:creationId xmlns:a16="http://schemas.microsoft.com/office/drawing/2014/main" id="{3DFAF5F9-427A-4E4E-BC61-8C80709F14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ine 8">
              <a:extLst>
                <a:ext uri="{FF2B5EF4-FFF2-40B4-BE49-F238E27FC236}">
                  <a16:creationId xmlns:a16="http://schemas.microsoft.com/office/drawing/2014/main" id="{1638B764-7379-454F-865F-D7B90230E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E6A00FB-7389-4D3A-9AF9-934313A1AE04}"/>
              </a:ext>
            </a:extLst>
          </p:cNvPr>
          <p:cNvSpPr txBox="1"/>
          <p:nvPr/>
        </p:nvSpPr>
        <p:spPr>
          <a:xfrm>
            <a:off x="4337547" y="4357048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1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FCF92B-FDD0-4DEA-A234-D78C7EEE042D}"/>
              </a:ext>
            </a:extLst>
          </p:cNvPr>
          <p:cNvSpPr txBox="1"/>
          <p:nvPr/>
        </p:nvSpPr>
        <p:spPr>
          <a:xfrm>
            <a:off x="6649028" y="4378087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2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4DBD11-ED73-480D-AB95-E0BDEAB013CB}"/>
              </a:ext>
            </a:extLst>
          </p:cNvPr>
          <p:cNvSpPr txBox="1"/>
          <p:nvPr/>
        </p:nvSpPr>
        <p:spPr>
          <a:xfrm>
            <a:off x="9027022" y="4378087"/>
            <a:ext cx="1734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3 :  </a:t>
            </a:r>
            <a:r>
              <a:rPr lang="en-US" dirty="0" err="1"/>
              <a:t>loremipsum</a:t>
            </a:r>
            <a:endParaRPr lang="en-US" dirty="0"/>
          </a:p>
          <a:p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A230CD9-A140-4CCF-83AF-7C962422DB6A}"/>
              </a:ext>
            </a:extLst>
          </p:cNvPr>
          <p:cNvSpPr txBox="1"/>
          <p:nvPr/>
        </p:nvSpPr>
        <p:spPr>
          <a:xfrm>
            <a:off x="4257207" y="1081265"/>
            <a:ext cx="40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Courses to View updates</a:t>
            </a:r>
          </a:p>
        </p:txBody>
      </p:sp>
      <p:grpSp>
        <p:nvGrpSpPr>
          <p:cNvPr id="150" name="Popover" descr="&lt;SmartSettings&gt;&lt;SmartResize enabled=&quot;True&quot; minWidth=&quot;25&quot; minHeight=&quot;15&quot; /&gt;&lt;/SmartSettings&gt;">
            <a:extLst>
              <a:ext uri="{FF2B5EF4-FFF2-40B4-BE49-F238E27FC236}">
                <a16:creationId xmlns:a16="http://schemas.microsoft.com/office/drawing/2014/main" id="{0FE36307-FAA4-45AB-9517-E135AD3720E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392300" y="1680337"/>
            <a:ext cx="1547244" cy="544402"/>
            <a:chOff x="661255" y="1801905"/>
            <a:chExt cx="1436488" cy="1011269"/>
          </a:xfrm>
          <a:solidFill>
            <a:srgbClr val="FFFFFF"/>
          </a:solidFill>
        </p:grpSpPr>
        <p:sp>
          <p:nvSpPr>
            <p:cNvPr id="151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789D35-C8F2-46BF-8753-374589781C7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61255" y="1801905"/>
              <a:ext cx="1436488" cy="801155"/>
            </a:xfrm>
            <a:prstGeom prst="roundRect">
              <a:avLst>
                <a:gd name="adj" fmla="val 3078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Quizes Pending 2</a:t>
              </a:r>
            </a:p>
            <a:p>
              <a:pPr>
                <a:spcAft>
                  <a:spcPts val="3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Assignment Pending  </a:t>
              </a:r>
            </a:p>
          </p:txBody>
        </p:sp>
        <p:sp>
          <p:nvSpPr>
            <p:cNvPr id="152" name="Arrow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9098D6B6-833B-43D1-BEC3-761357E2B3F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0800000">
              <a:off x="1287159" y="2603060"/>
              <a:ext cx="184676" cy="210114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3" name="Gap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D10FE177-6EB6-45CD-8FA6-3915C0099201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1294015" y="2603060"/>
              <a:ext cx="170968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365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6E408AA2-5EB9-4B54-BC8E-8FCE21ACDAD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59171" y="254827"/>
            <a:ext cx="9908499" cy="6043334"/>
            <a:chOff x="595684" y="1261242"/>
            <a:chExt cx="6668462" cy="4102201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2A0FD19-6D68-41EB-929A-624B282ADC3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95684" y="1624387"/>
              <a:ext cx="6668462" cy="3739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4AD7B8-0139-4AB7-8F15-8DB0EAF0A92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4" y="1261242"/>
              <a:ext cx="6668462" cy="36456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1DFA91C-11B0-4E23-83BA-81F159032CB3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7104050" y="1470013"/>
              <a:ext cx="100429" cy="7650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C9B81D3-9D2D-41BE-A1F1-DAAA19C40225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22222" y="1309604"/>
              <a:ext cx="66241" cy="646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74018BE-9292-4914-9E22-DA4188C8FA5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203350" y="1427576"/>
              <a:ext cx="5841033" cy="1613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8D0FC10-A991-4365-99F2-8B4946BA658D}"/>
                </a:ext>
              </a:extLst>
            </p:cNvPr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1254583" y="1463007"/>
              <a:ext cx="63037" cy="9051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92E00FDD-9310-4E3B-8ACB-8FA43B0F341B}"/>
                </a:ext>
              </a:extLst>
            </p:cNvPr>
            <p:cNvGrpSpPr/>
            <p:nvPr/>
          </p:nvGrpSpPr>
          <p:grpSpPr>
            <a:xfrm>
              <a:off x="680425" y="1449539"/>
              <a:ext cx="431632" cy="117458"/>
              <a:chOff x="680425" y="1449539"/>
              <a:chExt cx="431632" cy="117458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BD88B6D-337B-4DCC-83FA-2C6AFDB2E3A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80425" y="1467319"/>
                <a:ext cx="102566" cy="8189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A89389E-DA3E-4CDA-8E1A-A4DC86A3397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42820" y="1467319"/>
                <a:ext cx="102566" cy="8189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0D6E88C-2B4C-497D-954D-7089CBE6A0D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005216" y="1449539"/>
                <a:ext cx="106841" cy="1174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D5500749-55D6-4953-8E0E-CF20B493954E}"/>
              </a:ext>
            </a:extLst>
          </p:cNvPr>
          <p:cNvSpPr/>
          <p:nvPr/>
        </p:nvSpPr>
        <p:spPr>
          <a:xfrm>
            <a:off x="1259171" y="803629"/>
            <a:ext cx="2608289" cy="5498032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Profile Picture">
            <a:extLst>
              <a:ext uri="{FF2B5EF4-FFF2-40B4-BE49-F238E27FC236}">
                <a16:creationId xmlns:a16="http://schemas.microsoft.com/office/drawing/2014/main" id="{D00347C8-4E11-478C-8B79-4381D1890C3C}"/>
              </a:ext>
            </a:extLst>
          </p:cNvPr>
          <p:cNvGrpSpPr>
            <a:grpSpLocks noChangeAspect="1"/>
          </p:cNvGrpSpPr>
          <p:nvPr/>
        </p:nvGrpSpPr>
        <p:grpSpPr>
          <a:xfrm>
            <a:off x="2012017" y="1326892"/>
            <a:ext cx="1102598" cy="1102598"/>
            <a:chOff x="5459192" y="1847688"/>
            <a:chExt cx="1371600" cy="1371600"/>
          </a:xfrm>
        </p:grpSpPr>
        <p:sp>
          <p:nvSpPr>
            <p:cNvPr id="17" name="Background">
              <a:extLst>
                <a:ext uri="{FF2B5EF4-FFF2-40B4-BE49-F238E27FC236}">
                  <a16:creationId xmlns:a16="http://schemas.microsoft.com/office/drawing/2014/main" id="{22B5CEFA-4596-473B-B94F-5F11167DF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Profile Icon">
              <a:extLst>
                <a:ext uri="{FF2B5EF4-FFF2-40B4-BE49-F238E27FC236}">
                  <a16:creationId xmlns:a16="http://schemas.microsoft.com/office/drawing/2014/main" id="{23FF955A-976F-49D0-A50D-CD960988D5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F977FDF-BB78-498E-A025-E78A000E15B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59171" y="3006025"/>
            <a:ext cx="2608289" cy="1422486"/>
            <a:chOff x="438150" y="1261242"/>
            <a:chExt cx="1159644" cy="720897"/>
          </a:xfrm>
          <a:solidFill>
            <a:srgbClr val="FFFFFF"/>
          </a:solidFill>
        </p:grpSpPr>
        <p:sp>
          <p:nvSpPr>
            <p:cNvPr id="20" name="Item">
              <a:extLst>
                <a:ext uri="{FF2B5EF4-FFF2-40B4-BE49-F238E27FC236}">
                  <a16:creationId xmlns:a16="http://schemas.microsoft.com/office/drawing/2014/main" id="{52DDAF6F-1E5B-4FFD-868E-B97123C7249D}"/>
                </a:ext>
              </a:extLst>
            </p:cNvPr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Schedule p2p Class</a:t>
              </a:r>
            </a:p>
          </p:txBody>
        </p:sp>
        <p:sp>
          <p:nvSpPr>
            <p:cNvPr id="21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1A5A4F-89EB-4C0C-9636-F18333BE4730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1528132" y="1368963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Item">
              <a:extLst>
                <a:ext uri="{FF2B5EF4-FFF2-40B4-BE49-F238E27FC236}">
                  <a16:creationId xmlns:a16="http://schemas.microsoft.com/office/drawing/2014/main" id="{9DEDF29B-369C-43EE-A585-9FCFC114E29E}"/>
                </a:ext>
              </a:extLst>
            </p:cNvPr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All Courses</a:t>
              </a:r>
            </a:p>
          </p:txBody>
        </p:sp>
        <p:sp>
          <p:nvSpPr>
            <p:cNvPr id="23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C785346-EA0F-48AF-8A63-CC9EC3BC28B0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6200000">
              <a:off x="1528132" y="1609261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Item">
              <a:extLst>
                <a:ext uri="{FF2B5EF4-FFF2-40B4-BE49-F238E27FC236}">
                  <a16:creationId xmlns:a16="http://schemas.microsoft.com/office/drawing/2014/main" id="{D4DC1C36-3730-441D-8A5D-D59769FD1BBA}"/>
                </a:ext>
              </a:extLst>
            </p:cNvPr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Upcoming Exams</a:t>
              </a:r>
            </a:p>
          </p:txBody>
        </p:sp>
        <p:sp>
          <p:nvSpPr>
            <p:cNvPr id="25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BC48773-6F9C-46E8-80AE-32C5230640D4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1528132" y="1849561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58E122-D058-4F5D-BEEB-3DEBFAE9A629}"/>
              </a:ext>
            </a:extLst>
          </p:cNvPr>
          <p:cNvSpPr txBox="1"/>
          <p:nvPr/>
        </p:nvSpPr>
        <p:spPr>
          <a:xfrm>
            <a:off x="4257207" y="1081265"/>
            <a:ext cx="40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Upcoming Exams</a:t>
            </a:r>
          </a:p>
        </p:txBody>
      </p:sp>
      <p:sp>
        <p:nvSpPr>
          <p:cNvPr id="276" name="Rounded Panel">
            <a:extLst>
              <a:ext uri="{FF2B5EF4-FFF2-40B4-BE49-F238E27FC236}">
                <a16:creationId xmlns:a16="http://schemas.microsoft.com/office/drawing/2014/main" id="{24046209-EA97-49A9-BA04-7FAECF4C2BC5}"/>
              </a:ext>
            </a:extLst>
          </p:cNvPr>
          <p:cNvSpPr/>
          <p:nvPr/>
        </p:nvSpPr>
        <p:spPr>
          <a:xfrm>
            <a:off x="4260765" y="1564828"/>
            <a:ext cx="3191074" cy="221225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7" name="Dummy Text">
            <a:extLst>
              <a:ext uri="{FF2B5EF4-FFF2-40B4-BE49-F238E27FC236}">
                <a16:creationId xmlns:a16="http://schemas.microsoft.com/office/drawing/2014/main" id="{FD9283AC-0D95-48F2-BD55-C2B6A86F411E}"/>
              </a:ext>
            </a:extLst>
          </p:cNvPr>
          <p:cNvGrpSpPr>
            <a:grpSpLocks noChangeAspect="1"/>
          </p:cNvGrpSpPr>
          <p:nvPr/>
        </p:nvGrpSpPr>
        <p:grpSpPr>
          <a:xfrm>
            <a:off x="4559144" y="2787664"/>
            <a:ext cx="2591164" cy="764981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278" name="Line 1">
              <a:extLst>
                <a:ext uri="{FF2B5EF4-FFF2-40B4-BE49-F238E27FC236}">
                  <a16:creationId xmlns:a16="http://schemas.microsoft.com/office/drawing/2014/main" id="{F42F7611-5EDD-4F95-BFAE-67F43A9D3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9" name="Line 2">
              <a:extLst>
                <a:ext uri="{FF2B5EF4-FFF2-40B4-BE49-F238E27FC236}">
                  <a16:creationId xmlns:a16="http://schemas.microsoft.com/office/drawing/2014/main" id="{9FC82238-8EA5-4E9E-BC62-8A49214458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Line 3">
              <a:extLst>
                <a:ext uri="{FF2B5EF4-FFF2-40B4-BE49-F238E27FC236}">
                  <a16:creationId xmlns:a16="http://schemas.microsoft.com/office/drawing/2014/main" id="{1794C79D-C4DB-4475-8C54-82E5EA286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Line 4">
              <a:extLst>
                <a:ext uri="{FF2B5EF4-FFF2-40B4-BE49-F238E27FC236}">
                  <a16:creationId xmlns:a16="http://schemas.microsoft.com/office/drawing/2014/main" id="{E096E17F-7540-4A2C-A617-7A974CBFD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2" name="Line 5">
              <a:extLst>
                <a:ext uri="{FF2B5EF4-FFF2-40B4-BE49-F238E27FC236}">
                  <a16:creationId xmlns:a16="http://schemas.microsoft.com/office/drawing/2014/main" id="{47F3011A-11AC-4A82-817C-2AD17AC21D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3" name="Line 6">
              <a:extLst>
                <a:ext uri="{FF2B5EF4-FFF2-40B4-BE49-F238E27FC236}">
                  <a16:creationId xmlns:a16="http://schemas.microsoft.com/office/drawing/2014/main" id="{DFA9AFB4-8E53-4E2E-96A2-EB5C483A97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4" name="Line 7">
              <a:extLst>
                <a:ext uri="{FF2B5EF4-FFF2-40B4-BE49-F238E27FC236}">
                  <a16:creationId xmlns:a16="http://schemas.microsoft.com/office/drawing/2014/main" id="{93461A56-90AC-4A9F-AD6A-F0F06D95EA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5" name="Line 8">
              <a:extLst>
                <a:ext uri="{FF2B5EF4-FFF2-40B4-BE49-F238E27FC236}">
                  <a16:creationId xmlns:a16="http://schemas.microsoft.com/office/drawing/2014/main" id="{21441317-E9A1-45C5-A97E-BE09EED743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0BC8DA57-B0F4-40BC-BB98-6BE30BFFF327}"/>
              </a:ext>
            </a:extLst>
          </p:cNvPr>
          <p:cNvSpPr txBox="1"/>
          <p:nvPr/>
        </p:nvSpPr>
        <p:spPr>
          <a:xfrm>
            <a:off x="4438503" y="2098817"/>
            <a:ext cx="219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DS Exam : </a:t>
            </a:r>
          </a:p>
          <a:p>
            <a:r>
              <a:rPr lang="en-US" sz="1600" dirty="0"/>
              <a:t>Proctor is Waiting….</a:t>
            </a:r>
          </a:p>
        </p:txBody>
      </p:sp>
      <p:sp>
        <p:nvSpPr>
          <p:cNvPr id="287" name="Button">
            <a:extLst>
              <a:ext uri="{FF2B5EF4-FFF2-40B4-BE49-F238E27FC236}">
                <a16:creationId xmlns:a16="http://schemas.microsoft.com/office/drawing/2014/main" id="{FF3E3839-E767-4FB3-BB47-93824E5C8493}"/>
              </a:ext>
            </a:extLst>
          </p:cNvPr>
          <p:cNvSpPr/>
          <p:nvPr/>
        </p:nvSpPr>
        <p:spPr>
          <a:xfrm>
            <a:off x="6567225" y="1706159"/>
            <a:ext cx="701317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 Exam</a:t>
            </a:r>
          </a:p>
        </p:txBody>
      </p:sp>
      <p:graphicFrame>
        <p:nvGraphicFramePr>
          <p:cNvPr id="288" name="Table 287">
            <a:extLst>
              <a:ext uri="{FF2B5EF4-FFF2-40B4-BE49-F238E27FC236}">
                <a16:creationId xmlns:a16="http://schemas.microsoft.com/office/drawing/2014/main" id="{647B4D43-FBE4-455D-BD34-7E515C896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4016"/>
              </p:ext>
            </p:extLst>
          </p:nvPr>
        </p:nvGraphicFramePr>
        <p:xfrm>
          <a:off x="4258740" y="4424962"/>
          <a:ext cx="6417691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Course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Exams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Grades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Human Computer Int.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Midterm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A+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Technology Entrepreneurship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Quiz 3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A-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Software Engineering 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Final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89" name="Calendar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4FC2234F-C68E-4FCC-B841-733966C75D7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840718" y="1205885"/>
            <a:ext cx="3089069" cy="2663060"/>
            <a:chOff x="720560" y="3680979"/>
            <a:chExt cx="2093273" cy="2388724"/>
          </a:xfrm>
        </p:grpSpPr>
        <p:sp>
          <p:nvSpPr>
            <p:cNvPr id="290" name="Calendar Date Picker">
              <a:extLst>
                <a:ext uri="{FF2B5EF4-FFF2-40B4-BE49-F238E27FC236}">
                  <a16:creationId xmlns:a16="http://schemas.microsoft.com/office/drawing/2014/main" id="{07C2A8BF-6927-4488-93B0-D5B8DE11446C}"/>
                </a:ext>
              </a:extLst>
            </p:cNvPr>
            <p:cNvSpPr/>
            <p:nvPr/>
          </p:nvSpPr>
          <p:spPr>
            <a:xfrm>
              <a:off x="721148" y="3680979"/>
              <a:ext cx="2092095" cy="23887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1" name="Day">
              <a:extLst>
                <a:ext uri="{FF2B5EF4-FFF2-40B4-BE49-F238E27FC236}">
                  <a16:creationId xmlns:a16="http://schemas.microsoft.com/office/drawing/2014/main" id="{10BD7119-50E3-4075-8FCE-5E07604E7AE6}"/>
                </a:ext>
              </a:extLst>
            </p:cNvPr>
            <p:cNvSpPr/>
            <p:nvPr/>
          </p:nvSpPr>
          <p:spPr>
            <a:xfrm>
              <a:off x="721149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</a:p>
          </p:txBody>
        </p:sp>
        <p:sp>
          <p:nvSpPr>
            <p:cNvPr id="292" name="Day">
              <a:extLst>
                <a:ext uri="{FF2B5EF4-FFF2-40B4-BE49-F238E27FC236}">
                  <a16:creationId xmlns:a16="http://schemas.microsoft.com/office/drawing/2014/main" id="{0339596D-A492-4B9C-AFB2-E04A0F07BAD3}"/>
                </a:ext>
              </a:extLst>
            </p:cNvPr>
            <p:cNvSpPr/>
            <p:nvPr/>
          </p:nvSpPr>
          <p:spPr>
            <a:xfrm>
              <a:off x="1020188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</a:p>
          </p:txBody>
        </p:sp>
        <p:sp>
          <p:nvSpPr>
            <p:cNvPr id="293" name="Day">
              <a:extLst>
                <a:ext uri="{FF2B5EF4-FFF2-40B4-BE49-F238E27FC236}">
                  <a16:creationId xmlns:a16="http://schemas.microsoft.com/office/drawing/2014/main" id="{E51B9481-94CA-4B2C-A57B-A9DD112941D2}"/>
                </a:ext>
              </a:extLst>
            </p:cNvPr>
            <p:cNvSpPr/>
            <p:nvPr/>
          </p:nvSpPr>
          <p:spPr>
            <a:xfrm>
              <a:off x="1319227" y="4259191"/>
              <a:ext cx="298450" cy="301752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</a:p>
          </p:txBody>
        </p:sp>
        <p:sp>
          <p:nvSpPr>
            <p:cNvPr id="294" name="Day">
              <a:extLst>
                <a:ext uri="{FF2B5EF4-FFF2-40B4-BE49-F238E27FC236}">
                  <a16:creationId xmlns:a16="http://schemas.microsoft.com/office/drawing/2014/main" id="{47DA49D9-A418-4874-8DEA-6DFA0AEDE28B}"/>
                </a:ext>
              </a:extLst>
            </p:cNvPr>
            <p:cNvSpPr/>
            <p:nvPr/>
          </p:nvSpPr>
          <p:spPr>
            <a:xfrm>
              <a:off x="1618266" y="4259191"/>
              <a:ext cx="298450" cy="301752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</a:p>
          </p:txBody>
        </p:sp>
        <p:sp>
          <p:nvSpPr>
            <p:cNvPr id="295" name="Day">
              <a:extLst>
                <a:ext uri="{FF2B5EF4-FFF2-40B4-BE49-F238E27FC236}">
                  <a16:creationId xmlns:a16="http://schemas.microsoft.com/office/drawing/2014/main" id="{52491737-C6AA-4EFB-8507-8EF7FAF20B23}"/>
                </a:ext>
              </a:extLst>
            </p:cNvPr>
            <p:cNvSpPr/>
            <p:nvPr/>
          </p:nvSpPr>
          <p:spPr>
            <a:xfrm>
              <a:off x="1917305" y="4259191"/>
              <a:ext cx="298450" cy="301752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</a:p>
          </p:txBody>
        </p:sp>
        <p:sp>
          <p:nvSpPr>
            <p:cNvPr id="296" name="Day">
              <a:extLst>
                <a:ext uri="{FF2B5EF4-FFF2-40B4-BE49-F238E27FC236}">
                  <a16:creationId xmlns:a16="http://schemas.microsoft.com/office/drawing/2014/main" id="{01470E54-9E24-44AB-A6A3-451AB52B1F08}"/>
                </a:ext>
              </a:extLst>
            </p:cNvPr>
            <p:cNvSpPr/>
            <p:nvPr/>
          </p:nvSpPr>
          <p:spPr>
            <a:xfrm>
              <a:off x="2216344" y="4259191"/>
              <a:ext cx="298450" cy="301752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</a:p>
          </p:txBody>
        </p:sp>
        <p:sp>
          <p:nvSpPr>
            <p:cNvPr id="297" name="Day">
              <a:extLst>
                <a:ext uri="{FF2B5EF4-FFF2-40B4-BE49-F238E27FC236}">
                  <a16:creationId xmlns:a16="http://schemas.microsoft.com/office/drawing/2014/main" id="{6B6BF6A5-2926-423D-8D99-8EEDF42834E8}"/>
                </a:ext>
              </a:extLst>
            </p:cNvPr>
            <p:cNvSpPr/>
            <p:nvPr/>
          </p:nvSpPr>
          <p:spPr>
            <a:xfrm>
              <a:off x="2515383" y="425919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98" name="Day">
              <a:extLst>
                <a:ext uri="{FF2B5EF4-FFF2-40B4-BE49-F238E27FC236}">
                  <a16:creationId xmlns:a16="http://schemas.microsoft.com/office/drawing/2014/main" id="{52470E7E-911E-40D7-A464-A7B52EED5B4F}"/>
                </a:ext>
              </a:extLst>
            </p:cNvPr>
            <p:cNvSpPr/>
            <p:nvPr/>
          </p:nvSpPr>
          <p:spPr>
            <a:xfrm>
              <a:off x="721149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99" name="Day">
              <a:extLst>
                <a:ext uri="{FF2B5EF4-FFF2-40B4-BE49-F238E27FC236}">
                  <a16:creationId xmlns:a16="http://schemas.microsoft.com/office/drawing/2014/main" id="{25D440A0-C436-417C-ABD0-309781A8D232}"/>
                </a:ext>
              </a:extLst>
            </p:cNvPr>
            <p:cNvSpPr/>
            <p:nvPr/>
          </p:nvSpPr>
          <p:spPr>
            <a:xfrm>
              <a:off x="1020188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300" name="Day">
              <a:extLst>
                <a:ext uri="{FF2B5EF4-FFF2-40B4-BE49-F238E27FC236}">
                  <a16:creationId xmlns:a16="http://schemas.microsoft.com/office/drawing/2014/main" id="{B3A57B54-92FF-41AB-8A36-1BF3ABD48B55}"/>
                </a:ext>
              </a:extLst>
            </p:cNvPr>
            <p:cNvSpPr/>
            <p:nvPr/>
          </p:nvSpPr>
          <p:spPr>
            <a:xfrm>
              <a:off x="1319227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301" name="Day">
              <a:extLst>
                <a:ext uri="{FF2B5EF4-FFF2-40B4-BE49-F238E27FC236}">
                  <a16:creationId xmlns:a16="http://schemas.microsoft.com/office/drawing/2014/main" id="{B69E838B-9E80-4200-99C1-713AF8B6E035}"/>
                </a:ext>
              </a:extLst>
            </p:cNvPr>
            <p:cNvSpPr/>
            <p:nvPr/>
          </p:nvSpPr>
          <p:spPr>
            <a:xfrm>
              <a:off x="1618266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02" name="Day">
              <a:extLst>
                <a:ext uri="{FF2B5EF4-FFF2-40B4-BE49-F238E27FC236}">
                  <a16:creationId xmlns:a16="http://schemas.microsoft.com/office/drawing/2014/main" id="{9BD41791-9BD6-4E11-B98A-237D3E520B85}"/>
                </a:ext>
              </a:extLst>
            </p:cNvPr>
            <p:cNvSpPr/>
            <p:nvPr/>
          </p:nvSpPr>
          <p:spPr>
            <a:xfrm>
              <a:off x="1917305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303" name="Day">
              <a:extLst>
                <a:ext uri="{FF2B5EF4-FFF2-40B4-BE49-F238E27FC236}">
                  <a16:creationId xmlns:a16="http://schemas.microsoft.com/office/drawing/2014/main" id="{1235A3E8-1DF4-47A7-A690-5F024322331E}"/>
                </a:ext>
              </a:extLst>
            </p:cNvPr>
            <p:cNvSpPr/>
            <p:nvPr/>
          </p:nvSpPr>
          <p:spPr>
            <a:xfrm>
              <a:off x="2216344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</a:p>
          </p:txBody>
        </p:sp>
        <p:sp>
          <p:nvSpPr>
            <p:cNvPr id="304" name="Day">
              <a:extLst>
                <a:ext uri="{FF2B5EF4-FFF2-40B4-BE49-F238E27FC236}">
                  <a16:creationId xmlns:a16="http://schemas.microsoft.com/office/drawing/2014/main" id="{972ECF90-3A50-4C5C-838C-9A809B503824}"/>
                </a:ext>
              </a:extLst>
            </p:cNvPr>
            <p:cNvSpPr/>
            <p:nvPr/>
          </p:nvSpPr>
          <p:spPr>
            <a:xfrm>
              <a:off x="2515383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</a:p>
          </p:txBody>
        </p:sp>
        <p:sp>
          <p:nvSpPr>
            <p:cNvPr id="305" name="Day">
              <a:extLst>
                <a:ext uri="{FF2B5EF4-FFF2-40B4-BE49-F238E27FC236}">
                  <a16:creationId xmlns:a16="http://schemas.microsoft.com/office/drawing/2014/main" id="{17A7D195-AE14-4ED4-B19A-7B0F5BE2A006}"/>
                </a:ext>
              </a:extLst>
            </p:cNvPr>
            <p:cNvSpPr/>
            <p:nvPr/>
          </p:nvSpPr>
          <p:spPr>
            <a:xfrm>
              <a:off x="721149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</a:p>
          </p:txBody>
        </p:sp>
        <p:sp>
          <p:nvSpPr>
            <p:cNvPr id="306" name="Day">
              <a:extLst>
                <a:ext uri="{FF2B5EF4-FFF2-40B4-BE49-F238E27FC236}">
                  <a16:creationId xmlns:a16="http://schemas.microsoft.com/office/drawing/2014/main" id="{7AFBDB1A-6693-4C62-98FC-2871910C5DAC}"/>
                </a:ext>
              </a:extLst>
            </p:cNvPr>
            <p:cNvSpPr/>
            <p:nvPr/>
          </p:nvSpPr>
          <p:spPr>
            <a:xfrm>
              <a:off x="1020188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307" name="Day">
              <a:extLst>
                <a:ext uri="{FF2B5EF4-FFF2-40B4-BE49-F238E27FC236}">
                  <a16:creationId xmlns:a16="http://schemas.microsoft.com/office/drawing/2014/main" id="{2E550DAB-D14F-4CD6-9470-2EC111F08075}"/>
                </a:ext>
              </a:extLst>
            </p:cNvPr>
            <p:cNvSpPr/>
            <p:nvPr/>
          </p:nvSpPr>
          <p:spPr>
            <a:xfrm>
              <a:off x="1319227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11</a:t>
              </a:r>
            </a:p>
          </p:txBody>
        </p:sp>
        <p:sp>
          <p:nvSpPr>
            <p:cNvPr id="308" name="Day">
              <a:extLst>
                <a:ext uri="{FF2B5EF4-FFF2-40B4-BE49-F238E27FC236}">
                  <a16:creationId xmlns:a16="http://schemas.microsoft.com/office/drawing/2014/main" id="{EB4629A5-1287-486C-B6D6-C097DEC30224}"/>
                </a:ext>
              </a:extLst>
            </p:cNvPr>
            <p:cNvSpPr/>
            <p:nvPr/>
          </p:nvSpPr>
          <p:spPr>
            <a:xfrm>
              <a:off x="1618266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</a:p>
          </p:txBody>
        </p:sp>
        <p:sp>
          <p:nvSpPr>
            <p:cNvPr id="309" name="Day">
              <a:extLst>
                <a:ext uri="{FF2B5EF4-FFF2-40B4-BE49-F238E27FC236}">
                  <a16:creationId xmlns:a16="http://schemas.microsoft.com/office/drawing/2014/main" id="{FD97284C-0469-49A1-ADA2-EDEB5EA5CEC8}"/>
                </a:ext>
              </a:extLst>
            </p:cNvPr>
            <p:cNvSpPr/>
            <p:nvPr/>
          </p:nvSpPr>
          <p:spPr>
            <a:xfrm>
              <a:off x="1917305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13</a:t>
              </a:r>
            </a:p>
          </p:txBody>
        </p:sp>
        <p:sp>
          <p:nvSpPr>
            <p:cNvPr id="310" name="Day">
              <a:extLst>
                <a:ext uri="{FF2B5EF4-FFF2-40B4-BE49-F238E27FC236}">
                  <a16:creationId xmlns:a16="http://schemas.microsoft.com/office/drawing/2014/main" id="{D25BC6B2-F596-4669-9B71-5A2FBE3D5BA1}"/>
                </a:ext>
              </a:extLst>
            </p:cNvPr>
            <p:cNvSpPr/>
            <p:nvPr/>
          </p:nvSpPr>
          <p:spPr>
            <a:xfrm>
              <a:off x="2216344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</a:p>
          </p:txBody>
        </p:sp>
        <p:sp>
          <p:nvSpPr>
            <p:cNvPr id="311" name="Day">
              <a:extLst>
                <a:ext uri="{FF2B5EF4-FFF2-40B4-BE49-F238E27FC236}">
                  <a16:creationId xmlns:a16="http://schemas.microsoft.com/office/drawing/2014/main" id="{C87C5F62-BF8B-4869-B49F-09AB7E60DE8B}"/>
                </a:ext>
              </a:extLst>
            </p:cNvPr>
            <p:cNvSpPr/>
            <p:nvPr/>
          </p:nvSpPr>
          <p:spPr>
            <a:xfrm>
              <a:off x="2515383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15</a:t>
              </a:r>
            </a:p>
          </p:txBody>
        </p:sp>
        <p:sp>
          <p:nvSpPr>
            <p:cNvPr id="312" name="Day">
              <a:extLst>
                <a:ext uri="{FF2B5EF4-FFF2-40B4-BE49-F238E27FC236}">
                  <a16:creationId xmlns:a16="http://schemas.microsoft.com/office/drawing/2014/main" id="{A0FFC186-41B0-495E-9354-C0D6D2493BFA}"/>
                </a:ext>
              </a:extLst>
            </p:cNvPr>
            <p:cNvSpPr/>
            <p:nvPr/>
          </p:nvSpPr>
          <p:spPr>
            <a:xfrm>
              <a:off x="721149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313" name="Day">
              <a:extLst>
                <a:ext uri="{FF2B5EF4-FFF2-40B4-BE49-F238E27FC236}">
                  <a16:creationId xmlns:a16="http://schemas.microsoft.com/office/drawing/2014/main" id="{7ED76074-B1EA-4C67-849B-03BDCF6582DB}"/>
                </a:ext>
              </a:extLst>
            </p:cNvPr>
            <p:cNvSpPr/>
            <p:nvPr/>
          </p:nvSpPr>
          <p:spPr>
            <a:xfrm>
              <a:off x="1020188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17</a:t>
              </a:r>
            </a:p>
          </p:txBody>
        </p:sp>
        <p:sp>
          <p:nvSpPr>
            <p:cNvPr id="314" name="Day">
              <a:extLst>
                <a:ext uri="{FF2B5EF4-FFF2-40B4-BE49-F238E27FC236}">
                  <a16:creationId xmlns:a16="http://schemas.microsoft.com/office/drawing/2014/main" id="{DD1E78A4-0115-42A6-A4D6-348507A6C19F}"/>
                </a:ext>
              </a:extLst>
            </p:cNvPr>
            <p:cNvSpPr/>
            <p:nvPr/>
          </p:nvSpPr>
          <p:spPr>
            <a:xfrm>
              <a:off x="1319227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315" name="Day">
              <a:extLst>
                <a:ext uri="{FF2B5EF4-FFF2-40B4-BE49-F238E27FC236}">
                  <a16:creationId xmlns:a16="http://schemas.microsoft.com/office/drawing/2014/main" id="{F60EBED7-21AF-4AD1-927D-D9A604DD5176}"/>
                </a:ext>
              </a:extLst>
            </p:cNvPr>
            <p:cNvSpPr/>
            <p:nvPr/>
          </p:nvSpPr>
          <p:spPr>
            <a:xfrm>
              <a:off x="1618266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</a:p>
          </p:txBody>
        </p:sp>
        <p:sp>
          <p:nvSpPr>
            <p:cNvPr id="316" name="Day">
              <a:extLst>
                <a:ext uri="{FF2B5EF4-FFF2-40B4-BE49-F238E27FC236}">
                  <a16:creationId xmlns:a16="http://schemas.microsoft.com/office/drawing/2014/main" id="{3AA1A22F-2326-4778-B7C5-A968064C55E9}"/>
                </a:ext>
              </a:extLst>
            </p:cNvPr>
            <p:cNvSpPr/>
            <p:nvPr/>
          </p:nvSpPr>
          <p:spPr>
            <a:xfrm>
              <a:off x="1917305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</a:p>
          </p:txBody>
        </p:sp>
        <p:sp>
          <p:nvSpPr>
            <p:cNvPr id="317" name="Day">
              <a:extLst>
                <a:ext uri="{FF2B5EF4-FFF2-40B4-BE49-F238E27FC236}">
                  <a16:creationId xmlns:a16="http://schemas.microsoft.com/office/drawing/2014/main" id="{ACDB24DD-86D0-488B-B61F-E84283BE3B16}"/>
                </a:ext>
              </a:extLst>
            </p:cNvPr>
            <p:cNvSpPr/>
            <p:nvPr/>
          </p:nvSpPr>
          <p:spPr>
            <a:xfrm>
              <a:off x="2216344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21</a:t>
              </a:r>
            </a:p>
          </p:txBody>
        </p:sp>
        <p:sp>
          <p:nvSpPr>
            <p:cNvPr id="318" name="Day">
              <a:extLst>
                <a:ext uri="{FF2B5EF4-FFF2-40B4-BE49-F238E27FC236}">
                  <a16:creationId xmlns:a16="http://schemas.microsoft.com/office/drawing/2014/main" id="{A1BEDD3A-1D3A-40C5-8171-1D9D1FE2C948}"/>
                </a:ext>
              </a:extLst>
            </p:cNvPr>
            <p:cNvSpPr/>
            <p:nvPr/>
          </p:nvSpPr>
          <p:spPr>
            <a:xfrm>
              <a:off x="2515383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22</a:t>
              </a:r>
            </a:p>
          </p:txBody>
        </p:sp>
        <p:sp>
          <p:nvSpPr>
            <p:cNvPr id="319" name="Day">
              <a:extLst>
                <a:ext uri="{FF2B5EF4-FFF2-40B4-BE49-F238E27FC236}">
                  <a16:creationId xmlns:a16="http://schemas.microsoft.com/office/drawing/2014/main" id="{A0ED57E1-28E7-4007-BF32-45E4297B1B24}"/>
                </a:ext>
              </a:extLst>
            </p:cNvPr>
            <p:cNvSpPr/>
            <p:nvPr/>
          </p:nvSpPr>
          <p:spPr>
            <a:xfrm>
              <a:off x="721149" y="5466199"/>
              <a:ext cx="298450" cy="301752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23</a:t>
              </a:r>
            </a:p>
          </p:txBody>
        </p:sp>
        <p:sp>
          <p:nvSpPr>
            <p:cNvPr id="320" name="Day">
              <a:extLst>
                <a:ext uri="{FF2B5EF4-FFF2-40B4-BE49-F238E27FC236}">
                  <a16:creationId xmlns:a16="http://schemas.microsoft.com/office/drawing/2014/main" id="{60CEFA0E-901E-4BC6-B273-F7C01CD33ADB}"/>
                </a:ext>
              </a:extLst>
            </p:cNvPr>
            <p:cNvSpPr/>
            <p:nvPr/>
          </p:nvSpPr>
          <p:spPr>
            <a:xfrm>
              <a:off x="1020188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24</a:t>
              </a:r>
            </a:p>
          </p:txBody>
        </p:sp>
        <p:sp>
          <p:nvSpPr>
            <p:cNvPr id="321" name="Day">
              <a:extLst>
                <a:ext uri="{FF2B5EF4-FFF2-40B4-BE49-F238E27FC236}">
                  <a16:creationId xmlns:a16="http://schemas.microsoft.com/office/drawing/2014/main" id="{010C7A4D-2A23-4EAE-8F62-2B1178AB0C08}"/>
                </a:ext>
              </a:extLst>
            </p:cNvPr>
            <p:cNvSpPr/>
            <p:nvPr/>
          </p:nvSpPr>
          <p:spPr>
            <a:xfrm>
              <a:off x="1319227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25</a:t>
              </a:r>
            </a:p>
          </p:txBody>
        </p:sp>
        <p:sp>
          <p:nvSpPr>
            <p:cNvPr id="322" name="Day">
              <a:extLst>
                <a:ext uri="{FF2B5EF4-FFF2-40B4-BE49-F238E27FC236}">
                  <a16:creationId xmlns:a16="http://schemas.microsoft.com/office/drawing/2014/main" id="{97F8ECD5-5F5F-404F-B720-38061E216898}"/>
                </a:ext>
              </a:extLst>
            </p:cNvPr>
            <p:cNvSpPr/>
            <p:nvPr/>
          </p:nvSpPr>
          <p:spPr>
            <a:xfrm>
              <a:off x="1618266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</a:p>
          </p:txBody>
        </p:sp>
        <p:sp>
          <p:nvSpPr>
            <p:cNvPr id="323" name="Day">
              <a:extLst>
                <a:ext uri="{FF2B5EF4-FFF2-40B4-BE49-F238E27FC236}">
                  <a16:creationId xmlns:a16="http://schemas.microsoft.com/office/drawing/2014/main" id="{2B948372-D1AE-4711-B53B-55250F105FB9}"/>
                </a:ext>
              </a:extLst>
            </p:cNvPr>
            <p:cNvSpPr/>
            <p:nvPr/>
          </p:nvSpPr>
          <p:spPr>
            <a:xfrm>
              <a:off x="1917305" y="5466199"/>
              <a:ext cx="298450" cy="301752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</a:p>
          </p:txBody>
        </p:sp>
        <p:sp>
          <p:nvSpPr>
            <p:cNvPr id="324" name="Day">
              <a:extLst>
                <a:ext uri="{FF2B5EF4-FFF2-40B4-BE49-F238E27FC236}">
                  <a16:creationId xmlns:a16="http://schemas.microsoft.com/office/drawing/2014/main" id="{D076CAA7-0CB7-40AF-843B-77357F1207D8}"/>
                </a:ext>
              </a:extLst>
            </p:cNvPr>
            <p:cNvSpPr/>
            <p:nvPr/>
          </p:nvSpPr>
          <p:spPr>
            <a:xfrm>
              <a:off x="2216344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</a:p>
          </p:txBody>
        </p:sp>
        <p:sp>
          <p:nvSpPr>
            <p:cNvPr id="325" name="Day">
              <a:extLst>
                <a:ext uri="{FF2B5EF4-FFF2-40B4-BE49-F238E27FC236}">
                  <a16:creationId xmlns:a16="http://schemas.microsoft.com/office/drawing/2014/main" id="{818D5999-B649-4619-9C16-CB1808EBD39B}"/>
                </a:ext>
              </a:extLst>
            </p:cNvPr>
            <p:cNvSpPr/>
            <p:nvPr/>
          </p:nvSpPr>
          <p:spPr>
            <a:xfrm>
              <a:off x="2515383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</a:p>
          </p:txBody>
        </p:sp>
        <p:sp>
          <p:nvSpPr>
            <p:cNvPr id="326" name="Day">
              <a:extLst>
                <a:ext uri="{FF2B5EF4-FFF2-40B4-BE49-F238E27FC236}">
                  <a16:creationId xmlns:a16="http://schemas.microsoft.com/office/drawing/2014/main" id="{5912A9AD-3D5F-4AFC-82E2-F8A88AA3282D}"/>
                </a:ext>
              </a:extLst>
            </p:cNvPr>
            <p:cNvSpPr/>
            <p:nvPr/>
          </p:nvSpPr>
          <p:spPr>
            <a:xfrm>
              <a:off x="721149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</a:p>
          </p:txBody>
        </p:sp>
        <p:sp>
          <p:nvSpPr>
            <p:cNvPr id="327" name="Day">
              <a:extLst>
                <a:ext uri="{FF2B5EF4-FFF2-40B4-BE49-F238E27FC236}">
                  <a16:creationId xmlns:a16="http://schemas.microsoft.com/office/drawing/2014/main" id="{FD2A1400-6365-4D69-9D49-3886B2BC2C8A}"/>
                </a:ext>
              </a:extLst>
            </p:cNvPr>
            <p:cNvSpPr/>
            <p:nvPr/>
          </p:nvSpPr>
          <p:spPr>
            <a:xfrm>
              <a:off x="1020188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</a:p>
          </p:txBody>
        </p:sp>
        <p:sp>
          <p:nvSpPr>
            <p:cNvPr id="328" name="Day">
              <a:extLst>
                <a:ext uri="{FF2B5EF4-FFF2-40B4-BE49-F238E27FC236}">
                  <a16:creationId xmlns:a16="http://schemas.microsoft.com/office/drawing/2014/main" id="{CC74BA52-8C57-4EDD-965B-64F81DEB3641}"/>
                </a:ext>
              </a:extLst>
            </p:cNvPr>
            <p:cNvSpPr/>
            <p:nvPr/>
          </p:nvSpPr>
          <p:spPr>
            <a:xfrm>
              <a:off x="1319227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29" name="Day">
              <a:extLst>
                <a:ext uri="{FF2B5EF4-FFF2-40B4-BE49-F238E27FC236}">
                  <a16:creationId xmlns:a16="http://schemas.microsoft.com/office/drawing/2014/main" id="{B8F1A879-BD89-4FB7-8E46-7A4DAC01F9B9}"/>
                </a:ext>
              </a:extLst>
            </p:cNvPr>
            <p:cNvSpPr/>
            <p:nvPr/>
          </p:nvSpPr>
          <p:spPr>
            <a:xfrm>
              <a:off x="1618266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330" name="Day">
              <a:extLst>
                <a:ext uri="{FF2B5EF4-FFF2-40B4-BE49-F238E27FC236}">
                  <a16:creationId xmlns:a16="http://schemas.microsoft.com/office/drawing/2014/main" id="{FC87C9BD-FFF5-45BA-9170-988E66A9A89F}"/>
                </a:ext>
              </a:extLst>
            </p:cNvPr>
            <p:cNvSpPr/>
            <p:nvPr/>
          </p:nvSpPr>
          <p:spPr>
            <a:xfrm>
              <a:off x="1917305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331" name="Day">
              <a:extLst>
                <a:ext uri="{FF2B5EF4-FFF2-40B4-BE49-F238E27FC236}">
                  <a16:creationId xmlns:a16="http://schemas.microsoft.com/office/drawing/2014/main" id="{EE410A84-B9C3-47D6-B2C0-F5ECA0C848BC}"/>
                </a:ext>
              </a:extLst>
            </p:cNvPr>
            <p:cNvSpPr/>
            <p:nvPr/>
          </p:nvSpPr>
          <p:spPr>
            <a:xfrm>
              <a:off x="2216344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332" name="Day">
              <a:extLst>
                <a:ext uri="{FF2B5EF4-FFF2-40B4-BE49-F238E27FC236}">
                  <a16:creationId xmlns:a16="http://schemas.microsoft.com/office/drawing/2014/main" id="{D24919A6-4D6C-41FA-9726-AEF97A4507D9}"/>
                </a:ext>
              </a:extLst>
            </p:cNvPr>
            <p:cNvSpPr/>
            <p:nvPr/>
          </p:nvSpPr>
          <p:spPr>
            <a:xfrm>
              <a:off x="2515383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33" name="Day">
              <a:extLst>
                <a:ext uri="{FF2B5EF4-FFF2-40B4-BE49-F238E27FC236}">
                  <a16:creationId xmlns:a16="http://schemas.microsoft.com/office/drawing/2014/main" id="{E1657DD9-1E99-4C1F-89B8-A1D9AC9D793A}"/>
                </a:ext>
              </a:extLst>
            </p:cNvPr>
            <p:cNvSpPr/>
            <p:nvPr/>
          </p:nvSpPr>
          <p:spPr>
            <a:xfrm>
              <a:off x="720560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</a:t>
              </a:r>
            </a:p>
          </p:txBody>
        </p:sp>
        <p:sp>
          <p:nvSpPr>
            <p:cNvPr id="334" name="Day">
              <a:extLst>
                <a:ext uri="{FF2B5EF4-FFF2-40B4-BE49-F238E27FC236}">
                  <a16:creationId xmlns:a16="http://schemas.microsoft.com/office/drawing/2014/main" id="{2D3EDCF2-F606-410D-AD2A-A74748A38B36}"/>
                </a:ext>
              </a:extLst>
            </p:cNvPr>
            <p:cNvSpPr/>
            <p:nvPr/>
          </p:nvSpPr>
          <p:spPr>
            <a:xfrm>
              <a:off x="1019599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</a:t>
              </a:r>
            </a:p>
          </p:txBody>
        </p:sp>
        <p:sp>
          <p:nvSpPr>
            <p:cNvPr id="335" name="Day">
              <a:extLst>
                <a:ext uri="{FF2B5EF4-FFF2-40B4-BE49-F238E27FC236}">
                  <a16:creationId xmlns:a16="http://schemas.microsoft.com/office/drawing/2014/main" id="{6742B163-72FB-4761-AB88-E3FFF59F742C}"/>
                </a:ext>
              </a:extLst>
            </p:cNvPr>
            <p:cNvSpPr/>
            <p:nvPr/>
          </p:nvSpPr>
          <p:spPr>
            <a:xfrm>
              <a:off x="1318638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</a:t>
              </a:r>
            </a:p>
          </p:txBody>
        </p:sp>
        <p:sp>
          <p:nvSpPr>
            <p:cNvPr id="336" name="Day">
              <a:extLst>
                <a:ext uri="{FF2B5EF4-FFF2-40B4-BE49-F238E27FC236}">
                  <a16:creationId xmlns:a16="http://schemas.microsoft.com/office/drawing/2014/main" id="{128D628D-E4CB-475C-A26D-E2B464CA8989}"/>
                </a:ext>
              </a:extLst>
            </p:cNvPr>
            <p:cNvSpPr/>
            <p:nvPr/>
          </p:nvSpPr>
          <p:spPr>
            <a:xfrm>
              <a:off x="1617677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</a:t>
              </a:r>
            </a:p>
          </p:txBody>
        </p:sp>
        <p:sp>
          <p:nvSpPr>
            <p:cNvPr id="337" name="Day">
              <a:extLst>
                <a:ext uri="{FF2B5EF4-FFF2-40B4-BE49-F238E27FC236}">
                  <a16:creationId xmlns:a16="http://schemas.microsoft.com/office/drawing/2014/main" id="{FAC49539-A7D7-4258-B040-B46D3BD335D9}"/>
                </a:ext>
              </a:extLst>
            </p:cNvPr>
            <p:cNvSpPr/>
            <p:nvPr/>
          </p:nvSpPr>
          <p:spPr>
            <a:xfrm>
              <a:off x="1916716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</a:t>
              </a:r>
            </a:p>
          </p:txBody>
        </p:sp>
        <p:sp>
          <p:nvSpPr>
            <p:cNvPr id="338" name="Day">
              <a:extLst>
                <a:ext uri="{FF2B5EF4-FFF2-40B4-BE49-F238E27FC236}">
                  <a16:creationId xmlns:a16="http://schemas.microsoft.com/office/drawing/2014/main" id="{34DD53F7-FEC4-4E8A-ACC1-5CF997F7C2C9}"/>
                </a:ext>
              </a:extLst>
            </p:cNvPr>
            <p:cNvSpPr/>
            <p:nvPr/>
          </p:nvSpPr>
          <p:spPr>
            <a:xfrm>
              <a:off x="2215755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</a:t>
              </a:r>
            </a:p>
          </p:txBody>
        </p:sp>
        <p:sp>
          <p:nvSpPr>
            <p:cNvPr id="339" name="Day">
              <a:extLst>
                <a:ext uri="{FF2B5EF4-FFF2-40B4-BE49-F238E27FC236}">
                  <a16:creationId xmlns:a16="http://schemas.microsoft.com/office/drawing/2014/main" id="{23343E49-1446-4DB0-B20E-B65F63E0F132}"/>
                </a:ext>
              </a:extLst>
            </p:cNvPr>
            <p:cNvSpPr/>
            <p:nvPr/>
          </p:nvSpPr>
          <p:spPr>
            <a:xfrm>
              <a:off x="2514794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</a:t>
              </a:r>
            </a:p>
          </p:txBody>
        </p:sp>
        <p:sp>
          <p:nvSpPr>
            <p:cNvPr id="340" name="Month">
              <a:extLst>
                <a:ext uri="{FF2B5EF4-FFF2-40B4-BE49-F238E27FC236}">
                  <a16:creationId xmlns:a16="http://schemas.microsoft.com/office/drawing/2014/main" id="{BF36F957-DFC9-450F-B2CA-519CA848A2E7}"/>
                </a:ext>
              </a:extLst>
            </p:cNvPr>
            <p:cNvSpPr txBox="1"/>
            <p:nvPr/>
          </p:nvSpPr>
          <p:spPr>
            <a:xfrm>
              <a:off x="807619" y="3757772"/>
              <a:ext cx="804707" cy="1731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25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August 2015</a:t>
              </a:r>
            </a:p>
          </p:txBody>
        </p:sp>
        <p:sp>
          <p:nvSpPr>
            <p:cNvPr id="341" name="Arrow Up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1FFE0F3-DD3E-4BDE-9035-78FA93C45CF9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2461532" y="3776773"/>
              <a:ext cx="97894" cy="71198"/>
            </a:xfrm>
            <a:custGeom>
              <a:avLst/>
              <a:gdLst>
                <a:gd name="T0" fmla="*/ 46 w 91"/>
                <a:gd name="T1" fmla="*/ 0 h 50"/>
                <a:gd name="T2" fmla="*/ 0 w 91"/>
                <a:gd name="T3" fmla="*/ 47 h 50"/>
                <a:gd name="T4" fmla="*/ 3 w 91"/>
                <a:gd name="T5" fmla="*/ 50 h 50"/>
                <a:gd name="T6" fmla="*/ 46 w 91"/>
                <a:gd name="T7" fmla="*/ 7 h 50"/>
                <a:gd name="T8" fmla="*/ 88 w 91"/>
                <a:gd name="T9" fmla="*/ 49 h 50"/>
                <a:gd name="T10" fmla="*/ 91 w 91"/>
                <a:gd name="T11" fmla="*/ 45 h 50"/>
                <a:gd name="T12" fmla="*/ 46 w 91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6" y="0"/>
                  </a:moveTo>
                  <a:lnTo>
                    <a:pt x="0" y="47"/>
                  </a:lnTo>
                  <a:lnTo>
                    <a:pt x="3" y="50"/>
                  </a:lnTo>
                  <a:lnTo>
                    <a:pt x="46" y="7"/>
                  </a:lnTo>
                  <a:lnTo>
                    <a:pt x="88" y="49"/>
                  </a:lnTo>
                  <a:lnTo>
                    <a:pt x="91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2" name="Arrow Dow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DEB316D-5C17-49AB-92BE-F1CAD075A698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2670228" y="3776773"/>
              <a:ext cx="97894" cy="71198"/>
            </a:xfrm>
            <a:custGeom>
              <a:avLst/>
              <a:gdLst>
                <a:gd name="T0" fmla="*/ 45 w 91"/>
                <a:gd name="T1" fmla="*/ 50 h 50"/>
                <a:gd name="T2" fmla="*/ 91 w 91"/>
                <a:gd name="T3" fmla="*/ 3 h 50"/>
                <a:gd name="T4" fmla="*/ 88 w 91"/>
                <a:gd name="T5" fmla="*/ 0 h 50"/>
                <a:gd name="T6" fmla="*/ 45 w 91"/>
                <a:gd name="T7" fmla="*/ 44 h 50"/>
                <a:gd name="T8" fmla="*/ 3 w 91"/>
                <a:gd name="T9" fmla="*/ 2 h 50"/>
                <a:gd name="T10" fmla="*/ 0 w 91"/>
                <a:gd name="T11" fmla="*/ 5 h 50"/>
                <a:gd name="T12" fmla="*/ 45 w 91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5" y="50"/>
                  </a:moveTo>
                  <a:lnTo>
                    <a:pt x="91" y="3"/>
                  </a:lnTo>
                  <a:lnTo>
                    <a:pt x="88" y="0"/>
                  </a:lnTo>
                  <a:lnTo>
                    <a:pt x="45" y="44"/>
                  </a:lnTo>
                  <a:lnTo>
                    <a:pt x="3" y="2"/>
                  </a:lnTo>
                  <a:lnTo>
                    <a:pt x="0" y="5"/>
                  </a:lnTo>
                  <a:lnTo>
                    <a:pt x="4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3" name="Popover" descr="&lt;SmartSettings&gt;&lt;SmartResize enabled=&quot;True&quot; minWidth=&quot;25&quot; minHeight=&quot;15&quot; /&gt;&lt;/SmartSettings&gt;">
            <a:extLst>
              <a:ext uri="{FF2B5EF4-FFF2-40B4-BE49-F238E27FC236}">
                <a16:creationId xmlns:a16="http://schemas.microsoft.com/office/drawing/2014/main" id="{CD93D0E6-7817-4443-9DE6-FAD12A2B1F8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9643299" y="875012"/>
            <a:ext cx="1435713" cy="336407"/>
            <a:chOff x="661255" y="1801905"/>
            <a:chExt cx="1436490" cy="1011269"/>
          </a:xfrm>
          <a:solidFill>
            <a:srgbClr val="FFFFFF"/>
          </a:solidFill>
        </p:grpSpPr>
        <p:sp>
          <p:nvSpPr>
            <p:cNvPr id="344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A8C9104-48A4-484C-86DB-A708193267F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61255" y="1801905"/>
              <a:ext cx="1436490" cy="671245"/>
            </a:xfrm>
            <a:prstGeom prst="roundRect">
              <a:avLst>
                <a:gd name="adj" fmla="val 3078"/>
              </a:avLst>
            </a:prstGeom>
            <a:solidFill>
              <a:schemeClr val="bg2">
                <a:lumMod val="9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noProof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 Exams Ahead …!</a:t>
              </a:r>
            </a:p>
          </p:txBody>
        </p:sp>
        <p:sp>
          <p:nvSpPr>
            <p:cNvPr id="345" name="Arrow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DA27808A-3377-4AB4-8088-CB9A5753F55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0800000">
              <a:off x="1279985" y="2473149"/>
              <a:ext cx="199023" cy="340025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46" name="Gap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31049686-F6A0-4077-B46F-97D8DD068404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1287373" y="2473149"/>
              <a:ext cx="18425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245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9BD4C-992A-4B89-86FA-49BE61E9883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59173" y="254831"/>
            <a:ext cx="9908499" cy="6043330"/>
            <a:chOff x="595684" y="1261242"/>
            <a:chExt cx="6668462" cy="4102201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173C152-CCF3-4F77-A38E-5BD3FE8367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95684" y="1624387"/>
              <a:ext cx="6668462" cy="3739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07BFBC-F759-495A-83D4-949344840029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95684" y="1261242"/>
              <a:ext cx="6668462" cy="36456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393DC68-1554-46B5-B860-256A8C399EA6}"/>
                </a:ext>
              </a:extLst>
            </p:cNvPr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7104050" y="1470013"/>
              <a:ext cx="100429" cy="7650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592CFAC-B532-48DE-BB06-834297ABAB6E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122222" y="1309604"/>
              <a:ext cx="66241" cy="646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12F4A98-D62A-45F1-9DB0-83D810CE635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03350" y="1427576"/>
              <a:ext cx="5841033" cy="1613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DB1B43A-BAEF-4A9E-BF98-B83103C3BC95}"/>
                </a:ext>
              </a:extLst>
            </p:cNvPr>
            <p:cNvSpPr>
              <a:spLocks noChangeAspect="1"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254583" y="1463007"/>
              <a:ext cx="63037" cy="9051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99BDBC4A-D056-4E69-91C5-E33B20095F71}"/>
                </a:ext>
              </a:extLst>
            </p:cNvPr>
            <p:cNvGrpSpPr/>
            <p:nvPr/>
          </p:nvGrpSpPr>
          <p:grpSpPr>
            <a:xfrm>
              <a:off x="680425" y="1449539"/>
              <a:ext cx="431632" cy="117458"/>
              <a:chOff x="680425" y="1449539"/>
              <a:chExt cx="431632" cy="117458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D250E45-D81C-4DDE-93BA-70195346C43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80425" y="1467319"/>
                <a:ext cx="102566" cy="8189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D7237A-3723-47FF-AD20-6432B2DCC93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42820" y="1467319"/>
                <a:ext cx="102566" cy="8189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048D2CF-F0E9-435A-B815-32B068A53C6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005216" y="1449539"/>
                <a:ext cx="106841" cy="1174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CD56C512-9E8E-477A-9398-62E019486A5F}"/>
              </a:ext>
            </a:extLst>
          </p:cNvPr>
          <p:cNvSpPr/>
          <p:nvPr/>
        </p:nvSpPr>
        <p:spPr>
          <a:xfrm>
            <a:off x="1259171" y="800129"/>
            <a:ext cx="2608289" cy="5498032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Panel">
            <a:extLst>
              <a:ext uri="{FF2B5EF4-FFF2-40B4-BE49-F238E27FC236}">
                <a16:creationId xmlns:a16="http://schemas.microsoft.com/office/drawing/2014/main" id="{3089931D-DA08-4105-8CC3-EABC43367EE9}"/>
              </a:ext>
            </a:extLst>
          </p:cNvPr>
          <p:cNvSpPr/>
          <p:nvPr/>
        </p:nvSpPr>
        <p:spPr>
          <a:xfrm>
            <a:off x="7802118" y="4518689"/>
            <a:ext cx="3206877" cy="1631098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Dummy Text">
            <a:extLst>
              <a:ext uri="{FF2B5EF4-FFF2-40B4-BE49-F238E27FC236}">
                <a16:creationId xmlns:a16="http://schemas.microsoft.com/office/drawing/2014/main" id="{BBC773FA-B884-4FE7-BC43-A02F939EA27C}"/>
              </a:ext>
            </a:extLst>
          </p:cNvPr>
          <p:cNvGrpSpPr>
            <a:grpSpLocks noChangeAspect="1"/>
          </p:cNvGrpSpPr>
          <p:nvPr/>
        </p:nvGrpSpPr>
        <p:grpSpPr>
          <a:xfrm>
            <a:off x="7943043" y="5004186"/>
            <a:ext cx="2925026" cy="739082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21" name="Line 1">
              <a:extLst>
                <a:ext uri="{FF2B5EF4-FFF2-40B4-BE49-F238E27FC236}">
                  <a16:creationId xmlns:a16="http://schemas.microsoft.com/office/drawing/2014/main" id="{8CBDD5C6-D94A-4A59-9172-AA62AF4C4D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ine 2">
              <a:extLst>
                <a:ext uri="{FF2B5EF4-FFF2-40B4-BE49-F238E27FC236}">
                  <a16:creationId xmlns:a16="http://schemas.microsoft.com/office/drawing/2014/main" id="{90121037-4DB9-4C41-A124-2A4E70404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ine 3">
              <a:extLst>
                <a:ext uri="{FF2B5EF4-FFF2-40B4-BE49-F238E27FC236}">
                  <a16:creationId xmlns:a16="http://schemas.microsoft.com/office/drawing/2014/main" id="{2C4F3E40-21B3-45D2-BBCB-5B800034B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ine 4">
              <a:extLst>
                <a:ext uri="{FF2B5EF4-FFF2-40B4-BE49-F238E27FC236}">
                  <a16:creationId xmlns:a16="http://schemas.microsoft.com/office/drawing/2014/main" id="{2517DEEA-FFFC-4F0D-8227-F7F50A776F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ine 5">
              <a:extLst>
                <a:ext uri="{FF2B5EF4-FFF2-40B4-BE49-F238E27FC236}">
                  <a16:creationId xmlns:a16="http://schemas.microsoft.com/office/drawing/2014/main" id="{AB77061A-905A-4E90-981F-52008CBA6A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7A14578F-805E-4729-BB13-67C1C70280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01E7618C-BA7A-43F5-8E84-F534F45E62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ine 8">
              <a:extLst>
                <a:ext uri="{FF2B5EF4-FFF2-40B4-BE49-F238E27FC236}">
                  <a16:creationId xmlns:a16="http://schemas.microsoft.com/office/drawing/2014/main" id="{0FB8BCE8-4CF7-4CF7-A156-221A58FF0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Button">
            <a:extLst>
              <a:ext uri="{FF2B5EF4-FFF2-40B4-BE49-F238E27FC236}">
                <a16:creationId xmlns:a16="http://schemas.microsoft.com/office/drawing/2014/main" id="{E46AB9E7-8D6F-4263-B259-1518D7112399}"/>
              </a:ext>
            </a:extLst>
          </p:cNvPr>
          <p:cNvSpPr>
            <a:spLocks/>
          </p:cNvSpPr>
          <p:nvPr/>
        </p:nvSpPr>
        <p:spPr bwMode="auto">
          <a:xfrm>
            <a:off x="10292456" y="5743268"/>
            <a:ext cx="548676" cy="241995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grpSp>
        <p:nvGrpSpPr>
          <p:cNvPr id="30" name="Profile Picture">
            <a:extLst>
              <a:ext uri="{FF2B5EF4-FFF2-40B4-BE49-F238E27FC236}">
                <a16:creationId xmlns:a16="http://schemas.microsoft.com/office/drawing/2014/main" id="{6EA205BD-821C-4797-8761-BDAB2FDFFCB2}"/>
              </a:ext>
            </a:extLst>
          </p:cNvPr>
          <p:cNvGrpSpPr>
            <a:grpSpLocks noChangeAspect="1"/>
          </p:cNvGrpSpPr>
          <p:nvPr/>
        </p:nvGrpSpPr>
        <p:grpSpPr>
          <a:xfrm>
            <a:off x="2012017" y="1326892"/>
            <a:ext cx="1102598" cy="1102598"/>
            <a:chOff x="5459192" y="1847688"/>
            <a:chExt cx="1371600" cy="1371600"/>
          </a:xfrm>
        </p:grpSpPr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7314A7C5-DF9C-486F-9263-065827796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Profile Icon">
              <a:extLst>
                <a:ext uri="{FF2B5EF4-FFF2-40B4-BE49-F238E27FC236}">
                  <a16:creationId xmlns:a16="http://schemas.microsoft.com/office/drawing/2014/main" id="{ED29903A-FF41-4569-9115-84A93BD15A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A4FEA002-872F-41B5-B659-FA91A7038A5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59171" y="3006025"/>
            <a:ext cx="2608289" cy="1422486"/>
            <a:chOff x="438150" y="1261242"/>
            <a:chExt cx="1159644" cy="720897"/>
          </a:xfrm>
          <a:solidFill>
            <a:srgbClr val="FFFFFF"/>
          </a:solidFill>
        </p:grpSpPr>
        <p:sp>
          <p:nvSpPr>
            <p:cNvPr id="34" name="Item">
              <a:extLst>
                <a:ext uri="{FF2B5EF4-FFF2-40B4-BE49-F238E27FC236}">
                  <a16:creationId xmlns:a16="http://schemas.microsoft.com/office/drawing/2014/main" id="{8A89D82B-B423-4869-97E2-5A6EC26070A4}"/>
                </a:ext>
              </a:extLst>
            </p:cNvPr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Courses</a:t>
              </a:r>
            </a:p>
          </p:txBody>
        </p:sp>
        <p:sp>
          <p:nvSpPr>
            <p:cNvPr id="35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4E92BB4-5895-40FB-B5D4-3FE982689941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rot="16200000">
              <a:off x="1528132" y="1368963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Item">
              <a:extLst>
                <a:ext uri="{FF2B5EF4-FFF2-40B4-BE49-F238E27FC236}">
                  <a16:creationId xmlns:a16="http://schemas.microsoft.com/office/drawing/2014/main" id="{46F191BA-BCFE-4B13-B967-BE94109BBCE1}"/>
                </a:ext>
              </a:extLst>
            </p:cNvPr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 Quiz/Assignment/Exam</a:t>
              </a:r>
            </a:p>
          </p:txBody>
        </p:sp>
        <p:sp>
          <p:nvSpPr>
            <p:cNvPr id="37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B29B9FF-DD87-46AF-8C42-04E11176E483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rot="16200000">
              <a:off x="1528132" y="1609262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Item">
              <a:extLst>
                <a:ext uri="{FF2B5EF4-FFF2-40B4-BE49-F238E27FC236}">
                  <a16:creationId xmlns:a16="http://schemas.microsoft.com/office/drawing/2014/main" id="{1DE55696-6F63-4B8F-9045-AE2F05D05A5D}"/>
                </a:ext>
              </a:extLst>
            </p:cNvPr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Assigned Quiz/Assignment/Exam</a:t>
              </a:r>
            </a:p>
          </p:txBody>
        </p:sp>
        <p:sp>
          <p:nvSpPr>
            <p:cNvPr id="39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153C35-0CC3-4B64-98E2-8AB94706AF08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rot="16200000">
              <a:off x="1528132" y="1849561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Search Box" descr="&lt;SmartSettings&gt;&lt;SmartResize enabled=&quot;True&quot; minWidth=&quot;10&quot; minHeight=&quot;6&quot; /&gt;&lt;/SmartSettings&gt;">
            <a:extLst>
              <a:ext uri="{FF2B5EF4-FFF2-40B4-BE49-F238E27FC236}">
                <a16:creationId xmlns:a16="http://schemas.microsoft.com/office/drawing/2014/main" id="{D1BE8D3B-A498-4220-AC24-B02B68A9A48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020599" y="977205"/>
            <a:ext cx="2608289" cy="295392"/>
            <a:chOff x="1355596" y="2263966"/>
            <a:chExt cx="2092683" cy="228600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ACC1F9F7-AD83-499E-8DE3-8BB2FF30081A}"/>
                </a:ext>
              </a:extLst>
            </p:cNvPr>
            <p:cNvSpPr/>
            <p:nvPr/>
          </p:nvSpPr>
          <p:spPr>
            <a:xfrm>
              <a:off x="1355596" y="2263966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46" name="Search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349A93-74F3-482B-B99C-02B8D0603DA3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319533" y="2338953"/>
              <a:ext cx="80243" cy="78627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Button">
            <a:extLst>
              <a:ext uri="{FF2B5EF4-FFF2-40B4-BE49-F238E27FC236}">
                <a16:creationId xmlns:a16="http://schemas.microsoft.com/office/drawing/2014/main" id="{1AAE727E-BE76-47FF-B57B-E8E5F4CB0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2388" y="945162"/>
            <a:ext cx="862013" cy="277111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Logout</a:t>
            </a:r>
          </a:p>
        </p:txBody>
      </p:sp>
      <p:sp>
        <p:nvSpPr>
          <p:cNvPr id="58" name="Rounded Panel">
            <a:extLst>
              <a:ext uri="{FF2B5EF4-FFF2-40B4-BE49-F238E27FC236}">
                <a16:creationId xmlns:a16="http://schemas.microsoft.com/office/drawing/2014/main" id="{E95AE33F-4D8A-4804-B48E-C6DFEAFF40B7}"/>
              </a:ext>
            </a:extLst>
          </p:cNvPr>
          <p:cNvSpPr/>
          <p:nvPr/>
        </p:nvSpPr>
        <p:spPr>
          <a:xfrm>
            <a:off x="4117665" y="1576038"/>
            <a:ext cx="2095757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ounded Panel">
            <a:extLst>
              <a:ext uri="{FF2B5EF4-FFF2-40B4-BE49-F238E27FC236}">
                <a16:creationId xmlns:a16="http://schemas.microsoft.com/office/drawing/2014/main" id="{95E34F8C-41D7-42BC-8704-ED47487CCCB1}"/>
              </a:ext>
            </a:extLst>
          </p:cNvPr>
          <p:cNvSpPr/>
          <p:nvPr/>
        </p:nvSpPr>
        <p:spPr>
          <a:xfrm>
            <a:off x="6403807" y="1576038"/>
            <a:ext cx="2180351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ounded Panel">
            <a:extLst>
              <a:ext uri="{FF2B5EF4-FFF2-40B4-BE49-F238E27FC236}">
                <a16:creationId xmlns:a16="http://schemas.microsoft.com/office/drawing/2014/main" id="{AA1CE223-9D50-4A2A-AADA-90160328FC2F}"/>
              </a:ext>
            </a:extLst>
          </p:cNvPr>
          <p:cNvSpPr/>
          <p:nvPr/>
        </p:nvSpPr>
        <p:spPr>
          <a:xfrm>
            <a:off x="8844197" y="1597186"/>
            <a:ext cx="1996935" cy="1624772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1" name="Dummy Text">
            <a:extLst>
              <a:ext uri="{FF2B5EF4-FFF2-40B4-BE49-F238E27FC236}">
                <a16:creationId xmlns:a16="http://schemas.microsoft.com/office/drawing/2014/main" id="{6C71BCEA-44B5-4B9F-A268-A4872368CF67}"/>
              </a:ext>
            </a:extLst>
          </p:cNvPr>
          <p:cNvGrpSpPr>
            <a:grpSpLocks noChangeAspect="1"/>
          </p:cNvGrpSpPr>
          <p:nvPr/>
        </p:nvGrpSpPr>
        <p:grpSpPr>
          <a:xfrm>
            <a:off x="9029011" y="2553824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62" name="Line 1">
              <a:extLst>
                <a:ext uri="{FF2B5EF4-FFF2-40B4-BE49-F238E27FC236}">
                  <a16:creationId xmlns:a16="http://schemas.microsoft.com/office/drawing/2014/main" id="{987D6B4F-5486-4BCF-980B-1D5B8FE3A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2">
              <a:extLst>
                <a:ext uri="{FF2B5EF4-FFF2-40B4-BE49-F238E27FC236}">
                  <a16:creationId xmlns:a16="http://schemas.microsoft.com/office/drawing/2014/main" id="{69B9AFAC-F38A-4146-9C0C-8F0DC7012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3">
              <a:extLst>
                <a:ext uri="{FF2B5EF4-FFF2-40B4-BE49-F238E27FC236}">
                  <a16:creationId xmlns:a16="http://schemas.microsoft.com/office/drawing/2014/main" id="{5BCE22B0-74A2-4A8A-B80A-4BA66EA25B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ine 4">
              <a:extLst>
                <a:ext uri="{FF2B5EF4-FFF2-40B4-BE49-F238E27FC236}">
                  <a16:creationId xmlns:a16="http://schemas.microsoft.com/office/drawing/2014/main" id="{173A0D10-A890-4700-A884-90E60CCF9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5">
              <a:extLst>
                <a:ext uri="{FF2B5EF4-FFF2-40B4-BE49-F238E27FC236}">
                  <a16:creationId xmlns:a16="http://schemas.microsoft.com/office/drawing/2014/main" id="{0497A64B-E836-448E-959C-4216F40B6F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6">
              <a:extLst>
                <a:ext uri="{FF2B5EF4-FFF2-40B4-BE49-F238E27FC236}">
                  <a16:creationId xmlns:a16="http://schemas.microsoft.com/office/drawing/2014/main" id="{DF8CA7AF-B979-4354-B562-F7954C519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44310B3D-18E2-45EA-90FA-7732EEB00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ine 8">
              <a:extLst>
                <a:ext uri="{FF2B5EF4-FFF2-40B4-BE49-F238E27FC236}">
                  <a16:creationId xmlns:a16="http://schemas.microsoft.com/office/drawing/2014/main" id="{47D0D1DA-6326-40FB-9FDA-B33621834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Dummy Text">
            <a:extLst>
              <a:ext uri="{FF2B5EF4-FFF2-40B4-BE49-F238E27FC236}">
                <a16:creationId xmlns:a16="http://schemas.microsoft.com/office/drawing/2014/main" id="{556B7583-7262-432F-B6E0-66962BAF5EE5}"/>
              </a:ext>
            </a:extLst>
          </p:cNvPr>
          <p:cNvGrpSpPr>
            <a:grpSpLocks noChangeAspect="1"/>
          </p:cNvGrpSpPr>
          <p:nvPr/>
        </p:nvGrpSpPr>
        <p:grpSpPr>
          <a:xfrm>
            <a:off x="6543496" y="2553824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71" name="Line 1">
              <a:extLst>
                <a:ext uri="{FF2B5EF4-FFF2-40B4-BE49-F238E27FC236}">
                  <a16:creationId xmlns:a16="http://schemas.microsoft.com/office/drawing/2014/main" id="{8C9A1BCE-0975-4862-B066-8ADF31E221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ine 2">
              <a:extLst>
                <a:ext uri="{FF2B5EF4-FFF2-40B4-BE49-F238E27FC236}">
                  <a16:creationId xmlns:a16="http://schemas.microsoft.com/office/drawing/2014/main" id="{B6EB25BF-7CA8-4BEA-BEC0-A4FA4D0BDB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ine 3">
              <a:extLst>
                <a:ext uri="{FF2B5EF4-FFF2-40B4-BE49-F238E27FC236}">
                  <a16:creationId xmlns:a16="http://schemas.microsoft.com/office/drawing/2014/main" id="{727ECB25-1E25-4FC0-B929-D7C872D7AD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4">
              <a:extLst>
                <a:ext uri="{FF2B5EF4-FFF2-40B4-BE49-F238E27FC236}">
                  <a16:creationId xmlns:a16="http://schemas.microsoft.com/office/drawing/2014/main" id="{19104D61-37CB-4802-8BE5-CE8318AA2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ine 5">
              <a:extLst>
                <a:ext uri="{FF2B5EF4-FFF2-40B4-BE49-F238E27FC236}">
                  <a16:creationId xmlns:a16="http://schemas.microsoft.com/office/drawing/2014/main" id="{CD47398C-DDBC-4921-A865-9E4D987D3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6">
              <a:extLst>
                <a:ext uri="{FF2B5EF4-FFF2-40B4-BE49-F238E27FC236}">
                  <a16:creationId xmlns:a16="http://schemas.microsoft.com/office/drawing/2014/main" id="{EF8C2F8F-9C44-4570-BAE2-0D6551467C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ine 7">
              <a:extLst>
                <a:ext uri="{FF2B5EF4-FFF2-40B4-BE49-F238E27FC236}">
                  <a16:creationId xmlns:a16="http://schemas.microsoft.com/office/drawing/2014/main" id="{088C5B54-2419-4418-8B9E-EC82A53805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29F9F34B-4BF8-444A-AC89-76385592A8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9" name="Dummy Text">
            <a:extLst>
              <a:ext uri="{FF2B5EF4-FFF2-40B4-BE49-F238E27FC236}">
                <a16:creationId xmlns:a16="http://schemas.microsoft.com/office/drawing/2014/main" id="{D09E4314-2DC6-4E98-8B27-9A2A26F3A25C}"/>
              </a:ext>
            </a:extLst>
          </p:cNvPr>
          <p:cNvGrpSpPr>
            <a:grpSpLocks noChangeAspect="1"/>
          </p:cNvGrpSpPr>
          <p:nvPr/>
        </p:nvGrpSpPr>
        <p:grpSpPr>
          <a:xfrm>
            <a:off x="4299382" y="2553824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80" name="Line 1">
              <a:extLst>
                <a:ext uri="{FF2B5EF4-FFF2-40B4-BE49-F238E27FC236}">
                  <a16:creationId xmlns:a16="http://schemas.microsoft.com/office/drawing/2014/main" id="{4F83E2C2-7D73-420C-A209-46F5EEF6FF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2">
              <a:extLst>
                <a:ext uri="{FF2B5EF4-FFF2-40B4-BE49-F238E27FC236}">
                  <a16:creationId xmlns:a16="http://schemas.microsoft.com/office/drawing/2014/main" id="{B2D7FB82-DB08-4F70-B176-E2C4A8E805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3">
              <a:extLst>
                <a:ext uri="{FF2B5EF4-FFF2-40B4-BE49-F238E27FC236}">
                  <a16:creationId xmlns:a16="http://schemas.microsoft.com/office/drawing/2014/main" id="{83A117B1-93EA-407F-BBF9-B60CD3A2D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4">
              <a:extLst>
                <a:ext uri="{FF2B5EF4-FFF2-40B4-BE49-F238E27FC236}">
                  <a16:creationId xmlns:a16="http://schemas.microsoft.com/office/drawing/2014/main" id="{F5D6624F-AEE5-4EC5-96B8-FC4414D8FB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5">
              <a:extLst>
                <a:ext uri="{FF2B5EF4-FFF2-40B4-BE49-F238E27FC236}">
                  <a16:creationId xmlns:a16="http://schemas.microsoft.com/office/drawing/2014/main" id="{AAC3CDA5-E238-4378-A86B-E3849FE61B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6">
              <a:extLst>
                <a:ext uri="{FF2B5EF4-FFF2-40B4-BE49-F238E27FC236}">
                  <a16:creationId xmlns:a16="http://schemas.microsoft.com/office/drawing/2014/main" id="{79C547A9-CE1E-472E-94F7-B202F02976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7">
              <a:extLst>
                <a:ext uri="{FF2B5EF4-FFF2-40B4-BE49-F238E27FC236}">
                  <a16:creationId xmlns:a16="http://schemas.microsoft.com/office/drawing/2014/main" id="{77C60E44-E97F-4CC5-B4A7-0988F02CD6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ine 8">
              <a:extLst>
                <a:ext uri="{FF2B5EF4-FFF2-40B4-BE49-F238E27FC236}">
                  <a16:creationId xmlns:a16="http://schemas.microsoft.com/office/drawing/2014/main" id="{B97A83C2-A651-4AD9-9E89-024C885A4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8BD429B-716B-429C-A5FF-405463D9BEC9}"/>
              </a:ext>
            </a:extLst>
          </p:cNvPr>
          <p:cNvSpPr txBox="1"/>
          <p:nvPr/>
        </p:nvSpPr>
        <p:spPr>
          <a:xfrm>
            <a:off x="4299382" y="1807579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1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85AF66-E9F0-4D73-AA16-2E0E0463BFDA}"/>
              </a:ext>
            </a:extLst>
          </p:cNvPr>
          <p:cNvSpPr txBox="1"/>
          <p:nvPr/>
        </p:nvSpPr>
        <p:spPr>
          <a:xfrm>
            <a:off x="6610863" y="1828618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2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3B6691-DA5D-4717-B5CA-89F72DE90EBA}"/>
              </a:ext>
            </a:extLst>
          </p:cNvPr>
          <p:cNvSpPr txBox="1"/>
          <p:nvPr/>
        </p:nvSpPr>
        <p:spPr>
          <a:xfrm>
            <a:off x="8988857" y="1828618"/>
            <a:ext cx="1734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3 :  </a:t>
            </a:r>
            <a:r>
              <a:rPr lang="en-US" dirty="0" err="1"/>
              <a:t>loremipsum</a:t>
            </a:r>
            <a:endParaRPr lang="en-US" dirty="0"/>
          </a:p>
          <a:p>
            <a:endParaRPr lang="en-US" dirty="0"/>
          </a:p>
        </p:txBody>
      </p:sp>
      <p:grpSp>
        <p:nvGrpSpPr>
          <p:cNvPr id="160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1F9F7BF9-733F-495B-BDB7-7E365225829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025251" y="4265647"/>
            <a:ext cx="4886339" cy="1831149"/>
            <a:chOff x="604765" y="1419277"/>
            <a:chExt cx="4231335" cy="2745601"/>
          </a:xfrm>
        </p:grpSpPr>
        <p:sp>
          <p:nvSpPr>
            <p:cNvPr id="161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8593F9A-A4FB-425D-9C78-045D98D40DB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04765" y="1419277"/>
              <a:ext cx="3152038" cy="274560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2" name="Scroll Bar">
              <a:extLst>
                <a:ext uri="{FF2B5EF4-FFF2-40B4-BE49-F238E27FC236}">
                  <a16:creationId xmlns:a16="http://schemas.microsoft.com/office/drawing/2014/main" id="{8080F83B-4A2A-4404-AC28-BC6DBBFF694B}"/>
                </a:ext>
              </a:extLst>
            </p:cNvPr>
            <p:cNvGrpSpPr/>
            <p:nvPr/>
          </p:nvGrpSpPr>
          <p:grpSpPr>
            <a:xfrm>
              <a:off x="4782670" y="1637456"/>
              <a:ext cx="53430" cy="2309245"/>
              <a:chOff x="6645045" y="1992418"/>
              <a:chExt cx="53430" cy="2309245"/>
            </a:xfrm>
          </p:grpSpPr>
          <p:sp>
            <p:nvSpPr>
              <p:cNvPr id="186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B6448AE-7C97-4F29-9B0B-0DE664C796F4}"/>
                  </a:ext>
                </a:extLst>
              </p:cNvPr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648985" y="1992418"/>
                <a:ext cx="49490" cy="47606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B8447A38-CAD1-405F-AA86-633785078696}"/>
                  </a:ext>
                </a:extLst>
              </p:cNvPr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645045" y="4254057"/>
                <a:ext cx="49488" cy="47606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3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71BA462-2AE4-456B-9971-C409F15DBB31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790803" y="1687994"/>
              <a:ext cx="270022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3E853C5-7898-4C4E-A113-1E6398404660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060826" y="1690558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 : DS Mid Term (Online)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67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B599BDB-3A3C-4EE3-AEF2-2A70C713A69A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788482" y="2392598"/>
              <a:ext cx="270022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81E7484B-9C86-4CF1-A19F-BF14E4448301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058506" y="2395162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 : HCI Assignment 1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71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592012A-7D25-4A19-AE48-D249A13572CF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788482" y="3097202"/>
              <a:ext cx="270022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F921F1D5-D00B-43FD-ACE8-F4BB3B7EEF44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058506" y="3099766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 : TE Quiz 3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83" name="Selection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D92220B9-13DD-43F1-A5D6-F9B245999EB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40422" y="1600797"/>
              <a:ext cx="1991240" cy="636859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8A094C80-D42F-4E83-B130-B9665CDADF49}"/>
              </a:ext>
            </a:extLst>
          </p:cNvPr>
          <p:cNvSpPr txBox="1"/>
          <p:nvPr/>
        </p:nvSpPr>
        <p:spPr>
          <a:xfrm>
            <a:off x="4020599" y="3834153"/>
            <a:ext cx="378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Assigned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Quiz/Assignment/Exam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640C67-7C57-4666-B155-AF1BCC0EF457}"/>
              </a:ext>
            </a:extLst>
          </p:cNvPr>
          <p:cNvSpPr txBox="1"/>
          <p:nvPr/>
        </p:nvSpPr>
        <p:spPr>
          <a:xfrm>
            <a:off x="7851383" y="4592581"/>
            <a:ext cx="173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Session</a:t>
            </a:r>
          </a:p>
        </p:txBody>
      </p:sp>
    </p:spTree>
    <p:extLst>
      <p:ext uri="{BB962C8B-B14F-4D97-AF65-F5344CB8AC3E}">
        <p14:creationId xmlns:p14="http://schemas.microsoft.com/office/powerpoint/2010/main" val="157867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08442C3B-E758-45A5-8024-2B773C0C749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59171" y="254827"/>
            <a:ext cx="9908499" cy="6043334"/>
            <a:chOff x="595684" y="1261242"/>
            <a:chExt cx="6668462" cy="4102201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56F5D9-AB21-49BC-8AB5-7EF9B990081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4" y="1624387"/>
              <a:ext cx="6668462" cy="3739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54E374B-3C7C-4441-82B8-478268982D0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261242"/>
              <a:ext cx="6668462" cy="36456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BBFEB7-0FC4-4F60-883B-0C9142B594C1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7104050" y="1470013"/>
              <a:ext cx="100429" cy="7650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FF0F6B3-C613-4483-9FF5-B1D5E7E2FDD1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7122222" y="1309604"/>
              <a:ext cx="66241" cy="646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71DCE09-1477-4E4A-9E4A-E8EE8336187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203350" y="1427576"/>
              <a:ext cx="5841033" cy="1613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D3D1501-CD12-45A9-B2E0-FC8E78AB3194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254583" y="1463007"/>
              <a:ext cx="63037" cy="9051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11E533B8-3F28-49C8-9434-53D7705728B9}"/>
                </a:ext>
              </a:extLst>
            </p:cNvPr>
            <p:cNvGrpSpPr/>
            <p:nvPr/>
          </p:nvGrpSpPr>
          <p:grpSpPr>
            <a:xfrm>
              <a:off x="680425" y="1449539"/>
              <a:ext cx="431632" cy="117458"/>
              <a:chOff x="680425" y="1449539"/>
              <a:chExt cx="431632" cy="117458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46332B1-62A2-46B3-B64E-2C05B85F350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80425" y="1467319"/>
                <a:ext cx="102566" cy="8189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66D35C7-361D-4BF9-B70A-C55C4251202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42820" y="1467319"/>
                <a:ext cx="102566" cy="8189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9D4CF5F-6D52-485A-9C40-FDB6D8BDD00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005216" y="1449539"/>
                <a:ext cx="106841" cy="1174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1BEBD6EA-9C97-46DC-9E05-E2EBD9C57688}"/>
              </a:ext>
            </a:extLst>
          </p:cNvPr>
          <p:cNvSpPr/>
          <p:nvPr/>
        </p:nvSpPr>
        <p:spPr>
          <a:xfrm>
            <a:off x="1259171" y="800129"/>
            <a:ext cx="2608289" cy="5498032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Profile Picture">
            <a:extLst>
              <a:ext uri="{FF2B5EF4-FFF2-40B4-BE49-F238E27FC236}">
                <a16:creationId xmlns:a16="http://schemas.microsoft.com/office/drawing/2014/main" id="{19BE1ACA-56D6-4C31-9B43-545338F5FB26}"/>
              </a:ext>
            </a:extLst>
          </p:cNvPr>
          <p:cNvGrpSpPr>
            <a:grpSpLocks noChangeAspect="1"/>
          </p:cNvGrpSpPr>
          <p:nvPr/>
        </p:nvGrpSpPr>
        <p:grpSpPr>
          <a:xfrm>
            <a:off x="2012017" y="1326892"/>
            <a:ext cx="1102598" cy="1102598"/>
            <a:chOff x="5459192" y="1847688"/>
            <a:chExt cx="1371600" cy="1371600"/>
          </a:xfrm>
        </p:grpSpPr>
        <p:sp>
          <p:nvSpPr>
            <p:cNvPr id="17" name="Background">
              <a:extLst>
                <a:ext uri="{FF2B5EF4-FFF2-40B4-BE49-F238E27FC236}">
                  <a16:creationId xmlns:a16="http://schemas.microsoft.com/office/drawing/2014/main" id="{C1D254BE-8BE2-40CF-82ED-9B835074F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Profile Icon">
              <a:extLst>
                <a:ext uri="{FF2B5EF4-FFF2-40B4-BE49-F238E27FC236}">
                  <a16:creationId xmlns:a16="http://schemas.microsoft.com/office/drawing/2014/main" id="{3421523D-B3AA-4705-A21E-A9AD3888435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FA6C11E2-93C7-4BA0-A50C-8D855CEAE2F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59171" y="3006025"/>
            <a:ext cx="2608289" cy="1422486"/>
            <a:chOff x="438150" y="1261242"/>
            <a:chExt cx="1159644" cy="720897"/>
          </a:xfrm>
          <a:solidFill>
            <a:srgbClr val="FFFFFF"/>
          </a:solidFill>
        </p:grpSpPr>
        <p:sp>
          <p:nvSpPr>
            <p:cNvPr id="20" name="Item">
              <a:extLst>
                <a:ext uri="{FF2B5EF4-FFF2-40B4-BE49-F238E27FC236}">
                  <a16:creationId xmlns:a16="http://schemas.microsoft.com/office/drawing/2014/main" id="{3EE03A7A-7302-4893-A564-AE7BCB1C5FC3}"/>
                </a:ext>
              </a:extLst>
            </p:cNvPr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Courses</a:t>
              </a:r>
            </a:p>
          </p:txBody>
        </p:sp>
        <p:sp>
          <p:nvSpPr>
            <p:cNvPr id="21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9CBEDA4-316D-4FA1-B98A-2CE43DBB0FF8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1528132" y="1368963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Item">
              <a:extLst>
                <a:ext uri="{FF2B5EF4-FFF2-40B4-BE49-F238E27FC236}">
                  <a16:creationId xmlns:a16="http://schemas.microsoft.com/office/drawing/2014/main" id="{235FB312-1B97-492C-8754-64C4E5A5CD41}"/>
                </a:ext>
              </a:extLst>
            </p:cNvPr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 Quiz/Assignment/Exam</a:t>
              </a:r>
            </a:p>
          </p:txBody>
        </p:sp>
        <p:sp>
          <p:nvSpPr>
            <p:cNvPr id="23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47A7687-25CC-49D5-AFB7-9D1A69B409DC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6200000">
              <a:off x="1528132" y="1609262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Item">
              <a:extLst>
                <a:ext uri="{FF2B5EF4-FFF2-40B4-BE49-F238E27FC236}">
                  <a16:creationId xmlns:a16="http://schemas.microsoft.com/office/drawing/2014/main" id="{B78DB6C5-845B-46FC-BD23-AB37D1CABE3A}"/>
                </a:ext>
              </a:extLst>
            </p:cNvPr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Assigned Quiz/Assignment/Exam</a:t>
              </a:r>
            </a:p>
          </p:txBody>
        </p:sp>
        <p:sp>
          <p:nvSpPr>
            <p:cNvPr id="25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82D143E-0EAB-421A-9F30-F6E7A4A155BA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rot="16200000">
              <a:off x="1528132" y="1849561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Rounded Panel">
            <a:extLst>
              <a:ext uri="{FF2B5EF4-FFF2-40B4-BE49-F238E27FC236}">
                <a16:creationId xmlns:a16="http://schemas.microsoft.com/office/drawing/2014/main" id="{B512E69A-7955-4A08-BC1C-64003D0CDA17}"/>
              </a:ext>
            </a:extLst>
          </p:cNvPr>
          <p:cNvSpPr/>
          <p:nvPr/>
        </p:nvSpPr>
        <p:spPr>
          <a:xfrm>
            <a:off x="4117663" y="2222387"/>
            <a:ext cx="2095757" cy="1645920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ounded Panel">
            <a:extLst>
              <a:ext uri="{FF2B5EF4-FFF2-40B4-BE49-F238E27FC236}">
                <a16:creationId xmlns:a16="http://schemas.microsoft.com/office/drawing/2014/main" id="{292FE2B2-6529-40C4-8898-2D10A631571E}"/>
              </a:ext>
            </a:extLst>
          </p:cNvPr>
          <p:cNvSpPr/>
          <p:nvPr/>
        </p:nvSpPr>
        <p:spPr>
          <a:xfrm>
            <a:off x="6403805" y="2222387"/>
            <a:ext cx="2180351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ounded Panel">
            <a:extLst>
              <a:ext uri="{FF2B5EF4-FFF2-40B4-BE49-F238E27FC236}">
                <a16:creationId xmlns:a16="http://schemas.microsoft.com/office/drawing/2014/main" id="{1B9B55C2-AD03-4314-9A62-DE3D7FB4D1B6}"/>
              </a:ext>
            </a:extLst>
          </p:cNvPr>
          <p:cNvSpPr/>
          <p:nvPr/>
        </p:nvSpPr>
        <p:spPr>
          <a:xfrm>
            <a:off x="8844195" y="2222387"/>
            <a:ext cx="2085592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Dummy Text">
            <a:extLst>
              <a:ext uri="{FF2B5EF4-FFF2-40B4-BE49-F238E27FC236}">
                <a16:creationId xmlns:a16="http://schemas.microsoft.com/office/drawing/2014/main" id="{F8CD313A-AE32-4A29-BCCA-DF55D5652C14}"/>
              </a:ext>
            </a:extLst>
          </p:cNvPr>
          <p:cNvGrpSpPr>
            <a:grpSpLocks noChangeAspect="1"/>
          </p:cNvGrpSpPr>
          <p:nvPr/>
        </p:nvGrpSpPr>
        <p:grpSpPr>
          <a:xfrm>
            <a:off x="9029009" y="320017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0" name="Line 1">
              <a:extLst>
                <a:ext uri="{FF2B5EF4-FFF2-40B4-BE49-F238E27FC236}">
                  <a16:creationId xmlns:a16="http://schemas.microsoft.com/office/drawing/2014/main" id="{68C42859-F248-4918-9626-9BFB31893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2">
              <a:extLst>
                <a:ext uri="{FF2B5EF4-FFF2-40B4-BE49-F238E27FC236}">
                  <a16:creationId xmlns:a16="http://schemas.microsoft.com/office/drawing/2014/main" id="{CAB25609-56D2-412C-B510-3A216FD164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3">
              <a:extLst>
                <a:ext uri="{FF2B5EF4-FFF2-40B4-BE49-F238E27FC236}">
                  <a16:creationId xmlns:a16="http://schemas.microsoft.com/office/drawing/2014/main" id="{474E9D72-AACB-4080-8650-FF805777B1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4">
              <a:extLst>
                <a:ext uri="{FF2B5EF4-FFF2-40B4-BE49-F238E27FC236}">
                  <a16:creationId xmlns:a16="http://schemas.microsoft.com/office/drawing/2014/main" id="{9C412DB2-88CA-42E4-8EF7-0FB488E2F2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5">
              <a:extLst>
                <a:ext uri="{FF2B5EF4-FFF2-40B4-BE49-F238E27FC236}">
                  <a16:creationId xmlns:a16="http://schemas.microsoft.com/office/drawing/2014/main" id="{6B275813-D1A2-4F02-8488-E8DEDBFAF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E539B863-AD87-49B9-923F-34BD67B6F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54E1474C-AE78-404E-83F2-94DF5D9E0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BCBF4896-C172-4454-99B5-4E3B91A199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ummy Text">
            <a:extLst>
              <a:ext uri="{FF2B5EF4-FFF2-40B4-BE49-F238E27FC236}">
                <a16:creationId xmlns:a16="http://schemas.microsoft.com/office/drawing/2014/main" id="{8B242A20-6971-4F1E-B418-B54034A0CB26}"/>
              </a:ext>
            </a:extLst>
          </p:cNvPr>
          <p:cNvGrpSpPr>
            <a:grpSpLocks noChangeAspect="1"/>
          </p:cNvGrpSpPr>
          <p:nvPr/>
        </p:nvGrpSpPr>
        <p:grpSpPr>
          <a:xfrm>
            <a:off x="6543494" y="320017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F3A1B031-2B22-45DF-8E1B-29D4261AC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0A90ECA8-81D3-4BAA-99F6-2A4625DB5E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3">
              <a:extLst>
                <a:ext uri="{FF2B5EF4-FFF2-40B4-BE49-F238E27FC236}">
                  <a16:creationId xmlns:a16="http://schemas.microsoft.com/office/drawing/2014/main" id="{3BDE54D5-1E59-4EC6-B484-2CF0CF666E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4">
              <a:extLst>
                <a:ext uri="{FF2B5EF4-FFF2-40B4-BE49-F238E27FC236}">
                  <a16:creationId xmlns:a16="http://schemas.microsoft.com/office/drawing/2014/main" id="{35ACBC59-E738-4792-A72C-BCBE9F3FFD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C70F4209-8007-4771-8125-B75443426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ine 6">
              <a:extLst>
                <a:ext uri="{FF2B5EF4-FFF2-40B4-BE49-F238E27FC236}">
                  <a16:creationId xmlns:a16="http://schemas.microsoft.com/office/drawing/2014/main" id="{31430A4B-598E-411C-BB50-2EF036DAB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AC0F95DD-F8CE-49C1-826A-335CFCD41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465F34D6-4207-42A8-A742-CB0084FDC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Dummy Text">
            <a:extLst>
              <a:ext uri="{FF2B5EF4-FFF2-40B4-BE49-F238E27FC236}">
                <a16:creationId xmlns:a16="http://schemas.microsoft.com/office/drawing/2014/main" id="{BDB72FCF-AEE3-472B-AF69-CE91911CE4A5}"/>
              </a:ext>
            </a:extLst>
          </p:cNvPr>
          <p:cNvGrpSpPr>
            <a:grpSpLocks noChangeAspect="1"/>
          </p:cNvGrpSpPr>
          <p:nvPr/>
        </p:nvGrpSpPr>
        <p:grpSpPr>
          <a:xfrm>
            <a:off x="4299380" y="320017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48" name="Line 1">
              <a:extLst>
                <a:ext uri="{FF2B5EF4-FFF2-40B4-BE49-F238E27FC236}">
                  <a16:creationId xmlns:a16="http://schemas.microsoft.com/office/drawing/2014/main" id="{DF037563-1663-4BC5-B6A1-B2574F708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2">
              <a:extLst>
                <a:ext uri="{FF2B5EF4-FFF2-40B4-BE49-F238E27FC236}">
                  <a16:creationId xmlns:a16="http://schemas.microsoft.com/office/drawing/2014/main" id="{2CCA6DE1-1A3B-4746-996C-3C4D1C8310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3">
              <a:extLst>
                <a:ext uri="{FF2B5EF4-FFF2-40B4-BE49-F238E27FC236}">
                  <a16:creationId xmlns:a16="http://schemas.microsoft.com/office/drawing/2014/main" id="{418A4C65-427F-481C-AACB-E7D7E9E2F0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Line 4">
              <a:extLst>
                <a:ext uri="{FF2B5EF4-FFF2-40B4-BE49-F238E27FC236}">
                  <a16:creationId xmlns:a16="http://schemas.microsoft.com/office/drawing/2014/main" id="{D849B995-A06C-48B0-8DC7-DF08A807E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5223E727-1EDE-4202-8D63-C01C49E6B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FD409E3B-2685-4C59-8C67-645574577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31921AB8-D689-4398-8655-4C1733B493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954A9519-2D4B-4415-B7B3-F2E071DF1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F8364F3-4029-4322-A260-0309068F6CA6}"/>
              </a:ext>
            </a:extLst>
          </p:cNvPr>
          <p:cNvSpPr txBox="1"/>
          <p:nvPr/>
        </p:nvSpPr>
        <p:spPr>
          <a:xfrm>
            <a:off x="4299380" y="2453928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1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F047EB-1C99-4489-AC55-58DB7105A235}"/>
              </a:ext>
            </a:extLst>
          </p:cNvPr>
          <p:cNvSpPr txBox="1"/>
          <p:nvPr/>
        </p:nvSpPr>
        <p:spPr>
          <a:xfrm>
            <a:off x="6610861" y="2474967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2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B00FD5-EADB-4D9B-AE72-A7A2D22EF0CD}"/>
              </a:ext>
            </a:extLst>
          </p:cNvPr>
          <p:cNvSpPr txBox="1"/>
          <p:nvPr/>
        </p:nvSpPr>
        <p:spPr>
          <a:xfrm>
            <a:off x="8988855" y="2474967"/>
            <a:ext cx="1734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3 :  </a:t>
            </a:r>
            <a:r>
              <a:rPr lang="en-US" dirty="0" err="1"/>
              <a:t>loremipsum</a:t>
            </a:r>
            <a:endParaRPr lang="en-US" dirty="0"/>
          </a:p>
          <a:p>
            <a:endParaRPr lang="en-US" dirty="0"/>
          </a:p>
        </p:txBody>
      </p:sp>
      <p:sp>
        <p:nvSpPr>
          <p:cNvPr id="59" name="Rounded Panel">
            <a:extLst>
              <a:ext uri="{FF2B5EF4-FFF2-40B4-BE49-F238E27FC236}">
                <a16:creationId xmlns:a16="http://schemas.microsoft.com/office/drawing/2014/main" id="{00C6D1CC-E244-4246-B163-86ADD73A10B1}"/>
              </a:ext>
            </a:extLst>
          </p:cNvPr>
          <p:cNvSpPr/>
          <p:nvPr/>
        </p:nvSpPr>
        <p:spPr>
          <a:xfrm>
            <a:off x="4155830" y="4125507"/>
            <a:ext cx="2095757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ounded Panel">
            <a:extLst>
              <a:ext uri="{FF2B5EF4-FFF2-40B4-BE49-F238E27FC236}">
                <a16:creationId xmlns:a16="http://schemas.microsoft.com/office/drawing/2014/main" id="{43AB477F-83EB-4FFD-BADD-B997261688BE}"/>
              </a:ext>
            </a:extLst>
          </p:cNvPr>
          <p:cNvSpPr/>
          <p:nvPr/>
        </p:nvSpPr>
        <p:spPr>
          <a:xfrm>
            <a:off x="6441972" y="4125507"/>
            <a:ext cx="2180351" cy="1645920"/>
          </a:xfrm>
          <a:prstGeom prst="roundRect">
            <a:avLst>
              <a:gd name="adj" fmla="val 7512"/>
            </a:avLst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ounded Panel">
            <a:extLst>
              <a:ext uri="{FF2B5EF4-FFF2-40B4-BE49-F238E27FC236}">
                <a16:creationId xmlns:a16="http://schemas.microsoft.com/office/drawing/2014/main" id="{10EC9BFD-1DBE-4CD0-A34E-B0B61E164411}"/>
              </a:ext>
            </a:extLst>
          </p:cNvPr>
          <p:cNvSpPr/>
          <p:nvPr/>
        </p:nvSpPr>
        <p:spPr>
          <a:xfrm>
            <a:off x="8882362" y="4146655"/>
            <a:ext cx="1996935" cy="1624772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Dummy Text">
            <a:extLst>
              <a:ext uri="{FF2B5EF4-FFF2-40B4-BE49-F238E27FC236}">
                <a16:creationId xmlns:a16="http://schemas.microsoft.com/office/drawing/2014/main" id="{990D8627-7D40-4C72-B36F-85FA2DDD53C6}"/>
              </a:ext>
            </a:extLst>
          </p:cNvPr>
          <p:cNvGrpSpPr>
            <a:grpSpLocks noChangeAspect="1"/>
          </p:cNvGrpSpPr>
          <p:nvPr/>
        </p:nvGrpSpPr>
        <p:grpSpPr>
          <a:xfrm>
            <a:off x="9067176" y="510329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63" name="Line 1">
              <a:extLst>
                <a:ext uri="{FF2B5EF4-FFF2-40B4-BE49-F238E27FC236}">
                  <a16:creationId xmlns:a16="http://schemas.microsoft.com/office/drawing/2014/main" id="{2B64F98D-2896-4968-9081-8C3E78446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2">
              <a:extLst>
                <a:ext uri="{FF2B5EF4-FFF2-40B4-BE49-F238E27FC236}">
                  <a16:creationId xmlns:a16="http://schemas.microsoft.com/office/drawing/2014/main" id="{B4E4D360-5F7D-4AA5-9D27-6C2A56390E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ine 3">
              <a:extLst>
                <a:ext uri="{FF2B5EF4-FFF2-40B4-BE49-F238E27FC236}">
                  <a16:creationId xmlns:a16="http://schemas.microsoft.com/office/drawing/2014/main" id="{959F0098-D65A-4A65-8CD8-862B5CDF9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4">
              <a:extLst>
                <a:ext uri="{FF2B5EF4-FFF2-40B4-BE49-F238E27FC236}">
                  <a16:creationId xmlns:a16="http://schemas.microsoft.com/office/drawing/2014/main" id="{B5580BBD-7A7F-4AB5-937E-13BC33AEA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5">
              <a:extLst>
                <a:ext uri="{FF2B5EF4-FFF2-40B4-BE49-F238E27FC236}">
                  <a16:creationId xmlns:a16="http://schemas.microsoft.com/office/drawing/2014/main" id="{FBA409B7-E209-4684-9F07-AD069997B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ine 6">
              <a:extLst>
                <a:ext uri="{FF2B5EF4-FFF2-40B4-BE49-F238E27FC236}">
                  <a16:creationId xmlns:a16="http://schemas.microsoft.com/office/drawing/2014/main" id="{C0A1AE31-E7C1-4279-AC8F-4DB31DA21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ine 7">
              <a:extLst>
                <a:ext uri="{FF2B5EF4-FFF2-40B4-BE49-F238E27FC236}">
                  <a16:creationId xmlns:a16="http://schemas.microsoft.com/office/drawing/2014/main" id="{E3EE10C0-24FC-4322-B16D-2DB639575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Line 8">
              <a:extLst>
                <a:ext uri="{FF2B5EF4-FFF2-40B4-BE49-F238E27FC236}">
                  <a16:creationId xmlns:a16="http://schemas.microsoft.com/office/drawing/2014/main" id="{C5925D51-B63C-468A-B72C-2ADC7F722C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1" name="Dummy Text">
            <a:extLst>
              <a:ext uri="{FF2B5EF4-FFF2-40B4-BE49-F238E27FC236}">
                <a16:creationId xmlns:a16="http://schemas.microsoft.com/office/drawing/2014/main" id="{18BE059B-D022-48C1-9E4F-0223C42CFD6A}"/>
              </a:ext>
            </a:extLst>
          </p:cNvPr>
          <p:cNvGrpSpPr>
            <a:grpSpLocks noChangeAspect="1"/>
          </p:cNvGrpSpPr>
          <p:nvPr/>
        </p:nvGrpSpPr>
        <p:grpSpPr>
          <a:xfrm>
            <a:off x="6581661" y="510329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72" name="Line 1">
              <a:extLst>
                <a:ext uri="{FF2B5EF4-FFF2-40B4-BE49-F238E27FC236}">
                  <a16:creationId xmlns:a16="http://schemas.microsoft.com/office/drawing/2014/main" id="{247F35A0-79EF-4FE2-A950-773500003E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ine 2">
              <a:extLst>
                <a:ext uri="{FF2B5EF4-FFF2-40B4-BE49-F238E27FC236}">
                  <a16:creationId xmlns:a16="http://schemas.microsoft.com/office/drawing/2014/main" id="{E941D919-153C-467D-95F2-DE4913E5E2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3">
              <a:extLst>
                <a:ext uri="{FF2B5EF4-FFF2-40B4-BE49-F238E27FC236}">
                  <a16:creationId xmlns:a16="http://schemas.microsoft.com/office/drawing/2014/main" id="{79C94D20-EF4A-4CCF-8F78-899C4C033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ine 4">
              <a:extLst>
                <a:ext uri="{FF2B5EF4-FFF2-40B4-BE49-F238E27FC236}">
                  <a16:creationId xmlns:a16="http://schemas.microsoft.com/office/drawing/2014/main" id="{ED2EEE74-2E93-4E51-840F-5EE94F48B4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5">
              <a:extLst>
                <a:ext uri="{FF2B5EF4-FFF2-40B4-BE49-F238E27FC236}">
                  <a16:creationId xmlns:a16="http://schemas.microsoft.com/office/drawing/2014/main" id="{DA8DB06C-5AB2-4A08-9B11-34AB61FE04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ine 6">
              <a:extLst>
                <a:ext uri="{FF2B5EF4-FFF2-40B4-BE49-F238E27FC236}">
                  <a16:creationId xmlns:a16="http://schemas.microsoft.com/office/drawing/2014/main" id="{96624055-3CC0-4E26-A7F4-B179CA79E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ine 7">
              <a:extLst>
                <a:ext uri="{FF2B5EF4-FFF2-40B4-BE49-F238E27FC236}">
                  <a16:creationId xmlns:a16="http://schemas.microsoft.com/office/drawing/2014/main" id="{857DDA5A-A3EF-4609-BCC4-0742FCBDA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ine 8">
              <a:extLst>
                <a:ext uri="{FF2B5EF4-FFF2-40B4-BE49-F238E27FC236}">
                  <a16:creationId xmlns:a16="http://schemas.microsoft.com/office/drawing/2014/main" id="{5AA700BB-84D0-43CC-BDDC-E473346D5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Dummy Text">
            <a:extLst>
              <a:ext uri="{FF2B5EF4-FFF2-40B4-BE49-F238E27FC236}">
                <a16:creationId xmlns:a16="http://schemas.microsoft.com/office/drawing/2014/main" id="{B148ED84-F3D3-495F-958B-B892BAC9CDF4}"/>
              </a:ext>
            </a:extLst>
          </p:cNvPr>
          <p:cNvGrpSpPr>
            <a:grpSpLocks noChangeAspect="1"/>
          </p:cNvGrpSpPr>
          <p:nvPr/>
        </p:nvGrpSpPr>
        <p:grpSpPr>
          <a:xfrm>
            <a:off x="4337547" y="5103293"/>
            <a:ext cx="1734648" cy="438303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37DF56D0-DF10-46F4-837D-623AEAF91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2">
              <a:extLst>
                <a:ext uri="{FF2B5EF4-FFF2-40B4-BE49-F238E27FC236}">
                  <a16:creationId xmlns:a16="http://schemas.microsoft.com/office/drawing/2014/main" id="{983E9C7F-687A-44F5-B40A-DD98ED561A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3">
              <a:extLst>
                <a:ext uri="{FF2B5EF4-FFF2-40B4-BE49-F238E27FC236}">
                  <a16:creationId xmlns:a16="http://schemas.microsoft.com/office/drawing/2014/main" id="{4EBF139E-7C10-44F9-8F12-34E65C706A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4">
              <a:extLst>
                <a:ext uri="{FF2B5EF4-FFF2-40B4-BE49-F238E27FC236}">
                  <a16:creationId xmlns:a16="http://schemas.microsoft.com/office/drawing/2014/main" id="{7CCC37CE-F50A-4BA7-BA06-D0FB9793E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5">
              <a:extLst>
                <a:ext uri="{FF2B5EF4-FFF2-40B4-BE49-F238E27FC236}">
                  <a16:creationId xmlns:a16="http://schemas.microsoft.com/office/drawing/2014/main" id="{292EA7A6-C2F9-401D-A59E-981F72DADC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6">
              <a:extLst>
                <a:ext uri="{FF2B5EF4-FFF2-40B4-BE49-F238E27FC236}">
                  <a16:creationId xmlns:a16="http://schemas.microsoft.com/office/drawing/2014/main" id="{DCA0EE24-F847-44BC-BDCA-AA9B2B6B5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ine 7">
              <a:extLst>
                <a:ext uri="{FF2B5EF4-FFF2-40B4-BE49-F238E27FC236}">
                  <a16:creationId xmlns:a16="http://schemas.microsoft.com/office/drawing/2014/main" id="{3DFAF5F9-427A-4E4E-BC61-8C80709F14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ine 8">
              <a:extLst>
                <a:ext uri="{FF2B5EF4-FFF2-40B4-BE49-F238E27FC236}">
                  <a16:creationId xmlns:a16="http://schemas.microsoft.com/office/drawing/2014/main" id="{1638B764-7379-454F-865F-D7B90230E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E6A00FB-7389-4D3A-9AF9-934313A1AE04}"/>
              </a:ext>
            </a:extLst>
          </p:cNvPr>
          <p:cNvSpPr txBox="1"/>
          <p:nvPr/>
        </p:nvSpPr>
        <p:spPr>
          <a:xfrm>
            <a:off x="4337547" y="4357048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4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FCF92B-FDD0-4DEA-A234-D78C7EEE042D}"/>
              </a:ext>
            </a:extLst>
          </p:cNvPr>
          <p:cNvSpPr txBox="1"/>
          <p:nvPr/>
        </p:nvSpPr>
        <p:spPr>
          <a:xfrm>
            <a:off x="6649028" y="4378087"/>
            <a:ext cx="17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5 :  </a:t>
            </a:r>
            <a:r>
              <a:rPr lang="en-US" dirty="0" err="1"/>
              <a:t>loremipsum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4DBD11-ED73-480D-AB95-E0BDEAB013CB}"/>
              </a:ext>
            </a:extLst>
          </p:cNvPr>
          <p:cNvSpPr txBox="1"/>
          <p:nvPr/>
        </p:nvSpPr>
        <p:spPr>
          <a:xfrm>
            <a:off x="9027022" y="4378087"/>
            <a:ext cx="1734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6 :  </a:t>
            </a:r>
            <a:r>
              <a:rPr lang="en-US" dirty="0" err="1"/>
              <a:t>loremipsum</a:t>
            </a:r>
            <a:endParaRPr lang="en-US" dirty="0"/>
          </a:p>
          <a:p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A230CD9-A140-4CCF-83AF-7C962422DB6A}"/>
              </a:ext>
            </a:extLst>
          </p:cNvPr>
          <p:cNvSpPr txBox="1"/>
          <p:nvPr/>
        </p:nvSpPr>
        <p:spPr>
          <a:xfrm>
            <a:off x="4257207" y="1081265"/>
            <a:ext cx="40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Courses to View updates</a:t>
            </a:r>
          </a:p>
        </p:txBody>
      </p:sp>
      <p:grpSp>
        <p:nvGrpSpPr>
          <p:cNvPr id="150" name="Popover" descr="&lt;SmartSettings&gt;&lt;SmartResize enabled=&quot;True&quot; minWidth=&quot;25&quot; minHeight=&quot;15&quot; /&gt;&lt;/SmartSettings&gt;">
            <a:extLst>
              <a:ext uri="{FF2B5EF4-FFF2-40B4-BE49-F238E27FC236}">
                <a16:creationId xmlns:a16="http://schemas.microsoft.com/office/drawing/2014/main" id="{0FE36307-FAA4-45AB-9517-E135AD3720E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695702" y="3575871"/>
            <a:ext cx="1547244" cy="544402"/>
            <a:chOff x="661255" y="1801905"/>
            <a:chExt cx="1436488" cy="1011269"/>
          </a:xfrm>
          <a:solidFill>
            <a:srgbClr val="FFFFFF"/>
          </a:solidFill>
        </p:grpSpPr>
        <p:sp>
          <p:nvSpPr>
            <p:cNvPr id="151" name="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789D35-C8F2-46BF-8753-374589781C7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61255" y="1801905"/>
              <a:ext cx="1436488" cy="801155"/>
            </a:xfrm>
            <a:prstGeom prst="roundRect">
              <a:avLst>
                <a:gd name="adj" fmla="val 3078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Quizes Assigned 2</a:t>
              </a:r>
            </a:p>
            <a:p>
              <a:pPr>
                <a:spcAft>
                  <a:spcPts val="3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Assignment Assigned 1  </a:t>
              </a:r>
            </a:p>
          </p:txBody>
        </p:sp>
        <p:sp>
          <p:nvSpPr>
            <p:cNvPr id="152" name="Arrow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9098D6B6-833B-43D1-BEC3-761357E2B3F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0800000">
              <a:off x="1287159" y="2603060"/>
              <a:ext cx="184676" cy="210114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3" name="Gap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D10FE177-6EB6-45CD-8FA6-3915C0099201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1294015" y="2603060"/>
              <a:ext cx="170968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472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3096387-CD95-47E0-B6CB-B5B5C62EAC2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59173" y="254832"/>
            <a:ext cx="9908499" cy="6043334"/>
            <a:chOff x="595684" y="1261242"/>
            <a:chExt cx="6668462" cy="4102201"/>
          </a:xfrm>
        </p:grpSpPr>
        <p:sp>
          <p:nvSpPr>
            <p:cNvPr id="110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450889A-B2E9-4E91-9537-8C374B6BF2E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4" y="1624387"/>
              <a:ext cx="6668462" cy="3739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F93F3C3-BC86-4ED9-AFBF-12E62442B53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4" y="1261242"/>
              <a:ext cx="6668462" cy="36456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12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F374F50-24E3-486E-9F08-EE4270591498}"/>
                </a:ext>
              </a:extLst>
            </p:cNvPr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104050" y="1470013"/>
              <a:ext cx="100429" cy="7650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4B48C37-2D56-438C-A6DC-053AAE452B7E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7122222" y="1309604"/>
              <a:ext cx="66241" cy="646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1005D6C-5AF6-4675-9946-B876DD4EAA2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203350" y="1427576"/>
              <a:ext cx="5841033" cy="1613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5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8DEA273-4209-4B21-BD32-A82D373A3C88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1254583" y="1463007"/>
              <a:ext cx="63037" cy="9051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6" name="Navigation Buttons">
              <a:extLst>
                <a:ext uri="{FF2B5EF4-FFF2-40B4-BE49-F238E27FC236}">
                  <a16:creationId xmlns:a16="http://schemas.microsoft.com/office/drawing/2014/main" id="{AAD31D1F-DDD6-4375-8ACE-5AD184143917}"/>
                </a:ext>
              </a:extLst>
            </p:cNvPr>
            <p:cNvGrpSpPr/>
            <p:nvPr/>
          </p:nvGrpSpPr>
          <p:grpSpPr>
            <a:xfrm>
              <a:off x="680425" y="1449539"/>
              <a:ext cx="431632" cy="117458"/>
              <a:chOff x="680425" y="1449539"/>
              <a:chExt cx="431632" cy="117458"/>
            </a:xfrm>
          </p:grpSpPr>
          <p:sp>
            <p:nvSpPr>
              <p:cNvPr id="117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B276A3B-D65F-40B4-9D17-1A645A39529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80425" y="1467319"/>
                <a:ext cx="102566" cy="8189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9FA8693-8061-459C-B10B-A64D0A87DE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42820" y="1467319"/>
                <a:ext cx="102566" cy="8189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50B4B74-9100-45E3-98A2-C944593E56F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005216" y="1449539"/>
                <a:ext cx="106841" cy="1174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93" name="Panel">
            <a:extLst>
              <a:ext uri="{FF2B5EF4-FFF2-40B4-BE49-F238E27FC236}">
                <a16:creationId xmlns:a16="http://schemas.microsoft.com/office/drawing/2014/main" id="{9E43FA17-215F-4EC3-BFA3-38FA02F5BDBB}"/>
              </a:ext>
            </a:extLst>
          </p:cNvPr>
          <p:cNvSpPr/>
          <p:nvPr/>
        </p:nvSpPr>
        <p:spPr>
          <a:xfrm>
            <a:off x="1259171" y="800129"/>
            <a:ext cx="2608289" cy="5498032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4" name="Profile Picture">
            <a:extLst>
              <a:ext uri="{FF2B5EF4-FFF2-40B4-BE49-F238E27FC236}">
                <a16:creationId xmlns:a16="http://schemas.microsoft.com/office/drawing/2014/main" id="{0B836780-253A-43E7-8060-D78D7F6F77C3}"/>
              </a:ext>
            </a:extLst>
          </p:cNvPr>
          <p:cNvGrpSpPr>
            <a:grpSpLocks noChangeAspect="1"/>
          </p:cNvGrpSpPr>
          <p:nvPr/>
        </p:nvGrpSpPr>
        <p:grpSpPr>
          <a:xfrm>
            <a:off x="2012017" y="1326892"/>
            <a:ext cx="1102598" cy="1102598"/>
            <a:chOff x="5459192" y="1847688"/>
            <a:chExt cx="1371600" cy="1371600"/>
          </a:xfrm>
        </p:grpSpPr>
        <p:sp>
          <p:nvSpPr>
            <p:cNvPr id="195" name="Background">
              <a:extLst>
                <a:ext uri="{FF2B5EF4-FFF2-40B4-BE49-F238E27FC236}">
                  <a16:creationId xmlns:a16="http://schemas.microsoft.com/office/drawing/2014/main" id="{5631BEB9-BB7F-4EF3-9AE2-FBE3824D51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Profile Icon">
              <a:extLst>
                <a:ext uri="{FF2B5EF4-FFF2-40B4-BE49-F238E27FC236}">
                  <a16:creationId xmlns:a16="http://schemas.microsoft.com/office/drawing/2014/main" id="{E7A52EED-EF37-435F-AB5A-AEE887F2F57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748ABDC-E113-4B06-B2F1-E3594A3CDE8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59171" y="3006025"/>
            <a:ext cx="2608289" cy="1422486"/>
            <a:chOff x="438150" y="1261242"/>
            <a:chExt cx="1159644" cy="720897"/>
          </a:xfrm>
          <a:solidFill>
            <a:srgbClr val="FFFFFF"/>
          </a:solidFill>
        </p:grpSpPr>
        <p:sp>
          <p:nvSpPr>
            <p:cNvPr id="198" name="Item">
              <a:extLst>
                <a:ext uri="{FF2B5EF4-FFF2-40B4-BE49-F238E27FC236}">
                  <a16:creationId xmlns:a16="http://schemas.microsoft.com/office/drawing/2014/main" id="{293F7738-B679-4FF2-B682-D097718953DD}"/>
                </a:ext>
              </a:extLst>
            </p:cNvPr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Courses</a:t>
              </a:r>
            </a:p>
          </p:txBody>
        </p:sp>
        <p:sp>
          <p:nvSpPr>
            <p:cNvPr id="199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7DD14FA-D954-46D5-B0E3-DA25FB251677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1528132" y="1368963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Item">
              <a:extLst>
                <a:ext uri="{FF2B5EF4-FFF2-40B4-BE49-F238E27FC236}">
                  <a16:creationId xmlns:a16="http://schemas.microsoft.com/office/drawing/2014/main" id="{96B26F2C-C309-4404-9D00-5DD6B78D99B9}"/>
                </a:ext>
              </a:extLst>
            </p:cNvPr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 Quiz/Assignment/Exam</a:t>
              </a:r>
            </a:p>
          </p:txBody>
        </p:sp>
        <p:sp>
          <p:nvSpPr>
            <p:cNvPr id="201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F61D19D-35F5-4599-AFDE-7CD6B5F27FFD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1528132" y="1609262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2" name="Item">
              <a:extLst>
                <a:ext uri="{FF2B5EF4-FFF2-40B4-BE49-F238E27FC236}">
                  <a16:creationId xmlns:a16="http://schemas.microsoft.com/office/drawing/2014/main" id="{5CCA2A3C-6DE8-4132-AAF7-1D455DC025D0}"/>
                </a:ext>
              </a:extLst>
            </p:cNvPr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Assigned Quiz/Assignment/Exam</a:t>
              </a:r>
            </a:p>
          </p:txBody>
        </p:sp>
        <p:sp>
          <p:nvSpPr>
            <p:cNvPr id="203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4C4F1C7-657A-4814-903B-14D6CA5BBC05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6200000">
              <a:off x="1528132" y="1849561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4" name="Select">
            <a:extLst>
              <a:ext uri="{FF2B5EF4-FFF2-40B4-BE49-F238E27FC236}">
                <a16:creationId xmlns:a16="http://schemas.microsoft.com/office/drawing/2014/main" id="{35FF9F14-66D7-4215-9064-D06BBCF5586E}"/>
              </a:ext>
            </a:extLst>
          </p:cNvPr>
          <p:cNvGrpSpPr/>
          <p:nvPr/>
        </p:nvGrpSpPr>
        <p:grpSpPr>
          <a:xfrm>
            <a:off x="5994773" y="2121764"/>
            <a:ext cx="2504700" cy="307726"/>
            <a:chOff x="595686" y="1261242"/>
            <a:chExt cx="2504700" cy="307726"/>
          </a:xfrm>
        </p:grpSpPr>
        <p:sp>
          <p:nvSpPr>
            <p:cNvPr id="205" name="Input">
              <a:extLst>
                <a:ext uri="{FF2B5EF4-FFF2-40B4-BE49-F238E27FC236}">
                  <a16:creationId xmlns:a16="http://schemas.microsoft.com/office/drawing/2014/main" id="{9580D92C-9D5B-4D77-8D42-834671EBB69B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206" name="Arrow Down">
              <a:extLst>
                <a:ext uri="{FF2B5EF4-FFF2-40B4-BE49-F238E27FC236}">
                  <a16:creationId xmlns:a16="http://schemas.microsoft.com/office/drawing/2014/main" id="{CD5FE11C-5131-4078-9EB9-75CCCA931375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4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8ADEA7AD-0973-4A41-B71B-8B4782851A1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003880" y="3399658"/>
            <a:ext cx="2504700" cy="307727"/>
            <a:chOff x="928688" y="1261242"/>
            <a:chExt cx="1035146" cy="241092"/>
          </a:xfrm>
        </p:grpSpPr>
        <p:sp>
          <p:nvSpPr>
            <p:cNvPr id="255" name="Text Box">
              <a:extLst>
                <a:ext uri="{FF2B5EF4-FFF2-40B4-BE49-F238E27FC236}">
                  <a16:creationId xmlns:a16="http://schemas.microsoft.com/office/drawing/2014/main" id="{7CED3984-489F-4994-AEAD-49AADF8CB891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256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41E630A-908D-46A5-A89D-DF955E1AD960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882253" y="1321415"/>
              <a:ext cx="62515" cy="120745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3" name="TextBox 282">
            <a:extLst>
              <a:ext uri="{FF2B5EF4-FFF2-40B4-BE49-F238E27FC236}">
                <a16:creationId xmlns:a16="http://schemas.microsoft.com/office/drawing/2014/main" id="{C8890837-7152-4135-8FC3-5EE51E2CD018}"/>
              </a:ext>
            </a:extLst>
          </p:cNvPr>
          <p:cNvSpPr txBox="1"/>
          <p:nvPr/>
        </p:nvSpPr>
        <p:spPr>
          <a:xfrm>
            <a:off x="4152275" y="2121764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Course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F2064547-815E-4646-9014-C670CF308C7E}"/>
              </a:ext>
            </a:extLst>
          </p:cNvPr>
          <p:cNvSpPr txBox="1"/>
          <p:nvPr/>
        </p:nvSpPr>
        <p:spPr>
          <a:xfrm>
            <a:off x="4146875" y="2692475"/>
            <a:ext cx="193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Task</a:t>
            </a:r>
          </a:p>
          <a:p>
            <a:r>
              <a:rPr lang="en-US" sz="1400" dirty="0"/>
              <a:t>Quiz/Assignment/Exam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7B83D28-E243-4F99-8218-63CE87D6E9E4}"/>
              </a:ext>
            </a:extLst>
          </p:cNvPr>
          <p:cNvSpPr txBox="1"/>
          <p:nvPr/>
        </p:nvSpPr>
        <p:spPr>
          <a:xfrm>
            <a:off x="4146875" y="5116259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Upload File</a:t>
            </a:r>
          </a:p>
        </p:txBody>
      </p:sp>
      <p:grpSp>
        <p:nvGrpSpPr>
          <p:cNvPr id="287" name="Calendar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6583A3AA-317E-484E-9429-E7361D1B0A6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863518" y="1081265"/>
            <a:ext cx="2093273" cy="2388724"/>
            <a:chOff x="720560" y="3680979"/>
            <a:chExt cx="2093273" cy="2388724"/>
          </a:xfrm>
        </p:grpSpPr>
        <p:sp>
          <p:nvSpPr>
            <p:cNvPr id="288" name="Calendar Date Picker">
              <a:extLst>
                <a:ext uri="{FF2B5EF4-FFF2-40B4-BE49-F238E27FC236}">
                  <a16:creationId xmlns:a16="http://schemas.microsoft.com/office/drawing/2014/main" id="{607D7A7D-F73E-4771-AAA0-987B177028BA}"/>
                </a:ext>
              </a:extLst>
            </p:cNvPr>
            <p:cNvSpPr/>
            <p:nvPr/>
          </p:nvSpPr>
          <p:spPr>
            <a:xfrm>
              <a:off x="721148" y="3680979"/>
              <a:ext cx="2092095" cy="23887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Day">
              <a:extLst>
                <a:ext uri="{FF2B5EF4-FFF2-40B4-BE49-F238E27FC236}">
                  <a16:creationId xmlns:a16="http://schemas.microsoft.com/office/drawing/2014/main" id="{6B300B5A-24BE-4E88-9971-F1ABA18F2A58}"/>
                </a:ext>
              </a:extLst>
            </p:cNvPr>
            <p:cNvSpPr/>
            <p:nvPr/>
          </p:nvSpPr>
          <p:spPr>
            <a:xfrm>
              <a:off x="721149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</a:p>
          </p:txBody>
        </p:sp>
        <p:sp>
          <p:nvSpPr>
            <p:cNvPr id="290" name="Day">
              <a:extLst>
                <a:ext uri="{FF2B5EF4-FFF2-40B4-BE49-F238E27FC236}">
                  <a16:creationId xmlns:a16="http://schemas.microsoft.com/office/drawing/2014/main" id="{43AC119F-486A-40CF-AB71-55F56FBAE615}"/>
                </a:ext>
              </a:extLst>
            </p:cNvPr>
            <p:cNvSpPr/>
            <p:nvPr/>
          </p:nvSpPr>
          <p:spPr>
            <a:xfrm>
              <a:off x="1020188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</a:p>
          </p:txBody>
        </p:sp>
        <p:sp>
          <p:nvSpPr>
            <p:cNvPr id="291" name="Day">
              <a:extLst>
                <a:ext uri="{FF2B5EF4-FFF2-40B4-BE49-F238E27FC236}">
                  <a16:creationId xmlns:a16="http://schemas.microsoft.com/office/drawing/2014/main" id="{A65A9118-19DF-47BC-87C0-690FDDA8AA69}"/>
                </a:ext>
              </a:extLst>
            </p:cNvPr>
            <p:cNvSpPr/>
            <p:nvPr/>
          </p:nvSpPr>
          <p:spPr>
            <a:xfrm>
              <a:off x="1319227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</a:p>
          </p:txBody>
        </p:sp>
        <p:sp>
          <p:nvSpPr>
            <p:cNvPr id="292" name="Day">
              <a:extLst>
                <a:ext uri="{FF2B5EF4-FFF2-40B4-BE49-F238E27FC236}">
                  <a16:creationId xmlns:a16="http://schemas.microsoft.com/office/drawing/2014/main" id="{F394D1D6-B1E7-4E0E-863B-12A28CE85101}"/>
                </a:ext>
              </a:extLst>
            </p:cNvPr>
            <p:cNvSpPr/>
            <p:nvPr/>
          </p:nvSpPr>
          <p:spPr>
            <a:xfrm>
              <a:off x="1618266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</a:p>
          </p:txBody>
        </p:sp>
        <p:sp>
          <p:nvSpPr>
            <p:cNvPr id="293" name="Day">
              <a:extLst>
                <a:ext uri="{FF2B5EF4-FFF2-40B4-BE49-F238E27FC236}">
                  <a16:creationId xmlns:a16="http://schemas.microsoft.com/office/drawing/2014/main" id="{96C6B6E7-9B22-4F27-805F-C4D32D157B5C}"/>
                </a:ext>
              </a:extLst>
            </p:cNvPr>
            <p:cNvSpPr/>
            <p:nvPr/>
          </p:nvSpPr>
          <p:spPr>
            <a:xfrm>
              <a:off x="1917305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</a:p>
          </p:txBody>
        </p:sp>
        <p:sp>
          <p:nvSpPr>
            <p:cNvPr id="294" name="Day">
              <a:extLst>
                <a:ext uri="{FF2B5EF4-FFF2-40B4-BE49-F238E27FC236}">
                  <a16:creationId xmlns:a16="http://schemas.microsoft.com/office/drawing/2014/main" id="{25C5CA67-9A05-455D-87FB-CF253DC2B74A}"/>
                </a:ext>
              </a:extLst>
            </p:cNvPr>
            <p:cNvSpPr/>
            <p:nvPr/>
          </p:nvSpPr>
          <p:spPr>
            <a:xfrm>
              <a:off x="2216344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</a:p>
          </p:txBody>
        </p:sp>
        <p:sp>
          <p:nvSpPr>
            <p:cNvPr id="295" name="Day">
              <a:extLst>
                <a:ext uri="{FF2B5EF4-FFF2-40B4-BE49-F238E27FC236}">
                  <a16:creationId xmlns:a16="http://schemas.microsoft.com/office/drawing/2014/main" id="{60DDDE6A-B86E-44BB-B1FC-864FCA39E109}"/>
                </a:ext>
              </a:extLst>
            </p:cNvPr>
            <p:cNvSpPr/>
            <p:nvPr/>
          </p:nvSpPr>
          <p:spPr>
            <a:xfrm>
              <a:off x="2515383" y="425919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96" name="Day">
              <a:extLst>
                <a:ext uri="{FF2B5EF4-FFF2-40B4-BE49-F238E27FC236}">
                  <a16:creationId xmlns:a16="http://schemas.microsoft.com/office/drawing/2014/main" id="{4FD08590-C035-42CA-A020-5C315FB85861}"/>
                </a:ext>
              </a:extLst>
            </p:cNvPr>
            <p:cNvSpPr/>
            <p:nvPr/>
          </p:nvSpPr>
          <p:spPr>
            <a:xfrm>
              <a:off x="721149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97" name="Day">
              <a:extLst>
                <a:ext uri="{FF2B5EF4-FFF2-40B4-BE49-F238E27FC236}">
                  <a16:creationId xmlns:a16="http://schemas.microsoft.com/office/drawing/2014/main" id="{EF11733E-02E9-448F-8FA7-332A1F82C8FE}"/>
                </a:ext>
              </a:extLst>
            </p:cNvPr>
            <p:cNvSpPr/>
            <p:nvPr/>
          </p:nvSpPr>
          <p:spPr>
            <a:xfrm>
              <a:off x="1020188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98" name="Day">
              <a:extLst>
                <a:ext uri="{FF2B5EF4-FFF2-40B4-BE49-F238E27FC236}">
                  <a16:creationId xmlns:a16="http://schemas.microsoft.com/office/drawing/2014/main" id="{65079A88-1A50-46AA-A81F-8D6E60520958}"/>
                </a:ext>
              </a:extLst>
            </p:cNvPr>
            <p:cNvSpPr/>
            <p:nvPr/>
          </p:nvSpPr>
          <p:spPr>
            <a:xfrm>
              <a:off x="1319227" y="4560943"/>
              <a:ext cx="298450" cy="301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99" name="Day">
              <a:extLst>
                <a:ext uri="{FF2B5EF4-FFF2-40B4-BE49-F238E27FC236}">
                  <a16:creationId xmlns:a16="http://schemas.microsoft.com/office/drawing/2014/main" id="{497A195E-EF4C-4E50-9572-D23F919156BD}"/>
                </a:ext>
              </a:extLst>
            </p:cNvPr>
            <p:cNvSpPr/>
            <p:nvPr/>
          </p:nvSpPr>
          <p:spPr>
            <a:xfrm>
              <a:off x="1618266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00" name="Day">
              <a:extLst>
                <a:ext uri="{FF2B5EF4-FFF2-40B4-BE49-F238E27FC236}">
                  <a16:creationId xmlns:a16="http://schemas.microsoft.com/office/drawing/2014/main" id="{9BD17745-5DED-4D95-A8D9-2EC51E148B08}"/>
                </a:ext>
              </a:extLst>
            </p:cNvPr>
            <p:cNvSpPr/>
            <p:nvPr/>
          </p:nvSpPr>
          <p:spPr>
            <a:xfrm>
              <a:off x="1917305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301" name="Day">
              <a:extLst>
                <a:ext uri="{FF2B5EF4-FFF2-40B4-BE49-F238E27FC236}">
                  <a16:creationId xmlns:a16="http://schemas.microsoft.com/office/drawing/2014/main" id="{57B5B2D9-C120-4097-BFB4-DDA1A9202142}"/>
                </a:ext>
              </a:extLst>
            </p:cNvPr>
            <p:cNvSpPr/>
            <p:nvPr/>
          </p:nvSpPr>
          <p:spPr>
            <a:xfrm>
              <a:off x="2216344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</a:p>
          </p:txBody>
        </p:sp>
        <p:sp>
          <p:nvSpPr>
            <p:cNvPr id="302" name="Day">
              <a:extLst>
                <a:ext uri="{FF2B5EF4-FFF2-40B4-BE49-F238E27FC236}">
                  <a16:creationId xmlns:a16="http://schemas.microsoft.com/office/drawing/2014/main" id="{478A8C6C-5AD7-4DA7-86E9-D89DF2ABC986}"/>
                </a:ext>
              </a:extLst>
            </p:cNvPr>
            <p:cNvSpPr/>
            <p:nvPr/>
          </p:nvSpPr>
          <p:spPr>
            <a:xfrm>
              <a:off x="2515383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</a:p>
          </p:txBody>
        </p:sp>
        <p:sp>
          <p:nvSpPr>
            <p:cNvPr id="303" name="Day">
              <a:extLst>
                <a:ext uri="{FF2B5EF4-FFF2-40B4-BE49-F238E27FC236}">
                  <a16:creationId xmlns:a16="http://schemas.microsoft.com/office/drawing/2014/main" id="{8B6F69C4-298D-434E-88B9-1DB06F609165}"/>
                </a:ext>
              </a:extLst>
            </p:cNvPr>
            <p:cNvSpPr/>
            <p:nvPr/>
          </p:nvSpPr>
          <p:spPr>
            <a:xfrm>
              <a:off x="721149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</a:p>
          </p:txBody>
        </p:sp>
        <p:sp>
          <p:nvSpPr>
            <p:cNvPr id="304" name="Day">
              <a:extLst>
                <a:ext uri="{FF2B5EF4-FFF2-40B4-BE49-F238E27FC236}">
                  <a16:creationId xmlns:a16="http://schemas.microsoft.com/office/drawing/2014/main" id="{EC0634B1-8DB3-4C80-BB52-3DA1FDEEA13A}"/>
                </a:ext>
              </a:extLst>
            </p:cNvPr>
            <p:cNvSpPr/>
            <p:nvPr/>
          </p:nvSpPr>
          <p:spPr>
            <a:xfrm>
              <a:off x="1020188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305" name="Day">
              <a:extLst>
                <a:ext uri="{FF2B5EF4-FFF2-40B4-BE49-F238E27FC236}">
                  <a16:creationId xmlns:a16="http://schemas.microsoft.com/office/drawing/2014/main" id="{5B7B7069-A96D-41B3-B791-DB0239980702}"/>
                </a:ext>
              </a:extLst>
            </p:cNvPr>
            <p:cNvSpPr/>
            <p:nvPr/>
          </p:nvSpPr>
          <p:spPr>
            <a:xfrm>
              <a:off x="1319227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11</a:t>
              </a:r>
            </a:p>
          </p:txBody>
        </p:sp>
        <p:sp>
          <p:nvSpPr>
            <p:cNvPr id="306" name="Day">
              <a:extLst>
                <a:ext uri="{FF2B5EF4-FFF2-40B4-BE49-F238E27FC236}">
                  <a16:creationId xmlns:a16="http://schemas.microsoft.com/office/drawing/2014/main" id="{0A93484C-A10C-40C0-AAEF-D306D93EC8C2}"/>
                </a:ext>
              </a:extLst>
            </p:cNvPr>
            <p:cNvSpPr/>
            <p:nvPr/>
          </p:nvSpPr>
          <p:spPr>
            <a:xfrm>
              <a:off x="1618266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</a:p>
          </p:txBody>
        </p:sp>
        <p:sp>
          <p:nvSpPr>
            <p:cNvPr id="307" name="Day">
              <a:extLst>
                <a:ext uri="{FF2B5EF4-FFF2-40B4-BE49-F238E27FC236}">
                  <a16:creationId xmlns:a16="http://schemas.microsoft.com/office/drawing/2014/main" id="{9955D786-F3EA-44C9-BA92-68C28CD19018}"/>
                </a:ext>
              </a:extLst>
            </p:cNvPr>
            <p:cNvSpPr/>
            <p:nvPr/>
          </p:nvSpPr>
          <p:spPr>
            <a:xfrm>
              <a:off x="1917305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13</a:t>
              </a:r>
            </a:p>
          </p:txBody>
        </p:sp>
        <p:sp>
          <p:nvSpPr>
            <p:cNvPr id="308" name="Day">
              <a:extLst>
                <a:ext uri="{FF2B5EF4-FFF2-40B4-BE49-F238E27FC236}">
                  <a16:creationId xmlns:a16="http://schemas.microsoft.com/office/drawing/2014/main" id="{4142D1CB-4863-404B-B76A-A472F993970C}"/>
                </a:ext>
              </a:extLst>
            </p:cNvPr>
            <p:cNvSpPr/>
            <p:nvPr/>
          </p:nvSpPr>
          <p:spPr>
            <a:xfrm>
              <a:off x="2216344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</a:p>
          </p:txBody>
        </p:sp>
        <p:sp>
          <p:nvSpPr>
            <p:cNvPr id="309" name="Day">
              <a:extLst>
                <a:ext uri="{FF2B5EF4-FFF2-40B4-BE49-F238E27FC236}">
                  <a16:creationId xmlns:a16="http://schemas.microsoft.com/office/drawing/2014/main" id="{84FC18AC-8B2F-4FFA-BC4B-7EC2B460944E}"/>
                </a:ext>
              </a:extLst>
            </p:cNvPr>
            <p:cNvSpPr/>
            <p:nvPr/>
          </p:nvSpPr>
          <p:spPr>
            <a:xfrm>
              <a:off x="2515383" y="4862695"/>
              <a:ext cx="298450" cy="301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15</a:t>
              </a:r>
            </a:p>
          </p:txBody>
        </p:sp>
        <p:sp>
          <p:nvSpPr>
            <p:cNvPr id="310" name="Day">
              <a:extLst>
                <a:ext uri="{FF2B5EF4-FFF2-40B4-BE49-F238E27FC236}">
                  <a16:creationId xmlns:a16="http://schemas.microsoft.com/office/drawing/2014/main" id="{3BD5F1D2-5CB0-46A0-A6AF-86FDF8041325}"/>
                </a:ext>
              </a:extLst>
            </p:cNvPr>
            <p:cNvSpPr/>
            <p:nvPr/>
          </p:nvSpPr>
          <p:spPr>
            <a:xfrm>
              <a:off x="721149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311" name="Day">
              <a:extLst>
                <a:ext uri="{FF2B5EF4-FFF2-40B4-BE49-F238E27FC236}">
                  <a16:creationId xmlns:a16="http://schemas.microsoft.com/office/drawing/2014/main" id="{8A2D9074-C65E-4807-A877-C61D6CCCD77A}"/>
                </a:ext>
              </a:extLst>
            </p:cNvPr>
            <p:cNvSpPr/>
            <p:nvPr/>
          </p:nvSpPr>
          <p:spPr>
            <a:xfrm>
              <a:off x="1020188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17</a:t>
              </a:r>
            </a:p>
          </p:txBody>
        </p:sp>
        <p:sp>
          <p:nvSpPr>
            <p:cNvPr id="312" name="Day">
              <a:extLst>
                <a:ext uri="{FF2B5EF4-FFF2-40B4-BE49-F238E27FC236}">
                  <a16:creationId xmlns:a16="http://schemas.microsoft.com/office/drawing/2014/main" id="{B65F1D6E-8CF4-4396-8E8C-FF3A65DF4454}"/>
                </a:ext>
              </a:extLst>
            </p:cNvPr>
            <p:cNvSpPr/>
            <p:nvPr/>
          </p:nvSpPr>
          <p:spPr>
            <a:xfrm>
              <a:off x="1319227" y="5164447"/>
              <a:ext cx="298450" cy="3017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313" name="Day">
              <a:extLst>
                <a:ext uri="{FF2B5EF4-FFF2-40B4-BE49-F238E27FC236}">
                  <a16:creationId xmlns:a16="http://schemas.microsoft.com/office/drawing/2014/main" id="{A3C618A1-998A-475B-8275-BE286C142725}"/>
                </a:ext>
              </a:extLst>
            </p:cNvPr>
            <p:cNvSpPr/>
            <p:nvPr/>
          </p:nvSpPr>
          <p:spPr>
            <a:xfrm>
              <a:off x="1618266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</a:p>
          </p:txBody>
        </p:sp>
        <p:sp>
          <p:nvSpPr>
            <p:cNvPr id="314" name="Day">
              <a:extLst>
                <a:ext uri="{FF2B5EF4-FFF2-40B4-BE49-F238E27FC236}">
                  <a16:creationId xmlns:a16="http://schemas.microsoft.com/office/drawing/2014/main" id="{1D1CF445-611F-4E08-8B91-F2FB63F9735C}"/>
                </a:ext>
              </a:extLst>
            </p:cNvPr>
            <p:cNvSpPr/>
            <p:nvPr/>
          </p:nvSpPr>
          <p:spPr>
            <a:xfrm>
              <a:off x="1917305" y="5164447"/>
              <a:ext cx="298450" cy="3017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</a:p>
          </p:txBody>
        </p:sp>
        <p:sp>
          <p:nvSpPr>
            <p:cNvPr id="315" name="Day">
              <a:extLst>
                <a:ext uri="{FF2B5EF4-FFF2-40B4-BE49-F238E27FC236}">
                  <a16:creationId xmlns:a16="http://schemas.microsoft.com/office/drawing/2014/main" id="{714D0FE7-F7CF-4EB6-B41A-F923F11F5669}"/>
                </a:ext>
              </a:extLst>
            </p:cNvPr>
            <p:cNvSpPr/>
            <p:nvPr/>
          </p:nvSpPr>
          <p:spPr>
            <a:xfrm>
              <a:off x="2216344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21</a:t>
              </a:r>
            </a:p>
          </p:txBody>
        </p:sp>
        <p:sp>
          <p:nvSpPr>
            <p:cNvPr id="316" name="Day">
              <a:extLst>
                <a:ext uri="{FF2B5EF4-FFF2-40B4-BE49-F238E27FC236}">
                  <a16:creationId xmlns:a16="http://schemas.microsoft.com/office/drawing/2014/main" id="{E06F7888-A643-48F8-BCBE-BD208FB19AE5}"/>
                </a:ext>
              </a:extLst>
            </p:cNvPr>
            <p:cNvSpPr/>
            <p:nvPr/>
          </p:nvSpPr>
          <p:spPr>
            <a:xfrm>
              <a:off x="2515383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22</a:t>
              </a:r>
            </a:p>
          </p:txBody>
        </p:sp>
        <p:sp>
          <p:nvSpPr>
            <p:cNvPr id="317" name="Day">
              <a:extLst>
                <a:ext uri="{FF2B5EF4-FFF2-40B4-BE49-F238E27FC236}">
                  <a16:creationId xmlns:a16="http://schemas.microsoft.com/office/drawing/2014/main" id="{381AB07D-DD93-43E4-BFCA-ECB11E92F0FC}"/>
                </a:ext>
              </a:extLst>
            </p:cNvPr>
            <p:cNvSpPr/>
            <p:nvPr/>
          </p:nvSpPr>
          <p:spPr>
            <a:xfrm>
              <a:off x="721149" y="5466199"/>
              <a:ext cx="298450" cy="301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23</a:t>
              </a:r>
            </a:p>
          </p:txBody>
        </p:sp>
        <p:sp>
          <p:nvSpPr>
            <p:cNvPr id="318" name="Day">
              <a:extLst>
                <a:ext uri="{FF2B5EF4-FFF2-40B4-BE49-F238E27FC236}">
                  <a16:creationId xmlns:a16="http://schemas.microsoft.com/office/drawing/2014/main" id="{569B655A-56F3-47C9-BF41-748B8E251225}"/>
                </a:ext>
              </a:extLst>
            </p:cNvPr>
            <p:cNvSpPr/>
            <p:nvPr/>
          </p:nvSpPr>
          <p:spPr>
            <a:xfrm>
              <a:off x="1020188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24</a:t>
              </a:r>
            </a:p>
          </p:txBody>
        </p:sp>
        <p:sp>
          <p:nvSpPr>
            <p:cNvPr id="319" name="Day">
              <a:extLst>
                <a:ext uri="{FF2B5EF4-FFF2-40B4-BE49-F238E27FC236}">
                  <a16:creationId xmlns:a16="http://schemas.microsoft.com/office/drawing/2014/main" id="{A3D0D0E4-1275-4375-AE0D-934C84B2030C}"/>
                </a:ext>
              </a:extLst>
            </p:cNvPr>
            <p:cNvSpPr/>
            <p:nvPr/>
          </p:nvSpPr>
          <p:spPr>
            <a:xfrm>
              <a:off x="1319227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25</a:t>
              </a:r>
            </a:p>
          </p:txBody>
        </p:sp>
        <p:sp>
          <p:nvSpPr>
            <p:cNvPr id="320" name="Day">
              <a:extLst>
                <a:ext uri="{FF2B5EF4-FFF2-40B4-BE49-F238E27FC236}">
                  <a16:creationId xmlns:a16="http://schemas.microsoft.com/office/drawing/2014/main" id="{944E87C0-9CB5-46F6-8C9D-7FD31F9D1BC6}"/>
                </a:ext>
              </a:extLst>
            </p:cNvPr>
            <p:cNvSpPr/>
            <p:nvPr/>
          </p:nvSpPr>
          <p:spPr>
            <a:xfrm>
              <a:off x="1618266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</a:p>
          </p:txBody>
        </p:sp>
        <p:sp>
          <p:nvSpPr>
            <p:cNvPr id="321" name="Day">
              <a:extLst>
                <a:ext uri="{FF2B5EF4-FFF2-40B4-BE49-F238E27FC236}">
                  <a16:creationId xmlns:a16="http://schemas.microsoft.com/office/drawing/2014/main" id="{A945453C-830B-4B56-88EF-42514EDE71FD}"/>
                </a:ext>
              </a:extLst>
            </p:cNvPr>
            <p:cNvSpPr/>
            <p:nvPr/>
          </p:nvSpPr>
          <p:spPr>
            <a:xfrm>
              <a:off x="1917305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</a:p>
          </p:txBody>
        </p:sp>
        <p:sp>
          <p:nvSpPr>
            <p:cNvPr id="322" name="Day">
              <a:extLst>
                <a:ext uri="{FF2B5EF4-FFF2-40B4-BE49-F238E27FC236}">
                  <a16:creationId xmlns:a16="http://schemas.microsoft.com/office/drawing/2014/main" id="{89A2CA62-8EB0-4AA6-8EB3-4D3D0224E82A}"/>
                </a:ext>
              </a:extLst>
            </p:cNvPr>
            <p:cNvSpPr/>
            <p:nvPr/>
          </p:nvSpPr>
          <p:spPr>
            <a:xfrm>
              <a:off x="2216344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</a:p>
          </p:txBody>
        </p:sp>
        <p:sp>
          <p:nvSpPr>
            <p:cNvPr id="323" name="Day">
              <a:extLst>
                <a:ext uri="{FF2B5EF4-FFF2-40B4-BE49-F238E27FC236}">
                  <a16:creationId xmlns:a16="http://schemas.microsoft.com/office/drawing/2014/main" id="{EB741292-2649-452B-8F47-2C123B9547D8}"/>
                </a:ext>
              </a:extLst>
            </p:cNvPr>
            <p:cNvSpPr/>
            <p:nvPr/>
          </p:nvSpPr>
          <p:spPr>
            <a:xfrm>
              <a:off x="2515383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</a:p>
          </p:txBody>
        </p:sp>
        <p:sp>
          <p:nvSpPr>
            <p:cNvPr id="324" name="Day">
              <a:extLst>
                <a:ext uri="{FF2B5EF4-FFF2-40B4-BE49-F238E27FC236}">
                  <a16:creationId xmlns:a16="http://schemas.microsoft.com/office/drawing/2014/main" id="{2FFCA579-7821-4431-AF92-6F19FF36001F}"/>
                </a:ext>
              </a:extLst>
            </p:cNvPr>
            <p:cNvSpPr/>
            <p:nvPr/>
          </p:nvSpPr>
          <p:spPr>
            <a:xfrm>
              <a:off x="721149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</a:p>
          </p:txBody>
        </p:sp>
        <p:sp>
          <p:nvSpPr>
            <p:cNvPr id="325" name="Day">
              <a:extLst>
                <a:ext uri="{FF2B5EF4-FFF2-40B4-BE49-F238E27FC236}">
                  <a16:creationId xmlns:a16="http://schemas.microsoft.com/office/drawing/2014/main" id="{6F86EC71-48CD-4A90-82F9-54A4F708BD2E}"/>
                </a:ext>
              </a:extLst>
            </p:cNvPr>
            <p:cNvSpPr/>
            <p:nvPr/>
          </p:nvSpPr>
          <p:spPr>
            <a:xfrm>
              <a:off x="1020188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</a:p>
          </p:txBody>
        </p:sp>
        <p:sp>
          <p:nvSpPr>
            <p:cNvPr id="326" name="Day">
              <a:extLst>
                <a:ext uri="{FF2B5EF4-FFF2-40B4-BE49-F238E27FC236}">
                  <a16:creationId xmlns:a16="http://schemas.microsoft.com/office/drawing/2014/main" id="{ACF6946B-0011-4664-90F1-A1423C0DB9FF}"/>
                </a:ext>
              </a:extLst>
            </p:cNvPr>
            <p:cNvSpPr/>
            <p:nvPr/>
          </p:nvSpPr>
          <p:spPr>
            <a:xfrm>
              <a:off x="1319227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27" name="Day">
              <a:extLst>
                <a:ext uri="{FF2B5EF4-FFF2-40B4-BE49-F238E27FC236}">
                  <a16:creationId xmlns:a16="http://schemas.microsoft.com/office/drawing/2014/main" id="{932F426F-5091-4CBC-894C-8CA46F008224}"/>
                </a:ext>
              </a:extLst>
            </p:cNvPr>
            <p:cNvSpPr/>
            <p:nvPr/>
          </p:nvSpPr>
          <p:spPr>
            <a:xfrm>
              <a:off x="1618266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328" name="Day">
              <a:extLst>
                <a:ext uri="{FF2B5EF4-FFF2-40B4-BE49-F238E27FC236}">
                  <a16:creationId xmlns:a16="http://schemas.microsoft.com/office/drawing/2014/main" id="{9186E3A4-387B-4EC7-A1D5-464FFA3B4E58}"/>
                </a:ext>
              </a:extLst>
            </p:cNvPr>
            <p:cNvSpPr/>
            <p:nvPr/>
          </p:nvSpPr>
          <p:spPr>
            <a:xfrm>
              <a:off x="1917305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329" name="Day">
              <a:extLst>
                <a:ext uri="{FF2B5EF4-FFF2-40B4-BE49-F238E27FC236}">
                  <a16:creationId xmlns:a16="http://schemas.microsoft.com/office/drawing/2014/main" id="{CB1147AF-DF5F-48B0-A554-C97226670BF4}"/>
                </a:ext>
              </a:extLst>
            </p:cNvPr>
            <p:cNvSpPr/>
            <p:nvPr/>
          </p:nvSpPr>
          <p:spPr>
            <a:xfrm>
              <a:off x="2216344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330" name="Day">
              <a:extLst>
                <a:ext uri="{FF2B5EF4-FFF2-40B4-BE49-F238E27FC236}">
                  <a16:creationId xmlns:a16="http://schemas.microsoft.com/office/drawing/2014/main" id="{85981564-9272-4C0F-A8CC-2DB6B30D03F6}"/>
                </a:ext>
              </a:extLst>
            </p:cNvPr>
            <p:cNvSpPr/>
            <p:nvPr/>
          </p:nvSpPr>
          <p:spPr>
            <a:xfrm>
              <a:off x="2515383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31" name="Day">
              <a:extLst>
                <a:ext uri="{FF2B5EF4-FFF2-40B4-BE49-F238E27FC236}">
                  <a16:creationId xmlns:a16="http://schemas.microsoft.com/office/drawing/2014/main" id="{39A73376-EDAB-491A-8CEC-AEF874F9952A}"/>
                </a:ext>
              </a:extLst>
            </p:cNvPr>
            <p:cNvSpPr/>
            <p:nvPr/>
          </p:nvSpPr>
          <p:spPr>
            <a:xfrm>
              <a:off x="720560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</a:t>
              </a:r>
            </a:p>
          </p:txBody>
        </p:sp>
        <p:sp>
          <p:nvSpPr>
            <p:cNvPr id="332" name="Day">
              <a:extLst>
                <a:ext uri="{FF2B5EF4-FFF2-40B4-BE49-F238E27FC236}">
                  <a16:creationId xmlns:a16="http://schemas.microsoft.com/office/drawing/2014/main" id="{07B692C0-D96A-4D5E-8FC2-585E429A1DA3}"/>
                </a:ext>
              </a:extLst>
            </p:cNvPr>
            <p:cNvSpPr/>
            <p:nvPr/>
          </p:nvSpPr>
          <p:spPr>
            <a:xfrm>
              <a:off x="1019599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</a:t>
              </a:r>
            </a:p>
          </p:txBody>
        </p:sp>
        <p:sp>
          <p:nvSpPr>
            <p:cNvPr id="333" name="Day">
              <a:extLst>
                <a:ext uri="{FF2B5EF4-FFF2-40B4-BE49-F238E27FC236}">
                  <a16:creationId xmlns:a16="http://schemas.microsoft.com/office/drawing/2014/main" id="{30D1DAB3-A41B-4E7C-B2D5-12EA8775D418}"/>
                </a:ext>
              </a:extLst>
            </p:cNvPr>
            <p:cNvSpPr/>
            <p:nvPr/>
          </p:nvSpPr>
          <p:spPr>
            <a:xfrm>
              <a:off x="1318638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</a:t>
              </a:r>
            </a:p>
          </p:txBody>
        </p:sp>
        <p:sp>
          <p:nvSpPr>
            <p:cNvPr id="334" name="Day">
              <a:extLst>
                <a:ext uri="{FF2B5EF4-FFF2-40B4-BE49-F238E27FC236}">
                  <a16:creationId xmlns:a16="http://schemas.microsoft.com/office/drawing/2014/main" id="{B36153E1-ACF1-4EC0-A554-F63264F83A3A}"/>
                </a:ext>
              </a:extLst>
            </p:cNvPr>
            <p:cNvSpPr/>
            <p:nvPr/>
          </p:nvSpPr>
          <p:spPr>
            <a:xfrm>
              <a:off x="1617677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</a:t>
              </a:r>
            </a:p>
          </p:txBody>
        </p:sp>
        <p:sp>
          <p:nvSpPr>
            <p:cNvPr id="335" name="Day">
              <a:extLst>
                <a:ext uri="{FF2B5EF4-FFF2-40B4-BE49-F238E27FC236}">
                  <a16:creationId xmlns:a16="http://schemas.microsoft.com/office/drawing/2014/main" id="{CA7EE852-357D-4937-AC8B-D230082BFC44}"/>
                </a:ext>
              </a:extLst>
            </p:cNvPr>
            <p:cNvSpPr/>
            <p:nvPr/>
          </p:nvSpPr>
          <p:spPr>
            <a:xfrm>
              <a:off x="1916716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</a:t>
              </a:r>
            </a:p>
          </p:txBody>
        </p:sp>
        <p:sp>
          <p:nvSpPr>
            <p:cNvPr id="336" name="Day">
              <a:extLst>
                <a:ext uri="{FF2B5EF4-FFF2-40B4-BE49-F238E27FC236}">
                  <a16:creationId xmlns:a16="http://schemas.microsoft.com/office/drawing/2014/main" id="{A825C667-C57A-4D11-B164-F0A7226A7A64}"/>
                </a:ext>
              </a:extLst>
            </p:cNvPr>
            <p:cNvSpPr/>
            <p:nvPr/>
          </p:nvSpPr>
          <p:spPr>
            <a:xfrm>
              <a:off x="2215755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</a:t>
              </a:r>
            </a:p>
          </p:txBody>
        </p:sp>
        <p:sp>
          <p:nvSpPr>
            <p:cNvPr id="337" name="Day">
              <a:extLst>
                <a:ext uri="{FF2B5EF4-FFF2-40B4-BE49-F238E27FC236}">
                  <a16:creationId xmlns:a16="http://schemas.microsoft.com/office/drawing/2014/main" id="{9D9293A3-A5F5-40A8-A7C8-46B52917484A}"/>
                </a:ext>
              </a:extLst>
            </p:cNvPr>
            <p:cNvSpPr/>
            <p:nvPr/>
          </p:nvSpPr>
          <p:spPr>
            <a:xfrm>
              <a:off x="2514794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</a:t>
              </a:r>
            </a:p>
          </p:txBody>
        </p:sp>
        <p:sp>
          <p:nvSpPr>
            <p:cNvPr id="338" name="Month">
              <a:extLst>
                <a:ext uri="{FF2B5EF4-FFF2-40B4-BE49-F238E27FC236}">
                  <a16:creationId xmlns:a16="http://schemas.microsoft.com/office/drawing/2014/main" id="{29C297E7-EBE9-4C9C-A3FC-9C3649A74652}"/>
                </a:ext>
              </a:extLst>
            </p:cNvPr>
            <p:cNvSpPr txBox="1"/>
            <p:nvPr/>
          </p:nvSpPr>
          <p:spPr>
            <a:xfrm>
              <a:off x="807619" y="3757772"/>
              <a:ext cx="804707" cy="1731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25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August 2015</a:t>
              </a:r>
            </a:p>
          </p:txBody>
        </p:sp>
        <p:sp>
          <p:nvSpPr>
            <p:cNvPr id="339" name="Arrow Up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093B2E8E-33F2-4C3D-809E-915FC43D6D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93938" y="3787775"/>
              <a:ext cx="144463" cy="79375"/>
            </a:xfrm>
            <a:custGeom>
              <a:avLst/>
              <a:gdLst>
                <a:gd name="T0" fmla="*/ 46 w 91"/>
                <a:gd name="T1" fmla="*/ 0 h 50"/>
                <a:gd name="T2" fmla="*/ 0 w 91"/>
                <a:gd name="T3" fmla="*/ 47 h 50"/>
                <a:gd name="T4" fmla="*/ 3 w 91"/>
                <a:gd name="T5" fmla="*/ 50 h 50"/>
                <a:gd name="T6" fmla="*/ 46 w 91"/>
                <a:gd name="T7" fmla="*/ 7 h 50"/>
                <a:gd name="T8" fmla="*/ 88 w 91"/>
                <a:gd name="T9" fmla="*/ 49 h 50"/>
                <a:gd name="T10" fmla="*/ 91 w 91"/>
                <a:gd name="T11" fmla="*/ 45 h 50"/>
                <a:gd name="T12" fmla="*/ 46 w 91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6" y="0"/>
                  </a:moveTo>
                  <a:lnTo>
                    <a:pt x="0" y="47"/>
                  </a:lnTo>
                  <a:lnTo>
                    <a:pt x="3" y="50"/>
                  </a:lnTo>
                  <a:lnTo>
                    <a:pt x="46" y="7"/>
                  </a:lnTo>
                  <a:lnTo>
                    <a:pt x="88" y="49"/>
                  </a:lnTo>
                  <a:lnTo>
                    <a:pt x="91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0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7F000C10-0B63-4048-92FA-F660077A0A6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01913" y="3787775"/>
              <a:ext cx="144463" cy="79375"/>
            </a:xfrm>
            <a:custGeom>
              <a:avLst/>
              <a:gdLst>
                <a:gd name="T0" fmla="*/ 45 w 91"/>
                <a:gd name="T1" fmla="*/ 50 h 50"/>
                <a:gd name="T2" fmla="*/ 91 w 91"/>
                <a:gd name="T3" fmla="*/ 3 h 50"/>
                <a:gd name="T4" fmla="*/ 88 w 91"/>
                <a:gd name="T5" fmla="*/ 0 h 50"/>
                <a:gd name="T6" fmla="*/ 45 w 91"/>
                <a:gd name="T7" fmla="*/ 44 h 50"/>
                <a:gd name="T8" fmla="*/ 3 w 91"/>
                <a:gd name="T9" fmla="*/ 2 h 50"/>
                <a:gd name="T10" fmla="*/ 0 w 91"/>
                <a:gd name="T11" fmla="*/ 5 h 50"/>
                <a:gd name="T12" fmla="*/ 45 w 91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5" y="50"/>
                  </a:moveTo>
                  <a:lnTo>
                    <a:pt x="91" y="3"/>
                  </a:lnTo>
                  <a:lnTo>
                    <a:pt x="88" y="0"/>
                  </a:lnTo>
                  <a:lnTo>
                    <a:pt x="45" y="44"/>
                  </a:lnTo>
                  <a:lnTo>
                    <a:pt x="3" y="2"/>
                  </a:lnTo>
                  <a:lnTo>
                    <a:pt x="0" y="5"/>
                  </a:lnTo>
                  <a:lnTo>
                    <a:pt x="4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2AEF325B-AFF2-4524-A74F-15DD459C4CF9}"/>
              </a:ext>
            </a:extLst>
          </p:cNvPr>
          <p:cNvSpPr txBox="1"/>
          <p:nvPr/>
        </p:nvSpPr>
        <p:spPr>
          <a:xfrm>
            <a:off x="8821881" y="3501531"/>
            <a:ext cx="223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* Highlighted Days are already Assigned Tasks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747A456-DD0F-4782-8174-3898A2EF2305}"/>
              </a:ext>
            </a:extLst>
          </p:cNvPr>
          <p:cNvSpPr txBox="1"/>
          <p:nvPr/>
        </p:nvSpPr>
        <p:spPr>
          <a:xfrm>
            <a:off x="4146875" y="3382148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Date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3CAB4991-9212-4273-B35E-9B082156E8CC}"/>
              </a:ext>
            </a:extLst>
          </p:cNvPr>
          <p:cNvSpPr txBox="1"/>
          <p:nvPr/>
        </p:nvSpPr>
        <p:spPr>
          <a:xfrm>
            <a:off x="4257207" y="1081265"/>
            <a:ext cx="40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Quiz/Assignment/Exam</a:t>
            </a:r>
          </a:p>
        </p:txBody>
      </p:sp>
      <p:grpSp>
        <p:nvGrpSpPr>
          <p:cNvPr id="122" name="Select">
            <a:extLst>
              <a:ext uri="{FF2B5EF4-FFF2-40B4-BE49-F238E27FC236}">
                <a16:creationId xmlns:a16="http://schemas.microsoft.com/office/drawing/2014/main" id="{219AC19D-AD68-4026-BEF7-947AFA140D4C}"/>
              </a:ext>
            </a:extLst>
          </p:cNvPr>
          <p:cNvGrpSpPr/>
          <p:nvPr/>
        </p:nvGrpSpPr>
        <p:grpSpPr>
          <a:xfrm>
            <a:off x="5994773" y="2770475"/>
            <a:ext cx="2504700" cy="307726"/>
            <a:chOff x="595686" y="1261242"/>
            <a:chExt cx="2504700" cy="307726"/>
          </a:xfrm>
        </p:grpSpPr>
        <p:sp>
          <p:nvSpPr>
            <p:cNvPr id="123" name="Input">
              <a:extLst>
                <a:ext uri="{FF2B5EF4-FFF2-40B4-BE49-F238E27FC236}">
                  <a16:creationId xmlns:a16="http://schemas.microsoft.com/office/drawing/2014/main" id="{537AFAAA-88D3-4ACA-B247-630B4C776FCE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124" name="Arrow Down">
              <a:extLst>
                <a:ext uri="{FF2B5EF4-FFF2-40B4-BE49-F238E27FC236}">
                  <a16:creationId xmlns:a16="http://schemas.microsoft.com/office/drawing/2014/main" id="{AC6B2F2E-2258-4C47-BD35-14A085503F2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5" name="Time Picker">
            <a:extLst>
              <a:ext uri="{FF2B5EF4-FFF2-40B4-BE49-F238E27FC236}">
                <a16:creationId xmlns:a16="http://schemas.microsoft.com/office/drawing/2014/main" id="{6F18F5F2-3D9E-49F6-BA38-F207EB7EC0CA}"/>
              </a:ext>
            </a:extLst>
          </p:cNvPr>
          <p:cNvGrpSpPr/>
          <p:nvPr/>
        </p:nvGrpSpPr>
        <p:grpSpPr>
          <a:xfrm>
            <a:off x="6003880" y="4165563"/>
            <a:ext cx="2504699" cy="722483"/>
            <a:chOff x="595687" y="1261242"/>
            <a:chExt cx="1481590" cy="714095"/>
          </a:xfrm>
          <a:solidFill>
            <a:srgbClr val="FFFFFF"/>
          </a:solidFill>
        </p:grpSpPr>
        <p:sp>
          <p:nvSpPr>
            <p:cNvPr id="126" name="Box">
              <a:extLst>
                <a:ext uri="{FF2B5EF4-FFF2-40B4-BE49-F238E27FC236}">
                  <a16:creationId xmlns:a16="http://schemas.microsoft.com/office/drawing/2014/main" id="{6D740A9C-76D6-4136-8430-2CD9D2788049}"/>
                </a:ext>
              </a:extLst>
            </p:cNvPr>
            <p:cNvSpPr/>
            <p:nvPr/>
          </p:nvSpPr>
          <p:spPr>
            <a:xfrm>
              <a:off x="595687" y="1261242"/>
              <a:ext cx="1481590" cy="71409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Hour">
              <a:extLst>
                <a:ext uri="{FF2B5EF4-FFF2-40B4-BE49-F238E27FC236}">
                  <a16:creationId xmlns:a16="http://schemas.microsoft.com/office/drawing/2014/main" id="{E172E894-61DC-44C1-AF88-BED72E60DE22}"/>
                </a:ext>
              </a:extLst>
            </p:cNvPr>
            <p:cNvSpPr/>
            <p:nvPr/>
          </p:nvSpPr>
          <p:spPr>
            <a:xfrm>
              <a:off x="68122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128" name="Minute">
              <a:extLst>
                <a:ext uri="{FF2B5EF4-FFF2-40B4-BE49-F238E27FC236}">
                  <a16:creationId xmlns:a16="http://schemas.microsoft.com/office/drawing/2014/main" id="{E4E09AC9-3FDE-44BC-B057-3A888828F350}"/>
                </a:ext>
              </a:extLst>
            </p:cNvPr>
            <p:cNvSpPr/>
            <p:nvPr/>
          </p:nvSpPr>
          <p:spPr>
            <a:xfrm>
              <a:off x="118285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45</a:t>
              </a:r>
            </a:p>
          </p:txBody>
        </p:sp>
        <p:sp>
          <p:nvSpPr>
            <p:cNvPr id="129" name="AM/PM">
              <a:extLst>
                <a:ext uri="{FF2B5EF4-FFF2-40B4-BE49-F238E27FC236}">
                  <a16:creationId xmlns:a16="http://schemas.microsoft.com/office/drawing/2014/main" id="{6190C149-C6BD-4311-BF60-BC26559ADA92}"/>
                </a:ext>
              </a:extLst>
            </p:cNvPr>
            <p:cNvSpPr/>
            <p:nvPr/>
          </p:nvSpPr>
          <p:spPr>
            <a:xfrm>
              <a:off x="168448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AM</a:t>
              </a:r>
            </a:p>
          </p:txBody>
        </p:sp>
        <p:sp>
          <p:nvSpPr>
            <p:cNvPr id="130" name="Colon">
              <a:extLst>
                <a:ext uri="{FF2B5EF4-FFF2-40B4-BE49-F238E27FC236}">
                  <a16:creationId xmlns:a16="http://schemas.microsoft.com/office/drawing/2014/main" id="{A88EB299-2BAF-417C-97D1-A7FB454628ED}"/>
                </a:ext>
              </a:extLst>
            </p:cNvPr>
            <p:cNvSpPr txBox="1"/>
            <p:nvPr/>
          </p:nvSpPr>
          <p:spPr>
            <a:xfrm>
              <a:off x="998977" y="1512107"/>
              <a:ext cx="173381" cy="21236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sp>
          <p:nvSpPr>
            <p:cNvPr id="131" name="Colon">
              <a:extLst>
                <a:ext uri="{FF2B5EF4-FFF2-40B4-BE49-F238E27FC236}">
                  <a16:creationId xmlns:a16="http://schemas.microsoft.com/office/drawing/2014/main" id="{F8B5FAEC-92CC-4CAA-A95E-5BF54E4C5F56}"/>
                </a:ext>
              </a:extLst>
            </p:cNvPr>
            <p:cNvSpPr txBox="1"/>
            <p:nvPr/>
          </p:nvSpPr>
          <p:spPr>
            <a:xfrm>
              <a:off x="1500607" y="1512107"/>
              <a:ext cx="173381" cy="21236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sp>
          <p:nvSpPr>
            <p:cNvPr id="132" name="Arrow Up">
              <a:extLst>
                <a:ext uri="{FF2B5EF4-FFF2-40B4-BE49-F238E27FC236}">
                  <a16:creationId xmlns:a16="http://schemas.microsoft.com/office/drawing/2014/main" id="{8361CFAD-A423-4E87-8C42-32982F3362B9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802848" y="1354542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Arrow Up">
              <a:extLst>
                <a:ext uri="{FF2B5EF4-FFF2-40B4-BE49-F238E27FC236}">
                  <a16:creationId xmlns:a16="http://schemas.microsoft.com/office/drawing/2014/main" id="{DDD271E5-A07B-4569-993E-004E047ED8A7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304478" y="1354542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Arrow Up">
              <a:extLst>
                <a:ext uri="{FF2B5EF4-FFF2-40B4-BE49-F238E27FC236}">
                  <a16:creationId xmlns:a16="http://schemas.microsoft.com/office/drawing/2014/main" id="{5E3EA4A3-2854-4D68-B841-1627D692F4F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06108" y="135454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Arrow Down">
              <a:extLst>
                <a:ext uri="{FF2B5EF4-FFF2-40B4-BE49-F238E27FC236}">
                  <a16:creationId xmlns:a16="http://schemas.microsoft.com/office/drawing/2014/main" id="{885F5875-7129-453E-BD6A-01AA50D587A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0284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Arrow Down">
              <a:extLst>
                <a:ext uri="{FF2B5EF4-FFF2-40B4-BE49-F238E27FC236}">
                  <a16:creationId xmlns:a16="http://schemas.microsoft.com/office/drawing/2014/main" id="{4D391B8E-0456-44E1-9CFF-372D27C98CA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30447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Arrow Down">
              <a:extLst>
                <a:ext uri="{FF2B5EF4-FFF2-40B4-BE49-F238E27FC236}">
                  <a16:creationId xmlns:a16="http://schemas.microsoft.com/office/drawing/2014/main" id="{6124E84E-8B1F-428A-A0B1-1E43D22EE01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0610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13DD7550-4842-4B1F-9B7E-452DEC86ECF8}"/>
              </a:ext>
            </a:extLst>
          </p:cNvPr>
          <p:cNvSpPr txBox="1"/>
          <p:nvPr/>
        </p:nvSpPr>
        <p:spPr>
          <a:xfrm>
            <a:off x="4146875" y="4221523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Time</a:t>
            </a:r>
          </a:p>
        </p:txBody>
      </p:sp>
      <p:sp>
        <p:nvSpPr>
          <p:cNvPr id="140" name="Button">
            <a:extLst>
              <a:ext uri="{FF2B5EF4-FFF2-40B4-BE49-F238E27FC236}">
                <a16:creationId xmlns:a16="http://schemas.microsoft.com/office/drawing/2014/main" id="{6B47247D-653A-4DE2-AEE3-8C0729A9C988}"/>
              </a:ext>
            </a:extLst>
          </p:cNvPr>
          <p:cNvSpPr>
            <a:spLocks/>
          </p:cNvSpPr>
          <p:nvPr/>
        </p:nvSpPr>
        <p:spPr bwMode="auto">
          <a:xfrm>
            <a:off x="5995995" y="5127326"/>
            <a:ext cx="56242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</a:t>
            </a:r>
          </a:p>
        </p:txBody>
      </p:sp>
      <p:sp>
        <p:nvSpPr>
          <p:cNvPr id="141" name="Button">
            <a:extLst>
              <a:ext uri="{FF2B5EF4-FFF2-40B4-BE49-F238E27FC236}">
                <a16:creationId xmlns:a16="http://schemas.microsoft.com/office/drawing/2014/main" id="{A0516C59-0264-49A7-8FF1-EBAC046F516A}"/>
              </a:ext>
            </a:extLst>
          </p:cNvPr>
          <p:cNvSpPr/>
          <p:nvPr/>
        </p:nvSpPr>
        <p:spPr>
          <a:xfrm>
            <a:off x="9693436" y="5651186"/>
            <a:ext cx="44489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99344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08442C3B-E758-45A5-8024-2B773C0C749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59171" y="254827"/>
            <a:ext cx="9908499" cy="6043334"/>
            <a:chOff x="595684" y="1261242"/>
            <a:chExt cx="6668462" cy="4102201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56F5D9-AB21-49BC-8AB5-7EF9B990081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4" y="1624387"/>
              <a:ext cx="6668462" cy="3739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54E374B-3C7C-4441-82B8-478268982D0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4" y="1261242"/>
              <a:ext cx="6668462" cy="36456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BBFEB7-0FC4-4F60-883B-0C9142B594C1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104050" y="1470013"/>
              <a:ext cx="100429" cy="7650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FF0F6B3-C613-4483-9FF5-B1D5E7E2FDD1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122222" y="1309604"/>
              <a:ext cx="66241" cy="646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71DCE09-1477-4E4A-9E4A-E8EE8336187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203350" y="1427576"/>
              <a:ext cx="5841033" cy="1613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D3D1501-CD12-45A9-B2E0-FC8E78AB3194}"/>
                </a:ext>
              </a:extLst>
            </p:cNvPr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254583" y="1463007"/>
              <a:ext cx="63037" cy="9051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11E533B8-3F28-49C8-9434-53D7705728B9}"/>
                </a:ext>
              </a:extLst>
            </p:cNvPr>
            <p:cNvGrpSpPr/>
            <p:nvPr/>
          </p:nvGrpSpPr>
          <p:grpSpPr>
            <a:xfrm>
              <a:off x="680425" y="1449539"/>
              <a:ext cx="431632" cy="117458"/>
              <a:chOff x="680425" y="1449539"/>
              <a:chExt cx="431632" cy="117458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46332B1-62A2-46B3-B64E-2C05B85F350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80425" y="1467319"/>
                <a:ext cx="102566" cy="8189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66D35C7-361D-4BF9-B70A-C55C4251202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42820" y="1467319"/>
                <a:ext cx="102566" cy="8189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9D4CF5F-6D52-485A-9C40-FDB6D8BDD00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05216" y="1449539"/>
                <a:ext cx="106841" cy="1174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1BEBD6EA-9C97-46DC-9E05-E2EBD9C57688}"/>
              </a:ext>
            </a:extLst>
          </p:cNvPr>
          <p:cNvSpPr/>
          <p:nvPr/>
        </p:nvSpPr>
        <p:spPr>
          <a:xfrm>
            <a:off x="1259171" y="800129"/>
            <a:ext cx="2608289" cy="5498032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Profile Picture">
            <a:extLst>
              <a:ext uri="{FF2B5EF4-FFF2-40B4-BE49-F238E27FC236}">
                <a16:creationId xmlns:a16="http://schemas.microsoft.com/office/drawing/2014/main" id="{19BE1ACA-56D6-4C31-9B43-545338F5FB26}"/>
              </a:ext>
            </a:extLst>
          </p:cNvPr>
          <p:cNvGrpSpPr>
            <a:grpSpLocks noChangeAspect="1"/>
          </p:cNvGrpSpPr>
          <p:nvPr/>
        </p:nvGrpSpPr>
        <p:grpSpPr>
          <a:xfrm>
            <a:off x="2012017" y="1326892"/>
            <a:ext cx="1102598" cy="1102598"/>
            <a:chOff x="5459192" y="1847688"/>
            <a:chExt cx="1371600" cy="1371600"/>
          </a:xfrm>
        </p:grpSpPr>
        <p:sp>
          <p:nvSpPr>
            <p:cNvPr id="17" name="Background">
              <a:extLst>
                <a:ext uri="{FF2B5EF4-FFF2-40B4-BE49-F238E27FC236}">
                  <a16:creationId xmlns:a16="http://schemas.microsoft.com/office/drawing/2014/main" id="{C1D254BE-8BE2-40CF-82ED-9B835074F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Profile Icon">
              <a:extLst>
                <a:ext uri="{FF2B5EF4-FFF2-40B4-BE49-F238E27FC236}">
                  <a16:creationId xmlns:a16="http://schemas.microsoft.com/office/drawing/2014/main" id="{3421523D-B3AA-4705-A21E-A9AD3888435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FA6C11E2-93C7-4BA0-A50C-8D855CEAE2F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59171" y="3006025"/>
            <a:ext cx="2608289" cy="1422486"/>
            <a:chOff x="438150" y="1261242"/>
            <a:chExt cx="1159644" cy="720897"/>
          </a:xfrm>
          <a:solidFill>
            <a:srgbClr val="FFFFFF"/>
          </a:solidFill>
        </p:grpSpPr>
        <p:sp>
          <p:nvSpPr>
            <p:cNvPr id="20" name="Item">
              <a:extLst>
                <a:ext uri="{FF2B5EF4-FFF2-40B4-BE49-F238E27FC236}">
                  <a16:creationId xmlns:a16="http://schemas.microsoft.com/office/drawing/2014/main" id="{3EE03A7A-7302-4893-A564-AE7BCB1C5FC3}"/>
                </a:ext>
              </a:extLst>
            </p:cNvPr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 Courses</a:t>
              </a:r>
            </a:p>
          </p:txBody>
        </p:sp>
        <p:sp>
          <p:nvSpPr>
            <p:cNvPr id="21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9CBEDA4-316D-4FA1-B98A-2CE43DBB0FF8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1528132" y="1368963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Item">
              <a:extLst>
                <a:ext uri="{FF2B5EF4-FFF2-40B4-BE49-F238E27FC236}">
                  <a16:creationId xmlns:a16="http://schemas.microsoft.com/office/drawing/2014/main" id="{235FB312-1B97-492C-8754-64C4E5A5CD41}"/>
                </a:ext>
              </a:extLst>
            </p:cNvPr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 Quiz/Assignment/Exam</a:t>
              </a:r>
            </a:p>
          </p:txBody>
        </p:sp>
        <p:sp>
          <p:nvSpPr>
            <p:cNvPr id="23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47A7687-25CC-49D5-AFB7-9D1A69B409D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528132" y="1609262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Item">
              <a:extLst>
                <a:ext uri="{FF2B5EF4-FFF2-40B4-BE49-F238E27FC236}">
                  <a16:creationId xmlns:a16="http://schemas.microsoft.com/office/drawing/2014/main" id="{B78DB6C5-845B-46FC-BD23-AB37D1CABE3A}"/>
                </a:ext>
              </a:extLst>
            </p:cNvPr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Assigned Quiz/Assignment/Exam</a:t>
              </a:r>
            </a:p>
          </p:txBody>
        </p:sp>
        <p:sp>
          <p:nvSpPr>
            <p:cNvPr id="25" name="Chevr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82D143E-0EAB-421A-9F30-F6E7A4A155BA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1528132" y="1849561"/>
              <a:ext cx="37008" cy="1835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Rounded Panel">
            <a:extLst>
              <a:ext uri="{FF2B5EF4-FFF2-40B4-BE49-F238E27FC236}">
                <a16:creationId xmlns:a16="http://schemas.microsoft.com/office/drawing/2014/main" id="{B512E69A-7955-4A08-BC1C-64003D0CDA17}"/>
              </a:ext>
            </a:extLst>
          </p:cNvPr>
          <p:cNvSpPr/>
          <p:nvPr/>
        </p:nvSpPr>
        <p:spPr>
          <a:xfrm>
            <a:off x="4117663" y="1617724"/>
            <a:ext cx="2095757" cy="4450465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ounded Panel">
            <a:extLst>
              <a:ext uri="{FF2B5EF4-FFF2-40B4-BE49-F238E27FC236}">
                <a16:creationId xmlns:a16="http://schemas.microsoft.com/office/drawing/2014/main" id="{292FE2B2-6529-40C4-8898-2D10A631571E}"/>
              </a:ext>
            </a:extLst>
          </p:cNvPr>
          <p:cNvSpPr/>
          <p:nvPr/>
        </p:nvSpPr>
        <p:spPr>
          <a:xfrm>
            <a:off x="6403805" y="1617724"/>
            <a:ext cx="2180351" cy="4450465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ounded Panel">
            <a:extLst>
              <a:ext uri="{FF2B5EF4-FFF2-40B4-BE49-F238E27FC236}">
                <a16:creationId xmlns:a16="http://schemas.microsoft.com/office/drawing/2014/main" id="{1B9B55C2-AD03-4314-9A62-DE3D7FB4D1B6}"/>
              </a:ext>
            </a:extLst>
          </p:cNvPr>
          <p:cNvSpPr/>
          <p:nvPr/>
        </p:nvSpPr>
        <p:spPr>
          <a:xfrm>
            <a:off x="8844195" y="1617724"/>
            <a:ext cx="2085592" cy="4450465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Dummy Text">
            <a:extLst>
              <a:ext uri="{FF2B5EF4-FFF2-40B4-BE49-F238E27FC236}">
                <a16:creationId xmlns:a16="http://schemas.microsoft.com/office/drawing/2014/main" id="{F8CD313A-AE32-4A29-BCCA-DF55D5652C14}"/>
              </a:ext>
            </a:extLst>
          </p:cNvPr>
          <p:cNvGrpSpPr>
            <a:grpSpLocks noChangeAspect="1"/>
          </p:cNvGrpSpPr>
          <p:nvPr/>
        </p:nvGrpSpPr>
        <p:grpSpPr>
          <a:xfrm>
            <a:off x="9029009" y="3200173"/>
            <a:ext cx="1734648" cy="2576562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0" name="Line 1">
              <a:extLst>
                <a:ext uri="{FF2B5EF4-FFF2-40B4-BE49-F238E27FC236}">
                  <a16:creationId xmlns:a16="http://schemas.microsoft.com/office/drawing/2014/main" id="{68C42859-F248-4918-9626-9BFB31893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2">
              <a:extLst>
                <a:ext uri="{FF2B5EF4-FFF2-40B4-BE49-F238E27FC236}">
                  <a16:creationId xmlns:a16="http://schemas.microsoft.com/office/drawing/2014/main" id="{CAB25609-56D2-412C-B510-3A216FD164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3">
              <a:extLst>
                <a:ext uri="{FF2B5EF4-FFF2-40B4-BE49-F238E27FC236}">
                  <a16:creationId xmlns:a16="http://schemas.microsoft.com/office/drawing/2014/main" id="{474E9D72-AACB-4080-8650-FF805777B1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4">
              <a:extLst>
                <a:ext uri="{FF2B5EF4-FFF2-40B4-BE49-F238E27FC236}">
                  <a16:creationId xmlns:a16="http://schemas.microsoft.com/office/drawing/2014/main" id="{9C412DB2-88CA-42E4-8EF7-0FB488E2F2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5">
              <a:extLst>
                <a:ext uri="{FF2B5EF4-FFF2-40B4-BE49-F238E27FC236}">
                  <a16:creationId xmlns:a16="http://schemas.microsoft.com/office/drawing/2014/main" id="{6B275813-D1A2-4F02-8488-E8DEDBFAF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E539B863-AD87-49B9-923F-34BD67B6F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54E1474C-AE78-404E-83F2-94DF5D9E0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BCBF4896-C172-4454-99B5-4E3B91A199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ummy Text">
            <a:extLst>
              <a:ext uri="{FF2B5EF4-FFF2-40B4-BE49-F238E27FC236}">
                <a16:creationId xmlns:a16="http://schemas.microsoft.com/office/drawing/2014/main" id="{8B242A20-6971-4F1E-B418-B54034A0CB26}"/>
              </a:ext>
            </a:extLst>
          </p:cNvPr>
          <p:cNvGrpSpPr>
            <a:grpSpLocks noChangeAspect="1"/>
          </p:cNvGrpSpPr>
          <p:nvPr/>
        </p:nvGrpSpPr>
        <p:grpSpPr>
          <a:xfrm>
            <a:off x="6543494" y="3200173"/>
            <a:ext cx="1734648" cy="2576562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F3A1B031-2B22-45DF-8E1B-29D4261AC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0A90ECA8-81D3-4BAA-99F6-2A4625DB5E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3">
              <a:extLst>
                <a:ext uri="{FF2B5EF4-FFF2-40B4-BE49-F238E27FC236}">
                  <a16:creationId xmlns:a16="http://schemas.microsoft.com/office/drawing/2014/main" id="{3BDE54D5-1E59-4EC6-B484-2CF0CF666E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4">
              <a:extLst>
                <a:ext uri="{FF2B5EF4-FFF2-40B4-BE49-F238E27FC236}">
                  <a16:creationId xmlns:a16="http://schemas.microsoft.com/office/drawing/2014/main" id="{35ACBC59-E738-4792-A72C-BCBE9F3FFD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C70F4209-8007-4771-8125-B75443426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ine 6">
              <a:extLst>
                <a:ext uri="{FF2B5EF4-FFF2-40B4-BE49-F238E27FC236}">
                  <a16:creationId xmlns:a16="http://schemas.microsoft.com/office/drawing/2014/main" id="{31430A4B-598E-411C-BB50-2EF036DAB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AC0F95DD-F8CE-49C1-826A-335CFCD41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465F34D6-4207-42A8-A742-CB0084FDC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Dummy Text">
            <a:extLst>
              <a:ext uri="{FF2B5EF4-FFF2-40B4-BE49-F238E27FC236}">
                <a16:creationId xmlns:a16="http://schemas.microsoft.com/office/drawing/2014/main" id="{BDB72FCF-AEE3-472B-AF69-CE91911CE4A5}"/>
              </a:ext>
            </a:extLst>
          </p:cNvPr>
          <p:cNvGrpSpPr>
            <a:grpSpLocks noChangeAspect="1"/>
          </p:cNvGrpSpPr>
          <p:nvPr/>
        </p:nvGrpSpPr>
        <p:grpSpPr>
          <a:xfrm>
            <a:off x="4299380" y="3200173"/>
            <a:ext cx="1734648" cy="2576562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48" name="Line 1">
              <a:extLst>
                <a:ext uri="{FF2B5EF4-FFF2-40B4-BE49-F238E27FC236}">
                  <a16:creationId xmlns:a16="http://schemas.microsoft.com/office/drawing/2014/main" id="{DF037563-1663-4BC5-B6A1-B2574F708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2">
              <a:extLst>
                <a:ext uri="{FF2B5EF4-FFF2-40B4-BE49-F238E27FC236}">
                  <a16:creationId xmlns:a16="http://schemas.microsoft.com/office/drawing/2014/main" id="{2CCA6DE1-1A3B-4746-996C-3C4D1C8310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3">
              <a:extLst>
                <a:ext uri="{FF2B5EF4-FFF2-40B4-BE49-F238E27FC236}">
                  <a16:creationId xmlns:a16="http://schemas.microsoft.com/office/drawing/2014/main" id="{418A4C65-427F-481C-AACB-E7D7E9E2F0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Line 4">
              <a:extLst>
                <a:ext uri="{FF2B5EF4-FFF2-40B4-BE49-F238E27FC236}">
                  <a16:creationId xmlns:a16="http://schemas.microsoft.com/office/drawing/2014/main" id="{D849B995-A06C-48B0-8DC7-DF08A807E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5223E727-1EDE-4202-8D63-C01C49E6B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FD409E3B-2685-4C59-8C67-645574577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31921AB8-D689-4398-8655-4C1733B493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954A9519-2D4B-4415-B7B3-F2E071DF1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F8364F3-4029-4322-A260-0309068F6CA6}"/>
              </a:ext>
            </a:extLst>
          </p:cNvPr>
          <p:cNvSpPr txBox="1"/>
          <p:nvPr/>
        </p:nvSpPr>
        <p:spPr>
          <a:xfrm>
            <a:off x="4299380" y="2453928"/>
            <a:ext cx="173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Quizzes 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F047EB-1C99-4489-AC55-58DB7105A235}"/>
              </a:ext>
            </a:extLst>
          </p:cNvPr>
          <p:cNvSpPr txBox="1"/>
          <p:nvPr/>
        </p:nvSpPr>
        <p:spPr>
          <a:xfrm>
            <a:off x="6610861" y="2474967"/>
            <a:ext cx="173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Assignments 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B00FD5-EADB-4D9B-AE72-A7A2D22EF0CD}"/>
              </a:ext>
            </a:extLst>
          </p:cNvPr>
          <p:cNvSpPr txBox="1"/>
          <p:nvPr/>
        </p:nvSpPr>
        <p:spPr>
          <a:xfrm>
            <a:off x="8988855" y="2474967"/>
            <a:ext cx="173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Exams List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A230CD9-A140-4CCF-83AF-7C962422DB6A}"/>
              </a:ext>
            </a:extLst>
          </p:cNvPr>
          <p:cNvSpPr txBox="1"/>
          <p:nvPr/>
        </p:nvSpPr>
        <p:spPr>
          <a:xfrm>
            <a:off x="4257207" y="1081265"/>
            <a:ext cx="40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Assigned Tasks</a:t>
            </a:r>
          </a:p>
        </p:txBody>
      </p:sp>
    </p:spTree>
    <p:extLst>
      <p:ext uri="{BB962C8B-B14F-4D97-AF65-F5344CB8AC3E}">
        <p14:creationId xmlns:p14="http://schemas.microsoft.com/office/powerpoint/2010/main" val="9064754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tI3F8MHYEq/MZRUgBXuzSze1zu7dAS9wcXRD2t1UMU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vyWQ3myI0j94jc3ST4x9P1pP3v5xn1zEJoUh6hBCE0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vyWQ3myI0j94jc3ST4x9P1pP3v5xn1zEJoUh6hBCE0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tI3F8MHYEq/MZRUgBXuzSze1zu7dAS9wcXRD2t1UMU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tI3F8MHYEq/MZRUgBXuzSze1zu7dAS9wcXRD2t1UMU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tI3F8MHYEq/MZRUgBXuzSze1zu7dAS9wcXRD2t1UMU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tI3F8MHYEq/MZRUgBXuzSze1zu7dAS9wcXRD2t1UMU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tI3F8MHYEq/MZRUgBXuzSze1zu7dAS9wcXRD2t1UM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tI3F8MHYEq/MZRUgBXuzSze1zu7dAS9wcXRD2t1UMU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vyWQ3myI0j94jc3ST4x9P1pP3v5xn1zEJoUh6hBCE0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891</Words>
  <Application>Microsoft Office PowerPoint</Application>
  <PresentationFormat>Widescreen</PresentationFormat>
  <Paragraphs>412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 Raza</dc:creator>
  <cp:lastModifiedBy>Abbas Raza</cp:lastModifiedBy>
  <cp:revision>54</cp:revision>
  <dcterms:created xsi:type="dcterms:W3CDTF">2022-01-06T16:30:26Z</dcterms:created>
  <dcterms:modified xsi:type="dcterms:W3CDTF">2022-01-07T14:28:22Z</dcterms:modified>
</cp:coreProperties>
</file>