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48" d="100"/>
          <a:sy n="48" d="100"/>
        </p:scale>
        <p:origin x="136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39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9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53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3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43B4-E40C-46FD-A097-B7DD3C61621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9D6609-CE48-4851-9A13-ECB719158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FC0E-9574-FDBE-D824-500EC855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953" y="2404534"/>
            <a:ext cx="7766936" cy="1646302"/>
          </a:xfrm>
        </p:spPr>
        <p:txBody>
          <a:bodyPr/>
          <a:lstStyle/>
          <a:p>
            <a:r>
              <a:rPr lang="en-US" sz="6400" dirty="0" err="1"/>
              <a:t>Assalam_O_Alaikum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41233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C33F-D8A9-5DE6-24F7-DBE2EC02F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5934"/>
            <a:ext cx="7766936" cy="1560854"/>
          </a:xfrm>
        </p:spPr>
        <p:txBody>
          <a:bodyPr/>
          <a:lstStyle/>
          <a:p>
            <a:pPr algn="ctr"/>
            <a:r>
              <a:rPr lang="en-US" dirty="0"/>
              <a:t>Operating System(Lab)</a:t>
            </a:r>
            <a:br>
              <a:rPr lang="en-US" dirty="0"/>
            </a:br>
            <a:r>
              <a:rPr lang="en-US" dirty="0"/>
              <a:t> Lab Task 1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B34B5-8503-102A-1B0D-76DA439F5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484" y="3202692"/>
            <a:ext cx="9863298" cy="2807167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Syed Abdul Sami Shah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 : 2180234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: SE 4A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 Sheikh Badar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Tahir </a:t>
            </a: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7FC4F-C6D1-0730-C2A7-23D82F978CE2}"/>
              </a:ext>
            </a:extLst>
          </p:cNvPr>
          <p:cNvSpPr txBox="1"/>
          <p:nvPr/>
        </p:nvSpPr>
        <p:spPr>
          <a:xfrm>
            <a:off x="2017642" y="114157"/>
            <a:ext cx="6675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Shaheed Zulfikar Ali Bhutto Institute of Science &amp; Technology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F45CF-E006-D3E0-DA75-C2DC4CD3107E}"/>
              </a:ext>
            </a:extLst>
          </p:cNvPr>
          <p:cNvSpPr txBox="1"/>
          <p:nvPr/>
        </p:nvSpPr>
        <p:spPr>
          <a:xfrm>
            <a:off x="2441713" y="46468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DEPARTMENT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55dba24a6ce15">
            <a:extLst>
              <a:ext uri="{FF2B5EF4-FFF2-40B4-BE49-F238E27FC236}">
                <a16:creationId xmlns:a16="http://schemas.microsoft.com/office/drawing/2014/main" id="{FD71B895-3118-350C-5014-5AAA20403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2" y="153642"/>
            <a:ext cx="8763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3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B38A-44F3-B2B8-FF7B-5D917679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83" y="1195574"/>
            <a:ext cx="5366422" cy="1240970"/>
          </a:xfrm>
        </p:spPr>
        <p:txBody>
          <a:bodyPr>
            <a:noAutofit/>
          </a:bodyPr>
          <a:lstStyle/>
          <a:p>
            <a:r>
              <a:rPr lang="en-US" sz="4000" dirty="0"/>
              <a:t>Installation Process of </a:t>
            </a:r>
            <a:r>
              <a:rPr lang="en-US" sz="4000" dirty="0" err="1"/>
              <a:t>Vmware</a:t>
            </a:r>
            <a:r>
              <a:rPr lang="en-US" sz="4000" dirty="0"/>
              <a:t> WorkStation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AE24-31DB-0FD9-0A8A-FDC26CD7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36" y="2914028"/>
            <a:ext cx="8956369" cy="3014858"/>
          </a:xfrm>
        </p:spPr>
        <p:txBody>
          <a:bodyPr>
            <a:noAutofit/>
          </a:bodyPr>
          <a:lstStyle/>
          <a:p>
            <a:r>
              <a:rPr lang="en-US" sz="2400" dirty="0"/>
              <a:t>First of all open google chrome on your laptop or pc,</a:t>
            </a:r>
          </a:p>
          <a:p>
            <a:r>
              <a:rPr lang="en-US" sz="2400" dirty="0"/>
              <a:t>In Search bar search for “</a:t>
            </a:r>
            <a:r>
              <a:rPr lang="en-US" sz="2400" dirty="0" err="1"/>
              <a:t>Vmware</a:t>
            </a:r>
            <a:r>
              <a:rPr lang="en-US" sz="2400" dirty="0"/>
              <a:t> Workstation” download for pc.</a:t>
            </a:r>
          </a:p>
          <a:p>
            <a:r>
              <a:rPr lang="en-US" sz="2400" dirty="0"/>
              <a:t>Then Click the first website and </a:t>
            </a:r>
            <a:r>
              <a:rPr lang="en-US" sz="2400" dirty="0" err="1"/>
              <a:t>and</a:t>
            </a:r>
            <a:r>
              <a:rPr lang="en-US" sz="2400" dirty="0"/>
              <a:t> interface given below will be opened and through that push the download button.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7076E-9FB6-93F2-3117-519A012ADD75}"/>
              </a:ext>
            </a:extLst>
          </p:cNvPr>
          <p:cNvSpPr txBox="1"/>
          <p:nvPr/>
        </p:nvSpPr>
        <p:spPr>
          <a:xfrm>
            <a:off x="1285461" y="171084"/>
            <a:ext cx="7553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Shaheed Zulfikar Ali Bhutto Institute of Science &amp; Technology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DEPARTMENT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55dba24a6ce15">
            <a:extLst>
              <a:ext uri="{FF2B5EF4-FFF2-40B4-BE49-F238E27FC236}">
                <a16:creationId xmlns:a16="http://schemas.microsoft.com/office/drawing/2014/main" id="{714D47C8-F61E-86A3-2EBB-AA8C9B48C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2" y="153642"/>
            <a:ext cx="8763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6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FCB6-61ED-482F-CC64-05BB3D7D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9715"/>
            <a:ext cx="8596667" cy="566738"/>
          </a:xfrm>
        </p:spPr>
        <p:txBody>
          <a:bodyPr/>
          <a:lstStyle/>
          <a:p>
            <a:r>
              <a:rPr lang="en-US" dirty="0"/>
              <a:t>Screenshot of </a:t>
            </a:r>
            <a:r>
              <a:rPr lang="en-US" dirty="0" err="1"/>
              <a:t>VmWare</a:t>
            </a:r>
            <a:r>
              <a:rPr lang="en-US" dirty="0"/>
              <a:t> Workstation Platform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CB154FC-0593-7011-E935-55C50DA1F0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2" b="5912"/>
          <a:stretch/>
        </p:blipFill>
        <p:spPr>
          <a:xfrm>
            <a:off x="677334" y="1219200"/>
            <a:ext cx="8596668" cy="40551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C07AF-AB81-00F6-0748-851DDECA19C3}"/>
              </a:ext>
            </a:extLst>
          </p:cNvPr>
          <p:cNvSpPr txBox="1"/>
          <p:nvPr/>
        </p:nvSpPr>
        <p:spPr>
          <a:xfrm>
            <a:off x="1487557" y="216336"/>
            <a:ext cx="69143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Shaheed Zulfikar Ali Bhutto Institute of Science &amp; Technology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DEPARTMENT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55dba24a6ce15">
            <a:extLst>
              <a:ext uri="{FF2B5EF4-FFF2-40B4-BE49-F238E27FC236}">
                <a16:creationId xmlns:a16="http://schemas.microsoft.com/office/drawing/2014/main" id="{6BD88951-6154-6CF7-D9D5-10E47EA8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2" y="153642"/>
            <a:ext cx="8763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7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FC24EF-5C1D-78FC-5BAC-B6477111C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" t="5372" r="-4" b="8520"/>
          <a:stretch/>
        </p:blipFill>
        <p:spPr>
          <a:xfrm>
            <a:off x="542817" y="1868316"/>
            <a:ext cx="8574156" cy="413889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E9E5947-4E26-9BB4-1913-7ABFFED2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12" y="885410"/>
            <a:ext cx="8718457" cy="796858"/>
          </a:xfrm>
        </p:spPr>
        <p:txBody>
          <a:bodyPr>
            <a:normAutofit/>
          </a:bodyPr>
          <a:lstStyle/>
          <a:p>
            <a:r>
              <a:rPr lang="en-US" sz="4000" dirty="0"/>
              <a:t>Ubuntu downloading </a:t>
            </a:r>
            <a:r>
              <a:rPr lang="en-US" sz="4000" dirty="0" err="1"/>
              <a:t>PlatForm</a:t>
            </a:r>
            <a:endParaRPr lang="en-US" sz="4000" dirty="0"/>
          </a:p>
        </p:txBody>
      </p:sp>
      <p:pic>
        <p:nvPicPr>
          <p:cNvPr id="6" name="Picture 5" descr="55dba24a6ce15">
            <a:extLst>
              <a:ext uri="{FF2B5EF4-FFF2-40B4-BE49-F238E27FC236}">
                <a16:creationId xmlns:a16="http://schemas.microsoft.com/office/drawing/2014/main" id="{34959C33-138E-16EE-2471-4A7F078D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2" y="153642"/>
            <a:ext cx="8763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405A4-1930-15C8-B2F9-148EA9522D26}"/>
              </a:ext>
            </a:extLst>
          </p:cNvPr>
          <p:cNvSpPr txBox="1"/>
          <p:nvPr/>
        </p:nvSpPr>
        <p:spPr>
          <a:xfrm>
            <a:off x="1240211" y="83811"/>
            <a:ext cx="747091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Shaheed Zulfikar Ali Bhutto Institute of Science &amp; Technology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38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144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Times New Roman</vt:lpstr>
      <vt:lpstr>Trebuchet MS</vt:lpstr>
      <vt:lpstr>Wingdings 3</vt:lpstr>
      <vt:lpstr>Facet</vt:lpstr>
      <vt:lpstr>Assalam_O_Alaikum</vt:lpstr>
      <vt:lpstr>Operating System(Lab)  Lab Task 1    </vt:lpstr>
      <vt:lpstr>Installation Process of Vmware WorkStation</vt:lpstr>
      <vt:lpstr>Screenshot of VmWare Workstation Platform</vt:lpstr>
      <vt:lpstr>Ubuntu downloading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Assalam_O_Alaikum</dc:title>
  <dc:creator>hp</dc:creator>
  <cp:lastModifiedBy>hp</cp:lastModifiedBy>
  <cp:revision>1</cp:revision>
  <dcterms:created xsi:type="dcterms:W3CDTF">2023-09-23T03:46:46Z</dcterms:created>
  <dcterms:modified xsi:type="dcterms:W3CDTF">2023-09-23T04:24:20Z</dcterms:modified>
</cp:coreProperties>
</file>