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8" r:id="rId2"/>
    <p:sldId id="352" r:id="rId3"/>
    <p:sldId id="356" r:id="rId4"/>
    <p:sldId id="363" r:id="rId5"/>
    <p:sldId id="359" r:id="rId6"/>
    <p:sldId id="3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17480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848600" cy="1445419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44756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7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96" y="457200"/>
            <a:ext cx="2395104" cy="457200"/>
          </a:xfrm>
        </p:spPr>
        <p:txBody>
          <a:bodyPr>
            <a:normAutofit/>
          </a:bodyPr>
          <a:lstStyle/>
          <a:p>
            <a:r>
              <a:rPr lang="en-US" sz="2400" dirty="0"/>
              <a:t>Example </a:t>
            </a:r>
            <a:r>
              <a:rPr lang="en-US" sz="2400" dirty="0" smtClean="0"/>
              <a:t>2: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951" y="914400"/>
                <a:ext cx="8153400" cy="5559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from the following table using Lagrange’s formula.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1" y="914400"/>
                <a:ext cx="8153400" cy="555914"/>
              </a:xfrm>
              <a:blipFill>
                <a:blip r:embed="rId2"/>
                <a:stretch>
                  <a:fillRect l="-747"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11667"/>
              </p:ext>
            </p:extLst>
          </p:nvPr>
        </p:nvGraphicFramePr>
        <p:xfrm>
          <a:off x="838200" y="1363634"/>
          <a:ext cx="34290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5206068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00496" y="2286000"/>
            <a:ext cx="148070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 spc="-75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Solution: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2743200"/>
                <a:ext cx="8229600" cy="3547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(1)≈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10.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(−1−3)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−(−1)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(1−3)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1−(−1)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(1−3)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1−(−1)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Simplify and get </a:t>
                </a:r>
                <a:r>
                  <a:rPr lang="en-US" smtClean="0"/>
                  <a:t>the answer.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8229600" cy="3547125"/>
              </a:xfrm>
              <a:prstGeom prst="rect">
                <a:avLst/>
              </a:prstGeom>
              <a:blipFill>
                <a:blip r:embed="rId3"/>
                <a:stretch>
                  <a:fillRect l="-593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8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Error of Lagrange Interpolation Formula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a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are distinct numbers in the interval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 Then for each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, a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exists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is interpolating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polynomial and</a:t>
                </a: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is error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formula.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  <a:blipFill rotWithShape="1">
                <a:blip r:embed="rId2"/>
                <a:stretch>
                  <a:fillRect l="-889" t="-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00200" y="4191000"/>
            <a:ext cx="6248400" cy="838200"/>
          </a:xfrm>
          <a:prstGeom prst="rect">
            <a:avLst/>
          </a:prstGeom>
          <a:solidFill>
            <a:schemeClr val="tx2">
              <a:lumMod val="75000"/>
              <a:alpha val="18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Example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Calculate error bound when Lagrange interpolation polynomial, obtained by using </a:t>
                </a:r>
                <a:r>
                  <a:rPr lang="en-US" sz="2200" dirty="0">
                    <a:solidFill>
                      <a:schemeClr val="tx1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𝟕𝟓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𝒂𝒏𝒅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2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is used to approximate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over the interval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200" b="1" dirty="0" smtClean="0">
                    <a:solidFill>
                      <a:schemeClr val="tx1"/>
                    </a:solidFill>
                  </a:rPr>
                  <a:t>.</a:t>
                </a:r>
                <a:endParaRPr lang="en-US" sz="2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, 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 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−2.75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r>
                        <a:rPr lang="en-US" sz="2200">
                          <a:latin typeface="Cambria Math"/>
                        </a:rPr>
                        <m:t>   ,   2&lt;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c</m:t>
                      </m:r>
                      <m:r>
                        <a:rPr lang="en-US" sz="2200">
                          <a:latin typeface="Cambria Math"/>
                        </a:rPr>
                        <m:t>&lt;4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638800"/>
              </a:xfrm>
              <a:blipFill rotWithShape="1">
                <a:blip r:embed="rId2"/>
                <a:stretch>
                  <a:fillRect l="-963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4191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has maximum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Since maximum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−2.75</m:t>
                        </m:r>
                      </m:e>
                    </m:d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can’t be found by observation therefore to find maximum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−8.75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+24.5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−22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We proceed as follows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=3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−17.5</m:t>
                      </m:r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+24.5=0⇒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22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=0.2314  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 dirty="0">
                          <a:latin typeface="Cambria Math"/>
                        </a:rPr>
                        <m:t>0.5625</m:t>
                      </m:r>
                      <m:r>
                        <a:rPr lang="en-US" sz="2200" dirty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/>
                        </a:rPr>
                        <m:t>max</m:t>
                      </m:r>
                      <m:r>
                        <a:rPr lang="en-US" sz="22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/>
                        </a:rPr>
                        <m:t>value</m:t>
                      </m:r>
                      <m:r>
                        <a:rPr lang="en-US" sz="2200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0.5625=0.0351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4191000"/>
              </a:xfrm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4724400"/>
                <a:ext cx="8305800" cy="14773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Exercise:</a:t>
                </a:r>
              </a:p>
              <a:p>
                <a:r>
                  <a:rPr lang="en-US" dirty="0" smtClean="0"/>
                  <a:t>Calculate </a:t>
                </a:r>
                <a:r>
                  <a:rPr lang="en-US" dirty="0"/>
                  <a:t>error bound of Lagrange Interpolation polynomial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𝑥𝑙𝑛𝑥</m:t>
                    </m:r>
                  </m:oMath>
                </a14:m>
                <a:r>
                  <a:rPr lang="en-US" dirty="0"/>
                  <a:t> 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[1,2]</m:t>
                    </m:r>
                  </m:oMath>
                </a14:m>
                <a:r>
                  <a:rPr lang="en-US" dirty="0"/>
                  <a:t> for the cases</a:t>
                </a:r>
              </a:p>
              <a:p>
                <a:r>
                  <a:rPr lang="en-US" dirty="0"/>
                  <a:t>(</a:t>
                </a: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83058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87" t="-2066" r="-587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29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2723</TotalTime>
  <Words>878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MATH-352 Numerical Methods</vt:lpstr>
      <vt:lpstr>Interpolation</vt:lpstr>
      <vt:lpstr>Example 2:</vt:lpstr>
      <vt:lpstr>Error of Lagrange Interpolation Formula</vt:lpstr>
      <vt:lpstr>Example 1: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256</cp:revision>
  <dcterms:created xsi:type="dcterms:W3CDTF">2018-02-12T05:10:45Z</dcterms:created>
  <dcterms:modified xsi:type="dcterms:W3CDTF">2023-03-15T16:37:50Z</dcterms:modified>
</cp:coreProperties>
</file>