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6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A6A7-4A2E-8D80-94C5-A2F6AA1DA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9FC0D-9CCA-B7BD-BABF-4929267BE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71F0-189D-EA38-2C0A-D1FE6737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F427A-CD23-A3C0-053F-A3BD3286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36F2-3794-75D1-DFA9-FAEE95AA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5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7EDE-A18A-0CAA-5925-36D57E3E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2DAB-8A6E-B5E2-4615-BF5618A1D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88E55-D5D5-7EE4-4D1F-898960AD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D3E14-1377-52B8-1013-65609338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DE77-3CB8-C8C1-C2A4-0E0F2EC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7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6C733-950A-6D79-8312-EFEBCAF22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D783C-39DD-B768-AC4A-2E1DB3FC7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07CF9-E36C-24F9-2802-74AE90FD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B7A80-46EB-1242-0ED0-FF074913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EEF11-857C-BF8B-73D5-1EEBA00E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0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F583-C30F-0408-E7FD-BF1BFDDC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6653-F504-E03C-F587-2E60D7A9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4EDB1-1998-DFE3-45E9-DA57B1D5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91BC3-0D33-0D95-4A3C-4A1F6A3E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4F026-0D87-4331-2108-483FA0CB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7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BE15-9E50-C4C3-9206-C88FCF70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C07D2-AE1B-6C24-34E1-F6B944E0D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18AB8-43A6-BF91-284E-07D90852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C7542-9C30-559D-3699-0613D6C3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652FA-BE85-7AD6-00CB-F5198E57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3BF4-3582-831D-0A7A-5CF828A4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1A71-EFEB-117E-ED46-1DA7FE68F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E5A63-E5FE-02D6-EC19-8FF569471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2033C-8FDE-3886-3CDF-F7D4B4D7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E709F-89A5-C709-895A-5D73B3EE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BCDF6-76A0-613C-0857-077AD4A0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3D2C-922F-DEAD-77C4-2C6F214E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51847-E1B9-7C12-E154-D4225EA93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42F9B-CC08-77BC-AEE3-FAD5535C2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6D746-2000-A613-7DA5-55FD07FAD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11DD7-89F1-A868-AFD1-BB99D992E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09B77-27E3-02C3-FDB3-3A1EB780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58ABC-47EA-537B-11AB-3A9F0484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A7647-2647-730D-1122-1575C2B3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4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CCCF-C9EB-D6B6-03F7-4F99E07E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A5C4E-F9D4-7014-0950-1E5A6121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BCB4A-E9A2-52C0-0628-B124DBF8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1B966-C68F-FEE2-F067-18F8AB17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4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496AF-9D48-35F0-D3C2-22A8F7CB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10932-B7D2-D335-CA68-AB0CE8B5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6AA63-6162-54FE-E8D7-3D3AA551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2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605C-D06D-3036-EBB6-95190D15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46EA7-661D-0DD9-8B90-973EAC7E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0E89C-DCE3-EE53-4C88-B4A4F10DB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AB0C0-501B-0F10-8512-90BBE0C8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86E99-1569-9FF8-EFA4-EDF010FE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6F9D1-F5E2-46A4-DEE7-41D099AA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3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B1E0-EAF2-8FBC-FDB0-AE707775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E35FE-A967-C7A4-F1BF-6F1D55C3F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3ED42-B3C5-5480-C38A-752B0C3C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E1E64-3522-4F8E-87EB-FD35A25F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8BC0E-1BCD-A8C4-2E8F-AB40001C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2C3C3-8E4A-3B11-61FE-26FE2B60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2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6ED07-935D-F344-4489-1DF17E52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755C4-771D-0372-13B9-A43CC3FAA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1CC5B-A13F-0011-A02A-A287A775C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2C4C3-33C6-4812-8A1C-85F16A8B26F1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A3FA2-02A0-48F0-863B-5B5172D6B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B033D-7797-3482-BF49-4F63E1CC3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5DD02-BE7B-48AB-A567-B670224F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8A533-124C-EB2F-8C32-5A8A20ABE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7"/>
          <a:stretch/>
        </p:blipFill>
        <p:spPr>
          <a:xfrm>
            <a:off x="307775" y="166187"/>
            <a:ext cx="11576450" cy="63351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0BCF6B-C854-22A0-3947-8B34E7B47F52}"/>
              </a:ext>
            </a:extLst>
          </p:cNvPr>
          <p:cNvSpPr txBox="1"/>
          <p:nvPr/>
        </p:nvSpPr>
        <p:spPr>
          <a:xfrm>
            <a:off x="5394614" y="4981902"/>
            <a:ext cx="6638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Syed Ahmed Shah (19SW44)</a:t>
            </a:r>
          </a:p>
        </p:txBody>
      </p:sp>
    </p:spTree>
    <p:extLst>
      <p:ext uri="{BB962C8B-B14F-4D97-AF65-F5344CB8AC3E}">
        <p14:creationId xmlns:p14="http://schemas.microsoft.com/office/powerpoint/2010/main" val="62718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BC4C5-3048-5BB2-909E-445490DE8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11"/>
          <a:stretch/>
        </p:blipFill>
        <p:spPr>
          <a:xfrm>
            <a:off x="307775" y="16618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50B4C-26B2-B381-7B84-F1802A407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2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69775-D684-E312-A732-7B39D62B9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0" b="2487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0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AB20D-10C9-18A0-3281-885937CC1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"/>
          <a:stretch/>
        </p:blipFill>
        <p:spPr>
          <a:xfrm>
            <a:off x="307775" y="16618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8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805F0-4679-17D6-D7E4-F969C2BC6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7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6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1333F-1D11-8668-19B5-E1C7A95EE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" b="1287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4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50FF9-687E-61FF-CC67-6799F3FE0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" r="-1" b="-1"/>
          <a:stretch/>
        </p:blipFill>
        <p:spPr>
          <a:xfrm>
            <a:off x="307775" y="16618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6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5CE0C-285D-7C48-9A1D-DEC86D587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78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3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1194D-8226-E867-B70B-FBBB86670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1" y="124402"/>
            <a:ext cx="11574790" cy="660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5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0DE7E-55EA-8FEF-1872-A928D709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" y="289538"/>
            <a:ext cx="11720945" cy="62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5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Uzair</dc:creator>
  <cp:lastModifiedBy>Muhammad Uzair</cp:lastModifiedBy>
  <cp:revision>2</cp:revision>
  <dcterms:created xsi:type="dcterms:W3CDTF">2023-03-30T19:27:40Z</dcterms:created>
  <dcterms:modified xsi:type="dcterms:W3CDTF">2023-03-31T06:36:20Z</dcterms:modified>
</cp:coreProperties>
</file>