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A274E-DCBB-4244-A95A-A1995452CF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A18F8-35D4-46C8-BDD8-781699E07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 B achieved the highest total sales, indicating superior performance.</a:t>
          </a:r>
        </a:p>
      </dgm:t>
    </dgm:pt>
    <dgm:pt modelId="{ECBAD5D7-45B7-4353-A177-38EDDD3815DB}" type="parTrans" cxnId="{CA4AB003-9F90-4C91-96F4-91B01813E87B}">
      <dgm:prSet/>
      <dgm:spPr/>
      <dgm:t>
        <a:bodyPr/>
        <a:lstStyle/>
        <a:p>
          <a:endParaRPr lang="en-US"/>
        </a:p>
      </dgm:t>
    </dgm:pt>
    <dgm:pt modelId="{1EB4E5EF-D9BA-4DC5-9F7B-92C6696402BE}" type="sibTrans" cxnId="{CA4AB003-9F90-4C91-96F4-91B01813E87B}">
      <dgm:prSet/>
      <dgm:spPr/>
      <dgm:t>
        <a:bodyPr/>
        <a:lstStyle/>
        <a:p>
          <a:endParaRPr lang="en-US"/>
        </a:p>
      </dgm:t>
    </dgm:pt>
    <dgm:pt modelId="{D3710B03-5B50-433B-941F-D58E5D437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Chicago leads in city-level sales, showcasing strong demand.</a:t>
          </a:r>
        </a:p>
      </dgm:t>
    </dgm:pt>
    <dgm:pt modelId="{643C8483-4D04-482B-9465-D939407DAE1C}" type="parTrans" cxnId="{6FE2AE16-CBFD-46C8-8698-78A5DC7BD8F5}">
      <dgm:prSet/>
      <dgm:spPr/>
      <dgm:t>
        <a:bodyPr/>
        <a:lstStyle/>
        <a:p>
          <a:endParaRPr lang="en-US"/>
        </a:p>
      </dgm:t>
    </dgm:pt>
    <dgm:pt modelId="{FA5196EA-6E40-43E4-9E6E-6E06CD0A98FD}" type="sibTrans" cxnId="{6FE2AE16-CBFD-46C8-8698-78A5DC7BD8F5}">
      <dgm:prSet/>
      <dgm:spPr/>
      <dgm:t>
        <a:bodyPr/>
        <a:lstStyle/>
        <a:p>
          <a:endParaRPr lang="en-US"/>
        </a:p>
      </dgm:t>
    </dgm:pt>
    <dgm:pt modelId="{78B0887A-2404-4954-9660-FB85E14AA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Fruits and Personal Care categories contribute significantly to revenue.</a:t>
          </a:r>
        </a:p>
      </dgm:t>
    </dgm:pt>
    <dgm:pt modelId="{F8B8900A-85DD-4072-B0D5-C805501221D4}" type="parTrans" cxnId="{F8DF2CF6-206D-46E8-84AD-1FF1EF284F0D}">
      <dgm:prSet/>
      <dgm:spPr/>
      <dgm:t>
        <a:bodyPr/>
        <a:lstStyle/>
        <a:p>
          <a:endParaRPr lang="en-US"/>
        </a:p>
      </dgm:t>
    </dgm:pt>
    <dgm:pt modelId="{D458899F-8498-4564-B3C5-EF45387865CC}" type="sibTrans" cxnId="{F8DF2CF6-206D-46E8-84AD-1FF1EF284F0D}">
      <dgm:prSet/>
      <dgm:spPr/>
      <dgm:t>
        <a:bodyPr/>
        <a:lstStyle/>
        <a:p>
          <a:endParaRPr lang="en-US"/>
        </a:p>
      </dgm:t>
    </dgm:pt>
    <dgm:pt modelId="{20B1E448-C937-4F9A-9F5E-BB4D89948946}" type="pres">
      <dgm:prSet presAssocID="{66DA274E-DCBB-4244-A95A-A1995452CF02}" presName="root" presStyleCnt="0">
        <dgm:presLayoutVars>
          <dgm:dir/>
          <dgm:resizeHandles val="exact"/>
        </dgm:presLayoutVars>
      </dgm:prSet>
      <dgm:spPr/>
    </dgm:pt>
    <dgm:pt modelId="{3BB6B552-C08D-4ED0-9371-F5B55C32D87C}" type="pres">
      <dgm:prSet presAssocID="{BB6A18F8-35D4-46C8-BDD8-781699E07356}" presName="compNode" presStyleCnt="0"/>
      <dgm:spPr/>
    </dgm:pt>
    <dgm:pt modelId="{74231644-F194-4658-BDB6-991F34ADB72E}" type="pres">
      <dgm:prSet presAssocID="{BB6A18F8-35D4-46C8-BDD8-781699E07356}" presName="bgRect" presStyleLbl="bgShp" presStyleIdx="0" presStyleCnt="3"/>
      <dgm:spPr/>
    </dgm:pt>
    <dgm:pt modelId="{B9627F3E-DEB3-4907-A3B7-0547E4A73540}" type="pres">
      <dgm:prSet presAssocID="{BB6A18F8-35D4-46C8-BDD8-781699E073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E826F2C8-C7B6-44EA-8595-B901F85E7B6C}" type="pres">
      <dgm:prSet presAssocID="{BB6A18F8-35D4-46C8-BDD8-781699E07356}" presName="spaceRect" presStyleCnt="0"/>
      <dgm:spPr/>
    </dgm:pt>
    <dgm:pt modelId="{32FC8381-141C-4983-87CE-C48B627372FD}" type="pres">
      <dgm:prSet presAssocID="{BB6A18F8-35D4-46C8-BDD8-781699E07356}" presName="parTx" presStyleLbl="revTx" presStyleIdx="0" presStyleCnt="3">
        <dgm:presLayoutVars>
          <dgm:chMax val="0"/>
          <dgm:chPref val="0"/>
        </dgm:presLayoutVars>
      </dgm:prSet>
      <dgm:spPr/>
    </dgm:pt>
    <dgm:pt modelId="{B363A97D-B181-43F9-9545-8DA4C9772706}" type="pres">
      <dgm:prSet presAssocID="{1EB4E5EF-D9BA-4DC5-9F7B-92C6696402BE}" presName="sibTrans" presStyleCnt="0"/>
      <dgm:spPr/>
    </dgm:pt>
    <dgm:pt modelId="{B93D1888-16C7-47DE-B3DE-A1E347A3A70D}" type="pres">
      <dgm:prSet presAssocID="{D3710B03-5B50-433B-941F-D58E5D43750B}" presName="compNode" presStyleCnt="0"/>
      <dgm:spPr/>
    </dgm:pt>
    <dgm:pt modelId="{6C9F628F-48E5-4930-8AF5-D7872025D782}" type="pres">
      <dgm:prSet presAssocID="{D3710B03-5B50-433B-941F-D58E5D43750B}" presName="bgRect" presStyleLbl="bgShp" presStyleIdx="1" presStyleCnt="3"/>
      <dgm:spPr/>
    </dgm:pt>
    <dgm:pt modelId="{5B6DB88B-54BD-4B36-99C5-02B2CDE1E789}" type="pres">
      <dgm:prSet presAssocID="{D3710B03-5B50-433B-941F-D58E5D4375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4FBA48D-6A3F-4422-9BFF-C94CD37E5536}" type="pres">
      <dgm:prSet presAssocID="{D3710B03-5B50-433B-941F-D58E5D43750B}" presName="spaceRect" presStyleCnt="0"/>
      <dgm:spPr/>
    </dgm:pt>
    <dgm:pt modelId="{CAE9FE6E-359F-4196-92C6-6AA3409C334D}" type="pres">
      <dgm:prSet presAssocID="{D3710B03-5B50-433B-941F-D58E5D43750B}" presName="parTx" presStyleLbl="revTx" presStyleIdx="1" presStyleCnt="3">
        <dgm:presLayoutVars>
          <dgm:chMax val="0"/>
          <dgm:chPref val="0"/>
        </dgm:presLayoutVars>
      </dgm:prSet>
      <dgm:spPr/>
    </dgm:pt>
    <dgm:pt modelId="{78833402-93C2-4163-8B76-167149750F79}" type="pres">
      <dgm:prSet presAssocID="{FA5196EA-6E40-43E4-9E6E-6E06CD0A98FD}" presName="sibTrans" presStyleCnt="0"/>
      <dgm:spPr/>
    </dgm:pt>
    <dgm:pt modelId="{476D7095-0340-41A1-9D95-487B0DBD5C9F}" type="pres">
      <dgm:prSet presAssocID="{78B0887A-2404-4954-9660-FB85E14AA226}" presName="compNode" presStyleCnt="0"/>
      <dgm:spPr/>
    </dgm:pt>
    <dgm:pt modelId="{65A58902-8F79-40FC-A430-868C99BAC9D2}" type="pres">
      <dgm:prSet presAssocID="{78B0887A-2404-4954-9660-FB85E14AA226}" presName="bgRect" presStyleLbl="bgShp" presStyleIdx="2" presStyleCnt="3"/>
      <dgm:spPr/>
    </dgm:pt>
    <dgm:pt modelId="{63F578B5-CDFA-4A08-83BA-31E2D94B116D}" type="pres">
      <dgm:prSet presAssocID="{78B0887A-2404-4954-9660-FB85E14AA2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5B6C6903-E540-404D-91CF-AF4F8E7F5318}" type="pres">
      <dgm:prSet presAssocID="{78B0887A-2404-4954-9660-FB85E14AA226}" presName="spaceRect" presStyleCnt="0"/>
      <dgm:spPr/>
    </dgm:pt>
    <dgm:pt modelId="{37A901BD-0E1D-4DFA-A810-CD31E86FAEF7}" type="pres">
      <dgm:prSet presAssocID="{78B0887A-2404-4954-9660-FB85E14AA2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66F401-715D-4B8C-B6AE-7BC56E3D9412}" type="presOf" srcId="{66DA274E-DCBB-4244-A95A-A1995452CF02}" destId="{20B1E448-C937-4F9A-9F5E-BB4D89948946}" srcOrd="0" destOrd="0" presId="urn:microsoft.com/office/officeart/2018/2/layout/IconVerticalSolidList"/>
    <dgm:cxn modelId="{CA4AB003-9F90-4C91-96F4-91B01813E87B}" srcId="{66DA274E-DCBB-4244-A95A-A1995452CF02}" destId="{BB6A18F8-35D4-46C8-BDD8-781699E07356}" srcOrd="0" destOrd="0" parTransId="{ECBAD5D7-45B7-4353-A177-38EDDD3815DB}" sibTransId="{1EB4E5EF-D9BA-4DC5-9F7B-92C6696402BE}"/>
    <dgm:cxn modelId="{6FE2AE16-CBFD-46C8-8698-78A5DC7BD8F5}" srcId="{66DA274E-DCBB-4244-A95A-A1995452CF02}" destId="{D3710B03-5B50-433B-941F-D58E5D43750B}" srcOrd="1" destOrd="0" parTransId="{643C8483-4D04-482B-9465-D939407DAE1C}" sibTransId="{FA5196EA-6E40-43E4-9E6E-6E06CD0A98FD}"/>
    <dgm:cxn modelId="{712C5B25-43A0-47DD-BD5C-D70FFA5E235E}" type="presOf" srcId="{BB6A18F8-35D4-46C8-BDD8-781699E07356}" destId="{32FC8381-141C-4983-87CE-C48B627372FD}" srcOrd="0" destOrd="0" presId="urn:microsoft.com/office/officeart/2018/2/layout/IconVerticalSolidList"/>
    <dgm:cxn modelId="{6121ED97-3934-413B-A5E9-7900A0E13876}" type="presOf" srcId="{D3710B03-5B50-433B-941F-D58E5D43750B}" destId="{CAE9FE6E-359F-4196-92C6-6AA3409C334D}" srcOrd="0" destOrd="0" presId="urn:microsoft.com/office/officeart/2018/2/layout/IconVerticalSolidList"/>
    <dgm:cxn modelId="{5DEC29E6-5F19-448D-99CC-56100AA8EB6A}" type="presOf" srcId="{78B0887A-2404-4954-9660-FB85E14AA226}" destId="{37A901BD-0E1D-4DFA-A810-CD31E86FAEF7}" srcOrd="0" destOrd="0" presId="urn:microsoft.com/office/officeart/2018/2/layout/IconVerticalSolidList"/>
    <dgm:cxn modelId="{F8DF2CF6-206D-46E8-84AD-1FF1EF284F0D}" srcId="{66DA274E-DCBB-4244-A95A-A1995452CF02}" destId="{78B0887A-2404-4954-9660-FB85E14AA226}" srcOrd="2" destOrd="0" parTransId="{F8B8900A-85DD-4072-B0D5-C805501221D4}" sibTransId="{D458899F-8498-4564-B3C5-EF45387865CC}"/>
    <dgm:cxn modelId="{C84630E0-41AD-4FF9-9F34-482A38B914FF}" type="presParOf" srcId="{20B1E448-C937-4F9A-9F5E-BB4D89948946}" destId="{3BB6B552-C08D-4ED0-9371-F5B55C32D87C}" srcOrd="0" destOrd="0" presId="urn:microsoft.com/office/officeart/2018/2/layout/IconVerticalSolidList"/>
    <dgm:cxn modelId="{9AB9C9FB-FAEE-49B9-82EA-68DEFCD33A23}" type="presParOf" srcId="{3BB6B552-C08D-4ED0-9371-F5B55C32D87C}" destId="{74231644-F194-4658-BDB6-991F34ADB72E}" srcOrd="0" destOrd="0" presId="urn:microsoft.com/office/officeart/2018/2/layout/IconVerticalSolidList"/>
    <dgm:cxn modelId="{DBE6C36F-C9EC-4CC1-9781-D836D0CEA9FC}" type="presParOf" srcId="{3BB6B552-C08D-4ED0-9371-F5B55C32D87C}" destId="{B9627F3E-DEB3-4907-A3B7-0547E4A73540}" srcOrd="1" destOrd="0" presId="urn:microsoft.com/office/officeart/2018/2/layout/IconVerticalSolidList"/>
    <dgm:cxn modelId="{2BC3A8A7-8340-4DE9-BB9F-04F9B4148356}" type="presParOf" srcId="{3BB6B552-C08D-4ED0-9371-F5B55C32D87C}" destId="{E826F2C8-C7B6-44EA-8595-B901F85E7B6C}" srcOrd="2" destOrd="0" presId="urn:microsoft.com/office/officeart/2018/2/layout/IconVerticalSolidList"/>
    <dgm:cxn modelId="{45EFEAF2-6330-4FEA-AECD-207EFED11C5D}" type="presParOf" srcId="{3BB6B552-C08D-4ED0-9371-F5B55C32D87C}" destId="{32FC8381-141C-4983-87CE-C48B627372FD}" srcOrd="3" destOrd="0" presId="urn:microsoft.com/office/officeart/2018/2/layout/IconVerticalSolidList"/>
    <dgm:cxn modelId="{F624318E-7329-44CE-954E-25AFF9DEB5D1}" type="presParOf" srcId="{20B1E448-C937-4F9A-9F5E-BB4D89948946}" destId="{B363A97D-B181-43F9-9545-8DA4C9772706}" srcOrd="1" destOrd="0" presId="urn:microsoft.com/office/officeart/2018/2/layout/IconVerticalSolidList"/>
    <dgm:cxn modelId="{1CA98C73-5ECD-4869-91E1-F1E86E58C83F}" type="presParOf" srcId="{20B1E448-C937-4F9A-9F5E-BB4D89948946}" destId="{B93D1888-16C7-47DE-B3DE-A1E347A3A70D}" srcOrd="2" destOrd="0" presId="urn:microsoft.com/office/officeart/2018/2/layout/IconVerticalSolidList"/>
    <dgm:cxn modelId="{B9DF74C8-5E46-4ABF-AEA1-C356FC1EE3AE}" type="presParOf" srcId="{B93D1888-16C7-47DE-B3DE-A1E347A3A70D}" destId="{6C9F628F-48E5-4930-8AF5-D7872025D782}" srcOrd="0" destOrd="0" presId="urn:microsoft.com/office/officeart/2018/2/layout/IconVerticalSolidList"/>
    <dgm:cxn modelId="{B606B943-2DDC-4728-B955-43BB64D41430}" type="presParOf" srcId="{B93D1888-16C7-47DE-B3DE-A1E347A3A70D}" destId="{5B6DB88B-54BD-4B36-99C5-02B2CDE1E789}" srcOrd="1" destOrd="0" presId="urn:microsoft.com/office/officeart/2018/2/layout/IconVerticalSolidList"/>
    <dgm:cxn modelId="{80B90C34-D42C-47E1-8C3D-4E6FBD704133}" type="presParOf" srcId="{B93D1888-16C7-47DE-B3DE-A1E347A3A70D}" destId="{54FBA48D-6A3F-4422-9BFF-C94CD37E5536}" srcOrd="2" destOrd="0" presId="urn:microsoft.com/office/officeart/2018/2/layout/IconVerticalSolidList"/>
    <dgm:cxn modelId="{41155935-976B-487A-BF41-0BCE535927C6}" type="presParOf" srcId="{B93D1888-16C7-47DE-B3DE-A1E347A3A70D}" destId="{CAE9FE6E-359F-4196-92C6-6AA3409C334D}" srcOrd="3" destOrd="0" presId="urn:microsoft.com/office/officeart/2018/2/layout/IconVerticalSolidList"/>
    <dgm:cxn modelId="{0BB12624-752E-40FE-BA2F-FC2A548DE7F1}" type="presParOf" srcId="{20B1E448-C937-4F9A-9F5E-BB4D89948946}" destId="{78833402-93C2-4163-8B76-167149750F79}" srcOrd="3" destOrd="0" presId="urn:microsoft.com/office/officeart/2018/2/layout/IconVerticalSolidList"/>
    <dgm:cxn modelId="{44202515-203A-42F4-AF40-F67A118BCFED}" type="presParOf" srcId="{20B1E448-C937-4F9A-9F5E-BB4D89948946}" destId="{476D7095-0340-41A1-9D95-487B0DBD5C9F}" srcOrd="4" destOrd="0" presId="urn:microsoft.com/office/officeart/2018/2/layout/IconVerticalSolidList"/>
    <dgm:cxn modelId="{17E7EF12-F292-4478-9AEC-6C0C7E77FE16}" type="presParOf" srcId="{476D7095-0340-41A1-9D95-487B0DBD5C9F}" destId="{65A58902-8F79-40FC-A430-868C99BAC9D2}" srcOrd="0" destOrd="0" presId="urn:microsoft.com/office/officeart/2018/2/layout/IconVerticalSolidList"/>
    <dgm:cxn modelId="{62F2F885-58AC-4932-ADA4-13C9711A54AD}" type="presParOf" srcId="{476D7095-0340-41A1-9D95-487B0DBD5C9F}" destId="{63F578B5-CDFA-4A08-83BA-31E2D94B116D}" srcOrd="1" destOrd="0" presId="urn:microsoft.com/office/officeart/2018/2/layout/IconVerticalSolidList"/>
    <dgm:cxn modelId="{4E10743D-45F1-4C17-8C20-F7CC41360E86}" type="presParOf" srcId="{476D7095-0340-41A1-9D95-487B0DBD5C9F}" destId="{5B6C6903-E540-404D-91CF-AF4F8E7F5318}" srcOrd="2" destOrd="0" presId="urn:microsoft.com/office/officeart/2018/2/layout/IconVerticalSolidList"/>
    <dgm:cxn modelId="{980EBC34-CF2F-45EB-8B56-E4B264B92186}" type="presParOf" srcId="{476D7095-0340-41A1-9D95-487B0DBD5C9F}" destId="{37A901BD-0E1D-4DFA-A810-CD31E86FA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63ECF-2017-45D8-B159-11864558B32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8E26CA-67BF-48D6-988F-DFD6215D0EFC}">
      <dgm:prSet/>
      <dgm:spPr/>
      <dgm:t>
        <a:bodyPr/>
        <a:lstStyle/>
        <a:p>
          <a:r>
            <a:rPr lang="en-US" dirty="0"/>
            <a:t>Focus on expanding high-performing branches like Branch A.</a:t>
          </a:r>
        </a:p>
      </dgm:t>
    </dgm:pt>
    <dgm:pt modelId="{0DE0A0C3-64A0-480C-8C6D-B888D50A6639}" type="parTrans" cxnId="{D2D343A3-5B2D-4C6C-A50A-1BEB6ED2A1B8}">
      <dgm:prSet/>
      <dgm:spPr/>
      <dgm:t>
        <a:bodyPr/>
        <a:lstStyle/>
        <a:p>
          <a:endParaRPr lang="en-US"/>
        </a:p>
      </dgm:t>
    </dgm:pt>
    <dgm:pt modelId="{9BAF2BA4-521B-4AE3-AB32-4E200DCDBB2E}" type="sibTrans" cxnId="{D2D343A3-5B2D-4C6C-A50A-1BEB6ED2A1B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5E54D8-B142-41C3-AB0E-6FFF2B6C4394}">
      <dgm:prSet/>
      <dgm:spPr/>
      <dgm:t>
        <a:bodyPr/>
        <a:lstStyle/>
        <a:p>
          <a:r>
            <a:rPr lang="en-US"/>
            <a:t>Enhance inventory in New York to meet demand.</a:t>
          </a:r>
        </a:p>
      </dgm:t>
    </dgm:pt>
    <dgm:pt modelId="{C2C9C031-195D-472F-AC1A-1B904D32622F}" type="parTrans" cxnId="{59041F5A-EC9E-4224-91FA-FAD63100477C}">
      <dgm:prSet/>
      <dgm:spPr/>
      <dgm:t>
        <a:bodyPr/>
        <a:lstStyle/>
        <a:p>
          <a:endParaRPr lang="en-US"/>
        </a:p>
      </dgm:t>
    </dgm:pt>
    <dgm:pt modelId="{5F8CAD6E-E041-47D6-87C0-FCF7E67670F3}" type="sibTrans" cxnId="{59041F5A-EC9E-4224-91FA-FAD6310047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86DAD03-287D-412F-95DF-457BAE28B2C7}">
      <dgm:prSet/>
      <dgm:spPr/>
      <dgm:t>
        <a:bodyPr/>
        <a:lstStyle/>
        <a:p>
          <a:r>
            <a:rPr lang="en-US"/>
            <a:t>Promote popular categories like Beverages and Personal Care for growth.</a:t>
          </a:r>
        </a:p>
      </dgm:t>
    </dgm:pt>
    <dgm:pt modelId="{EC62E602-6D40-4799-AAC5-DF6D131457E1}" type="parTrans" cxnId="{1FE5D1D6-83E7-476F-B1E3-1412FAFA4319}">
      <dgm:prSet/>
      <dgm:spPr/>
      <dgm:t>
        <a:bodyPr/>
        <a:lstStyle/>
        <a:p>
          <a:endParaRPr lang="en-US"/>
        </a:p>
      </dgm:t>
    </dgm:pt>
    <dgm:pt modelId="{2DE9F294-25D0-4982-A3EA-6B5EDAD46DC8}" type="sibTrans" cxnId="{1FE5D1D6-83E7-476F-B1E3-1412FAFA431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1157AE-5A71-4C69-992A-11126501AC5A}" type="pres">
      <dgm:prSet presAssocID="{86363ECF-2017-45D8-B159-11864558B328}" presName="Name0" presStyleCnt="0">
        <dgm:presLayoutVars>
          <dgm:animLvl val="lvl"/>
          <dgm:resizeHandles val="exact"/>
        </dgm:presLayoutVars>
      </dgm:prSet>
      <dgm:spPr/>
    </dgm:pt>
    <dgm:pt modelId="{4A1AFB01-ECCE-4744-9EC0-DDE28AC0BC80}" type="pres">
      <dgm:prSet presAssocID="{8C8E26CA-67BF-48D6-988F-DFD6215D0EFC}" presName="compositeNode" presStyleCnt="0">
        <dgm:presLayoutVars>
          <dgm:bulletEnabled val="1"/>
        </dgm:presLayoutVars>
      </dgm:prSet>
      <dgm:spPr/>
    </dgm:pt>
    <dgm:pt modelId="{D2CEF9E4-AA55-4070-ACA3-02646E84D15C}" type="pres">
      <dgm:prSet presAssocID="{8C8E26CA-67BF-48D6-988F-DFD6215D0EFC}" presName="bgRect" presStyleLbl="bgAccFollowNode1" presStyleIdx="0" presStyleCnt="3"/>
      <dgm:spPr/>
    </dgm:pt>
    <dgm:pt modelId="{BD34792E-F7FF-48E5-8827-A7921E27A798}" type="pres">
      <dgm:prSet presAssocID="{9BAF2BA4-521B-4AE3-AB32-4E200DCDBB2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0F86C07-8BEC-481A-A804-65899E2DA5A9}" type="pres">
      <dgm:prSet presAssocID="{8C8E26CA-67BF-48D6-988F-DFD6215D0EFC}" presName="bottomLine" presStyleLbl="alignNode1" presStyleIdx="1" presStyleCnt="6">
        <dgm:presLayoutVars/>
      </dgm:prSet>
      <dgm:spPr/>
    </dgm:pt>
    <dgm:pt modelId="{102BD1A4-8010-42B8-A5A1-FB2C612780E2}" type="pres">
      <dgm:prSet presAssocID="{8C8E26CA-67BF-48D6-988F-DFD6215D0EFC}" presName="nodeText" presStyleLbl="bgAccFollowNode1" presStyleIdx="0" presStyleCnt="3">
        <dgm:presLayoutVars>
          <dgm:bulletEnabled val="1"/>
        </dgm:presLayoutVars>
      </dgm:prSet>
      <dgm:spPr/>
    </dgm:pt>
    <dgm:pt modelId="{30CDE0CD-6CB0-458B-94AA-E9A5A412C539}" type="pres">
      <dgm:prSet presAssocID="{9BAF2BA4-521B-4AE3-AB32-4E200DCDBB2E}" presName="sibTrans" presStyleCnt="0"/>
      <dgm:spPr/>
    </dgm:pt>
    <dgm:pt modelId="{E459E3B8-1A3B-4080-A71A-724F14F5912D}" type="pres">
      <dgm:prSet presAssocID="{995E54D8-B142-41C3-AB0E-6FFF2B6C4394}" presName="compositeNode" presStyleCnt="0">
        <dgm:presLayoutVars>
          <dgm:bulletEnabled val="1"/>
        </dgm:presLayoutVars>
      </dgm:prSet>
      <dgm:spPr/>
    </dgm:pt>
    <dgm:pt modelId="{E21278C2-9380-446B-80DD-5C2C7ADCAE6E}" type="pres">
      <dgm:prSet presAssocID="{995E54D8-B142-41C3-AB0E-6FFF2B6C4394}" presName="bgRect" presStyleLbl="bgAccFollowNode1" presStyleIdx="1" presStyleCnt="3"/>
      <dgm:spPr/>
    </dgm:pt>
    <dgm:pt modelId="{A0A63296-675C-4AFD-AD61-F04E7B7438D3}" type="pres">
      <dgm:prSet presAssocID="{5F8CAD6E-E041-47D6-87C0-FCF7E67670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349165-7011-47B7-95EA-3A238F3FEF44}" type="pres">
      <dgm:prSet presAssocID="{995E54D8-B142-41C3-AB0E-6FFF2B6C4394}" presName="bottomLine" presStyleLbl="alignNode1" presStyleIdx="3" presStyleCnt="6">
        <dgm:presLayoutVars/>
      </dgm:prSet>
      <dgm:spPr/>
    </dgm:pt>
    <dgm:pt modelId="{E2C92760-251B-449E-A124-59B4CCAF0B1A}" type="pres">
      <dgm:prSet presAssocID="{995E54D8-B142-41C3-AB0E-6FFF2B6C4394}" presName="nodeText" presStyleLbl="bgAccFollowNode1" presStyleIdx="1" presStyleCnt="3">
        <dgm:presLayoutVars>
          <dgm:bulletEnabled val="1"/>
        </dgm:presLayoutVars>
      </dgm:prSet>
      <dgm:spPr/>
    </dgm:pt>
    <dgm:pt modelId="{5806A1B7-20FA-4021-B2E0-E811288E6C18}" type="pres">
      <dgm:prSet presAssocID="{5F8CAD6E-E041-47D6-87C0-FCF7E67670F3}" presName="sibTrans" presStyleCnt="0"/>
      <dgm:spPr/>
    </dgm:pt>
    <dgm:pt modelId="{66BBAEE1-6814-4767-8937-073C7E9FD9F5}" type="pres">
      <dgm:prSet presAssocID="{286DAD03-287D-412F-95DF-457BAE28B2C7}" presName="compositeNode" presStyleCnt="0">
        <dgm:presLayoutVars>
          <dgm:bulletEnabled val="1"/>
        </dgm:presLayoutVars>
      </dgm:prSet>
      <dgm:spPr/>
    </dgm:pt>
    <dgm:pt modelId="{3E58BB7B-F85D-45CA-88CA-4DADCE07E8C9}" type="pres">
      <dgm:prSet presAssocID="{286DAD03-287D-412F-95DF-457BAE28B2C7}" presName="bgRect" presStyleLbl="bgAccFollowNode1" presStyleIdx="2" presStyleCnt="3"/>
      <dgm:spPr/>
    </dgm:pt>
    <dgm:pt modelId="{C27532FB-C89A-4E21-BD94-59D2D3CB5D0E}" type="pres">
      <dgm:prSet presAssocID="{2DE9F294-25D0-4982-A3EA-6B5EDAD46DC8}" presName="sibTransNodeCircle" presStyleLbl="alignNode1" presStyleIdx="4" presStyleCnt="6" custLinFactNeighborY="-1244">
        <dgm:presLayoutVars>
          <dgm:chMax val="0"/>
          <dgm:bulletEnabled/>
        </dgm:presLayoutVars>
      </dgm:prSet>
      <dgm:spPr/>
    </dgm:pt>
    <dgm:pt modelId="{3796EC57-85F2-4FD9-9D35-47AF16DCD0E9}" type="pres">
      <dgm:prSet presAssocID="{286DAD03-287D-412F-95DF-457BAE28B2C7}" presName="bottomLine" presStyleLbl="alignNode1" presStyleIdx="5" presStyleCnt="6">
        <dgm:presLayoutVars/>
      </dgm:prSet>
      <dgm:spPr/>
    </dgm:pt>
    <dgm:pt modelId="{DDEEA9F9-D9F5-4EFE-8778-AEE6321E24C6}" type="pres">
      <dgm:prSet presAssocID="{286DAD03-287D-412F-95DF-457BAE28B2C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A024E37-ECEB-48F3-92FC-B99724F20B7A}" type="presOf" srcId="{2DE9F294-25D0-4982-A3EA-6B5EDAD46DC8}" destId="{C27532FB-C89A-4E21-BD94-59D2D3CB5D0E}" srcOrd="0" destOrd="0" presId="urn:microsoft.com/office/officeart/2016/7/layout/BasicLinearProcessNumbered"/>
    <dgm:cxn modelId="{47CC5142-6F0E-4F27-B7E7-63680C405D46}" type="presOf" srcId="{286DAD03-287D-412F-95DF-457BAE28B2C7}" destId="{3E58BB7B-F85D-45CA-88CA-4DADCE07E8C9}" srcOrd="0" destOrd="0" presId="urn:microsoft.com/office/officeart/2016/7/layout/BasicLinearProcessNumbered"/>
    <dgm:cxn modelId="{EF10B850-9EA5-471E-BC2C-A7F0ABEFCDBD}" type="presOf" srcId="{8C8E26CA-67BF-48D6-988F-DFD6215D0EFC}" destId="{102BD1A4-8010-42B8-A5A1-FB2C612780E2}" srcOrd="1" destOrd="0" presId="urn:microsoft.com/office/officeart/2016/7/layout/BasicLinearProcessNumbered"/>
    <dgm:cxn modelId="{308BEE53-CAD1-4E10-8D24-20B28477CFC7}" type="presOf" srcId="{5F8CAD6E-E041-47D6-87C0-FCF7E67670F3}" destId="{A0A63296-675C-4AFD-AD61-F04E7B7438D3}" srcOrd="0" destOrd="0" presId="urn:microsoft.com/office/officeart/2016/7/layout/BasicLinearProcessNumbered"/>
    <dgm:cxn modelId="{59041F5A-EC9E-4224-91FA-FAD63100477C}" srcId="{86363ECF-2017-45D8-B159-11864558B328}" destId="{995E54D8-B142-41C3-AB0E-6FFF2B6C4394}" srcOrd="1" destOrd="0" parTransId="{C2C9C031-195D-472F-AC1A-1B904D32622F}" sibTransId="{5F8CAD6E-E041-47D6-87C0-FCF7E67670F3}"/>
    <dgm:cxn modelId="{5DC1957E-34A3-4958-81D6-D4659C4ACF47}" type="presOf" srcId="{9BAF2BA4-521B-4AE3-AB32-4E200DCDBB2E}" destId="{BD34792E-F7FF-48E5-8827-A7921E27A798}" srcOrd="0" destOrd="0" presId="urn:microsoft.com/office/officeart/2016/7/layout/BasicLinearProcessNumbered"/>
    <dgm:cxn modelId="{4DBAA285-23F3-4642-B065-DA32A1488784}" type="presOf" srcId="{995E54D8-B142-41C3-AB0E-6FFF2B6C4394}" destId="{E21278C2-9380-446B-80DD-5C2C7ADCAE6E}" srcOrd="0" destOrd="0" presId="urn:microsoft.com/office/officeart/2016/7/layout/BasicLinearProcessNumbered"/>
    <dgm:cxn modelId="{C0C4C189-24E7-463F-9ED3-EBCA81A8F427}" type="presOf" srcId="{8C8E26CA-67BF-48D6-988F-DFD6215D0EFC}" destId="{D2CEF9E4-AA55-4070-ACA3-02646E84D15C}" srcOrd="0" destOrd="0" presId="urn:microsoft.com/office/officeart/2016/7/layout/BasicLinearProcessNumbered"/>
    <dgm:cxn modelId="{D2D343A3-5B2D-4C6C-A50A-1BEB6ED2A1B8}" srcId="{86363ECF-2017-45D8-B159-11864558B328}" destId="{8C8E26CA-67BF-48D6-988F-DFD6215D0EFC}" srcOrd="0" destOrd="0" parTransId="{0DE0A0C3-64A0-480C-8C6D-B888D50A6639}" sibTransId="{9BAF2BA4-521B-4AE3-AB32-4E200DCDBB2E}"/>
    <dgm:cxn modelId="{573ABFA3-6C29-4C34-B57E-916CA2FFC59C}" type="presOf" srcId="{995E54D8-B142-41C3-AB0E-6FFF2B6C4394}" destId="{E2C92760-251B-449E-A124-59B4CCAF0B1A}" srcOrd="1" destOrd="0" presId="urn:microsoft.com/office/officeart/2016/7/layout/BasicLinearProcessNumbered"/>
    <dgm:cxn modelId="{BA045DA6-A44E-4592-8060-92AA169C3144}" type="presOf" srcId="{86363ECF-2017-45D8-B159-11864558B328}" destId="{201157AE-5A71-4C69-992A-11126501AC5A}" srcOrd="0" destOrd="0" presId="urn:microsoft.com/office/officeart/2016/7/layout/BasicLinearProcessNumbered"/>
    <dgm:cxn modelId="{1FE5D1D6-83E7-476F-B1E3-1412FAFA4319}" srcId="{86363ECF-2017-45D8-B159-11864558B328}" destId="{286DAD03-287D-412F-95DF-457BAE28B2C7}" srcOrd="2" destOrd="0" parTransId="{EC62E602-6D40-4799-AAC5-DF6D131457E1}" sibTransId="{2DE9F294-25D0-4982-A3EA-6B5EDAD46DC8}"/>
    <dgm:cxn modelId="{73FE09FF-60AE-461C-AA67-6E966D12B667}" type="presOf" srcId="{286DAD03-287D-412F-95DF-457BAE28B2C7}" destId="{DDEEA9F9-D9F5-4EFE-8778-AEE6321E24C6}" srcOrd="1" destOrd="0" presId="urn:microsoft.com/office/officeart/2016/7/layout/BasicLinearProcessNumbered"/>
    <dgm:cxn modelId="{58FD724F-021B-456A-B9E8-1F21C11D86D1}" type="presParOf" srcId="{201157AE-5A71-4C69-992A-11126501AC5A}" destId="{4A1AFB01-ECCE-4744-9EC0-DDE28AC0BC80}" srcOrd="0" destOrd="0" presId="urn:microsoft.com/office/officeart/2016/7/layout/BasicLinearProcessNumbered"/>
    <dgm:cxn modelId="{42C0D29B-5F1E-473B-BF08-E926CD23DE46}" type="presParOf" srcId="{4A1AFB01-ECCE-4744-9EC0-DDE28AC0BC80}" destId="{D2CEF9E4-AA55-4070-ACA3-02646E84D15C}" srcOrd="0" destOrd="0" presId="urn:microsoft.com/office/officeart/2016/7/layout/BasicLinearProcessNumbered"/>
    <dgm:cxn modelId="{5E871B31-F1F2-47F7-A73C-EFB748105467}" type="presParOf" srcId="{4A1AFB01-ECCE-4744-9EC0-DDE28AC0BC80}" destId="{BD34792E-F7FF-48E5-8827-A7921E27A798}" srcOrd="1" destOrd="0" presId="urn:microsoft.com/office/officeart/2016/7/layout/BasicLinearProcessNumbered"/>
    <dgm:cxn modelId="{54C27854-E757-4AE1-8168-12B54564E071}" type="presParOf" srcId="{4A1AFB01-ECCE-4744-9EC0-DDE28AC0BC80}" destId="{D0F86C07-8BEC-481A-A804-65899E2DA5A9}" srcOrd="2" destOrd="0" presId="urn:microsoft.com/office/officeart/2016/7/layout/BasicLinearProcessNumbered"/>
    <dgm:cxn modelId="{B7424DD2-5C8E-44A2-AE5C-8CEAD76F633E}" type="presParOf" srcId="{4A1AFB01-ECCE-4744-9EC0-DDE28AC0BC80}" destId="{102BD1A4-8010-42B8-A5A1-FB2C612780E2}" srcOrd="3" destOrd="0" presId="urn:microsoft.com/office/officeart/2016/7/layout/BasicLinearProcessNumbered"/>
    <dgm:cxn modelId="{75456C90-7DB9-412F-954E-A6C266A8AA93}" type="presParOf" srcId="{201157AE-5A71-4C69-992A-11126501AC5A}" destId="{30CDE0CD-6CB0-458B-94AA-E9A5A412C539}" srcOrd="1" destOrd="0" presId="urn:microsoft.com/office/officeart/2016/7/layout/BasicLinearProcessNumbered"/>
    <dgm:cxn modelId="{63233083-D1DD-4E41-855D-DC560D6E3EF6}" type="presParOf" srcId="{201157AE-5A71-4C69-992A-11126501AC5A}" destId="{E459E3B8-1A3B-4080-A71A-724F14F5912D}" srcOrd="2" destOrd="0" presId="urn:microsoft.com/office/officeart/2016/7/layout/BasicLinearProcessNumbered"/>
    <dgm:cxn modelId="{7154FAB6-FAE5-4E8A-B003-A317F89EBAC6}" type="presParOf" srcId="{E459E3B8-1A3B-4080-A71A-724F14F5912D}" destId="{E21278C2-9380-446B-80DD-5C2C7ADCAE6E}" srcOrd="0" destOrd="0" presId="urn:microsoft.com/office/officeart/2016/7/layout/BasicLinearProcessNumbered"/>
    <dgm:cxn modelId="{E8CCB05C-32F7-48B5-B1FD-186E31BFF043}" type="presParOf" srcId="{E459E3B8-1A3B-4080-A71A-724F14F5912D}" destId="{A0A63296-675C-4AFD-AD61-F04E7B7438D3}" srcOrd="1" destOrd="0" presId="urn:microsoft.com/office/officeart/2016/7/layout/BasicLinearProcessNumbered"/>
    <dgm:cxn modelId="{EC823102-D089-4D89-844C-D3ADE165125A}" type="presParOf" srcId="{E459E3B8-1A3B-4080-A71A-724F14F5912D}" destId="{29349165-7011-47B7-95EA-3A238F3FEF44}" srcOrd="2" destOrd="0" presId="urn:microsoft.com/office/officeart/2016/7/layout/BasicLinearProcessNumbered"/>
    <dgm:cxn modelId="{398B1945-C512-4FFA-B6EF-EB2E5DF25EB1}" type="presParOf" srcId="{E459E3B8-1A3B-4080-A71A-724F14F5912D}" destId="{E2C92760-251B-449E-A124-59B4CCAF0B1A}" srcOrd="3" destOrd="0" presId="urn:microsoft.com/office/officeart/2016/7/layout/BasicLinearProcessNumbered"/>
    <dgm:cxn modelId="{C9EFC7DB-11EB-49B2-8C41-98DDBDD555BD}" type="presParOf" srcId="{201157AE-5A71-4C69-992A-11126501AC5A}" destId="{5806A1B7-20FA-4021-B2E0-E811288E6C18}" srcOrd="3" destOrd="0" presId="urn:microsoft.com/office/officeart/2016/7/layout/BasicLinearProcessNumbered"/>
    <dgm:cxn modelId="{983828EB-07CC-44B2-9A11-6CFE206E99E1}" type="presParOf" srcId="{201157AE-5A71-4C69-992A-11126501AC5A}" destId="{66BBAEE1-6814-4767-8937-073C7E9FD9F5}" srcOrd="4" destOrd="0" presId="urn:microsoft.com/office/officeart/2016/7/layout/BasicLinearProcessNumbered"/>
    <dgm:cxn modelId="{BB84D24A-FFE0-449F-8D52-09B8F7B862BD}" type="presParOf" srcId="{66BBAEE1-6814-4767-8937-073C7E9FD9F5}" destId="{3E58BB7B-F85D-45CA-88CA-4DADCE07E8C9}" srcOrd="0" destOrd="0" presId="urn:microsoft.com/office/officeart/2016/7/layout/BasicLinearProcessNumbered"/>
    <dgm:cxn modelId="{C5A7A214-A358-4A63-AA9A-CC965ACF7DAD}" type="presParOf" srcId="{66BBAEE1-6814-4767-8937-073C7E9FD9F5}" destId="{C27532FB-C89A-4E21-BD94-59D2D3CB5D0E}" srcOrd="1" destOrd="0" presId="urn:microsoft.com/office/officeart/2016/7/layout/BasicLinearProcessNumbered"/>
    <dgm:cxn modelId="{ACFA54E4-5E16-4868-BB37-72DCCEAAD11F}" type="presParOf" srcId="{66BBAEE1-6814-4767-8937-073C7E9FD9F5}" destId="{3796EC57-85F2-4FD9-9D35-47AF16DCD0E9}" srcOrd="2" destOrd="0" presId="urn:microsoft.com/office/officeart/2016/7/layout/BasicLinearProcessNumbered"/>
    <dgm:cxn modelId="{94FF53DB-02DB-400C-83E1-59AEEADD6786}" type="presParOf" srcId="{66BBAEE1-6814-4767-8937-073C7E9FD9F5}" destId="{DDEEA9F9-D9F5-4EFE-8778-AEE6321E24C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31644-F194-4658-BDB6-991F34ADB72E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7F3E-DEB3-4907-A3B7-0547E4A7354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C8381-141C-4983-87CE-C48B627372FD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Branch B achieved the highest total sales, indicating superior performance.</a:t>
          </a:r>
        </a:p>
      </dsp:txBody>
      <dsp:txXfrm>
        <a:off x="1939533" y="717"/>
        <a:ext cx="2786667" cy="1679249"/>
      </dsp:txXfrm>
    </dsp:sp>
    <dsp:sp modelId="{6C9F628F-48E5-4930-8AF5-D7872025D782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DB88B-54BD-4B36-99C5-02B2CDE1E78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FE6E-359F-4196-92C6-6AA3409C334D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Chicago leads in city-level sales, showcasing strong demand.</a:t>
          </a:r>
        </a:p>
      </dsp:txBody>
      <dsp:txXfrm>
        <a:off x="1939533" y="2099779"/>
        <a:ext cx="2786667" cy="1679249"/>
      </dsp:txXfrm>
    </dsp:sp>
    <dsp:sp modelId="{65A58902-8F79-40FC-A430-868C99BAC9D2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578B5-CDFA-4A08-83BA-31E2D94B116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901BD-0E1D-4DFA-A810-CD31E86FAEF7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Fruits and Personal Care categories contribute significantly to revenue.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EF9E4-AA55-4070-ACA3-02646E84D15C}">
      <dsp:nvSpPr>
        <dsp:cNvPr id="0" name=""/>
        <dsp:cNvSpPr/>
      </dsp:nvSpPr>
      <dsp:spPr>
        <a:xfrm>
          <a:off x="0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on expanding high-performing branches like Branch A.</a:t>
          </a:r>
        </a:p>
      </dsp:txBody>
      <dsp:txXfrm>
        <a:off x="0" y="1761617"/>
        <a:ext cx="2464593" cy="2070258"/>
      </dsp:txXfrm>
    </dsp:sp>
    <dsp:sp modelId="{BD34792E-F7FF-48E5-8827-A7921E27A798}">
      <dsp:nvSpPr>
        <dsp:cNvPr id="0" name=""/>
        <dsp:cNvSpPr/>
      </dsp:nvSpPr>
      <dsp:spPr>
        <a:xfrm>
          <a:off x="714732" y="795496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947087"/>
        <a:ext cx="731947" cy="731947"/>
      </dsp:txXfrm>
    </dsp:sp>
    <dsp:sp modelId="{D0F86C07-8BEC-481A-A804-65899E2DA5A9}">
      <dsp:nvSpPr>
        <dsp:cNvPr id="0" name=""/>
        <dsp:cNvSpPr/>
      </dsp:nvSpPr>
      <dsp:spPr>
        <a:xfrm>
          <a:off x="0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1278C2-9380-446B-80DD-5C2C7ADCAE6E}">
      <dsp:nvSpPr>
        <dsp:cNvPr id="0" name=""/>
        <dsp:cNvSpPr/>
      </dsp:nvSpPr>
      <dsp:spPr>
        <a:xfrm>
          <a:off x="2711053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 inventory in New York to meet demand.</a:t>
          </a:r>
        </a:p>
      </dsp:txBody>
      <dsp:txXfrm>
        <a:off x="2711053" y="1761617"/>
        <a:ext cx="2464593" cy="2070258"/>
      </dsp:txXfrm>
    </dsp:sp>
    <dsp:sp modelId="{A0A63296-675C-4AFD-AD61-F04E7B7438D3}">
      <dsp:nvSpPr>
        <dsp:cNvPr id="0" name=""/>
        <dsp:cNvSpPr/>
      </dsp:nvSpPr>
      <dsp:spPr>
        <a:xfrm>
          <a:off x="3425785" y="795496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947087"/>
        <a:ext cx="731947" cy="731947"/>
      </dsp:txXfrm>
    </dsp:sp>
    <dsp:sp modelId="{29349165-7011-47B7-95EA-3A238F3FEF44}">
      <dsp:nvSpPr>
        <dsp:cNvPr id="0" name=""/>
        <dsp:cNvSpPr/>
      </dsp:nvSpPr>
      <dsp:spPr>
        <a:xfrm>
          <a:off x="2711053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8BB7B-F85D-45CA-88CA-4DADCE07E8C9}">
      <dsp:nvSpPr>
        <dsp:cNvPr id="0" name=""/>
        <dsp:cNvSpPr/>
      </dsp:nvSpPr>
      <dsp:spPr>
        <a:xfrm>
          <a:off x="5422106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Promote popular categories like Beverages and Personal Care for growth.</a:t>
          </a:r>
        </a:p>
      </dsp:txBody>
      <dsp:txXfrm>
        <a:off x="5422106" y="1761617"/>
        <a:ext cx="2464593" cy="2070258"/>
      </dsp:txXfrm>
    </dsp:sp>
    <dsp:sp modelId="{C27532FB-C89A-4E21-BD94-59D2D3CB5D0E}">
      <dsp:nvSpPr>
        <dsp:cNvPr id="0" name=""/>
        <dsp:cNvSpPr/>
      </dsp:nvSpPr>
      <dsp:spPr>
        <a:xfrm>
          <a:off x="6136838" y="782619"/>
          <a:ext cx="1035129" cy="1035129"/>
        </a:xfrm>
        <a:prstGeom prst="ellipse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934210"/>
        <a:ext cx="731947" cy="731947"/>
      </dsp:txXfrm>
    </dsp:sp>
    <dsp:sp modelId="{3796EC57-85F2-4FD9-9D35-47AF16DCD0E9}">
      <dsp:nvSpPr>
        <dsp:cNvPr id="0" name=""/>
        <dsp:cNvSpPr/>
      </dsp:nvSpPr>
      <dsp:spPr>
        <a:xfrm>
          <a:off x="5422106" y="3900812"/>
          <a:ext cx="2464593" cy="72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tx2"/>
                </a:solidFill>
              </a:rPr>
              <a:t>Sales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Advanced Techniques in Data Science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889032D-25C5-B460-AAEF-C08AE781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56A5-2EEE-D0A8-60E8-CCCE406D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(Encoding)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41C15-B43B-598E-D0E4-8027A5FE9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6" y="1191932"/>
            <a:ext cx="6941711" cy="5543719"/>
          </a:xfrm>
        </p:spPr>
      </p:pic>
    </p:spTree>
    <p:extLst>
      <p:ext uri="{BB962C8B-B14F-4D97-AF65-F5344CB8AC3E}">
        <p14:creationId xmlns:p14="http://schemas.microsoft.com/office/powerpoint/2010/main" val="33483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73D0-216D-B2AD-3FCB-9B4E74C5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07281-B090-E937-D5DB-22A88FAC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94" y="1223492"/>
            <a:ext cx="8304270" cy="5267459"/>
          </a:xfrm>
        </p:spPr>
      </p:pic>
    </p:spTree>
    <p:extLst>
      <p:ext uri="{BB962C8B-B14F-4D97-AF65-F5344CB8AC3E}">
        <p14:creationId xmlns:p14="http://schemas.microsoft.com/office/powerpoint/2010/main" val="20005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5455B8-06FF-21FC-CE80-6469A846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-25748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F1E63E-D11E-6405-0953-86099C98B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671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8E22B52A-3AD5-737B-D03A-5242EFD0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30" t="9091" r="18793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901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901" y="2718054"/>
            <a:ext cx="2579179" cy="3207258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The analysis provides actionable insights to optimize sales strategies.</a:t>
            </a:r>
          </a:p>
          <a:p>
            <a:r>
              <a:rPr lang="en-US" sz="1500">
                <a:solidFill>
                  <a:schemeClr val="bg1"/>
                </a:solidFill>
              </a:rPr>
              <a:t>Data-driven recommendations support better resource allocation.</a:t>
            </a:r>
          </a:p>
          <a:p>
            <a:r>
              <a:rPr lang="en-US" sz="1500">
                <a:solidFill>
                  <a:schemeClr val="bg1"/>
                </a:solidFill>
              </a:rPr>
              <a:t>Future scope: Deeper customer segmentation and predictive modeling.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8F07B-4D54-8401-CC59-96ABFD30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D29A7-C421-F0D8-FA36-8CFDC74A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Presented by: Ali Rehan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2024-MSDS-01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Presented to: Dr. Awais Hassan </a:t>
            </a:r>
          </a:p>
        </p:txBody>
      </p:sp>
    </p:spTree>
    <p:extLst>
      <p:ext uri="{BB962C8B-B14F-4D97-AF65-F5344CB8AC3E}">
        <p14:creationId xmlns:p14="http://schemas.microsoft.com/office/powerpoint/2010/main" val="10520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95837"/>
            <a:ext cx="4174558" cy="176116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3"/>
            <a:ext cx="3760176" cy="39404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To analyze and derive actionable insights from sales data:</a:t>
            </a:r>
          </a:p>
          <a:p>
            <a:r>
              <a:rPr lang="en-US" sz="1600" dirty="0">
                <a:solidFill>
                  <a:schemeClr val="tx2"/>
                </a:solidFill>
              </a:rPr>
              <a:t>Evaluate branch, city, and product-level performance.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Identify trends and patterns influencing sales.</a:t>
            </a:r>
          </a:p>
          <a:p>
            <a:r>
              <a:rPr lang="en-US" sz="1600" dirty="0">
                <a:solidFill>
                  <a:schemeClr val="tx2"/>
                </a:solidFill>
              </a:rPr>
              <a:t>Support data-driven decision-making for business growth.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riting Effective Objectives: Part 2 - Friesen, Kaye and Associates">
            <a:extLst>
              <a:ext uri="{FF2B5EF4-FFF2-40B4-BE49-F238E27FC236}">
                <a16:creationId xmlns:a16="http://schemas.microsoft.com/office/drawing/2014/main" id="{864E2715-3845-2B41-F1F9-7EB9E9D2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294" y="2725769"/>
            <a:ext cx="3106674" cy="23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/>
              <a:t>Dataset Overview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Total Records: 1,000</a:t>
            </a:r>
          </a:p>
          <a:p>
            <a:r>
              <a:rPr lang="en-US" sz="1900"/>
              <a:t>Columns: 12</a:t>
            </a:r>
          </a:p>
          <a:p>
            <a:r>
              <a:rPr lang="en-US" sz="1900"/>
              <a:t>Key Features: Branch, City, Product, Total Price, Reward Points</a:t>
            </a:r>
          </a:p>
          <a:p>
            <a:r>
              <a:rPr lang="en-US" sz="1900"/>
              <a:t>Purpose: Analyze sales trends and customer behavior.</a:t>
            </a:r>
          </a:p>
        </p:txBody>
      </p:sp>
      <p:pic>
        <p:nvPicPr>
          <p:cNvPr id="5" name="Picture 4" descr="Leiden from the sky at night night">
            <a:extLst>
              <a:ext uri="{FF2B5EF4-FFF2-40B4-BE49-F238E27FC236}">
                <a16:creationId xmlns:a16="http://schemas.microsoft.com/office/drawing/2014/main" id="{CABBFBC7-88A6-76D0-EB35-5EA4EC26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62" r="21923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Key focus on sales distribution across branches, cities, and products.</a:t>
            </a:r>
          </a:p>
          <a:p>
            <a:r>
              <a:rPr lang="en-US" sz="1700"/>
              <a:t>Visual exploration to highlight patterns and anomalies.</a:t>
            </a:r>
          </a:p>
          <a:p>
            <a:r>
              <a:rPr lang="en-US" sz="1700"/>
              <a:t>Metrics used: Total sales, tax, and reward points.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0793FCD-56CC-3ADE-BD62-F447316A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6" r="37433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Sales by Branch</a:t>
            </a:r>
          </a:p>
        </p:txBody>
      </p:sp>
      <p:pic>
        <p:nvPicPr>
          <p:cNvPr id="3" name="Picture 2" descr="sales_by_bra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614"/>
            <a:ext cx="7315200" cy="5190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 by City</a:t>
            </a:r>
          </a:p>
        </p:txBody>
      </p:sp>
      <p:pic>
        <p:nvPicPr>
          <p:cNvPr id="3" name="Picture 2" descr="sales_by_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614"/>
            <a:ext cx="7315200" cy="5190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Distribution by Product 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5514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Insights</a:t>
            </a:r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EDDADB0-D4BE-A6FE-63F3-DC580CD0F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0414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243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Sales Data Analysis Project</vt:lpstr>
      <vt:lpstr>Presented by: Ali Rehan 2024-MSDS-01 Presented to: Dr. Awais Hassan </vt:lpstr>
      <vt:lpstr>OBJECTIVE</vt:lpstr>
      <vt:lpstr>Dataset Overview</vt:lpstr>
      <vt:lpstr>Exploratory Data Analysis (EDA)</vt:lpstr>
      <vt:lpstr>Total Sales by Branch</vt:lpstr>
      <vt:lpstr>Total Sales by City</vt:lpstr>
      <vt:lpstr>Sales Distribution by Product Category</vt:lpstr>
      <vt:lpstr>Key Insights</vt:lpstr>
      <vt:lpstr>Data Wrangling (Encoding)</vt:lpstr>
      <vt:lpstr>Models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ALI REHAN</cp:lastModifiedBy>
  <cp:revision>13</cp:revision>
  <dcterms:created xsi:type="dcterms:W3CDTF">2013-01-27T09:14:16Z</dcterms:created>
  <dcterms:modified xsi:type="dcterms:W3CDTF">2024-12-25T08:22:16Z</dcterms:modified>
  <cp:category/>
</cp:coreProperties>
</file>