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147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Enchanted Wings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Marvels of Butterfly Species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report explores the fascinating world of butterfly species, detailing their diversity, biology, ecological roles, and conservation efforts.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Butterflies are admired insects due to their vibrant colors and delicate wings. They are found on every continent except Antarctica.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Species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There are about 17,500 butterfly species worldwide, each differing in color, size, and habitat.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Butterflies have four life stages and are grouped into families like Papilionidae (swallowtails) and Nymphalidae (brush-footed).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Ecological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Butterflies are pollinators and environmental indicators, reflecting ecosystem health.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Main threats include habitat loss, climate change, and pesticides. Conservation efforts are critical.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Butterflies are both beautiful and ecologically vital. Protecting them preserves biodiversity.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139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Enchanted Wings</vt:lpstr>
      <vt:lpstr>Abstract</vt:lpstr>
      <vt:lpstr>Introduction</vt:lpstr>
      <vt:lpstr>Species Overview</vt:lpstr>
      <vt:lpstr>Classification</vt:lpstr>
      <vt:lpstr>Ecological Role</vt:lpstr>
      <vt:lpstr>Threats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syed ameena</dc:creator>
  <cp:keywords/>
  <dc:description>generated using python-pptx</dc:description>
  <cp:lastModifiedBy>syed ameena</cp:lastModifiedBy>
  <cp:revision>1</cp:revision>
  <dcterms:created xsi:type="dcterms:W3CDTF">2013-01-27T09:14:16Z</dcterms:created>
  <dcterms:modified xsi:type="dcterms:W3CDTF">2025-06-26T17:31:17Z</dcterms:modified>
  <cp:category/>
</cp:coreProperties>
</file>