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FF3F-F93C-AC3B-E79F-E89B971E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49729-09C5-E4F4-8E35-BAB080D71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DE75-4451-571D-8559-4E2E63AA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74A7-83AB-BBF7-CE9F-30081243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7080-E20A-E0D1-0CE9-196453B4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2299-1D3F-AD50-4CF8-48988858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17651-3EBE-0599-7CA8-5FBA098F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250A-BD84-D10B-DBE5-E9A25CB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BEC9-8299-7224-EC6F-974D02A9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463D-7FDC-88D5-FD5A-CF7263EF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4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60D6F-17BB-FED6-BEF3-0CEF3AA1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A7244-4BF1-F661-7443-6FF56C20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DAE32-E364-E2E0-A042-D5D28491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8FEF6-27F1-E8F0-7CA0-33B5BC50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2F54-FA53-DA4C-2F2F-62965320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8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DB19-3390-829D-2518-2336D592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77AD-189D-E119-8175-FF5BDA81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5054-76C7-C3D3-6C12-278A62BA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40BD-D73E-21E9-9319-CA11C801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9DFA-5B56-E86D-E724-54D34BE2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7A13-E619-4502-A3D2-7ACB390A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A71A-7F34-323C-3C98-A5DF4A01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6136-5381-22EC-4647-468066D9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9B16-2C8E-9C3C-921E-F6230F4B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2861-E583-6110-1B33-3EFBC928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57BC-9EB7-712F-B83C-680859D9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AA5A-CE5C-99DB-18A6-9CCB1A4D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2AC3-CB20-5E38-5272-5EEF32FE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E9F1-AC3D-F670-F474-00C9DFBF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F5E7-774A-AF54-B6CA-37CE1FCF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CC5F-4465-CFA0-E50C-53087C34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1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F153-FB03-B295-F47C-5A42BA02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B05E0-8886-BDBF-35A2-DFD45265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54A9C-279F-A109-AE68-9943B38DF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1D0CB-A4E8-21CD-2464-79465535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C1E88-2944-4B2E-F808-68A3DBA8B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7663E-0D29-D779-768F-B72F6AF2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9E77-10B4-72F7-4BAB-48151FA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EDAC3-0DE8-34BD-FF4F-5E60014D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EDF2-AFCC-A200-D0F8-F9B6A328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C35A2-C420-BC33-B053-C0260186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B9AEE-F6FB-9762-CE46-01465839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E6670-040A-C054-9A82-3E50FFFA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6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07519-428C-34EC-2EB3-0E745C74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F8827-4660-3A2B-6D34-3585250B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9A8AF-00A4-FBE8-768A-FB41A02C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47AC-872D-F28B-B233-F83258C8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2007-EBCF-BB8F-DBF9-6CC02020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51604-A79A-5B86-ECCC-7EB02DD0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AD1D4-C872-6C3B-2A8F-20CCAC64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4EC8-4EFD-BCA7-2277-C46910D9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F3C2-44A4-6665-A22D-3B6E1AC2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2472-9CEA-02B9-EB55-FC2EF1E4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45AA6-4954-6057-1B96-0B995B31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93559-FAF9-203E-5F7E-671E0329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A081-F61F-4555-6B53-6C4119D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20FA1-F6B1-78D4-90B1-A93AD9F8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5FD05-8F0F-48A3-84C4-8EE2C962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13B17-100D-FB88-5D8B-27391978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1281-10D6-1227-A34A-17479554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465F-EFD3-6BBB-E6E0-817A3F362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5D68-9922-4D2F-95C2-38061612C83B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AEA0-64EF-FC0A-56BC-3AAE8CC3A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F6A7-E5B5-0977-6CEF-DA2779A3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10A2-898F-4B25-9920-96BDEEA09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6CAF3-2A0C-7C69-59CE-4ACE5862247A}"/>
              </a:ext>
            </a:extLst>
          </p:cNvPr>
          <p:cNvSpPr txBox="1"/>
          <p:nvPr/>
        </p:nvSpPr>
        <p:spPr>
          <a:xfrm>
            <a:off x="2900265" y="2696546"/>
            <a:ext cx="639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Zomato Cost for 2 Prediction</a:t>
            </a:r>
          </a:p>
        </p:txBody>
      </p:sp>
    </p:spTree>
    <p:extLst>
      <p:ext uri="{BB962C8B-B14F-4D97-AF65-F5344CB8AC3E}">
        <p14:creationId xmlns:p14="http://schemas.microsoft.com/office/powerpoint/2010/main" val="399697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69F49-E96F-F945-ADEE-D469304C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9" y="104660"/>
            <a:ext cx="5153608" cy="4377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CFB44-D77F-DD78-B421-5AB0D779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77" y="244619"/>
            <a:ext cx="5301243" cy="5775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7C990D-3687-912F-57C9-A741A2FB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06" y="439114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5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CE279-F8FB-E5C9-65E4-904268F6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652"/>
            <a:ext cx="5753100" cy="61341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D367B38-F746-AEE4-5AC6-2D446D9D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508" y="162428"/>
            <a:ext cx="3916487" cy="25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BE6E9-BB1F-B51F-39E0-14841016A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09" y="2934773"/>
            <a:ext cx="4177652" cy="3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316DF1C-6EB1-B283-44F7-B2998B33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90" y="785735"/>
            <a:ext cx="6400800" cy="46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0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0E337-B013-4F0A-D580-0E515AB8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" y="86599"/>
            <a:ext cx="112109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8B497-073E-2178-F253-E62CBC42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0" y="2995527"/>
            <a:ext cx="5938047" cy="299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B33AB-5790-F302-2350-C9BDD7265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620" y="2799986"/>
            <a:ext cx="4768331" cy="31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1911E-9E41-BA37-1C0F-ECC0AC89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52" y="0"/>
            <a:ext cx="775289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DB8B2-B2C3-9613-6378-B9AD57824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79" y="5899085"/>
            <a:ext cx="47720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D1EEB-C565-080E-9DD2-FC1FD0D3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461"/>
            <a:ext cx="12192000" cy="39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FD7A-4E61-AC46-C0DB-1EC91611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"/>
            <a:ext cx="11835298" cy="3237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58A76-73CC-D3FF-FEC3-EF32EF07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3171825"/>
            <a:ext cx="119348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141C5-E861-0BED-324F-E5D8E4F3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971675"/>
            <a:ext cx="5191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3DE56-4C0A-C2C5-A96A-ADFFF8ECBF5B}"/>
              </a:ext>
            </a:extLst>
          </p:cNvPr>
          <p:cNvSpPr txBox="1"/>
          <p:nvPr/>
        </p:nvSpPr>
        <p:spPr>
          <a:xfrm>
            <a:off x="4086808" y="410547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Major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D9595-B611-2577-9C50-C4A84A6DC0A5}"/>
              </a:ext>
            </a:extLst>
          </p:cNvPr>
          <p:cNvSpPr txBox="1"/>
          <p:nvPr/>
        </p:nvSpPr>
        <p:spPr>
          <a:xfrm>
            <a:off x="1604866" y="2183363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Handling Mixed Variable and doing one – hot encoding</a:t>
            </a:r>
          </a:p>
        </p:txBody>
      </p:sp>
    </p:spTree>
    <p:extLst>
      <p:ext uri="{BB962C8B-B14F-4D97-AF65-F5344CB8AC3E}">
        <p14:creationId xmlns:p14="http://schemas.microsoft.com/office/powerpoint/2010/main" val="107486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A0CF5-F7D9-AF61-060A-5B3FC1EE6FFB}"/>
              </a:ext>
            </a:extLst>
          </p:cNvPr>
          <p:cNvSpPr txBox="1"/>
          <p:nvPr/>
        </p:nvSpPr>
        <p:spPr>
          <a:xfrm>
            <a:off x="4030824" y="223935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BDC7-2FDF-3009-A795-DE9E22A7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02" y="1040558"/>
            <a:ext cx="61341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8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F83BF-64DC-C557-A20E-908709E3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609600"/>
            <a:ext cx="117252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7B474-9561-2FF4-EF81-E1C27212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1" y="0"/>
            <a:ext cx="480508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5E84F-9C12-BA98-C73D-16171782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34" y="275155"/>
            <a:ext cx="5429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BC762-9C73-7442-0AE0-4B049401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5" y="169117"/>
            <a:ext cx="6194286" cy="2480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39C01-085E-5F44-BF05-C555486E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43" y="3090959"/>
            <a:ext cx="48577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B2B3B-51D0-072F-26D9-9F4AFF8B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09" y="554941"/>
            <a:ext cx="5032676" cy="45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182DB-5CEF-0A61-1275-3A0C15A6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94714"/>
            <a:ext cx="5784247" cy="3668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6CD8F-1449-1272-A274-AA7A0139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7" y="194714"/>
            <a:ext cx="5268686" cy="62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EF7DB-DFFC-9E63-DF95-E02B65F6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" y="982532"/>
            <a:ext cx="10829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F67C4-08DD-9A4E-A814-18991259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7" y="1783702"/>
            <a:ext cx="11191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5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2023-02-26T15:48:57Z</dcterms:created>
  <dcterms:modified xsi:type="dcterms:W3CDTF">2023-02-26T21:23:26Z</dcterms:modified>
</cp:coreProperties>
</file>