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F5606D-CC41-47D4-8378-5FEDDA931D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Geo-Spatial Data Visualization | Free Wi-Fi Hotspots NYC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561435-41EE-4FB2-B9AF-5F99A28057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12/16/23 11:57:49 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387FA3E-40BF-4BD3-A2B8-20DDEFDB9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38100"/>
            <a:ext cx="109918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2023-12-16T16:57:52Z</dcterms:created>
  <dcterms:modified xsi:type="dcterms:W3CDTF">2023-12-16T16:57:52Z</dcterms:modified>
</cp:coreProperties>
</file>