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7FC27-A46F-F3C9-5E02-F984D15179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47383" y="1041400"/>
            <a:ext cx="8791575" cy="2387600"/>
          </a:xfrm>
        </p:spPr>
        <p:txBody>
          <a:bodyPr/>
          <a:lstStyle/>
          <a:p>
            <a:r>
              <a:rPr lang="en-IN" dirty="0"/>
              <a:t>Bottle Classifier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70D631-A1A5-587D-C3FF-3F379D2904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97454" y="3334732"/>
            <a:ext cx="8791575" cy="1655762"/>
          </a:xfrm>
        </p:spPr>
        <p:txBody>
          <a:bodyPr/>
          <a:lstStyle/>
          <a:p>
            <a:r>
              <a:rPr lang="en-IN" dirty="0"/>
              <a:t>Using Artificial Intelligence</a:t>
            </a:r>
          </a:p>
        </p:txBody>
      </p:sp>
    </p:spTree>
    <p:extLst>
      <p:ext uri="{BB962C8B-B14F-4D97-AF65-F5344CB8AC3E}">
        <p14:creationId xmlns:p14="http://schemas.microsoft.com/office/powerpoint/2010/main" val="2068632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F2E5F-CE05-4291-F4D1-9FC9EEBED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5E218-D461-B2E1-6135-BC0C24CCD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08829"/>
            <a:ext cx="9905999" cy="3541714"/>
          </a:xfrm>
        </p:spPr>
        <p:txBody>
          <a:bodyPr>
            <a:normAutofit/>
          </a:bodyPr>
          <a:lstStyle/>
          <a:p>
            <a:r>
              <a:rPr lang="en-US" dirty="0"/>
              <a:t>Artificial intelligence techniques are utilized in this bottle classifier app to identify flaws in the created bottles and classify them as either good or bad.</a:t>
            </a:r>
          </a:p>
          <a:p>
            <a:r>
              <a:rPr lang="en-US" dirty="0"/>
              <a:t>This Bottle Classifier application displays comprehensive analytics of bottle production quality</a:t>
            </a:r>
          </a:p>
          <a:p>
            <a:r>
              <a:rPr lang="en-US" dirty="0"/>
              <a:t>Images of the bottles are preserved and can be seen in the image gallery, with filter options available </a:t>
            </a:r>
          </a:p>
          <a:p>
            <a:r>
              <a:rPr lang="en-US" dirty="0"/>
              <a:t>The "Analytics" and "Image Gallery" Tabs are the primary ones.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9570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F480C-6F0D-7056-AD83-0185672F0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Analytics Tab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352E79A-9500-099B-4ED6-8482691AB5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6200" y="666863"/>
            <a:ext cx="5891213" cy="5049611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508BC8-83C3-C646-EF6E-E7AD0F0001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4587" y="2392921"/>
            <a:ext cx="3856037" cy="354171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page displays a bar chart with an analytics view of the Good and Bad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This Shows the percentage of Good Vs Bad for every 30 minutes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can choose the appropriate SKU ID and look at its analytics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SKU ID is a special identifier for a specific type of unit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3823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BE856-204D-5F5C-F867-6F5F1A1B8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Image gallery tab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B232686-879B-30BA-8C9E-BDE1C0F96F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6200" y="649110"/>
            <a:ext cx="5891213" cy="508511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D5CD33-02D7-B9D2-6DBE-23516191ED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6705" y="2330169"/>
            <a:ext cx="3856037" cy="354171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 Image  Gallery tab we can view the Stored Images of the bottles which are processed in the assembly 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We can see the bottle images with a bottom line “Red” or “Green” which represents “Bad” or “Good”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are three filters available to sort through the images in the list: "All," "Good," and "Bad."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8777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B78EB-BB78-780A-E2B3-8DC91D307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5233" y="917165"/>
            <a:ext cx="9906001" cy="2511835"/>
          </a:xfrm>
        </p:spPr>
        <p:txBody>
          <a:bodyPr/>
          <a:lstStyle/>
          <a:p>
            <a:r>
              <a:rPr lang="en-IN" sz="4000" dirty="0"/>
              <a:t>Thank</a:t>
            </a:r>
            <a:r>
              <a:rPr lang="en-IN" dirty="0"/>
              <a:t> you</a:t>
            </a:r>
          </a:p>
        </p:txBody>
      </p:sp>
    </p:spTree>
    <p:extLst>
      <p:ext uri="{BB962C8B-B14F-4D97-AF65-F5344CB8AC3E}">
        <p14:creationId xmlns:p14="http://schemas.microsoft.com/office/powerpoint/2010/main" val="6298522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28</TotalTime>
  <Words>206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Tw Cen MT</vt:lpstr>
      <vt:lpstr>Circuit</vt:lpstr>
      <vt:lpstr>Bottle Classifier APP</vt:lpstr>
      <vt:lpstr>purpose</vt:lpstr>
      <vt:lpstr>Analytics Tab</vt:lpstr>
      <vt:lpstr>Image gallery tab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Bottle Classifier APP</dc:title>
  <dc:creator>Syed Saddique</dc:creator>
  <cp:lastModifiedBy>Syed Saddique</cp:lastModifiedBy>
  <cp:revision>2</cp:revision>
  <dcterms:created xsi:type="dcterms:W3CDTF">2023-01-25T19:41:34Z</dcterms:created>
  <dcterms:modified xsi:type="dcterms:W3CDTF">2023-01-26T06:20:18Z</dcterms:modified>
</cp:coreProperties>
</file>