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57" r:id="rId4"/>
    <p:sldId id="270" r:id="rId5"/>
    <p:sldId id="271" r:id="rId6"/>
    <p:sldId id="268" r:id="rId7"/>
    <p:sldId id="269" r:id="rId8"/>
    <p:sldId id="267" r:id="rId9"/>
    <p:sldId id="258" r:id="rId10"/>
    <p:sldId id="259" r:id="rId11"/>
    <p:sldId id="260" r:id="rId12"/>
    <p:sldId id="261" r:id="rId13"/>
    <p:sldId id="263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43D63-824C-4CEA-8447-D1F0EB2C151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4A36-41E8-4EB8-8009-E017F6DB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A4A36-41E8-4EB8-8009-E017F6DBB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C228-208E-4B1E-AD9D-486119F11390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7F36-3967-4939-B8AA-20A59CB8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rLxfm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9" y="1080385"/>
            <a:ext cx="10672998" cy="442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45160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Benefits</a:t>
                      </a:r>
                      <a:endParaRPr lang="en-US" sz="3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628651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  <a:p>
            <a:pPr lvl="1"/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 It’s a web-enabled project.</a:t>
            </a:r>
          </a:p>
          <a:p>
            <a:pPr lvl="1"/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</a:b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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Increase the efficiency, accuracy and transparency.</a:t>
            </a:r>
          </a:p>
          <a:p>
            <a:pPr lvl="1"/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 To Secure Information.</a:t>
            </a:r>
          </a:p>
          <a:p>
            <a:pPr lvl="1"/>
            <a:endParaRPr lang="en-US" sz="2400" dirty="0" smtClean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 Attractive and interesting 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endParaRPr lang="en-US" sz="2400" dirty="0" smtClean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 Highly Automated 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endParaRPr lang="en-US" sz="2400" dirty="0" smtClean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 Highly extensible - unlimited number of products</a:t>
            </a:r>
          </a:p>
          <a:p>
            <a:pPr lvl="1"/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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Customers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can choose and order products easily from this site only by registering.</a:t>
            </a:r>
          </a:p>
          <a:p>
            <a:pPr lvl="1"/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/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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cancel orders within a limited time if any problem occurs. 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4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57969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Limitations</a:t>
                      </a:r>
                      <a:endParaRPr lang="en-US" sz="3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976491"/>
            <a:ext cx="10629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I.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Cannot generate report yet.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II. Customer can’t pay in online. Pay pal (Credit/Debit card) system is not available.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III. Quantity alert message to admin.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IV. Discount for maximum sell.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V. Best seller list, automatic updated.</a:t>
            </a:r>
            <a:b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VI. 10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% discount on next purchase.</a:t>
            </a:r>
            <a:b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VII. Message will be sent automatically to customer email for upcoming product</a:t>
            </a:r>
            <a:b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VIII. A message will be sent to admin about higher sells Products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XI. </a:t>
            </a: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Unable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to search </a:t>
            </a: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product.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15948"/>
              </p:ext>
            </p:extLst>
          </p:nvPr>
        </p:nvGraphicFramePr>
        <p:xfrm>
          <a:off x="0" y="38100"/>
          <a:ext cx="12192000" cy="6400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192000"/>
              </a:tblGrid>
              <a:tr h="438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Baskerville Old Face" panose="02020602080505020303" pitchFamily="18" charset="0"/>
                        </a:rPr>
                        <a:t>Future Enhancement of Our Project</a:t>
                      </a:r>
                      <a:r>
                        <a:rPr lang="en-US" sz="3600" dirty="0" smtClean="0">
                          <a:latin typeface="Baskerville Old Face" panose="02020602080505020303" pitchFamily="18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3844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	I. Automatic notification of customer’s conduct to the administrator.</a:t>
            </a:r>
            <a:b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</a:br>
            <a:endParaRPr lang="en-US" sz="24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	II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. Our system privacy will be hard &amp; more secure when we open a bank account &amp; add 		PayPal system so that customer do not feel unsecure.</a:t>
            </a:r>
          </a:p>
          <a:p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	I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II. When our any product will become less than 5 then an alert 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message 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will 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	automatically </a:t>
            </a: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send to admin.</a:t>
            </a:r>
          </a:p>
          <a:p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	IV. </a:t>
            </a:r>
            <a:r>
              <a:rPr lang="en-US" sz="2400" dirty="0">
                <a:latin typeface="Baskerville Old Face" panose="02020602080505020303" pitchFamily="18" charset="0"/>
              </a:rPr>
              <a:t>Report either can be export in pdf or excel file or print directly 	</a:t>
            </a:r>
            <a:r>
              <a:rPr lang="en-US" sz="2400" dirty="0" smtClean="0">
                <a:latin typeface="Baskerville Old Face" panose="02020602080505020303" pitchFamily="18" charset="0"/>
              </a:rPr>
              <a:t>by </a:t>
            </a:r>
            <a:r>
              <a:rPr lang="en-US" sz="2400" dirty="0">
                <a:latin typeface="Baskerville Old Face" panose="02020602080505020303" pitchFamily="18" charset="0"/>
              </a:rPr>
              <a:t>printer.</a:t>
            </a:r>
          </a:p>
          <a:p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	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	VI. To Develop UI &amp; database.</a:t>
            </a:r>
            <a:endParaRPr lang="en-US" sz="24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  <a:p>
            <a:r>
              <a:rPr lang="en-US" sz="32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lang="en-US" sz="32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</a:br>
            <a:r>
              <a:rPr lang="en-US" sz="32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lang="en-US" sz="32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</a:br>
            <a:endParaRPr lang="en-US" sz="32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  <a:p>
            <a:r>
              <a:rPr lang="en-US" sz="3200" dirty="0" smtClean="0">
                <a:latin typeface="Baskerville Old Face" panose="02020602080505020303" pitchFamily="18" charset="0"/>
              </a:rPr>
              <a:t/>
            </a:r>
            <a:br>
              <a:rPr lang="en-US" sz="3200" dirty="0" smtClean="0">
                <a:latin typeface="Baskerville Old Face" panose="02020602080505020303" pitchFamily="18" charset="0"/>
              </a:rPr>
            </a:br>
            <a:endParaRPr lang="en-US" sz="32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92492"/>
              </p:ext>
            </p:extLst>
          </p:nvPr>
        </p:nvGraphicFramePr>
        <p:xfrm>
          <a:off x="0" y="381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Conclusion</a:t>
                      </a:r>
                      <a:endParaRPr lang="en-US" sz="3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7700" y="1314450"/>
            <a:ext cx="10915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target of this system is to </a:t>
            </a: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given facilities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to the customers so that they can shopping from </a:t>
            </a:r>
            <a:r>
              <a:rPr lang="en-US" sz="2400" dirty="0" smtClean="0">
                <a:solidFill>
                  <a:srgbClr val="00000A"/>
                </a:solidFill>
                <a:latin typeface="Baskerville Old Face" panose="02020602080505020303" pitchFamily="18" charset="0"/>
              </a:rPr>
              <a:t>home </a:t>
            </a:r>
            <a:r>
              <a:rPr lang="en-US" sz="2400" dirty="0">
                <a:solidFill>
                  <a:srgbClr val="00000A"/>
                </a:solidFill>
                <a:latin typeface="Baskerville Old Face" panose="02020602080505020303" pitchFamily="18" charset="0"/>
              </a:rPr>
              <a:t>by ordering and paid by online</a:t>
            </a:r>
            <a:r>
              <a:rPr lang="en-US" sz="2400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b="0" i="0" dirty="0" smtClean="0">
              <a:solidFill>
                <a:srgbClr val="00000A"/>
              </a:solidFill>
              <a:effectLst/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This website is not totally dynamic but it is extendable.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We have tried our best to build a website which is secure, dynamic, extendable and reusable.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A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A"/>
                </a:solidFill>
                <a:effectLst/>
                <a:latin typeface="Baskerville Old Face" panose="02020602080505020303" pitchFamily="18" charset="0"/>
              </a:rPr>
              <a:t>There still have the opportunity to add other features that are not mentioned here.</a:t>
            </a: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br>
              <a:rPr lang="en-US" sz="2400" dirty="0" smtClean="0">
                <a:latin typeface="Baskerville Old Face" panose="02020602080505020303" pitchFamily="18" charset="0"/>
              </a:rPr>
            </a:b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cha 5\4824361467_question_mark_nothing_xlarg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256066"/>
            <a:ext cx="5124450" cy="512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1466851" y="1256066"/>
            <a:ext cx="5029199" cy="1793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Baskerville Old Face" panose="02020602080505020303" pitchFamily="18" charset="0"/>
              </a:rPr>
              <a:t>Have Any</a:t>
            </a:r>
            <a:br>
              <a:rPr lang="en-US" sz="8800" dirty="0" smtClean="0">
                <a:latin typeface="Baskerville Old Face" panose="02020602080505020303" pitchFamily="18" charset="0"/>
              </a:rPr>
            </a:br>
            <a:r>
              <a:rPr lang="en-US" sz="8800" dirty="0" smtClean="0">
                <a:latin typeface="Baskerville Old Face" panose="02020602080505020303" pitchFamily="18" charset="0"/>
              </a:rPr>
              <a:t> Question</a:t>
            </a:r>
            <a:endParaRPr lang="en-US" sz="8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6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hristianvisionalliance.org/wp-content/uploads/2016/06/thank-you-from-christian-vision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ha 5\images\online-j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8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9437"/>
              </p:ext>
            </p:extLst>
          </p:nvPr>
        </p:nvGraphicFramePr>
        <p:xfrm>
          <a:off x="0" y="0"/>
          <a:ext cx="12192000" cy="1066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1920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Baskerville Old Face" panose="02020602080505020303" pitchFamily="18" charset="0"/>
                        </a:rPr>
                        <a:t>Project Developed By</a:t>
                      </a:r>
                      <a:endParaRPr lang="en-US" sz="60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04677"/>
              </p:ext>
            </p:extLst>
          </p:nvPr>
        </p:nvGraphicFramePr>
        <p:xfrm>
          <a:off x="0" y="1104900"/>
          <a:ext cx="12192000" cy="5753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96000"/>
                <a:gridCol w="6096000"/>
              </a:tblGrid>
              <a:tr h="9711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Name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ID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15939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Syed Ariful Islam Emon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P-201502302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15939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Baskerville Old Face" panose="02020602080505020303" pitchFamily="18" charset="0"/>
                        </a:rPr>
                        <a:t>Nirjhar</a:t>
                      </a:r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US" sz="3600" b="1" dirty="0" err="1" smtClean="0">
                          <a:latin typeface="Baskerville Old Face" panose="02020602080505020303" pitchFamily="18" charset="0"/>
                        </a:rPr>
                        <a:t>Mazumder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P-201502305</a:t>
                      </a:r>
                    </a:p>
                    <a:p>
                      <a:pPr algn="ctr"/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15939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Md. </a:t>
                      </a:r>
                      <a:r>
                        <a:rPr lang="en-US" sz="3600" b="1" dirty="0" err="1" smtClean="0">
                          <a:latin typeface="Baskerville Old Face" panose="02020602080505020303" pitchFamily="18" charset="0"/>
                        </a:rPr>
                        <a:t>Masud</a:t>
                      </a:r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US" sz="3600" b="1" dirty="0" err="1" smtClean="0">
                          <a:latin typeface="Baskerville Old Face" panose="02020602080505020303" pitchFamily="18" charset="0"/>
                        </a:rPr>
                        <a:t>Shikder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P-201502306</a:t>
                      </a:r>
                    </a:p>
                    <a:p>
                      <a:pPr algn="ctr"/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8003"/>
              </p:ext>
            </p:extLst>
          </p:nvPr>
        </p:nvGraphicFramePr>
        <p:xfrm>
          <a:off x="0" y="0"/>
          <a:ext cx="12192000" cy="1066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1920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latin typeface="Baskerville Old Face" panose="02020602080505020303" pitchFamily="18" charset="0"/>
                        </a:rPr>
                        <a:t>Project</a:t>
                      </a:r>
                      <a:r>
                        <a:rPr lang="en-US" sz="6000" baseline="0" dirty="0" smtClean="0">
                          <a:latin typeface="Baskerville Old Face" panose="02020602080505020303" pitchFamily="18" charset="0"/>
                        </a:rPr>
                        <a:t> Supervised By</a:t>
                      </a:r>
                      <a:endParaRPr lang="en-US" sz="60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06333"/>
              </p:ext>
            </p:extLst>
          </p:nvPr>
        </p:nvGraphicFramePr>
        <p:xfrm>
          <a:off x="0" y="1047750"/>
          <a:ext cx="12058650" cy="581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8650"/>
              </a:tblGrid>
              <a:tr h="5810250">
                <a:tc>
                  <a:txBody>
                    <a:bodyPr/>
                    <a:lstStyle/>
                    <a:p>
                      <a:pPr algn="ctr"/>
                      <a:endParaRPr lang="en-US" sz="2400" b="1" i="0" kern="1200" dirty="0" smtClean="0"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400" b="1" i="0" kern="1200" dirty="0" smtClean="0"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400" b="1" i="0" kern="1200" dirty="0" smtClean="0"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3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Saiful</a:t>
                      </a: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Islam </a:t>
                      </a:r>
                      <a:r>
                        <a:rPr lang="en-US" sz="3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Shuvo</a:t>
                      </a: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</a:b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Software Engineer</a:t>
                      </a:r>
                      <a:b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</a:br>
                      <a:r>
                        <a:rPr lang="en-US" sz="3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LumexTech</a:t>
                      </a: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Solutions Ltd.</a:t>
                      </a:r>
                      <a:b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</a:b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Course Instructor</a:t>
                      </a:r>
                      <a:b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</a:br>
                      <a:r>
                        <a:rPr lang="en-US" sz="3600" b="1" i="0" kern="1200" dirty="0" smtClean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Bangladesh Computer Council</a:t>
                      </a:r>
                      <a:r>
                        <a:rPr lang="en-US" sz="3600" b="1" dirty="0" smtClean="0">
                          <a:latin typeface="Baskerville Old Face" panose="02020602080505020303" pitchFamily="18" charset="0"/>
                        </a:rPr>
                        <a:t> </a:t>
                      </a:r>
                      <a:endParaRPr lang="en-US" sz="3600" b="1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2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308438"/>
            <a:ext cx="11544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Can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be controlled and accessed from anywhere by its respective users </a:t>
            </a: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and administrators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which will make the task of managing online shopping easier. </a:t>
            </a:r>
            <a:endParaRPr lang="en-US" sz="2400" dirty="0" smtClean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Another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advantage of this </a:t>
            </a: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system is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that it does not require any installation and modification of system files to access. </a:t>
            </a:r>
            <a:endParaRPr lang="en-US" sz="2400" dirty="0" smtClean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Basically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the target of this system is to </a:t>
            </a: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given facilities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to the customers so that they can shopping from home by ordering and paid by online.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br>
              <a:rPr lang="en-US" sz="2400" dirty="0">
                <a:latin typeface="Baskerville Old Face" panose="02020602080505020303" pitchFamily="18" charset="0"/>
              </a:rPr>
            </a:br>
            <a:endParaRPr lang="en-US" sz="24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38500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Introduction</a:t>
                      </a:r>
                      <a:endParaRPr lang="en-US" sz="36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5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72911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Objectives</a:t>
                      </a:r>
                      <a:endParaRPr lang="en-US" sz="36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7700" y="1546101"/>
            <a:ext cx="11544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1. To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enable administrator to access the system from anywhere.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2. To manipulate data precisely.</a:t>
            </a:r>
            <a:r>
              <a:rPr lang="en-US" sz="2400" dirty="0">
                <a:latin typeface="Baskerville Old Face" panose="02020602080505020303" pitchFamily="18" charset="0"/>
              </a:rPr>
              <a:t/>
            </a:r>
            <a:br>
              <a:rPr lang="en-US" sz="2400" dirty="0"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. To abate data redundancy and pruning ambiguous data.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4.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To secure the information and obstruct the access of unauthorized persons.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5.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To enable customers to get an overview frequently about the products.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6.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Reduce Human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Work.</a:t>
            </a:r>
            <a:endParaRPr lang="en-US" sz="240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13441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36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850" y="685799"/>
            <a:ext cx="9753600" cy="31996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65718"/>
              </p:ext>
            </p:extLst>
          </p:nvPr>
        </p:nvGraphicFramePr>
        <p:xfrm>
          <a:off x="1222650" y="4108866"/>
          <a:ext cx="9997800" cy="2749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7800"/>
              </a:tblGrid>
              <a:tr h="22919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The front end comprised with- </a:t>
                      </a:r>
                      <a:endParaRPr lang="en-US" sz="2400" b="1" dirty="0" smtClean="0">
                        <a:latin typeface="Baskerville Old Face" panose="02020602080505020303" pitchFamily="18" charset="0"/>
                        <a:cs typeface="Times New Roman" pitchFamily="18" charset="0"/>
                      </a:endParaRPr>
                    </a:p>
                    <a:p>
                      <a:pPr lvl="0">
                        <a:buClrTx/>
                        <a:buFont typeface="Wingdings" pitchFamily="2" charset="2"/>
                        <a:buChar char="q"/>
                      </a:pPr>
                      <a:r>
                        <a:rPr lang="en-US" sz="2400" b="1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HTML, CSS, Java Script, Bootstrap, </a:t>
                      </a:r>
                      <a:r>
                        <a:rPr lang="en-US" sz="2400" b="1" dirty="0" err="1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jQuery</a:t>
                      </a:r>
                      <a:r>
                        <a:rPr lang="en-US" sz="2400" b="1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 (JavaScript Framework)</a:t>
                      </a:r>
                    </a:p>
                    <a:p>
                      <a:pPr lvl="0">
                        <a:buClrTx/>
                        <a:buFont typeface="Wingdings" pitchFamily="2" charset="2"/>
                        <a:buNone/>
                      </a:pPr>
                      <a:endParaRPr lang="en-US" sz="2400" b="1" dirty="0" smtClean="0">
                        <a:latin typeface="Baskerville Old Face" panose="02020602080505020303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In the back end we have a server which is designed and manipulated by-</a:t>
                      </a:r>
                    </a:p>
                    <a:p>
                      <a:pPr lvl="0">
                        <a:buClrTx/>
                        <a:buFont typeface="Wingdings" pitchFamily="2" charset="2"/>
                        <a:buChar char="q"/>
                      </a:pPr>
                      <a:r>
                        <a:rPr lang="en-US" sz="2400" b="1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PHP OOP</a:t>
                      </a:r>
                    </a:p>
                    <a:p>
                      <a:pPr lvl="0">
                        <a:buClrTx/>
                        <a:buFont typeface="Wingdings" pitchFamily="2" charset="2"/>
                        <a:buChar char="q"/>
                      </a:pPr>
                      <a:r>
                        <a:rPr lang="en-US" sz="2400" b="1" dirty="0" smtClean="0">
                          <a:latin typeface="Baskerville Old Face" panose="02020602080505020303" pitchFamily="18" charset="0"/>
                          <a:cs typeface="Times New Roman" pitchFamily="18" charset="0"/>
                        </a:rPr>
                        <a:t>MYSQL</a:t>
                      </a:r>
                      <a:endParaRPr lang="en-US" sz="24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  <a:tr h="3031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9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96622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Challenges</a:t>
                      </a:r>
                      <a:endParaRPr lang="en-US" sz="36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62050" y="1425655"/>
            <a:ext cx="8705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To </a:t>
            </a:r>
            <a:r>
              <a:rPr lang="en-US" sz="2400" dirty="0" smtClean="0">
                <a:latin typeface="Baskerville Old Face" panose="02020602080505020303" pitchFamily="18" charset="0"/>
              </a:rPr>
              <a:t>design UI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To Create User Login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To store data from UI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To show previous data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80649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19461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 smtClean="0">
                          <a:solidFill>
                            <a:schemeClr val="lt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Main Features</a:t>
                      </a:r>
                      <a:endParaRPr lang="en-US" sz="3600" dirty="0" smtClean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920065"/>
            <a:ext cx="114109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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Ordering and payments completed in real time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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Easy to administer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 Database driven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 Mass entry and updating of product and category information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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Easy to use for visitors and customers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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Complete product list including product prices and links to each product page</a:t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 Automatic calculation of shipping charges - customer can determine freight cost before </a:t>
            </a: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commencing checkout process.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 Payment and invoicing completed in real time. </a:t>
            </a:r>
            <a:endParaRPr lang="en-US" sz="2400" dirty="0" smtClean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 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Highly </a:t>
            </a:r>
            <a:r>
              <a:rPr lang="en-US" sz="2400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extensible.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252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Ariful Islam Emon SAIEMON IBN Syed Anwarul Islam</dc:creator>
  <cp:lastModifiedBy>Syed Ariful Islam Emon SAIEMON IBN Syed Anwarul Islam</cp:lastModifiedBy>
  <cp:revision>106</cp:revision>
  <dcterms:created xsi:type="dcterms:W3CDTF">2017-01-11T14:27:12Z</dcterms:created>
  <dcterms:modified xsi:type="dcterms:W3CDTF">2017-01-11T18:28:03Z</dcterms:modified>
</cp:coreProperties>
</file>