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86410" autoAdjust="0"/>
  </p:normalViewPr>
  <p:slideViewPr>
    <p:cSldViewPr snapToGrid="0" snapToObjects="1">
      <p:cViewPr>
        <p:scale>
          <a:sx n="75" d="100"/>
          <a:sy n="75" d="100"/>
        </p:scale>
        <p:origin x="55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FEEA-6577-48AD-B959-E38808CC70CB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7D86-D8AB-4BB1-8F58-545D195A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3306d93-285f-4579-b66a-7666fdee372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3306d93-285f-4579-b66a-7666fdee372b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606044" y="2397045"/>
            <a:ext cx="7306056" cy="11793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Exploratory Data Analysis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– Retail</a:t>
            </a:r>
            <a:br>
              <a:rPr lang="en-US" b="1" dirty="0" smtClean="0">
                <a:solidFill>
                  <a:schemeClr val="bg1"/>
                </a:solidFill>
                <a:latin typeface="+mn-lt"/>
              </a:rPr>
            </a:br>
            <a:r>
              <a:rPr lang="en-US" dirty="0" smtClean="0">
                <a:solidFill>
                  <a:schemeClr val="bg1"/>
                </a:solidFill>
                <a:latin typeface="+mn-lt"/>
              </a:rPr>
              <a:t>Author: </a:t>
            </a:r>
            <a:r>
              <a:rPr lang="en-US" sz="3600" dirty="0" smtClean="0">
                <a:solidFill>
                  <a:schemeClr val="bg1"/>
                </a:solidFill>
                <a:latin typeface="+mn-lt"/>
              </a:rPr>
              <a:t>Syed Arsalan Amin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51679" y="3695337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044" y="4120013"/>
            <a:ext cx="6654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Main Objectives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● Perform </a:t>
            </a:r>
            <a:r>
              <a:rPr lang="en-US" dirty="0">
                <a:solidFill>
                  <a:schemeClr val="bg1"/>
                </a:solidFill>
              </a:rPr>
              <a:t>‘Exploratory Data Analysis’ on dataset ‘</a:t>
            </a:r>
            <a:r>
              <a:rPr lang="en-US" dirty="0" err="1">
                <a:solidFill>
                  <a:schemeClr val="bg1"/>
                </a:solidFill>
              </a:rPr>
              <a:t>SampleSuperstore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r>
              <a:rPr lang="en-US" dirty="0">
                <a:solidFill>
                  <a:schemeClr val="bg1"/>
                </a:solidFill>
              </a:rPr>
              <a:t>● As a business manager, try to find out the weak areas where you can</a:t>
            </a:r>
          </a:p>
          <a:p>
            <a:r>
              <a:rPr lang="en-US" dirty="0">
                <a:solidFill>
                  <a:schemeClr val="bg1"/>
                </a:solidFill>
              </a:rPr>
              <a:t>work to make more profit.</a:t>
            </a:r>
          </a:p>
          <a:p>
            <a:r>
              <a:rPr lang="en-US" dirty="0">
                <a:solidFill>
                  <a:schemeClr val="bg1"/>
                </a:solidFill>
              </a:rPr>
              <a:t>● What all business problems you can derive by exploring the data?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722376"/>
            <a:ext cx="4014434" cy="661954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, columnChart, clusteredColumnChart, treemap, clusteredColumnChart, clustered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96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Custom Design</vt:lpstr>
      <vt:lpstr>Exploratory Data Analysis – Retail Author: Syed Arsalan Amin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Windows User</cp:lastModifiedBy>
  <cp:revision>5</cp:revision>
  <dcterms:created xsi:type="dcterms:W3CDTF">2016-09-04T11:54:55Z</dcterms:created>
  <dcterms:modified xsi:type="dcterms:W3CDTF">2021-03-19T09:57:45Z</dcterms:modified>
</cp:coreProperties>
</file>