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</dgm:pt>
    <dgm:pt modelId="{B7FDA59A-278D-4442-B330-B0D2BDDE439D}" type="sibTrans" cxnId="{A735F32B-4D05-4234-8D1E-25EB2B6EEE2B}">
      <dgm:prSet/>
      <dgm:spPr/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</dgm:pt>
    <dgm:pt modelId="{DA404C28-D58B-41B9-844A-852F1DF6D7F8}" type="sibTrans" cxnId="{B504E416-AE5D-479B-B6D4-C5E8AA8E7C01}">
      <dgm:prSet/>
      <dgm:spPr/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</dgm:pt>
    <dgm:pt modelId="{99A0F713-9EE6-4F41-A05C-AB97ECC0AD61}" type="sibTrans" cxnId="{32BE31E0-2868-4252-8A1D-A8B251112A38}">
      <dgm:prSet/>
      <dgm:spPr/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</dgm:pt>
    <dgm:pt modelId="{30E3296C-5279-4366-A3EF-D960A5718F96}" type="sibTrans" cxnId="{7DD53AC3-8932-4B6E-8139-DC5616156F6E}">
      <dgm:prSet/>
      <dgm:spPr/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26D13F2E-81A3-4C70-8999-E387539A3937}" type="presOf" srcId="{CEA5AE00-D9AD-41E9-BA45-493CED935890}" destId="{85AC87C7-2CD5-45B3-98A5-96C00E915502}" srcOrd="0" destOrd="0" presId="urn:microsoft.com/office/officeart/2005/8/layout/hierarchy1"/>
    <dgm:cxn modelId="{26753F9D-2C29-4D98-BF66-462EFDEC8BCC}" type="presOf" srcId="{B586B625-F6E8-4A51-BF25-4E55DB8CC3CC}" destId="{FF33FF44-C231-4FC4-A83A-580D583CE3F7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98CBBE90-6A09-479A-B9F7-452A601A41CE}" type="presOf" srcId="{7735337A-FC4D-4481-85B3-775E1A106C77}" destId="{2DC87D99-0864-448F-A73C-97FF41F05553}" srcOrd="0" destOrd="0" presId="urn:microsoft.com/office/officeart/2005/8/layout/hierarchy1"/>
    <dgm:cxn modelId="{93F84FCB-B592-4EB0-B41D-1C4EBAA7F231}" type="presOf" srcId="{A6AEBD49-15A8-43A9-B41F-95EA10577E86}" destId="{0AFD272A-8C79-4970-BE5A-B38336B54BE7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160AB487-39D8-40F5-86CB-677FFACA35D8}" type="presOf" srcId="{5347662C-2FE0-466B-95A1-8CC41EC641D0}" destId="{AE53B286-0B39-43FB-9245-4F95B1C476D8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17C9CBD8-B016-40DC-BEBE-3A6AF4E4BF72}" type="presOf" srcId="{71868E1A-76FA-4436-9822-84E1F49DF965}" destId="{AC695177-A40D-4AAC-B81D-8FD82EB1EA7D}" srcOrd="0" destOrd="0" presId="urn:microsoft.com/office/officeart/2005/8/layout/hierarchy1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B79A4054-130F-4F2E-A979-E23167426A0B}" type="presOf" srcId="{2DCC9045-9606-4718-B955-3F654A3024B1}" destId="{66E38775-5843-40CC-8FCB-849CA4365516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D455A1CC-FDC2-492A-A83E-FE8CAF4CDC8F}" type="presOf" srcId="{319115BE-AFD5-49DE-B35D-ABECB2FCA8BD}" destId="{21B9C616-5357-436C-9E9D-D9A1DF45AFD3}" srcOrd="0" destOrd="0" presId="urn:microsoft.com/office/officeart/2005/8/layout/hierarchy1"/>
    <dgm:cxn modelId="{25E20B1E-0DF8-4127-B9DE-C65CA76FF14A}" type="presOf" srcId="{15E01B17-9F90-44FF-8B87-238861E9D950}" destId="{8FA1F5B0-8291-4278-A3E8-FB3680DB2331}" srcOrd="0" destOrd="0" presId="urn:microsoft.com/office/officeart/2005/8/layout/hierarchy1"/>
    <dgm:cxn modelId="{E47FE904-5BC1-46C3-99F5-8AB84FE72F24}" type="presOf" srcId="{DE7F881C-2A7C-4163-8D4C-9E226140FF95}" destId="{CB3C1042-AEA4-4CAD-A176-0A9C4F9D6BC5}" srcOrd="0" destOrd="0" presId="urn:microsoft.com/office/officeart/2005/8/layout/hierarchy1"/>
    <dgm:cxn modelId="{E5A30982-78E2-4095-B0B6-E0561994E598}" type="presOf" srcId="{D0B44191-5736-4E5D-BD8F-05AE18598E01}" destId="{FAA620FE-DEA9-4EF7-AF42-4E2020BCD455}" srcOrd="0" destOrd="0" presId="urn:microsoft.com/office/officeart/2005/8/layout/hierarchy1"/>
    <dgm:cxn modelId="{E7261865-979E-4095-BC87-E2668EFDD14B}" type="presOf" srcId="{8590FF8D-CD98-4595-A24F-4DC8599B661D}" destId="{F6CE0B06-1C29-483B-AAAE-90B2111C43D0}" srcOrd="0" destOrd="0" presId="urn:microsoft.com/office/officeart/2005/8/layout/hierarchy1"/>
    <dgm:cxn modelId="{243C8606-2B00-480E-9C70-137869C75CF9}" type="presOf" srcId="{FBEA8BBF-B313-48B2-A181-6B4C3619D427}" destId="{E264116B-8176-4A12-9A81-34BD8350FB98}" srcOrd="0" destOrd="0" presId="urn:microsoft.com/office/officeart/2005/8/layout/hierarchy1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234F7D02-DE6F-4405-B219-DC92041215DC}" type="presOf" srcId="{DDFAF76C-23CE-45A2-B9B1-BBD9EC44D9D6}" destId="{ABF0C960-1275-424E-A7C7-AC7ED10F6FA0}" srcOrd="0" destOrd="0" presId="urn:microsoft.com/office/officeart/2005/8/layout/hierarchy1"/>
    <dgm:cxn modelId="{F7F52FC7-5D63-49F5-9107-CE696B3D8B9C}" type="presOf" srcId="{1527C3B8-066D-46E8-8EE4-3A3607D94F23}" destId="{C621DDD4-B721-4DE6-9770-0983A1E819D2}" srcOrd="0" destOrd="0" presId="urn:microsoft.com/office/officeart/2005/8/layout/hierarchy1"/>
    <dgm:cxn modelId="{2D639378-9E04-4A03-BAF1-77B3DC517A80}" type="presOf" srcId="{444A79C2-E8C6-48CF-BB04-6C746FA8B616}" destId="{3FB9BAB4-C2F4-4B75-A021-96DAE240BDAD}" srcOrd="0" destOrd="0" presId="urn:microsoft.com/office/officeart/2005/8/layout/hierarchy1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B6D11803-B2CC-4DDE-B91D-E69E7AE7A0DE}" type="presOf" srcId="{25561048-F568-431A-8115-3E815ED75DAC}" destId="{ECA83484-E794-4502-A38C-235411AE0A81}" srcOrd="0" destOrd="0" presId="urn:microsoft.com/office/officeart/2005/8/layout/hierarchy1"/>
    <dgm:cxn modelId="{264C49D5-CA91-434A-AFC0-C9B144B6DBC2}" type="presOf" srcId="{C2829FEA-0485-445E-BB8A-8578B5629020}" destId="{58EFC4F2-8EC3-4A98-AD74-51698EC11F71}" srcOrd="0" destOrd="0" presId="urn:microsoft.com/office/officeart/2005/8/layout/hierarchy1"/>
    <dgm:cxn modelId="{5DAB609E-DBFE-4C00-A819-046EE1E734F9}" type="presOf" srcId="{4993DA3E-148D-4DBF-AA1D-A3A177AFA397}" destId="{A50EE060-5D4C-4F27-B9D0-063F83BA36B3}" srcOrd="0" destOrd="0" presId="urn:microsoft.com/office/officeart/2005/8/layout/hierarchy1"/>
    <dgm:cxn modelId="{52F4283B-4872-4755-9E82-CC3D3286EE6C}" type="presOf" srcId="{0FD59DF4-69BC-4538-A137-43517BAEBD25}" destId="{51870F5A-16B6-4FA6-AE32-7D5E236B4519}" srcOrd="0" destOrd="0" presId="urn:microsoft.com/office/officeart/2005/8/layout/hierarchy1"/>
    <dgm:cxn modelId="{24DB4363-6592-489E-B4B2-312233E7B14C}" type="presOf" srcId="{1897B3D0-756E-4D55-9ADA-E490D6E4AAF9}" destId="{8C4DC7C5-2D82-4666-AAE7-92D22E44ABD5}" srcOrd="0" destOrd="0" presId="urn:microsoft.com/office/officeart/2005/8/layout/hierarchy1"/>
    <dgm:cxn modelId="{C75575AE-9789-4F02-AFE4-D52E7E76638E}" type="presOf" srcId="{8E021A2C-1E71-40FF-90E2-C178058DC8A4}" destId="{3CBF2950-716A-4A91-AE89-382A675D1D74}" srcOrd="0" destOrd="0" presId="urn:microsoft.com/office/officeart/2005/8/layout/hierarchy1"/>
    <dgm:cxn modelId="{6B77A868-0C3D-4E3D-B028-5A5B74295D3F}" type="presOf" srcId="{42352AA0-2DF9-43EE-8F38-C99B152A0BA6}" destId="{F7FC9BCA-0589-490F-9D0F-0B3E41C48D5D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B440D540-06C7-417A-B8CF-A76F9008D65D}" type="presOf" srcId="{11F40B3A-7EE7-43DF-81EC-F78A187C84A5}" destId="{E85607E5-AF88-440A-8062-F36771F5687C}" srcOrd="0" destOrd="0" presId="urn:microsoft.com/office/officeart/2005/8/layout/hierarchy1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EC878F5E-B45D-4905-B2AE-6533AF971541}" type="presOf" srcId="{DFEECA1C-C052-481C-9856-E0FB9544713C}" destId="{E6A5290E-E4CC-4A27-91C6-CA3EEB5C7219}" srcOrd="0" destOrd="0" presId="urn:microsoft.com/office/officeart/2005/8/layout/hierarchy1"/>
    <dgm:cxn modelId="{02705C1E-4ACE-409C-A18F-588F71A33A5E}" type="presOf" srcId="{9716583B-3175-4CEB-8272-07FC621F7E43}" destId="{D9A48113-CC81-4EBD-BA00-4A833C42370A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4B01930E-3880-488B-8F28-A9154DFDFAF2}" type="presOf" srcId="{07EF27F9-048F-4C1F-B014-1ADD3561F424}" destId="{86C86035-EF63-4BC2-826E-106DDDEB44E2}" srcOrd="0" destOrd="0" presId="urn:microsoft.com/office/officeart/2005/8/layout/hierarchy1"/>
    <dgm:cxn modelId="{F25DB53E-B38F-4915-B1E7-FC99675FD4D5}" type="presOf" srcId="{A7517510-EAAA-405A-9697-6DA82620C544}" destId="{71206276-5B27-4AE4-80A1-866AA43A1D24}" srcOrd="0" destOrd="0" presId="urn:microsoft.com/office/officeart/2005/8/layout/hierarchy1"/>
    <dgm:cxn modelId="{678D4E91-71B9-49F4-8A0D-951808044079}" type="presOf" srcId="{2AC57DC3-8806-4D5E-9935-49F241997043}" destId="{553D78B0-0B63-482C-ACA7-204C9E6939A3}" srcOrd="0" destOrd="0" presId="urn:microsoft.com/office/officeart/2005/8/layout/hierarchy1"/>
    <dgm:cxn modelId="{4113EE36-E3B4-49AB-B43F-38108FE274CD}" type="presOf" srcId="{CCC5DCBD-082A-4A08-8FE9-8A9CE66D4104}" destId="{C7E51667-A1EA-46BB-BC75-8CB777606859}" srcOrd="0" destOrd="0" presId="urn:microsoft.com/office/officeart/2005/8/layout/hierarchy1"/>
    <dgm:cxn modelId="{BF513886-2A90-4203-A759-428DBD498E7C}" type="presOf" srcId="{E4689802-77C3-4658-BB65-8BAE99006737}" destId="{3455D327-E61B-440B-B0A4-982AED8E9D16}" srcOrd="0" destOrd="0" presId="urn:microsoft.com/office/officeart/2005/8/layout/hierarchy1"/>
    <dgm:cxn modelId="{EDB56423-AA46-494B-A306-2172A833A18C}" type="presOf" srcId="{449A629E-F7A2-475C-9D1C-F98B5E1D4182}" destId="{6085A83A-14C0-4C8B-B56C-4724E73755AB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7CA0D490-8D0E-4583-9CC9-8373A9B271A8}" type="presOf" srcId="{E5DCC324-3232-44A5-8C65-B17F9A61AC0B}" destId="{40EEEF9F-04C4-469F-A312-39451687D6FC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2181CA1A-04D2-4470-99BA-FB7345A0B413}" type="presOf" srcId="{17AC379E-4896-4C1A-A10F-FAF4BF44856B}" destId="{ECBCDA7D-8205-452C-9B41-09B176F06B86}" srcOrd="0" destOrd="0" presId="urn:microsoft.com/office/officeart/2005/8/layout/hierarchy1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E95E9B28-8768-4849-8A8A-1E3DB51D254C}" type="presOf" srcId="{4FA0A972-195E-4EE4-B9B0-BA989EA918C2}" destId="{565454E8-EEAF-4B40-ADAD-9186F9F7FD69}" srcOrd="0" destOrd="0" presId="urn:microsoft.com/office/officeart/2005/8/layout/hierarchy1"/>
    <dgm:cxn modelId="{2A166ADA-CC1C-4C48-A945-39DE1D45C0BF}" type="presOf" srcId="{2329D4A7-1342-4D9D-974D-872D7946E1D3}" destId="{5807EDE6-0783-49E4-8D77-F269AB9C541D}" srcOrd="0" destOrd="0" presId="urn:microsoft.com/office/officeart/2005/8/layout/hierarchy1"/>
    <dgm:cxn modelId="{2BECAC75-7D54-49D2-810B-413389163EF0}" type="presOf" srcId="{D8D38033-CE43-4F88-B5DD-BD6E7661FC57}" destId="{B389E19F-C735-472D-AB3C-AC907D2F7CAB}" srcOrd="0" destOrd="0" presId="urn:microsoft.com/office/officeart/2005/8/layout/hierarchy1"/>
    <dgm:cxn modelId="{64704545-9E69-4F3F-9F10-58E1CF6E4ED0}" type="presOf" srcId="{DE8AEF5B-ADA7-4AC1-B0CE-1A578132A8FE}" destId="{37589D1A-F39F-4FDF-B106-7DD2DDF20335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E92AD9DE-7FCC-4E62-87D7-7B41B4D8460A}" type="presOf" srcId="{372255F2-3D68-4E1E-954B-669E6AE44ADC}" destId="{AB2FD30C-D8E2-4C1C-9F9B-432B916805E1}" srcOrd="0" destOrd="0" presId="urn:microsoft.com/office/officeart/2005/8/layout/hierarchy1"/>
    <dgm:cxn modelId="{85618263-9427-4439-9EB9-B7AB91352009}" type="presOf" srcId="{0E239F7D-F123-4431-BCBD-6982E2DE885B}" destId="{AB333ABC-D9B2-4CAE-91D6-25B625DD698C}" srcOrd="0" destOrd="0" presId="urn:microsoft.com/office/officeart/2005/8/layout/hierarchy1"/>
    <dgm:cxn modelId="{DC4D99BE-F7F0-4B40-B42E-0741BC27414E}" type="presOf" srcId="{DBB9DB3F-31A4-4C93-B050-5AA1DFB4C6CB}" destId="{F2FD3997-1855-4E98-87AE-0C45EBC3EFCB}" srcOrd="0" destOrd="0" presId="urn:microsoft.com/office/officeart/2005/8/layout/hierarchy1"/>
    <dgm:cxn modelId="{D6F1EC97-656B-4761-AE8F-BF0ACC1C4FEF}" type="presOf" srcId="{59F94A55-612A-4843-8CD4-4425D85A20DF}" destId="{98E5311C-936F-46BC-A300-3014D0A5EE6C}" srcOrd="0" destOrd="0" presId="urn:microsoft.com/office/officeart/2005/8/layout/hierarchy1"/>
    <dgm:cxn modelId="{8C99BB5E-0C81-49D7-9648-182F26191481}" type="presOf" srcId="{CF69DA7C-24F9-477D-B135-EFF4C0485797}" destId="{6ECD51FB-4ED2-40FB-BA6A-56E81B12CA7B}" srcOrd="0" destOrd="0" presId="urn:microsoft.com/office/officeart/2005/8/layout/hierarchy1"/>
    <dgm:cxn modelId="{39D4BAAB-E1D4-40BC-966B-F30225C4EB8C}" type="presOf" srcId="{4DE6AADA-B0F8-4F34-B04E-59DCE7249D9D}" destId="{CAF0EE53-BEA9-4EBC-BE3F-B17956DECE86}" srcOrd="0" destOrd="0" presId="urn:microsoft.com/office/officeart/2005/8/layout/hierarchy1"/>
    <dgm:cxn modelId="{4C1B045D-425B-4431-9BD4-2D157E8CE3C4}" type="presOf" srcId="{75ABA138-D344-407B-9CEF-9B1E41DD4440}" destId="{1223EDB0-A48D-466D-A94B-AAC643AAAE7F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D88BE759-B0A4-4AF1-B632-1B5DE6F49653}" type="presOf" srcId="{05872A04-4306-4569-8AAF-46D435FFA8A4}" destId="{65255F0E-402C-453B-BBEC-CF88870D95EE}" srcOrd="0" destOrd="0" presId="urn:microsoft.com/office/officeart/2005/8/layout/hierarchy1"/>
    <dgm:cxn modelId="{8E64FA3E-97D4-4BB5-96D9-E5AD1EA17E51}" type="presOf" srcId="{D3113F9A-3B48-4EB7-8282-374A7C9B0B4A}" destId="{91FB33F6-7180-49A7-BD90-291F7C89E261}" srcOrd="0" destOrd="0" presId="urn:microsoft.com/office/officeart/2005/8/layout/hierarchy1"/>
    <dgm:cxn modelId="{5F679E55-E828-4DB4-B9DD-5126F9913E21}" type="presOf" srcId="{877CE543-2FE5-4BE7-A174-68BC13275B39}" destId="{B58A1027-4FA0-4B45-933B-9F4CE4310353}" srcOrd="0" destOrd="0" presId="urn:microsoft.com/office/officeart/2005/8/layout/hierarchy1"/>
    <dgm:cxn modelId="{3515B51C-64CB-47FE-89C9-77044F6E3747}" type="presOf" srcId="{97DE9462-7869-4FE0-9B27-900F3087D2FB}" destId="{AFB4D483-A6AA-4ADD-B900-87B936887B01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A30A7BD0-AE9F-465D-8AD4-47583848387C}" type="presOf" srcId="{DB7AB7F2-FBFE-4BB5-B57E-55BCC468D0CB}" destId="{AEB08A09-C466-42CB-8A6B-2768456BF6FE}" srcOrd="0" destOrd="0" presId="urn:microsoft.com/office/officeart/2005/8/layout/hierarchy1"/>
    <dgm:cxn modelId="{8B82BB65-6009-4B31-BD71-80E87163A8DA}" type="presOf" srcId="{6F1FEF7F-EDA5-42B9-A0A6-2FE0ABFAE4C3}" destId="{CC3EE472-C0EC-4E1C-9189-096C105488CE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62522F08-21F0-4E0F-8D9C-B46AFEEE8B0E}" type="presOf" srcId="{4F64AA25-089B-4425-B86E-2D44125C8880}" destId="{DFE6BA78-69E1-43FE-ADBD-B118366D8262}" srcOrd="0" destOrd="0" presId="urn:microsoft.com/office/officeart/2005/8/layout/hierarchy1"/>
    <dgm:cxn modelId="{F3AC6B80-B9BE-4C7D-BBF1-60932B11B13D}" type="presOf" srcId="{19F16790-B4F8-4242-A846-BC3F6EF8A90D}" destId="{19662C89-5C58-4757-9240-1227834201B6}" srcOrd="0" destOrd="0" presId="urn:microsoft.com/office/officeart/2005/8/layout/hierarchy1"/>
    <dgm:cxn modelId="{3DDBDDDF-55A8-447F-BD55-989A524847B7}" type="presOf" srcId="{4418D48E-3361-41A4-92C5-C6204EC4EAE0}" destId="{3FDF1374-E5D4-453E-BAA8-02F3ABB9B1D3}" srcOrd="0" destOrd="0" presId="urn:microsoft.com/office/officeart/2005/8/layout/hierarchy1"/>
    <dgm:cxn modelId="{1BA93AFA-F718-48FB-840B-3FB101CF4EA3}" type="presOf" srcId="{AB6BD15C-A41A-4D38-B6C8-AAAF48AA5E56}" destId="{931E52DA-6B06-4A02-B741-BAB51237DD5E}" srcOrd="0" destOrd="0" presId="urn:microsoft.com/office/officeart/2005/8/layout/hierarchy1"/>
    <dgm:cxn modelId="{A20F7B33-AD40-4C0B-9E13-3222D792EAEE}" type="presOf" srcId="{8363F4E7-E767-45D6-9C79-FC00356069FF}" destId="{A5FC0229-D065-4E18-B5EE-A549ECFB6060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9936B26D-6408-4A32-BB27-B99396A44CD8}" type="presOf" srcId="{C77D44C5-55D0-44FD-B7CB-DF51B2C075E9}" destId="{E6D370B9-D2C9-41E0-9E81-D8C79AA0702F}" srcOrd="0" destOrd="0" presId="urn:microsoft.com/office/officeart/2005/8/layout/hierarchy1"/>
    <dgm:cxn modelId="{89E46186-7AD4-4B98-A22A-361E6F140203}" type="presOf" srcId="{02ADB93C-65C4-4D5C-AC74-38B2DB415F0D}" destId="{66574A8E-1436-448B-B338-F90C100C0820}" srcOrd="0" destOrd="0" presId="urn:microsoft.com/office/officeart/2005/8/layout/hierarchy1"/>
    <dgm:cxn modelId="{3DB18DA2-96BF-4F41-B604-5D6E57F7B325}" type="presOf" srcId="{77387794-1D0D-48A8-A66B-3E0C198AA736}" destId="{E242F967-C969-4A96-AA91-8C876B61E0AF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42CA9F06-183D-4D0F-8858-1B4DCBD07877}" type="presOf" srcId="{4DD5C811-2E20-4137-B972-CB6B0306D39C}" destId="{0E413D84-C471-4E95-A9C9-77156C2350A0}" srcOrd="0" destOrd="0" presId="urn:microsoft.com/office/officeart/2005/8/layout/hierarchy1"/>
    <dgm:cxn modelId="{4A4D7366-A412-4CDB-9116-5A6A2654DABB}" type="presOf" srcId="{77F69A93-A613-429A-BBC3-1EB599477738}" destId="{127E8444-2CCF-4BAB-B2C7-B1FFCA6A6985}" srcOrd="0" destOrd="0" presId="urn:microsoft.com/office/officeart/2005/8/layout/hierarchy1"/>
    <dgm:cxn modelId="{DBDBFAC3-AB8E-4F37-AE44-894A26C2CBAE}" type="presOf" srcId="{49F961FD-6D72-481E-8D56-865A62E1912C}" destId="{6399D061-1EA9-45DA-8FEC-FF634232EB5B}" srcOrd="0" destOrd="0" presId="urn:microsoft.com/office/officeart/2005/8/layout/hierarchy1"/>
    <dgm:cxn modelId="{DE8FC4FA-FB26-4A55-A3C5-55FD07DFE836}" type="presOf" srcId="{C5A45466-2A0E-4A9C-ACFB-758F65A6569F}" destId="{F7271150-2C80-4985-9D3A-794D3087C57B}" srcOrd="0" destOrd="0" presId="urn:microsoft.com/office/officeart/2005/8/layout/hierarchy1"/>
    <dgm:cxn modelId="{B5247A73-AB85-4DB6-BE67-54180A3E9CB8}" type="presOf" srcId="{8AC41AAE-E20F-40FB-AF78-91D9630C5542}" destId="{B9B4AF7C-365A-4D03-9CC8-00CD117F9258}" srcOrd="0" destOrd="0" presId="urn:microsoft.com/office/officeart/2005/8/layout/hierarchy1"/>
    <dgm:cxn modelId="{C39DE96D-1B46-45FD-8DA1-DDFB4E34F8E2}" type="presOf" srcId="{B5F0727D-C272-4C7E-82C8-02CADF716B97}" destId="{4508F192-8563-4791-BAF4-B87D661251EF}" srcOrd="0" destOrd="0" presId="urn:microsoft.com/office/officeart/2005/8/layout/hierarchy1"/>
    <dgm:cxn modelId="{961525FA-ABE2-44AC-AECA-64D2CC64CEB3}" type="presOf" srcId="{D92FD7FE-4884-4275-840A-42A3C02D43A0}" destId="{539EBDE7-A7D6-4A61-AC00-04125D0E6B99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41F6B26D-3076-422A-A8EC-D8EEA58952EE}" type="presOf" srcId="{3FBF2E64-92FF-43D5-B296-CDB8358C6FDF}" destId="{B41C10CD-F363-4507-B309-89B9BB991266}" srcOrd="0" destOrd="0" presId="urn:microsoft.com/office/officeart/2005/8/layout/hierarchy1"/>
    <dgm:cxn modelId="{95C8EC77-6B6D-4341-9EE8-EFC5B04A029D}" type="presOf" srcId="{A01BB9EE-F345-4AD4-AC06-E144A35EFAC3}" destId="{A7BCC58A-FF1E-4F5F-9589-BCE1B7811888}" srcOrd="0" destOrd="0" presId="urn:microsoft.com/office/officeart/2005/8/layout/hierarchy1"/>
    <dgm:cxn modelId="{26844987-029A-4120-8AD5-D20AF88F2969}" type="presOf" srcId="{CCBAF5E2-F852-415A-9617-E4D90A15EDBC}" destId="{4E74B7E6-1C15-4F46-8036-AB3AB1A48D96}" srcOrd="0" destOrd="0" presId="urn:microsoft.com/office/officeart/2005/8/layout/hierarchy1"/>
    <dgm:cxn modelId="{48916DA7-ACC5-4EF2-929C-B9D5B811789B}" type="presOf" srcId="{DD27FD17-0C0F-433D-8B04-C007038212E4}" destId="{D6F31B09-0232-4771-B1BD-F867AB05D581}" srcOrd="0" destOrd="0" presId="urn:microsoft.com/office/officeart/2005/8/layout/hierarchy1"/>
    <dgm:cxn modelId="{EFDFEFAD-8D01-4D73-8B09-66D60A582FD8}" type="presOf" srcId="{3F69C6EC-9EC3-48DF-99ED-8495C4C3C589}" destId="{591DE2F4-547D-4224-AA0E-4442D6FD1690}" srcOrd="0" destOrd="0" presId="urn:microsoft.com/office/officeart/2005/8/layout/hierarchy1"/>
    <dgm:cxn modelId="{3AC60A75-BD30-4F9E-9927-1E9FF7833BE0}" type="presOf" srcId="{CC563FD7-262A-46F3-8295-60C1C45F7D52}" destId="{1F7E31AD-067E-4D0D-ACF5-42369E4E8E95}" srcOrd="0" destOrd="0" presId="urn:microsoft.com/office/officeart/2005/8/layout/hierarchy1"/>
    <dgm:cxn modelId="{48BEF338-A3ED-4141-A455-FECECB241B28}" type="presOf" srcId="{E4FE449A-D6B1-4AEC-A2CB-9D60145B47DD}" destId="{F5E45EB9-1FD7-4F10-A8F0-804E194714E8}" srcOrd="0" destOrd="0" presId="urn:microsoft.com/office/officeart/2005/8/layout/hierarchy1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28049922-AF1A-4E15-A927-3A7763D8B214}" type="presOf" srcId="{35FF142A-555D-453C-9E8D-302775527EC5}" destId="{3DB2A827-16BB-4011-9D10-FA287F7155C7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A0727123-21F2-47D6-8131-DB05AADB6A6C}" type="presOf" srcId="{74C2F261-5C00-4FFC-B013-028C4726D76D}" destId="{86A10BE6-2EB9-452B-AF75-8004B411EBB2}" srcOrd="0" destOrd="0" presId="urn:microsoft.com/office/officeart/2005/8/layout/hierarchy1"/>
    <dgm:cxn modelId="{9212726E-1913-4F35-AB5A-18CB3F4DAE36}" type="presOf" srcId="{AB9F2ECF-03EC-4426-856C-2D8AC1CEAF23}" destId="{1B6A8557-3503-434D-A46F-5EF95A2FC615}" srcOrd="0" destOrd="0" presId="urn:microsoft.com/office/officeart/2005/8/layout/hierarchy1"/>
    <dgm:cxn modelId="{308FA8A9-DD7F-4A2F-A523-2F9B1718C54E}" type="presOf" srcId="{E984BFF6-641D-4A00-9DA2-6B3FFD0308BF}" destId="{EE767D99-3DA3-41AF-9D21-8622EE904DE5}" srcOrd="0" destOrd="0" presId="urn:microsoft.com/office/officeart/2005/8/layout/hierarchy1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C17E8C7D-654B-4F72-BB8B-7142C0508B32}" type="presOf" srcId="{EEAAB8A5-9DA6-4D28-8876-291843C84D3C}" destId="{68FED8DB-CD18-4048-B1EC-74AA424AF08C}" srcOrd="0" destOrd="0" presId="urn:microsoft.com/office/officeart/2005/8/layout/hierarchy1"/>
    <dgm:cxn modelId="{E4303CF8-45A8-4B70-A780-800CD468C754}" type="presOf" srcId="{578F77A2-C192-424F-A56F-456E7950261F}" destId="{32824F3E-C298-4DA4-AD8C-9AF96A372344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5C0A2676-138A-4EDC-9EC0-FB400CC96B1A}" type="presOf" srcId="{028A353D-9548-4427-8A3D-DE4F417E13D6}" destId="{EC092F8A-B94A-4895-AEBF-88CF80E42229}" srcOrd="0" destOrd="0" presId="urn:microsoft.com/office/officeart/2005/8/layout/hierarchy1"/>
    <dgm:cxn modelId="{D962BB3A-4354-4D4D-97D6-3132681A3AF4}" type="presOf" srcId="{E1D14DAA-1D8D-494D-9E33-964455DAAC42}" destId="{CAC40E04-6BA2-41A2-87C8-2B697FF14F48}" srcOrd="0" destOrd="0" presId="urn:microsoft.com/office/officeart/2005/8/layout/hierarchy1"/>
    <dgm:cxn modelId="{4DC082F7-B081-4ABE-A8CA-8FCA4590CA86}" type="presOf" srcId="{E6BD7316-FC6A-40E1-B899-7F0057FFD844}" destId="{95B7E015-D276-4238-9479-7B9C5EDEB3B2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195768EF-8009-4F4C-A0CB-DE14654F6656}" type="presOf" srcId="{EC5973D2-4EC3-453E-877F-D65087B850B8}" destId="{1985A8BF-691E-44CE-858D-E80353B58863}" srcOrd="0" destOrd="0" presId="urn:microsoft.com/office/officeart/2005/8/layout/hierarchy1"/>
    <dgm:cxn modelId="{894BA3E8-E2DE-4430-9CA6-43682641E76C}" type="presOf" srcId="{85EBC98A-E47A-447A-BD81-8D2259CA459A}" destId="{37C8BA42-4031-4392-B315-B54F556933FF}" srcOrd="0" destOrd="0" presId="urn:microsoft.com/office/officeart/2005/8/layout/hierarchy1"/>
    <dgm:cxn modelId="{0FE3CA81-B54F-45F3-8AC3-6F70859051A1}" type="presOf" srcId="{AEB4D464-6D1F-4244-9BC1-CBC592724317}" destId="{421AE77D-1C05-4ECF-8143-320A9DB7C061}" srcOrd="0" destOrd="0" presId="urn:microsoft.com/office/officeart/2005/8/layout/hierarchy1"/>
    <dgm:cxn modelId="{A4EEF096-A3FD-4317-A1AA-3FCC7E0563DF}" type="presOf" srcId="{71E72339-A366-4313-BB33-FBC151BD4A90}" destId="{CD8135A8-4314-4A21-8692-936F9CB627F7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C346FDD0-E012-4DB1-B8F1-CB9224855A84}" type="presOf" srcId="{2F3F3B8D-2CA7-4F97-8452-1EFB7254DE65}" destId="{50108550-421E-4858-B27D-A6901B38AF04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F4FA0EE2-3AA9-4592-BA77-9AB61BF31A7F}" type="presOf" srcId="{463731AA-EEE9-4D61-9454-3D448789CCC7}" destId="{08828C7C-62B9-4004-A02B-E07E7C6B9849}" srcOrd="0" destOrd="0" presId="urn:microsoft.com/office/officeart/2005/8/layout/hierarchy1"/>
    <dgm:cxn modelId="{1A47FCE4-FA0A-4A1B-A264-5DB119AFCB60}" type="presOf" srcId="{C43C9BEE-22CA-4828-90A8-AA8C23CE9D50}" destId="{052B6456-0153-41A1-89B8-5E7F0299983D}" srcOrd="0" destOrd="0" presId="urn:microsoft.com/office/officeart/2005/8/layout/hierarchy1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EF2A3DFB-7229-47AB-B283-44C566AFBF29}" type="presOf" srcId="{6D21736B-87EA-4B98-B0A7-90F240581ABB}" destId="{79406362-0B79-4667-9B8D-C12BF7B6E8F5}" srcOrd="0" destOrd="0" presId="urn:microsoft.com/office/officeart/2005/8/layout/hierarchy1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103ED768-185A-48C5-BB6C-F7ACB3CD2685}" type="presOf" srcId="{E221A7CF-CD45-4C80-8DDD-D3FF8A2EFFD3}" destId="{E8B83004-3DFC-4FB2-A030-1DAFA46E7481}" srcOrd="0" destOrd="0" presId="urn:microsoft.com/office/officeart/2005/8/layout/hierarchy1"/>
    <dgm:cxn modelId="{24C14E87-CE9E-4FE6-8ED6-A4C8247B2C01}" type="presOf" srcId="{DE509BD6-C12A-4170-96EA-733F900E2220}" destId="{75B53C9A-2482-4D08-8233-0E1AACF858B4}" srcOrd="0" destOrd="0" presId="urn:microsoft.com/office/officeart/2005/8/layout/hierarchy1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CEC0F62A-6981-4053-9B2F-B82EFEAAE0D3}" type="presOf" srcId="{C779B79B-90CE-452F-A965-9762D4A3C92F}" destId="{DEB9C1F7-F784-4926-BD8B-EB21A4505DC3}" srcOrd="0" destOrd="0" presId="urn:microsoft.com/office/officeart/2005/8/layout/hierarchy1"/>
    <dgm:cxn modelId="{08787F35-90FC-4C2D-8ABA-0932D97CCA94}" type="presOf" srcId="{7D5CE85E-E103-45E5-955A-43D3F04CED23}" destId="{26144FD5-201D-4A54-90CE-D1A5CAB8833F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D576E711-B603-4EEC-9A46-FF4C328618E9}" type="presOf" srcId="{F9B21A3A-4083-4D43-9719-BFA1068D5BBE}" destId="{FE8835DC-162F-456C-A283-91CF419FB15A}" srcOrd="0" destOrd="0" presId="urn:microsoft.com/office/officeart/2005/8/layout/hierarchy1"/>
    <dgm:cxn modelId="{FC372EEE-B861-496D-9DBE-CD6CFD8F0072}" type="presOf" srcId="{34FF8979-85EB-45DA-A7B0-AA6C498CD504}" destId="{83E48694-80BF-4337-8854-182D33ED0029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78579B01-EEE7-4E0C-B504-43A5BC55023B}" type="presOf" srcId="{00471BAC-C100-433C-9246-719D5EC25E54}" destId="{16014DD8-131C-4C29-9696-180336142069}" srcOrd="0" destOrd="0" presId="urn:microsoft.com/office/officeart/2005/8/layout/hierarchy1"/>
    <dgm:cxn modelId="{58B1C1F0-2A93-4C63-AF66-ABC83BFA5777}" type="presOf" srcId="{BAE2D8EF-B6CF-4D90-9FE0-587E1690305D}" destId="{301082D0-E59D-4590-930F-917B7C869028}" srcOrd="0" destOrd="0" presId="urn:microsoft.com/office/officeart/2005/8/layout/hierarchy1"/>
    <dgm:cxn modelId="{06828A67-88A0-40AF-BDB6-47A23BF34E73}" type="presOf" srcId="{256D0803-0D5F-42B2-8CFA-7230065C94DD}" destId="{2082AEDE-FECB-4652-AF12-344750D1C12E}" srcOrd="0" destOrd="0" presId="urn:microsoft.com/office/officeart/2005/8/layout/hierarchy1"/>
    <dgm:cxn modelId="{6DC6FB78-4017-409E-99E9-E16C4E6F497C}" type="presOf" srcId="{D5C8ED03-B955-46FA-BAC7-FEFB635641D7}" destId="{D93B6D8A-BF31-4FE9-BB38-3EB77C56F52B}" srcOrd="0" destOrd="0" presId="urn:microsoft.com/office/officeart/2005/8/layout/hierarchy1"/>
    <dgm:cxn modelId="{5DCD8629-B354-494B-84CD-6AE541D17931}" type="presOf" srcId="{5FBB442F-C52C-4F31-98C5-3082993C08A1}" destId="{529821EE-9B93-41C2-A666-5603FBEF9C44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2C352A47-ADC6-4BFE-8EA6-B22A3E383191}" type="presOf" srcId="{7A820494-73D4-4A2E-ABC0-0C462130852B}" destId="{15CAA363-CF4C-4B21-A45A-A4E2BD3E483D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B0A7CDC4-511A-4FBD-A9B6-A2BF07512216}" type="presParOf" srcId="{86C86035-EF63-4BC2-826E-106DDDEB44E2}" destId="{EA083348-C9EC-4253-9F61-9F568F6E1FA9}" srcOrd="0" destOrd="0" presId="urn:microsoft.com/office/officeart/2005/8/layout/hierarchy1"/>
    <dgm:cxn modelId="{DB7F93C8-C8E7-4761-AE2C-B832512F4E2D}" type="presParOf" srcId="{EA083348-C9EC-4253-9F61-9F568F6E1FA9}" destId="{7E1A1869-0271-4B25-AB39-A9D8BD6EB82F}" srcOrd="0" destOrd="0" presId="urn:microsoft.com/office/officeart/2005/8/layout/hierarchy1"/>
    <dgm:cxn modelId="{81D64819-5E1C-43E7-87FC-4F31B53FD870}" type="presParOf" srcId="{7E1A1869-0271-4B25-AB39-A9D8BD6EB82F}" destId="{7BB27290-9C58-4F7C-A9CD-C11F2AFB9A19}" srcOrd="0" destOrd="0" presId="urn:microsoft.com/office/officeart/2005/8/layout/hierarchy1"/>
    <dgm:cxn modelId="{5EAF204B-3FB8-467B-9609-40D50169F87F}" type="presParOf" srcId="{7E1A1869-0271-4B25-AB39-A9D8BD6EB82F}" destId="{16014DD8-131C-4C29-9696-180336142069}" srcOrd="1" destOrd="0" presId="urn:microsoft.com/office/officeart/2005/8/layout/hierarchy1"/>
    <dgm:cxn modelId="{438C02B0-73F0-4B74-A606-DB3BA81B0B4F}" type="presParOf" srcId="{EA083348-C9EC-4253-9F61-9F568F6E1FA9}" destId="{6BC53C06-F323-43AA-A4DE-B5525ECE8C85}" srcOrd="1" destOrd="0" presId="urn:microsoft.com/office/officeart/2005/8/layout/hierarchy1"/>
    <dgm:cxn modelId="{156FDE98-920A-4F04-9EAE-8FADFA7532D5}" type="presParOf" srcId="{6BC53C06-F323-43AA-A4DE-B5525ECE8C85}" destId="{86A10BE6-2EB9-452B-AF75-8004B411EBB2}" srcOrd="0" destOrd="0" presId="urn:microsoft.com/office/officeart/2005/8/layout/hierarchy1"/>
    <dgm:cxn modelId="{F42C0B94-030E-488A-8861-C9D4518AC8C8}" type="presParOf" srcId="{6BC53C06-F323-43AA-A4DE-B5525ECE8C85}" destId="{25749F48-6DDC-4C28-B921-93E4D4B23235}" srcOrd="1" destOrd="0" presId="urn:microsoft.com/office/officeart/2005/8/layout/hierarchy1"/>
    <dgm:cxn modelId="{57CAC1C5-3D56-4AB9-AC4B-916511E000A9}" type="presParOf" srcId="{25749F48-6DDC-4C28-B921-93E4D4B23235}" destId="{7F86C89D-175A-4B5E-8BD8-39A21AAB8B48}" srcOrd="0" destOrd="0" presId="urn:microsoft.com/office/officeart/2005/8/layout/hierarchy1"/>
    <dgm:cxn modelId="{21F9589F-01C7-4F6A-B6E1-78C38E55365E}" type="presParOf" srcId="{7F86C89D-175A-4B5E-8BD8-39A21AAB8B48}" destId="{F3644B0C-2F05-42A0-830C-EB1C039A63B6}" srcOrd="0" destOrd="0" presId="urn:microsoft.com/office/officeart/2005/8/layout/hierarchy1"/>
    <dgm:cxn modelId="{88DCA007-79A7-4B3B-941D-6D9761D8DA8A}" type="presParOf" srcId="{7F86C89D-175A-4B5E-8BD8-39A21AAB8B48}" destId="{95B7E015-D276-4238-9479-7B9C5EDEB3B2}" srcOrd="1" destOrd="0" presId="urn:microsoft.com/office/officeart/2005/8/layout/hierarchy1"/>
    <dgm:cxn modelId="{A596A697-9A57-4DF9-93D6-135208BEEA71}" type="presParOf" srcId="{25749F48-6DDC-4C28-B921-93E4D4B23235}" destId="{FA064633-9E34-46E5-BA14-C53857521AA0}" srcOrd="1" destOrd="0" presId="urn:microsoft.com/office/officeart/2005/8/layout/hierarchy1"/>
    <dgm:cxn modelId="{DE82054A-0360-4354-8534-E46D3FE23527}" type="presParOf" srcId="{6BC53C06-F323-43AA-A4DE-B5525ECE8C85}" destId="{15CAA363-CF4C-4B21-A45A-A4E2BD3E483D}" srcOrd="2" destOrd="0" presId="urn:microsoft.com/office/officeart/2005/8/layout/hierarchy1"/>
    <dgm:cxn modelId="{26799358-5DB1-4466-8282-3A78A3DC0254}" type="presParOf" srcId="{6BC53C06-F323-43AA-A4DE-B5525ECE8C85}" destId="{78E31FF9-5231-4981-AF3A-70F3BAB8D8CD}" srcOrd="3" destOrd="0" presId="urn:microsoft.com/office/officeart/2005/8/layout/hierarchy1"/>
    <dgm:cxn modelId="{DD9453CB-7733-49BD-9FA6-723933D85021}" type="presParOf" srcId="{78E31FF9-5231-4981-AF3A-70F3BAB8D8CD}" destId="{22AEF0EE-6368-4AE1-A66F-24E9416C3E5A}" srcOrd="0" destOrd="0" presId="urn:microsoft.com/office/officeart/2005/8/layout/hierarchy1"/>
    <dgm:cxn modelId="{0138602F-1733-4466-9448-33BD8AD38FFC}" type="presParOf" srcId="{22AEF0EE-6368-4AE1-A66F-24E9416C3E5A}" destId="{13CD4806-DD16-4D2B-9093-86BA1D84FE8E}" srcOrd="0" destOrd="0" presId="urn:microsoft.com/office/officeart/2005/8/layout/hierarchy1"/>
    <dgm:cxn modelId="{B8E29C2D-EC1E-4F19-B35A-C8F1F95940CE}" type="presParOf" srcId="{22AEF0EE-6368-4AE1-A66F-24E9416C3E5A}" destId="{529821EE-9B93-41C2-A666-5603FBEF9C44}" srcOrd="1" destOrd="0" presId="urn:microsoft.com/office/officeart/2005/8/layout/hierarchy1"/>
    <dgm:cxn modelId="{392C2856-90B2-49A6-8391-7F15EFDDB40C}" type="presParOf" srcId="{78E31FF9-5231-4981-AF3A-70F3BAB8D8CD}" destId="{453AAEBA-BAF2-4582-953C-1DAE397BDE6C}" srcOrd="1" destOrd="0" presId="urn:microsoft.com/office/officeart/2005/8/layout/hierarchy1"/>
    <dgm:cxn modelId="{6A532008-358F-4774-BD50-2336057A0A55}" type="presParOf" srcId="{453AAEBA-BAF2-4582-953C-1DAE397BDE6C}" destId="{AE53B286-0B39-43FB-9245-4F95B1C476D8}" srcOrd="0" destOrd="0" presId="urn:microsoft.com/office/officeart/2005/8/layout/hierarchy1"/>
    <dgm:cxn modelId="{F4ECE61F-393E-44DC-8CF6-89BE0AA903DE}" type="presParOf" srcId="{453AAEBA-BAF2-4582-953C-1DAE397BDE6C}" destId="{508B2737-5817-4347-8B88-5E649F657FB8}" srcOrd="1" destOrd="0" presId="urn:microsoft.com/office/officeart/2005/8/layout/hierarchy1"/>
    <dgm:cxn modelId="{A630AE85-DFA6-49F9-8391-E16DF5DF59AE}" type="presParOf" srcId="{508B2737-5817-4347-8B88-5E649F657FB8}" destId="{820A1855-BF21-4772-A112-453FBF76AB44}" srcOrd="0" destOrd="0" presId="urn:microsoft.com/office/officeart/2005/8/layout/hierarchy1"/>
    <dgm:cxn modelId="{1E2F7964-F0A5-4583-910E-A942566B57D5}" type="presParOf" srcId="{820A1855-BF21-4772-A112-453FBF76AB44}" destId="{76D90195-5743-4D48-8948-C4B579495176}" srcOrd="0" destOrd="0" presId="urn:microsoft.com/office/officeart/2005/8/layout/hierarchy1"/>
    <dgm:cxn modelId="{262AA3C6-D408-4E49-8C94-1F1596C6CE29}" type="presParOf" srcId="{820A1855-BF21-4772-A112-453FBF76AB44}" destId="{19662C89-5C58-4757-9240-1227834201B6}" srcOrd="1" destOrd="0" presId="urn:microsoft.com/office/officeart/2005/8/layout/hierarchy1"/>
    <dgm:cxn modelId="{AAAB8639-8532-432A-A8B7-FB1B346A8D20}" type="presParOf" srcId="{508B2737-5817-4347-8B88-5E649F657FB8}" destId="{AD3E9812-70A8-4FE1-94EA-8E1779F97DB8}" srcOrd="1" destOrd="0" presId="urn:microsoft.com/office/officeart/2005/8/layout/hierarchy1"/>
    <dgm:cxn modelId="{030C2F9D-884D-45F7-BD85-C574A84392B1}" type="presParOf" srcId="{AD3E9812-70A8-4FE1-94EA-8E1779F97DB8}" destId="{CAF0EE53-BEA9-4EBC-BE3F-B17956DECE86}" srcOrd="0" destOrd="0" presId="urn:microsoft.com/office/officeart/2005/8/layout/hierarchy1"/>
    <dgm:cxn modelId="{CD51B3AA-8498-4DBD-9B23-00DCECDF6256}" type="presParOf" srcId="{AD3E9812-70A8-4FE1-94EA-8E1779F97DB8}" destId="{8E3B5175-4795-4A44-BF9C-515D556F3872}" srcOrd="1" destOrd="0" presId="urn:microsoft.com/office/officeart/2005/8/layout/hierarchy1"/>
    <dgm:cxn modelId="{DF0261B4-C0AC-409C-9BB9-209ACFD25C11}" type="presParOf" srcId="{8E3B5175-4795-4A44-BF9C-515D556F3872}" destId="{BF9579AA-CB0B-4EBD-86E1-91D3E5306B30}" srcOrd="0" destOrd="0" presId="urn:microsoft.com/office/officeart/2005/8/layout/hierarchy1"/>
    <dgm:cxn modelId="{A2002762-1DE5-4107-B1A7-E74848A833E8}" type="presParOf" srcId="{BF9579AA-CB0B-4EBD-86E1-91D3E5306B30}" destId="{5DC9B1CB-4480-42A7-ABC0-B0E90F626B49}" srcOrd="0" destOrd="0" presId="urn:microsoft.com/office/officeart/2005/8/layout/hierarchy1"/>
    <dgm:cxn modelId="{C12C563F-29E3-44C9-B0B9-CBA28039D73F}" type="presParOf" srcId="{BF9579AA-CB0B-4EBD-86E1-91D3E5306B30}" destId="{71206276-5B27-4AE4-80A1-866AA43A1D24}" srcOrd="1" destOrd="0" presId="urn:microsoft.com/office/officeart/2005/8/layout/hierarchy1"/>
    <dgm:cxn modelId="{9F80EA60-F56D-4604-9D2A-4DBAAD3A386D}" type="presParOf" srcId="{8E3B5175-4795-4A44-BF9C-515D556F3872}" destId="{519520F8-0558-412D-AD43-7F95F73BC27A}" srcOrd="1" destOrd="0" presId="urn:microsoft.com/office/officeart/2005/8/layout/hierarchy1"/>
    <dgm:cxn modelId="{779D1B53-1EC7-4E51-AB99-8BF1D3D03979}" type="presParOf" srcId="{519520F8-0558-412D-AD43-7F95F73BC27A}" destId="{539EBDE7-A7D6-4A61-AC00-04125D0E6B99}" srcOrd="0" destOrd="0" presId="urn:microsoft.com/office/officeart/2005/8/layout/hierarchy1"/>
    <dgm:cxn modelId="{994BD63F-507A-452C-8321-6ADE8EB901F5}" type="presParOf" srcId="{519520F8-0558-412D-AD43-7F95F73BC27A}" destId="{9DC2625D-9135-43A4-9157-D85B4525841B}" srcOrd="1" destOrd="0" presId="urn:microsoft.com/office/officeart/2005/8/layout/hierarchy1"/>
    <dgm:cxn modelId="{F4BDE7B3-8B7A-452D-B845-2EAB435F186F}" type="presParOf" srcId="{9DC2625D-9135-43A4-9157-D85B4525841B}" destId="{00FB6467-08C8-4A6E-82AB-5946FDBFA829}" srcOrd="0" destOrd="0" presId="urn:microsoft.com/office/officeart/2005/8/layout/hierarchy1"/>
    <dgm:cxn modelId="{EA16ADF5-E96F-4259-9251-49146F3C9842}" type="presParOf" srcId="{00FB6467-08C8-4A6E-82AB-5946FDBFA829}" destId="{1CD184E6-AC57-4BDA-BC62-62514479A05F}" srcOrd="0" destOrd="0" presId="urn:microsoft.com/office/officeart/2005/8/layout/hierarchy1"/>
    <dgm:cxn modelId="{D084D987-775F-42AC-8CC5-0250F4B9BA68}" type="presParOf" srcId="{00FB6467-08C8-4A6E-82AB-5946FDBFA829}" destId="{565454E8-EEAF-4B40-ADAD-9186F9F7FD69}" srcOrd="1" destOrd="0" presId="urn:microsoft.com/office/officeart/2005/8/layout/hierarchy1"/>
    <dgm:cxn modelId="{CB220F59-0A23-433D-918B-AEEECB696D48}" type="presParOf" srcId="{9DC2625D-9135-43A4-9157-D85B4525841B}" destId="{4600714D-F8A3-4E97-ACE4-79D70260C973}" srcOrd="1" destOrd="0" presId="urn:microsoft.com/office/officeart/2005/8/layout/hierarchy1"/>
    <dgm:cxn modelId="{BB83404D-A3E4-4702-AFA8-9D65A3D7C60F}" type="presParOf" srcId="{AD3E9812-70A8-4FE1-94EA-8E1779F97DB8}" destId="{CAC40E04-6BA2-41A2-87C8-2B697FF14F48}" srcOrd="2" destOrd="0" presId="urn:microsoft.com/office/officeart/2005/8/layout/hierarchy1"/>
    <dgm:cxn modelId="{7D49460C-7C68-48F2-BA73-683C818DA3B7}" type="presParOf" srcId="{AD3E9812-70A8-4FE1-94EA-8E1779F97DB8}" destId="{07B58919-AB9F-4470-B153-6487ED740632}" srcOrd="3" destOrd="0" presId="urn:microsoft.com/office/officeart/2005/8/layout/hierarchy1"/>
    <dgm:cxn modelId="{E16EC963-4EBC-408A-9517-C65B9CD9B02F}" type="presParOf" srcId="{07B58919-AB9F-4470-B153-6487ED740632}" destId="{A188093B-A4C1-4D6A-9EAB-516960C33739}" srcOrd="0" destOrd="0" presId="urn:microsoft.com/office/officeart/2005/8/layout/hierarchy1"/>
    <dgm:cxn modelId="{D90E60F3-7CF1-42C0-B083-10119BF66C82}" type="presParOf" srcId="{A188093B-A4C1-4D6A-9EAB-516960C33739}" destId="{3E9459AF-3F31-4BEF-A087-989B07C1A21C}" srcOrd="0" destOrd="0" presId="urn:microsoft.com/office/officeart/2005/8/layout/hierarchy1"/>
    <dgm:cxn modelId="{E78D66C4-F6A5-42D2-9DC9-C847CE4F3EBF}" type="presParOf" srcId="{A188093B-A4C1-4D6A-9EAB-516960C33739}" destId="{FF33FF44-C231-4FC4-A83A-580D583CE3F7}" srcOrd="1" destOrd="0" presId="urn:microsoft.com/office/officeart/2005/8/layout/hierarchy1"/>
    <dgm:cxn modelId="{F6B11C00-F876-47CE-A76D-D5B36DFAEFFF}" type="presParOf" srcId="{07B58919-AB9F-4470-B153-6487ED740632}" destId="{BDC5D77B-C6FB-4D10-83B5-0110F1FE62ED}" srcOrd="1" destOrd="0" presId="urn:microsoft.com/office/officeart/2005/8/layout/hierarchy1"/>
    <dgm:cxn modelId="{7F906671-1BD0-4F46-9F9C-3C0F421F5EDE}" type="presParOf" srcId="{BDC5D77B-C6FB-4D10-83B5-0110F1FE62ED}" destId="{2DC87D99-0864-448F-A73C-97FF41F05553}" srcOrd="0" destOrd="0" presId="urn:microsoft.com/office/officeart/2005/8/layout/hierarchy1"/>
    <dgm:cxn modelId="{9A315793-30B9-4012-82A0-AB175791FC2E}" type="presParOf" srcId="{BDC5D77B-C6FB-4D10-83B5-0110F1FE62ED}" destId="{46099960-0EB9-4F40-AD45-D1FC7E453698}" srcOrd="1" destOrd="0" presId="urn:microsoft.com/office/officeart/2005/8/layout/hierarchy1"/>
    <dgm:cxn modelId="{3D3F8D15-7BE3-4EDD-92DE-6AFAD7326F79}" type="presParOf" srcId="{46099960-0EB9-4F40-AD45-D1FC7E453698}" destId="{11CB811F-E446-4F23-A13E-91429207F70D}" srcOrd="0" destOrd="0" presId="urn:microsoft.com/office/officeart/2005/8/layout/hierarchy1"/>
    <dgm:cxn modelId="{4745A278-6D76-4876-A7DA-D60D50130B12}" type="presParOf" srcId="{11CB811F-E446-4F23-A13E-91429207F70D}" destId="{4DEBFFFB-5292-46B9-9A12-0905482528E3}" srcOrd="0" destOrd="0" presId="urn:microsoft.com/office/officeart/2005/8/layout/hierarchy1"/>
    <dgm:cxn modelId="{35ED8A7A-075F-4C18-94A7-7946A5A1ED5F}" type="presParOf" srcId="{11CB811F-E446-4F23-A13E-91429207F70D}" destId="{6ECD51FB-4ED2-40FB-BA6A-56E81B12CA7B}" srcOrd="1" destOrd="0" presId="urn:microsoft.com/office/officeart/2005/8/layout/hierarchy1"/>
    <dgm:cxn modelId="{78346145-35CD-4468-94B2-5760D9CE6873}" type="presParOf" srcId="{46099960-0EB9-4F40-AD45-D1FC7E453698}" destId="{E802F2CB-673E-48E8-8015-6D368B6E6952}" srcOrd="1" destOrd="0" presId="urn:microsoft.com/office/officeart/2005/8/layout/hierarchy1"/>
    <dgm:cxn modelId="{EACA604B-EFC1-406B-B4D9-13069C0C31DA}" type="presParOf" srcId="{BDC5D77B-C6FB-4D10-83B5-0110F1FE62ED}" destId="{1B6A8557-3503-434D-A46F-5EF95A2FC615}" srcOrd="2" destOrd="0" presId="urn:microsoft.com/office/officeart/2005/8/layout/hierarchy1"/>
    <dgm:cxn modelId="{2A3F10A4-0A67-4E29-A7A9-AC73C793A76C}" type="presParOf" srcId="{BDC5D77B-C6FB-4D10-83B5-0110F1FE62ED}" destId="{FA0029F7-1466-4DC5-A996-F9F8CA1DE5D1}" srcOrd="3" destOrd="0" presId="urn:microsoft.com/office/officeart/2005/8/layout/hierarchy1"/>
    <dgm:cxn modelId="{1CFFC0F1-3788-4091-B96E-55D57F03E6FE}" type="presParOf" srcId="{FA0029F7-1466-4DC5-A996-F9F8CA1DE5D1}" destId="{23B84C7A-149B-4573-A0D2-77EE95B9842C}" srcOrd="0" destOrd="0" presId="urn:microsoft.com/office/officeart/2005/8/layout/hierarchy1"/>
    <dgm:cxn modelId="{B8933E1B-CE25-4B5D-83EC-54FEEF4162C6}" type="presParOf" srcId="{23B84C7A-149B-4573-A0D2-77EE95B9842C}" destId="{29A1866F-BBB0-4E66-B099-672420B67E3E}" srcOrd="0" destOrd="0" presId="urn:microsoft.com/office/officeart/2005/8/layout/hierarchy1"/>
    <dgm:cxn modelId="{DDB0CDE5-BA31-4E8D-AC9F-3AA4997E0CE1}" type="presParOf" srcId="{23B84C7A-149B-4573-A0D2-77EE95B9842C}" destId="{0AFD272A-8C79-4970-BE5A-B38336B54BE7}" srcOrd="1" destOrd="0" presId="urn:microsoft.com/office/officeart/2005/8/layout/hierarchy1"/>
    <dgm:cxn modelId="{74137199-965A-41A5-A147-E96E8094AB18}" type="presParOf" srcId="{FA0029F7-1466-4DC5-A996-F9F8CA1DE5D1}" destId="{BFF914B6-7AF1-49A0-AFDA-C2E2C9C51363}" srcOrd="1" destOrd="0" presId="urn:microsoft.com/office/officeart/2005/8/layout/hierarchy1"/>
    <dgm:cxn modelId="{3A344E5E-DE93-462E-B8B9-614BB3DFC6D8}" type="presParOf" srcId="{BFF914B6-7AF1-49A0-AFDA-C2E2C9C51363}" destId="{052B6456-0153-41A1-89B8-5E7F0299983D}" srcOrd="0" destOrd="0" presId="urn:microsoft.com/office/officeart/2005/8/layout/hierarchy1"/>
    <dgm:cxn modelId="{47629B2C-70F3-4F19-9357-C0252C3A905C}" type="presParOf" srcId="{BFF914B6-7AF1-49A0-AFDA-C2E2C9C51363}" destId="{E3AA10CA-68F1-469E-BC87-2698823B271D}" srcOrd="1" destOrd="0" presId="urn:microsoft.com/office/officeart/2005/8/layout/hierarchy1"/>
    <dgm:cxn modelId="{6D6466D1-973A-4B57-B65D-284A17119BC8}" type="presParOf" srcId="{E3AA10CA-68F1-469E-BC87-2698823B271D}" destId="{172CDCD5-4A27-4992-B8CA-9101B93D06C9}" srcOrd="0" destOrd="0" presId="urn:microsoft.com/office/officeart/2005/8/layout/hierarchy1"/>
    <dgm:cxn modelId="{72FA3A60-0A44-4FEC-B3BA-44432776D7EA}" type="presParOf" srcId="{172CDCD5-4A27-4992-B8CA-9101B93D06C9}" destId="{4755FD17-00F6-49DD-AE6E-36346C6E14E9}" srcOrd="0" destOrd="0" presId="urn:microsoft.com/office/officeart/2005/8/layout/hierarchy1"/>
    <dgm:cxn modelId="{32DA104F-BB76-4BE7-BCAB-C89492CE53DC}" type="presParOf" srcId="{172CDCD5-4A27-4992-B8CA-9101B93D06C9}" destId="{E85607E5-AF88-440A-8062-F36771F5687C}" srcOrd="1" destOrd="0" presId="urn:microsoft.com/office/officeart/2005/8/layout/hierarchy1"/>
    <dgm:cxn modelId="{E68AA482-F81A-4DB4-B5E8-88069D361F62}" type="presParOf" srcId="{E3AA10CA-68F1-469E-BC87-2698823B271D}" destId="{9C9FA7AD-0617-4F87-994D-67ED4A60DC1F}" srcOrd="1" destOrd="0" presId="urn:microsoft.com/office/officeart/2005/8/layout/hierarchy1"/>
    <dgm:cxn modelId="{91FCB69A-E31E-4581-8051-62C618152498}" type="presParOf" srcId="{9C9FA7AD-0617-4F87-994D-67ED4A60DC1F}" destId="{591DE2F4-547D-4224-AA0E-4442D6FD1690}" srcOrd="0" destOrd="0" presId="urn:microsoft.com/office/officeart/2005/8/layout/hierarchy1"/>
    <dgm:cxn modelId="{5A74C6B0-8E51-4626-BCB1-86AB0BF2851D}" type="presParOf" srcId="{9C9FA7AD-0617-4F87-994D-67ED4A60DC1F}" destId="{9485030F-7A3A-480F-86A9-9F6029C7D62A}" srcOrd="1" destOrd="0" presId="urn:microsoft.com/office/officeart/2005/8/layout/hierarchy1"/>
    <dgm:cxn modelId="{C2377427-8D1C-4903-B624-FC1CA1B4B9AE}" type="presParOf" srcId="{9485030F-7A3A-480F-86A9-9F6029C7D62A}" destId="{39233EE0-842C-495C-945F-4A72B6C8FD88}" srcOrd="0" destOrd="0" presId="urn:microsoft.com/office/officeart/2005/8/layout/hierarchy1"/>
    <dgm:cxn modelId="{97DA0289-F1BA-43DA-B910-4A136AB7DFE8}" type="presParOf" srcId="{39233EE0-842C-495C-945F-4A72B6C8FD88}" destId="{448B200C-5A38-44FE-9D28-63778A5B4B33}" srcOrd="0" destOrd="0" presId="urn:microsoft.com/office/officeart/2005/8/layout/hierarchy1"/>
    <dgm:cxn modelId="{FC4057ED-E8F4-4C20-BC5C-3DEAC4807CE9}" type="presParOf" srcId="{39233EE0-842C-495C-945F-4A72B6C8FD88}" destId="{E6A5290E-E4CC-4A27-91C6-CA3EEB5C7219}" srcOrd="1" destOrd="0" presId="urn:microsoft.com/office/officeart/2005/8/layout/hierarchy1"/>
    <dgm:cxn modelId="{591F907D-63A3-44F0-A3EE-3CF05E5895E5}" type="presParOf" srcId="{9485030F-7A3A-480F-86A9-9F6029C7D62A}" destId="{73256D73-2EFB-4C9F-A792-06563F74752D}" srcOrd="1" destOrd="0" presId="urn:microsoft.com/office/officeart/2005/8/layout/hierarchy1"/>
    <dgm:cxn modelId="{06E15642-15BD-475A-A490-BFBF684F71E1}" type="presParOf" srcId="{73256D73-2EFB-4C9F-A792-06563F74752D}" destId="{F5E45EB9-1FD7-4F10-A8F0-804E194714E8}" srcOrd="0" destOrd="0" presId="urn:microsoft.com/office/officeart/2005/8/layout/hierarchy1"/>
    <dgm:cxn modelId="{E09E65E6-10A8-4B84-8DF8-6B585FED9E60}" type="presParOf" srcId="{73256D73-2EFB-4C9F-A792-06563F74752D}" destId="{9E97890B-8592-4A8C-9516-DC46F41F9714}" srcOrd="1" destOrd="0" presId="urn:microsoft.com/office/officeart/2005/8/layout/hierarchy1"/>
    <dgm:cxn modelId="{0712466E-4EF3-4CED-AAC9-EF1C310D8900}" type="presParOf" srcId="{9E97890B-8592-4A8C-9516-DC46F41F9714}" destId="{B839214C-A0CE-495A-A8EC-6385656440A3}" srcOrd="0" destOrd="0" presId="urn:microsoft.com/office/officeart/2005/8/layout/hierarchy1"/>
    <dgm:cxn modelId="{45992E77-B2B5-4E0C-A052-83412EB90CF0}" type="presParOf" srcId="{B839214C-A0CE-495A-A8EC-6385656440A3}" destId="{A0FEDB5A-B817-4B8E-93DC-3E945A0357E5}" srcOrd="0" destOrd="0" presId="urn:microsoft.com/office/officeart/2005/8/layout/hierarchy1"/>
    <dgm:cxn modelId="{4309CD73-2D39-4AE6-8065-64B402ECBD55}" type="presParOf" srcId="{B839214C-A0CE-495A-A8EC-6385656440A3}" destId="{F2FD3997-1855-4E98-87AE-0C45EBC3EFCB}" srcOrd="1" destOrd="0" presId="urn:microsoft.com/office/officeart/2005/8/layout/hierarchy1"/>
    <dgm:cxn modelId="{826763B5-D950-42AA-AA0B-F005F26A3FB3}" type="presParOf" srcId="{9E97890B-8592-4A8C-9516-DC46F41F9714}" destId="{2C089243-1847-43A7-A1F6-3389F055C4C3}" srcOrd="1" destOrd="0" presId="urn:microsoft.com/office/officeart/2005/8/layout/hierarchy1"/>
    <dgm:cxn modelId="{613105C1-ACA4-4D7A-BCDB-42B031ECC896}" type="presParOf" srcId="{9C9FA7AD-0617-4F87-994D-67ED4A60DC1F}" destId="{66E38775-5843-40CC-8FCB-849CA4365516}" srcOrd="2" destOrd="0" presId="urn:microsoft.com/office/officeart/2005/8/layout/hierarchy1"/>
    <dgm:cxn modelId="{B9FC69B4-CA68-4961-A63D-20DF4846AB6C}" type="presParOf" srcId="{9C9FA7AD-0617-4F87-994D-67ED4A60DC1F}" destId="{E89FD6AD-300C-4B7C-8FDA-A78C9BF0E1EC}" srcOrd="3" destOrd="0" presId="urn:microsoft.com/office/officeart/2005/8/layout/hierarchy1"/>
    <dgm:cxn modelId="{05E2139E-29F0-4A4E-92F7-E5CBBA0AD4F8}" type="presParOf" srcId="{E89FD6AD-300C-4B7C-8FDA-A78C9BF0E1EC}" destId="{EE6A0D4A-BFF5-4FF5-92EF-2DC4F46B1C1D}" srcOrd="0" destOrd="0" presId="urn:microsoft.com/office/officeart/2005/8/layout/hierarchy1"/>
    <dgm:cxn modelId="{BCBD17B1-6D87-4F4E-B213-2AA9C40B0D9E}" type="presParOf" srcId="{EE6A0D4A-BFF5-4FF5-92EF-2DC4F46B1C1D}" destId="{6F2068C7-1244-428E-8798-8EDF114A3DE3}" srcOrd="0" destOrd="0" presId="urn:microsoft.com/office/officeart/2005/8/layout/hierarchy1"/>
    <dgm:cxn modelId="{9FDE8D47-2E2B-44F8-B755-7DC8A14835CD}" type="presParOf" srcId="{EE6A0D4A-BFF5-4FF5-92EF-2DC4F46B1C1D}" destId="{3FDF1374-E5D4-453E-BAA8-02F3ABB9B1D3}" srcOrd="1" destOrd="0" presId="urn:microsoft.com/office/officeart/2005/8/layout/hierarchy1"/>
    <dgm:cxn modelId="{354129E6-E2E6-44EE-8556-1398EF1ABF5A}" type="presParOf" srcId="{E89FD6AD-300C-4B7C-8FDA-A78C9BF0E1EC}" destId="{4FC8DB70-5AE7-4AEC-BB64-9793A1A677D3}" srcOrd="1" destOrd="0" presId="urn:microsoft.com/office/officeart/2005/8/layout/hierarchy1"/>
    <dgm:cxn modelId="{134A8267-FA43-4596-9B3B-1A119A353452}" type="presParOf" srcId="{4FC8DB70-5AE7-4AEC-BB64-9793A1A677D3}" destId="{EE767D99-3DA3-41AF-9D21-8622EE904DE5}" srcOrd="0" destOrd="0" presId="urn:microsoft.com/office/officeart/2005/8/layout/hierarchy1"/>
    <dgm:cxn modelId="{1072A6C0-5B92-4E10-90D3-2960037803E9}" type="presParOf" srcId="{4FC8DB70-5AE7-4AEC-BB64-9793A1A677D3}" destId="{3558C850-9E88-49B8-B5EC-E03E368DE62D}" srcOrd="1" destOrd="0" presId="urn:microsoft.com/office/officeart/2005/8/layout/hierarchy1"/>
    <dgm:cxn modelId="{F3AA5290-12D4-455C-87EF-EEEC9B08B9AC}" type="presParOf" srcId="{3558C850-9E88-49B8-B5EC-E03E368DE62D}" destId="{D825786E-88CE-419C-B7AB-4ED222B762AD}" srcOrd="0" destOrd="0" presId="urn:microsoft.com/office/officeart/2005/8/layout/hierarchy1"/>
    <dgm:cxn modelId="{6FD20E9B-C723-4B39-B31B-FAF097367C0C}" type="presParOf" srcId="{D825786E-88CE-419C-B7AB-4ED222B762AD}" destId="{0EC2EE43-F2A6-4F6B-B84B-61BAED23A662}" srcOrd="0" destOrd="0" presId="urn:microsoft.com/office/officeart/2005/8/layout/hierarchy1"/>
    <dgm:cxn modelId="{39668BDF-6A39-4565-A9C8-83F7B95ED3E3}" type="presParOf" srcId="{D825786E-88CE-419C-B7AB-4ED222B762AD}" destId="{AB333ABC-D9B2-4CAE-91D6-25B625DD698C}" srcOrd="1" destOrd="0" presId="urn:microsoft.com/office/officeart/2005/8/layout/hierarchy1"/>
    <dgm:cxn modelId="{FCD00D94-15FA-452F-9A25-A2B95B5AB83D}" type="presParOf" srcId="{3558C850-9E88-49B8-B5EC-E03E368DE62D}" destId="{2842E87D-CE55-49B4-BCEF-1187344F61D5}" srcOrd="1" destOrd="0" presId="urn:microsoft.com/office/officeart/2005/8/layout/hierarchy1"/>
    <dgm:cxn modelId="{6D317C14-F927-42B7-8CB9-DA899FA4A6D2}" type="presParOf" srcId="{4FC8DB70-5AE7-4AEC-BB64-9793A1A677D3}" destId="{68FED8DB-CD18-4048-B1EC-74AA424AF08C}" srcOrd="2" destOrd="0" presId="urn:microsoft.com/office/officeart/2005/8/layout/hierarchy1"/>
    <dgm:cxn modelId="{E9918C73-5663-4A50-B186-ADDDA65216A6}" type="presParOf" srcId="{4FC8DB70-5AE7-4AEC-BB64-9793A1A677D3}" destId="{0E206AC1-1E3C-4384-A7C4-0D8CFF1CE2FE}" srcOrd="3" destOrd="0" presId="urn:microsoft.com/office/officeart/2005/8/layout/hierarchy1"/>
    <dgm:cxn modelId="{0A589E3C-88D7-438A-B6DB-0706B7E4B05C}" type="presParOf" srcId="{0E206AC1-1E3C-4384-A7C4-0D8CFF1CE2FE}" destId="{B5766A22-70EF-41E2-8A23-5DEC673C8D57}" srcOrd="0" destOrd="0" presId="urn:microsoft.com/office/officeart/2005/8/layout/hierarchy1"/>
    <dgm:cxn modelId="{96F4CE47-B089-4E27-97AA-2BCA67B8E1E8}" type="presParOf" srcId="{B5766A22-70EF-41E2-8A23-5DEC673C8D57}" destId="{6BD2C18D-7056-4311-B7E9-1E08B152171F}" srcOrd="0" destOrd="0" presId="urn:microsoft.com/office/officeart/2005/8/layout/hierarchy1"/>
    <dgm:cxn modelId="{24657984-3812-4AF7-862F-E5B6AA7C3C89}" type="presParOf" srcId="{B5766A22-70EF-41E2-8A23-5DEC673C8D57}" destId="{553D78B0-0B63-482C-ACA7-204C9E6939A3}" srcOrd="1" destOrd="0" presId="urn:microsoft.com/office/officeart/2005/8/layout/hierarchy1"/>
    <dgm:cxn modelId="{3F5947F3-E26E-4FD0-B6D1-4735B361C7FD}" type="presParOf" srcId="{0E206AC1-1E3C-4384-A7C4-0D8CFF1CE2FE}" destId="{23C0537B-2298-4683-8712-16925FB2FCB0}" srcOrd="1" destOrd="0" presId="urn:microsoft.com/office/officeart/2005/8/layout/hierarchy1"/>
    <dgm:cxn modelId="{3186C6C1-FF91-4788-9343-DBC991647105}" type="presParOf" srcId="{23C0537B-2298-4683-8712-16925FB2FCB0}" destId="{EC092F8A-B94A-4895-AEBF-88CF80E42229}" srcOrd="0" destOrd="0" presId="urn:microsoft.com/office/officeart/2005/8/layout/hierarchy1"/>
    <dgm:cxn modelId="{7675ECDE-CCA4-4124-B51F-5BCC7B35A4AF}" type="presParOf" srcId="{23C0537B-2298-4683-8712-16925FB2FCB0}" destId="{FCA119B1-6DB1-4AAA-ADE1-5DA75AE52099}" srcOrd="1" destOrd="0" presId="urn:microsoft.com/office/officeart/2005/8/layout/hierarchy1"/>
    <dgm:cxn modelId="{15F25C36-A40E-4520-825D-F7E7A6B7D37E}" type="presParOf" srcId="{FCA119B1-6DB1-4AAA-ADE1-5DA75AE52099}" destId="{D6623BF2-6917-46CA-9534-5D3EA37822B6}" srcOrd="0" destOrd="0" presId="urn:microsoft.com/office/officeart/2005/8/layout/hierarchy1"/>
    <dgm:cxn modelId="{096672CC-0EF6-4ADC-9928-EAF245CDE35E}" type="presParOf" srcId="{D6623BF2-6917-46CA-9534-5D3EA37822B6}" destId="{275301FE-27A8-4275-A966-460C09689BD2}" srcOrd="0" destOrd="0" presId="urn:microsoft.com/office/officeart/2005/8/layout/hierarchy1"/>
    <dgm:cxn modelId="{380BA62B-515C-4552-A32A-0190ADA720F0}" type="presParOf" srcId="{D6623BF2-6917-46CA-9534-5D3EA37822B6}" destId="{58EFC4F2-8EC3-4A98-AD74-51698EC11F71}" srcOrd="1" destOrd="0" presId="urn:microsoft.com/office/officeart/2005/8/layout/hierarchy1"/>
    <dgm:cxn modelId="{F7AB9320-EE56-4BDB-9432-0BE7F82DA42C}" type="presParOf" srcId="{FCA119B1-6DB1-4AAA-ADE1-5DA75AE52099}" destId="{92327CAD-20AA-487B-96C5-F15E292BD9C5}" srcOrd="1" destOrd="0" presId="urn:microsoft.com/office/officeart/2005/8/layout/hierarchy1"/>
    <dgm:cxn modelId="{33763765-3634-4C8C-96C1-6C7EA05C41B4}" type="presParOf" srcId="{4FC8DB70-5AE7-4AEC-BB64-9793A1A677D3}" destId="{79406362-0B79-4667-9B8D-C12BF7B6E8F5}" srcOrd="4" destOrd="0" presId="urn:microsoft.com/office/officeart/2005/8/layout/hierarchy1"/>
    <dgm:cxn modelId="{443FEB91-00A5-4D59-87D9-0877A50C4F36}" type="presParOf" srcId="{4FC8DB70-5AE7-4AEC-BB64-9793A1A677D3}" destId="{9E87968F-9F30-4FF1-9BE1-7C949380603D}" srcOrd="5" destOrd="0" presId="urn:microsoft.com/office/officeart/2005/8/layout/hierarchy1"/>
    <dgm:cxn modelId="{041DC091-83E4-4AB4-89F3-4BB3F111A182}" type="presParOf" srcId="{9E87968F-9F30-4FF1-9BE1-7C949380603D}" destId="{C36A4DF1-3AE8-4BBF-93DC-88476D8DCE11}" srcOrd="0" destOrd="0" presId="urn:microsoft.com/office/officeart/2005/8/layout/hierarchy1"/>
    <dgm:cxn modelId="{D2946304-02D1-4BE8-97A3-AC064FD7FE4E}" type="presParOf" srcId="{C36A4DF1-3AE8-4BBF-93DC-88476D8DCE11}" destId="{C6FA1565-3A42-4FE1-9295-CDDBF796829D}" srcOrd="0" destOrd="0" presId="urn:microsoft.com/office/officeart/2005/8/layout/hierarchy1"/>
    <dgm:cxn modelId="{BCF2F174-89D6-46C4-8712-63F72A6A94A9}" type="presParOf" srcId="{C36A4DF1-3AE8-4BBF-93DC-88476D8DCE11}" destId="{127E8444-2CCF-4BAB-B2C7-B1FFCA6A6985}" srcOrd="1" destOrd="0" presId="urn:microsoft.com/office/officeart/2005/8/layout/hierarchy1"/>
    <dgm:cxn modelId="{13F69F1C-6A43-450F-9600-77516E8C4046}" type="presParOf" srcId="{9E87968F-9F30-4FF1-9BE1-7C949380603D}" destId="{C63E0983-02DB-446E-8F07-13C9BD99EB90}" srcOrd="1" destOrd="0" presId="urn:microsoft.com/office/officeart/2005/8/layout/hierarchy1"/>
    <dgm:cxn modelId="{0CD3E815-7A52-4620-A3AC-1EDC1152D68D}" type="presParOf" srcId="{4FC8DB70-5AE7-4AEC-BB64-9793A1A677D3}" destId="{26144FD5-201D-4A54-90CE-D1A5CAB8833F}" srcOrd="6" destOrd="0" presId="urn:microsoft.com/office/officeart/2005/8/layout/hierarchy1"/>
    <dgm:cxn modelId="{664EEE60-0B40-4163-A429-E346D16FB4F1}" type="presParOf" srcId="{4FC8DB70-5AE7-4AEC-BB64-9793A1A677D3}" destId="{1EB270E7-6BD3-495F-A475-405B66410985}" srcOrd="7" destOrd="0" presId="urn:microsoft.com/office/officeart/2005/8/layout/hierarchy1"/>
    <dgm:cxn modelId="{4335AC15-5C72-4097-87DE-F8F88B6FE7F9}" type="presParOf" srcId="{1EB270E7-6BD3-495F-A475-405B66410985}" destId="{DCD6F056-A7FC-448E-8339-B5D8C764CBE8}" srcOrd="0" destOrd="0" presId="urn:microsoft.com/office/officeart/2005/8/layout/hierarchy1"/>
    <dgm:cxn modelId="{F113133A-A0F6-4ADC-8794-6D4339A24266}" type="presParOf" srcId="{DCD6F056-A7FC-448E-8339-B5D8C764CBE8}" destId="{A2FA58B7-4614-48FB-9DF8-93504EE4C320}" srcOrd="0" destOrd="0" presId="urn:microsoft.com/office/officeart/2005/8/layout/hierarchy1"/>
    <dgm:cxn modelId="{176E17FE-0C89-4EDE-8A0F-D58E2DFD0EAF}" type="presParOf" srcId="{DCD6F056-A7FC-448E-8339-B5D8C764CBE8}" destId="{40EEEF9F-04C4-469F-A312-39451687D6FC}" srcOrd="1" destOrd="0" presId="urn:microsoft.com/office/officeart/2005/8/layout/hierarchy1"/>
    <dgm:cxn modelId="{D6DE3212-0525-4D89-BE83-313F49FFA545}" type="presParOf" srcId="{1EB270E7-6BD3-495F-A475-405B66410985}" destId="{9CDBB9A5-D996-47AE-86BD-3BC858448F0E}" srcOrd="1" destOrd="0" presId="urn:microsoft.com/office/officeart/2005/8/layout/hierarchy1"/>
    <dgm:cxn modelId="{968D8A92-78C5-4EA4-8515-656024C97641}" type="presParOf" srcId="{9C9FA7AD-0617-4F87-994D-67ED4A60DC1F}" destId="{37589D1A-F39F-4FDF-B106-7DD2DDF20335}" srcOrd="4" destOrd="0" presId="urn:microsoft.com/office/officeart/2005/8/layout/hierarchy1"/>
    <dgm:cxn modelId="{5F7D7FA7-0DEC-46C4-A001-FD71D040B5FB}" type="presParOf" srcId="{9C9FA7AD-0617-4F87-994D-67ED4A60DC1F}" destId="{0022AFFA-1027-4E22-800D-D1F148ECC01F}" srcOrd="5" destOrd="0" presId="urn:microsoft.com/office/officeart/2005/8/layout/hierarchy1"/>
    <dgm:cxn modelId="{152BC956-3E43-4EA3-9C8E-0C353FC6F446}" type="presParOf" srcId="{0022AFFA-1027-4E22-800D-D1F148ECC01F}" destId="{2AAED926-6FC0-484A-A6DE-F2BAA13131ED}" srcOrd="0" destOrd="0" presId="urn:microsoft.com/office/officeart/2005/8/layout/hierarchy1"/>
    <dgm:cxn modelId="{FDAFA0A6-0CCF-46B3-ACC3-A017EFBE6864}" type="presParOf" srcId="{2AAED926-6FC0-484A-A6DE-F2BAA13131ED}" destId="{B9806F0E-4356-4BCA-8AE4-B0FF2F8A383E}" srcOrd="0" destOrd="0" presId="urn:microsoft.com/office/officeart/2005/8/layout/hierarchy1"/>
    <dgm:cxn modelId="{2FA49FA6-AFDE-46AD-A051-08DB9479BB84}" type="presParOf" srcId="{2AAED926-6FC0-484A-A6DE-F2BAA13131ED}" destId="{931E52DA-6B06-4A02-B741-BAB51237DD5E}" srcOrd="1" destOrd="0" presId="urn:microsoft.com/office/officeart/2005/8/layout/hierarchy1"/>
    <dgm:cxn modelId="{85614484-5FEB-4E53-BF68-2D9CA05876C0}" type="presParOf" srcId="{0022AFFA-1027-4E22-800D-D1F148ECC01F}" destId="{AFECBD99-1C22-468A-ACCA-2694FF9213C2}" srcOrd="1" destOrd="0" presId="urn:microsoft.com/office/officeart/2005/8/layout/hierarchy1"/>
    <dgm:cxn modelId="{7C1A55D4-1618-4F05-9D52-1F63207452AD}" type="presParOf" srcId="{BFF914B6-7AF1-49A0-AFDA-C2E2C9C51363}" destId="{B389E19F-C735-472D-AB3C-AC907D2F7CAB}" srcOrd="2" destOrd="0" presId="urn:microsoft.com/office/officeart/2005/8/layout/hierarchy1"/>
    <dgm:cxn modelId="{927EA60B-2F72-492E-B425-A7C956F0CCCB}" type="presParOf" srcId="{BFF914B6-7AF1-49A0-AFDA-C2E2C9C51363}" destId="{E32012AA-8030-41F1-AA78-AA87067A861D}" srcOrd="3" destOrd="0" presId="urn:microsoft.com/office/officeart/2005/8/layout/hierarchy1"/>
    <dgm:cxn modelId="{6B2249A9-DCCC-4870-B39F-7616AE8613E1}" type="presParOf" srcId="{E32012AA-8030-41F1-AA78-AA87067A861D}" destId="{D06006A7-01E3-4D16-8E8C-5F7970143B11}" srcOrd="0" destOrd="0" presId="urn:microsoft.com/office/officeart/2005/8/layout/hierarchy1"/>
    <dgm:cxn modelId="{8F9D6941-4284-49DC-80B6-E012E9B4B1DF}" type="presParOf" srcId="{D06006A7-01E3-4D16-8E8C-5F7970143B11}" destId="{FC117B15-6433-4598-B0F7-D4D9E2685A9D}" srcOrd="0" destOrd="0" presId="urn:microsoft.com/office/officeart/2005/8/layout/hierarchy1"/>
    <dgm:cxn modelId="{F2BEA5C9-8924-4660-86B5-8CCB5B26E26C}" type="presParOf" srcId="{D06006A7-01E3-4D16-8E8C-5F7970143B11}" destId="{51870F5A-16B6-4FA6-AE32-7D5E236B4519}" srcOrd="1" destOrd="0" presId="urn:microsoft.com/office/officeart/2005/8/layout/hierarchy1"/>
    <dgm:cxn modelId="{9A9F94A0-4510-416F-8708-F278239F44EB}" type="presParOf" srcId="{E32012AA-8030-41F1-AA78-AA87067A861D}" destId="{29ECBD6B-68C2-450D-9EDD-072B1D4505B2}" srcOrd="1" destOrd="0" presId="urn:microsoft.com/office/officeart/2005/8/layout/hierarchy1"/>
    <dgm:cxn modelId="{3E934799-320B-4780-B795-82CBA45187A5}" type="presParOf" srcId="{29ECBD6B-68C2-450D-9EDD-072B1D4505B2}" destId="{8C4DC7C5-2D82-4666-AAE7-92D22E44ABD5}" srcOrd="0" destOrd="0" presId="urn:microsoft.com/office/officeart/2005/8/layout/hierarchy1"/>
    <dgm:cxn modelId="{919A9982-2635-45E0-9A15-450405A3A648}" type="presParOf" srcId="{29ECBD6B-68C2-450D-9EDD-072B1D4505B2}" destId="{43C0F1E2-98D4-47DA-8650-1119AB0F48F5}" srcOrd="1" destOrd="0" presId="urn:microsoft.com/office/officeart/2005/8/layout/hierarchy1"/>
    <dgm:cxn modelId="{659CF539-89C6-4C54-A504-F041ADC3057D}" type="presParOf" srcId="{43C0F1E2-98D4-47DA-8650-1119AB0F48F5}" destId="{C223E09F-C978-4571-9081-310880613CCD}" srcOrd="0" destOrd="0" presId="urn:microsoft.com/office/officeart/2005/8/layout/hierarchy1"/>
    <dgm:cxn modelId="{58967252-7E7B-4725-8151-5808B2D6D90E}" type="presParOf" srcId="{C223E09F-C978-4571-9081-310880613CCD}" destId="{EDA4C208-CE28-4BF8-B231-59264F46E3F8}" srcOrd="0" destOrd="0" presId="urn:microsoft.com/office/officeart/2005/8/layout/hierarchy1"/>
    <dgm:cxn modelId="{7776D60C-291C-4B1F-9873-F8ED3730FD7F}" type="presParOf" srcId="{C223E09F-C978-4571-9081-310880613CCD}" destId="{A7BCC58A-FF1E-4F5F-9589-BCE1B7811888}" srcOrd="1" destOrd="0" presId="urn:microsoft.com/office/officeart/2005/8/layout/hierarchy1"/>
    <dgm:cxn modelId="{C31E9868-0845-45AB-8C02-904F6EA51418}" type="presParOf" srcId="{43C0F1E2-98D4-47DA-8650-1119AB0F48F5}" destId="{23B2BF4A-AD33-4F7D-9C44-10C451C30ED8}" srcOrd="1" destOrd="0" presId="urn:microsoft.com/office/officeart/2005/8/layout/hierarchy1"/>
    <dgm:cxn modelId="{36454F8D-09B4-4ED4-BA73-E8AA78F195B0}" type="presParOf" srcId="{29ECBD6B-68C2-450D-9EDD-072B1D4505B2}" destId="{91FB33F6-7180-49A7-BD90-291F7C89E261}" srcOrd="2" destOrd="0" presId="urn:microsoft.com/office/officeart/2005/8/layout/hierarchy1"/>
    <dgm:cxn modelId="{C83E4B0B-9394-492C-AB7C-3AE473D3E66E}" type="presParOf" srcId="{29ECBD6B-68C2-450D-9EDD-072B1D4505B2}" destId="{F5E1B7EA-C324-4911-960C-2B8A4F47727C}" srcOrd="3" destOrd="0" presId="urn:microsoft.com/office/officeart/2005/8/layout/hierarchy1"/>
    <dgm:cxn modelId="{F0B2F2CD-F339-4320-8F56-65DD35B81B87}" type="presParOf" srcId="{F5E1B7EA-C324-4911-960C-2B8A4F47727C}" destId="{29435829-25D1-4FBB-A0B7-0E7F23883DBC}" srcOrd="0" destOrd="0" presId="urn:microsoft.com/office/officeart/2005/8/layout/hierarchy1"/>
    <dgm:cxn modelId="{8932947A-1D7A-41A2-87EB-981EF2A4037B}" type="presParOf" srcId="{29435829-25D1-4FBB-A0B7-0E7F23883DBC}" destId="{B51DCDB3-CEE6-4721-B10D-0ED3B256E574}" srcOrd="0" destOrd="0" presId="urn:microsoft.com/office/officeart/2005/8/layout/hierarchy1"/>
    <dgm:cxn modelId="{15DFBD8B-61C4-4222-95B6-83802BAF6A3B}" type="presParOf" srcId="{29435829-25D1-4FBB-A0B7-0E7F23883DBC}" destId="{B9B4AF7C-365A-4D03-9CC8-00CD117F9258}" srcOrd="1" destOrd="0" presId="urn:microsoft.com/office/officeart/2005/8/layout/hierarchy1"/>
    <dgm:cxn modelId="{5BD25AD6-659F-4BD3-87C6-E873F8C252E5}" type="presParOf" srcId="{F5E1B7EA-C324-4911-960C-2B8A4F47727C}" destId="{28FBBB74-9CE7-4C24-8DC6-DDEC18AFA16D}" srcOrd="1" destOrd="0" presId="urn:microsoft.com/office/officeart/2005/8/layout/hierarchy1"/>
    <dgm:cxn modelId="{6FD749A1-4306-44CD-8941-58702D7CCED0}" type="presParOf" srcId="{28FBBB74-9CE7-4C24-8DC6-DDEC18AFA16D}" destId="{D93B6D8A-BF31-4FE9-BB38-3EB77C56F52B}" srcOrd="0" destOrd="0" presId="urn:microsoft.com/office/officeart/2005/8/layout/hierarchy1"/>
    <dgm:cxn modelId="{F336190F-03C3-4646-AAF6-3F5182DA6F88}" type="presParOf" srcId="{28FBBB74-9CE7-4C24-8DC6-DDEC18AFA16D}" destId="{0319BFB0-AFC0-4C86-933E-921C0E520421}" srcOrd="1" destOrd="0" presId="urn:microsoft.com/office/officeart/2005/8/layout/hierarchy1"/>
    <dgm:cxn modelId="{7D6114EF-AD65-4144-91AE-7B6F76E4A9EA}" type="presParOf" srcId="{0319BFB0-AFC0-4C86-933E-921C0E520421}" destId="{FB9213CD-1CB8-4764-B391-EE64EB8186A6}" srcOrd="0" destOrd="0" presId="urn:microsoft.com/office/officeart/2005/8/layout/hierarchy1"/>
    <dgm:cxn modelId="{25F8384F-ECE0-4DFF-BB06-CEB0C6FFBCAC}" type="presParOf" srcId="{FB9213CD-1CB8-4764-B391-EE64EB8186A6}" destId="{16068474-EF76-408F-90D0-0E5B3912D12F}" srcOrd="0" destOrd="0" presId="urn:microsoft.com/office/officeart/2005/8/layout/hierarchy1"/>
    <dgm:cxn modelId="{2E2FDA63-A0F0-482A-A238-E5857BFE30D9}" type="presParOf" srcId="{FB9213CD-1CB8-4764-B391-EE64EB8186A6}" destId="{DFE6BA78-69E1-43FE-ADBD-B118366D8262}" srcOrd="1" destOrd="0" presId="urn:microsoft.com/office/officeart/2005/8/layout/hierarchy1"/>
    <dgm:cxn modelId="{A3A1AF83-886E-4DA8-9F69-D386183E62E1}" type="presParOf" srcId="{0319BFB0-AFC0-4C86-933E-921C0E520421}" destId="{3B63E072-838F-44FD-8C16-9013A3CF783F}" srcOrd="1" destOrd="0" presId="urn:microsoft.com/office/officeart/2005/8/layout/hierarchy1"/>
    <dgm:cxn modelId="{535E5A2E-750D-4959-A611-155D080C5DED}" type="presParOf" srcId="{29ECBD6B-68C2-450D-9EDD-072B1D4505B2}" destId="{AB2FD30C-D8E2-4C1C-9F9B-432B916805E1}" srcOrd="4" destOrd="0" presId="urn:microsoft.com/office/officeart/2005/8/layout/hierarchy1"/>
    <dgm:cxn modelId="{45863BB3-2011-4B66-8A34-CE365A5F6840}" type="presParOf" srcId="{29ECBD6B-68C2-450D-9EDD-072B1D4505B2}" destId="{C2E3C999-1AEF-459C-A4ED-BF4B328C6825}" srcOrd="5" destOrd="0" presId="urn:microsoft.com/office/officeart/2005/8/layout/hierarchy1"/>
    <dgm:cxn modelId="{4C234740-09BD-4AA6-AE3D-EC1A28AAEA8F}" type="presParOf" srcId="{C2E3C999-1AEF-459C-A4ED-BF4B328C6825}" destId="{F1082C88-E3A1-4955-BCEE-5B06C1BC0112}" srcOrd="0" destOrd="0" presId="urn:microsoft.com/office/officeart/2005/8/layout/hierarchy1"/>
    <dgm:cxn modelId="{A4473126-A9A9-422B-8AD4-AC3AD905A720}" type="presParOf" srcId="{F1082C88-E3A1-4955-BCEE-5B06C1BC0112}" destId="{22CCACDE-EBBA-4C66-8A57-A70E4F359992}" srcOrd="0" destOrd="0" presId="urn:microsoft.com/office/officeart/2005/8/layout/hierarchy1"/>
    <dgm:cxn modelId="{E78F6E0A-2546-4BF0-8219-9A221EC22B6F}" type="presParOf" srcId="{F1082C88-E3A1-4955-BCEE-5B06C1BC0112}" destId="{ECA83484-E794-4502-A38C-235411AE0A81}" srcOrd="1" destOrd="0" presId="urn:microsoft.com/office/officeart/2005/8/layout/hierarchy1"/>
    <dgm:cxn modelId="{B4AA916C-EE03-43E5-BA01-D7C8F84490A4}" type="presParOf" srcId="{C2E3C999-1AEF-459C-A4ED-BF4B328C6825}" destId="{C3293E7C-A28A-4DA1-83AF-19782F3EC0F5}" srcOrd="1" destOrd="0" presId="urn:microsoft.com/office/officeart/2005/8/layout/hierarchy1"/>
    <dgm:cxn modelId="{6E01132A-058E-41EB-82E6-E70DA8AC6219}" type="presParOf" srcId="{29ECBD6B-68C2-450D-9EDD-072B1D4505B2}" destId="{98E5311C-936F-46BC-A300-3014D0A5EE6C}" srcOrd="6" destOrd="0" presId="urn:microsoft.com/office/officeart/2005/8/layout/hierarchy1"/>
    <dgm:cxn modelId="{D6542795-8593-4B02-BE9F-6254364756E8}" type="presParOf" srcId="{29ECBD6B-68C2-450D-9EDD-072B1D4505B2}" destId="{590B7DA9-8D81-4FDF-9C2B-A200CE0E0211}" srcOrd="7" destOrd="0" presId="urn:microsoft.com/office/officeart/2005/8/layout/hierarchy1"/>
    <dgm:cxn modelId="{E16DDEC8-1925-43E8-8802-CEA9B9FEEC64}" type="presParOf" srcId="{590B7DA9-8D81-4FDF-9C2B-A200CE0E0211}" destId="{FA54C826-4489-4994-9783-4A2FD062C5FE}" srcOrd="0" destOrd="0" presId="urn:microsoft.com/office/officeart/2005/8/layout/hierarchy1"/>
    <dgm:cxn modelId="{F8FEEEA7-9117-4359-8E1E-1752D8BC9AF0}" type="presParOf" srcId="{FA54C826-4489-4994-9783-4A2FD062C5FE}" destId="{80DF3AE0-E900-4BC7-8604-557E6C9106E7}" srcOrd="0" destOrd="0" presId="urn:microsoft.com/office/officeart/2005/8/layout/hierarchy1"/>
    <dgm:cxn modelId="{3086C834-74F6-49A2-AE5B-7C276FE658C0}" type="presParOf" srcId="{FA54C826-4489-4994-9783-4A2FD062C5FE}" destId="{0E413D84-C471-4E95-A9C9-77156C2350A0}" srcOrd="1" destOrd="0" presId="urn:microsoft.com/office/officeart/2005/8/layout/hierarchy1"/>
    <dgm:cxn modelId="{399627C0-5E02-45B7-914A-10F94659062E}" type="presParOf" srcId="{590B7DA9-8D81-4FDF-9C2B-A200CE0E0211}" destId="{9A763414-5FA5-4F58-8899-FB6BA95739E7}" srcOrd="1" destOrd="0" presId="urn:microsoft.com/office/officeart/2005/8/layout/hierarchy1"/>
    <dgm:cxn modelId="{0485EDAE-B437-406D-B645-ED138065901C}" type="presParOf" srcId="{BFF914B6-7AF1-49A0-AFDA-C2E2C9C51363}" destId="{301082D0-E59D-4590-930F-917B7C869028}" srcOrd="4" destOrd="0" presId="urn:microsoft.com/office/officeart/2005/8/layout/hierarchy1"/>
    <dgm:cxn modelId="{5F102B6B-20D4-4AB9-B8C6-89BD0462A917}" type="presParOf" srcId="{BFF914B6-7AF1-49A0-AFDA-C2E2C9C51363}" destId="{5139609B-FADE-4B74-A94D-350035215439}" srcOrd="5" destOrd="0" presId="urn:microsoft.com/office/officeart/2005/8/layout/hierarchy1"/>
    <dgm:cxn modelId="{1FF27ACE-4BE4-49CE-B8EF-4734DD2DDEDC}" type="presParOf" srcId="{5139609B-FADE-4B74-A94D-350035215439}" destId="{E98D500E-7E88-4C69-BE0C-8088125B9443}" srcOrd="0" destOrd="0" presId="urn:microsoft.com/office/officeart/2005/8/layout/hierarchy1"/>
    <dgm:cxn modelId="{7514E8D6-02C8-479F-9A7A-4E16840D1DE8}" type="presParOf" srcId="{E98D500E-7E88-4C69-BE0C-8088125B9443}" destId="{07D8787D-A49B-41DE-BDB9-A804B01DECEB}" srcOrd="0" destOrd="0" presId="urn:microsoft.com/office/officeart/2005/8/layout/hierarchy1"/>
    <dgm:cxn modelId="{63D8331B-FCD0-41C3-83EB-C41264EC2798}" type="presParOf" srcId="{E98D500E-7E88-4C69-BE0C-8088125B9443}" destId="{4508F192-8563-4791-BAF4-B87D661251EF}" srcOrd="1" destOrd="0" presId="urn:microsoft.com/office/officeart/2005/8/layout/hierarchy1"/>
    <dgm:cxn modelId="{A5E0E4B4-7ADA-409A-B062-3700CA804985}" type="presParOf" srcId="{5139609B-FADE-4B74-A94D-350035215439}" destId="{5B2D0D56-FF31-4F14-A6CE-48D6085D0EF9}" srcOrd="1" destOrd="0" presId="urn:microsoft.com/office/officeart/2005/8/layout/hierarchy1"/>
    <dgm:cxn modelId="{8F7B9B71-8AC6-46A5-9C05-B0189E9CA2FE}" type="presParOf" srcId="{BDC5D77B-C6FB-4D10-83B5-0110F1FE62ED}" destId="{1985A8BF-691E-44CE-858D-E80353B58863}" srcOrd="4" destOrd="0" presId="urn:microsoft.com/office/officeart/2005/8/layout/hierarchy1"/>
    <dgm:cxn modelId="{4D220F04-C7EA-4A81-B121-F280E7670051}" type="presParOf" srcId="{BDC5D77B-C6FB-4D10-83B5-0110F1FE62ED}" destId="{C230C412-66D8-4DDC-B6B2-2981A1CA80FD}" srcOrd="5" destOrd="0" presId="urn:microsoft.com/office/officeart/2005/8/layout/hierarchy1"/>
    <dgm:cxn modelId="{B7DFA2F7-0540-4E9A-8E00-94A08A458DF0}" type="presParOf" srcId="{C230C412-66D8-4DDC-B6B2-2981A1CA80FD}" destId="{A08177A4-455B-4B3F-A3DE-92BC306E2231}" srcOrd="0" destOrd="0" presId="urn:microsoft.com/office/officeart/2005/8/layout/hierarchy1"/>
    <dgm:cxn modelId="{1FE6F487-4487-482A-95CC-B4982DB37F1A}" type="presParOf" srcId="{A08177A4-455B-4B3F-A3DE-92BC306E2231}" destId="{FC35E19C-623B-402B-B5A0-F0FD2D30AC20}" srcOrd="0" destOrd="0" presId="urn:microsoft.com/office/officeart/2005/8/layout/hierarchy1"/>
    <dgm:cxn modelId="{9025D359-B3A4-42CE-88DB-80C6004D88E0}" type="presParOf" srcId="{A08177A4-455B-4B3F-A3DE-92BC306E2231}" destId="{75B53C9A-2482-4D08-8233-0E1AACF858B4}" srcOrd="1" destOrd="0" presId="urn:microsoft.com/office/officeart/2005/8/layout/hierarchy1"/>
    <dgm:cxn modelId="{3EF27327-7C82-4151-9013-5CE9AB701BAA}" type="presParOf" srcId="{C230C412-66D8-4DDC-B6B2-2981A1CA80FD}" destId="{994D06E1-40F3-452A-A23C-DBBD866102A9}" srcOrd="1" destOrd="0" presId="urn:microsoft.com/office/officeart/2005/8/layout/hierarchy1"/>
    <dgm:cxn modelId="{A4464D42-D708-4BD9-9E0E-73E1A29BD02C}" type="presParOf" srcId="{AD3E9812-70A8-4FE1-94EA-8E1779F97DB8}" destId="{8FA1F5B0-8291-4278-A3E8-FB3680DB2331}" srcOrd="4" destOrd="0" presId="urn:microsoft.com/office/officeart/2005/8/layout/hierarchy1"/>
    <dgm:cxn modelId="{E37C704D-A18B-4EB9-958D-EEA532F99A7B}" type="presParOf" srcId="{AD3E9812-70A8-4FE1-94EA-8E1779F97DB8}" destId="{4A7DC4B8-5A03-4703-928F-664B49F3195D}" srcOrd="5" destOrd="0" presId="urn:microsoft.com/office/officeart/2005/8/layout/hierarchy1"/>
    <dgm:cxn modelId="{B1081AEE-016C-430F-B2EA-1E7962FAACCF}" type="presParOf" srcId="{4A7DC4B8-5A03-4703-928F-664B49F3195D}" destId="{B651EC70-755B-4423-9185-A423CDDE848C}" srcOrd="0" destOrd="0" presId="urn:microsoft.com/office/officeart/2005/8/layout/hierarchy1"/>
    <dgm:cxn modelId="{D1D0BC67-00A6-4389-A1E5-3D57318D64A9}" type="presParOf" srcId="{B651EC70-755B-4423-9185-A423CDDE848C}" destId="{7B7BED6C-6856-477F-BEFE-F103463AD423}" srcOrd="0" destOrd="0" presId="urn:microsoft.com/office/officeart/2005/8/layout/hierarchy1"/>
    <dgm:cxn modelId="{EBF5ACFF-8CCE-43F0-B508-61AAAE73F868}" type="presParOf" srcId="{B651EC70-755B-4423-9185-A423CDDE848C}" destId="{E6D370B9-D2C9-41E0-9E81-D8C79AA0702F}" srcOrd="1" destOrd="0" presId="urn:microsoft.com/office/officeart/2005/8/layout/hierarchy1"/>
    <dgm:cxn modelId="{9C76BEF3-4212-4808-8505-319319271CF2}" type="presParOf" srcId="{4A7DC4B8-5A03-4703-928F-664B49F3195D}" destId="{16536205-AFC6-4D86-A55D-EAEE4C06C147}" srcOrd="1" destOrd="0" presId="urn:microsoft.com/office/officeart/2005/8/layout/hierarchy1"/>
    <dgm:cxn modelId="{31354F9B-78D7-44B4-8B11-0B694C3D6E27}" type="presParOf" srcId="{453AAEBA-BAF2-4582-953C-1DAE397BDE6C}" destId="{CC3EE472-C0EC-4E1C-9189-096C105488CE}" srcOrd="2" destOrd="0" presId="urn:microsoft.com/office/officeart/2005/8/layout/hierarchy1"/>
    <dgm:cxn modelId="{0ACA4691-9247-4189-8027-D901F3423927}" type="presParOf" srcId="{453AAEBA-BAF2-4582-953C-1DAE397BDE6C}" destId="{EAF0101F-4D61-4487-A8CC-ABA21989235E}" srcOrd="3" destOrd="0" presId="urn:microsoft.com/office/officeart/2005/8/layout/hierarchy1"/>
    <dgm:cxn modelId="{43493365-D260-460A-B746-71571C1A33F3}" type="presParOf" srcId="{EAF0101F-4D61-4487-A8CC-ABA21989235E}" destId="{25021FC4-079D-48F2-B7D6-E744FC6CB734}" srcOrd="0" destOrd="0" presId="urn:microsoft.com/office/officeart/2005/8/layout/hierarchy1"/>
    <dgm:cxn modelId="{629C28C9-AAC5-4CFE-8F82-D1643B2B529B}" type="presParOf" srcId="{25021FC4-079D-48F2-B7D6-E744FC6CB734}" destId="{E53EEC25-A59E-464A-A6A3-F6DDAD444155}" srcOrd="0" destOrd="0" presId="urn:microsoft.com/office/officeart/2005/8/layout/hierarchy1"/>
    <dgm:cxn modelId="{1814D85F-5E28-4E0A-A2CE-9E41A90ED564}" type="presParOf" srcId="{25021FC4-079D-48F2-B7D6-E744FC6CB734}" destId="{AC695177-A40D-4AAC-B81D-8FD82EB1EA7D}" srcOrd="1" destOrd="0" presId="urn:microsoft.com/office/officeart/2005/8/layout/hierarchy1"/>
    <dgm:cxn modelId="{3273D3E8-FE8D-4492-8AF2-B0FD4F33A591}" type="presParOf" srcId="{EAF0101F-4D61-4487-A8CC-ABA21989235E}" destId="{051A40D1-B206-457F-9AB4-F5A5A14A36FF}" srcOrd="1" destOrd="0" presId="urn:microsoft.com/office/officeart/2005/8/layout/hierarchy1"/>
    <dgm:cxn modelId="{36607D39-F3DE-4D95-A496-052EBF6613A4}" type="presParOf" srcId="{051A40D1-B206-457F-9AB4-F5A5A14A36FF}" destId="{32824F3E-C298-4DA4-AD8C-9AF96A372344}" srcOrd="0" destOrd="0" presId="urn:microsoft.com/office/officeart/2005/8/layout/hierarchy1"/>
    <dgm:cxn modelId="{7E685CBE-817D-474E-AC5A-91421484F59C}" type="presParOf" srcId="{051A40D1-B206-457F-9AB4-F5A5A14A36FF}" destId="{7DD72A76-1721-4CD1-A0D1-0B0817D0CF1A}" srcOrd="1" destOrd="0" presId="urn:microsoft.com/office/officeart/2005/8/layout/hierarchy1"/>
    <dgm:cxn modelId="{15A3B980-C617-4AA1-AF7F-6117906FAD89}" type="presParOf" srcId="{7DD72A76-1721-4CD1-A0D1-0B0817D0CF1A}" destId="{10142D94-1C82-45A9-93BF-520872A95F4B}" srcOrd="0" destOrd="0" presId="urn:microsoft.com/office/officeart/2005/8/layout/hierarchy1"/>
    <dgm:cxn modelId="{3BE9A5C0-50AB-4DB4-9D5A-EFBAF2DF3640}" type="presParOf" srcId="{10142D94-1C82-45A9-93BF-520872A95F4B}" destId="{37D1ED64-2293-4CE0-B3DF-FAE579B6A167}" srcOrd="0" destOrd="0" presId="urn:microsoft.com/office/officeart/2005/8/layout/hierarchy1"/>
    <dgm:cxn modelId="{0B6E7955-E14E-4C7C-B818-AB0AEE8F0969}" type="presParOf" srcId="{10142D94-1C82-45A9-93BF-520872A95F4B}" destId="{85AC87C7-2CD5-45B3-98A5-96C00E915502}" srcOrd="1" destOrd="0" presId="urn:microsoft.com/office/officeart/2005/8/layout/hierarchy1"/>
    <dgm:cxn modelId="{E698CB7F-8F3E-41EE-93B1-AC54892215EA}" type="presParOf" srcId="{7DD72A76-1721-4CD1-A0D1-0B0817D0CF1A}" destId="{309D4C91-FCE2-4CAA-9E9E-AE821BF6AF6E}" srcOrd="1" destOrd="0" presId="urn:microsoft.com/office/officeart/2005/8/layout/hierarchy1"/>
    <dgm:cxn modelId="{C9345494-2C24-4208-BBE7-AF0BFF54B349}" type="presParOf" srcId="{051A40D1-B206-457F-9AB4-F5A5A14A36FF}" destId="{B58A1027-4FA0-4B45-933B-9F4CE4310353}" srcOrd="2" destOrd="0" presId="urn:microsoft.com/office/officeart/2005/8/layout/hierarchy1"/>
    <dgm:cxn modelId="{7BE10587-4A8C-483A-A3D8-145DB4EBCA04}" type="presParOf" srcId="{051A40D1-B206-457F-9AB4-F5A5A14A36FF}" destId="{E4EC4351-5F9C-42ED-A97F-19C3B51B0AF4}" srcOrd="3" destOrd="0" presId="urn:microsoft.com/office/officeart/2005/8/layout/hierarchy1"/>
    <dgm:cxn modelId="{A7B2E86D-2F22-45A9-869D-2B85A717F7F5}" type="presParOf" srcId="{E4EC4351-5F9C-42ED-A97F-19C3B51B0AF4}" destId="{B43B751D-A791-4C43-8CCB-1AE2C531C2E7}" srcOrd="0" destOrd="0" presId="urn:microsoft.com/office/officeart/2005/8/layout/hierarchy1"/>
    <dgm:cxn modelId="{D88B48DE-41FE-4286-B14F-6A056FBED5C7}" type="presParOf" srcId="{B43B751D-A791-4C43-8CCB-1AE2C531C2E7}" destId="{75038825-2D39-4982-A8CA-D6F5BB425195}" srcOrd="0" destOrd="0" presId="urn:microsoft.com/office/officeart/2005/8/layout/hierarchy1"/>
    <dgm:cxn modelId="{417A108B-8224-4955-816B-43AFCA9E07E1}" type="presParOf" srcId="{B43B751D-A791-4C43-8CCB-1AE2C531C2E7}" destId="{AEB08A09-C466-42CB-8A6B-2768456BF6FE}" srcOrd="1" destOrd="0" presId="urn:microsoft.com/office/officeart/2005/8/layout/hierarchy1"/>
    <dgm:cxn modelId="{678F07C6-2CBC-4CE2-9AD7-246D43B1C4A3}" type="presParOf" srcId="{E4EC4351-5F9C-42ED-A97F-19C3B51B0AF4}" destId="{EF066E71-14E3-450E-84F4-518F91421572}" srcOrd="1" destOrd="0" presId="urn:microsoft.com/office/officeart/2005/8/layout/hierarchy1"/>
    <dgm:cxn modelId="{188E050A-EC61-4EFF-A464-A74F2477A336}" type="presParOf" srcId="{EF066E71-14E3-450E-84F4-518F91421572}" destId="{21B9C616-5357-436C-9E9D-D9A1DF45AFD3}" srcOrd="0" destOrd="0" presId="urn:microsoft.com/office/officeart/2005/8/layout/hierarchy1"/>
    <dgm:cxn modelId="{891E33B1-38FF-465B-AF80-6095430813A1}" type="presParOf" srcId="{EF066E71-14E3-450E-84F4-518F91421572}" destId="{6D1D3792-5010-4C5A-B38B-E0B024E34C4A}" srcOrd="1" destOrd="0" presId="urn:microsoft.com/office/officeart/2005/8/layout/hierarchy1"/>
    <dgm:cxn modelId="{0CE1D902-CDF6-4152-9D1C-8EB4959924E6}" type="presParOf" srcId="{6D1D3792-5010-4C5A-B38B-E0B024E34C4A}" destId="{C7388CAA-F491-45C7-97C9-DBBD1988DA1C}" srcOrd="0" destOrd="0" presId="urn:microsoft.com/office/officeart/2005/8/layout/hierarchy1"/>
    <dgm:cxn modelId="{B8B90C5B-337A-4AA9-85B1-089519062249}" type="presParOf" srcId="{C7388CAA-F491-45C7-97C9-DBBD1988DA1C}" destId="{B30AB458-F901-4ED8-9C01-69385D2BC002}" srcOrd="0" destOrd="0" presId="urn:microsoft.com/office/officeart/2005/8/layout/hierarchy1"/>
    <dgm:cxn modelId="{B6B17561-1457-44AD-B0D7-76FBD45DE5E4}" type="presParOf" srcId="{C7388CAA-F491-45C7-97C9-DBBD1988DA1C}" destId="{CB3C1042-AEA4-4CAD-A176-0A9C4F9D6BC5}" srcOrd="1" destOrd="0" presId="urn:microsoft.com/office/officeart/2005/8/layout/hierarchy1"/>
    <dgm:cxn modelId="{39C947E3-3439-4610-B0B4-81A578C73B18}" type="presParOf" srcId="{6D1D3792-5010-4C5A-B38B-E0B024E34C4A}" destId="{B220F799-56BA-4480-9875-0C327450D6F8}" srcOrd="1" destOrd="0" presId="urn:microsoft.com/office/officeart/2005/8/layout/hierarchy1"/>
    <dgm:cxn modelId="{D51C22FF-BE22-4B1F-80A7-87B1C0D94B24}" type="presParOf" srcId="{B220F799-56BA-4480-9875-0C327450D6F8}" destId="{4E74B7E6-1C15-4F46-8036-AB3AB1A48D96}" srcOrd="0" destOrd="0" presId="urn:microsoft.com/office/officeart/2005/8/layout/hierarchy1"/>
    <dgm:cxn modelId="{2D49E831-570D-4685-9FAC-A3CFD6663F9D}" type="presParOf" srcId="{B220F799-56BA-4480-9875-0C327450D6F8}" destId="{D0C0750B-4BDE-4B09-91B3-780735D6566E}" srcOrd="1" destOrd="0" presId="urn:microsoft.com/office/officeart/2005/8/layout/hierarchy1"/>
    <dgm:cxn modelId="{3B9FBBB0-7393-46EB-AB19-C399EC8D271A}" type="presParOf" srcId="{D0C0750B-4BDE-4B09-91B3-780735D6566E}" destId="{2542368A-4C86-41D9-ADE7-151F6E6324E7}" srcOrd="0" destOrd="0" presId="urn:microsoft.com/office/officeart/2005/8/layout/hierarchy1"/>
    <dgm:cxn modelId="{864B5FA3-E3E4-4446-B307-39EA8A5E9105}" type="presParOf" srcId="{2542368A-4C86-41D9-ADE7-151F6E6324E7}" destId="{B0AF5D01-43DF-48A4-982A-44B8A32CE2BE}" srcOrd="0" destOrd="0" presId="urn:microsoft.com/office/officeart/2005/8/layout/hierarchy1"/>
    <dgm:cxn modelId="{01ACA437-EDAC-4ABF-B07F-48DD7687FBC8}" type="presParOf" srcId="{2542368A-4C86-41D9-ADE7-151F6E6324E7}" destId="{ECBCDA7D-8205-452C-9B41-09B176F06B86}" srcOrd="1" destOrd="0" presId="urn:microsoft.com/office/officeart/2005/8/layout/hierarchy1"/>
    <dgm:cxn modelId="{1E981F4C-4B54-4ACA-A7A5-2F1EF24DE311}" type="presParOf" srcId="{D0C0750B-4BDE-4B09-91B3-780735D6566E}" destId="{BC00989E-945D-4782-89F4-AC8D0C94F4C4}" srcOrd="1" destOrd="0" presId="urn:microsoft.com/office/officeart/2005/8/layout/hierarchy1"/>
    <dgm:cxn modelId="{5F83873A-716D-4709-ABE3-BE98C0BCE021}" type="presParOf" srcId="{BC00989E-945D-4782-89F4-AC8D0C94F4C4}" destId="{DEB9C1F7-F784-4926-BD8B-EB21A4505DC3}" srcOrd="0" destOrd="0" presId="urn:microsoft.com/office/officeart/2005/8/layout/hierarchy1"/>
    <dgm:cxn modelId="{52A529F1-9140-4447-813D-B794C67784EA}" type="presParOf" srcId="{BC00989E-945D-4782-89F4-AC8D0C94F4C4}" destId="{7C1576E1-1B0C-4F8E-9DDA-2222CDABBF54}" srcOrd="1" destOrd="0" presId="urn:microsoft.com/office/officeart/2005/8/layout/hierarchy1"/>
    <dgm:cxn modelId="{5EB54EAF-1194-446E-B9E7-ED0637154794}" type="presParOf" srcId="{7C1576E1-1B0C-4F8E-9DDA-2222CDABBF54}" destId="{E2405FB4-AF8D-4172-9667-6B64F4CC9B87}" srcOrd="0" destOrd="0" presId="urn:microsoft.com/office/officeart/2005/8/layout/hierarchy1"/>
    <dgm:cxn modelId="{6D77C551-E379-44B1-ACA4-79562C0F5716}" type="presParOf" srcId="{E2405FB4-AF8D-4172-9667-6B64F4CC9B87}" destId="{4DF10BE0-5D8D-4C1C-963D-AD99C146FA0D}" srcOrd="0" destOrd="0" presId="urn:microsoft.com/office/officeart/2005/8/layout/hierarchy1"/>
    <dgm:cxn modelId="{9629307B-3CEF-4C8A-9E9F-979700CBBF1B}" type="presParOf" srcId="{E2405FB4-AF8D-4172-9667-6B64F4CC9B87}" destId="{F7FC9BCA-0589-490F-9D0F-0B3E41C48D5D}" srcOrd="1" destOrd="0" presId="urn:microsoft.com/office/officeart/2005/8/layout/hierarchy1"/>
    <dgm:cxn modelId="{C14B6D74-C923-4DCC-A96E-DBF8206F8B3E}" type="presParOf" srcId="{7C1576E1-1B0C-4F8E-9DDA-2222CDABBF54}" destId="{788B895D-2FA6-4D5B-AF7C-8CF266742D7E}" srcOrd="1" destOrd="0" presId="urn:microsoft.com/office/officeart/2005/8/layout/hierarchy1"/>
    <dgm:cxn modelId="{FAC6BA88-C28D-4BC4-97A9-75775F653D41}" type="presParOf" srcId="{B220F799-56BA-4480-9875-0C327450D6F8}" destId="{08828C7C-62B9-4004-A02B-E07E7C6B9849}" srcOrd="2" destOrd="0" presId="urn:microsoft.com/office/officeart/2005/8/layout/hierarchy1"/>
    <dgm:cxn modelId="{D7B1E6AB-F764-4CEE-BB2E-6FC8D99448ED}" type="presParOf" srcId="{B220F799-56BA-4480-9875-0C327450D6F8}" destId="{5D28AF18-1676-4A47-A9A7-634B617388ED}" srcOrd="3" destOrd="0" presId="urn:microsoft.com/office/officeart/2005/8/layout/hierarchy1"/>
    <dgm:cxn modelId="{E83DA03A-14C9-4B72-BBEE-3DA4FF475008}" type="presParOf" srcId="{5D28AF18-1676-4A47-A9A7-634B617388ED}" destId="{A44C6898-CA2F-4022-B255-B09669F1DB13}" srcOrd="0" destOrd="0" presId="urn:microsoft.com/office/officeart/2005/8/layout/hierarchy1"/>
    <dgm:cxn modelId="{D878591C-E09B-42CB-8DFC-FCAFA80612A3}" type="presParOf" srcId="{A44C6898-CA2F-4022-B255-B09669F1DB13}" destId="{48F767E2-3178-4B22-82D7-5129B3F88FA5}" srcOrd="0" destOrd="0" presId="urn:microsoft.com/office/officeart/2005/8/layout/hierarchy1"/>
    <dgm:cxn modelId="{5F14E79F-F072-4E11-891D-B0204D4CBF63}" type="presParOf" srcId="{A44C6898-CA2F-4022-B255-B09669F1DB13}" destId="{5807EDE6-0783-49E4-8D77-F269AB9C541D}" srcOrd="1" destOrd="0" presId="urn:microsoft.com/office/officeart/2005/8/layout/hierarchy1"/>
    <dgm:cxn modelId="{E18A7A21-1419-4FDF-AA36-8B9C8238ADC6}" type="presParOf" srcId="{5D28AF18-1676-4A47-A9A7-634B617388ED}" destId="{069CFBE6-B759-4DF3-9BE1-89360F922D51}" srcOrd="1" destOrd="0" presId="urn:microsoft.com/office/officeart/2005/8/layout/hierarchy1"/>
    <dgm:cxn modelId="{4611BA31-9A64-4854-998D-06ABD1FDBAAC}" type="presParOf" srcId="{069CFBE6-B759-4DF3-9BE1-89360F922D51}" destId="{D6F31B09-0232-4771-B1BD-F867AB05D581}" srcOrd="0" destOrd="0" presId="urn:microsoft.com/office/officeart/2005/8/layout/hierarchy1"/>
    <dgm:cxn modelId="{0AABC0C1-E19E-4D18-BD84-BA6D7CDCCCB9}" type="presParOf" srcId="{069CFBE6-B759-4DF3-9BE1-89360F922D51}" destId="{EAAF59A8-DDD9-44D6-B8E7-A41B379621A3}" srcOrd="1" destOrd="0" presId="urn:microsoft.com/office/officeart/2005/8/layout/hierarchy1"/>
    <dgm:cxn modelId="{BE2B8BFC-C735-43CC-A1A0-E825120F6956}" type="presParOf" srcId="{EAAF59A8-DDD9-44D6-B8E7-A41B379621A3}" destId="{D8B5C396-E258-4672-AB3A-965F2C70DC63}" srcOrd="0" destOrd="0" presId="urn:microsoft.com/office/officeart/2005/8/layout/hierarchy1"/>
    <dgm:cxn modelId="{2276CB3E-A942-4858-AE83-04C7F69657EF}" type="presParOf" srcId="{D8B5C396-E258-4672-AB3A-965F2C70DC63}" destId="{8454F2BF-7D16-4098-BA7C-9327E150AB6A}" srcOrd="0" destOrd="0" presId="urn:microsoft.com/office/officeart/2005/8/layout/hierarchy1"/>
    <dgm:cxn modelId="{667A447D-9C84-46B9-8D52-8FEF7A92E170}" type="presParOf" srcId="{D8B5C396-E258-4672-AB3A-965F2C70DC63}" destId="{E264116B-8176-4A12-9A81-34BD8350FB98}" srcOrd="1" destOrd="0" presId="urn:microsoft.com/office/officeart/2005/8/layout/hierarchy1"/>
    <dgm:cxn modelId="{DC1B1BCA-8555-42B8-B26F-C80C3D28DA57}" type="presParOf" srcId="{EAAF59A8-DDD9-44D6-B8E7-A41B379621A3}" destId="{CCEA346F-8A79-4C79-9D43-EECA95BA88D9}" srcOrd="1" destOrd="0" presId="urn:microsoft.com/office/officeart/2005/8/layout/hierarchy1"/>
    <dgm:cxn modelId="{93E19B5E-2D99-4CF6-87BB-29B1CAF180E2}" type="presParOf" srcId="{069CFBE6-B759-4DF3-9BE1-89360F922D51}" destId="{3DB2A827-16BB-4011-9D10-FA287F7155C7}" srcOrd="2" destOrd="0" presId="urn:microsoft.com/office/officeart/2005/8/layout/hierarchy1"/>
    <dgm:cxn modelId="{E9D8E0A2-5856-43A8-9575-605BEF7851E6}" type="presParOf" srcId="{069CFBE6-B759-4DF3-9BE1-89360F922D51}" destId="{C99051B7-3D2F-4A33-8DC0-45B72A2B0A56}" srcOrd="3" destOrd="0" presId="urn:microsoft.com/office/officeart/2005/8/layout/hierarchy1"/>
    <dgm:cxn modelId="{0A8F785C-6103-4EC5-B402-5E5FC7BB3959}" type="presParOf" srcId="{C99051B7-3D2F-4A33-8DC0-45B72A2B0A56}" destId="{B01C1F2C-30C2-4F06-ADC7-28E924EC2C90}" srcOrd="0" destOrd="0" presId="urn:microsoft.com/office/officeart/2005/8/layout/hierarchy1"/>
    <dgm:cxn modelId="{964B38A4-718B-4FCD-8D78-494DD73CC15D}" type="presParOf" srcId="{B01C1F2C-30C2-4F06-ADC7-28E924EC2C90}" destId="{15133870-7B13-415F-AC80-5F16050341A3}" srcOrd="0" destOrd="0" presId="urn:microsoft.com/office/officeart/2005/8/layout/hierarchy1"/>
    <dgm:cxn modelId="{83B659E0-ED77-482D-8551-50A68E93905B}" type="presParOf" srcId="{B01C1F2C-30C2-4F06-ADC7-28E924EC2C90}" destId="{AFB4D483-A6AA-4ADD-B900-87B936887B01}" srcOrd="1" destOrd="0" presId="urn:microsoft.com/office/officeart/2005/8/layout/hierarchy1"/>
    <dgm:cxn modelId="{09D3C085-65C4-45D2-BDD0-1B9EA5222E55}" type="presParOf" srcId="{C99051B7-3D2F-4A33-8DC0-45B72A2B0A56}" destId="{6CE0F325-6E11-4524-AC55-449513914D9A}" srcOrd="1" destOrd="0" presId="urn:microsoft.com/office/officeart/2005/8/layout/hierarchy1"/>
    <dgm:cxn modelId="{54FA121B-258B-411A-ACD9-347CECC845C2}" type="presParOf" srcId="{6CE0F325-6E11-4524-AC55-449513914D9A}" destId="{F6CE0B06-1C29-483B-AAAE-90B2111C43D0}" srcOrd="0" destOrd="0" presId="urn:microsoft.com/office/officeart/2005/8/layout/hierarchy1"/>
    <dgm:cxn modelId="{026BF25C-86F9-4CAE-8D6A-96A518862A47}" type="presParOf" srcId="{6CE0F325-6E11-4524-AC55-449513914D9A}" destId="{E6071FA1-EC33-428C-92DF-34B31721E64B}" srcOrd="1" destOrd="0" presId="urn:microsoft.com/office/officeart/2005/8/layout/hierarchy1"/>
    <dgm:cxn modelId="{8F6FD198-B7BC-409D-87AC-BF74B554275A}" type="presParOf" srcId="{E6071FA1-EC33-428C-92DF-34B31721E64B}" destId="{77932F90-9E13-43AD-8ABF-8A4BFB6ABB09}" srcOrd="0" destOrd="0" presId="urn:microsoft.com/office/officeart/2005/8/layout/hierarchy1"/>
    <dgm:cxn modelId="{13B8518A-0FA5-4422-BEBB-0BB15FBFA787}" type="presParOf" srcId="{77932F90-9E13-43AD-8ABF-8A4BFB6ABB09}" destId="{14A6B8D8-F1A4-4B5C-B544-6A2781186E2D}" srcOrd="0" destOrd="0" presId="urn:microsoft.com/office/officeart/2005/8/layout/hierarchy1"/>
    <dgm:cxn modelId="{ABFF8AEC-9FF2-4D69-94BD-0DE57C96C7A3}" type="presParOf" srcId="{77932F90-9E13-43AD-8ABF-8A4BFB6ABB09}" destId="{421AE77D-1C05-4ECF-8143-320A9DB7C061}" srcOrd="1" destOrd="0" presId="urn:microsoft.com/office/officeart/2005/8/layout/hierarchy1"/>
    <dgm:cxn modelId="{12974E3A-D4A7-4BE0-BD8C-FDCD437F5E9B}" type="presParOf" srcId="{E6071FA1-EC33-428C-92DF-34B31721E64B}" destId="{C21E4FB9-EB07-4E18-B685-1B48F59C7EC9}" srcOrd="1" destOrd="0" presId="urn:microsoft.com/office/officeart/2005/8/layout/hierarchy1"/>
    <dgm:cxn modelId="{A4B0C6F2-1480-46BA-A6F3-87334284EFC7}" type="presParOf" srcId="{069CFBE6-B759-4DF3-9BE1-89360F922D51}" destId="{37C8BA42-4031-4392-B315-B54F556933FF}" srcOrd="4" destOrd="0" presId="urn:microsoft.com/office/officeart/2005/8/layout/hierarchy1"/>
    <dgm:cxn modelId="{77EA6D9D-C451-4C53-9C23-73EC818C2937}" type="presParOf" srcId="{069CFBE6-B759-4DF3-9BE1-89360F922D51}" destId="{704DC193-C433-4778-9000-6DA42685E18F}" srcOrd="5" destOrd="0" presId="urn:microsoft.com/office/officeart/2005/8/layout/hierarchy1"/>
    <dgm:cxn modelId="{4DA18D56-ED38-47BA-9194-521AA71CC082}" type="presParOf" srcId="{704DC193-C433-4778-9000-6DA42685E18F}" destId="{B17CB8CE-1E55-495F-99EF-0545127D4DD2}" srcOrd="0" destOrd="0" presId="urn:microsoft.com/office/officeart/2005/8/layout/hierarchy1"/>
    <dgm:cxn modelId="{DDEA6855-DADC-4BCB-9A60-B8390FC35DE3}" type="presParOf" srcId="{B17CB8CE-1E55-495F-99EF-0545127D4DD2}" destId="{DA2D8973-AA98-410D-9D74-26C528DC8626}" srcOrd="0" destOrd="0" presId="urn:microsoft.com/office/officeart/2005/8/layout/hierarchy1"/>
    <dgm:cxn modelId="{26779ACF-D89E-4B16-B495-5F5C2A331014}" type="presParOf" srcId="{B17CB8CE-1E55-495F-99EF-0545127D4DD2}" destId="{FAA620FE-DEA9-4EF7-AF42-4E2020BCD455}" srcOrd="1" destOrd="0" presId="urn:microsoft.com/office/officeart/2005/8/layout/hierarchy1"/>
    <dgm:cxn modelId="{26CFA3EF-C0F8-4AC4-A3C8-A3DF2EE6C563}" type="presParOf" srcId="{704DC193-C433-4778-9000-6DA42685E18F}" destId="{7AC57955-44EE-4FF2-A5A4-9D6A61D8D476}" srcOrd="1" destOrd="0" presId="urn:microsoft.com/office/officeart/2005/8/layout/hierarchy1"/>
    <dgm:cxn modelId="{317B7A40-87FB-43F0-B7D6-4176BCBF4439}" type="presParOf" srcId="{069CFBE6-B759-4DF3-9BE1-89360F922D51}" destId="{3FB9BAB4-C2F4-4B75-A021-96DAE240BDAD}" srcOrd="6" destOrd="0" presId="urn:microsoft.com/office/officeart/2005/8/layout/hierarchy1"/>
    <dgm:cxn modelId="{5F601968-C8E1-4F4C-8A2B-30FEA90955C4}" type="presParOf" srcId="{069CFBE6-B759-4DF3-9BE1-89360F922D51}" destId="{FED2BD62-6946-4806-A649-DF2201AE405F}" srcOrd="7" destOrd="0" presId="urn:microsoft.com/office/officeart/2005/8/layout/hierarchy1"/>
    <dgm:cxn modelId="{68395DCF-B99A-4E37-ABD5-E4821384906D}" type="presParOf" srcId="{FED2BD62-6946-4806-A649-DF2201AE405F}" destId="{E4C23B01-DB14-4C2E-92F1-043493931DAA}" srcOrd="0" destOrd="0" presId="urn:microsoft.com/office/officeart/2005/8/layout/hierarchy1"/>
    <dgm:cxn modelId="{5FFA614D-4A4B-456F-AC96-EA6D1773C483}" type="presParOf" srcId="{E4C23B01-DB14-4C2E-92F1-043493931DAA}" destId="{87C5096C-CC35-45A8-B220-CF37C652F548}" srcOrd="0" destOrd="0" presId="urn:microsoft.com/office/officeart/2005/8/layout/hierarchy1"/>
    <dgm:cxn modelId="{3A2BB554-C1FA-4CB2-96A8-71E896D0442B}" type="presParOf" srcId="{E4C23B01-DB14-4C2E-92F1-043493931DAA}" destId="{D9A48113-CC81-4EBD-BA00-4A833C42370A}" srcOrd="1" destOrd="0" presId="urn:microsoft.com/office/officeart/2005/8/layout/hierarchy1"/>
    <dgm:cxn modelId="{2CF1BED9-2366-4051-B7C5-B3D2BE57248E}" type="presParOf" srcId="{FED2BD62-6946-4806-A649-DF2201AE405F}" destId="{B770C089-6BCB-41E2-AF90-3456C24A14AE}" srcOrd="1" destOrd="0" presId="urn:microsoft.com/office/officeart/2005/8/layout/hierarchy1"/>
    <dgm:cxn modelId="{F4A2A285-73F6-4D63-BBF6-65575D423C90}" type="presParOf" srcId="{B220F799-56BA-4480-9875-0C327450D6F8}" destId="{50108550-421E-4858-B27D-A6901B38AF04}" srcOrd="4" destOrd="0" presId="urn:microsoft.com/office/officeart/2005/8/layout/hierarchy1"/>
    <dgm:cxn modelId="{1AB7EADC-881C-435A-B823-4791D61E4299}" type="presParOf" srcId="{B220F799-56BA-4480-9875-0C327450D6F8}" destId="{34A03B09-A793-46AA-9E0D-ED6014CFF9C4}" srcOrd="5" destOrd="0" presId="urn:microsoft.com/office/officeart/2005/8/layout/hierarchy1"/>
    <dgm:cxn modelId="{36431333-42A9-4097-AD70-49010995E32B}" type="presParOf" srcId="{34A03B09-A793-46AA-9E0D-ED6014CFF9C4}" destId="{3F7A56B8-73C6-434A-8BEB-B18929BB2F3A}" srcOrd="0" destOrd="0" presId="urn:microsoft.com/office/officeart/2005/8/layout/hierarchy1"/>
    <dgm:cxn modelId="{714F6ABD-7674-4C7A-9594-BDE86BEA6F1E}" type="presParOf" srcId="{3F7A56B8-73C6-434A-8BEB-B18929BB2F3A}" destId="{B045D792-A0FD-44D1-A3B6-D2EC460F914A}" srcOrd="0" destOrd="0" presId="urn:microsoft.com/office/officeart/2005/8/layout/hierarchy1"/>
    <dgm:cxn modelId="{DC2E25F3-E538-4FA7-86FB-D17D1FEB6BAC}" type="presParOf" srcId="{3F7A56B8-73C6-434A-8BEB-B18929BB2F3A}" destId="{65255F0E-402C-453B-BBEC-CF88870D95EE}" srcOrd="1" destOrd="0" presId="urn:microsoft.com/office/officeart/2005/8/layout/hierarchy1"/>
    <dgm:cxn modelId="{8426C742-191D-45C5-9A00-6C850C1AE2B4}" type="presParOf" srcId="{34A03B09-A793-46AA-9E0D-ED6014CFF9C4}" destId="{9CDC7B25-44D1-4E92-8E42-3EDAF55B5CC3}" srcOrd="1" destOrd="0" presId="urn:microsoft.com/office/officeart/2005/8/layout/hierarchy1"/>
    <dgm:cxn modelId="{6364423B-C89B-4137-9D27-37C4A162C3C2}" type="presParOf" srcId="{EF066E71-14E3-450E-84F4-518F91421572}" destId="{CD8135A8-4314-4A21-8692-936F9CB627F7}" srcOrd="2" destOrd="0" presId="urn:microsoft.com/office/officeart/2005/8/layout/hierarchy1"/>
    <dgm:cxn modelId="{9FEA5390-B42F-4187-BE2D-43BBD259CA93}" type="presParOf" srcId="{EF066E71-14E3-450E-84F4-518F91421572}" destId="{90121DEE-6AAD-4114-9C12-679432C09FDE}" srcOrd="3" destOrd="0" presId="urn:microsoft.com/office/officeart/2005/8/layout/hierarchy1"/>
    <dgm:cxn modelId="{85860417-F555-45A6-8039-069B833CBEC0}" type="presParOf" srcId="{90121DEE-6AAD-4114-9C12-679432C09FDE}" destId="{DAFC4E47-0F0D-47E0-AA7E-CF108C88F368}" srcOrd="0" destOrd="0" presId="urn:microsoft.com/office/officeart/2005/8/layout/hierarchy1"/>
    <dgm:cxn modelId="{56BD8470-9CF9-4EFE-BBDD-13031A8D12BF}" type="presParOf" srcId="{DAFC4E47-0F0D-47E0-AA7E-CF108C88F368}" destId="{08BC16EE-1989-4C20-A5CA-64367E05641F}" srcOrd="0" destOrd="0" presId="urn:microsoft.com/office/officeart/2005/8/layout/hierarchy1"/>
    <dgm:cxn modelId="{6605111A-E140-44FB-A227-1775963F465D}" type="presParOf" srcId="{DAFC4E47-0F0D-47E0-AA7E-CF108C88F368}" destId="{ABF0C960-1275-424E-A7C7-AC7ED10F6FA0}" srcOrd="1" destOrd="0" presId="urn:microsoft.com/office/officeart/2005/8/layout/hierarchy1"/>
    <dgm:cxn modelId="{EA7EDD8F-A0FE-4A96-9858-8AB6CFCC0BCC}" type="presParOf" srcId="{90121DEE-6AAD-4114-9C12-679432C09FDE}" destId="{5CC89D98-9BB1-4255-B77F-2D95DF99ECE5}" srcOrd="1" destOrd="0" presId="urn:microsoft.com/office/officeart/2005/8/layout/hierarchy1"/>
    <dgm:cxn modelId="{DAC96FA7-0DB3-4297-B2F2-9043FE9DEE4F}" type="presParOf" srcId="{5CC89D98-9BB1-4255-B77F-2D95DF99ECE5}" destId="{F7271150-2C80-4985-9D3A-794D3087C57B}" srcOrd="0" destOrd="0" presId="urn:microsoft.com/office/officeart/2005/8/layout/hierarchy1"/>
    <dgm:cxn modelId="{E5044759-69E6-4E8D-9286-0E47F1CE8DB5}" type="presParOf" srcId="{5CC89D98-9BB1-4255-B77F-2D95DF99ECE5}" destId="{F95D7FDF-4DCE-422B-B816-174927FEA7A3}" srcOrd="1" destOrd="0" presId="urn:microsoft.com/office/officeart/2005/8/layout/hierarchy1"/>
    <dgm:cxn modelId="{1E7BA2FD-978F-40B7-AF89-CFC33728C1A6}" type="presParOf" srcId="{F95D7FDF-4DCE-422B-B816-174927FEA7A3}" destId="{4FFA571A-6089-45F8-A631-3F7E20EA8FB5}" srcOrd="0" destOrd="0" presId="urn:microsoft.com/office/officeart/2005/8/layout/hierarchy1"/>
    <dgm:cxn modelId="{A1C8C536-6287-4612-86BA-1689CCF7209F}" type="presParOf" srcId="{4FFA571A-6089-45F8-A631-3F7E20EA8FB5}" destId="{8E295371-CD08-41AB-97DD-2185BD20F9A9}" srcOrd="0" destOrd="0" presId="urn:microsoft.com/office/officeart/2005/8/layout/hierarchy1"/>
    <dgm:cxn modelId="{9EC993FE-B8A0-422C-8368-431FE6270556}" type="presParOf" srcId="{4FFA571A-6089-45F8-A631-3F7E20EA8FB5}" destId="{C7E51667-A1EA-46BB-BC75-8CB777606859}" srcOrd="1" destOrd="0" presId="urn:microsoft.com/office/officeart/2005/8/layout/hierarchy1"/>
    <dgm:cxn modelId="{617513DB-6493-46E8-BFFB-3D88E881D1F2}" type="presParOf" srcId="{F95D7FDF-4DCE-422B-B816-174927FEA7A3}" destId="{C5036233-A8F0-472A-B54E-E9224505440D}" srcOrd="1" destOrd="0" presId="urn:microsoft.com/office/officeart/2005/8/layout/hierarchy1"/>
    <dgm:cxn modelId="{73D286F9-4A31-4EE9-9BCE-6FBE4D5496A8}" type="presParOf" srcId="{5CC89D98-9BB1-4255-B77F-2D95DF99ECE5}" destId="{E8B83004-3DFC-4FB2-A030-1DAFA46E7481}" srcOrd="2" destOrd="0" presId="urn:microsoft.com/office/officeart/2005/8/layout/hierarchy1"/>
    <dgm:cxn modelId="{CF6B2687-1D60-48A0-8B33-A50D94496EB5}" type="presParOf" srcId="{5CC89D98-9BB1-4255-B77F-2D95DF99ECE5}" destId="{3AB70C7C-8B42-4C7F-B0F0-9A1563BB550A}" srcOrd="3" destOrd="0" presId="urn:microsoft.com/office/officeart/2005/8/layout/hierarchy1"/>
    <dgm:cxn modelId="{5F070C6E-69FB-4043-989D-E46561F7F3CA}" type="presParOf" srcId="{3AB70C7C-8B42-4C7F-B0F0-9A1563BB550A}" destId="{A857E76F-F905-4489-8C4C-F04F14C88FBC}" srcOrd="0" destOrd="0" presId="urn:microsoft.com/office/officeart/2005/8/layout/hierarchy1"/>
    <dgm:cxn modelId="{48D23630-9B69-4778-9418-9A6BB1A9BA46}" type="presParOf" srcId="{A857E76F-F905-4489-8C4C-F04F14C88FBC}" destId="{77BDD313-1229-42EE-8F1C-892A430B9795}" srcOrd="0" destOrd="0" presId="urn:microsoft.com/office/officeart/2005/8/layout/hierarchy1"/>
    <dgm:cxn modelId="{755D11CE-7397-4F8F-AEAD-D3E3D575D26B}" type="presParOf" srcId="{A857E76F-F905-4489-8C4C-F04F14C88FBC}" destId="{B41C10CD-F363-4507-B309-89B9BB991266}" srcOrd="1" destOrd="0" presId="urn:microsoft.com/office/officeart/2005/8/layout/hierarchy1"/>
    <dgm:cxn modelId="{7D470995-58C9-473E-8B6D-302F2E5E1A02}" type="presParOf" srcId="{3AB70C7C-8B42-4C7F-B0F0-9A1563BB550A}" destId="{2989B7FC-6AFC-4E11-9860-6DC7E067ED88}" srcOrd="1" destOrd="0" presId="urn:microsoft.com/office/officeart/2005/8/layout/hierarchy1"/>
    <dgm:cxn modelId="{2821909A-A103-482E-9B87-BB62F0A59CE5}" type="presParOf" srcId="{2989B7FC-6AFC-4E11-9860-6DC7E067ED88}" destId="{6085A83A-14C0-4C8B-B56C-4724E73755AB}" srcOrd="0" destOrd="0" presId="urn:microsoft.com/office/officeart/2005/8/layout/hierarchy1"/>
    <dgm:cxn modelId="{C43A7A6B-69F9-4454-A0C2-5F6C57E4E482}" type="presParOf" srcId="{2989B7FC-6AFC-4E11-9860-6DC7E067ED88}" destId="{B38F5EB2-039A-4F2B-9F4D-7A3E6A9A8276}" srcOrd="1" destOrd="0" presId="urn:microsoft.com/office/officeart/2005/8/layout/hierarchy1"/>
    <dgm:cxn modelId="{5094EDC9-F605-4DB3-BDAF-21A30E7CD4DE}" type="presParOf" srcId="{B38F5EB2-039A-4F2B-9F4D-7A3E6A9A8276}" destId="{A98AD3B6-9051-4658-8C33-04BA3AFCC0AB}" srcOrd="0" destOrd="0" presId="urn:microsoft.com/office/officeart/2005/8/layout/hierarchy1"/>
    <dgm:cxn modelId="{ADE6821C-AB71-4FA6-A326-F149E17171E9}" type="presParOf" srcId="{A98AD3B6-9051-4658-8C33-04BA3AFCC0AB}" destId="{422DD14F-75DD-4042-A213-BF1FF5546529}" srcOrd="0" destOrd="0" presId="urn:microsoft.com/office/officeart/2005/8/layout/hierarchy1"/>
    <dgm:cxn modelId="{281A9BE7-C322-420B-A0BA-9ED82276490E}" type="presParOf" srcId="{A98AD3B6-9051-4658-8C33-04BA3AFCC0AB}" destId="{3CBF2950-716A-4A91-AE89-382A675D1D74}" srcOrd="1" destOrd="0" presId="urn:microsoft.com/office/officeart/2005/8/layout/hierarchy1"/>
    <dgm:cxn modelId="{81AA6FC6-F611-498D-979F-1CC4EA2869C8}" type="presParOf" srcId="{B38F5EB2-039A-4F2B-9F4D-7A3E6A9A8276}" destId="{D6F2BB55-7C28-4C5B-A1A1-25C63C904513}" srcOrd="1" destOrd="0" presId="urn:microsoft.com/office/officeart/2005/8/layout/hierarchy1"/>
    <dgm:cxn modelId="{D481EAA2-2720-41F1-B00F-08A8EAE712D3}" type="presParOf" srcId="{5CC89D98-9BB1-4255-B77F-2D95DF99ECE5}" destId="{83E48694-80BF-4337-8854-182D33ED0029}" srcOrd="4" destOrd="0" presId="urn:microsoft.com/office/officeart/2005/8/layout/hierarchy1"/>
    <dgm:cxn modelId="{B1369BCA-2360-4D42-A5E6-F9B1D56E51FE}" type="presParOf" srcId="{5CC89D98-9BB1-4255-B77F-2D95DF99ECE5}" destId="{E2B44B62-D014-407D-8C46-FB6916EB3883}" srcOrd="5" destOrd="0" presId="urn:microsoft.com/office/officeart/2005/8/layout/hierarchy1"/>
    <dgm:cxn modelId="{51758047-14BD-4CFB-9B34-7EEB5D62149B}" type="presParOf" srcId="{E2B44B62-D014-407D-8C46-FB6916EB3883}" destId="{B41BEE5B-7D44-43EE-A81C-8D69943B7C7F}" srcOrd="0" destOrd="0" presId="urn:microsoft.com/office/officeart/2005/8/layout/hierarchy1"/>
    <dgm:cxn modelId="{A3BEF850-9CF3-4772-9BA7-0792C3B7F584}" type="presParOf" srcId="{B41BEE5B-7D44-43EE-A81C-8D69943B7C7F}" destId="{BF1DB0AD-D9A4-46A9-96DE-6CA4E4E64C82}" srcOrd="0" destOrd="0" presId="urn:microsoft.com/office/officeart/2005/8/layout/hierarchy1"/>
    <dgm:cxn modelId="{829C0083-162E-4DE4-9782-1DB596D8906E}" type="presParOf" srcId="{B41BEE5B-7D44-43EE-A81C-8D69943B7C7F}" destId="{3455D327-E61B-440B-B0A4-982AED8E9D16}" srcOrd="1" destOrd="0" presId="urn:microsoft.com/office/officeart/2005/8/layout/hierarchy1"/>
    <dgm:cxn modelId="{A2C8811B-90AF-48E8-9180-B63A9F7BA722}" type="presParOf" srcId="{E2B44B62-D014-407D-8C46-FB6916EB3883}" destId="{66E39122-E508-4A36-8192-026375F06CE8}" srcOrd="1" destOrd="0" presId="urn:microsoft.com/office/officeart/2005/8/layout/hierarchy1"/>
    <dgm:cxn modelId="{ABA64522-4A85-4128-BE1F-B2F145A65C67}" type="presParOf" srcId="{5CC89D98-9BB1-4255-B77F-2D95DF99ECE5}" destId="{C621DDD4-B721-4DE6-9770-0983A1E819D2}" srcOrd="6" destOrd="0" presId="urn:microsoft.com/office/officeart/2005/8/layout/hierarchy1"/>
    <dgm:cxn modelId="{AA120D9A-DBFD-484E-AB37-29749FB8841B}" type="presParOf" srcId="{5CC89D98-9BB1-4255-B77F-2D95DF99ECE5}" destId="{EC53EB2B-3785-4DFF-82F7-A5B2CDF5D745}" srcOrd="7" destOrd="0" presId="urn:microsoft.com/office/officeart/2005/8/layout/hierarchy1"/>
    <dgm:cxn modelId="{BDDB29B1-6E0F-4A77-A7B9-2625EF414583}" type="presParOf" srcId="{EC53EB2B-3785-4DFF-82F7-A5B2CDF5D745}" destId="{C1A7446F-3685-434B-B49A-866B281C9AE2}" srcOrd="0" destOrd="0" presId="urn:microsoft.com/office/officeart/2005/8/layout/hierarchy1"/>
    <dgm:cxn modelId="{9F1812C9-C364-4903-9508-DA8AA588DCA8}" type="presParOf" srcId="{C1A7446F-3685-434B-B49A-866B281C9AE2}" destId="{24FF3D1F-87BD-404B-A3AA-A9B15C0FBBFE}" srcOrd="0" destOrd="0" presId="urn:microsoft.com/office/officeart/2005/8/layout/hierarchy1"/>
    <dgm:cxn modelId="{5F7FDE8D-CA03-4027-92A8-5B0710614CF9}" type="presParOf" srcId="{C1A7446F-3685-434B-B49A-866B281C9AE2}" destId="{1F7E31AD-067E-4D0D-ACF5-42369E4E8E95}" srcOrd="1" destOrd="0" presId="urn:microsoft.com/office/officeart/2005/8/layout/hierarchy1"/>
    <dgm:cxn modelId="{87586DBA-9C0B-4839-9811-EF1C8D55CFDE}" type="presParOf" srcId="{EC53EB2B-3785-4DFF-82F7-A5B2CDF5D745}" destId="{C382094D-48A1-4BED-AFA8-EBE113373C38}" srcOrd="1" destOrd="0" presId="urn:microsoft.com/office/officeart/2005/8/layout/hierarchy1"/>
    <dgm:cxn modelId="{BA818775-E816-401A-953E-1A5543AAC2EA}" type="presParOf" srcId="{EF066E71-14E3-450E-84F4-518F91421572}" destId="{6399D061-1EA9-45DA-8FEC-FF634232EB5B}" srcOrd="4" destOrd="0" presId="urn:microsoft.com/office/officeart/2005/8/layout/hierarchy1"/>
    <dgm:cxn modelId="{913678E7-9785-4784-BB36-F03EFFCB87CA}" type="presParOf" srcId="{EF066E71-14E3-450E-84F4-518F91421572}" destId="{930B3C17-8A2E-4B85-A1E0-4B66313E1E38}" srcOrd="5" destOrd="0" presId="urn:microsoft.com/office/officeart/2005/8/layout/hierarchy1"/>
    <dgm:cxn modelId="{AA690D1B-5238-475F-BCCF-CEC6865E64C2}" type="presParOf" srcId="{930B3C17-8A2E-4B85-A1E0-4B66313E1E38}" destId="{9932475A-C819-4B75-B634-F31D2053F818}" srcOrd="0" destOrd="0" presId="urn:microsoft.com/office/officeart/2005/8/layout/hierarchy1"/>
    <dgm:cxn modelId="{66D909B1-86EA-4962-AC43-A46669655648}" type="presParOf" srcId="{9932475A-C819-4B75-B634-F31D2053F818}" destId="{0E8941AC-D479-4FFA-9698-6ED2C448A156}" srcOrd="0" destOrd="0" presId="urn:microsoft.com/office/officeart/2005/8/layout/hierarchy1"/>
    <dgm:cxn modelId="{89906473-2335-4C93-9D82-F1C301A95E68}" type="presParOf" srcId="{9932475A-C819-4B75-B634-F31D2053F818}" destId="{2082AEDE-FECB-4652-AF12-344750D1C12E}" srcOrd="1" destOrd="0" presId="urn:microsoft.com/office/officeart/2005/8/layout/hierarchy1"/>
    <dgm:cxn modelId="{581EF961-6C20-432E-9F88-F5FDC0229613}" type="presParOf" srcId="{930B3C17-8A2E-4B85-A1E0-4B66313E1E38}" destId="{1ED286ED-F10C-405F-A46B-13323D543FF1}" srcOrd="1" destOrd="0" presId="urn:microsoft.com/office/officeart/2005/8/layout/hierarchy1"/>
    <dgm:cxn modelId="{6B3764F7-144F-4F94-9FF7-4EE4A1C24C90}" type="presParOf" srcId="{051A40D1-B206-457F-9AB4-F5A5A14A36FF}" destId="{A50EE060-5D4C-4F27-B9D0-063F83BA36B3}" srcOrd="4" destOrd="0" presId="urn:microsoft.com/office/officeart/2005/8/layout/hierarchy1"/>
    <dgm:cxn modelId="{F161F6E2-8D26-4BED-BB07-202A8FBC0E19}" type="presParOf" srcId="{051A40D1-B206-457F-9AB4-F5A5A14A36FF}" destId="{13C10539-910B-4480-863F-19D89C6BBC27}" srcOrd="5" destOrd="0" presId="urn:microsoft.com/office/officeart/2005/8/layout/hierarchy1"/>
    <dgm:cxn modelId="{F4E9A8E6-67DA-4F31-9192-5BC9C4C8B711}" type="presParOf" srcId="{13C10539-910B-4480-863F-19D89C6BBC27}" destId="{E0A2ADD1-5622-48A9-B621-F1BC27ED41E3}" srcOrd="0" destOrd="0" presId="urn:microsoft.com/office/officeart/2005/8/layout/hierarchy1"/>
    <dgm:cxn modelId="{9A832B19-F3F3-418B-8618-3701903462E2}" type="presParOf" srcId="{E0A2ADD1-5622-48A9-B621-F1BC27ED41E3}" destId="{582659A0-99F0-4A5A-91FD-D8ACFCA22AA6}" srcOrd="0" destOrd="0" presId="urn:microsoft.com/office/officeart/2005/8/layout/hierarchy1"/>
    <dgm:cxn modelId="{D96DF674-A6E7-4203-B1C1-B73C67CABFEF}" type="presParOf" srcId="{E0A2ADD1-5622-48A9-B621-F1BC27ED41E3}" destId="{E242F967-C969-4A96-AA91-8C876B61E0AF}" srcOrd="1" destOrd="0" presId="urn:microsoft.com/office/officeart/2005/8/layout/hierarchy1"/>
    <dgm:cxn modelId="{91EB93BF-591D-4EBB-86A2-8BB8D3E5AA0F}" type="presParOf" srcId="{13C10539-910B-4480-863F-19D89C6BBC27}" destId="{C9B582A0-26C8-463A-B759-4DA0924CAC93}" srcOrd="1" destOrd="0" presId="urn:microsoft.com/office/officeart/2005/8/layout/hierarchy1"/>
    <dgm:cxn modelId="{E7F1659D-B805-4607-92F8-82181F3A97D9}" type="presParOf" srcId="{453AAEBA-BAF2-4582-953C-1DAE397BDE6C}" destId="{1223EDB0-A48D-466D-A94B-AAC643AAAE7F}" srcOrd="4" destOrd="0" presId="urn:microsoft.com/office/officeart/2005/8/layout/hierarchy1"/>
    <dgm:cxn modelId="{A13A44AC-468A-4113-9A84-26E28AF64BEB}" type="presParOf" srcId="{453AAEBA-BAF2-4582-953C-1DAE397BDE6C}" destId="{65A12ED1-44B4-4AD1-AC1B-74C3C4F37166}" srcOrd="5" destOrd="0" presId="urn:microsoft.com/office/officeart/2005/8/layout/hierarchy1"/>
    <dgm:cxn modelId="{9CC78F53-8940-45FC-98F7-7E48F6E6350D}" type="presParOf" srcId="{65A12ED1-44B4-4AD1-AC1B-74C3C4F37166}" destId="{763FD8C7-6448-497E-980C-EB15F11B5E86}" srcOrd="0" destOrd="0" presId="urn:microsoft.com/office/officeart/2005/8/layout/hierarchy1"/>
    <dgm:cxn modelId="{B78ACB44-BD3D-4ED2-91F2-F23AD35F97A6}" type="presParOf" srcId="{763FD8C7-6448-497E-980C-EB15F11B5E86}" destId="{54FC2911-CC43-4139-94E3-D959C58E76CD}" srcOrd="0" destOrd="0" presId="urn:microsoft.com/office/officeart/2005/8/layout/hierarchy1"/>
    <dgm:cxn modelId="{4AE8C96F-1EBB-4A10-ABFB-EC78A75D1EE5}" type="presParOf" srcId="{763FD8C7-6448-497E-980C-EB15F11B5E86}" destId="{66574A8E-1436-448B-B338-F90C100C0820}" srcOrd="1" destOrd="0" presId="urn:microsoft.com/office/officeart/2005/8/layout/hierarchy1"/>
    <dgm:cxn modelId="{6970D858-8283-4237-A4E0-92C5944829A6}" type="presParOf" srcId="{65A12ED1-44B4-4AD1-AC1B-74C3C4F37166}" destId="{8815FBA9-32FA-4AC4-BAF0-325DA0217BE2}" srcOrd="1" destOrd="0" presId="urn:microsoft.com/office/officeart/2005/8/layout/hierarchy1"/>
    <dgm:cxn modelId="{1A240E17-2C72-4C69-9AAA-01EDAC6C5D73}" type="presParOf" srcId="{6BC53C06-F323-43AA-A4DE-B5525ECE8C85}" destId="{A5FC0229-D065-4E18-B5EE-A549ECFB6060}" srcOrd="4" destOrd="0" presId="urn:microsoft.com/office/officeart/2005/8/layout/hierarchy1"/>
    <dgm:cxn modelId="{BE7928D6-2544-43A7-BC44-CDCFA0289B95}" type="presParOf" srcId="{6BC53C06-F323-43AA-A4DE-B5525ECE8C85}" destId="{E9EFFC22-4672-4BDB-833D-8B9C23C71F8E}" srcOrd="5" destOrd="0" presId="urn:microsoft.com/office/officeart/2005/8/layout/hierarchy1"/>
    <dgm:cxn modelId="{F00782FB-F73C-49DD-BAA4-2B870EB86322}" type="presParOf" srcId="{E9EFFC22-4672-4BDB-833D-8B9C23C71F8E}" destId="{4FED91A8-DE20-47C0-9263-E0EB400B3457}" srcOrd="0" destOrd="0" presId="urn:microsoft.com/office/officeart/2005/8/layout/hierarchy1"/>
    <dgm:cxn modelId="{1EA57288-6790-447D-9D3C-220DAF2C0293}" type="presParOf" srcId="{4FED91A8-DE20-47C0-9263-E0EB400B3457}" destId="{9E8D0219-9B52-4A10-8228-1485D06EF688}" srcOrd="0" destOrd="0" presId="urn:microsoft.com/office/officeart/2005/8/layout/hierarchy1"/>
    <dgm:cxn modelId="{4FD976C0-3A4D-4894-9DFD-5A197E898CAB}" type="presParOf" srcId="{4FED91A8-DE20-47C0-9263-E0EB400B3457}" destId="{FE8835DC-162F-456C-A283-91CF419FB15A}" srcOrd="1" destOrd="0" presId="urn:microsoft.com/office/officeart/2005/8/layout/hierarchy1"/>
    <dgm:cxn modelId="{22730BE0-AB37-4DBD-AA37-1526D095BF2A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>
        <a:noFill/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F8508BEB-893E-4FF3-AF04-DC37D748EFDA}" type="presOf" srcId="{DE7F881C-2A7C-4163-8D4C-9E226140FF95}" destId="{CB3C1042-AEA4-4CAD-A176-0A9C4F9D6BC5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6C98AD48-2015-4536-9F7D-66EF9D5E3E26}" type="presOf" srcId="{8E021A2C-1E71-40FF-90E2-C178058DC8A4}" destId="{3CBF2950-716A-4A91-AE89-382A675D1D74}" srcOrd="0" destOrd="0" presId="urn:microsoft.com/office/officeart/2005/8/layout/hierarchy1"/>
    <dgm:cxn modelId="{ED053B15-0210-49B2-9ED6-6D022E7FE1AA}" type="presOf" srcId="{1527C3B8-066D-46E8-8EE4-3A3607D94F23}" destId="{C621DDD4-B721-4DE6-9770-0983A1E819D2}" srcOrd="0" destOrd="0" presId="urn:microsoft.com/office/officeart/2005/8/layout/hierarchy1"/>
    <dgm:cxn modelId="{1BD12800-0D0C-4EA8-A159-0F503EDB66B7}" type="presOf" srcId="{C5A45466-2A0E-4A9C-ACFB-758F65A6569F}" destId="{F7271150-2C80-4985-9D3A-794D3087C57B}" srcOrd="0" destOrd="0" presId="urn:microsoft.com/office/officeart/2005/8/layout/hierarchy1"/>
    <dgm:cxn modelId="{0649EAE2-447F-429B-8917-EB434BDCAF30}" type="presOf" srcId="{A01BB9EE-F345-4AD4-AC06-E144A35EFAC3}" destId="{A7BCC58A-FF1E-4F5F-9589-BCE1B7811888}" srcOrd="0" destOrd="0" presId="urn:microsoft.com/office/officeart/2005/8/layout/hierarchy1"/>
    <dgm:cxn modelId="{79B1CE0E-BE1A-455A-8302-B9A88120EE95}" type="presOf" srcId="{2DCC9045-9606-4718-B955-3F654A3024B1}" destId="{66E38775-5843-40CC-8FCB-849CA4365516}" srcOrd="0" destOrd="0" presId="urn:microsoft.com/office/officeart/2005/8/layout/hierarchy1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451F190A-D37E-46FB-8982-4D83D4E90874}" type="presOf" srcId="{CF69DA7C-24F9-477D-B135-EFF4C0485797}" destId="{6ECD51FB-4ED2-40FB-BA6A-56E81B12CA7B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2A778C79-FA35-42CA-93BD-8F36AF39C448}" type="presOf" srcId="{B586B625-F6E8-4A51-BF25-4E55DB8CC3CC}" destId="{FF33FF44-C231-4FC4-A83A-580D583CE3F7}" srcOrd="0" destOrd="0" presId="urn:microsoft.com/office/officeart/2005/8/layout/hierarchy1"/>
    <dgm:cxn modelId="{ADBD3D03-2137-464F-900F-C7C34CDF663B}" type="presOf" srcId="{11F40B3A-7EE7-43DF-81EC-F78A187C84A5}" destId="{E85607E5-AF88-440A-8062-F36771F5687C}" srcOrd="0" destOrd="0" presId="urn:microsoft.com/office/officeart/2005/8/layout/hierarchy1"/>
    <dgm:cxn modelId="{9250B4D3-29E1-47F3-9685-B12A9A1957A7}" type="presOf" srcId="{8590FF8D-CD98-4595-A24F-4DC8599B661D}" destId="{F6CE0B06-1C29-483B-AAAE-90B2111C43D0}" srcOrd="0" destOrd="0" presId="urn:microsoft.com/office/officeart/2005/8/layout/hierarchy1"/>
    <dgm:cxn modelId="{8686F391-CA7B-4A27-B04E-FCC0F753FD42}" type="presOf" srcId="{449A629E-F7A2-475C-9D1C-F98B5E1D4182}" destId="{6085A83A-14C0-4C8B-B56C-4724E73755AB}" srcOrd="0" destOrd="0" presId="urn:microsoft.com/office/officeart/2005/8/layout/hierarchy1"/>
    <dgm:cxn modelId="{55C5FAB8-CD3A-4B54-A915-AD2088632CB3}" type="presOf" srcId="{E984BFF6-641D-4A00-9DA2-6B3FFD0308BF}" destId="{EE767D99-3DA3-41AF-9D21-8622EE904DE5}" srcOrd="0" destOrd="0" presId="urn:microsoft.com/office/officeart/2005/8/layout/hierarchy1"/>
    <dgm:cxn modelId="{AF5B9FF6-8989-4432-956C-72CB1A9F7A26}" type="presOf" srcId="{42352AA0-2DF9-43EE-8F38-C99B152A0BA6}" destId="{F7FC9BCA-0589-490F-9D0F-0B3E41C48D5D}" srcOrd="0" destOrd="0" presId="urn:microsoft.com/office/officeart/2005/8/layout/hierarchy1"/>
    <dgm:cxn modelId="{AE59F96A-D1D6-492A-8806-01950858E1F2}" type="presOf" srcId="{BAE2D8EF-B6CF-4D90-9FE0-587E1690305D}" destId="{301082D0-E59D-4590-930F-917B7C869028}" srcOrd="0" destOrd="0" presId="urn:microsoft.com/office/officeart/2005/8/layout/hierarchy1"/>
    <dgm:cxn modelId="{5D0D690C-87A4-404B-A36C-FC44EA3E4792}" type="presOf" srcId="{59F94A55-612A-4843-8CD4-4425D85A20DF}" destId="{98E5311C-936F-46BC-A300-3014D0A5EE6C}" srcOrd="0" destOrd="0" presId="urn:microsoft.com/office/officeart/2005/8/layout/hierarchy1"/>
    <dgm:cxn modelId="{8EBE5615-2B3C-47C6-88D6-0685A44CAFC1}" type="presOf" srcId="{2AC57DC3-8806-4D5E-9935-49F241997043}" destId="{553D78B0-0B63-482C-ACA7-204C9E6939A3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CE321C81-583E-43F6-85B2-252297B1E6FE}" type="presOf" srcId="{DDFAF76C-23CE-45A2-B9B1-BBD9EC44D9D6}" destId="{ABF0C960-1275-424E-A7C7-AC7ED10F6FA0}" srcOrd="0" destOrd="0" presId="urn:microsoft.com/office/officeart/2005/8/layout/hierarchy1"/>
    <dgm:cxn modelId="{3ED18624-B826-471D-9357-47C0F75BFAB9}" type="presOf" srcId="{8363F4E7-E767-45D6-9C79-FC00356069FF}" destId="{A5FC0229-D065-4E18-B5EE-A549ECFB6060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F4F18CF1-F19C-4844-A351-BAE980AC10B1}" type="presOf" srcId="{25561048-F568-431A-8115-3E815ED75DAC}" destId="{ECA83484-E794-4502-A38C-235411AE0A81}" srcOrd="0" destOrd="0" presId="urn:microsoft.com/office/officeart/2005/8/layout/hierarchy1"/>
    <dgm:cxn modelId="{3DC38B4C-58AC-47E8-8E19-60A2C1413764}" type="presOf" srcId="{CCC5DCBD-082A-4A08-8FE9-8A9CE66D4104}" destId="{C7E51667-A1EA-46BB-BC75-8CB777606859}" srcOrd="0" destOrd="0" presId="urn:microsoft.com/office/officeart/2005/8/layout/hierarchy1"/>
    <dgm:cxn modelId="{5A287759-77C5-4DB9-8E8A-2643AE0B3735}" type="presOf" srcId="{74C2F261-5C00-4FFC-B013-028C4726D76D}" destId="{86A10BE6-2EB9-452B-AF75-8004B411EBB2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FC7E543F-CC77-4721-93A7-0ED5BBB21F5A}" type="presOf" srcId="{2329D4A7-1342-4D9D-974D-872D7946E1D3}" destId="{5807EDE6-0783-49E4-8D77-F269AB9C541D}" srcOrd="0" destOrd="0" presId="urn:microsoft.com/office/officeart/2005/8/layout/hierarchy1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A5254795-D83D-4B12-A066-0A57D9DCF633}" type="presOf" srcId="{372255F2-3D68-4E1E-954B-669E6AE44ADC}" destId="{AB2FD30C-D8E2-4C1C-9F9B-432B916805E1}" srcOrd="0" destOrd="0" presId="urn:microsoft.com/office/officeart/2005/8/layout/hierarchy1"/>
    <dgm:cxn modelId="{FB670020-0B04-4CEF-910A-AFE44EE5765F}" type="presOf" srcId="{E5DCC324-3232-44A5-8C65-B17F9A61AC0B}" destId="{40EEEF9F-04C4-469F-A312-39451687D6FC}" srcOrd="0" destOrd="0" presId="urn:microsoft.com/office/officeart/2005/8/layout/hierarchy1"/>
    <dgm:cxn modelId="{CF15B75D-1186-4181-8987-17877E7FABAD}" type="presOf" srcId="{3FBF2E64-92FF-43D5-B296-CDB8358C6FDF}" destId="{B41C10CD-F363-4507-B309-89B9BB991266}" srcOrd="0" destOrd="0" presId="urn:microsoft.com/office/officeart/2005/8/layout/hierarchy1"/>
    <dgm:cxn modelId="{4200073A-6E47-44C3-8E31-6CED5928D156}" type="presOf" srcId="{4DD5C811-2E20-4137-B972-CB6B0306D39C}" destId="{0E413D84-C471-4E95-A9C9-77156C2350A0}" srcOrd="0" destOrd="0" presId="urn:microsoft.com/office/officeart/2005/8/layout/hierarchy1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59D64506-0361-4650-ABF1-0A753B2DD374}" type="presOf" srcId="{7A820494-73D4-4A2E-ABC0-0C462130852B}" destId="{15CAA363-CF4C-4B21-A45A-A4E2BD3E483D}" srcOrd="0" destOrd="0" presId="urn:microsoft.com/office/officeart/2005/8/layout/hierarchy1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B6A984FC-FE77-4563-8489-C807B1C72CB9}" type="presOf" srcId="{AB9F2ECF-03EC-4426-856C-2D8AC1CEAF23}" destId="{1B6A8557-3503-434D-A46F-5EF95A2FC615}" srcOrd="0" destOrd="0" presId="urn:microsoft.com/office/officeart/2005/8/layout/hierarchy1"/>
    <dgm:cxn modelId="{9CC78025-84F5-48BF-8790-58C764DFCD93}" type="presOf" srcId="{6D21736B-87EA-4B98-B0A7-90F240581ABB}" destId="{79406362-0B79-4667-9B8D-C12BF7B6E8F5}" srcOrd="0" destOrd="0" presId="urn:microsoft.com/office/officeart/2005/8/layout/hierarchy1"/>
    <dgm:cxn modelId="{2FC62323-D766-4621-B569-5BFF66B0A3B9}" type="presOf" srcId="{A6AEBD49-15A8-43A9-B41F-95EA10577E86}" destId="{0AFD272A-8C79-4970-BE5A-B38336B54BE7}" srcOrd="0" destOrd="0" presId="urn:microsoft.com/office/officeart/2005/8/layout/hierarchy1"/>
    <dgm:cxn modelId="{4D7F4AD3-F420-4D7E-AB8F-8BD8A542E211}" type="presOf" srcId="{9716583B-3175-4CEB-8272-07FC621F7E43}" destId="{D9A48113-CC81-4EBD-BA00-4A833C42370A}" srcOrd="0" destOrd="0" presId="urn:microsoft.com/office/officeart/2005/8/layout/hierarchy1"/>
    <dgm:cxn modelId="{1F601BA5-E6E4-4607-B888-6053D29DBF9B}" type="presOf" srcId="{463731AA-EEE9-4D61-9454-3D448789CCC7}" destId="{08828C7C-62B9-4004-A02B-E07E7C6B9849}" srcOrd="0" destOrd="0" presId="urn:microsoft.com/office/officeart/2005/8/layout/hierarchy1"/>
    <dgm:cxn modelId="{15AA2417-57F3-403E-B659-A614DE47B0F6}" type="presOf" srcId="{FBEA8BBF-B313-48B2-A181-6B4C3619D427}" destId="{E264116B-8176-4A12-9A81-34BD8350FB98}" srcOrd="0" destOrd="0" presId="urn:microsoft.com/office/officeart/2005/8/layout/hierarchy1"/>
    <dgm:cxn modelId="{FA449B55-5DE5-427C-B23C-D289273368D1}" type="presOf" srcId="{DD27FD17-0C0F-433D-8B04-C007038212E4}" destId="{D6F31B09-0232-4771-B1BD-F867AB05D581}" srcOrd="0" destOrd="0" presId="urn:microsoft.com/office/officeart/2005/8/layout/hierarchy1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4673F0F2-6548-4112-A7EB-BA31C7D1A740}" type="presOf" srcId="{319115BE-AFD5-49DE-B35D-ABECB2FCA8BD}" destId="{21B9C616-5357-436C-9E9D-D9A1DF45AFD3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3F4D61EB-7B02-43D3-99D8-00E7B3308842}" type="presOf" srcId="{6F1FEF7F-EDA5-42B9-A0A6-2FE0ABFAE4C3}" destId="{CC3EE472-C0EC-4E1C-9189-096C105488CE}" srcOrd="0" destOrd="0" presId="urn:microsoft.com/office/officeart/2005/8/layout/hierarchy1"/>
    <dgm:cxn modelId="{EF360A3D-92AA-47B0-9102-1FC9DDA06863}" type="presOf" srcId="{A7517510-EAAA-405A-9697-6DA82620C544}" destId="{71206276-5B27-4AE4-80A1-866AA43A1D24}" srcOrd="0" destOrd="0" presId="urn:microsoft.com/office/officeart/2005/8/layout/hierarchy1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8737F7CF-87CC-4CA3-8446-1E9C8C1C7B28}" type="presOf" srcId="{4DE6AADA-B0F8-4F34-B04E-59DCE7249D9D}" destId="{CAF0EE53-BEA9-4EBC-BE3F-B17956DECE86}" srcOrd="0" destOrd="0" presId="urn:microsoft.com/office/officeart/2005/8/layout/hierarchy1"/>
    <dgm:cxn modelId="{D16687ED-2563-4320-97C6-43CEDE735184}" type="presOf" srcId="{C779B79B-90CE-452F-A965-9762D4A3C92F}" destId="{DEB9C1F7-F784-4926-BD8B-EB21A4505DC3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2D7F28B9-A369-44CA-ACC2-7AEAF0C30AE2}" type="presOf" srcId="{5347662C-2FE0-466B-95A1-8CC41EC641D0}" destId="{AE53B286-0B39-43FB-9245-4F95B1C476D8}" srcOrd="0" destOrd="0" presId="urn:microsoft.com/office/officeart/2005/8/layout/hierarchy1"/>
    <dgm:cxn modelId="{A99EBC6C-15E1-46BA-BC2E-F19A88B8E3C4}" type="presOf" srcId="{0E239F7D-F123-4431-BCBD-6982E2DE885B}" destId="{AB333ABC-D9B2-4CAE-91D6-25B625DD698C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930A4B63-6217-42E9-A158-2C1BF77AA75E}" type="presOf" srcId="{07EF27F9-048F-4C1F-B014-1ADD3561F424}" destId="{86C86035-EF63-4BC2-826E-106DDDEB44E2}" srcOrd="0" destOrd="0" presId="urn:microsoft.com/office/officeart/2005/8/layout/hierarchy1"/>
    <dgm:cxn modelId="{85B55488-97EC-4B7B-B5A2-3CAA39A45739}" type="presOf" srcId="{C77D44C5-55D0-44FD-B7CB-DF51B2C075E9}" destId="{E6D370B9-D2C9-41E0-9E81-D8C79AA0702F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AEA85ABF-5D99-429A-8312-6895C64818F6}" type="presOf" srcId="{0FD59DF4-69BC-4538-A137-43517BAEBD25}" destId="{51870F5A-16B6-4FA6-AE32-7D5E236B4519}" srcOrd="0" destOrd="0" presId="urn:microsoft.com/office/officeart/2005/8/layout/hierarchy1"/>
    <dgm:cxn modelId="{77CD86BB-0151-41C1-83ED-390E393E8226}" type="presOf" srcId="{444A79C2-E8C6-48CF-BB04-6C746FA8B616}" destId="{3FB9BAB4-C2F4-4B75-A021-96DAE240BDAD}" srcOrd="0" destOrd="0" presId="urn:microsoft.com/office/officeart/2005/8/layout/hierarchy1"/>
    <dgm:cxn modelId="{FB955515-4E4A-4378-8170-F1B1C7C18B8B}" type="presOf" srcId="{DFEECA1C-C052-481C-9856-E0FB9544713C}" destId="{E6A5290E-E4CC-4A27-91C6-CA3EEB5C7219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3D4FDC8E-60C8-4241-A214-D626BC3F15A6}" type="presOf" srcId="{7D5CE85E-E103-45E5-955A-43D3F04CED23}" destId="{26144FD5-201D-4A54-90CE-D1A5CAB8833F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4ED2C4F2-D9D7-4001-9C67-A66EA5B6CCA7}" type="presOf" srcId="{4418D48E-3361-41A4-92C5-C6204EC4EAE0}" destId="{3FDF1374-E5D4-453E-BAA8-02F3ABB9B1D3}" srcOrd="0" destOrd="0" presId="urn:microsoft.com/office/officeart/2005/8/layout/hierarchy1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472D7E8F-DFC1-4D18-BC12-ECEB302DA2CD}" type="presOf" srcId="{3F69C6EC-9EC3-48DF-99ED-8495C4C3C589}" destId="{591DE2F4-547D-4224-AA0E-4442D6FD1690}" srcOrd="0" destOrd="0" presId="urn:microsoft.com/office/officeart/2005/8/layout/hierarchy1"/>
    <dgm:cxn modelId="{1EA8D08C-5081-4E27-8AC5-CD4BBA247D00}" type="presOf" srcId="{34FF8979-85EB-45DA-A7B0-AA6C498CD504}" destId="{83E48694-80BF-4337-8854-182D33ED0029}" srcOrd="0" destOrd="0" presId="urn:microsoft.com/office/officeart/2005/8/layout/hierarchy1"/>
    <dgm:cxn modelId="{D83CC24E-B390-49D0-956B-3375530C7A20}" type="presOf" srcId="{DE509BD6-C12A-4170-96EA-733F900E2220}" destId="{75B53C9A-2482-4D08-8233-0E1AACF858B4}" srcOrd="0" destOrd="0" presId="urn:microsoft.com/office/officeart/2005/8/layout/hierarchy1"/>
    <dgm:cxn modelId="{B34F46A2-39FF-47BF-8724-D726028EF67B}" type="presOf" srcId="{02ADB93C-65C4-4D5C-AC74-38B2DB415F0D}" destId="{66574A8E-1436-448B-B338-F90C100C0820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6D1E9BE4-F1C9-4C37-8C4A-9753DB7169BB}" type="presOf" srcId="{B5F0727D-C272-4C7E-82C8-02CADF716B97}" destId="{4508F192-8563-4791-BAF4-B87D661251EF}" srcOrd="0" destOrd="0" presId="urn:microsoft.com/office/officeart/2005/8/layout/hierarchy1"/>
    <dgm:cxn modelId="{9ED2747E-5C89-40D7-8879-EFED5436E81D}" type="presOf" srcId="{17AC379E-4896-4C1A-A10F-FAF4BF44856B}" destId="{ECBCDA7D-8205-452C-9B41-09B176F06B86}" srcOrd="0" destOrd="0" presId="urn:microsoft.com/office/officeart/2005/8/layout/hierarchy1"/>
    <dgm:cxn modelId="{B1A7F257-83B0-4D2F-A3DA-FE02E4E73C5D}" type="presOf" srcId="{5FBB442F-C52C-4F31-98C5-3082993C08A1}" destId="{529821EE-9B93-41C2-A666-5603FBEF9C44}" srcOrd="0" destOrd="0" presId="urn:microsoft.com/office/officeart/2005/8/layout/hierarchy1"/>
    <dgm:cxn modelId="{85329450-256E-45A0-92EC-589B8B562E41}" type="presOf" srcId="{DBB9DB3F-31A4-4C93-B050-5AA1DFB4C6CB}" destId="{F2FD3997-1855-4E98-87AE-0C45EBC3EFCB}" srcOrd="0" destOrd="0" presId="urn:microsoft.com/office/officeart/2005/8/layout/hierarchy1"/>
    <dgm:cxn modelId="{6DA92E8B-F872-4524-A042-68B4838730C4}" type="presOf" srcId="{71868E1A-76FA-4436-9822-84E1F49DF965}" destId="{AC695177-A40D-4AAC-B81D-8FD82EB1EA7D}" srcOrd="0" destOrd="0" presId="urn:microsoft.com/office/officeart/2005/8/layout/hierarchy1"/>
    <dgm:cxn modelId="{D87E5C98-018A-4E15-AD82-4ECF3D567096}" type="presOf" srcId="{05872A04-4306-4569-8AAF-46D435FFA8A4}" destId="{65255F0E-402C-453B-BBEC-CF88870D95EE}" srcOrd="0" destOrd="0" presId="urn:microsoft.com/office/officeart/2005/8/layout/hierarchy1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600EA776-8940-4B11-8B10-90782A7DFE75}" type="presOf" srcId="{DE8AEF5B-ADA7-4AC1-B0CE-1A578132A8FE}" destId="{37589D1A-F39F-4FDF-B106-7DD2DDF20335}" srcOrd="0" destOrd="0" presId="urn:microsoft.com/office/officeart/2005/8/layout/hierarchy1"/>
    <dgm:cxn modelId="{181845F3-F526-4312-9551-E013050C39F5}" type="presOf" srcId="{CEA5AE00-D9AD-41E9-BA45-493CED935890}" destId="{85AC87C7-2CD5-45B3-98A5-96C00E915502}" srcOrd="0" destOrd="0" presId="urn:microsoft.com/office/officeart/2005/8/layout/hierarchy1"/>
    <dgm:cxn modelId="{A72D5AFB-98F4-4F8F-B1B6-5ABEA9AEC8DF}" type="presOf" srcId="{877CE543-2FE5-4BE7-A174-68BC13275B39}" destId="{B58A1027-4FA0-4B45-933B-9F4CE4310353}" srcOrd="0" destOrd="0" presId="urn:microsoft.com/office/officeart/2005/8/layout/hierarchy1"/>
    <dgm:cxn modelId="{7F512C69-4EBA-4850-98BC-3D25023D88F0}" type="presOf" srcId="{256D0803-0D5F-42B2-8CFA-7230065C94DD}" destId="{2082AEDE-FECB-4652-AF12-344750D1C12E}" srcOrd="0" destOrd="0" presId="urn:microsoft.com/office/officeart/2005/8/layout/hierarchy1"/>
    <dgm:cxn modelId="{FE500EC5-1721-4AD3-A504-C87394E640E3}" type="presOf" srcId="{71E72339-A366-4313-BB33-FBC151BD4A90}" destId="{CD8135A8-4314-4A21-8692-936F9CB627F7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87C5B30D-A718-4051-AE9D-DA83D485301D}" type="presOf" srcId="{8AC41AAE-E20F-40FB-AF78-91D9630C5542}" destId="{B9B4AF7C-365A-4D03-9CC8-00CD117F9258}" srcOrd="0" destOrd="0" presId="urn:microsoft.com/office/officeart/2005/8/layout/hierarchy1"/>
    <dgm:cxn modelId="{62D147E5-AAEC-4FFE-A064-3F925F802058}" type="presOf" srcId="{2F3F3B8D-2CA7-4F97-8452-1EFB7254DE65}" destId="{50108550-421E-4858-B27D-A6901B38AF04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48F97EFD-C9E7-4A5C-8C75-E0BD7E3CA501}" type="presOf" srcId="{D5C8ED03-B955-46FA-BAC7-FEFB635641D7}" destId="{D93B6D8A-BF31-4FE9-BB38-3EB77C56F52B}" srcOrd="0" destOrd="0" presId="urn:microsoft.com/office/officeart/2005/8/layout/hierarchy1"/>
    <dgm:cxn modelId="{F5033AFA-6AE6-4541-963F-D0839727367F}" type="presOf" srcId="{75ABA138-D344-407B-9CEF-9B1E41DD4440}" destId="{1223EDB0-A48D-466D-A94B-AAC643AAAE7F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391CF381-0A51-45B3-B746-C796B915A3FE}" type="presOf" srcId="{028A353D-9548-4427-8A3D-DE4F417E13D6}" destId="{EC092F8A-B94A-4895-AEBF-88CF80E42229}" srcOrd="0" destOrd="0" presId="urn:microsoft.com/office/officeart/2005/8/layout/hierarchy1"/>
    <dgm:cxn modelId="{52CBDA90-78DB-4367-89BE-BB73DFB2E677}" type="presOf" srcId="{E1D14DAA-1D8D-494D-9E33-964455DAAC42}" destId="{CAC40E04-6BA2-41A2-87C8-2B697FF14F48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BF47C138-F0E0-425D-AA5D-100F328768AF}" type="presOf" srcId="{EC5973D2-4EC3-453E-877F-D65087B850B8}" destId="{1985A8BF-691E-44CE-858D-E80353B58863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6B0F5BA8-6550-479F-B9C2-4C5C2236F218}" type="presOf" srcId="{D0B44191-5736-4E5D-BD8F-05AE18598E01}" destId="{FAA620FE-DEA9-4EF7-AF42-4E2020BCD455}" srcOrd="0" destOrd="0" presId="urn:microsoft.com/office/officeart/2005/8/layout/hierarchy1"/>
    <dgm:cxn modelId="{F15FF7D8-B025-490A-A82E-FDAADF3CFBCC}" type="presOf" srcId="{E6BD7316-FC6A-40E1-B899-7F0057FFD844}" destId="{95B7E015-D276-4238-9479-7B9C5EDEB3B2}" srcOrd="0" destOrd="0" presId="urn:microsoft.com/office/officeart/2005/8/layout/hierarchy1"/>
    <dgm:cxn modelId="{31E9E17D-147A-49DA-99F8-A9EC5A254C20}" type="presOf" srcId="{D8D38033-CE43-4F88-B5DD-BD6E7661FC57}" destId="{B389E19F-C735-472D-AB3C-AC907D2F7CAB}" srcOrd="0" destOrd="0" presId="urn:microsoft.com/office/officeart/2005/8/layout/hierarchy1"/>
    <dgm:cxn modelId="{767936DA-AB0B-4E0A-B380-B9A9F5D821C0}" type="presOf" srcId="{35FF142A-555D-453C-9E8D-302775527EC5}" destId="{3DB2A827-16BB-4011-9D10-FA287F7155C7}" srcOrd="0" destOrd="0" presId="urn:microsoft.com/office/officeart/2005/8/layout/hierarchy1"/>
    <dgm:cxn modelId="{C54B9D93-89A0-45AE-A447-AB8A7BF7B32D}" type="presOf" srcId="{E221A7CF-CD45-4C80-8DDD-D3FF8A2EFFD3}" destId="{E8B83004-3DFC-4FB2-A030-1DAFA46E7481}" srcOrd="0" destOrd="0" presId="urn:microsoft.com/office/officeart/2005/8/layout/hierarchy1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30FA96F0-7C72-4C4C-87A3-B9E676309EC9}" type="presOf" srcId="{E4689802-77C3-4658-BB65-8BAE99006737}" destId="{3455D327-E61B-440B-B0A4-982AED8E9D16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0B578765-07E2-489A-A239-37441E5B9FA6}" type="presOf" srcId="{4993DA3E-148D-4DBF-AA1D-A3A177AFA397}" destId="{A50EE060-5D4C-4F27-B9D0-063F83BA36B3}" srcOrd="0" destOrd="0" presId="urn:microsoft.com/office/officeart/2005/8/layout/hierarchy1"/>
    <dgm:cxn modelId="{C98407A2-2C3B-42F6-8087-C239A95DE945}" type="presOf" srcId="{D92FD7FE-4884-4275-840A-42A3C02D43A0}" destId="{539EBDE7-A7D6-4A61-AC00-04125D0E6B99}" srcOrd="0" destOrd="0" presId="urn:microsoft.com/office/officeart/2005/8/layout/hierarchy1"/>
    <dgm:cxn modelId="{0305AFDE-CFD4-42D8-9F3E-F9F149E31F68}" type="presOf" srcId="{19F16790-B4F8-4242-A846-BC3F6EF8A90D}" destId="{19662C89-5C58-4757-9240-1227834201B6}" srcOrd="0" destOrd="0" presId="urn:microsoft.com/office/officeart/2005/8/layout/hierarchy1"/>
    <dgm:cxn modelId="{D774982B-BEE7-402D-BE3F-3654ABABA40C}" type="presOf" srcId="{1897B3D0-756E-4D55-9ADA-E490D6E4AAF9}" destId="{8C4DC7C5-2D82-4666-AAE7-92D22E44ABD5}" srcOrd="0" destOrd="0" presId="urn:microsoft.com/office/officeart/2005/8/layout/hierarchy1"/>
    <dgm:cxn modelId="{3B82EABC-9404-41B8-8549-0E430A1AE43C}" type="presOf" srcId="{AB6BD15C-A41A-4D38-B6C8-AAAF48AA5E56}" destId="{931E52DA-6B06-4A02-B741-BAB51237DD5E}" srcOrd="0" destOrd="0" presId="urn:microsoft.com/office/officeart/2005/8/layout/hierarchy1"/>
    <dgm:cxn modelId="{64F07C9C-E624-46EA-AE5D-4E5CD8404FCE}" type="presOf" srcId="{CC563FD7-262A-46F3-8295-60C1C45F7D52}" destId="{1F7E31AD-067E-4D0D-ACF5-42369E4E8E95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757740D0-5DBB-46F9-8342-7E9990619408}" type="presOf" srcId="{E4FE449A-D6B1-4AEC-A2CB-9D60145B47DD}" destId="{F5E45EB9-1FD7-4F10-A8F0-804E194714E8}" srcOrd="0" destOrd="0" presId="urn:microsoft.com/office/officeart/2005/8/layout/hierarchy1"/>
    <dgm:cxn modelId="{7B97FF59-A6D5-48FE-B4E3-34FD831E3C6E}" type="presOf" srcId="{4F64AA25-089B-4425-B86E-2D44125C8880}" destId="{DFE6BA78-69E1-43FE-ADBD-B118366D8262}" srcOrd="0" destOrd="0" presId="urn:microsoft.com/office/officeart/2005/8/layout/hierarchy1"/>
    <dgm:cxn modelId="{BD3887CD-2737-4FB0-AF41-979165034FC4}" type="presOf" srcId="{C43C9BEE-22CA-4828-90A8-AA8C23CE9D50}" destId="{052B6456-0153-41A1-89B8-5E7F0299983D}" srcOrd="0" destOrd="0" presId="urn:microsoft.com/office/officeart/2005/8/layout/hierarchy1"/>
    <dgm:cxn modelId="{DC739B6A-87AE-4D02-9E04-98BB79F75795}" type="presOf" srcId="{DB7AB7F2-FBFE-4BB5-B57E-55BCC468D0CB}" destId="{AEB08A09-C466-42CB-8A6B-2768456BF6FE}" srcOrd="0" destOrd="0" presId="urn:microsoft.com/office/officeart/2005/8/layout/hierarchy1"/>
    <dgm:cxn modelId="{07D218DA-97D6-4F75-8A0A-3368B44832FE}" type="presOf" srcId="{00471BAC-C100-433C-9246-719D5EC25E54}" destId="{16014DD8-131C-4C29-9696-180336142069}" srcOrd="0" destOrd="0" presId="urn:microsoft.com/office/officeart/2005/8/layout/hierarchy1"/>
    <dgm:cxn modelId="{6B7C1149-0B9F-42DD-A04A-F102E7A550A7}" type="presOf" srcId="{4FA0A972-195E-4EE4-B9B0-BA989EA918C2}" destId="{565454E8-EEAF-4B40-ADAD-9186F9F7FD69}" srcOrd="0" destOrd="0" presId="urn:microsoft.com/office/officeart/2005/8/layout/hierarchy1"/>
    <dgm:cxn modelId="{380A09A6-F71F-458C-B153-7BAD5269E41B}" type="presOf" srcId="{AEB4D464-6D1F-4244-9BC1-CBC592724317}" destId="{421AE77D-1C05-4ECF-8143-320A9DB7C061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931DBB44-2397-49A3-964E-7E8DDABE3531}" type="presOf" srcId="{D3113F9A-3B48-4EB7-8282-374A7C9B0B4A}" destId="{91FB33F6-7180-49A7-BD90-291F7C89E261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29B94F7F-43BE-4E57-BD30-5A46263831E0}" type="presOf" srcId="{C2829FEA-0485-445E-BB8A-8578B5629020}" destId="{58EFC4F2-8EC3-4A98-AD74-51698EC11F71}" srcOrd="0" destOrd="0" presId="urn:microsoft.com/office/officeart/2005/8/layout/hierarchy1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82A34B7F-CD13-4F3F-97AB-EDE7E88B0B40}" type="presOf" srcId="{77387794-1D0D-48A8-A66B-3E0C198AA736}" destId="{E242F967-C969-4A96-AA91-8C876B61E0AF}" srcOrd="0" destOrd="0" presId="urn:microsoft.com/office/officeart/2005/8/layout/hierarchy1"/>
    <dgm:cxn modelId="{10390784-84FA-450D-8915-1821A07FFEC8}" type="presOf" srcId="{CCBAF5E2-F852-415A-9617-E4D90A15EDBC}" destId="{4E74B7E6-1C15-4F46-8036-AB3AB1A48D96}" srcOrd="0" destOrd="0" presId="urn:microsoft.com/office/officeart/2005/8/layout/hierarchy1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98ADFD1D-6A15-4900-9569-2D10CD4DFD63}" type="presOf" srcId="{15E01B17-9F90-44FF-8B87-238861E9D950}" destId="{8FA1F5B0-8291-4278-A3E8-FB3680DB2331}" srcOrd="0" destOrd="0" presId="urn:microsoft.com/office/officeart/2005/8/layout/hierarchy1"/>
    <dgm:cxn modelId="{5B14864A-BB08-48CC-BC90-AE8394B321C3}" type="presOf" srcId="{EEAAB8A5-9DA6-4D28-8876-291843C84D3C}" destId="{68FED8DB-CD18-4048-B1EC-74AA424AF08C}" srcOrd="0" destOrd="0" presId="urn:microsoft.com/office/officeart/2005/8/layout/hierarchy1"/>
    <dgm:cxn modelId="{08B873EA-1ECD-41E6-8DD4-A4342E65C927}" type="presOf" srcId="{F9B21A3A-4083-4D43-9719-BFA1068D5BBE}" destId="{FE8835DC-162F-456C-A283-91CF419FB15A}" srcOrd="0" destOrd="0" presId="urn:microsoft.com/office/officeart/2005/8/layout/hierarchy1"/>
    <dgm:cxn modelId="{267BA712-D2ED-47C9-B76A-E9D86A59CC17}" type="presOf" srcId="{7735337A-FC4D-4481-85B3-775E1A106C77}" destId="{2DC87D99-0864-448F-A73C-97FF41F05553}" srcOrd="0" destOrd="0" presId="urn:microsoft.com/office/officeart/2005/8/layout/hierarchy1"/>
    <dgm:cxn modelId="{27C12813-DA20-455F-AA25-7D2F2EB418AB}" type="presOf" srcId="{97DE9462-7869-4FE0-9B27-900F3087D2FB}" destId="{AFB4D483-A6AA-4ADD-B900-87B936887B01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1FB3FC68-C5A6-46E2-A28C-C4A0D77C9AA0}" type="presOf" srcId="{49F961FD-6D72-481E-8D56-865A62E1912C}" destId="{6399D061-1EA9-45DA-8FEC-FF634232EB5B}" srcOrd="0" destOrd="0" presId="urn:microsoft.com/office/officeart/2005/8/layout/hierarchy1"/>
    <dgm:cxn modelId="{463C9209-ADF1-463A-9FD9-CA41DC241585}" type="presOf" srcId="{578F77A2-C192-424F-A56F-456E7950261F}" destId="{32824F3E-C298-4DA4-AD8C-9AF96A372344}" srcOrd="0" destOrd="0" presId="urn:microsoft.com/office/officeart/2005/8/layout/hierarchy1"/>
    <dgm:cxn modelId="{2DC77C06-2A8A-4F6F-A1A7-9B4FE92477A3}" type="presOf" srcId="{85EBC98A-E47A-447A-BD81-8D2259CA459A}" destId="{37C8BA42-4031-4392-B315-B54F556933FF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EDBCEFF7-E3AC-4EB7-9596-6C617724ACBB}" type="presOf" srcId="{77F69A93-A613-429A-BBC3-1EB599477738}" destId="{127E8444-2CCF-4BAB-B2C7-B1FFCA6A6985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FE2DD85C-BC57-481A-8D66-DE6682570E76}" type="presParOf" srcId="{86C86035-EF63-4BC2-826E-106DDDEB44E2}" destId="{EA083348-C9EC-4253-9F61-9F568F6E1FA9}" srcOrd="0" destOrd="0" presId="urn:microsoft.com/office/officeart/2005/8/layout/hierarchy1"/>
    <dgm:cxn modelId="{343EE529-E29F-4EAF-BC6D-D0CAC80CFDE7}" type="presParOf" srcId="{EA083348-C9EC-4253-9F61-9F568F6E1FA9}" destId="{7E1A1869-0271-4B25-AB39-A9D8BD6EB82F}" srcOrd="0" destOrd="0" presId="urn:microsoft.com/office/officeart/2005/8/layout/hierarchy1"/>
    <dgm:cxn modelId="{C8A2B5F6-D553-4482-B5A2-C951EC2ED652}" type="presParOf" srcId="{7E1A1869-0271-4B25-AB39-A9D8BD6EB82F}" destId="{7BB27290-9C58-4F7C-A9CD-C11F2AFB9A19}" srcOrd="0" destOrd="0" presId="urn:microsoft.com/office/officeart/2005/8/layout/hierarchy1"/>
    <dgm:cxn modelId="{F71EAF04-0B71-4841-9879-63E41588FA18}" type="presParOf" srcId="{7E1A1869-0271-4B25-AB39-A9D8BD6EB82F}" destId="{16014DD8-131C-4C29-9696-180336142069}" srcOrd="1" destOrd="0" presId="urn:microsoft.com/office/officeart/2005/8/layout/hierarchy1"/>
    <dgm:cxn modelId="{BCE3BEBD-EBCA-4B0D-BAB1-088182183B0E}" type="presParOf" srcId="{EA083348-C9EC-4253-9F61-9F568F6E1FA9}" destId="{6BC53C06-F323-43AA-A4DE-B5525ECE8C85}" srcOrd="1" destOrd="0" presId="urn:microsoft.com/office/officeart/2005/8/layout/hierarchy1"/>
    <dgm:cxn modelId="{2F36F54E-2B1B-432E-A8C0-A82CE2917130}" type="presParOf" srcId="{6BC53C06-F323-43AA-A4DE-B5525ECE8C85}" destId="{86A10BE6-2EB9-452B-AF75-8004B411EBB2}" srcOrd="0" destOrd="0" presId="urn:microsoft.com/office/officeart/2005/8/layout/hierarchy1"/>
    <dgm:cxn modelId="{DD3FEF2D-4BB7-4A43-89C3-A1CA6DE61181}" type="presParOf" srcId="{6BC53C06-F323-43AA-A4DE-B5525ECE8C85}" destId="{25749F48-6DDC-4C28-B921-93E4D4B23235}" srcOrd="1" destOrd="0" presId="urn:microsoft.com/office/officeart/2005/8/layout/hierarchy1"/>
    <dgm:cxn modelId="{87D05598-70B7-4ECF-AFE1-6F67E9A13E68}" type="presParOf" srcId="{25749F48-6DDC-4C28-B921-93E4D4B23235}" destId="{7F86C89D-175A-4B5E-8BD8-39A21AAB8B48}" srcOrd="0" destOrd="0" presId="urn:microsoft.com/office/officeart/2005/8/layout/hierarchy1"/>
    <dgm:cxn modelId="{058ADB33-8529-4D55-8B89-D9065ECCE732}" type="presParOf" srcId="{7F86C89D-175A-4B5E-8BD8-39A21AAB8B48}" destId="{F3644B0C-2F05-42A0-830C-EB1C039A63B6}" srcOrd="0" destOrd="0" presId="urn:microsoft.com/office/officeart/2005/8/layout/hierarchy1"/>
    <dgm:cxn modelId="{A62C8E5B-91CC-47F1-8A48-19736CA5DD1E}" type="presParOf" srcId="{7F86C89D-175A-4B5E-8BD8-39A21AAB8B48}" destId="{95B7E015-D276-4238-9479-7B9C5EDEB3B2}" srcOrd="1" destOrd="0" presId="urn:microsoft.com/office/officeart/2005/8/layout/hierarchy1"/>
    <dgm:cxn modelId="{B9C81E36-2F4A-401E-A7F9-DDF0923FB308}" type="presParOf" srcId="{25749F48-6DDC-4C28-B921-93E4D4B23235}" destId="{FA064633-9E34-46E5-BA14-C53857521AA0}" srcOrd="1" destOrd="0" presId="urn:microsoft.com/office/officeart/2005/8/layout/hierarchy1"/>
    <dgm:cxn modelId="{F1D3E92B-4A9E-4363-A65F-EE2DFC5C0E47}" type="presParOf" srcId="{6BC53C06-F323-43AA-A4DE-B5525ECE8C85}" destId="{15CAA363-CF4C-4B21-A45A-A4E2BD3E483D}" srcOrd="2" destOrd="0" presId="urn:microsoft.com/office/officeart/2005/8/layout/hierarchy1"/>
    <dgm:cxn modelId="{DB0CDAEE-A584-4499-BBFA-10384BDC467B}" type="presParOf" srcId="{6BC53C06-F323-43AA-A4DE-B5525ECE8C85}" destId="{78E31FF9-5231-4981-AF3A-70F3BAB8D8CD}" srcOrd="3" destOrd="0" presId="urn:microsoft.com/office/officeart/2005/8/layout/hierarchy1"/>
    <dgm:cxn modelId="{EC6171B7-0658-45F3-8D74-7377FE107D96}" type="presParOf" srcId="{78E31FF9-5231-4981-AF3A-70F3BAB8D8CD}" destId="{22AEF0EE-6368-4AE1-A66F-24E9416C3E5A}" srcOrd="0" destOrd="0" presId="urn:microsoft.com/office/officeart/2005/8/layout/hierarchy1"/>
    <dgm:cxn modelId="{54F51CA6-7D34-4C08-B5C7-68815830E1DA}" type="presParOf" srcId="{22AEF0EE-6368-4AE1-A66F-24E9416C3E5A}" destId="{13CD4806-DD16-4D2B-9093-86BA1D84FE8E}" srcOrd="0" destOrd="0" presId="urn:microsoft.com/office/officeart/2005/8/layout/hierarchy1"/>
    <dgm:cxn modelId="{03B6FC41-DC9B-48F5-8354-DE430ABF6962}" type="presParOf" srcId="{22AEF0EE-6368-4AE1-A66F-24E9416C3E5A}" destId="{529821EE-9B93-41C2-A666-5603FBEF9C44}" srcOrd="1" destOrd="0" presId="urn:microsoft.com/office/officeart/2005/8/layout/hierarchy1"/>
    <dgm:cxn modelId="{13C41F0C-9E3D-40EB-B1FA-AF43A827F934}" type="presParOf" srcId="{78E31FF9-5231-4981-AF3A-70F3BAB8D8CD}" destId="{453AAEBA-BAF2-4582-953C-1DAE397BDE6C}" srcOrd="1" destOrd="0" presId="urn:microsoft.com/office/officeart/2005/8/layout/hierarchy1"/>
    <dgm:cxn modelId="{9A32313D-3681-4956-9F6B-89F906CBB579}" type="presParOf" srcId="{453AAEBA-BAF2-4582-953C-1DAE397BDE6C}" destId="{AE53B286-0B39-43FB-9245-4F95B1C476D8}" srcOrd="0" destOrd="0" presId="urn:microsoft.com/office/officeart/2005/8/layout/hierarchy1"/>
    <dgm:cxn modelId="{27AE7739-4740-4359-9219-FC8F1B274B26}" type="presParOf" srcId="{453AAEBA-BAF2-4582-953C-1DAE397BDE6C}" destId="{508B2737-5817-4347-8B88-5E649F657FB8}" srcOrd="1" destOrd="0" presId="urn:microsoft.com/office/officeart/2005/8/layout/hierarchy1"/>
    <dgm:cxn modelId="{3FC6C13A-DC5C-49AF-83D0-AAE5E875D55C}" type="presParOf" srcId="{508B2737-5817-4347-8B88-5E649F657FB8}" destId="{820A1855-BF21-4772-A112-453FBF76AB44}" srcOrd="0" destOrd="0" presId="urn:microsoft.com/office/officeart/2005/8/layout/hierarchy1"/>
    <dgm:cxn modelId="{A2980F7C-5C97-4CEB-9BE1-202BE9017AB4}" type="presParOf" srcId="{820A1855-BF21-4772-A112-453FBF76AB44}" destId="{76D90195-5743-4D48-8948-C4B579495176}" srcOrd="0" destOrd="0" presId="urn:microsoft.com/office/officeart/2005/8/layout/hierarchy1"/>
    <dgm:cxn modelId="{10045FA3-960A-44E4-AC58-5B853C7355CB}" type="presParOf" srcId="{820A1855-BF21-4772-A112-453FBF76AB44}" destId="{19662C89-5C58-4757-9240-1227834201B6}" srcOrd="1" destOrd="0" presId="urn:microsoft.com/office/officeart/2005/8/layout/hierarchy1"/>
    <dgm:cxn modelId="{3F762C8C-E4C5-40FE-BD2D-649757A0487D}" type="presParOf" srcId="{508B2737-5817-4347-8B88-5E649F657FB8}" destId="{AD3E9812-70A8-4FE1-94EA-8E1779F97DB8}" srcOrd="1" destOrd="0" presId="urn:microsoft.com/office/officeart/2005/8/layout/hierarchy1"/>
    <dgm:cxn modelId="{8278274D-5D0A-4E77-BE9D-82DC4767076B}" type="presParOf" srcId="{AD3E9812-70A8-4FE1-94EA-8E1779F97DB8}" destId="{CAF0EE53-BEA9-4EBC-BE3F-B17956DECE86}" srcOrd="0" destOrd="0" presId="urn:microsoft.com/office/officeart/2005/8/layout/hierarchy1"/>
    <dgm:cxn modelId="{933FB57B-BDAE-47AD-91E1-D1B25C5D5C1B}" type="presParOf" srcId="{AD3E9812-70A8-4FE1-94EA-8E1779F97DB8}" destId="{8E3B5175-4795-4A44-BF9C-515D556F3872}" srcOrd="1" destOrd="0" presId="urn:microsoft.com/office/officeart/2005/8/layout/hierarchy1"/>
    <dgm:cxn modelId="{7B7710C8-AC68-4BD7-98F4-CB42BCA94D12}" type="presParOf" srcId="{8E3B5175-4795-4A44-BF9C-515D556F3872}" destId="{BF9579AA-CB0B-4EBD-86E1-91D3E5306B30}" srcOrd="0" destOrd="0" presId="urn:microsoft.com/office/officeart/2005/8/layout/hierarchy1"/>
    <dgm:cxn modelId="{5EFE78DD-0FDC-4982-8DC5-BD1AF02F3C8A}" type="presParOf" srcId="{BF9579AA-CB0B-4EBD-86E1-91D3E5306B30}" destId="{5DC9B1CB-4480-42A7-ABC0-B0E90F626B49}" srcOrd="0" destOrd="0" presId="urn:microsoft.com/office/officeart/2005/8/layout/hierarchy1"/>
    <dgm:cxn modelId="{9688FC34-6DEE-4F1C-9FA7-4C323396BB23}" type="presParOf" srcId="{BF9579AA-CB0B-4EBD-86E1-91D3E5306B30}" destId="{71206276-5B27-4AE4-80A1-866AA43A1D24}" srcOrd="1" destOrd="0" presId="urn:microsoft.com/office/officeart/2005/8/layout/hierarchy1"/>
    <dgm:cxn modelId="{47EF86B4-9397-4E4F-9D4F-E3AA7E3C0C03}" type="presParOf" srcId="{8E3B5175-4795-4A44-BF9C-515D556F3872}" destId="{519520F8-0558-412D-AD43-7F95F73BC27A}" srcOrd="1" destOrd="0" presId="urn:microsoft.com/office/officeart/2005/8/layout/hierarchy1"/>
    <dgm:cxn modelId="{EF3D5FE1-4887-46D1-A757-A5D5B6AE05A8}" type="presParOf" srcId="{519520F8-0558-412D-AD43-7F95F73BC27A}" destId="{539EBDE7-A7D6-4A61-AC00-04125D0E6B99}" srcOrd="0" destOrd="0" presId="urn:microsoft.com/office/officeart/2005/8/layout/hierarchy1"/>
    <dgm:cxn modelId="{9DB10858-9227-4BFF-8AD0-27BA3508EAFD}" type="presParOf" srcId="{519520F8-0558-412D-AD43-7F95F73BC27A}" destId="{9DC2625D-9135-43A4-9157-D85B4525841B}" srcOrd="1" destOrd="0" presId="urn:microsoft.com/office/officeart/2005/8/layout/hierarchy1"/>
    <dgm:cxn modelId="{FC80A388-0DB3-4A64-B4FD-DBFD6B7DEA87}" type="presParOf" srcId="{9DC2625D-9135-43A4-9157-D85B4525841B}" destId="{00FB6467-08C8-4A6E-82AB-5946FDBFA829}" srcOrd="0" destOrd="0" presId="urn:microsoft.com/office/officeart/2005/8/layout/hierarchy1"/>
    <dgm:cxn modelId="{45957183-040D-4A4C-8813-771FC0BFCF4F}" type="presParOf" srcId="{00FB6467-08C8-4A6E-82AB-5946FDBFA829}" destId="{1CD184E6-AC57-4BDA-BC62-62514479A05F}" srcOrd="0" destOrd="0" presId="urn:microsoft.com/office/officeart/2005/8/layout/hierarchy1"/>
    <dgm:cxn modelId="{933570D1-508D-45D8-B546-665AF9107B0F}" type="presParOf" srcId="{00FB6467-08C8-4A6E-82AB-5946FDBFA829}" destId="{565454E8-EEAF-4B40-ADAD-9186F9F7FD69}" srcOrd="1" destOrd="0" presId="urn:microsoft.com/office/officeart/2005/8/layout/hierarchy1"/>
    <dgm:cxn modelId="{5F697B14-2916-4F93-BCC5-AD4A6D05CAE5}" type="presParOf" srcId="{9DC2625D-9135-43A4-9157-D85B4525841B}" destId="{4600714D-F8A3-4E97-ACE4-79D70260C973}" srcOrd="1" destOrd="0" presId="urn:microsoft.com/office/officeart/2005/8/layout/hierarchy1"/>
    <dgm:cxn modelId="{BD836951-044C-4515-A37D-94F2249AFA8C}" type="presParOf" srcId="{AD3E9812-70A8-4FE1-94EA-8E1779F97DB8}" destId="{CAC40E04-6BA2-41A2-87C8-2B697FF14F48}" srcOrd="2" destOrd="0" presId="urn:microsoft.com/office/officeart/2005/8/layout/hierarchy1"/>
    <dgm:cxn modelId="{A86F1461-66E7-4E85-BDB6-A77A7664F950}" type="presParOf" srcId="{AD3E9812-70A8-4FE1-94EA-8E1779F97DB8}" destId="{07B58919-AB9F-4470-B153-6487ED740632}" srcOrd="3" destOrd="0" presId="urn:microsoft.com/office/officeart/2005/8/layout/hierarchy1"/>
    <dgm:cxn modelId="{3A7B715D-26C4-4E55-B727-66156DEE4436}" type="presParOf" srcId="{07B58919-AB9F-4470-B153-6487ED740632}" destId="{A188093B-A4C1-4D6A-9EAB-516960C33739}" srcOrd="0" destOrd="0" presId="urn:microsoft.com/office/officeart/2005/8/layout/hierarchy1"/>
    <dgm:cxn modelId="{EBEA7A3D-8614-4A91-BDC1-01521AB7EE25}" type="presParOf" srcId="{A188093B-A4C1-4D6A-9EAB-516960C33739}" destId="{3E9459AF-3F31-4BEF-A087-989B07C1A21C}" srcOrd="0" destOrd="0" presId="urn:microsoft.com/office/officeart/2005/8/layout/hierarchy1"/>
    <dgm:cxn modelId="{12416A05-21CF-4121-BF23-B6DB258E421B}" type="presParOf" srcId="{A188093B-A4C1-4D6A-9EAB-516960C33739}" destId="{FF33FF44-C231-4FC4-A83A-580D583CE3F7}" srcOrd="1" destOrd="0" presId="urn:microsoft.com/office/officeart/2005/8/layout/hierarchy1"/>
    <dgm:cxn modelId="{08DFEA5F-6C5A-4452-8C06-444D5FD4777E}" type="presParOf" srcId="{07B58919-AB9F-4470-B153-6487ED740632}" destId="{BDC5D77B-C6FB-4D10-83B5-0110F1FE62ED}" srcOrd="1" destOrd="0" presId="urn:microsoft.com/office/officeart/2005/8/layout/hierarchy1"/>
    <dgm:cxn modelId="{0E618B79-284E-41D7-8687-C854A2BEAAD7}" type="presParOf" srcId="{BDC5D77B-C6FB-4D10-83B5-0110F1FE62ED}" destId="{2DC87D99-0864-448F-A73C-97FF41F05553}" srcOrd="0" destOrd="0" presId="urn:microsoft.com/office/officeart/2005/8/layout/hierarchy1"/>
    <dgm:cxn modelId="{F9DC033B-E735-4894-90E5-E7AD9E8C5037}" type="presParOf" srcId="{BDC5D77B-C6FB-4D10-83B5-0110F1FE62ED}" destId="{46099960-0EB9-4F40-AD45-D1FC7E453698}" srcOrd="1" destOrd="0" presId="urn:microsoft.com/office/officeart/2005/8/layout/hierarchy1"/>
    <dgm:cxn modelId="{0DF9CA15-433E-4451-A947-916622D4155D}" type="presParOf" srcId="{46099960-0EB9-4F40-AD45-D1FC7E453698}" destId="{11CB811F-E446-4F23-A13E-91429207F70D}" srcOrd="0" destOrd="0" presId="urn:microsoft.com/office/officeart/2005/8/layout/hierarchy1"/>
    <dgm:cxn modelId="{A4C957D1-E77C-46EA-9E83-665E6F1D7463}" type="presParOf" srcId="{11CB811F-E446-4F23-A13E-91429207F70D}" destId="{4DEBFFFB-5292-46B9-9A12-0905482528E3}" srcOrd="0" destOrd="0" presId="urn:microsoft.com/office/officeart/2005/8/layout/hierarchy1"/>
    <dgm:cxn modelId="{D4B7B369-46DA-4E56-8CC3-FFB1DFF62C21}" type="presParOf" srcId="{11CB811F-E446-4F23-A13E-91429207F70D}" destId="{6ECD51FB-4ED2-40FB-BA6A-56E81B12CA7B}" srcOrd="1" destOrd="0" presId="urn:microsoft.com/office/officeart/2005/8/layout/hierarchy1"/>
    <dgm:cxn modelId="{7DB1967A-9EAD-4889-BDB0-1E3D3DAFFB33}" type="presParOf" srcId="{46099960-0EB9-4F40-AD45-D1FC7E453698}" destId="{E802F2CB-673E-48E8-8015-6D368B6E6952}" srcOrd="1" destOrd="0" presId="urn:microsoft.com/office/officeart/2005/8/layout/hierarchy1"/>
    <dgm:cxn modelId="{B9D4D675-84C0-4859-A627-294CBD7A1150}" type="presParOf" srcId="{BDC5D77B-C6FB-4D10-83B5-0110F1FE62ED}" destId="{1B6A8557-3503-434D-A46F-5EF95A2FC615}" srcOrd="2" destOrd="0" presId="urn:microsoft.com/office/officeart/2005/8/layout/hierarchy1"/>
    <dgm:cxn modelId="{C2015133-65B5-4B61-8640-DE04720D0EC7}" type="presParOf" srcId="{BDC5D77B-C6FB-4D10-83B5-0110F1FE62ED}" destId="{FA0029F7-1466-4DC5-A996-F9F8CA1DE5D1}" srcOrd="3" destOrd="0" presId="urn:microsoft.com/office/officeart/2005/8/layout/hierarchy1"/>
    <dgm:cxn modelId="{B2402C7A-99DE-4702-82C5-15AFB69B7ECA}" type="presParOf" srcId="{FA0029F7-1466-4DC5-A996-F9F8CA1DE5D1}" destId="{23B84C7A-149B-4573-A0D2-77EE95B9842C}" srcOrd="0" destOrd="0" presId="urn:microsoft.com/office/officeart/2005/8/layout/hierarchy1"/>
    <dgm:cxn modelId="{1067E6BD-F656-4E9D-A605-84C4B384127B}" type="presParOf" srcId="{23B84C7A-149B-4573-A0D2-77EE95B9842C}" destId="{29A1866F-BBB0-4E66-B099-672420B67E3E}" srcOrd="0" destOrd="0" presId="urn:microsoft.com/office/officeart/2005/8/layout/hierarchy1"/>
    <dgm:cxn modelId="{9C2939BF-E3A8-43C5-87FC-92A918CE4741}" type="presParOf" srcId="{23B84C7A-149B-4573-A0D2-77EE95B9842C}" destId="{0AFD272A-8C79-4970-BE5A-B38336B54BE7}" srcOrd="1" destOrd="0" presId="urn:microsoft.com/office/officeart/2005/8/layout/hierarchy1"/>
    <dgm:cxn modelId="{DBD31D19-06FD-43C5-888D-42297EE01E69}" type="presParOf" srcId="{FA0029F7-1466-4DC5-A996-F9F8CA1DE5D1}" destId="{BFF914B6-7AF1-49A0-AFDA-C2E2C9C51363}" srcOrd="1" destOrd="0" presId="urn:microsoft.com/office/officeart/2005/8/layout/hierarchy1"/>
    <dgm:cxn modelId="{6FE705C3-42FF-4EA4-86AD-6B7732F16EEE}" type="presParOf" srcId="{BFF914B6-7AF1-49A0-AFDA-C2E2C9C51363}" destId="{052B6456-0153-41A1-89B8-5E7F0299983D}" srcOrd="0" destOrd="0" presId="urn:microsoft.com/office/officeart/2005/8/layout/hierarchy1"/>
    <dgm:cxn modelId="{05F43CBA-2481-4CB8-9A8F-97D338EB44F6}" type="presParOf" srcId="{BFF914B6-7AF1-49A0-AFDA-C2E2C9C51363}" destId="{E3AA10CA-68F1-469E-BC87-2698823B271D}" srcOrd="1" destOrd="0" presId="urn:microsoft.com/office/officeart/2005/8/layout/hierarchy1"/>
    <dgm:cxn modelId="{91B7BAFB-5DB5-4BDF-8A2A-8C74736F19B7}" type="presParOf" srcId="{E3AA10CA-68F1-469E-BC87-2698823B271D}" destId="{172CDCD5-4A27-4992-B8CA-9101B93D06C9}" srcOrd="0" destOrd="0" presId="urn:microsoft.com/office/officeart/2005/8/layout/hierarchy1"/>
    <dgm:cxn modelId="{38E8C71F-EEBC-4A68-9CAE-2E2DFC352562}" type="presParOf" srcId="{172CDCD5-4A27-4992-B8CA-9101B93D06C9}" destId="{4755FD17-00F6-49DD-AE6E-36346C6E14E9}" srcOrd="0" destOrd="0" presId="urn:microsoft.com/office/officeart/2005/8/layout/hierarchy1"/>
    <dgm:cxn modelId="{E95CDE04-D933-4C83-B7F6-ADABD71735CB}" type="presParOf" srcId="{172CDCD5-4A27-4992-B8CA-9101B93D06C9}" destId="{E85607E5-AF88-440A-8062-F36771F5687C}" srcOrd="1" destOrd="0" presId="urn:microsoft.com/office/officeart/2005/8/layout/hierarchy1"/>
    <dgm:cxn modelId="{4B47CCF1-790D-45BA-84D5-1C9E000D53E3}" type="presParOf" srcId="{E3AA10CA-68F1-469E-BC87-2698823B271D}" destId="{9C9FA7AD-0617-4F87-994D-67ED4A60DC1F}" srcOrd="1" destOrd="0" presId="urn:microsoft.com/office/officeart/2005/8/layout/hierarchy1"/>
    <dgm:cxn modelId="{98563A98-C595-4774-BED1-BCB0935ED584}" type="presParOf" srcId="{9C9FA7AD-0617-4F87-994D-67ED4A60DC1F}" destId="{591DE2F4-547D-4224-AA0E-4442D6FD1690}" srcOrd="0" destOrd="0" presId="urn:microsoft.com/office/officeart/2005/8/layout/hierarchy1"/>
    <dgm:cxn modelId="{8589145A-C90B-463A-BD7B-AD20A82C3FED}" type="presParOf" srcId="{9C9FA7AD-0617-4F87-994D-67ED4A60DC1F}" destId="{9485030F-7A3A-480F-86A9-9F6029C7D62A}" srcOrd="1" destOrd="0" presId="urn:microsoft.com/office/officeart/2005/8/layout/hierarchy1"/>
    <dgm:cxn modelId="{9A59E130-3DB3-4B43-9775-CF9F51A6FC36}" type="presParOf" srcId="{9485030F-7A3A-480F-86A9-9F6029C7D62A}" destId="{39233EE0-842C-495C-945F-4A72B6C8FD88}" srcOrd="0" destOrd="0" presId="urn:microsoft.com/office/officeart/2005/8/layout/hierarchy1"/>
    <dgm:cxn modelId="{D78FF825-C236-4CDA-939A-607DAA0D8659}" type="presParOf" srcId="{39233EE0-842C-495C-945F-4A72B6C8FD88}" destId="{448B200C-5A38-44FE-9D28-63778A5B4B33}" srcOrd="0" destOrd="0" presId="urn:microsoft.com/office/officeart/2005/8/layout/hierarchy1"/>
    <dgm:cxn modelId="{CAA43A81-489C-4C59-8F60-4D29C9DE9C17}" type="presParOf" srcId="{39233EE0-842C-495C-945F-4A72B6C8FD88}" destId="{E6A5290E-E4CC-4A27-91C6-CA3EEB5C7219}" srcOrd="1" destOrd="0" presId="urn:microsoft.com/office/officeart/2005/8/layout/hierarchy1"/>
    <dgm:cxn modelId="{7AAED327-A213-469A-B96A-4F9A5C2C2898}" type="presParOf" srcId="{9485030F-7A3A-480F-86A9-9F6029C7D62A}" destId="{73256D73-2EFB-4C9F-A792-06563F74752D}" srcOrd="1" destOrd="0" presId="urn:microsoft.com/office/officeart/2005/8/layout/hierarchy1"/>
    <dgm:cxn modelId="{EC7ABCAC-348B-47C6-A844-C81D67B9F01D}" type="presParOf" srcId="{73256D73-2EFB-4C9F-A792-06563F74752D}" destId="{F5E45EB9-1FD7-4F10-A8F0-804E194714E8}" srcOrd="0" destOrd="0" presId="urn:microsoft.com/office/officeart/2005/8/layout/hierarchy1"/>
    <dgm:cxn modelId="{0FFA4D49-A17F-4E56-AA91-53BF7E04A60D}" type="presParOf" srcId="{73256D73-2EFB-4C9F-A792-06563F74752D}" destId="{9E97890B-8592-4A8C-9516-DC46F41F9714}" srcOrd="1" destOrd="0" presId="urn:microsoft.com/office/officeart/2005/8/layout/hierarchy1"/>
    <dgm:cxn modelId="{BCD85F55-17AF-43A5-B0F5-2718F2FF7793}" type="presParOf" srcId="{9E97890B-8592-4A8C-9516-DC46F41F9714}" destId="{B839214C-A0CE-495A-A8EC-6385656440A3}" srcOrd="0" destOrd="0" presId="urn:microsoft.com/office/officeart/2005/8/layout/hierarchy1"/>
    <dgm:cxn modelId="{FCE46FFB-BDFF-46A2-9CCE-7FFA7392D793}" type="presParOf" srcId="{B839214C-A0CE-495A-A8EC-6385656440A3}" destId="{A0FEDB5A-B817-4B8E-93DC-3E945A0357E5}" srcOrd="0" destOrd="0" presId="urn:microsoft.com/office/officeart/2005/8/layout/hierarchy1"/>
    <dgm:cxn modelId="{5D5CB2E2-FF32-4F5C-9FF5-C0E9143FFA5E}" type="presParOf" srcId="{B839214C-A0CE-495A-A8EC-6385656440A3}" destId="{F2FD3997-1855-4E98-87AE-0C45EBC3EFCB}" srcOrd="1" destOrd="0" presId="urn:microsoft.com/office/officeart/2005/8/layout/hierarchy1"/>
    <dgm:cxn modelId="{60CB6565-76C1-4FC2-A94D-38F60359C683}" type="presParOf" srcId="{9E97890B-8592-4A8C-9516-DC46F41F9714}" destId="{2C089243-1847-43A7-A1F6-3389F055C4C3}" srcOrd="1" destOrd="0" presId="urn:microsoft.com/office/officeart/2005/8/layout/hierarchy1"/>
    <dgm:cxn modelId="{8303BBAB-B79D-4854-A534-9F5F05C8D988}" type="presParOf" srcId="{9C9FA7AD-0617-4F87-994D-67ED4A60DC1F}" destId="{66E38775-5843-40CC-8FCB-849CA4365516}" srcOrd="2" destOrd="0" presId="urn:microsoft.com/office/officeart/2005/8/layout/hierarchy1"/>
    <dgm:cxn modelId="{60796877-34EF-45BC-8C36-0DD08BEEF8A6}" type="presParOf" srcId="{9C9FA7AD-0617-4F87-994D-67ED4A60DC1F}" destId="{E89FD6AD-300C-4B7C-8FDA-A78C9BF0E1EC}" srcOrd="3" destOrd="0" presId="urn:microsoft.com/office/officeart/2005/8/layout/hierarchy1"/>
    <dgm:cxn modelId="{40A545F2-BE7E-47A0-A5EF-835970C43456}" type="presParOf" srcId="{E89FD6AD-300C-4B7C-8FDA-A78C9BF0E1EC}" destId="{EE6A0D4A-BFF5-4FF5-92EF-2DC4F46B1C1D}" srcOrd="0" destOrd="0" presId="urn:microsoft.com/office/officeart/2005/8/layout/hierarchy1"/>
    <dgm:cxn modelId="{7CC25668-812B-4074-86C6-BA5517BF905F}" type="presParOf" srcId="{EE6A0D4A-BFF5-4FF5-92EF-2DC4F46B1C1D}" destId="{6F2068C7-1244-428E-8798-8EDF114A3DE3}" srcOrd="0" destOrd="0" presId="urn:microsoft.com/office/officeart/2005/8/layout/hierarchy1"/>
    <dgm:cxn modelId="{8A231951-ACB8-45EE-8323-90000231FB1E}" type="presParOf" srcId="{EE6A0D4A-BFF5-4FF5-92EF-2DC4F46B1C1D}" destId="{3FDF1374-E5D4-453E-BAA8-02F3ABB9B1D3}" srcOrd="1" destOrd="0" presId="urn:microsoft.com/office/officeart/2005/8/layout/hierarchy1"/>
    <dgm:cxn modelId="{3F2A992A-8E43-43D7-B3ED-3E73A52142B5}" type="presParOf" srcId="{E89FD6AD-300C-4B7C-8FDA-A78C9BF0E1EC}" destId="{4FC8DB70-5AE7-4AEC-BB64-9793A1A677D3}" srcOrd="1" destOrd="0" presId="urn:microsoft.com/office/officeart/2005/8/layout/hierarchy1"/>
    <dgm:cxn modelId="{DF731021-B843-420A-BB8E-77D84E354CF8}" type="presParOf" srcId="{4FC8DB70-5AE7-4AEC-BB64-9793A1A677D3}" destId="{EE767D99-3DA3-41AF-9D21-8622EE904DE5}" srcOrd="0" destOrd="0" presId="urn:microsoft.com/office/officeart/2005/8/layout/hierarchy1"/>
    <dgm:cxn modelId="{6832BB34-FB97-4493-9D60-3E7BF7BF25C7}" type="presParOf" srcId="{4FC8DB70-5AE7-4AEC-BB64-9793A1A677D3}" destId="{3558C850-9E88-49B8-B5EC-E03E368DE62D}" srcOrd="1" destOrd="0" presId="urn:microsoft.com/office/officeart/2005/8/layout/hierarchy1"/>
    <dgm:cxn modelId="{7FAA2658-02EC-4BCB-9B7C-37FF5BF8BA43}" type="presParOf" srcId="{3558C850-9E88-49B8-B5EC-E03E368DE62D}" destId="{D825786E-88CE-419C-B7AB-4ED222B762AD}" srcOrd="0" destOrd="0" presId="urn:microsoft.com/office/officeart/2005/8/layout/hierarchy1"/>
    <dgm:cxn modelId="{1C3E90A9-89DD-4234-8298-E137F85ED0ED}" type="presParOf" srcId="{D825786E-88CE-419C-B7AB-4ED222B762AD}" destId="{0EC2EE43-F2A6-4F6B-B84B-61BAED23A662}" srcOrd="0" destOrd="0" presId="urn:microsoft.com/office/officeart/2005/8/layout/hierarchy1"/>
    <dgm:cxn modelId="{0DA29ED3-12A4-432C-975C-C4DA2A6898ED}" type="presParOf" srcId="{D825786E-88CE-419C-B7AB-4ED222B762AD}" destId="{AB333ABC-D9B2-4CAE-91D6-25B625DD698C}" srcOrd="1" destOrd="0" presId="urn:microsoft.com/office/officeart/2005/8/layout/hierarchy1"/>
    <dgm:cxn modelId="{3E7DB103-03FE-4187-B127-0AEF6B7AB637}" type="presParOf" srcId="{3558C850-9E88-49B8-B5EC-E03E368DE62D}" destId="{2842E87D-CE55-49B4-BCEF-1187344F61D5}" srcOrd="1" destOrd="0" presId="urn:microsoft.com/office/officeart/2005/8/layout/hierarchy1"/>
    <dgm:cxn modelId="{48AA4313-0264-4072-8209-12068309918B}" type="presParOf" srcId="{4FC8DB70-5AE7-4AEC-BB64-9793A1A677D3}" destId="{68FED8DB-CD18-4048-B1EC-74AA424AF08C}" srcOrd="2" destOrd="0" presId="urn:microsoft.com/office/officeart/2005/8/layout/hierarchy1"/>
    <dgm:cxn modelId="{70C00607-8D8C-4BA7-8F88-C8064371DA19}" type="presParOf" srcId="{4FC8DB70-5AE7-4AEC-BB64-9793A1A677D3}" destId="{0E206AC1-1E3C-4384-A7C4-0D8CFF1CE2FE}" srcOrd="3" destOrd="0" presId="urn:microsoft.com/office/officeart/2005/8/layout/hierarchy1"/>
    <dgm:cxn modelId="{29CF348E-406E-4D4C-AB5B-7419791BEEEF}" type="presParOf" srcId="{0E206AC1-1E3C-4384-A7C4-0D8CFF1CE2FE}" destId="{B5766A22-70EF-41E2-8A23-5DEC673C8D57}" srcOrd="0" destOrd="0" presId="urn:microsoft.com/office/officeart/2005/8/layout/hierarchy1"/>
    <dgm:cxn modelId="{34C5EA18-66C5-439D-B4CA-A918BB342F25}" type="presParOf" srcId="{B5766A22-70EF-41E2-8A23-5DEC673C8D57}" destId="{6BD2C18D-7056-4311-B7E9-1E08B152171F}" srcOrd="0" destOrd="0" presId="urn:microsoft.com/office/officeart/2005/8/layout/hierarchy1"/>
    <dgm:cxn modelId="{4A0000A3-B82A-4D1B-916F-6BB86F27168F}" type="presParOf" srcId="{B5766A22-70EF-41E2-8A23-5DEC673C8D57}" destId="{553D78B0-0B63-482C-ACA7-204C9E6939A3}" srcOrd="1" destOrd="0" presId="urn:microsoft.com/office/officeart/2005/8/layout/hierarchy1"/>
    <dgm:cxn modelId="{2BF28781-13DC-41FC-9E51-922E894B2A7C}" type="presParOf" srcId="{0E206AC1-1E3C-4384-A7C4-0D8CFF1CE2FE}" destId="{23C0537B-2298-4683-8712-16925FB2FCB0}" srcOrd="1" destOrd="0" presId="urn:microsoft.com/office/officeart/2005/8/layout/hierarchy1"/>
    <dgm:cxn modelId="{FB07CA1A-7CC9-4305-B7F4-698078AF5473}" type="presParOf" srcId="{23C0537B-2298-4683-8712-16925FB2FCB0}" destId="{EC092F8A-B94A-4895-AEBF-88CF80E42229}" srcOrd="0" destOrd="0" presId="urn:microsoft.com/office/officeart/2005/8/layout/hierarchy1"/>
    <dgm:cxn modelId="{6CBEE4CE-A998-4730-9F38-0DF1576194CA}" type="presParOf" srcId="{23C0537B-2298-4683-8712-16925FB2FCB0}" destId="{FCA119B1-6DB1-4AAA-ADE1-5DA75AE52099}" srcOrd="1" destOrd="0" presId="urn:microsoft.com/office/officeart/2005/8/layout/hierarchy1"/>
    <dgm:cxn modelId="{53332B0E-7236-46C2-BB4F-5D1F05B0BC6D}" type="presParOf" srcId="{FCA119B1-6DB1-4AAA-ADE1-5DA75AE52099}" destId="{D6623BF2-6917-46CA-9534-5D3EA37822B6}" srcOrd="0" destOrd="0" presId="urn:microsoft.com/office/officeart/2005/8/layout/hierarchy1"/>
    <dgm:cxn modelId="{BD5B1DE2-EB6A-4245-9F25-9A04B7B60BB7}" type="presParOf" srcId="{D6623BF2-6917-46CA-9534-5D3EA37822B6}" destId="{275301FE-27A8-4275-A966-460C09689BD2}" srcOrd="0" destOrd="0" presId="urn:microsoft.com/office/officeart/2005/8/layout/hierarchy1"/>
    <dgm:cxn modelId="{720006F2-14FF-489A-B14A-CA526BB459D0}" type="presParOf" srcId="{D6623BF2-6917-46CA-9534-5D3EA37822B6}" destId="{58EFC4F2-8EC3-4A98-AD74-51698EC11F71}" srcOrd="1" destOrd="0" presId="urn:microsoft.com/office/officeart/2005/8/layout/hierarchy1"/>
    <dgm:cxn modelId="{BB82B437-FD49-4380-B9A7-795C6C1F2872}" type="presParOf" srcId="{FCA119B1-6DB1-4AAA-ADE1-5DA75AE52099}" destId="{92327CAD-20AA-487B-96C5-F15E292BD9C5}" srcOrd="1" destOrd="0" presId="urn:microsoft.com/office/officeart/2005/8/layout/hierarchy1"/>
    <dgm:cxn modelId="{518A123E-02A2-461E-AD14-88E29F935E1F}" type="presParOf" srcId="{4FC8DB70-5AE7-4AEC-BB64-9793A1A677D3}" destId="{79406362-0B79-4667-9B8D-C12BF7B6E8F5}" srcOrd="4" destOrd="0" presId="urn:microsoft.com/office/officeart/2005/8/layout/hierarchy1"/>
    <dgm:cxn modelId="{F6E3CC2C-9EC2-400F-9651-EA160083E877}" type="presParOf" srcId="{4FC8DB70-5AE7-4AEC-BB64-9793A1A677D3}" destId="{9E87968F-9F30-4FF1-9BE1-7C949380603D}" srcOrd="5" destOrd="0" presId="urn:microsoft.com/office/officeart/2005/8/layout/hierarchy1"/>
    <dgm:cxn modelId="{BD4B4B00-FD0A-480A-8119-6CBF25BC82A2}" type="presParOf" srcId="{9E87968F-9F30-4FF1-9BE1-7C949380603D}" destId="{C36A4DF1-3AE8-4BBF-93DC-88476D8DCE11}" srcOrd="0" destOrd="0" presId="urn:microsoft.com/office/officeart/2005/8/layout/hierarchy1"/>
    <dgm:cxn modelId="{7808CAB3-9B37-46D9-A5EF-E2DC222FC84A}" type="presParOf" srcId="{C36A4DF1-3AE8-4BBF-93DC-88476D8DCE11}" destId="{C6FA1565-3A42-4FE1-9295-CDDBF796829D}" srcOrd="0" destOrd="0" presId="urn:microsoft.com/office/officeart/2005/8/layout/hierarchy1"/>
    <dgm:cxn modelId="{D921DABD-C27F-4558-93BC-129C04394E1D}" type="presParOf" srcId="{C36A4DF1-3AE8-4BBF-93DC-88476D8DCE11}" destId="{127E8444-2CCF-4BAB-B2C7-B1FFCA6A6985}" srcOrd="1" destOrd="0" presId="urn:microsoft.com/office/officeart/2005/8/layout/hierarchy1"/>
    <dgm:cxn modelId="{0411C3AA-0684-48FC-8AB0-1EBF4E0B73FA}" type="presParOf" srcId="{9E87968F-9F30-4FF1-9BE1-7C949380603D}" destId="{C63E0983-02DB-446E-8F07-13C9BD99EB90}" srcOrd="1" destOrd="0" presId="urn:microsoft.com/office/officeart/2005/8/layout/hierarchy1"/>
    <dgm:cxn modelId="{C4D8187F-1C0E-4B9C-B5B8-BF7843B7D04B}" type="presParOf" srcId="{4FC8DB70-5AE7-4AEC-BB64-9793A1A677D3}" destId="{26144FD5-201D-4A54-90CE-D1A5CAB8833F}" srcOrd="6" destOrd="0" presId="urn:microsoft.com/office/officeart/2005/8/layout/hierarchy1"/>
    <dgm:cxn modelId="{532596F7-B10B-467F-A9CF-847D046BA18B}" type="presParOf" srcId="{4FC8DB70-5AE7-4AEC-BB64-9793A1A677D3}" destId="{1EB270E7-6BD3-495F-A475-405B66410985}" srcOrd="7" destOrd="0" presId="urn:microsoft.com/office/officeart/2005/8/layout/hierarchy1"/>
    <dgm:cxn modelId="{71A671E9-2D83-4D6E-8CF8-0422C3C9E71D}" type="presParOf" srcId="{1EB270E7-6BD3-495F-A475-405B66410985}" destId="{DCD6F056-A7FC-448E-8339-B5D8C764CBE8}" srcOrd="0" destOrd="0" presId="urn:microsoft.com/office/officeart/2005/8/layout/hierarchy1"/>
    <dgm:cxn modelId="{66794C16-7FA3-42CC-92AA-4E253DF416C5}" type="presParOf" srcId="{DCD6F056-A7FC-448E-8339-B5D8C764CBE8}" destId="{A2FA58B7-4614-48FB-9DF8-93504EE4C320}" srcOrd="0" destOrd="0" presId="urn:microsoft.com/office/officeart/2005/8/layout/hierarchy1"/>
    <dgm:cxn modelId="{061B19F1-E280-4E98-AB8F-D7B5C9BC5A0A}" type="presParOf" srcId="{DCD6F056-A7FC-448E-8339-B5D8C764CBE8}" destId="{40EEEF9F-04C4-469F-A312-39451687D6FC}" srcOrd="1" destOrd="0" presId="urn:microsoft.com/office/officeart/2005/8/layout/hierarchy1"/>
    <dgm:cxn modelId="{8330363E-7F40-487B-ACFF-F58F4F9A6842}" type="presParOf" srcId="{1EB270E7-6BD3-495F-A475-405B66410985}" destId="{9CDBB9A5-D996-47AE-86BD-3BC858448F0E}" srcOrd="1" destOrd="0" presId="urn:microsoft.com/office/officeart/2005/8/layout/hierarchy1"/>
    <dgm:cxn modelId="{C40E5F17-BED7-4F9F-9022-1A363810A31C}" type="presParOf" srcId="{9C9FA7AD-0617-4F87-994D-67ED4A60DC1F}" destId="{37589D1A-F39F-4FDF-B106-7DD2DDF20335}" srcOrd="4" destOrd="0" presId="urn:microsoft.com/office/officeart/2005/8/layout/hierarchy1"/>
    <dgm:cxn modelId="{C49DD956-138E-45E9-B29E-EF41D72D1E5F}" type="presParOf" srcId="{9C9FA7AD-0617-4F87-994D-67ED4A60DC1F}" destId="{0022AFFA-1027-4E22-800D-D1F148ECC01F}" srcOrd="5" destOrd="0" presId="urn:microsoft.com/office/officeart/2005/8/layout/hierarchy1"/>
    <dgm:cxn modelId="{FFBF523B-DDF9-4134-9725-67356E9AA4BE}" type="presParOf" srcId="{0022AFFA-1027-4E22-800D-D1F148ECC01F}" destId="{2AAED926-6FC0-484A-A6DE-F2BAA13131ED}" srcOrd="0" destOrd="0" presId="urn:microsoft.com/office/officeart/2005/8/layout/hierarchy1"/>
    <dgm:cxn modelId="{ACCC25CB-E9D0-4FC6-B6A7-5B3A164E8499}" type="presParOf" srcId="{2AAED926-6FC0-484A-A6DE-F2BAA13131ED}" destId="{B9806F0E-4356-4BCA-8AE4-B0FF2F8A383E}" srcOrd="0" destOrd="0" presId="urn:microsoft.com/office/officeart/2005/8/layout/hierarchy1"/>
    <dgm:cxn modelId="{770B3D38-1E2A-42D8-AC83-25CD1A49C9AD}" type="presParOf" srcId="{2AAED926-6FC0-484A-A6DE-F2BAA13131ED}" destId="{931E52DA-6B06-4A02-B741-BAB51237DD5E}" srcOrd="1" destOrd="0" presId="urn:microsoft.com/office/officeart/2005/8/layout/hierarchy1"/>
    <dgm:cxn modelId="{0FBE66F5-F501-4B76-A43B-4F8B8BA7A6D2}" type="presParOf" srcId="{0022AFFA-1027-4E22-800D-D1F148ECC01F}" destId="{AFECBD99-1C22-468A-ACCA-2694FF9213C2}" srcOrd="1" destOrd="0" presId="urn:microsoft.com/office/officeart/2005/8/layout/hierarchy1"/>
    <dgm:cxn modelId="{7543572C-8FDD-4331-82DC-3FBB3460B66C}" type="presParOf" srcId="{BFF914B6-7AF1-49A0-AFDA-C2E2C9C51363}" destId="{B389E19F-C735-472D-AB3C-AC907D2F7CAB}" srcOrd="2" destOrd="0" presId="urn:microsoft.com/office/officeart/2005/8/layout/hierarchy1"/>
    <dgm:cxn modelId="{9E31F6C4-2B20-441E-BD6C-5E756A8FE70B}" type="presParOf" srcId="{BFF914B6-7AF1-49A0-AFDA-C2E2C9C51363}" destId="{E32012AA-8030-41F1-AA78-AA87067A861D}" srcOrd="3" destOrd="0" presId="urn:microsoft.com/office/officeart/2005/8/layout/hierarchy1"/>
    <dgm:cxn modelId="{027E386D-FDC8-4F85-A1CF-0DEF45948A6C}" type="presParOf" srcId="{E32012AA-8030-41F1-AA78-AA87067A861D}" destId="{D06006A7-01E3-4D16-8E8C-5F7970143B11}" srcOrd="0" destOrd="0" presId="urn:microsoft.com/office/officeart/2005/8/layout/hierarchy1"/>
    <dgm:cxn modelId="{BB4DC0FB-7E87-49B6-A7CE-78389162F1C4}" type="presParOf" srcId="{D06006A7-01E3-4D16-8E8C-5F7970143B11}" destId="{FC117B15-6433-4598-B0F7-D4D9E2685A9D}" srcOrd="0" destOrd="0" presId="urn:microsoft.com/office/officeart/2005/8/layout/hierarchy1"/>
    <dgm:cxn modelId="{CD7B6375-3A8F-408B-B0E3-1F265D77C83E}" type="presParOf" srcId="{D06006A7-01E3-4D16-8E8C-5F7970143B11}" destId="{51870F5A-16B6-4FA6-AE32-7D5E236B4519}" srcOrd="1" destOrd="0" presId="urn:microsoft.com/office/officeart/2005/8/layout/hierarchy1"/>
    <dgm:cxn modelId="{EC65AFCB-57C0-4B03-A759-BC62C3BEC750}" type="presParOf" srcId="{E32012AA-8030-41F1-AA78-AA87067A861D}" destId="{29ECBD6B-68C2-450D-9EDD-072B1D4505B2}" srcOrd="1" destOrd="0" presId="urn:microsoft.com/office/officeart/2005/8/layout/hierarchy1"/>
    <dgm:cxn modelId="{375C4D00-01C2-44F8-A568-CE2A2EA5D83B}" type="presParOf" srcId="{29ECBD6B-68C2-450D-9EDD-072B1D4505B2}" destId="{8C4DC7C5-2D82-4666-AAE7-92D22E44ABD5}" srcOrd="0" destOrd="0" presId="urn:microsoft.com/office/officeart/2005/8/layout/hierarchy1"/>
    <dgm:cxn modelId="{522E57D2-C5FF-4822-91DE-583FD48EC9C7}" type="presParOf" srcId="{29ECBD6B-68C2-450D-9EDD-072B1D4505B2}" destId="{43C0F1E2-98D4-47DA-8650-1119AB0F48F5}" srcOrd="1" destOrd="0" presId="urn:microsoft.com/office/officeart/2005/8/layout/hierarchy1"/>
    <dgm:cxn modelId="{7ECD3D40-ACE7-4751-8A0E-6ACC49599BD6}" type="presParOf" srcId="{43C0F1E2-98D4-47DA-8650-1119AB0F48F5}" destId="{C223E09F-C978-4571-9081-310880613CCD}" srcOrd="0" destOrd="0" presId="urn:microsoft.com/office/officeart/2005/8/layout/hierarchy1"/>
    <dgm:cxn modelId="{199B4242-E4E2-4097-9798-84144638BF17}" type="presParOf" srcId="{C223E09F-C978-4571-9081-310880613CCD}" destId="{EDA4C208-CE28-4BF8-B231-59264F46E3F8}" srcOrd="0" destOrd="0" presId="urn:microsoft.com/office/officeart/2005/8/layout/hierarchy1"/>
    <dgm:cxn modelId="{482FB485-A8A2-4737-A6CE-FA5D29666445}" type="presParOf" srcId="{C223E09F-C978-4571-9081-310880613CCD}" destId="{A7BCC58A-FF1E-4F5F-9589-BCE1B7811888}" srcOrd="1" destOrd="0" presId="urn:microsoft.com/office/officeart/2005/8/layout/hierarchy1"/>
    <dgm:cxn modelId="{8535950B-4E16-4E79-9310-D24FA0C8BBB3}" type="presParOf" srcId="{43C0F1E2-98D4-47DA-8650-1119AB0F48F5}" destId="{23B2BF4A-AD33-4F7D-9C44-10C451C30ED8}" srcOrd="1" destOrd="0" presId="urn:microsoft.com/office/officeart/2005/8/layout/hierarchy1"/>
    <dgm:cxn modelId="{FBE0E269-9F59-4888-98FD-DA81AD2C4A46}" type="presParOf" srcId="{29ECBD6B-68C2-450D-9EDD-072B1D4505B2}" destId="{91FB33F6-7180-49A7-BD90-291F7C89E261}" srcOrd="2" destOrd="0" presId="urn:microsoft.com/office/officeart/2005/8/layout/hierarchy1"/>
    <dgm:cxn modelId="{B099BBBE-0A32-44EC-BD01-5F88C693AEBB}" type="presParOf" srcId="{29ECBD6B-68C2-450D-9EDD-072B1D4505B2}" destId="{F5E1B7EA-C324-4911-960C-2B8A4F47727C}" srcOrd="3" destOrd="0" presId="urn:microsoft.com/office/officeart/2005/8/layout/hierarchy1"/>
    <dgm:cxn modelId="{90053D3E-ECCA-4462-BB8C-D22F4AAC1D52}" type="presParOf" srcId="{F5E1B7EA-C324-4911-960C-2B8A4F47727C}" destId="{29435829-25D1-4FBB-A0B7-0E7F23883DBC}" srcOrd="0" destOrd="0" presId="urn:microsoft.com/office/officeart/2005/8/layout/hierarchy1"/>
    <dgm:cxn modelId="{C9BE8FA7-51CF-468B-8FEC-83A8D3D13C36}" type="presParOf" srcId="{29435829-25D1-4FBB-A0B7-0E7F23883DBC}" destId="{B51DCDB3-CEE6-4721-B10D-0ED3B256E574}" srcOrd="0" destOrd="0" presId="urn:microsoft.com/office/officeart/2005/8/layout/hierarchy1"/>
    <dgm:cxn modelId="{48F65CB8-EA73-4DB0-B3C4-C9B83E260601}" type="presParOf" srcId="{29435829-25D1-4FBB-A0B7-0E7F23883DBC}" destId="{B9B4AF7C-365A-4D03-9CC8-00CD117F9258}" srcOrd="1" destOrd="0" presId="urn:microsoft.com/office/officeart/2005/8/layout/hierarchy1"/>
    <dgm:cxn modelId="{45A216F3-109F-4CBC-9449-CD8F6402A870}" type="presParOf" srcId="{F5E1B7EA-C324-4911-960C-2B8A4F47727C}" destId="{28FBBB74-9CE7-4C24-8DC6-DDEC18AFA16D}" srcOrd="1" destOrd="0" presId="urn:microsoft.com/office/officeart/2005/8/layout/hierarchy1"/>
    <dgm:cxn modelId="{7CC41F87-7458-42D8-BD99-FF3453001FC8}" type="presParOf" srcId="{28FBBB74-9CE7-4C24-8DC6-DDEC18AFA16D}" destId="{D93B6D8A-BF31-4FE9-BB38-3EB77C56F52B}" srcOrd="0" destOrd="0" presId="urn:microsoft.com/office/officeart/2005/8/layout/hierarchy1"/>
    <dgm:cxn modelId="{72661A15-E7CD-416B-AF2F-D141D1576019}" type="presParOf" srcId="{28FBBB74-9CE7-4C24-8DC6-DDEC18AFA16D}" destId="{0319BFB0-AFC0-4C86-933E-921C0E520421}" srcOrd="1" destOrd="0" presId="urn:microsoft.com/office/officeart/2005/8/layout/hierarchy1"/>
    <dgm:cxn modelId="{DB1C302F-E615-459B-8020-5FCA3ECA2E02}" type="presParOf" srcId="{0319BFB0-AFC0-4C86-933E-921C0E520421}" destId="{FB9213CD-1CB8-4764-B391-EE64EB8186A6}" srcOrd="0" destOrd="0" presId="urn:microsoft.com/office/officeart/2005/8/layout/hierarchy1"/>
    <dgm:cxn modelId="{19D1EA5B-9E4E-4C50-9BA6-28909597E203}" type="presParOf" srcId="{FB9213CD-1CB8-4764-B391-EE64EB8186A6}" destId="{16068474-EF76-408F-90D0-0E5B3912D12F}" srcOrd="0" destOrd="0" presId="urn:microsoft.com/office/officeart/2005/8/layout/hierarchy1"/>
    <dgm:cxn modelId="{013D92A0-742C-4667-AF20-1E05CB10291A}" type="presParOf" srcId="{FB9213CD-1CB8-4764-B391-EE64EB8186A6}" destId="{DFE6BA78-69E1-43FE-ADBD-B118366D8262}" srcOrd="1" destOrd="0" presId="urn:microsoft.com/office/officeart/2005/8/layout/hierarchy1"/>
    <dgm:cxn modelId="{FF32B585-67F7-42B0-8C5F-420A81C00869}" type="presParOf" srcId="{0319BFB0-AFC0-4C86-933E-921C0E520421}" destId="{3B63E072-838F-44FD-8C16-9013A3CF783F}" srcOrd="1" destOrd="0" presId="urn:microsoft.com/office/officeart/2005/8/layout/hierarchy1"/>
    <dgm:cxn modelId="{CC47F129-1303-454B-A33A-7681685A2B95}" type="presParOf" srcId="{29ECBD6B-68C2-450D-9EDD-072B1D4505B2}" destId="{AB2FD30C-D8E2-4C1C-9F9B-432B916805E1}" srcOrd="4" destOrd="0" presId="urn:microsoft.com/office/officeart/2005/8/layout/hierarchy1"/>
    <dgm:cxn modelId="{4B90D883-C8E0-4CED-B320-7AEEF2812724}" type="presParOf" srcId="{29ECBD6B-68C2-450D-9EDD-072B1D4505B2}" destId="{C2E3C999-1AEF-459C-A4ED-BF4B328C6825}" srcOrd="5" destOrd="0" presId="urn:microsoft.com/office/officeart/2005/8/layout/hierarchy1"/>
    <dgm:cxn modelId="{7A6B5F45-D186-4359-ACA5-D36573944552}" type="presParOf" srcId="{C2E3C999-1AEF-459C-A4ED-BF4B328C6825}" destId="{F1082C88-E3A1-4955-BCEE-5B06C1BC0112}" srcOrd="0" destOrd="0" presId="urn:microsoft.com/office/officeart/2005/8/layout/hierarchy1"/>
    <dgm:cxn modelId="{C348E13A-395B-4240-8463-D6BD26BFA5DC}" type="presParOf" srcId="{F1082C88-E3A1-4955-BCEE-5B06C1BC0112}" destId="{22CCACDE-EBBA-4C66-8A57-A70E4F359992}" srcOrd="0" destOrd="0" presId="urn:microsoft.com/office/officeart/2005/8/layout/hierarchy1"/>
    <dgm:cxn modelId="{DF1C1171-DCE8-4D82-BC90-1C2714A62E18}" type="presParOf" srcId="{F1082C88-E3A1-4955-BCEE-5B06C1BC0112}" destId="{ECA83484-E794-4502-A38C-235411AE0A81}" srcOrd="1" destOrd="0" presId="urn:microsoft.com/office/officeart/2005/8/layout/hierarchy1"/>
    <dgm:cxn modelId="{C6F07961-AAC2-45DF-B8CD-BB75F4AA0F38}" type="presParOf" srcId="{C2E3C999-1AEF-459C-A4ED-BF4B328C6825}" destId="{C3293E7C-A28A-4DA1-83AF-19782F3EC0F5}" srcOrd="1" destOrd="0" presId="urn:microsoft.com/office/officeart/2005/8/layout/hierarchy1"/>
    <dgm:cxn modelId="{098DB986-098B-4527-B0A3-6BA3E1DFB65A}" type="presParOf" srcId="{29ECBD6B-68C2-450D-9EDD-072B1D4505B2}" destId="{98E5311C-936F-46BC-A300-3014D0A5EE6C}" srcOrd="6" destOrd="0" presId="urn:microsoft.com/office/officeart/2005/8/layout/hierarchy1"/>
    <dgm:cxn modelId="{18A5B75D-28D6-4E1F-95AE-5C141FC3C64D}" type="presParOf" srcId="{29ECBD6B-68C2-450D-9EDD-072B1D4505B2}" destId="{590B7DA9-8D81-4FDF-9C2B-A200CE0E0211}" srcOrd="7" destOrd="0" presId="urn:microsoft.com/office/officeart/2005/8/layout/hierarchy1"/>
    <dgm:cxn modelId="{7F65EC2D-A06F-4A41-8798-DB2783368E66}" type="presParOf" srcId="{590B7DA9-8D81-4FDF-9C2B-A200CE0E0211}" destId="{FA54C826-4489-4994-9783-4A2FD062C5FE}" srcOrd="0" destOrd="0" presId="urn:microsoft.com/office/officeart/2005/8/layout/hierarchy1"/>
    <dgm:cxn modelId="{523E77A1-60ED-4E8D-9F5F-5DCADE65F396}" type="presParOf" srcId="{FA54C826-4489-4994-9783-4A2FD062C5FE}" destId="{80DF3AE0-E900-4BC7-8604-557E6C9106E7}" srcOrd="0" destOrd="0" presId="urn:microsoft.com/office/officeart/2005/8/layout/hierarchy1"/>
    <dgm:cxn modelId="{25CBEF68-B9B8-4916-87ED-154BA967E894}" type="presParOf" srcId="{FA54C826-4489-4994-9783-4A2FD062C5FE}" destId="{0E413D84-C471-4E95-A9C9-77156C2350A0}" srcOrd="1" destOrd="0" presId="urn:microsoft.com/office/officeart/2005/8/layout/hierarchy1"/>
    <dgm:cxn modelId="{DB5EC56B-80B3-46F9-8387-A5556419D58B}" type="presParOf" srcId="{590B7DA9-8D81-4FDF-9C2B-A200CE0E0211}" destId="{9A763414-5FA5-4F58-8899-FB6BA95739E7}" srcOrd="1" destOrd="0" presId="urn:microsoft.com/office/officeart/2005/8/layout/hierarchy1"/>
    <dgm:cxn modelId="{1B3CAE05-3F64-44DF-A431-4CEC3908923C}" type="presParOf" srcId="{BFF914B6-7AF1-49A0-AFDA-C2E2C9C51363}" destId="{301082D0-E59D-4590-930F-917B7C869028}" srcOrd="4" destOrd="0" presId="urn:microsoft.com/office/officeart/2005/8/layout/hierarchy1"/>
    <dgm:cxn modelId="{C7DCD0C4-1AF5-4A31-B068-91C3A1B3398E}" type="presParOf" srcId="{BFF914B6-7AF1-49A0-AFDA-C2E2C9C51363}" destId="{5139609B-FADE-4B74-A94D-350035215439}" srcOrd="5" destOrd="0" presId="urn:microsoft.com/office/officeart/2005/8/layout/hierarchy1"/>
    <dgm:cxn modelId="{C3745A6C-7B8C-494B-9933-AF154D3F009B}" type="presParOf" srcId="{5139609B-FADE-4B74-A94D-350035215439}" destId="{E98D500E-7E88-4C69-BE0C-8088125B9443}" srcOrd="0" destOrd="0" presId="urn:microsoft.com/office/officeart/2005/8/layout/hierarchy1"/>
    <dgm:cxn modelId="{AAE8A00C-8611-4CC5-BC02-764077ABEAC6}" type="presParOf" srcId="{E98D500E-7E88-4C69-BE0C-8088125B9443}" destId="{07D8787D-A49B-41DE-BDB9-A804B01DECEB}" srcOrd="0" destOrd="0" presId="urn:microsoft.com/office/officeart/2005/8/layout/hierarchy1"/>
    <dgm:cxn modelId="{747D1081-9CBE-4A91-98B5-B8069132533F}" type="presParOf" srcId="{E98D500E-7E88-4C69-BE0C-8088125B9443}" destId="{4508F192-8563-4791-BAF4-B87D661251EF}" srcOrd="1" destOrd="0" presId="urn:microsoft.com/office/officeart/2005/8/layout/hierarchy1"/>
    <dgm:cxn modelId="{436B1089-7EC4-4A5E-8B58-C07A525E729C}" type="presParOf" srcId="{5139609B-FADE-4B74-A94D-350035215439}" destId="{5B2D0D56-FF31-4F14-A6CE-48D6085D0EF9}" srcOrd="1" destOrd="0" presId="urn:microsoft.com/office/officeart/2005/8/layout/hierarchy1"/>
    <dgm:cxn modelId="{52281EDA-5B83-48BD-8E83-FD7E94A1D79F}" type="presParOf" srcId="{BDC5D77B-C6FB-4D10-83B5-0110F1FE62ED}" destId="{1985A8BF-691E-44CE-858D-E80353B58863}" srcOrd="4" destOrd="0" presId="urn:microsoft.com/office/officeart/2005/8/layout/hierarchy1"/>
    <dgm:cxn modelId="{645581F6-FAAC-44AD-9479-94D2E09AD7AA}" type="presParOf" srcId="{BDC5D77B-C6FB-4D10-83B5-0110F1FE62ED}" destId="{C230C412-66D8-4DDC-B6B2-2981A1CA80FD}" srcOrd="5" destOrd="0" presId="urn:microsoft.com/office/officeart/2005/8/layout/hierarchy1"/>
    <dgm:cxn modelId="{27ECDB59-FCB0-4140-82A6-B68EB5B444F0}" type="presParOf" srcId="{C230C412-66D8-4DDC-B6B2-2981A1CA80FD}" destId="{A08177A4-455B-4B3F-A3DE-92BC306E2231}" srcOrd="0" destOrd="0" presId="urn:microsoft.com/office/officeart/2005/8/layout/hierarchy1"/>
    <dgm:cxn modelId="{93A1C517-21C0-4B60-B832-1A630DBD44A7}" type="presParOf" srcId="{A08177A4-455B-4B3F-A3DE-92BC306E2231}" destId="{FC35E19C-623B-402B-B5A0-F0FD2D30AC20}" srcOrd="0" destOrd="0" presId="urn:microsoft.com/office/officeart/2005/8/layout/hierarchy1"/>
    <dgm:cxn modelId="{AE2798F8-CA97-43D5-8F9F-964663D96AF9}" type="presParOf" srcId="{A08177A4-455B-4B3F-A3DE-92BC306E2231}" destId="{75B53C9A-2482-4D08-8233-0E1AACF858B4}" srcOrd="1" destOrd="0" presId="urn:microsoft.com/office/officeart/2005/8/layout/hierarchy1"/>
    <dgm:cxn modelId="{265BADD1-F432-45D1-8E7D-FD0E590FFF99}" type="presParOf" srcId="{C230C412-66D8-4DDC-B6B2-2981A1CA80FD}" destId="{994D06E1-40F3-452A-A23C-DBBD866102A9}" srcOrd="1" destOrd="0" presId="urn:microsoft.com/office/officeart/2005/8/layout/hierarchy1"/>
    <dgm:cxn modelId="{D6174F8A-9C1F-4AB3-9624-E945D7A23B4D}" type="presParOf" srcId="{AD3E9812-70A8-4FE1-94EA-8E1779F97DB8}" destId="{8FA1F5B0-8291-4278-A3E8-FB3680DB2331}" srcOrd="4" destOrd="0" presId="urn:microsoft.com/office/officeart/2005/8/layout/hierarchy1"/>
    <dgm:cxn modelId="{7C0629D8-3695-44C5-A3A0-F3B5B7980B5B}" type="presParOf" srcId="{AD3E9812-70A8-4FE1-94EA-8E1779F97DB8}" destId="{4A7DC4B8-5A03-4703-928F-664B49F3195D}" srcOrd="5" destOrd="0" presId="urn:microsoft.com/office/officeart/2005/8/layout/hierarchy1"/>
    <dgm:cxn modelId="{192B5669-586D-4924-B58A-6C4ABB8D67C5}" type="presParOf" srcId="{4A7DC4B8-5A03-4703-928F-664B49F3195D}" destId="{B651EC70-755B-4423-9185-A423CDDE848C}" srcOrd="0" destOrd="0" presId="urn:microsoft.com/office/officeart/2005/8/layout/hierarchy1"/>
    <dgm:cxn modelId="{DB967F59-AC27-4460-9531-362582E58C02}" type="presParOf" srcId="{B651EC70-755B-4423-9185-A423CDDE848C}" destId="{7B7BED6C-6856-477F-BEFE-F103463AD423}" srcOrd="0" destOrd="0" presId="urn:microsoft.com/office/officeart/2005/8/layout/hierarchy1"/>
    <dgm:cxn modelId="{CD8706E4-6E23-4AAF-A0AC-35AB378ECBE9}" type="presParOf" srcId="{B651EC70-755B-4423-9185-A423CDDE848C}" destId="{E6D370B9-D2C9-41E0-9E81-D8C79AA0702F}" srcOrd="1" destOrd="0" presId="urn:microsoft.com/office/officeart/2005/8/layout/hierarchy1"/>
    <dgm:cxn modelId="{3D65F4AB-37AE-4A89-A842-1114BFF0D5F9}" type="presParOf" srcId="{4A7DC4B8-5A03-4703-928F-664B49F3195D}" destId="{16536205-AFC6-4D86-A55D-EAEE4C06C147}" srcOrd="1" destOrd="0" presId="urn:microsoft.com/office/officeart/2005/8/layout/hierarchy1"/>
    <dgm:cxn modelId="{624D3AD4-47E2-4CF3-AACC-0BC332BCC563}" type="presParOf" srcId="{453AAEBA-BAF2-4582-953C-1DAE397BDE6C}" destId="{CC3EE472-C0EC-4E1C-9189-096C105488CE}" srcOrd="2" destOrd="0" presId="urn:microsoft.com/office/officeart/2005/8/layout/hierarchy1"/>
    <dgm:cxn modelId="{851C41A1-58E6-46E2-8763-7A549A065420}" type="presParOf" srcId="{453AAEBA-BAF2-4582-953C-1DAE397BDE6C}" destId="{EAF0101F-4D61-4487-A8CC-ABA21989235E}" srcOrd="3" destOrd="0" presId="urn:microsoft.com/office/officeart/2005/8/layout/hierarchy1"/>
    <dgm:cxn modelId="{CEBD82A2-2C92-4239-8AD3-D52F923D6B79}" type="presParOf" srcId="{EAF0101F-4D61-4487-A8CC-ABA21989235E}" destId="{25021FC4-079D-48F2-B7D6-E744FC6CB734}" srcOrd="0" destOrd="0" presId="urn:microsoft.com/office/officeart/2005/8/layout/hierarchy1"/>
    <dgm:cxn modelId="{AE5F6CC4-2DCB-4D66-AA75-B4926990E5A1}" type="presParOf" srcId="{25021FC4-079D-48F2-B7D6-E744FC6CB734}" destId="{E53EEC25-A59E-464A-A6A3-F6DDAD444155}" srcOrd="0" destOrd="0" presId="urn:microsoft.com/office/officeart/2005/8/layout/hierarchy1"/>
    <dgm:cxn modelId="{33F7C52F-740C-4C7F-B4C0-DAF5E83A30DF}" type="presParOf" srcId="{25021FC4-079D-48F2-B7D6-E744FC6CB734}" destId="{AC695177-A40D-4AAC-B81D-8FD82EB1EA7D}" srcOrd="1" destOrd="0" presId="urn:microsoft.com/office/officeart/2005/8/layout/hierarchy1"/>
    <dgm:cxn modelId="{05948AA8-3295-4C98-BDE4-ECAAF5448E5D}" type="presParOf" srcId="{EAF0101F-4D61-4487-A8CC-ABA21989235E}" destId="{051A40D1-B206-457F-9AB4-F5A5A14A36FF}" srcOrd="1" destOrd="0" presId="urn:microsoft.com/office/officeart/2005/8/layout/hierarchy1"/>
    <dgm:cxn modelId="{2B4E2D94-EE53-4C66-AB61-D78B11DB5BD6}" type="presParOf" srcId="{051A40D1-B206-457F-9AB4-F5A5A14A36FF}" destId="{32824F3E-C298-4DA4-AD8C-9AF96A372344}" srcOrd="0" destOrd="0" presId="urn:microsoft.com/office/officeart/2005/8/layout/hierarchy1"/>
    <dgm:cxn modelId="{8CDDB426-1239-487C-A623-206F9E0A0D7D}" type="presParOf" srcId="{051A40D1-B206-457F-9AB4-F5A5A14A36FF}" destId="{7DD72A76-1721-4CD1-A0D1-0B0817D0CF1A}" srcOrd="1" destOrd="0" presId="urn:microsoft.com/office/officeart/2005/8/layout/hierarchy1"/>
    <dgm:cxn modelId="{DD6253C8-4E6E-46D0-B5DA-643D6443EF96}" type="presParOf" srcId="{7DD72A76-1721-4CD1-A0D1-0B0817D0CF1A}" destId="{10142D94-1C82-45A9-93BF-520872A95F4B}" srcOrd="0" destOrd="0" presId="urn:microsoft.com/office/officeart/2005/8/layout/hierarchy1"/>
    <dgm:cxn modelId="{3FF94B5F-148F-4101-9EF4-47F4C432334F}" type="presParOf" srcId="{10142D94-1C82-45A9-93BF-520872A95F4B}" destId="{37D1ED64-2293-4CE0-B3DF-FAE579B6A167}" srcOrd="0" destOrd="0" presId="urn:microsoft.com/office/officeart/2005/8/layout/hierarchy1"/>
    <dgm:cxn modelId="{F80D2F12-FAC2-4DD8-A5A8-D29BAA055E1B}" type="presParOf" srcId="{10142D94-1C82-45A9-93BF-520872A95F4B}" destId="{85AC87C7-2CD5-45B3-98A5-96C00E915502}" srcOrd="1" destOrd="0" presId="urn:microsoft.com/office/officeart/2005/8/layout/hierarchy1"/>
    <dgm:cxn modelId="{75EE47AA-D649-46EA-A6EE-10E537D93FA6}" type="presParOf" srcId="{7DD72A76-1721-4CD1-A0D1-0B0817D0CF1A}" destId="{309D4C91-FCE2-4CAA-9E9E-AE821BF6AF6E}" srcOrd="1" destOrd="0" presId="urn:microsoft.com/office/officeart/2005/8/layout/hierarchy1"/>
    <dgm:cxn modelId="{A374A847-76BD-4DD7-8C60-C425F9EE52A2}" type="presParOf" srcId="{051A40D1-B206-457F-9AB4-F5A5A14A36FF}" destId="{B58A1027-4FA0-4B45-933B-9F4CE4310353}" srcOrd="2" destOrd="0" presId="urn:microsoft.com/office/officeart/2005/8/layout/hierarchy1"/>
    <dgm:cxn modelId="{A3D21F85-407C-4FD6-A5A5-35B1F46ECAC2}" type="presParOf" srcId="{051A40D1-B206-457F-9AB4-F5A5A14A36FF}" destId="{E4EC4351-5F9C-42ED-A97F-19C3B51B0AF4}" srcOrd="3" destOrd="0" presId="urn:microsoft.com/office/officeart/2005/8/layout/hierarchy1"/>
    <dgm:cxn modelId="{BB09E1A3-61F9-41F1-BD76-6DE3B4A79160}" type="presParOf" srcId="{E4EC4351-5F9C-42ED-A97F-19C3B51B0AF4}" destId="{B43B751D-A791-4C43-8CCB-1AE2C531C2E7}" srcOrd="0" destOrd="0" presId="urn:microsoft.com/office/officeart/2005/8/layout/hierarchy1"/>
    <dgm:cxn modelId="{B5C2070E-1B15-454A-8E70-42BD45D79A4E}" type="presParOf" srcId="{B43B751D-A791-4C43-8CCB-1AE2C531C2E7}" destId="{75038825-2D39-4982-A8CA-D6F5BB425195}" srcOrd="0" destOrd="0" presId="urn:microsoft.com/office/officeart/2005/8/layout/hierarchy1"/>
    <dgm:cxn modelId="{DFE254C2-4B77-49E8-BF79-6F78CD6FBDB1}" type="presParOf" srcId="{B43B751D-A791-4C43-8CCB-1AE2C531C2E7}" destId="{AEB08A09-C466-42CB-8A6B-2768456BF6FE}" srcOrd="1" destOrd="0" presId="urn:microsoft.com/office/officeart/2005/8/layout/hierarchy1"/>
    <dgm:cxn modelId="{96FA03ED-C875-4F87-841E-B51F3BEE1C20}" type="presParOf" srcId="{E4EC4351-5F9C-42ED-A97F-19C3B51B0AF4}" destId="{EF066E71-14E3-450E-84F4-518F91421572}" srcOrd="1" destOrd="0" presId="urn:microsoft.com/office/officeart/2005/8/layout/hierarchy1"/>
    <dgm:cxn modelId="{C71E7ED1-EB05-4C4C-A2F7-CEDB24CA1CD3}" type="presParOf" srcId="{EF066E71-14E3-450E-84F4-518F91421572}" destId="{21B9C616-5357-436C-9E9D-D9A1DF45AFD3}" srcOrd="0" destOrd="0" presId="urn:microsoft.com/office/officeart/2005/8/layout/hierarchy1"/>
    <dgm:cxn modelId="{7CF5F480-29A2-4932-86AA-2CB4393F5849}" type="presParOf" srcId="{EF066E71-14E3-450E-84F4-518F91421572}" destId="{6D1D3792-5010-4C5A-B38B-E0B024E34C4A}" srcOrd="1" destOrd="0" presId="urn:microsoft.com/office/officeart/2005/8/layout/hierarchy1"/>
    <dgm:cxn modelId="{6A0C4533-BC44-49D3-BD5C-3957F09EECC7}" type="presParOf" srcId="{6D1D3792-5010-4C5A-B38B-E0B024E34C4A}" destId="{C7388CAA-F491-45C7-97C9-DBBD1988DA1C}" srcOrd="0" destOrd="0" presId="urn:microsoft.com/office/officeart/2005/8/layout/hierarchy1"/>
    <dgm:cxn modelId="{8A99D96D-F88D-4846-B4B5-72C4546A1FC7}" type="presParOf" srcId="{C7388CAA-F491-45C7-97C9-DBBD1988DA1C}" destId="{B30AB458-F901-4ED8-9C01-69385D2BC002}" srcOrd="0" destOrd="0" presId="urn:microsoft.com/office/officeart/2005/8/layout/hierarchy1"/>
    <dgm:cxn modelId="{CDF93B2E-13F8-488E-9886-E2537312326A}" type="presParOf" srcId="{C7388CAA-F491-45C7-97C9-DBBD1988DA1C}" destId="{CB3C1042-AEA4-4CAD-A176-0A9C4F9D6BC5}" srcOrd="1" destOrd="0" presId="urn:microsoft.com/office/officeart/2005/8/layout/hierarchy1"/>
    <dgm:cxn modelId="{23166AFB-1D28-4622-B903-7ABCB9FE4EB2}" type="presParOf" srcId="{6D1D3792-5010-4C5A-B38B-E0B024E34C4A}" destId="{B220F799-56BA-4480-9875-0C327450D6F8}" srcOrd="1" destOrd="0" presId="urn:microsoft.com/office/officeart/2005/8/layout/hierarchy1"/>
    <dgm:cxn modelId="{582F5A37-3534-4290-82AE-35216A6DA6A2}" type="presParOf" srcId="{B220F799-56BA-4480-9875-0C327450D6F8}" destId="{4E74B7E6-1C15-4F46-8036-AB3AB1A48D96}" srcOrd="0" destOrd="0" presId="urn:microsoft.com/office/officeart/2005/8/layout/hierarchy1"/>
    <dgm:cxn modelId="{A5750CE6-2756-44C2-BA2D-DF191DDA6A17}" type="presParOf" srcId="{B220F799-56BA-4480-9875-0C327450D6F8}" destId="{D0C0750B-4BDE-4B09-91B3-780735D6566E}" srcOrd="1" destOrd="0" presId="urn:microsoft.com/office/officeart/2005/8/layout/hierarchy1"/>
    <dgm:cxn modelId="{3B5FDE8B-A66E-4D5C-B705-AAF97F36983E}" type="presParOf" srcId="{D0C0750B-4BDE-4B09-91B3-780735D6566E}" destId="{2542368A-4C86-41D9-ADE7-151F6E6324E7}" srcOrd="0" destOrd="0" presId="urn:microsoft.com/office/officeart/2005/8/layout/hierarchy1"/>
    <dgm:cxn modelId="{B2C14F75-CAF5-4175-B9F5-6F6187F6DF3D}" type="presParOf" srcId="{2542368A-4C86-41D9-ADE7-151F6E6324E7}" destId="{B0AF5D01-43DF-48A4-982A-44B8A32CE2BE}" srcOrd="0" destOrd="0" presId="urn:microsoft.com/office/officeart/2005/8/layout/hierarchy1"/>
    <dgm:cxn modelId="{2025B2D3-CEFE-4823-886B-D302FBC41D23}" type="presParOf" srcId="{2542368A-4C86-41D9-ADE7-151F6E6324E7}" destId="{ECBCDA7D-8205-452C-9B41-09B176F06B86}" srcOrd="1" destOrd="0" presId="urn:microsoft.com/office/officeart/2005/8/layout/hierarchy1"/>
    <dgm:cxn modelId="{C517813B-FAC8-408C-9B3D-7F78C9491333}" type="presParOf" srcId="{D0C0750B-4BDE-4B09-91B3-780735D6566E}" destId="{BC00989E-945D-4782-89F4-AC8D0C94F4C4}" srcOrd="1" destOrd="0" presId="urn:microsoft.com/office/officeart/2005/8/layout/hierarchy1"/>
    <dgm:cxn modelId="{A04B50A0-FB5A-4F0D-AAC6-AAC2588F05E0}" type="presParOf" srcId="{BC00989E-945D-4782-89F4-AC8D0C94F4C4}" destId="{DEB9C1F7-F784-4926-BD8B-EB21A4505DC3}" srcOrd="0" destOrd="0" presId="urn:microsoft.com/office/officeart/2005/8/layout/hierarchy1"/>
    <dgm:cxn modelId="{E5B64861-F6C0-4009-B1F4-CF4584C9A6D5}" type="presParOf" srcId="{BC00989E-945D-4782-89F4-AC8D0C94F4C4}" destId="{7C1576E1-1B0C-4F8E-9DDA-2222CDABBF54}" srcOrd="1" destOrd="0" presId="urn:microsoft.com/office/officeart/2005/8/layout/hierarchy1"/>
    <dgm:cxn modelId="{DFAA86D1-44DC-46A1-8397-41B76005F756}" type="presParOf" srcId="{7C1576E1-1B0C-4F8E-9DDA-2222CDABBF54}" destId="{E2405FB4-AF8D-4172-9667-6B64F4CC9B87}" srcOrd="0" destOrd="0" presId="urn:microsoft.com/office/officeart/2005/8/layout/hierarchy1"/>
    <dgm:cxn modelId="{591659F7-4690-401F-AC76-1029B349EEB5}" type="presParOf" srcId="{E2405FB4-AF8D-4172-9667-6B64F4CC9B87}" destId="{4DF10BE0-5D8D-4C1C-963D-AD99C146FA0D}" srcOrd="0" destOrd="0" presId="urn:microsoft.com/office/officeart/2005/8/layout/hierarchy1"/>
    <dgm:cxn modelId="{CCB6489E-6667-4F1D-86D6-08674A5C5726}" type="presParOf" srcId="{E2405FB4-AF8D-4172-9667-6B64F4CC9B87}" destId="{F7FC9BCA-0589-490F-9D0F-0B3E41C48D5D}" srcOrd="1" destOrd="0" presId="urn:microsoft.com/office/officeart/2005/8/layout/hierarchy1"/>
    <dgm:cxn modelId="{4BC0F41E-FE84-459F-8B38-0A3E928AB6A6}" type="presParOf" srcId="{7C1576E1-1B0C-4F8E-9DDA-2222CDABBF54}" destId="{788B895D-2FA6-4D5B-AF7C-8CF266742D7E}" srcOrd="1" destOrd="0" presId="urn:microsoft.com/office/officeart/2005/8/layout/hierarchy1"/>
    <dgm:cxn modelId="{C919DCCE-D9D9-43AA-89CF-12928726E94A}" type="presParOf" srcId="{B220F799-56BA-4480-9875-0C327450D6F8}" destId="{08828C7C-62B9-4004-A02B-E07E7C6B9849}" srcOrd="2" destOrd="0" presId="urn:microsoft.com/office/officeart/2005/8/layout/hierarchy1"/>
    <dgm:cxn modelId="{66D016CD-051D-443F-AF77-085BD0FBB63E}" type="presParOf" srcId="{B220F799-56BA-4480-9875-0C327450D6F8}" destId="{5D28AF18-1676-4A47-A9A7-634B617388ED}" srcOrd="3" destOrd="0" presId="urn:microsoft.com/office/officeart/2005/8/layout/hierarchy1"/>
    <dgm:cxn modelId="{FA7DC6EC-D3A8-465A-BA23-9F67508B7BA8}" type="presParOf" srcId="{5D28AF18-1676-4A47-A9A7-634B617388ED}" destId="{A44C6898-CA2F-4022-B255-B09669F1DB13}" srcOrd="0" destOrd="0" presId="urn:microsoft.com/office/officeart/2005/8/layout/hierarchy1"/>
    <dgm:cxn modelId="{AEA2EBF9-9F8B-48B6-B163-7C2F1204FF1F}" type="presParOf" srcId="{A44C6898-CA2F-4022-B255-B09669F1DB13}" destId="{48F767E2-3178-4B22-82D7-5129B3F88FA5}" srcOrd="0" destOrd="0" presId="urn:microsoft.com/office/officeart/2005/8/layout/hierarchy1"/>
    <dgm:cxn modelId="{DF13C991-FC28-4E8E-93AE-8BA23E633C91}" type="presParOf" srcId="{A44C6898-CA2F-4022-B255-B09669F1DB13}" destId="{5807EDE6-0783-49E4-8D77-F269AB9C541D}" srcOrd="1" destOrd="0" presId="urn:microsoft.com/office/officeart/2005/8/layout/hierarchy1"/>
    <dgm:cxn modelId="{7AE9C91D-B9DF-4F5A-B52B-91CAD46F37F3}" type="presParOf" srcId="{5D28AF18-1676-4A47-A9A7-634B617388ED}" destId="{069CFBE6-B759-4DF3-9BE1-89360F922D51}" srcOrd="1" destOrd="0" presId="urn:microsoft.com/office/officeart/2005/8/layout/hierarchy1"/>
    <dgm:cxn modelId="{BCE1BF66-5471-487B-B274-A8B540AA70CA}" type="presParOf" srcId="{069CFBE6-B759-4DF3-9BE1-89360F922D51}" destId="{D6F31B09-0232-4771-B1BD-F867AB05D581}" srcOrd="0" destOrd="0" presId="urn:microsoft.com/office/officeart/2005/8/layout/hierarchy1"/>
    <dgm:cxn modelId="{F54B20B8-A2D1-4A61-9F6D-4A5B296AE998}" type="presParOf" srcId="{069CFBE6-B759-4DF3-9BE1-89360F922D51}" destId="{EAAF59A8-DDD9-44D6-B8E7-A41B379621A3}" srcOrd="1" destOrd="0" presId="urn:microsoft.com/office/officeart/2005/8/layout/hierarchy1"/>
    <dgm:cxn modelId="{BD170085-1451-48C2-9A45-DFCBA6A5BAA8}" type="presParOf" srcId="{EAAF59A8-DDD9-44D6-B8E7-A41B379621A3}" destId="{D8B5C396-E258-4672-AB3A-965F2C70DC63}" srcOrd="0" destOrd="0" presId="urn:microsoft.com/office/officeart/2005/8/layout/hierarchy1"/>
    <dgm:cxn modelId="{65E9ECD2-2808-4AD0-98CE-CFADDEA9267C}" type="presParOf" srcId="{D8B5C396-E258-4672-AB3A-965F2C70DC63}" destId="{8454F2BF-7D16-4098-BA7C-9327E150AB6A}" srcOrd="0" destOrd="0" presId="urn:microsoft.com/office/officeart/2005/8/layout/hierarchy1"/>
    <dgm:cxn modelId="{A5E4ED39-42D1-454A-AE61-8A9081BB309B}" type="presParOf" srcId="{D8B5C396-E258-4672-AB3A-965F2C70DC63}" destId="{E264116B-8176-4A12-9A81-34BD8350FB98}" srcOrd="1" destOrd="0" presId="urn:microsoft.com/office/officeart/2005/8/layout/hierarchy1"/>
    <dgm:cxn modelId="{3D53E9E4-1F23-41BF-972D-A3F0C9B9D7AD}" type="presParOf" srcId="{EAAF59A8-DDD9-44D6-B8E7-A41B379621A3}" destId="{CCEA346F-8A79-4C79-9D43-EECA95BA88D9}" srcOrd="1" destOrd="0" presId="urn:microsoft.com/office/officeart/2005/8/layout/hierarchy1"/>
    <dgm:cxn modelId="{424B099C-901E-4804-928A-6A317A54A2F1}" type="presParOf" srcId="{069CFBE6-B759-4DF3-9BE1-89360F922D51}" destId="{3DB2A827-16BB-4011-9D10-FA287F7155C7}" srcOrd="2" destOrd="0" presId="urn:microsoft.com/office/officeart/2005/8/layout/hierarchy1"/>
    <dgm:cxn modelId="{4067134A-2296-46D0-8DF1-3A134EAC9137}" type="presParOf" srcId="{069CFBE6-B759-4DF3-9BE1-89360F922D51}" destId="{C99051B7-3D2F-4A33-8DC0-45B72A2B0A56}" srcOrd="3" destOrd="0" presId="urn:microsoft.com/office/officeart/2005/8/layout/hierarchy1"/>
    <dgm:cxn modelId="{40786035-CE9C-41A5-96E6-6CF95C0F2867}" type="presParOf" srcId="{C99051B7-3D2F-4A33-8DC0-45B72A2B0A56}" destId="{B01C1F2C-30C2-4F06-ADC7-28E924EC2C90}" srcOrd="0" destOrd="0" presId="urn:microsoft.com/office/officeart/2005/8/layout/hierarchy1"/>
    <dgm:cxn modelId="{E60F6F61-6EEE-4C92-A031-3B8711C8B2E2}" type="presParOf" srcId="{B01C1F2C-30C2-4F06-ADC7-28E924EC2C90}" destId="{15133870-7B13-415F-AC80-5F16050341A3}" srcOrd="0" destOrd="0" presId="urn:microsoft.com/office/officeart/2005/8/layout/hierarchy1"/>
    <dgm:cxn modelId="{56BEA3D1-A688-44E3-A85E-0D7FE82D9281}" type="presParOf" srcId="{B01C1F2C-30C2-4F06-ADC7-28E924EC2C90}" destId="{AFB4D483-A6AA-4ADD-B900-87B936887B01}" srcOrd="1" destOrd="0" presId="urn:microsoft.com/office/officeart/2005/8/layout/hierarchy1"/>
    <dgm:cxn modelId="{4E1842B2-2BB7-4033-9362-A198A805DF07}" type="presParOf" srcId="{C99051B7-3D2F-4A33-8DC0-45B72A2B0A56}" destId="{6CE0F325-6E11-4524-AC55-449513914D9A}" srcOrd="1" destOrd="0" presId="urn:microsoft.com/office/officeart/2005/8/layout/hierarchy1"/>
    <dgm:cxn modelId="{DBF1B26A-0506-4870-A635-2DC2C07FA515}" type="presParOf" srcId="{6CE0F325-6E11-4524-AC55-449513914D9A}" destId="{F6CE0B06-1C29-483B-AAAE-90B2111C43D0}" srcOrd="0" destOrd="0" presId="urn:microsoft.com/office/officeart/2005/8/layout/hierarchy1"/>
    <dgm:cxn modelId="{97CFC848-5805-454D-8E6D-F790482786D1}" type="presParOf" srcId="{6CE0F325-6E11-4524-AC55-449513914D9A}" destId="{E6071FA1-EC33-428C-92DF-34B31721E64B}" srcOrd="1" destOrd="0" presId="urn:microsoft.com/office/officeart/2005/8/layout/hierarchy1"/>
    <dgm:cxn modelId="{256FC657-DC0A-42F7-BD14-26128852847F}" type="presParOf" srcId="{E6071FA1-EC33-428C-92DF-34B31721E64B}" destId="{77932F90-9E13-43AD-8ABF-8A4BFB6ABB09}" srcOrd="0" destOrd="0" presId="urn:microsoft.com/office/officeart/2005/8/layout/hierarchy1"/>
    <dgm:cxn modelId="{A7238063-0F19-4554-960A-D63DE0690623}" type="presParOf" srcId="{77932F90-9E13-43AD-8ABF-8A4BFB6ABB09}" destId="{14A6B8D8-F1A4-4B5C-B544-6A2781186E2D}" srcOrd="0" destOrd="0" presId="urn:microsoft.com/office/officeart/2005/8/layout/hierarchy1"/>
    <dgm:cxn modelId="{3E96F25B-A9EF-4DC1-97DC-DCC69A8A400C}" type="presParOf" srcId="{77932F90-9E13-43AD-8ABF-8A4BFB6ABB09}" destId="{421AE77D-1C05-4ECF-8143-320A9DB7C061}" srcOrd="1" destOrd="0" presId="urn:microsoft.com/office/officeart/2005/8/layout/hierarchy1"/>
    <dgm:cxn modelId="{5C2D48C9-D223-46F0-A23D-A99E0A36FD63}" type="presParOf" srcId="{E6071FA1-EC33-428C-92DF-34B31721E64B}" destId="{C21E4FB9-EB07-4E18-B685-1B48F59C7EC9}" srcOrd="1" destOrd="0" presId="urn:microsoft.com/office/officeart/2005/8/layout/hierarchy1"/>
    <dgm:cxn modelId="{8CBFC5D3-EB8C-4CB5-887A-6A1BD2A478E5}" type="presParOf" srcId="{069CFBE6-B759-4DF3-9BE1-89360F922D51}" destId="{37C8BA42-4031-4392-B315-B54F556933FF}" srcOrd="4" destOrd="0" presId="urn:microsoft.com/office/officeart/2005/8/layout/hierarchy1"/>
    <dgm:cxn modelId="{5EBCADE3-F8D5-4492-AFBE-DB005D8B716A}" type="presParOf" srcId="{069CFBE6-B759-4DF3-9BE1-89360F922D51}" destId="{704DC193-C433-4778-9000-6DA42685E18F}" srcOrd="5" destOrd="0" presId="urn:microsoft.com/office/officeart/2005/8/layout/hierarchy1"/>
    <dgm:cxn modelId="{6D6C58DE-3A31-403A-9382-47223042DF30}" type="presParOf" srcId="{704DC193-C433-4778-9000-6DA42685E18F}" destId="{B17CB8CE-1E55-495F-99EF-0545127D4DD2}" srcOrd="0" destOrd="0" presId="urn:microsoft.com/office/officeart/2005/8/layout/hierarchy1"/>
    <dgm:cxn modelId="{9282FD59-E98B-4C5D-A34D-BEE013A43388}" type="presParOf" srcId="{B17CB8CE-1E55-495F-99EF-0545127D4DD2}" destId="{DA2D8973-AA98-410D-9D74-26C528DC8626}" srcOrd="0" destOrd="0" presId="urn:microsoft.com/office/officeart/2005/8/layout/hierarchy1"/>
    <dgm:cxn modelId="{2DF8AB3F-D92F-4A40-8C0D-A43C80B936EE}" type="presParOf" srcId="{B17CB8CE-1E55-495F-99EF-0545127D4DD2}" destId="{FAA620FE-DEA9-4EF7-AF42-4E2020BCD455}" srcOrd="1" destOrd="0" presId="urn:microsoft.com/office/officeart/2005/8/layout/hierarchy1"/>
    <dgm:cxn modelId="{4912CC4D-04D4-4729-A6F6-9277B98C62C1}" type="presParOf" srcId="{704DC193-C433-4778-9000-6DA42685E18F}" destId="{7AC57955-44EE-4FF2-A5A4-9D6A61D8D476}" srcOrd="1" destOrd="0" presId="urn:microsoft.com/office/officeart/2005/8/layout/hierarchy1"/>
    <dgm:cxn modelId="{7E654CD3-C835-49D4-8088-C936CE0FA053}" type="presParOf" srcId="{069CFBE6-B759-4DF3-9BE1-89360F922D51}" destId="{3FB9BAB4-C2F4-4B75-A021-96DAE240BDAD}" srcOrd="6" destOrd="0" presId="urn:microsoft.com/office/officeart/2005/8/layout/hierarchy1"/>
    <dgm:cxn modelId="{5B399B8D-214F-4A40-85BA-38E525E3C11D}" type="presParOf" srcId="{069CFBE6-B759-4DF3-9BE1-89360F922D51}" destId="{FED2BD62-6946-4806-A649-DF2201AE405F}" srcOrd="7" destOrd="0" presId="urn:microsoft.com/office/officeart/2005/8/layout/hierarchy1"/>
    <dgm:cxn modelId="{C816571E-5C04-4DC3-B14D-854027DCE8D2}" type="presParOf" srcId="{FED2BD62-6946-4806-A649-DF2201AE405F}" destId="{E4C23B01-DB14-4C2E-92F1-043493931DAA}" srcOrd="0" destOrd="0" presId="urn:microsoft.com/office/officeart/2005/8/layout/hierarchy1"/>
    <dgm:cxn modelId="{3DE57F3D-560B-4D37-A757-C1348761A43C}" type="presParOf" srcId="{E4C23B01-DB14-4C2E-92F1-043493931DAA}" destId="{87C5096C-CC35-45A8-B220-CF37C652F548}" srcOrd="0" destOrd="0" presId="urn:microsoft.com/office/officeart/2005/8/layout/hierarchy1"/>
    <dgm:cxn modelId="{1931EAE1-4CFD-4C21-92C9-DB4C9FA944E5}" type="presParOf" srcId="{E4C23B01-DB14-4C2E-92F1-043493931DAA}" destId="{D9A48113-CC81-4EBD-BA00-4A833C42370A}" srcOrd="1" destOrd="0" presId="urn:microsoft.com/office/officeart/2005/8/layout/hierarchy1"/>
    <dgm:cxn modelId="{0C87F682-1D32-492A-AF99-8FA4BC558864}" type="presParOf" srcId="{FED2BD62-6946-4806-A649-DF2201AE405F}" destId="{B770C089-6BCB-41E2-AF90-3456C24A14AE}" srcOrd="1" destOrd="0" presId="urn:microsoft.com/office/officeart/2005/8/layout/hierarchy1"/>
    <dgm:cxn modelId="{62B9D4A8-5ACB-4091-9811-0248B577D353}" type="presParOf" srcId="{B220F799-56BA-4480-9875-0C327450D6F8}" destId="{50108550-421E-4858-B27D-A6901B38AF04}" srcOrd="4" destOrd="0" presId="urn:microsoft.com/office/officeart/2005/8/layout/hierarchy1"/>
    <dgm:cxn modelId="{CBF28321-5B47-41FA-956D-0FF8067A1AF1}" type="presParOf" srcId="{B220F799-56BA-4480-9875-0C327450D6F8}" destId="{34A03B09-A793-46AA-9E0D-ED6014CFF9C4}" srcOrd="5" destOrd="0" presId="urn:microsoft.com/office/officeart/2005/8/layout/hierarchy1"/>
    <dgm:cxn modelId="{3555F35D-1285-4526-92DC-35964E108782}" type="presParOf" srcId="{34A03B09-A793-46AA-9E0D-ED6014CFF9C4}" destId="{3F7A56B8-73C6-434A-8BEB-B18929BB2F3A}" srcOrd="0" destOrd="0" presId="urn:microsoft.com/office/officeart/2005/8/layout/hierarchy1"/>
    <dgm:cxn modelId="{250D831A-E0EF-4806-B017-D29BAC801BEA}" type="presParOf" srcId="{3F7A56B8-73C6-434A-8BEB-B18929BB2F3A}" destId="{B045D792-A0FD-44D1-A3B6-D2EC460F914A}" srcOrd="0" destOrd="0" presId="urn:microsoft.com/office/officeart/2005/8/layout/hierarchy1"/>
    <dgm:cxn modelId="{D8002316-188F-4898-9B58-AB22EFA67D93}" type="presParOf" srcId="{3F7A56B8-73C6-434A-8BEB-B18929BB2F3A}" destId="{65255F0E-402C-453B-BBEC-CF88870D95EE}" srcOrd="1" destOrd="0" presId="urn:microsoft.com/office/officeart/2005/8/layout/hierarchy1"/>
    <dgm:cxn modelId="{8D076253-D03A-4D2B-923C-A113E6BD0D7C}" type="presParOf" srcId="{34A03B09-A793-46AA-9E0D-ED6014CFF9C4}" destId="{9CDC7B25-44D1-4E92-8E42-3EDAF55B5CC3}" srcOrd="1" destOrd="0" presId="urn:microsoft.com/office/officeart/2005/8/layout/hierarchy1"/>
    <dgm:cxn modelId="{51F2699F-5707-45FF-A9AC-478C6FCA6AC3}" type="presParOf" srcId="{EF066E71-14E3-450E-84F4-518F91421572}" destId="{CD8135A8-4314-4A21-8692-936F9CB627F7}" srcOrd="2" destOrd="0" presId="urn:microsoft.com/office/officeart/2005/8/layout/hierarchy1"/>
    <dgm:cxn modelId="{1EFC9C11-1FBA-4705-BD3D-CFE69E07949F}" type="presParOf" srcId="{EF066E71-14E3-450E-84F4-518F91421572}" destId="{90121DEE-6AAD-4114-9C12-679432C09FDE}" srcOrd="3" destOrd="0" presId="urn:microsoft.com/office/officeart/2005/8/layout/hierarchy1"/>
    <dgm:cxn modelId="{658FC77C-70B9-4E61-B920-9BCAEA7C847E}" type="presParOf" srcId="{90121DEE-6AAD-4114-9C12-679432C09FDE}" destId="{DAFC4E47-0F0D-47E0-AA7E-CF108C88F368}" srcOrd="0" destOrd="0" presId="urn:microsoft.com/office/officeart/2005/8/layout/hierarchy1"/>
    <dgm:cxn modelId="{D40EE30E-1ED5-491F-A163-2E3A8DD6DA67}" type="presParOf" srcId="{DAFC4E47-0F0D-47E0-AA7E-CF108C88F368}" destId="{08BC16EE-1989-4C20-A5CA-64367E05641F}" srcOrd="0" destOrd="0" presId="urn:microsoft.com/office/officeart/2005/8/layout/hierarchy1"/>
    <dgm:cxn modelId="{38152002-9581-4CA7-91D7-8C1BF0D10A41}" type="presParOf" srcId="{DAFC4E47-0F0D-47E0-AA7E-CF108C88F368}" destId="{ABF0C960-1275-424E-A7C7-AC7ED10F6FA0}" srcOrd="1" destOrd="0" presId="urn:microsoft.com/office/officeart/2005/8/layout/hierarchy1"/>
    <dgm:cxn modelId="{3E763A95-D006-43B0-BCAD-74D1A51892C1}" type="presParOf" srcId="{90121DEE-6AAD-4114-9C12-679432C09FDE}" destId="{5CC89D98-9BB1-4255-B77F-2D95DF99ECE5}" srcOrd="1" destOrd="0" presId="urn:microsoft.com/office/officeart/2005/8/layout/hierarchy1"/>
    <dgm:cxn modelId="{93EE5318-9743-4066-B1E2-FA2952C55DAA}" type="presParOf" srcId="{5CC89D98-9BB1-4255-B77F-2D95DF99ECE5}" destId="{F7271150-2C80-4985-9D3A-794D3087C57B}" srcOrd="0" destOrd="0" presId="urn:microsoft.com/office/officeart/2005/8/layout/hierarchy1"/>
    <dgm:cxn modelId="{29DD7960-5DC7-4183-AD28-A3DA2361F410}" type="presParOf" srcId="{5CC89D98-9BB1-4255-B77F-2D95DF99ECE5}" destId="{F95D7FDF-4DCE-422B-B816-174927FEA7A3}" srcOrd="1" destOrd="0" presId="urn:microsoft.com/office/officeart/2005/8/layout/hierarchy1"/>
    <dgm:cxn modelId="{05DB1970-2C93-4555-B82D-875D9F0BF84C}" type="presParOf" srcId="{F95D7FDF-4DCE-422B-B816-174927FEA7A3}" destId="{4FFA571A-6089-45F8-A631-3F7E20EA8FB5}" srcOrd="0" destOrd="0" presId="urn:microsoft.com/office/officeart/2005/8/layout/hierarchy1"/>
    <dgm:cxn modelId="{978EDAF7-5965-4B35-8081-AC1DC24F7C39}" type="presParOf" srcId="{4FFA571A-6089-45F8-A631-3F7E20EA8FB5}" destId="{8E295371-CD08-41AB-97DD-2185BD20F9A9}" srcOrd="0" destOrd="0" presId="urn:microsoft.com/office/officeart/2005/8/layout/hierarchy1"/>
    <dgm:cxn modelId="{E21291B9-C7FA-4CB4-BC90-3B1AF826903E}" type="presParOf" srcId="{4FFA571A-6089-45F8-A631-3F7E20EA8FB5}" destId="{C7E51667-A1EA-46BB-BC75-8CB777606859}" srcOrd="1" destOrd="0" presId="urn:microsoft.com/office/officeart/2005/8/layout/hierarchy1"/>
    <dgm:cxn modelId="{AF30E4E8-2C68-4067-B6D6-FBE925CEC4D4}" type="presParOf" srcId="{F95D7FDF-4DCE-422B-B816-174927FEA7A3}" destId="{C5036233-A8F0-472A-B54E-E9224505440D}" srcOrd="1" destOrd="0" presId="urn:microsoft.com/office/officeart/2005/8/layout/hierarchy1"/>
    <dgm:cxn modelId="{F44A477E-8469-4D0F-8AC0-08792CC32E85}" type="presParOf" srcId="{5CC89D98-9BB1-4255-B77F-2D95DF99ECE5}" destId="{E8B83004-3DFC-4FB2-A030-1DAFA46E7481}" srcOrd="2" destOrd="0" presId="urn:microsoft.com/office/officeart/2005/8/layout/hierarchy1"/>
    <dgm:cxn modelId="{ECDC67CB-28E2-42F3-A3A8-2CC2CB1AFB4D}" type="presParOf" srcId="{5CC89D98-9BB1-4255-B77F-2D95DF99ECE5}" destId="{3AB70C7C-8B42-4C7F-B0F0-9A1563BB550A}" srcOrd="3" destOrd="0" presId="urn:microsoft.com/office/officeart/2005/8/layout/hierarchy1"/>
    <dgm:cxn modelId="{1ED96475-1E03-4458-9FD1-3290F0DF86BF}" type="presParOf" srcId="{3AB70C7C-8B42-4C7F-B0F0-9A1563BB550A}" destId="{A857E76F-F905-4489-8C4C-F04F14C88FBC}" srcOrd="0" destOrd="0" presId="urn:microsoft.com/office/officeart/2005/8/layout/hierarchy1"/>
    <dgm:cxn modelId="{445164BB-5512-4F13-A23F-1DF447A81F84}" type="presParOf" srcId="{A857E76F-F905-4489-8C4C-F04F14C88FBC}" destId="{77BDD313-1229-42EE-8F1C-892A430B9795}" srcOrd="0" destOrd="0" presId="urn:microsoft.com/office/officeart/2005/8/layout/hierarchy1"/>
    <dgm:cxn modelId="{F40237A9-A288-44FC-9C5E-FA31A3FA92E9}" type="presParOf" srcId="{A857E76F-F905-4489-8C4C-F04F14C88FBC}" destId="{B41C10CD-F363-4507-B309-89B9BB991266}" srcOrd="1" destOrd="0" presId="urn:microsoft.com/office/officeart/2005/8/layout/hierarchy1"/>
    <dgm:cxn modelId="{D9AEB956-10F8-4744-8EE0-D5FEC157D27B}" type="presParOf" srcId="{3AB70C7C-8B42-4C7F-B0F0-9A1563BB550A}" destId="{2989B7FC-6AFC-4E11-9860-6DC7E067ED88}" srcOrd="1" destOrd="0" presId="urn:microsoft.com/office/officeart/2005/8/layout/hierarchy1"/>
    <dgm:cxn modelId="{0781822B-F7A0-4398-BABE-F84CA4A5084B}" type="presParOf" srcId="{2989B7FC-6AFC-4E11-9860-6DC7E067ED88}" destId="{6085A83A-14C0-4C8B-B56C-4724E73755AB}" srcOrd="0" destOrd="0" presId="urn:microsoft.com/office/officeart/2005/8/layout/hierarchy1"/>
    <dgm:cxn modelId="{C32C477C-1D28-49E5-9C8A-DC35EE3B2D6D}" type="presParOf" srcId="{2989B7FC-6AFC-4E11-9860-6DC7E067ED88}" destId="{B38F5EB2-039A-4F2B-9F4D-7A3E6A9A8276}" srcOrd="1" destOrd="0" presId="urn:microsoft.com/office/officeart/2005/8/layout/hierarchy1"/>
    <dgm:cxn modelId="{07311B34-7CB5-4BDE-AC5A-762BD6970B7E}" type="presParOf" srcId="{B38F5EB2-039A-4F2B-9F4D-7A3E6A9A8276}" destId="{A98AD3B6-9051-4658-8C33-04BA3AFCC0AB}" srcOrd="0" destOrd="0" presId="urn:microsoft.com/office/officeart/2005/8/layout/hierarchy1"/>
    <dgm:cxn modelId="{CE9304E0-9C78-43B0-8B7C-0C9DAE9C3082}" type="presParOf" srcId="{A98AD3B6-9051-4658-8C33-04BA3AFCC0AB}" destId="{422DD14F-75DD-4042-A213-BF1FF5546529}" srcOrd="0" destOrd="0" presId="urn:microsoft.com/office/officeart/2005/8/layout/hierarchy1"/>
    <dgm:cxn modelId="{52042C49-7540-44FA-9611-1A8C7D58B0AD}" type="presParOf" srcId="{A98AD3B6-9051-4658-8C33-04BA3AFCC0AB}" destId="{3CBF2950-716A-4A91-AE89-382A675D1D74}" srcOrd="1" destOrd="0" presId="urn:microsoft.com/office/officeart/2005/8/layout/hierarchy1"/>
    <dgm:cxn modelId="{4A0C5467-7E49-47E6-BC2B-5C93A9FF5E66}" type="presParOf" srcId="{B38F5EB2-039A-4F2B-9F4D-7A3E6A9A8276}" destId="{D6F2BB55-7C28-4C5B-A1A1-25C63C904513}" srcOrd="1" destOrd="0" presId="urn:microsoft.com/office/officeart/2005/8/layout/hierarchy1"/>
    <dgm:cxn modelId="{4D8E7708-CFCA-46D0-8413-00913AD69182}" type="presParOf" srcId="{5CC89D98-9BB1-4255-B77F-2D95DF99ECE5}" destId="{83E48694-80BF-4337-8854-182D33ED0029}" srcOrd="4" destOrd="0" presId="urn:microsoft.com/office/officeart/2005/8/layout/hierarchy1"/>
    <dgm:cxn modelId="{E380DEEF-9EFB-4D09-8A27-12589FF35C3D}" type="presParOf" srcId="{5CC89D98-9BB1-4255-B77F-2D95DF99ECE5}" destId="{E2B44B62-D014-407D-8C46-FB6916EB3883}" srcOrd="5" destOrd="0" presId="urn:microsoft.com/office/officeart/2005/8/layout/hierarchy1"/>
    <dgm:cxn modelId="{E185901D-E42C-43A6-A99E-C6C73305845E}" type="presParOf" srcId="{E2B44B62-D014-407D-8C46-FB6916EB3883}" destId="{B41BEE5B-7D44-43EE-A81C-8D69943B7C7F}" srcOrd="0" destOrd="0" presId="urn:microsoft.com/office/officeart/2005/8/layout/hierarchy1"/>
    <dgm:cxn modelId="{46C16FEC-1D4D-4FCA-A5F8-8CBB9702FDAD}" type="presParOf" srcId="{B41BEE5B-7D44-43EE-A81C-8D69943B7C7F}" destId="{BF1DB0AD-D9A4-46A9-96DE-6CA4E4E64C82}" srcOrd="0" destOrd="0" presId="urn:microsoft.com/office/officeart/2005/8/layout/hierarchy1"/>
    <dgm:cxn modelId="{69C24F1E-B7A6-4760-A2A3-795B837FFEA2}" type="presParOf" srcId="{B41BEE5B-7D44-43EE-A81C-8D69943B7C7F}" destId="{3455D327-E61B-440B-B0A4-982AED8E9D16}" srcOrd="1" destOrd="0" presId="urn:microsoft.com/office/officeart/2005/8/layout/hierarchy1"/>
    <dgm:cxn modelId="{DFE6B152-EC5B-455F-881E-14500EABBFBE}" type="presParOf" srcId="{E2B44B62-D014-407D-8C46-FB6916EB3883}" destId="{66E39122-E508-4A36-8192-026375F06CE8}" srcOrd="1" destOrd="0" presId="urn:microsoft.com/office/officeart/2005/8/layout/hierarchy1"/>
    <dgm:cxn modelId="{AB76E2DF-B469-4007-942B-CAB45581CC0A}" type="presParOf" srcId="{5CC89D98-9BB1-4255-B77F-2D95DF99ECE5}" destId="{C621DDD4-B721-4DE6-9770-0983A1E819D2}" srcOrd="6" destOrd="0" presId="urn:microsoft.com/office/officeart/2005/8/layout/hierarchy1"/>
    <dgm:cxn modelId="{0C86A5CF-3F19-4E12-A455-1C428944D51D}" type="presParOf" srcId="{5CC89D98-9BB1-4255-B77F-2D95DF99ECE5}" destId="{EC53EB2B-3785-4DFF-82F7-A5B2CDF5D745}" srcOrd="7" destOrd="0" presId="urn:microsoft.com/office/officeart/2005/8/layout/hierarchy1"/>
    <dgm:cxn modelId="{2C6CB57A-E609-4547-A6CC-A6E83492AFC0}" type="presParOf" srcId="{EC53EB2B-3785-4DFF-82F7-A5B2CDF5D745}" destId="{C1A7446F-3685-434B-B49A-866B281C9AE2}" srcOrd="0" destOrd="0" presId="urn:microsoft.com/office/officeart/2005/8/layout/hierarchy1"/>
    <dgm:cxn modelId="{38B4B17D-29BD-477E-BD4D-84501799FC7B}" type="presParOf" srcId="{C1A7446F-3685-434B-B49A-866B281C9AE2}" destId="{24FF3D1F-87BD-404B-A3AA-A9B15C0FBBFE}" srcOrd="0" destOrd="0" presId="urn:microsoft.com/office/officeart/2005/8/layout/hierarchy1"/>
    <dgm:cxn modelId="{CEC432F1-A107-4470-A691-B617EE5B24A4}" type="presParOf" srcId="{C1A7446F-3685-434B-B49A-866B281C9AE2}" destId="{1F7E31AD-067E-4D0D-ACF5-42369E4E8E95}" srcOrd="1" destOrd="0" presId="urn:microsoft.com/office/officeart/2005/8/layout/hierarchy1"/>
    <dgm:cxn modelId="{FFA0D281-AD1F-4B4E-9D99-3914210D7595}" type="presParOf" srcId="{EC53EB2B-3785-4DFF-82F7-A5B2CDF5D745}" destId="{C382094D-48A1-4BED-AFA8-EBE113373C38}" srcOrd="1" destOrd="0" presId="urn:microsoft.com/office/officeart/2005/8/layout/hierarchy1"/>
    <dgm:cxn modelId="{8F015AFD-E8E3-4413-BF58-879B8E6B505E}" type="presParOf" srcId="{EF066E71-14E3-450E-84F4-518F91421572}" destId="{6399D061-1EA9-45DA-8FEC-FF634232EB5B}" srcOrd="4" destOrd="0" presId="urn:microsoft.com/office/officeart/2005/8/layout/hierarchy1"/>
    <dgm:cxn modelId="{006F1784-1296-42A9-B978-EFBC376DB2FA}" type="presParOf" srcId="{EF066E71-14E3-450E-84F4-518F91421572}" destId="{930B3C17-8A2E-4B85-A1E0-4B66313E1E38}" srcOrd="5" destOrd="0" presId="urn:microsoft.com/office/officeart/2005/8/layout/hierarchy1"/>
    <dgm:cxn modelId="{DE21A6A4-A129-4FDE-8D85-49F3BB2E976F}" type="presParOf" srcId="{930B3C17-8A2E-4B85-A1E0-4B66313E1E38}" destId="{9932475A-C819-4B75-B634-F31D2053F818}" srcOrd="0" destOrd="0" presId="urn:microsoft.com/office/officeart/2005/8/layout/hierarchy1"/>
    <dgm:cxn modelId="{109D0BF2-23C0-4173-BF8D-3EE5FF3E5D25}" type="presParOf" srcId="{9932475A-C819-4B75-B634-F31D2053F818}" destId="{0E8941AC-D479-4FFA-9698-6ED2C448A156}" srcOrd="0" destOrd="0" presId="urn:microsoft.com/office/officeart/2005/8/layout/hierarchy1"/>
    <dgm:cxn modelId="{2A2C0808-E03D-4D19-944C-8C43D5421095}" type="presParOf" srcId="{9932475A-C819-4B75-B634-F31D2053F818}" destId="{2082AEDE-FECB-4652-AF12-344750D1C12E}" srcOrd="1" destOrd="0" presId="urn:microsoft.com/office/officeart/2005/8/layout/hierarchy1"/>
    <dgm:cxn modelId="{12D7271E-C123-4525-BE13-D71AA88F41D6}" type="presParOf" srcId="{930B3C17-8A2E-4B85-A1E0-4B66313E1E38}" destId="{1ED286ED-F10C-405F-A46B-13323D543FF1}" srcOrd="1" destOrd="0" presId="urn:microsoft.com/office/officeart/2005/8/layout/hierarchy1"/>
    <dgm:cxn modelId="{0166956A-7EA6-4900-A026-FE12B25AE5C8}" type="presParOf" srcId="{051A40D1-B206-457F-9AB4-F5A5A14A36FF}" destId="{A50EE060-5D4C-4F27-B9D0-063F83BA36B3}" srcOrd="4" destOrd="0" presId="urn:microsoft.com/office/officeart/2005/8/layout/hierarchy1"/>
    <dgm:cxn modelId="{675286CF-2757-4423-AADC-801D117C2162}" type="presParOf" srcId="{051A40D1-B206-457F-9AB4-F5A5A14A36FF}" destId="{13C10539-910B-4480-863F-19D89C6BBC27}" srcOrd="5" destOrd="0" presId="urn:microsoft.com/office/officeart/2005/8/layout/hierarchy1"/>
    <dgm:cxn modelId="{3630CFDB-07DC-4014-8D16-222EF23A59A9}" type="presParOf" srcId="{13C10539-910B-4480-863F-19D89C6BBC27}" destId="{E0A2ADD1-5622-48A9-B621-F1BC27ED41E3}" srcOrd="0" destOrd="0" presId="urn:microsoft.com/office/officeart/2005/8/layout/hierarchy1"/>
    <dgm:cxn modelId="{916820D7-E7F4-4C92-91E4-1A314766958B}" type="presParOf" srcId="{E0A2ADD1-5622-48A9-B621-F1BC27ED41E3}" destId="{582659A0-99F0-4A5A-91FD-D8ACFCA22AA6}" srcOrd="0" destOrd="0" presId="urn:microsoft.com/office/officeart/2005/8/layout/hierarchy1"/>
    <dgm:cxn modelId="{4F8E0BDF-D27A-4A08-96E2-8D4AC76782F6}" type="presParOf" srcId="{E0A2ADD1-5622-48A9-B621-F1BC27ED41E3}" destId="{E242F967-C969-4A96-AA91-8C876B61E0AF}" srcOrd="1" destOrd="0" presId="urn:microsoft.com/office/officeart/2005/8/layout/hierarchy1"/>
    <dgm:cxn modelId="{FD24B941-33F6-4BBC-895F-58A184F5671B}" type="presParOf" srcId="{13C10539-910B-4480-863F-19D89C6BBC27}" destId="{C9B582A0-26C8-463A-B759-4DA0924CAC93}" srcOrd="1" destOrd="0" presId="urn:microsoft.com/office/officeart/2005/8/layout/hierarchy1"/>
    <dgm:cxn modelId="{245D85C2-AD1F-4341-A42B-B4B4EF44D1FF}" type="presParOf" srcId="{453AAEBA-BAF2-4582-953C-1DAE397BDE6C}" destId="{1223EDB0-A48D-466D-A94B-AAC643AAAE7F}" srcOrd="4" destOrd="0" presId="urn:microsoft.com/office/officeart/2005/8/layout/hierarchy1"/>
    <dgm:cxn modelId="{D5795E61-AB88-4D37-9D42-1DD0DE0A35FA}" type="presParOf" srcId="{453AAEBA-BAF2-4582-953C-1DAE397BDE6C}" destId="{65A12ED1-44B4-4AD1-AC1B-74C3C4F37166}" srcOrd="5" destOrd="0" presId="urn:microsoft.com/office/officeart/2005/8/layout/hierarchy1"/>
    <dgm:cxn modelId="{7D7FCE53-D662-46E9-B977-439172E9D08D}" type="presParOf" srcId="{65A12ED1-44B4-4AD1-AC1B-74C3C4F37166}" destId="{763FD8C7-6448-497E-980C-EB15F11B5E86}" srcOrd="0" destOrd="0" presId="urn:microsoft.com/office/officeart/2005/8/layout/hierarchy1"/>
    <dgm:cxn modelId="{38D85DF8-10EB-49D7-9ADC-E486B3EAFDCF}" type="presParOf" srcId="{763FD8C7-6448-497E-980C-EB15F11B5E86}" destId="{54FC2911-CC43-4139-94E3-D959C58E76CD}" srcOrd="0" destOrd="0" presId="urn:microsoft.com/office/officeart/2005/8/layout/hierarchy1"/>
    <dgm:cxn modelId="{618AC22F-A9AC-4900-975F-175B150041BA}" type="presParOf" srcId="{763FD8C7-6448-497E-980C-EB15F11B5E86}" destId="{66574A8E-1436-448B-B338-F90C100C0820}" srcOrd="1" destOrd="0" presId="urn:microsoft.com/office/officeart/2005/8/layout/hierarchy1"/>
    <dgm:cxn modelId="{75C373D1-1B8E-4A23-83A6-D8BF78B849B8}" type="presParOf" srcId="{65A12ED1-44B4-4AD1-AC1B-74C3C4F37166}" destId="{8815FBA9-32FA-4AC4-BAF0-325DA0217BE2}" srcOrd="1" destOrd="0" presId="urn:microsoft.com/office/officeart/2005/8/layout/hierarchy1"/>
    <dgm:cxn modelId="{120D4677-A95E-424F-9AFB-4CA39438EEE5}" type="presParOf" srcId="{6BC53C06-F323-43AA-A4DE-B5525ECE8C85}" destId="{A5FC0229-D065-4E18-B5EE-A549ECFB6060}" srcOrd="4" destOrd="0" presId="urn:microsoft.com/office/officeart/2005/8/layout/hierarchy1"/>
    <dgm:cxn modelId="{C5716B3F-00CD-45BC-8E09-6536A54E3C1B}" type="presParOf" srcId="{6BC53C06-F323-43AA-A4DE-B5525ECE8C85}" destId="{E9EFFC22-4672-4BDB-833D-8B9C23C71F8E}" srcOrd="5" destOrd="0" presId="urn:microsoft.com/office/officeart/2005/8/layout/hierarchy1"/>
    <dgm:cxn modelId="{02D8E792-96C6-4B63-90F8-2FBAD9512A62}" type="presParOf" srcId="{E9EFFC22-4672-4BDB-833D-8B9C23C71F8E}" destId="{4FED91A8-DE20-47C0-9263-E0EB400B3457}" srcOrd="0" destOrd="0" presId="urn:microsoft.com/office/officeart/2005/8/layout/hierarchy1"/>
    <dgm:cxn modelId="{FCE6D32D-6691-4812-AAFE-25756E2C1CC6}" type="presParOf" srcId="{4FED91A8-DE20-47C0-9263-E0EB400B3457}" destId="{9E8D0219-9B52-4A10-8228-1485D06EF688}" srcOrd="0" destOrd="0" presId="urn:microsoft.com/office/officeart/2005/8/layout/hierarchy1"/>
    <dgm:cxn modelId="{151D7AAF-BE9F-47E0-B210-03B68E49247F}" type="presParOf" srcId="{4FED91A8-DE20-47C0-9263-E0EB400B3457}" destId="{FE8835DC-162F-456C-A283-91CF419FB15A}" srcOrd="1" destOrd="0" presId="urn:microsoft.com/office/officeart/2005/8/layout/hierarchy1"/>
    <dgm:cxn modelId="{693278D8-3741-44E6-AF9B-7B4710724E23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>
        <a:noFill/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87A10102-EA96-4BF3-83F9-0B248877589D}" type="presOf" srcId="{BAE2D8EF-B6CF-4D90-9FE0-587E1690305D}" destId="{301082D0-E59D-4590-930F-917B7C869028}" srcOrd="0" destOrd="0" presId="urn:microsoft.com/office/officeart/2005/8/layout/hierarchy1"/>
    <dgm:cxn modelId="{C2653FC8-E542-4A52-894A-287D0EF57251}" type="presOf" srcId="{463731AA-EEE9-4D61-9454-3D448789CCC7}" destId="{08828C7C-62B9-4004-A02B-E07E7C6B9849}" srcOrd="0" destOrd="0" presId="urn:microsoft.com/office/officeart/2005/8/layout/hierarchy1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B09CC400-6AFF-440B-9BAE-80690EC8AF3A}" type="presOf" srcId="{DE7F881C-2A7C-4163-8D4C-9E226140FF95}" destId="{CB3C1042-AEA4-4CAD-A176-0A9C4F9D6BC5}" srcOrd="0" destOrd="0" presId="urn:microsoft.com/office/officeart/2005/8/layout/hierarchy1"/>
    <dgm:cxn modelId="{38839BA5-2921-4C59-848F-5428D908A985}" type="presOf" srcId="{C77D44C5-55D0-44FD-B7CB-DF51B2C075E9}" destId="{E6D370B9-D2C9-41E0-9E81-D8C79AA0702F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B5A02D5A-279C-4C52-B9F3-007C1E17CB5B}" type="presOf" srcId="{028A353D-9548-4427-8A3D-DE4F417E13D6}" destId="{EC092F8A-B94A-4895-AEBF-88CF80E42229}" srcOrd="0" destOrd="0" presId="urn:microsoft.com/office/officeart/2005/8/layout/hierarchy1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7DCF02BA-BDFE-4DBA-8A6D-D4999A47170A}" type="presOf" srcId="{2F3F3B8D-2CA7-4F97-8452-1EFB7254DE65}" destId="{50108550-421E-4858-B27D-A6901B38AF04}" srcOrd="0" destOrd="0" presId="urn:microsoft.com/office/officeart/2005/8/layout/hierarchy1"/>
    <dgm:cxn modelId="{2202F99E-2864-4873-B9FF-C933FE1C6F5F}" type="presOf" srcId="{A7517510-EAAA-405A-9697-6DA82620C544}" destId="{71206276-5B27-4AE4-80A1-866AA43A1D24}" srcOrd="0" destOrd="0" presId="urn:microsoft.com/office/officeart/2005/8/layout/hierarchy1"/>
    <dgm:cxn modelId="{76E61112-A6BF-429C-865B-EEB41EF4AF22}" type="presOf" srcId="{CF69DA7C-24F9-477D-B135-EFF4C0485797}" destId="{6ECD51FB-4ED2-40FB-BA6A-56E81B12CA7B}" srcOrd="0" destOrd="0" presId="urn:microsoft.com/office/officeart/2005/8/layout/hierarchy1"/>
    <dgm:cxn modelId="{3B14C9DA-4CFD-409F-968B-456756BCBF6E}" type="presOf" srcId="{DE509BD6-C12A-4170-96EA-733F900E2220}" destId="{75B53C9A-2482-4D08-8233-0E1AACF858B4}" srcOrd="0" destOrd="0" presId="urn:microsoft.com/office/officeart/2005/8/layout/hierarchy1"/>
    <dgm:cxn modelId="{4AF34E8A-8258-4B12-B9E4-A7873F722F7D}" type="presOf" srcId="{8E021A2C-1E71-40FF-90E2-C178058DC8A4}" destId="{3CBF2950-716A-4A91-AE89-382A675D1D74}" srcOrd="0" destOrd="0" presId="urn:microsoft.com/office/officeart/2005/8/layout/hierarchy1"/>
    <dgm:cxn modelId="{EAF5D04C-E48C-4476-BB17-4B876ED2D0F2}" type="presOf" srcId="{07EF27F9-048F-4C1F-B014-1ADD3561F424}" destId="{86C86035-EF63-4BC2-826E-106DDDEB44E2}" srcOrd="0" destOrd="0" presId="urn:microsoft.com/office/officeart/2005/8/layout/hierarchy1"/>
    <dgm:cxn modelId="{8E34833E-18F1-46F0-9986-55FB3412BF69}" type="presOf" srcId="{C2829FEA-0485-445E-BB8A-8578B5629020}" destId="{58EFC4F2-8EC3-4A98-AD74-51698EC11F71}" srcOrd="0" destOrd="0" presId="urn:microsoft.com/office/officeart/2005/8/layout/hierarchy1"/>
    <dgm:cxn modelId="{4C5F717F-53BD-49D7-95D9-419A1A6FA7CF}" type="presOf" srcId="{3F69C6EC-9EC3-48DF-99ED-8495C4C3C589}" destId="{591DE2F4-547D-4224-AA0E-4442D6FD1690}" srcOrd="0" destOrd="0" presId="urn:microsoft.com/office/officeart/2005/8/layout/hierarchy1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40EB1566-F3B0-4876-A7A7-17713492562B}" type="presOf" srcId="{EEAAB8A5-9DA6-4D28-8876-291843C84D3C}" destId="{68FED8DB-CD18-4048-B1EC-74AA424AF08C}" srcOrd="0" destOrd="0" presId="urn:microsoft.com/office/officeart/2005/8/layout/hierarchy1"/>
    <dgm:cxn modelId="{CAE7448E-56DA-4AF9-85FA-43947FC5AA91}" type="presOf" srcId="{CEA5AE00-D9AD-41E9-BA45-493CED935890}" destId="{85AC87C7-2CD5-45B3-98A5-96C00E915502}" srcOrd="0" destOrd="0" presId="urn:microsoft.com/office/officeart/2005/8/layout/hierarchy1"/>
    <dgm:cxn modelId="{8CA2967F-A3DC-4F46-8734-17D3D1DB5B55}" type="presOf" srcId="{17AC379E-4896-4C1A-A10F-FAF4BF44856B}" destId="{ECBCDA7D-8205-452C-9B41-09B176F06B86}" srcOrd="0" destOrd="0" presId="urn:microsoft.com/office/officeart/2005/8/layout/hierarchy1"/>
    <dgm:cxn modelId="{6E2F54F1-4D60-462D-BFF7-95DEF9956270}" type="presOf" srcId="{DE8AEF5B-ADA7-4AC1-B0CE-1A578132A8FE}" destId="{37589D1A-F39F-4FDF-B106-7DD2DDF20335}" srcOrd="0" destOrd="0" presId="urn:microsoft.com/office/officeart/2005/8/layout/hierarchy1"/>
    <dgm:cxn modelId="{422F8478-F1E9-4390-9D4F-FA39A680D2E2}" type="presOf" srcId="{256D0803-0D5F-42B2-8CFA-7230065C94DD}" destId="{2082AEDE-FECB-4652-AF12-344750D1C12E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73D92EA9-A532-4C94-BDE1-D0618BADEEC6}" type="presOf" srcId="{D3113F9A-3B48-4EB7-8282-374A7C9B0B4A}" destId="{91FB33F6-7180-49A7-BD90-291F7C89E261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38F1EE22-9C33-4384-91BD-52BC6A16EEF4}" type="presOf" srcId="{77F69A93-A613-429A-BBC3-1EB599477738}" destId="{127E8444-2CCF-4BAB-B2C7-B1FFCA6A6985}" srcOrd="0" destOrd="0" presId="urn:microsoft.com/office/officeart/2005/8/layout/hierarchy1"/>
    <dgm:cxn modelId="{0EFF4E19-F5FE-4FCB-9319-8BC5F6EF19AE}" type="presOf" srcId="{444A79C2-E8C6-48CF-BB04-6C746FA8B616}" destId="{3FB9BAB4-C2F4-4B75-A021-96DAE240BDAD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37F37BF2-E6A1-49F0-9372-AA1CAFE7EB62}" type="presOf" srcId="{DDFAF76C-23CE-45A2-B9B1-BBD9EC44D9D6}" destId="{ABF0C960-1275-424E-A7C7-AC7ED10F6FA0}" srcOrd="0" destOrd="0" presId="urn:microsoft.com/office/officeart/2005/8/layout/hierarchy1"/>
    <dgm:cxn modelId="{9597F713-DE85-480A-97FE-3DD6DD2836BE}" type="presOf" srcId="{EC5973D2-4EC3-453E-877F-D65087B850B8}" destId="{1985A8BF-691E-44CE-858D-E80353B58863}" srcOrd="0" destOrd="0" presId="urn:microsoft.com/office/officeart/2005/8/layout/hierarchy1"/>
    <dgm:cxn modelId="{153C1A18-F48D-4E2F-821A-F50D20457AF6}" type="presOf" srcId="{B586B625-F6E8-4A51-BF25-4E55DB8CC3CC}" destId="{FF33FF44-C231-4FC4-A83A-580D583CE3F7}" srcOrd="0" destOrd="0" presId="urn:microsoft.com/office/officeart/2005/8/layout/hierarchy1"/>
    <dgm:cxn modelId="{6A9E5675-A555-45FE-82FF-E4F24C5F1F75}" type="presOf" srcId="{372255F2-3D68-4E1E-954B-669E6AE44ADC}" destId="{AB2FD30C-D8E2-4C1C-9F9B-432B916805E1}" srcOrd="0" destOrd="0" presId="urn:microsoft.com/office/officeart/2005/8/layout/hierarchy1"/>
    <dgm:cxn modelId="{48FBA66E-15F1-4884-83DF-87018193F2C6}" type="presOf" srcId="{2AC57DC3-8806-4D5E-9935-49F241997043}" destId="{553D78B0-0B63-482C-ACA7-204C9E6939A3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228CE999-7D4E-4ED2-A2DA-9C42CE77FB7F}" type="presOf" srcId="{E5DCC324-3232-44A5-8C65-B17F9A61AC0B}" destId="{40EEEF9F-04C4-469F-A312-39451687D6FC}" srcOrd="0" destOrd="0" presId="urn:microsoft.com/office/officeart/2005/8/layout/hierarchy1"/>
    <dgm:cxn modelId="{DEBF8D59-9EC9-4604-94C8-E0A796984C32}" type="presOf" srcId="{00471BAC-C100-433C-9246-719D5EC25E54}" destId="{16014DD8-131C-4C29-9696-180336142069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D9BFD63D-3155-43DC-A2C0-8873A33A65E6}" type="presOf" srcId="{3FBF2E64-92FF-43D5-B296-CDB8358C6FDF}" destId="{B41C10CD-F363-4507-B309-89B9BB991266}" srcOrd="0" destOrd="0" presId="urn:microsoft.com/office/officeart/2005/8/layout/hierarchy1"/>
    <dgm:cxn modelId="{B51818D2-6CFF-4FB7-8786-AF8FB274646E}" type="presOf" srcId="{DD27FD17-0C0F-433D-8B04-C007038212E4}" destId="{D6F31B09-0232-4771-B1BD-F867AB05D581}" srcOrd="0" destOrd="0" presId="urn:microsoft.com/office/officeart/2005/8/layout/hierarchy1"/>
    <dgm:cxn modelId="{FE4665F1-B6D8-4D5E-B022-4DBF5FA66DC5}" type="presOf" srcId="{FBEA8BBF-B313-48B2-A181-6B4C3619D427}" destId="{E264116B-8176-4A12-9A81-34BD8350FB98}" srcOrd="0" destOrd="0" presId="urn:microsoft.com/office/officeart/2005/8/layout/hierarchy1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DAFD1D8F-E0B7-45D4-A17C-4F75C8312EB8}" type="presOf" srcId="{71868E1A-76FA-4436-9822-84E1F49DF965}" destId="{AC695177-A40D-4AAC-B81D-8FD82EB1EA7D}" srcOrd="0" destOrd="0" presId="urn:microsoft.com/office/officeart/2005/8/layout/hierarchy1"/>
    <dgm:cxn modelId="{5270D7B3-32A3-4948-959F-F5F285D643BD}" type="presOf" srcId="{1527C3B8-066D-46E8-8EE4-3A3607D94F23}" destId="{C621DDD4-B721-4DE6-9770-0983A1E819D2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AAC28A3C-9E4C-4A58-9908-659FDA74A9C1}" type="presOf" srcId="{877CE543-2FE5-4BE7-A174-68BC13275B39}" destId="{B58A1027-4FA0-4B45-933B-9F4CE4310353}" srcOrd="0" destOrd="0" presId="urn:microsoft.com/office/officeart/2005/8/layout/hierarchy1"/>
    <dgm:cxn modelId="{8D806F6F-B7D1-4CB6-B657-F9DC2E0C6B25}" type="presOf" srcId="{CCC5DCBD-082A-4A08-8FE9-8A9CE66D4104}" destId="{C7E51667-A1EA-46BB-BC75-8CB777606859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F06CB0DB-9B41-4CC7-9246-D742BD0E8FFE}" type="presOf" srcId="{7D5CE85E-E103-45E5-955A-43D3F04CED23}" destId="{26144FD5-201D-4A54-90CE-D1A5CAB8833F}" srcOrd="0" destOrd="0" presId="urn:microsoft.com/office/officeart/2005/8/layout/hierarchy1"/>
    <dgm:cxn modelId="{A8D124B4-8DC2-4A42-8939-7A85B15EBEBF}" type="presOf" srcId="{AEB4D464-6D1F-4244-9BC1-CBC592724317}" destId="{421AE77D-1C05-4ECF-8143-320A9DB7C061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E1566A42-A635-4E2E-AB98-4415222ECD69}" type="presOf" srcId="{E6BD7316-FC6A-40E1-B899-7F0057FFD844}" destId="{95B7E015-D276-4238-9479-7B9C5EDEB3B2}" srcOrd="0" destOrd="0" presId="urn:microsoft.com/office/officeart/2005/8/layout/hierarchy1"/>
    <dgm:cxn modelId="{7F272B58-6829-4AB4-B11B-9163AB02A7AC}" type="presOf" srcId="{8363F4E7-E767-45D6-9C79-FC00356069FF}" destId="{A5FC0229-D065-4E18-B5EE-A549ECFB6060}" srcOrd="0" destOrd="0" presId="urn:microsoft.com/office/officeart/2005/8/layout/hierarchy1"/>
    <dgm:cxn modelId="{40747F35-2670-4005-8FD8-EDAAF57EBD25}" type="presOf" srcId="{AB6BD15C-A41A-4D38-B6C8-AAAF48AA5E56}" destId="{931E52DA-6B06-4A02-B741-BAB51237DD5E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FEDEB620-8E98-4DED-8293-FBD8D72F086F}" type="presOf" srcId="{1897B3D0-756E-4D55-9ADA-E490D6E4AAF9}" destId="{8C4DC7C5-2D82-4666-AAE7-92D22E44ABD5}" srcOrd="0" destOrd="0" presId="urn:microsoft.com/office/officeart/2005/8/layout/hierarchy1"/>
    <dgm:cxn modelId="{6D4E2DD2-86F0-44F4-9FA2-606936D78177}" type="presOf" srcId="{9716583B-3175-4CEB-8272-07FC621F7E43}" destId="{D9A48113-CC81-4EBD-BA00-4A833C42370A}" srcOrd="0" destOrd="0" presId="urn:microsoft.com/office/officeart/2005/8/layout/hierarchy1"/>
    <dgm:cxn modelId="{B5CB575A-621F-417E-A693-C16E61518675}" type="presOf" srcId="{19F16790-B4F8-4242-A846-BC3F6EF8A90D}" destId="{19662C89-5C58-4757-9240-1227834201B6}" srcOrd="0" destOrd="0" presId="urn:microsoft.com/office/officeart/2005/8/layout/hierarchy1"/>
    <dgm:cxn modelId="{49E4C872-4C13-4C6C-B5FA-407EA063C890}" type="presOf" srcId="{75ABA138-D344-407B-9CEF-9B1E41DD4440}" destId="{1223EDB0-A48D-466D-A94B-AAC643AAAE7F}" srcOrd="0" destOrd="0" presId="urn:microsoft.com/office/officeart/2005/8/layout/hierarchy1"/>
    <dgm:cxn modelId="{0C1074E6-1D76-49EF-8741-916E4E534694}" type="presOf" srcId="{6D21736B-87EA-4B98-B0A7-90F240581ABB}" destId="{79406362-0B79-4667-9B8D-C12BF7B6E8F5}" srcOrd="0" destOrd="0" presId="urn:microsoft.com/office/officeart/2005/8/layout/hierarchy1"/>
    <dgm:cxn modelId="{38F43511-1A5B-4311-8484-D1342E0C0FD3}" type="presOf" srcId="{A6AEBD49-15A8-43A9-B41F-95EA10577E86}" destId="{0AFD272A-8C79-4970-BE5A-B38336B54BE7}" srcOrd="0" destOrd="0" presId="urn:microsoft.com/office/officeart/2005/8/layout/hierarchy1"/>
    <dgm:cxn modelId="{69801D6D-42C1-41B4-8ADD-3F1F70F0B05D}" type="presOf" srcId="{DB7AB7F2-FBFE-4BB5-B57E-55BCC468D0CB}" destId="{AEB08A09-C466-42CB-8A6B-2768456BF6FE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1A1AC083-DF83-4B11-9831-45953BD9C65C}" type="presOf" srcId="{4F64AA25-089B-4425-B86E-2D44125C8880}" destId="{DFE6BA78-69E1-43FE-ADBD-B118366D8262}" srcOrd="0" destOrd="0" presId="urn:microsoft.com/office/officeart/2005/8/layout/hierarchy1"/>
    <dgm:cxn modelId="{79BAD2CA-5117-4DC0-BCDD-D22347DE3922}" type="presOf" srcId="{74C2F261-5C00-4FFC-B013-028C4726D76D}" destId="{86A10BE6-2EB9-452B-AF75-8004B411EBB2}" srcOrd="0" destOrd="0" presId="urn:microsoft.com/office/officeart/2005/8/layout/hierarchy1"/>
    <dgm:cxn modelId="{5DEADA53-62DA-4A62-812C-65519B2F7112}" type="presOf" srcId="{6F1FEF7F-EDA5-42B9-A0A6-2FE0ABFAE4C3}" destId="{CC3EE472-C0EC-4E1C-9189-096C105488CE}" srcOrd="0" destOrd="0" presId="urn:microsoft.com/office/officeart/2005/8/layout/hierarchy1"/>
    <dgm:cxn modelId="{C703C934-3064-47AD-9DCD-84158A531AFF}" type="presOf" srcId="{71E72339-A366-4313-BB33-FBC151BD4A90}" destId="{CD8135A8-4314-4A21-8692-936F9CB627F7}" srcOrd="0" destOrd="0" presId="urn:microsoft.com/office/officeart/2005/8/layout/hierarchy1"/>
    <dgm:cxn modelId="{21856617-B5AB-41F1-98A8-10230CE8E78D}" type="presOf" srcId="{0FD59DF4-69BC-4538-A137-43517BAEBD25}" destId="{51870F5A-16B6-4FA6-AE32-7D5E236B4519}" srcOrd="0" destOrd="0" presId="urn:microsoft.com/office/officeart/2005/8/layout/hierarchy1"/>
    <dgm:cxn modelId="{E7887C82-E533-4DC6-AAF5-E457912571E8}" type="presOf" srcId="{AB9F2ECF-03EC-4426-856C-2D8AC1CEAF23}" destId="{1B6A8557-3503-434D-A46F-5EF95A2FC615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ACAF0EE5-3FF9-4CEE-B5DA-A2D0294F7F6A}" type="presOf" srcId="{E4689802-77C3-4658-BB65-8BAE99006737}" destId="{3455D327-E61B-440B-B0A4-982AED8E9D16}" srcOrd="0" destOrd="0" presId="urn:microsoft.com/office/officeart/2005/8/layout/hierarchy1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0EA70B2D-67AB-4B19-B48C-1B7BF7D405CE}" type="presOf" srcId="{C43C9BEE-22CA-4828-90A8-AA8C23CE9D50}" destId="{052B6456-0153-41A1-89B8-5E7F0299983D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941D796F-D45A-4578-B321-F32E477D8D38}" type="presOf" srcId="{D92FD7FE-4884-4275-840A-42A3C02D43A0}" destId="{539EBDE7-A7D6-4A61-AC00-04125D0E6B99}" srcOrd="0" destOrd="0" presId="urn:microsoft.com/office/officeart/2005/8/layout/hierarchy1"/>
    <dgm:cxn modelId="{30D1B892-AA78-4FFB-AAB1-5EA0F5CB14F1}" type="presOf" srcId="{8AC41AAE-E20F-40FB-AF78-91D9630C5542}" destId="{B9B4AF7C-365A-4D03-9CC8-00CD117F9258}" srcOrd="0" destOrd="0" presId="urn:microsoft.com/office/officeart/2005/8/layout/hierarchy1"/>
    <dgm:cxn modelId="{C3B885DC-21EB-4809-9AED-5827BF89CCED}" type="presOf" srcId="{319115BE-AFD5-49DE-B35D-ABECB2FCA8BD}" destId="{21B9C616-5357-436C-9E9D-D9A1DF45AFD3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85645FFF-E86F-467C-9AF0-89A26CCBD3F4}" type="presOf" srcId="{C5A45466-2A0E-4A9C-ACFB-758F65A6569F}" destId="{F7271150-2C80-4985-9D3A-794D3087C57B}" srcOrd="0" destOrd="0" presId="urn:microsoft.com/office/officeart/2005/8/layout/hierarchy1"/>
    <dgm:cxn modelId="{71A43373-431B-445A-92C0-934AA917722C}" type="presOf" srcId="{D5C8ED03-B955-46FA-BAC7-FEFB635641D7}" destId="{D93B6D8A-BF31-4FE9-BB38-3EB77C56F52B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A1881400-AABC-4321-B83B-3E94EB4AE14E}" type="presOf" srcId="{97DE9462-7869-4FE0-9B27-900F3087D2FB}" destId="{AFB4D483-A6AA-4ADD-B900-87B936887B01}" srcOrd="0" destOrd="0" presId="urn:microsoft.com/office/officeart/2005/8/layout/hierarchy1"/>
    <dgm:cxn modelId="{86B15A0F-E0B3-4EDB-A55D-FE30B14A8A11}" type="presOf" srcId="{59F94A55-612A-4843-8CD4-4425D85A20DF}" destId="{98E5311C-936F-46BC-A300-3014D0A5EE6C}" srcOrd="0" destOrd="0" presId="urn:microsoft.com/office/officeart/2005/8/layout/hierarchy1"/>
    <dgm:cxn modelId="{15C1F333-E776-4B81-8406-474D56AF630D}" type="presOf" srcId="{77387794-1D0D-48A8-A66B-3E0C198AA736}" destId="{E242F967-C969-4A96-AA91-8C876B61E0AF}" srcOrd="0" destOrd="0" presId="urn:microsoft.com/office/officeart/2005/8/layout/hierarchy1"/>
    <dgm:cxn modelId="{19FD4022-6315-4100-8340-F7BB1B16EB7B}" type="presOf" srcId="{A01BB9EE-F345-4AD4-AC06-E144A35EFAC3}" destId="{A7BCC58A-FF1E-4F5F-9589-BCE1B7811888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899E13E0-C8F9-4043-A40F-9195AE32529B}" type="presOf" srcId="{D0B44191-5736-4E5D-BD8F-05AE18598E01}" destId="{FAA620FE-DEA9-4EF7-AF42-4E2020BCD455}" srcOrd="0" destOrd="0" presId="urn:microsoft.com/office/officeart/2005/8/layout/hierarchy1"/>
    <dgm:cxn modelId="{144A5EDC-110E-40B2-8015-AF0E19E58307}" type="presOf" srcId="{4418D48E-3361-41A4-92C5-C6204EC4EAE0}" destId="{3FDF1374-E5D4-453E-BAA8-02F3ABB9B1D3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0237728C-CB16-4F9F-BC00-CD18E3CDAFAD}" type="presOf" srcId="{E4FE449A-D6B1-4AEC-A2CB-9D60145B47DD}" destId="{F5E45EB9-1FD7-4F10-A8F0-804E194714E8}" srcOrd="0" destOrd="0" presId="urn:microsoft.com/office/officeart/2005/8/layout/hierarchy1"/>
    <dgm:cxn modelId="{67E0523F-A7B5-489A-8C5B-EE625E73965B}" type="presOf" srcId="{449A629E-F7A2-475C-9D1C-F98B5E1D4182}" destId="{6085A83A-14C0-4C8B-B56C-4724E73755AB}" srcOrd="0" destOrd="0" presId="urn:microsoft.com/office/officeart/2005/8/layout/hierarchy1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159ADDCA-F33E-4489-82EC-23F3A57D01F0}" type="presOf" srcId="{7735337A-FC4D-4481-85B3-775E1A106C77}" destId="{2DC87D99-0864-448F-A73C-97FF41F05553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FDA0CDC0-2AE0-40E6-B9B2-2120F578E87D}" type="presOf" srcId="{25561048-F568-431A-8115-3E815ED75DAC}" destId="{ECA83484-E794-4502-A38C-235411AE0A81}" srcOrd="0" destOrd="0" presId="urn:microsoft.com/office/officeart/2005/8/layout/hierarchy1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D1663DC0-2CCA-470E-82D8-716D97DB7766}" type="presOf" srcId="{15E01B17-9F90-44FF-8B87-238861E9D950}" destId="{8FA1F5B0-8291-4278-A3E8-FB3680DB2331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433DAC14-6486-4228-8EA2-D3443EAFE69C}" type="presOf" srcId="{42352AA0-2DF9-43EE-8F38-C99B152A0BA6}" destId="{F7FC9BCA-0589-490F-9D0F-0B3E41C48D5D}" srcOrd="0" destOrd="0" presId="urn:microsoft.com/office/officeart/2005/8/layout/hierarchy1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D9494728-74AD-4B61-A2A0-B0E3336DDA42}" type="presOf" srcId="{DFEECA1C-C052-481C-9856-E0FB9544713C}" destId="{E6A5290E-E4CC-4A27-91C6-CA3EEB5C7219}" srcOrd="0" destOrd="0" presId="urn:microsoft.com/office/officeart/2005/8/layout/hierarchy1"/>
    <dgm:cxn modelId="{526B1AA6-39A1-4FB0-A545-FE9AA6F5D1A1}" type="presOf" srcId="{4993DA3E-148D-4DBF-AA1D-A3A177AFA397}" destId="{A50EE060-5D4C-4F27-B9D0-063F83BA36B3}" srcOrd="0" destOrd="0" presId="urn:microsoft.com/office/officeart/2005/8/layout/hierarchy1"/>
    <dgm:cxn modelId="{0B82262B-D384-4C14-9336-D56AC498DF4B}" type="presOf" srcId="{CC563FD7-262A-46F3-8295-60C1C45F7D52}" destId="{1F7E31AD-067E-4D0D-ACF5-42369E4E8E95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8BB21EE0-74F5-4A31-8816-1B35387DC338}" type="presOf" srcId="{F9B21A3A-4083-4D43-9719-BFA1068D5BBE}" destId="{FE8835DC-162F-456C-A283-91CF419FB15A}" srcOrd="0" destOrd="0" presId="urn:microsoft.com/office/officeart/2005/8/layout/hierarchy1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43FFD34B-1158-4BAD-8CF8-B4CCA29B2D77}" type="presOf" srcId="{4FA0A972-195E-4EE4-B9B0-BA989EA918C2}" destId="{565454E8-EEAF-4B40-ADAD-9186F9F7FD69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831F0E90-4E27-45D0-AE55-8C1EEE08DFD2}" type="presOf" srcId="{7A820494-73D4-4A2E-ABC0-0C462130852B}" destId="{15CAA363-CF4C-4B21-A45A-A4E2BD3E483D}" srcOrd="0" destOrd="0" presId="urn:microsoft.com/office/officeart/2005/8/layout/hierarchy1"/>
    <dgm:cxn modelId="{215A23FE-6B2C-43B4-873D-8E198FCFBF85}" type="presOf" srcId="{35FF142A-555D-453C-9E8D-302775527EC5}" destId="{3DB2A827-16BB-4011-9D10-FA287F7155C7}" srcOrd="0" destOrd="0" presId="urn:microsoft.com/office/officeart/2005/8/layout/hierarchy1"/>
    <dgm:cxn modelId="{CF67E3B5-7036-4A3E-A8D4-28C25D543939}" type="presOf" srcId="{5FBB442F-C52C-4F31-98C5-3082993C08A1}" destId="{529821EE-9B93-41C2-A666-5603FBEF9C44}" srcOrd="0" destOrd="0" presId="urn:microsoft.com/office/officeart/2005/8/layout/hierarchy1"/>
    <dgm:cxn modelId="{61B76EE9-0E8F-4E8E-A7DB-27367C2F939B}" type="presOf" srcId="{34FF8979-85EB-45DA-A7B0-AA6C498CD504}" destId="{83E48694-80BF-4337-8854-182D33ED0029}" srcOrd="0" destOrd="0" presId="urn:microsoft.com/office/officeart/2005/8/layout/hierarchy1"/>
    <dgm:cxn modelId="{852E5ED3-3434-4137-BF99-3A423A053B89}" type="presOf" srcId="{B5F0727D-C272-4C7E-82C8-02CADF716B97}" destId="{4508F192-8563-4791-BAF4-B87D661251EF}" srcOrd="0" destOrd="0" presId="urn:microsoft.com/office/officeart/2005/8/layout/hierarchy1"/>
    <dgm:cxn modelId="{09393829-9A34-4EED-BBCD-010DA89AAB07}" type="presOf" srcId="{05872A04-4306-4569-8AAF-46D435FFA8A4}" destId="{65255F0E-402C-453B-BBEC-CF88870D95EE}" srcOrd="0" destOrd="0" presId="urn:microsoft.com/office/officeart/2005/8/layout/hierarchy1"/>
    <dgm:cxn modelId="{EBCA71D8-31A8-4459-9ED1-29CAAF169516}" type="presOf" srcId="{02ADB93C-65C4-4D5C-AC74-38B2DB415F0D}" destId="{66574A8E-1436-448B-B338-F90C100C0820}" srcOrd="0" destOrd="0" presId="urn:microsoft.com/office/officeart/2005/8/layout/hierarchy1"/>
    <dgm:cxn modelId="{4361B30B-A35F-46BC-9F68-649EFDF0E00E}" type="presOf" srcId="{E984BFF6-641D-4A00-9DA2-6B3FFD0308BF}" destId="{EE767D99-3DA3-41AF-9D21-8622EE904DE5}" srcOrd="0" destOrd="0" presId="urn:microsoft.com/office/officeart/2005/8/layout/hierarchy1"/>
    <dgm:cxn modelId="{D210E8F4-0675-42F6-8467-1FA89EB9E67D}" type="presOf" srcId="{8590FF8D-CD98-4595-A24F-4DC8599B661D}" destId="{F6CE0B06-1C29-483B-AAAE-90B2111C43D0}" srcOrd="0" destOrd="0" presId="urn:microsoft.com/office/officeart/2005/8/layout/hierarchy1"/>
    <dgm:cxn modelId="{144EE3F9-A1F2-4B85-84C2-BD8EFC74E895}" type="presOf" srcId="{E221A7CF-CD45-4C80-8DDD-D3FF8A2EFFD3}" destId="{E8B83004-3DFC-4FB2-A030-1DAFA46E7481}" srcOrd="0" destOrd="0" presId="urn:microsoft.com/office/officeart/2005/8/layout/hierarchy1"/>
    <dgm:cxn modelId="{B0F96525-ABD5-4D9B-B6CE-B90495E1AFF8}" type="presOf" srcId="{11F40B3A-7EE7-43DF-81EC-F78A187C84A5}" destId="{E85607E5-AF88-440A-8062-F36771F5687C}" srcOrd="0" destOrd="0" presId="urn:microsoft.com/office/officeart/2005/8/layout/hierarchy1"/>
    <dgm:cxn modelId="{982188C4-9EC6-4B37-9710-17EE8C17F3D2}" type="presOf" srcId="{DBB9DB3F-31A4-4C93-B050-5AA1DFB4C6CB}" destId="{F2FD3997-1855-4E98-87AE-0C45EBC3EFCB}" srcOrd="0" destOrd="0" presId="urn:microsoft.com/office/officeart/2005/8/layout/hierarchy1"/>
    <dgm:cxn modelId="{9EFFB30A-7731-402A-A121-DE99B6C8A89C}" type="presOf" srcId="{0E239F7D-F123-4431-BCBD-6982E2DE885B}" destId="{AB333ABC-D9B2-4CAE-91D6-25B625DD698C}" srcOrd="0" destOrd="0" presId="urn:microsoft.com/office/officeart/2005/8/layout/hierarchy1"/>
    <dgm:cxn modelId="{DFF34FD8-3FAA-469A-BE38-DC8F73461D68}" type="presOf" srcId="{85EBC98A-E47A-447A-BD81-8D2259CA459A}" destId="{37C8BA42-4031-4392-B315-B54F556933FF}" srcOrd="0" destOrd="0" presId="urn:microsoft.com/office/officeart/2005/8/layout/hierarchy1"/>
    <dgm:cxn modelId="{A699A856-CA63-4A15-9150-8200F78A9427}" type="presOf" srcId="{49F961FD-6D72-481E-8D56-865A62E1912C}" destId="{6399D061-1EA9-45DA-8FEC-FF634232EB5B}" srcOrd="0" destOrd="0" presId="urn:microsoft.com/office/officeart/2005/8/layout/hierarchy1"/>
    <dgm:cxn modelId="{5426AC44-F46B-4124-91CD-D0E3D789C345}" type="presOf" srcId="{4DE6AADA-B0F8-4F34-B04E-59DCE7249D9D}" destId="{CAF0EE53-BEA9-4EBC-BE3F-B17956DECE86}" srcOrd="0" destOrd="0" presId="urn:microsoft.com/office/officeart/2005/8/layout/hierarchy1"/>
    <dgm:cxn modelId="{E97003AC-61C0-4087-8F60-4DFAF3FAEB4A}" type="presOf" srcId="{C779B79B-90CE-452F-A965-9762D4A3C92F}" destId="{DEB9C1F7-F784-4926-BD8B-EB21A4505DC3}" srcOrd="0" destOrd="0" presId="urn:microsoft.com/office/officeart/2005/8/layout/hierarchy1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AC5E0D1A-A611-4A3D-96B7-13E8C4B811AC}" type="presOf" srcId="{578F77A2-C192-424F-A56F-456E7950261F}" destId="{32824F3E-C298-4DA4-AD8C-9AF96A372344}" srcOrd="0" destOrd="0" presId="urn:microsoft.com/office/officeart/2005/8/layout/hierarchy1"/>
    <dgm:cxn modelId="{F26B998F-9212-4DAA-A04F-DD36D0F5E7D6}" type="presOf" srcId="{5347662C-2FE0-466B-95A1-8CC41EC641D0}" destId="{AE53B286-0B39-43FB-9245-4F95B1C476D8}" srcOrd="0" destOrd="0" presId="urn:microsoft.com/office/officeart/2005/8/layout/hierarchy1"/>
    <dgm:cxn modelId="{29FA843E-4B31-4EC3-8CA8-5E285A9BDE17}" type="presOf" srcId="{4DD5C811-2E20-4137-B972-CB6B0306D39C}" destId="{0E413D84-C471-4E95-A9C9-77156C2350A0}" srcOrd="0" destOrd="0" presId="urn:microsoft.com/office/officeart/2005/8/layout/hierarchy1"/>
    <dgm:cxn modelId="{DC42C6DF-7677-4C1D-A4FB-0BD456652F96}" type="presOf" srcId="{E1D14DAA-1D8D-494D-9E33-964455DAAC42}" destId="{CAC40E04-6BA2-41A2-87C8-2B697FF14F48}" srcOrd="0" destOrd="0" presId="urn:microsoft.com/office/officeart/2005/8/layout/hierarchy1"/>
    <dgm:cxn modelId="{F5A91AF4-7D7F-4DF4-892D-63C35477209B}" type="presOf" srcId="{2329D4A7-1342-4D9D-974D-872D7946E1D3}" destId="{5807EDE6-0783-49E4-8D77-F269AB9C541D}" srcOrd="0" destOrd="0" presId="urn:microsoft.com/office/officeart/2005/8/layout/hierarchy1"/>
    <dgm:cxn modelId="{5D6F10E9-514D-478F-920F-13F66B18FF9B}" type="presOf" srcId="{D8D38033-CE43-4F88-B5DD-BD6E7661FC57}" destId="{B389E19F-C735-472D-AB3C-AC907D2F7CAB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5C7FD833-68AA-4142-B0BC-DB6A94BA758B}" type="presOf" srcId="{CCBAF5E2-F852-415A-9617-E4D90A15EDBC}" destId="{4E74B7E6-1C15-4F46-8036-AB3AB1A48D96}" srcOrd="0" destOrd="0" presId="urn:microsoft.com/office/officeart/2005/8/layout/hierarchy1"/>
    <dgm:cxn modelId="{076545FF-ED71-48AF-A871-82E1E1290975}" type="presOf" srcId="{2DCC9045-9606-4718-B955-3F654A3024B1}" destId="{66E38775-5843-40CC-8FCB-849CA4365516}" srcOrd="0" destOrd="0" presId="urn:microsoft.com/office/officeart/2005/8/layout/hierarchy1"/>
    <dgm:cxn modelId="{DBF10DC5-0EF0-4E14-B5B9-A9AA1B3A3F4E}" type="presParOf" srcId="{86C86035-EF63-4BC2-826E-106DDDEB44E2}" destId="{EA083348-C9EC-4253-9F61-9F568F6E1FA9}" srcOrd="0" destOrd="0" presId="urn:microsoft.com/office/officeart/2005/8/layout/hierarchy1"/>
    <dgm:cxn modelId="{165AC23D-CBCD-472B-AFCE-34AFC34565B8}" type="presParOf" srcId="{EA083348-C9EC-4253-9F61-9F568F6E1FA9}" destId="{7E1A1869-0271-4B25-AB39-A9D8BD6EB82F}" srcOrd="0" destOrd="0" presId="urn:microsoft.com/office/officeart/2005/8/layout/hierarchy1"/>
    <dgm:cxn modelId="{DC6D79AD-AD41-477C-8217-5A23380A1130}" type="presParOf" srcId="{7E1A1869-0271-4B25-AB39-A9D8BD6EB82F}" destId="{7BB27290-9C58-4F7C-A9CD-C11F2AFB9A19}" srcOrd="0" destOrd="0" presId="urn:microsoft.com/office/officeart/2005/8/layout/hierarchy1"/>
    <dgm:cxn modelId="{365F0F53-530D-4488-ABA0-ECF4B42DD7E9}" type="presParOf" srcId="{7E1A1869-0271-4B25-AB39-A9D8BD6EB82F}" destId="{16014DD8-131C-4C29-9696-180336142069}" srcOrd="1" destOrd="0" presId="urn:microsoft.com/office/officeart/2005/8/layout/hierarchy1"/>
    <dgm:cxn modelId="{A9AF201B-BE42-4769-8411-55B538ECC4D5}" type="presParOf" srcId="{EA083348-C9EC-4253-9F61-9F568F6E1FA9}" destId="{6BC53C06-F323-43AA-A4DE-B5525ECE8C85}" srcOrd="1" destOrd="0" presId="urn:microsoft.com/office/officeart/2005/8/layout/hierarchy1"/>
    <dgm:cxn modelId="{8189C648-D7BA-445F-982C-158763EF4092}" type="presParOf" srcId="{6BC53C06-F323-43AA-A4DE-B5525ECE8C85}" destId="{86A10BE6-2EB9-452B-AF75-8004B411EBB2}" srcOrd="0" destOrd="0" presId="urn:microsoft.com/office/officeart/2005/8/layout/hierarchy1"/>
    <dgm:cxn modelId="{CD305B29-5D5A-44A0-A39B-437DBE210E69}" type="presParOf" srcId="{6BC53C06-F323-43AA-A4DE-B5525ECE8C85}" destId="{25749F48-6DDC-4C28-B921-93E4D4B23235}" srcOrd="1" destOrd="0" presId="urn:microsoft.com/office/officeart/2005/8/layout/hierarchy1"/>
    <dgm:cxn modelId="{5146D192-0DE5-4FF1-B102-2A6255E50E13}" type="presParOf" srcId="{25749F48-6DDC-4C28-B921-93E4D4B23235}" destId="{7F86C89D-175A-4B5E-8BD8-39A21AAB8B48}" srcOrd="0" destOrd="0" presId="urn:microsoft.com/office/officeart/2005/8/layout/hierarchy1"/>
    <dgm:cxn modelId="{5C5D24CA-3DC2-4B49-9030-F12E1A4A40DD}" type="presParOf" srcId="{7F86C89D-175A-4B5E-8BD8-39A21AAB8B48}" destId="{F3644B0C-2F05-42A0-830C-EB1C039A63B6}" srcOrd="0" destOrd="0" presId="urn:microsoft.com/office/officeart/2005/8/layout/hierarchy1"/>
    <dgm:cxn modelId="{FF7B46E7-587B-4880-A368-C2FC83C58AC9}" type="presParOf" srcId="{7F86C89D-175A-4B5E-8BD8-39A21AAB8B48}" destId="{95B7E015-D276-4238-9479-7B9C5EDEB3B2}" srcOrd="1" destOrd="0" presId="urn:microsoft.com/office/officeart/2005/8/layout/hierarchy1"/>
    <dgm:cxn modelId="{626888B2-FC10-4CDD-8216-315880562189}" type="presParOf" srcId="{25749F48-6DDC-4C28-B921-93E4D4B23235}" destId="{FA064633-9E34-46E5-BA14-C53857521AA0}" srcOrd="1" destOrd="0" presId="urn:microsoft.com/office/officeart/2005/8/layout/hierarchy1"/>
    <dgm:cxn modelId="{050DCE73-F16A-438B-A3BD-F65C2F288CC6}" type="presParOf" srcId="{6BC53C06-F323-43AA-A4DE-B5525ECE8C85}" destId="{15CAA363-CF4C-4B21-A45A-A4E2BD3E483D}" srcOrd="2" destOrd="0" presId="urn:microsoft.com/office/officeart/2005/8/layout/hierarchy1"/>
    <dgm:cxn modelId="{0EF381DF-03B2-40BB-B735-79CB16AFB562}" type="presParOf" srcId="{6BC53C06-F323-43AA-A4DE-B5525ECE8C85}" destId="{78E31FF9-5231-4981-AF3A-70F3BAB8D8CD}" srcOrd="3" destOrd="0" presId="urn:microsoft.com/office/officeart/2005/8/layout/hierarchy1"/>
    <dgm:cxn modelId="{1455B167-15C9-4F5E-8992-97EBBB6B38CF}" type="presParOf" srcId="{78E31FF9-5231-4981-AF3A-70F3BAB8D8CD}" destId="{22AEF0EE-6368-4AE1-A66F-24E9416C3E5A}" srcOrd="0" destOrd="0" presId="urn:microsoft.com/office/officeart/2005/8/layout/hierarchy1"/>
    <dgm:cxn modelId="{C87957F2-A35A-4CD4-9E03-247798B601A8}" type="presParOf" srcId="{22AEF0EE-6368-4AE1-A66F-24E9416C3E5A}" destId="{13CD4806-DD16-4D2B-9093-86BA1D84FE8E}" srcOrd="0" destOrd="0" presId="urn:microsoft.com/office/officeart/2005/8/layout/hierarchy1"/>
    <dgm:cxn modelId="{5C401D66-BA3F-4539-B120-282CBA85E381}" type="presParOf" srcId="{22AEF0EE-6368-4AE1-A66F-24E9416C3E5A}" destId="{529821EE-9B93-41C2-A666-5603FBEF9C44}" srcOrd="1" destOrd="0" presId="urn:microsoft.com/office/officeart/2005/8/layout/hierarchy1"/>
    <dgm:cxn modelId="{A9E67B67-09C0-4E3C-8373-B8C38FFD0925}" type="presParOf" srcId="{78E31FF9-5231-4981-AF3A-70F3BAB8D8CD}" destId="{453AAEBA-BAF2-4582-953C-1DAE397BDE6C}" srcOrd="1" destOrd="0" presId="urn:microsoft.com/office/officeart/2005/8/layout/hierarchy1"/>
    <dgm:cxn modelId="{FC2FE4DC-1010-48C7-8D1D-4FC8B6649CAB}" type="presParOf" srcId="{453AAEBA-BAF2-4582-953C-1DAE397BDE6C}" destId="{AE53B286-0B39-43FB-9245-4F95B1C476D8}" srcOrd="0" destOrd="0" presId="urn:microsoft.com/office/officeart/2005/8/layout/hierarchy1"/>
    <dgm:cxn modelId="{C167394F-A67F-427A-AB60-53CDEB8CFCB7}" type="presParOf" srcId="{453AAEBA-BAF2-4582-953C-1DAE397BDE6C}" destId="{508B2737-5817-4347-8B88-5E649F657FB8}" srcOrd="1" destOrd="0" presId="urn:microsoft.com/office/officeart/2005/8/layout/hierarchy1"/>
    <dgm:cxn modelId="{3B57B3FF-1CC4-4F42-98E5-A773D85F9F9F}" type="presParOf" srcId="{508B2737-5817-4347-8B88-5E649F657FB8}" destId="{820A1855-BF21-4772-A112-453FBF76AB44}" srcOrd="0" destOrd="0" presId="urn:microsoft.com/office/officeart/2005/8/layout/hierarchy1"/>
    <dgm:cxn modelId="{02DAFED5-3566-4DDC-AFCB-67ACF04CD951}" type="presParOf" srcId="{820A1855-BF21-4772-A112-453FBF76AB44}" destId="{76D90195-5743-4D48-8948-C4B579495176}" srcOrd="0" destOrd="0" presId="urn:microsoft.com/office/officeart/2005/8/layout/hierarchy1"/>
    <dgm:cxn modelId="{AF614F65-50DF-42C8-A7E5-C5E723C4C567}" type="presParOf" srcId="{820A1855-BF21-4772-A112-453FBF76AB44}" destId="{19662C89-5C58-4757-9240-1227834201B6}" srcOrd="1" destOrd="0" presId="urn:microsoft.com/office/officeart/2005/8/layout/hierarchy1"/>
    <dgm:cxn modelId="{6FFABF61-B921-46EB-BC9C-455E5FCB4AB3}" type="presParOf" srcId="{508B2737-5817-4347-8B88-5E649F657FB8}" destId="{AD3E9812-70A8-4FE1-94EA-8E1779F97DB8}" srcOrd="1" destOrd="0" presId="urn:microsoft.com/office/officeart/2005/8/layout/hierarchy1"/>
    <dgm:cxn modelId="{686334AD-D6FA-44A8-A2A5-3102C596107C}" type="presParOf" srcId="{AD3E9812-70A8-4FE1-94EA-8E1779F97DB8}" destId="{CAF0EE53-BEA9-4EBC-BE3F-B17956DECE86}" srcOrd="0" destOrd="0" presId="urn:microsoft.com/office/officeart/2005/8/layout/hierarchy1"/>
    <dgm:cxn modelId="{D83F817D-9035-4C8F-9274-17EF6062242A}" type="presParOf" srcId="{AD3E9812-70A8-4FE1-94EA-8E1779F97DB8}" destId="{8E3B5175-4795-4A44-BF9C-515D556F3872}" srcOrd="1" destOrd="0" presId="urn:microsoft.com/office/officeart/2005/8/layout/hierarchy1"/>
    <dgm:cxn modelId="{A7562A53-6773-4EDA-98CB-E7075114C378}" type="presParOf" srcId="{8E3B5175-4795-4A44-BF9C-515D556F3872}" destId="{BF9579AA-CB0B-4EBD-86E1-91D3E5306B30}" srcOrd="0" destOrd="0" presId="urn:microsoft.com/office/officeart/2005/8/layout/hierarchy1"/>
    <dgm:cxn modelId="{45A80CEA-D182-46CA-874A-2AE373B575C5}" type="presParOf" srcId="{BF9579AA-CB0B-4EBD-86E1-91D3E5306B30}" destId="{5DC9B1CB-4480-42A7-ABC0-B0E90F626B49}" srcOrd="0" destOrd="0" presId="urn:microsoft.com/office/officeart/2005/8/layout/hierarchy1"/>
    <dgm:cxn modelId="{494F0F40-4380-4271-92D8-5EB85FFE410D}" type="presParOf" srcId="{BF9579AA-CB0B-4EBD-86E1-91D3E5306B30}" destId="{71206276-5B27-4AE4-80A1-866AA43A1D24}" srcOrd="1" destOrd="0" presId="urn:microsoft.com/office/officeart/2005/8/layout/hierarchy1"/>
    <dgm:cxn modelId="{F3F146E6-3E9E-4DF7-A88A-C12178390E27}" type="presParOf" srcId="{8E3B5175-4795-4A44-BF9C-515D556F3872}" destId="{519520F8-0558-412D-AD43-7F95F73BC27A}" srcOrd="1" destOrd="0" presId="urn:microsoft.com/office/officeart/2005/8/layout/hierarchy1"/>
    <dgm:cxn modelId="{EDF70A40-9751-42E7-932C-0240F0AA3995}" type="presParOf" srcId="{519520F8-0558-412D-AD43-7F95F73BC27A}" destId="{539EBDE7-A7D6-4A61-AC00-04125D0E6B99}" srcOrd="0" destOrd="0" presId="urn:microsoft.com/office/officeart/2005/8/layout/hierarchy1"/>
    <dgm:cxn modelId="{69A51F3E-3840-4C6E-9141-C30FE1ED1DEF}" type="presParOf" srcId="{519520F8-0558-412D-AD43-7F95F73BC27A}" destId="{9DC2625D-9135-43A4-9157-D85B4525841B}" srcOrd="1" destOrd="0" presId="urn:microsoft.com/office/officeart/2005/8/layout/hierarchy1"/>
    <dgm:cxn modelId="{F3F1E53A-57F9-4EF4-B263-0D8A8F65169D}" type="presParOf" srcId="{9DC2625D-9135-43A4-9157-D85B4525841B}" destId="{00FB6467-08C8-4A6E-82AB-5946FDBFA829}" srcOrd="0" destOrd="0" presId="urn:microsoft.com/office/officeart/2005/8/layout/hierarchy1"/>
    <dgm:cxn modelId="{916740D3-5C98-4797-8F44-E28132837AA0}" type="presParOf" srcId="{00FB6467-08C8-4A6E-82AB-5946FDBFA829}" destId="{1CD184E6-AC57-4BDA-BC62-62514479A05F}" srcOrd="0" destOrd="0" presId="urn:microsoft.com/office/officeart/2005/8/layout/hierarchy1"/>
    <dgm:cxn modelId="{33F00C3C-DD51-4614-937E-07B165FE8F98}" type="presParOf" srcId="{00FB6467-08C8-4A6E-82AB-5946FDBFA829}" destId="{565454E8-EEAF-4B40-ADAD-9186F9F7FD69}" srcOrd="1" destOrd="0" presId="urn:microsoft.com/office/officeart/2005/8/layout/hierarchy1"/>
    <dgm:cxn modelId="{6079DE96-8779-4CED-91A3-19F190134A27}" type="presParOf" srcId="{9DC2625D-9135-43A4-9157-D85B4525841B}" destId="{4600714D-F8A3-4E97-ACE4-79D70260C973}" srcOrd="1" destOrd="0" presId="urn:microsoft.com/office/officeart/2005/8/layout/hierarchy1"/>
    <dgm:cxn modelId="{C8B0FF5E-AED9-4B29-95FC-FE5260587431}" type="presParOf" srcId="{AD3E9812-70A8-4FE1-94EA-8E1779F97DB8}" destId="{CAC40E04-6BA2-41A2-87C8-2B697FF14F48}" srcOrd="2" destOrd="0" presId="urn:microsoft.com/office/officeart/2005/8/layout/hierarchy1"/>
    <dgm:cxn modelId="{64BD68B8-E7B6-46F4-8EA3-F261E49CC81C}" type="presParOf" srcId="{AD3E9812-70A8-4FE1-94EA-8E1779F97DB8}" destId="{07B58919-AB9F-4470-B153-6487ED740632}" srcOrd="3" destOrd="0" presId="urn:microsoft.com/office/officeart/2005/8/layout/hierarchy1"/>
    <dgm:cxn modelId="{EDB110F3-D4D3-4271-96FF-F1F8B23AE758}" type="presParOf" srcId="{07B58919-AB9F-4470-B153-6487ED740632}" destId="{A188093B-A4C1-4D6A-9EAB-516960C33739}" srcOrd="0" destOrd="0" presId="urn:microsoft.com/office/officeart/2005/8/layout/hierarchy1"/>
    <dgm:cxn modelId="{B5003EA3-3558-41ED-B587-0CF58C472F24}" type="presParOf" srcId="{A188093B-A4C1-4D6A-9EAB-516960C33739}" destId="{3E9459AF-3F31-4BEF-A087-989B07C1A21C}" srcOrd="0" destOrd="0" presId="urn:microsoft.com/office/officeart/2005/8/layout/hierarchy1"/>
    <dgm:cxn modelId="{DA70F11C-7D82-41F2-B176-D82B4B2A385C}" type="presParOf" srcId="{A188093B-A4C1-4D6A-9EAB-516960C33739}" destId="{FF33FF44-C231-4FC4-A83A-580D583CE3F7}" srcOrd="1" destOrd="0" presId="urn:microsoft.com/office/officeart/2005/8/layout/hierarchy1"/>
    <dgm:cxn modelId="{A63850C3-AAF6-4C64-B3F8-42E6BAF6B432}" type="presParOf" srcId="{07B58919-AB9F-4470-B153-6487ED740632}" destId="{BDC5D77B-C6FB-4D10-83B5-0110F1FE62ED}" srcOrd="1" destOrd="0" presId="urn:microsoft.com/office/officeart/2005/8/layout/hierarchy1"/>
    <dgm:cxn modelId="{2AC2E573-2871-4AF0-B75E-940EB28C6598}" type="presParOf" srcId="{BDC5D77B-C6FB-4D10-83B5-0110F1FE62ED}" destId="{2DC87D99-0864-448F-A73C-97FF41F05553}" srcOrd="0" destOrd="0" presId="urn:microsoft.com/office/officeart/2005/8/layout/hierarchy1"/>
    <dgm:cxn modelId="{853C8185-7494-4F7B-8362-2DF174C25522}" type="presParOf" srcId="{BDC5D77B-C6FB-4D10-83B5-0110F1FE62ED}" destId="{46099960-0EB9-4F40-AD45-D1FC7E453698}" srcOrd="1" destOrd="0" presId="urn:microsoft.com/office/officeart/2005/8/layout/hierarchy1"/>
    <dgm:cxn modelId="{6C84E2E7-A55B-42BD-9A17-68FB96D5E982}" type="presParOf" srcId="{46099960-0EB9-4F40-AD45-D1FC7E453698}" destId="{11CB811F-E446-4F23-A13E-91429207F70D}" srcOrd="0" destOrd="0" presId="urn:microsoft.com/office/officeart/2005/8/layout/hierarchy1"/>
    <dgm:cxn modelId="{D340F282-48AB-43DA-8A76-9A95A5F38B92}" type="presParOf" srcId="{11CB811F-E446-4F23-A13E-91429207F70D}" destId="{4DEBFFFB-5292-46B9-9A12-0905482528E3}" srcOrd="0" destOrd="0" presId="urn:microsoft.com/office/officeart/2005/8/layout/hierarchy1"/>
    <dgm:cxn modelId="{91ED82DE-2BE6-4572-BAFF-A68A9ABD34F9}" type="presParOf" srcId="{11CB811F-E446-4F23-A13E-91429207F70D}" destId="{6ECD51FB-4ED2-40FB-BA6A-56E81B12CA7B}" srcOrd="1" destOrd="0" presId="urn:microsoft.com/office/officeart/2005/8/layout/hierarchy1"/>
    <dgm:cxn modelId="{F51FF9AF-88BD-4731-86B2-C8E6963BC247}" type="presParOf" srcId="{46099960-0EB9-4F40-AD45-D1FC7E453698}" destId="{E802F2CB-673E-48E8-8015-6D368B6E6952}" srcOrd="1" destOrd="0" presId="urn:microsoft.com/office/officeart/2005/8/layout/hierarchy1"/>
    <dgm:cxn modelId="{E8632456-9F64-4816-BB7D-2ECD6EF6B99F}" type="presParOf" srcId="{BDC5D77B-C6FB-4D10-83B5-0110F1FE62ED}" destId="{1B6A8557-3503-434D-A46F-5EF95A2FC615}" srcOrd="2" destOrd="0" presId="urn:microsoft.com/office/officeart/2005/8/layout/hierarchy1"/>
    <dgm:cxn modelId="{4202DA85-35F7-4F67-ABA0-A3722FEA544F}" type="presParOf" srcId="{BDC5D77B-C6FB-4D10-83B5-0110F1FE62ED}" destId="{FA0029F7-1466-4DC5-A996-F9F8CA1DE5D1}" srcOrd="3" destOrd="0" presId="urn:microsoft.com/office/officeart/2005/8/layout/hierarchy1"/>
    <dgm:cxn modelId="{83F6053C-D769-4EFC-A5EF-8B64C515DE1E}" type="presParOf" srcId="{FA0029F7-1466-4DC5-A996-F9F8CA1DE5D1}" destId="{23B84C7A-149B-4573-A0D2-77EE95B9842C}" srcOrd="0" destOrd="0" presId="urn:microsoft.com/office/officeart/2005/8/layout/hierarchy1"/>
    <dgm:cxn modelId="{4C6D54C2-3FEA-4D5F-9C6B-DDE45C6890FE}" type="presParOf" srcId="{23B84C7A-149B-4573-A0D2-77EE95B9842C}" destId="{29A1866F-BBB0-4E66-B099-672420B67E3E}" srcOrd="0" destOrd="0" presId="urn:microsoft.com/office/officeart/2005/8/layout/hierarchy1"/>
    <dgm:cxn modelId="{8D0C118D-E0B7-4471-9C45-BA2CABDFE1EE}" type="presParOf" srcId="{23B84C7A-149B-4573-A0D2-77EE95B9842C}" destId="{0AFD272A-8C79-4970-BE5A-B38336B54BE7}" srcOrd="1" destOrd="0" presId="urn:microsoft.com/office/officeart/2005/8/layout/hierarchy1"/>
    <dgm:cxn modelId="{7894D9B6-E897-4C1E-A0B6-9A191D8AF8DD}" type="presParOf" srcId="{FA0029F7-1466-4DC5-A996-F9F8CA1DE5D1}" destId="{BFF914B6-7AF1-49A0-AFDA-C2E2C9C51363}" srcOrd="1" destOrd="0" presId="urn:microsoft.com/office/officeart/2005/8/layout/hierarchy1"/>
    <dgm:cxn modelId="{419A790F-F66C-42ED-A362-C50A4E824A08}" type="presParOf" srcId="{BFF914B6-7AF1-49A0-AFDA-C2E2C9C51363}" destId="{052B6456-0153-41A1-89B8-5E7F0299983D}" srcOrd="0" destOrd="0" presId="urn:microsoft.com/office/officeart/2005/8/layout/hierarchy1"/>
    <dgm:cxn modelId="{38D610D9-F6D7-4D85-8090-F9708456E7CF}" type="presParOf" srcId="{BFF914B6-7AF1-49A0-AFDA-C2E2C9C51363}" destId="{E3AA10CA-68F1-469E-BC87-2698823B271D}" srcOrd="1" destOrd="0" presId="urn:microsoft.com/office/officeart/2005/8/layout/hierarchy1"/>
    <dgm:cxn modelId="{A4AD2381-C9D7-4483-9EA0-FD09C0687D54}" type="presParOf" srcId="{E3AA10CA-68F1-469E-BC87-2698823B271D}" destId="{172CDCD5-4A27-4992-B8CA-9101B93D06C9}" srcOrd="0" destOrd="0" presId="urn:microsoft.com/office/officeart/2005/8/layout/hierarchy1"/>
    <dgm:cxn modelId="{2F04D47E-229C-462B-9C5B-F421D95F737F}" type="presParOf" srcId="{172CDCD5-4A27-4992-B8CA-9101B93D06C9}" destId="{4755FD17-00F6-49DD-AE6E-36346C6E14E9}" srcOrd="0" destOrd="0" presId="urn:microsoft.com/office/officeart/2005/8/layout/hierarchy1"/>
    <dgm:cxn modelId="{24481C7B-C9AE-4EE8-9E85-6AF2D8CD7745}" type="presParOf" srcId="{172CDCD5-4A27-4992-B8CA-9101B93D06C9}" destId="{E85607E5-AF88-440A-8062-F36771F5687C}" srcOrd="1" destOrd="0" presId="urn:microsoft.com/office/officeart/2005/8/layout/hierarchy1"/>
    <dgm:cxn modelId="{317BF44C-12F5-4E0A-B904-00A7960C5B60}" type="presParOf" srcId="{E3AA10CA-68F1-469E-BC87-2698823B271D}" destId="{9C9FA7AD-0617-4F87-994D-67ED4A60DC1F}" srcOrd="1" destOrd="0" presId="urn:microsoft.com/office/officeart/2005/8/layout/hierarchy1"/>
    <dgm:cxn modelId="{F4060DE4-B643-4B12-8AD8-E394F7781BAC}" type="presParOf" srcId="{9C9FA7AD-0617-4F87-994D-67ED4A60DC1F}" destId="{591DE2F4-547D-4224-AA0E-4442D6FD1690}" srcOrd="0" destOrd="0" presId="urn:microsoft.com/office/officeart/2005/8/layout/hierarchy1"/>
    <dgm:cxn modelId="{AB940849-BED6-4A02-B154-BFD1A4090FBD}" type="presParOf" srcId="{9C9FA7AD-0617-4F87-994D-67ED4A60DC1F}" destId="{9485030F-7A3A-480F-86A9-9F6029C7D62A}" srcOrd="1" destOrd="0" presId="urn:microsoft.com/office/officeart/2005/8/layout/hierarchy1"/>
    <dgm:cxn modelId="{591E164B-3FC7-4A15-9C49-90A597CD22FC}" type="presParOf" srcId="{9485030F-7A3A-480F-86A9-9F6029C7D62A}" destId="{39233EE0-842C-495C-945F-4A72B6C8FD88}" srcOrd="0" destOrd="0" presId="urn:microsoft.com/office/officeart/2005/8/layout/hierarchy1"/>
    <dgm:cxn modelId="{53FAC930-E2CB-425C-9804-B122E9E68740}" type="presParOf" srcId="{39233EE0-842C-495C-945F-4A72B6C8FD88}" destId="{448B200C-5A38-44FE-9D28-63778A5B4B33}" srcOrd="0" destOrd="0" presId="urn:microsoft.com/office/officeart/2005/8/layout/hierarchy1"/>
    <dgm:cxn modelId="{F5DDC1FA-9382-49D4-84DB-63E710837DE4}" type="presParOf" srcId="{39233EE0-842C-495C-945F-4A72B6C8FD88}" destId="{E6A5290E-E4CC-4A27-91C6-CA3EEB5C7219}" srcOrd="1" destOrd="0" presId="urn:microsoft.com/office/officeart/2005/8/layout/hierarchy1"/>
    <dgm:cxn modelId="{DF4B50F1-EC76-4E84-A7EC-FE3D246FCA34}" type="presParOf" srcId="{9485030F-7A3A-480F-86A9-9F6029C7D62A}" destId="{73256D73-2EFB-4C9F-A792-06563F74752D}" srcOrd="1" destOrd="0" presId="urn:microsoft.com/office/officeart/2005/8/layout/hierarchy1"/>
    <dgm:cxn modelId="{BC64A762-B767-4B1A-A78C-2928321BD8E8}" type="presParOf" srcId="{73256D73-2EFB-4C9F-A792-06563F74752D}" destId="{F5E45EB9-1FD7-4F10-A8F0-804E194714E8}" srcOrd="0" destOrd="0" presId="urn:microsoft.com/office/officeart/2005/8/layout/hierarchy1"/>
    <dgm:cxn modelId="{4958BBB7-DDD5-4FD2-AE79-C9A5BD0DDCD9}" type="presParOf" srcId="{73256D73-2EFB-4C9F-A792-06563F74752D}" destId="{9E97890B-8592-4A8C-9516-DC46F41F9714}" srcOrd="1" destOrd="0" presId="urn:microsoft.com/office/officeart/2005/8/layout/hierarchy1"/>
    <dgm:cxn modelId="{C2DA3A3B-3933-47E8-9963-B24EA2F0320B}" type="presParOf" srcId="{9E97890B-8592-4A8C-9516-DC46F41F9714}" destId="{B839214C-A0CE-495A-A8EC-6385656440A3}" srcOrd="0" destOrd="0" presId="urn:microsoft.com/office/officeart/2005/8/layout/hierarchy1"/>
    <dgm:cxn modelId="{29D6AE7B-FF67-4796-8B0B-2BE2F509D46A}" type="presParOf" srcId="{B839214C-A0CE-495A-A8EC-6385656440A3}" destId="{A0FEDB5A-B817-4B8E-93DC-3E945A0357E5}" srcOrd="0" destOrd="0" presId="urn:microsoft.com/office/officeart/2005/8/layout/hierarchy1"/>
    <dgm:cxn modelId="{DC00EA08-E331-4185-98BC-1C3844B41FFB}" type="presParOf" srcId="{B839214C-A0CE-495A-A8EC-6385656440A3}" destId="{F2FD3997-1855-4E98-87AE-0C45EBC3EFCB}" srcOrd="1" destOrd="0" presId="urn:microsoft.com/office/officeart/2005/8/layout/hierarchy1"/>
    <dgm:cxn modelId="{60AADB3B-867B-4919-BDF7-8F3A95DB70C7}" type="presParOf" srcId="{9E97890B-8592-4A8C-9516-DC46F41F9714}" destId="{2C089243-1847-43A7-A1F6-3389F055C4C3}" srcOrd="1" destOrd="0" presId="urn:microsoft.com/office/officeart/2005/8/layout/hierarchy1"/>
    <dgm:cxn modelId="{1CD71E44-C271-4E73-B4AF-3DDC13F3263A}" type="presParOf" srcId="{9C9FA7AD-0617-4F87-994D-67ED4A60DC1F}" destId="{66E38775-5843-40CC-8FCB-849CA4365516}" srcOrd="2" destOrd="0" presId="urn:microsoft.com/office/officeart/2005/8/layout/hierarchy1"/>
    <dgm:cxn modelId="{757CD2C1-3813-418F-ACB2-CC285C2B8488}" type="presParOf" srcId="{9C9FA7AD-0617-4F87-994D-67ED4A60DC1F}" destId="{E89FD6AD-300C-4B7C-8FDA-A78C9BF0E1EC}" srcOrd="3" destOrd="0" presId="urn:microsoft.com/office/officeart/2005/8/layout/hierarchy1"/>
    <dgm:cxn modelId="{29484976-BD6B-47BB-A22B-1DA969FA7818}" type="presParOf" srcId="{E89FD6AD-300C-4B7C-8FDA-A78C9BF0E1EC}" destId="{EE6A0D4A-BFF5-4FF5-92EF-2DC4F46B1C1D}" srcOrd="0" destOrd="0" presId="urn:microsoft.com/office/officeart/2005/8/layout/hierarchy1"/>
    <dgm:cxn modelId="{A449AFB5-8C2C-4C9E-B98E-63BA7FABE188}" type="presParOf" srcId="{EE6A0D4A-BFF5-4FF5-92EF-2DC4F46B1C1D}" destId="{6F2068C7-1244-428E-8798-8EDF114A3DE3}" srcOrd="0" destOrd="0" presId="urn:microsoft.com/office/officeart/2005/8/layout/hierarchy1"/>
    <dgm:cxn modelId="{7A08E0DE-95B2-490E-B878-00331EA560D5}" type="presParOf" srcId="{EE6A0D4A-BFF5-4FF5-92EF-2DC4F46B1C1D}" destId="{3FDF1374-E5D4-453E-BAA8-02F3ABB9B1D3}" srcOrd="1" destOrd="0" presId="urn:microsoft.com/office/officeart/2005/8/layout/hierarchy1"/>
    <dgm:cxn modelId="{DEEE02CD-812A-47CA-8CBA-16B39434CB60}" type="presParOf" srcId="{E89FD6AD-300C-4B7C-8FDA-A78C9BF0E1EC}" destId="{4FC8DB70-5AE7-4AEC-BB64-9793A1A677D3}" srcOrd="1" destOrd="0" presId="urn:microsoft.com/office/officeart/2005/8/layout/hierarchy1"/>
    <dgm:cxn modelId="{C25DC6F7-495C-45FE-B321-A00868ADC5F7}" type="presParOf" srcId="{4FC8DB70-5AE7-4AEC-BB64-9793A1A677D3}" destId="{EE767D99-3DA3-41AF-9D21-8622EE904DE5}" srcOrd="0" destOrd="0" presId="urn:microsoft.com/office/officeart/2005/8/layout/hierarchy1"/>
    <dgm:cxn modelId="{7374FE06-26C8-465A-85BC-1DA14517C726}" type="presParOf" srcId="{4FC8DB70-5AE7-4AEC-BB64-9793A1A677D3}" destId="{3558C850-9E88-49B8-B5EC-E03E368DE62D}" srcOrd="1" destOrd="0" presId="urn:microsoft.com/office/officeart/2005/8/layout/hierarchy1"/>
    <dgm:cxn modelId="{DD0AA676-D5BC-431D-B2C0-0ACF1E40A959}" type="presParOf" srcId="{3558C850-9E88-49B8-B5EC-E03E368DE62D}" destId="{D825786E-88CE-419C-B7AB-4ED222B762AD}" srcOrd="0" destOrd="0" presId="urn:microsoft.com/office/officeart/2005/8/layout/hierarchy1"/>
    <dgm:cxn modelId="{4A720F8A-77B5-4D0E-9840-83CD9F5731B9}" type="presParOf" srcId="{D825786E-88CE-419C-B7AB-4ED222B762AD}" destId="{0EC2EE43-F2A6-4F6B-B84B-61BAED23A662}" srcOrd="0" destOrd="0" presId="urn:microsoft.com/office/officeart/2005/8/layout/hierarchy1"/>
    <dgm:cxn modelId="{7CC3F1A5-F2B1-4B86-81C9-AC1FC26D9D64}" type="presParOf" srcId="{D825786E-88CE-419C-B7AB-4ED222B762AD}" destId="{AB333ABC-D9B2-4CAE-91D6-25B625DD698C}" srcOrd="1" destOrd="0" presId="urn:microsoft.com/office/officeart/2005/8/layout/hierarchy1"/>
    <dgm:cxn modelId="{E1CA6BC2-1935-4710-8523-827489E4318F}" type="presParOf" srcId="{3558C850-9E88-49B8-B5EC-E03E368DE62D}" destId="{2842E87D-CE55-49B4-BCEF-1187344F61D5}" srcOrd="1" destOrd="0" presId="urn:microsoft.com/office/officeart/2005/8/layout/hierarchy1"/>
    <dgm:cxn modelId="{64C62F51-2258-4170-98AD-A426A0E57FB2}" type="presParOf" srcId="{4FC8DB70-5AE7-4AEC-BB64-9793A1A677D3}" destId="{68FED8DB-CD18-4048-B1EC-74AA424AF08C}" srcOrd="2" destOrd="0" presId="urn:microsoft.com/office/officeart/2005/8/layout/hierarchy1"/>
    <dgm:cxn modelId="{1CF73B47-EEEF-42E2-A258-1FCD2F22ED66}" type="presParOf" srcId="{4FC8DB70-5AE7-4AEC-BB64-9793A1A677D3}" destId="{0E206AC1-1E3C-4384-A7C4-0D8CFF1CE2FE}" srcOrd="3" destOrd="0" presId="urn:microsoft.com/office/officeart/2005/8/layout/hierarchy1"/>
    <dgm:cxn modelId="{9AC71C58-5FEE-47E2-81CE-369B33D9C0D8}" type="presParOf" srcId="{0E206AC1-1E3C-4384-A7C4-0D8CFF1CE2FE}" destId="{B5766A22-70EF-41E2-8A23-5DEC673C8D57}" srcOrd="0" destOrd="0" presId="urn:microsoft.com/office/officeart/2005/8/layout/hierarchy1"/>
    <dgm:cxn modelId="{D33AAD6C-2857-452A-8218-8CC37B680FC0}" type="presParOf" srcId="{B5766A22-70EF-41E2-8A23-5DEC673C8D57}" destId="{6BD2C18D-7056-4311-B7E9-1E08B152171F}" srcOrd="0" destOrd="0" presId="urn:microsoft.com/office/officeart/2005/8/layout/hierarchy1"/>
    <dgm:cxn modelId="{D651DE14-3DEC-48DF-A08D-A81BE27DA232}" type="presParOf" srcId="{B5766A22-70EF-41E2-8A23-5DEC673C8D57}" destId="{553D78B0-0B63-482C-ACA7-204C9E6939A3}" srcOrd="1" destOrd="0" presId="urn:microsoft.com/office/officeart/2005/8/layout/hierarchy1"/>
    <dgm:cxn modelId="{B91A02FB-CEBC-4731-85B9-C20C9D428856}" type="presParOf" srcId="{0E206AC1-1E3C-4384-A7C4-0D8CFF1CE2FE}" destId="{23C0537B-2298-4683-8712-16925FB2FCB0}" srcOrd="1" destOrd="0" presId="urn:microsoft.com/office/officeart/2005/8/layout/hierarchy1"/>
    <dgm:cxn modelId="{95066E92-2F30-4D2A-887A-6E719560D8F8}" type="presParOf" srcId="{23C0537B-2298-4683-8712-16925FB2FCB0}" destId="{EC092F8A-B94A-4895-AEBF-88CF80E42229}" srcOrd="0" destOrd="0" presId="urn:microsoft.com/office/officeart/2005/8/layout/hierarchy1"/>
    <dgm:cxn modelId="{941A253E-764C-4B77-8787-489CBE97E4CB}" type="presParOf" srcId="{23C0537B-2298-4683-8712-16925FB2FCB0}" destId="{FCA119B1-6DB1-4AAA-ADE1-5DA75AE52099}" srcOrd="1" destOrd="0" presId="urn:microsoft.com/office/officeart/2005/8/layout/hierarchy1"/>
    <dgm:cxn modelId="{0D2E0D09-1604-4C8E-99AD-6AA0E5F96075}" type="presParOf" srcId="{FCA119B1-6DB1-4AAA-ADE1-5DA75AE52099}" destId="{D6623BF2-6917-46CA-9534-5D3EA37822B6}" srcOrd="0" destOrd="0" presId="urn:microsoft.com/office/officeart/2005/8/layout/hierarchy1"/>
    <dgm:cxn modelId="{77F8D95B-3D91-498A-B4D1-4A0B16C90BEC}" type="presParOf" srcId="{D6623BF2-6917-46CA-9534-5D3EA37822B6}" destId="{275301FE-27A8-4275-A966-460C09689BD2}" srcOrd="0" destOrd="0" presId="urn:microsoft.com/office/officeart/2005/8/layout/hierarchy1"/>
    <dgm:cxn modelId="{79D761E0-5B2D-4426-BF53-370855330355}" type="presParOf" srcId="{D6623BF2-6917-46CA-9534-5D3EA37822B6}" destId="{58EFC4F2-8EC3-4A98-AD74-51698EC11F71}" srcOrd="1" destOrd="0" presId="urn:microsoft.com/office/officeart/2005/8/layout/hierarchy1"/>
    <dgm:cxn modelId="{229BCC21-AA9C-4D1A-866A-F2A8F5662137}" type="presParOf" srcId="{FCA119B1-6DB1-4AAA-ADE1-5DA75AE52099}" destId="{92327CAD-20AA-487B-96C5-F15E292BD9C5}" srcOrd="1" destOrd="0" presId="urn:microsoft.com/office/officeart/2005/8/layout/hierarchy1"/>
    <dgm:cxn modelId="{1377B6E6-B1B3-4A61-8BA9-ADFC7C706053}" type="presParOf" srcId="{4FC8DB70-5AE7-4AEC-BB64-9793A1A677D3}" destId="{79406362-0B79-4667-9B8D-C12BF7B6E8F5}" srcOrd="4" destOrd="0" presId="urn:microsoft.com/office/officeart/2005/8/layout/hierarchy1"/>
    <dgm:cxn modelId="{10C6EA70-B6C0-47D1-862C-EEC9A2F495A9}" type="presParOf" srcId="{4FC8DB70-5AE7-4AEC-BB64-9793A1A677D3}" destId="{9E87968F-9F30-4FF1-9BE1-7C949380603D}" srcOrd="5" destOrd="0" presId="urn:microsoft.com/office/officeart/2005/8/layout/hierarchy1"/>
    <dgm:cxn modelId="{B173DD7F-FC65-4B94-8324-68A13B9D3AB3}" type="presParOf" srcId="{9E87968F-9F30-4FF1-9BE1-7C949380603D}" destId="{C36A4DF1-3AE8-4BBF-93DC-88476D8DCE11}" srcOrd="0" destOrd="0" presId="urn:microsoft.com/office/officeart/2005/8/layout/hierarchy1"/>
    <dgm:cxn modelId="{D327D56A-F8CC-4272-81EB-E92EE5FEFF75}" type="presParOf" srcId="{C36A4DF1-3AE8-4BBF-93DC-88476D8DCE11}" destId="{C6FA1565-3A42-4FE1-9295-CDDBF796829D}" srcOrd="0" destOrd="0" presId="urn:microsoft.com/office/officeart/2005/8/layout/hierarchy1"/>
    <dgm:cxn modelId="{D36AA547-D0DF-4CFD-B2E1-59A34D69C458}" type="presParOf" srcId="{C36A4DF1-3AE8-4BBF-93DC-88476D8DCE11}" destId="{127E8444-2CCF-4BAB-B2C7-B1FFCA6A6985}" srcOrd="1" destOrd="0" presId="urn:microsoft.com/office/officeart/2005/8/layout/hierarchy1"/>
    <dgm:cxn modelId="{3E167670-9C04-4E0C-A320-FD1501BED6CF}" type="presParOf" srcId="{9E87968F-9F30-4FF1-9BE1-7C949380603D}" destId="{C63E0983-02DB-446E-8F07-13C9BD99EB90}" srcOrd="1" destOrd="0" presId="urn:microsoft.com/office/officeart/2005/8/layout/hierarchy1"/>
    <dgm:cxn modelId="{32802849-5B0F-4E33-9436-8BC80EEF34A2}" type="presParOf" srcId="{4FC8DB70-5AE7-4AEC-BB64-9793A1A677D3}" destId="{26144FD5-201D-4A54-90CE-D1A5CAB8833F}" srcOrd="6" destOrd="0" presId="urn:microsoft.com/office/officeart/2005/8/layout/hierarchy1"/>
    <dgm:cxn modelId="{22DDBA45-9A05-4CD2-964C-6B8F40A26BA0}" type="presParOf" srcId="{4FC8DB70-5AE7-4AEC-BB64-9793A1A677D3}" destId="{1EB270E7-6BD3-495F-A475-405B66410985}" srcOrd="7" destOrd="0" presId="urn:microsoft.com/office/officeart/2005/8/layout/hierarchy1"/>
    <dgm:cxn modelId="{EBA761DF-2C15-43D8-B18C-A159AF7024CF}" type="presParOf" srcId="{1EB270E7-6BD3-495F-A475-405B66410985}" destId="{DCD6F056-A7FC-448E-8339-B5D8C764CBE8}" srcOrd="0" destOrd="0" presId="urn:microsoft.com/office/officeart/2005/8/layout/hierarchy1"/>
    <dgm:cxn modelId="{176BBE9E-DF58-4963-A200-9246E2F0D659}" type="presParOf" srcId="{DCD6F056-A7FC-448E-8339-B5D8C764CBE8}" destId="{A2FA58B7-4614-48FB-9DF8-93504EE4C320}" srcOrd="0" destOrd="0" presId="urn:microsoft.com/office/officeart/2005/8/layout/hierarchy1"/>
    <dgm:cxn modelId="{35B498B8-5480-4D8A-9BD1-8102D8236806}" type="presParOf" srcId="{DCD6F056-A7FC-448E-8339-B5D8C764CBE8}" destId="{40EEEF9F-04C4-469F-A312-39451687D6FC}" srcOrd="1" destOrd="0" presId="urn:microsoft.com/office/officeart/2005/8/layout/hierarchy1"/>
    <dgm:cxn modelId="{2551A04F-45D2-4A0E-9B28-49EC5C35B386}" type="presParOf" srcId="{1EB270E7-6BD3-495F-A475-405B66410985}" destId="{9CDBB9A5-D996-47AE-86BD-3BC858448F0E}" srcOrd="1" destOrd="0" presId="urn:microsoft.com/office/officeart/2005/8/layout/hierarchy1"/>
    <dgm:cxn modelId="{1FDD87E6-6D53-41F8-9C45-F2AA759B35C7}" type="presParOf" srcId="{9C9FA7AD-0617-4F87-994D-67ED4A60DC1F}" destId="{37589D1A-F39F-4FDF-B106-7DD2DDF20335}" srcOrd="4" destOrd="0" presId="urn:microsoft.com/office/officeart/2005/8/layout/hierarchy1"/>
    <dgm:cxn modelId="{02371A30-785E-4098-B920-C21FBF0DE5AD}" type="presParOf" srcId="{9C9FA7AD-0617-4F87-994D-67ED4A60DC1F}" destId="{0022AFFA-1027-4E22-800D-D1F148ECC01F}" srcOrd="5" destOrd="0" presId="urn:microsoft.com/office/officeart/2005/8/layout/hierarchy1"/>
    <dgm:cxn modelId="{0AA6FD3A-0D4E-4FEC-A269-78F7B22681D5}" type="presParOf" srcId="{0022AFFA-1027-4E22-800D-D1F148ECC01F}" destId="{2AAED926-6FC0-484A-A6DE-F2BAA13131ED}" srcOrd="0" destOrd="0" presId="urn:microsoft.com/office/officeart/2005/8/layout/hierarchy1"/>
    <dgm:cxn modelId="{029DBCC4-3069-41C9-B9B5-83AA6108997D}" type="presParOf" srcId="{2AAED926-6FC0-484A-A6DE-F2BAA13131ED}" destId="{B9806F0E-4356-4BCA-8AE4-B0FF2F8A383E}" srcOrd="0" destOrd="0" presId="urn:microsoft.com/office/officeart/2005/8/layout/hierarchy1"/>
    <dgm:cxn modelId="{7B819DD4-30AE-40DE-8D6D-C5C0C4D02E5D}" type="presParOf" srcId="{2AAED926-6FC0-484A-A6DE-F2BAA13131ED}" destId="{931E52DA-6B06-4A02-B741-BAB51237DD5E}" srcOrd="1" destOrd="0" presId="urn:microsoft.com/office/officeart/2005/8/layout/hierarchy1"/>
    <dgm:cxn modelId="{20D03342-68EC-4032-BA07-4A003C3A24AA}" type="presParOf" srcId="{0022AFFA-1027-4E22-800D-D1F148ECC01F}" destId="{AFECBD99-1C22-468A-ACCA-2694FF9213C2}" srcOrd="1" destOrd="0" presId="urn:microsoft.com/office/officeart/2005/8/layout/hierarchy1"/>
    <dgm:cxn modelId="{2533738C-3CCD-4C6A-91AF-82D9BBEED9B3}" type="presParOf" srcId="{BFF914B6-7AF1-49A0-AFDA-C2E2C9C51363}" destId="{B389E19F-C735-472D-AB3C-AC907D2F7CAB}" srcOrd="2" destOrd="0" presId="urn:microsoft.com/office/officeart/2005/8/layout/hierarchy1"/>
    <dgm:cxn modelId="{9488E065-44C5-4E58-8CCE-9AF45FF3790D}" type="presParOf" srcId="{BFF914B6-7AF1-49A0-AFDA-C2E2C9C51363}" destId="{E32012AA-8030-41F1-AA78-AA87067A861D}" srcOrd="3" destOrd="0" presId="urn:microsoft.com/office/officeart/2005/8/layout/hierarchy1"/>
    <dgm:cxn modelId="{63B22E59-87DC-4262-B725-66D682AB6B86}" type="presParOf" srcId="{E32012AA-8030-41F1-AA78-AA87067A861D}" destId="{D06006A7-01E3-4D16-8E8C-5F7970143B11}" srcOrd="0" destOrd="0" presId="urn:microsoft.com/office/officeart/2005/8/layout/hierarchy1"/>
    <dgm:cxn modelId="{5E171E72-CB5D-4C55-B0A8-CA953E72AC68}" type="presParOf" srcId="{D06006A7-01E3-4D16-8E8C-5F7970143B11}" destId="{FC117B15-6433-4598-B0F7-D4D9E2685A9D}" srcOrd="0" destOrd="0" presId="urn:microsoft.com/office/officeart/2005/8/layout/hierarchy1"/>
    <dgm:cxn modelId="{0EA520A1-4C1C-4268-B963-6D91917BEB58}" type="presParOf" srcId="{D06006A7-01E3-4D16-8E8C-5F7970143B11}" destId="{51870F5A-16B6-4FA6-AE32-7D5E236B4519}" srcOrd="1" destOrd="0" presId="urn:microsoft.com/office/officeart/2005/8/layout/hierarchy1"/>
    <dgm:cxn modelId="{78BAB3A1-66F1-47DD-B47A-46A6BB86EC46}" type="presParOf" srcId="{E32012AA-8030-41F1-AA78-AA87067A861D}" destId="{29ECBD6B-68C2-450D-9EDD-072B1D4505B2}" srcOrd="1" destOrd="0" presId="urn:microsoft.com/office/officeart/2005/8/layout/hierarchy1"/>
    <dgm:cxn modelId="{62487044-E4FC-4FC4-983F-746490E9A612}" type="presParOf" srcId="{29ECBD6B-68C2-450D-9EDD-072B1D4505B2}" destId="{8C4DC7C5-2D82-4666-AAE7-92D22E44ABD5}" srcOrd="0" destOrd="0" presId="urn:microsoft.com/office/officeart/2005/8/layout/hierarchy1"/>
    <dgm:cxn modelId="{3DCCAAF5-34B4-4E66-A176-BF03D38EEA4B}" type="presParOf" srcId="{29ECBD6B-68C2-450D-9EDD-072B1D4505B2}" destId="{43C0F1E2-98D4-47DA-8650-1119AB0F48F5}" srcOrd="1" destOrd="0" presId="urn:microsoft.com/office/officeart/2005/8/layout/hierarchy1"/>
    <dgm:cxn modelId="{2C6CBE8E-C42B-435D-941C-CDA3512C1358}" type="presParOf" srcId="{43C0F1E2-98D4-47DA-8650-1119AB0F48F5}" destId="{C223E09F-C978-4571-9081-310880613CCD}" srcOrd="0" destOrd="0" presId="urn:microsoft.com/office/officeart/2005/8/layout/hierarchy1"/>
    <dgm:cxn modelId="{45545209-653D-4297-ADAC-13B28744E320}" type="presParOf" srcId="{C223E09F-C978-4571-9081-310880613CCD}" destId="{EDA4C208-CE28-4BF8-B231-59264F46E3F8}" srcOrd="0" destOrd="0" presId="urn:microsoft.com/office/officeart/2005/8/layout/hierarchy1"/>
    <dgm:cxn modelId="{458CD36F-A5E4-4F29-8B74-89A364D862AC}" type="presParOf" srcId="{C223E09F-C978-4571-9081-310880613CCD}" destId="{A7BCC58A-FF1E-4F5F-9589-BCE1B7811888}" srcOrd="1" destOrd="0" presId="urn:microsoft.com/office/officeart/2005/8/layout/hierarchy1"/>
    <dgm:cxn modelId="{5829742B-EBCB-4EF9-853D-3DE46F06CE5F}" type="presParOf" srcId="{43C0F1E2-98D4-47DA-8650-1119AB0F48F5}" destId="{23B2BF4A-AD33-4F7D-9C44-10C451C30ED8}" srcOrd="1" destOrd="0" presId="urn:microsoft.com/office/officeart/2005/8/layout/hierarchy1"/>
    <dgm:cxn modelId="{853310A8-CEC3-4F18-BE17-8FA66CF24A01}" type="presParOf" srcId="{29ECBD6B-68C2-450D-9EDD-072B1D4505B2}" destId="{91FB33F6-7180-49A7-BD90-291F7C89E261}" srcOrd="2" destOrd="0" presId="urn:microsoft.com/office/officeart/2005/8/layout/hierarchy1"/>
    <dgm:cxn modelId="{632622BE-8602-4CCD-B07C-CDB53722CDD6}" type="presParOf" srcId="{29ECBD6B-68C2-450D-9EDD-072B1D4505B2}" destId="{F5E1B7EA-C324-4911-960C-2B8A4F47727C}" srcOrd="3" destOrd="0" presId="urn:microsoft.com/office/officeart/2005/8/layout/hierarchy1"/>
    <dgm:cxn modelId="{34E1CB14-4F07-44AA-8000-8A6ABDC29861}" type="presParOf" srcId="{F5E1B7EA-C324-4911-960C-2B8A4F47727C}" destId="{29435829-25D1-4FBB-A0B7-0E7F23883DBC}" srcOrd="0" destOrd="0" presId="urn:microsoft.com/office/officeart/2005/8/layout/hierarchy1"/>
    <dgm:cxn modelId="{86A4F22A-56A5-48C7-BCBB-A3D470D05ED9}" type="presParOf" srcId="{29435829-25D1-4FBB-A0B7-0E7F23883DBC}" destId="{B51DCDB3-CEE6-4721-B10D-0ED3B256E574}" srcOrd="0" destOrd="0" presId="urn:microsoft.com/office/officeart/2005/8/layout/hierarchy1"/>
    <dgm:cxn modelId="{3ED0A8BA-9C5A-41D7-A5FC-828220AE7FA2}" type="presParOf" srcId="{29435829-25D1-4FBB-A0B7-0E7F23883DBC}" destId="{B9B4AF7C-365A-4D03-9CC8-00CD117F9258}" srcOrd="1" destOrd="0" presId="urn:microsoft.com/office/officeart/2005/8/layout/hierarchy1"/>
    <dgm:cxn modelId="{8A24D2DE-090F-459A-ADE9-A8F949158D47}" type="presParOf" srcId="{F5E1B7EA-C324-4911-960C-2B8A4F47727C}" destId="{28FBBB74-9CE7-4C24-8DC6-DDEC18AFA16D}" srcOrd="1" destOrd="0" presId="urn:microsoft.com/office/officeart/2005/8/layout/hierarchy1"/>
    <dgm:cxn modelId="{138F5A4D-3AD2-4088-8083-DA324D01FFD3}" type="presParOf" srcId="{28FBBB74-9CE7-4C24-8DC6-DDEC18AFA16D}" destId="{D93B6D8A-BF31-4FE9-BB38-3EB77C56F52B}" srcOrd="0" destOrd="0" presId="urn:microsoft.com/office/officeart/2005/8/layout/hierarchy1"/>
    <dgm:cxn modelId="{C79B5027-FC09-4885-866D-3EEDB57937F4}" type="presParOf" srcId="{28FBBB74-9CE7-4C24-8DC6-DDEC18AFA16D}" destId="{0319BFB0-AFC0-4C86-933E-921C0E520421}" srcOrd="1" destOrd="0" presId="urn:microsoft.com/office/officeart/2005/8/layout/hierarchy1"/>
    <dgm:cxn modelId="{323ECFE0-7367-4BD9-B2D4-CF421006DD72}" type="presParOf" srcId="{0319BFB0-AFC0-4C86-933E-921C0E520421}" destId="{FB9213CD-1CB8-4764-B391-EE64EB8186A6}" srcOrd="0" destOrd="0" presId="urn:microsoft.com/office/officeart/2005/8/layout/hierarchy1"/>
    <dgm:cxn modelId="{FCCE9B9C-D2F4-4410-BADA-6B90716AA97D}" type="presParOf" srcId="{FB9213CD-1CB8-4764-B391-EE64EB8186A6}" destId="{16068474-EF76-408F-90D0-0E5B3912D12F}" srcOrd="0" destOrd="0" presId="urn:microsoft.com/office/officeart/2005/8/layout/hierarchy1"/>
    <dgm:cxn modelId="{6C184EB0-C001-4712-B1B6-691AB2369217}" type="presParOf" srcId="{FB9213CD-1CB8-4764-B391-EE64EB8186A6}" destId="{DFE6BA78-69E1-43FE-ADBD-B118366D8262}" srcOrd="1" destOrd="0" presId="urn:microsoft.com/office/officeart/2005/8/layout/hierarchy1"/>
    <dgm:cxn modelId="{6F04F7A8-7F45-4FBB-B4F7-418CF8F3B9B9}" type="presParOf" srcId="{0319BFB0-AFC0-4C86-933E-921C0E520421}" destId="{3B63E072-838F-44FD-8C16-9013A3CF783F}" srcOrd="1" destOrd="0" presId="urn:microsoft.com/office/officeart/2005/8/layout/hierarchy1"/>
    <dgm:cxn modelId="{998A8735-32ED-428D-B618-DD9C36D16A1E}" type="presParOf" srcId="{29ECBD6B-68C2-450D-9EDD-072B1D4505B2}" destId="{AB2FD30C-D8E2-4C1C-9F9B-432B916805E1}" srcOrd="4" destOrd="0" presId="urn:microsoft.com/office/officeart/2005/8/layout/hierarchy1"/>
    <dgm:cxn modelId="{82B788BA-A2B1-424E-9A53-57D5FA5BDA08}" type="presParOf" srcId="{29ECBD6B-68C2-450D-9EDD-072B1D4505B2}" destId="{C2E3C999-1AEF-459C-A4ED-BF4B328C6825}" srcOrd="5" destOrd="0" presId="urn:microsoft.com/office/officeart/2005/8/layout/hierarchy1"/>
    <dgm:cxn modelId="{C60C9954-9447-4CBC-8055-41B986C59DE7}" type="presParOf" srcId="{C2E3C999-1AEF-459C-A4ED-BF4B328C6825}" destId="{F1082C88-E3A1-4955-BCEE-5B06C1BC0112}" srcOrd="0" destOrd="0" presId="urn:microsoft.com/office/officeart/2005/8/layout/hierarchy1"/>
    <dgm:cxn modelId="{E271E811-E55D-49FB-A9D4-F20880BB63C3}" type="presParOf" srcId="{F1082C88-E3A1-4955-BCEE-5B06C1BC0112}" destId="{22CCACDE-EBBA-4C66-8A57-A70E4F359992}" srcOrd="0" destOrd="0" presId="urn:microsoft.com/office/officeart/2005/8/layout/hierarchy1"/>
    <dgm:cxn modelId="{E8D151C8-CA86-491F-9F72-242494ACADFD}" type="presParOf" srcId="{F1082C88-E3A1-4955-BCEE-5B06C1BC0112}" destId="{ECA83484-E794-4502-A38C-235411AE0A81}" srcOrd="1" destOrd="0" presId="urn:microsoft.com/office/officeart/2005/8/layout/hierarchy1"/>
    <dgm:cxn modelId="{E889C100-7203-4C63-A5F5-63148CEFFB9E}" type="presParOf" srcId="{C2E3C999-1AEF-459C-A4ED-BF4B328C6825}" destId="{C3293E7C-A28A-4DA1-83AF-19782F3EC0F5}" srcOrd="1" destOrd="0" presId="urn:microsoft.com/office/officeart/2005/8/layout/hierarchy1"/>
    <dgm:cxn modelId="{93A58460-A76C-43A9-812C-F9B01AE958A7}" type="presParOf" srcId="{29ECBD6B-68C2-450D-9EDD-072B1D4505B2}" destId="{98E5311C-936F-46BC-A300-3014D0A5EE6C}" srcOrd="6" destOrd="0" presId="urn:microsoft.com/office/officeart/2005/8/layout/hierarchy1"/>
    <dgm:cxn modelId="{E6D43CB4-038C-47E7-B918-A792E6D0548D}" type="presParOf" srcId="{29ECBD6B-68C2-450D-9EDD-072B1D4505B2}" destId="{590B7DA9-8D81-4FDF-9C2B-A200CE0E0211}" srcOrd="7" destOrd="0" presId="urn:microsoft.com/office/officeart/2005/8/layout/hierarchy1"/>
    <dgm:cxn modelId="{CE3CC9C6-DDCD-4F3D-88E3-3317FE4E3071}" type="presParOf" srcId="{590B7DA9-8D81-4FDF-9C2B-A200CE0E0211}" destId="{FA54C826-4489-4994-9783-4A2FD062C5FE}" srcOrd="0" destOrd="0" presId="urn:microsoft.com/office/officeart/2005/8/layout/hierarchy1"/>
    <dgm:cxn modelId="{D73D2D6A-ED33-4699-A7BF-1E387C07B895}" type="presParOf" srcId="{FA54C826-4489-4994-9783-4A2FD062C5FE}" destId="{80DF3AE0-E900-4BC7-8604-557E6C9106E7}" srcOrd="0" destOrd="0" presId="urn:microsoft.com/office/officeart/2005/8/layout/hierarchy1"/>
    <dgm:cxn modelId="{16E56F8E-7917-418E-9ACD-76B94D788357}" type="presParOf" srcId="{FA54C826-4489-4994-9783-4A2FD062C5FE}" destId="{0E413D84-C471-4E95-A9C9-77156C2350A0}" srcOrd="1" destOrd="0" presId="urn:microsoft.com/office/officeart/2005/8/layout/hierarchy1"/>
    <dgm:cxn modelId="{B60FF2EF-BB3E-480F-BFF7-624ABE46F349}" type="presParOf" srcId="{590B7DA9-8D81-4FDF-9C2B-A200CE0E0211}" destId="{9A763414-5FA5-4F58-8899-FB6BA95739E7}" srcOrd="1" destOrd="0" presId="urn:microsoft.com/office/officeart/2005/8/layout/hierarchy1"/>
    <dgm:cxn modelId="{8D7D4E70-542D-46F3-B017-1BCBC604AD9B}" type="presParOf" srcId="{BFF914B6-7AF1-49A0-AFDA-C2E2C9C51363}" destId="{301082D0-E59D-4590-930F-917B7C869028}" srcOrd="4" destOrd="0" presId="urn:microsoft.com/office/officeart/2005/8/layout/hierarchy1"/>
    <dgm:cxn modelId="{DFEB0D34-7D99-49DB-844C-9797297261A7}" type="presParOf" srcId="{BFF914B6-7AF1-49A0-AFDA-C2E2C9C51363}" destId="{5139609B-FADE-4B74-A94D-350035215439}" srcOrd="5" destOrd="0" presId="urn:microsoft.com/office/officeart/2005/8/layout/hierarchy1"/>
    <dgm:cxn modelId="{4E7C98C4-63CA-4612-8B28-28A6EB07E604}" type="presParOf" srcId="{5139609B-FADE-4B74-A94D-350035215439}" destId="{E98D500E-7E88-4C69-BE0C-8088125B9443}" srcOrd="0" destOrd="0" presId="urn:microsoft.com/office/officeart/2005/8/layout/hierarchy1"/>
    <dgm:cxn modelId="{87B952AC-EA3A-4C53-A689-B89DCA42AEDF}" type="presParOf" srcId="{E98D500E-7E88-4C69-BE0C-8088125B9443}" destId="{07D8787D-A49B-41DE-BDB9-A804B01DECEB}" srcOrd="0" destOrd="0" presId="urn:microsoft.com/office/officeart/2005/8/layout/hierarchy1"/>
    <dgm:cxn modelId="{F87A1AA4-C418-4517-8663-F375589D74FB}" type="presParOf" srcId="{E98D500E-7E88-4C69-BE0C-8088125B9443}" destId="{4508F192-8563-4791-BAF4-B87D661251EF}" srcOrd="1" destOrd="0" presId="urn:microsoft.com/office/officeart/2005/8/layout/hierarchy1"/>
    <dgm:cxn modelId="{CADE0552-5BBC-4E46-836E-5062C177BDBC}" type="presParOf" srcId="{5139609B-FADE-4B74-A94D-350035215439}" destId="{5B2D0D56-FF31-4F14-A6CE-48D6085D0EF9}" srcOrd="1" destOrd="0" presId="urn:microsoft.com/office/officeart/2005/8/layout/hierarchy1"/>
    <dgm:cxn modelId="{A341A354-2D86-4FF3-8D0F-982B97DBB91C}" type="presParOf" srcId="{BDC5D77B-C6FB-4D10-83B5-0110F1FE62ED}" destId="{1985A8BF-691E-44CE-858D-E80353B58863}" srcOrd="4" destOrd="0" presId="urn:microsoft.com/office/officeart/2005/8/layout/hierarchy1"/>
    <dgm:cxn modelId="{309068EE-A5C7-449C-8707-17E76AFB257D}" type="presParOf" srcId="{BDC5D77B-C6FB-4D10-83B5-0110F1FE62ED}" destId="{C230C412-66D8-4DDC-B6B2-2981A1CA80FD}" srcOrd="5" destOrd="0" presId="urn:microsoft.com/office/officeart/2005/8/layout/hierarchy1"/>
    <dgm:cxn modelId="{CD1DC344-52D6-4B2F-B821-0F5BFEBFE598}" type="presParOf" srcId="{C230C412-66D8-4DDC-B6B2-2981A1CA80FD}" destId="{A08177A4-455B-4B3F-A3DE-92BC306E2231}" srcOrd="0" destOrd="0" presId="urn:microsoft.com/office/officeart/2005/8/layout/hierarchy1"/>
    <dgm:cxn modelId="{8163CF29-1E5D-4933-81F8-D4550EC2F522}" type="presParOf" srcId="{A08177A4-455B-4B3F-A3DE-92BC306E2231}" destId="{FC35E19C-623B-402B-B5A0-F0FD2D30AC20}" srcOrd="0" destOrd="0" presId="urn:microsoft.com/office/officeart/2005/8/layout/hierarchy1"/>
    <dgm:cxn modelId="{2D672D25-E051-4401-9050-6A57E9A1F59B}" type="presParOf" srcId="{A08177A4-455B-4B3F-A3DE-92BC306E2231}" destId="{75B53C9A-2482-4D08-8233-0E1AACF858B4}" srcOrd="1" destOrd="0" presId="urn:microsoft.com/office/officeart/2005/8/layout/hierarchy1"/>
    <dgm:cxn modelId="{E3765CE1-7065-4C5A-BC5B-284E16C6A0F8}" type="presParOf" srcId="{C230C412-66D8-4DDC-B6B2-2981A1CA80FD}" destId="{994D06E1-40F3-452A-A23C-DBBD866102A9}" srcOrd="1" destOrd="0" presId="urn:microsoft.com/office/officeart/2005/8/layout/hierarchy1"/>
    <dgm:cxn modelId="{A3D83DAF-998D-477B-95B3-9542714251A6}" type="presParOf" srcId="{AD3E9812-70A8-4FE1-94EA-8E1779F97DB8}" destId="{8FA1F5B0-8291-4278-A3E8-FB3680DB2331}" srcOrd="4" destOrd="0" presId="urn:microsoft.com/office/officeart/2005/8/layout/hierarchy1"/>
    <dgm:cxn modelId="{FC232E08-3DAD-4C26-9BCE-AB9F79DEE910}" type="presParOf" srcId="{AD3E9812-70A8-4FE1-94EA-8E1779F97DB8}" destId="{4A7DC4B8-5A03-4703-928F-664B49F3195D}" srcOrd="5" destOrd="0" presId="urn:microsoft.com/office/officeart/2005/8/layout/hierarchy1"/>
    <dgm:cxn modelId="{D34CBA29-7261-461F-B36F-F3E73B947FDA}" type="presParOf" srcId="{4A7DC4B8-5A03-4703-928F-664B49F3195D}" destId="{B651EC70-755B-4423-9185-A423CDDE848C}" srcOrd="0" destOrd="0" presId="urn:microsoft.com/office/officeart/2005/8/layout/hierarchy1"/>
    <dgm:cxn modelId="{62BBFB56-CFB0-487A-85FF-9ED779BFC98E}" type="presParOf" srcId="{B651EC70-755B-4423-9185-A423CDDE848C}" destId="{7B7BED6C-6856-477F-BEFE-F103463AD423}" srcOrd="0" destOrd="0" presId="urn:microsoft.com/office/officeart/2005/8/layout/hierarchy1"/>
    <dgm:cxn modelId="{78113D93-5519-4A9B-951F-D49B5DE0E9D5}" type="presParOf" srcId="{B651EC70-755B-4423-9185-A423CDDE848C}" destId="{E6D370B9-D2C9-41E0-9E81-D8C79AA0702F}" srcOrd="1" destOrd="0" presId="urn:microsoft.com/office/officeart/2005/8/layout/hierarchy1"/>
    <dgm:cxn modelId="{450897A1-3B0F-44D3-B70F-545F0E6F4800}" type="presParOf" srcId="{4A7DC4B8-5A03-4703-928F-664B49F3195D}" destId="{16536205-AFC6-4D86-A55D-EAEE4C06C147}" srcOrd="1" destOrd="0" presId="urn:microsoft.com/office/officeart/2005/8/layout/hierarchy1"/>
    <dgm:cxn modelId="{FEEC4F77-5BC5-4F54-8D4F-55C15E2EFFDF}" type="presParOf" srcId="{453AAEBA-BAF2-4582-953C-1DAE397BDE6C}" destId="{CC3EE472-C0EC-4E1C-9189-096C105488CE}" srcOrd="2" destOrd="0" presId="urn:microsoft.com/office/officeart/2005/8/layout/hierarchy1"/>
    <dgm:cxn modelId="{3D50CA68-A031-43DA-BE75-50B2CF1CE8E5}" type="presParOf" srcId="{453AAEBA-BAF2-4582-953C-1DAE397BDE6C}" destId="{EAF0101F-4D61-4487-A8CC-ABA21989235E}" srcOrd="3" destOrd="0" presId="urn:microsoft.com/office/officeart/2005/8/layout/hierarchy1"/>
    <dgm:cxn modelId="{F11A5A09-90BE-4CDA-A727-B60DE3FB188B}" type="presParOf" srcId="{EAF0101F-4D61-4487-A8CC-ABA21989235E}" destId="{25021FC4-079D-48F2-B7D6-E744FC6CB734}" srcOrd="0" destOrd="0" presId="urn:microsoft.com/office/officeart/2005/8/layout/hierarchy1"/>
    <dgm:cxn modelId="{E942146E-15B8-468E-9994-995606D4678C}" type="presParOf" srcId="{25021FC4-079D-48F2-B7D6-E744FC6CB734}" destId="{E53EEC25-A59E-464A-A6A3-F6DDAD444155}" srcOrd="0" destOrd="0" presId="urn:microsoft.com/office/officeart/2005/8/layout/hierarchy1"/>
    <dgm:cxn modelId="{4DA1E8DD-CDA5-467A-9DC1-C41F864BAD80}" type="presParOf" srcId="{25021FC4-079D-48F2-B7D6-E744FC6CB734}" destId="{AC695177-A40D-4AAC-B81D-8FD82EB1EA7D}" srcOrd="1" destOrd="0" presId="urn:microsoft.com/office/officeart/2005/8/layout/hierarchy1"/>
    <dgm:cxn modelId="{6A2E9775-769F-44F3-BCF7-42871377EB56}" type="presParOf" srcId="{EAF0101F-4D61-4487-A8CC-ABA21989235E}" destId="{051A40D1-B206-457F-9AB4-F5A5A14A36FF}" srcOrd="1" destOrd="0" presId="urn:microsoft.com/office/officeart/2005/8/layout/hierarchy1"/>
    <dgm:cxn modelId="{E1CB9295-8A9B-481C-BABF-6C552FF44699}" type="presParOf" srcId="{051A40D1-B206-457F-9AB4-F5A5A14A36FF}" destId="{32824F3E-C298-4DA4-AD8C-9AF96A372344}" srcOrd="0" destOrd="0" presId="urn:microsoft.com/office/officeart/2005/8/layout/hierarchy1"/>
    <dgm:cxn modelId="{3321E7E3-A444-44F2-A5BB-304A54B4CA33}" type="presParOf" srcId="{051A40D1-B206-457F-9AB4-F5A5A14A36FF}" destId="{7DD72A76-1721-4CD1-A0D1-0B0817D0CF1A}" srcOrd="1" destOrd="0" presId="urn:microsoft.com/office/officeart/2005/8/layout/hierarchy1"/>
    <dgm:cxn modelId="{C90CCA54-5A3B-495E-B798-4F1595B9BDEB}" type="presParOf" srcId="{7DD72A76-1721-4CD1-A0D1-0B0817D0CF1A}" destId="{10142D94-1C82-45A9-93BF-520872A95F4B}" srcOrd="0" destOrd="0" presId="urn:microsoft.com/office/officeart/2005/8/layout/hierarchy1"/>
    <dgm:cxn modelId="{3825C9EE-FC59-47D3-9803-9AB87FE1B26B}" type="presParOf" srcId="{10142D94-1C82-45A9-93BF-520872A95F4B}" destId="{37D1ED64-2293-4CE0-B3DF-FAE579B6A167}" srcOrd="0" destOrd="0" presId="urn:microsoft.com/office/officeart/2005/8/layout/hierarchy1"/>
    <dgm:cxn modelId="{5A794EB8-4AC1-403B-8D2F-BEC52FC0EE2C}" type="presParOf" srcId="{10142D94-1C82-45A9-93BF-520872A95F4B}" destId="{85AC87C7-2CD5-45B3-98A5-96C00E915502}" srcOrd="1" destOrd="0" presId="urn:microsoft.com/office/officeart/2005/8/layout/hierarchy1"/>
    <dgm:cxn modelId="{E8843CF3-D059-484D-A965-2C5EC644FAF0}" type="presParOf" srcId="{7DD72A76-1721-4CD1-A0D1-0B0817D0CF1A}" destId="{309D4C91-FCE2-4CAA-9E9E-AE821BF6AF6E}" srcOrd="1" destOrd="0" presId="urn:microsoft.com/office/officeart/2005/8/layout/hierarchy1"/>
    <dgm:cxn modelId="{DD8FF41C-A056-42E4-AD52-D6708A237089}" type="presParOf" srcId="{051A40D1-B206-457F-9AB4-F5A5A14A36FF}" destId="{B58A1027-4FA0-4B45-933B-9F4CE4310353}" srcOrd="2" destOrd="0" presId="urn:microsoft.com/office/officeart/2005/8/layout/hierarchy1"/>
    <dgm:cxn modelId="{F1C820AE-2752-4AB5-8241-00DEB9849F6E}" type="presParOf" srcId="{051A40D1-B206-457F-9AB4-F5A5A14A36FF}" destId="{E4EC4351-5F9C-42ED-A97F-19C3B51B0AF4}" srcOrd="3" destOrd="0" presId="urn:microsoft.com/office/officeart/2005/8/layout/hierarchy1"/>
    <dgm:cxn modelId="{7139C75C-F24D-456A-8D74-1161EA52BD01}" type="presParOf" srcId="{E4EC4351-5F9C-42ED-A97F-19C3B51B0AF4}" destId="{B43B751D-A791-4C43-8CCB-1AE2C531C2E7}" srcOrd="0" destOrd="0" presId="urn:microsoft.com/office/officeart/2005/8/layout/hierarchy1"/>
    <dgm:cxn modelId="{249E3535-12DF-45FA-B776-4CE75C5B1FFD}" type="presParOf" srcId="{B43B751D-A791-4C43-8CCB-1AE2C531C2E7}" destId="{75038825-2D39-4982-A8CA-D6F5BB425195}" srcOrd="0" destOrd="0" presId="urn:microsoft.com/office/officeart/2005/8/layout/hierarchy1"/>
    <dgm:cxn modelId="{5B6D6697-FCC2-4270-BA55-C1DF5E4D5C62}" type="presParOf" srcId="{B43B751D-A791-4C43-8CCB-1AE2C531C2E7}" destId="{AEB08A09-C466-42CB-8A6B-2768456BF6FE}" srcOrd="1" destOrd="0" presId="urn:microsoft.com/office/officeart/2005/8/layout/hierarchy1"/>
    <dgm:cxn modelId="{453B3C32-8B4D-4E95-8438-1D23FEC6879D}" type="presParOf" srcId="{E4EC4351-5F9C-42ED-A97F-19C3B51B0AF4}" destId="{EF066E71-14E3-450E-84F4-518F91421572}" srcOrd="1" destOrd="0" presId="urn:microsoft.com/office/officeart/2005/8/layout/hierarchy1"/>
    <dgm:cxn modelId="{66B90388-43F6-4BF5-A7A4-CE475FE0D428}" type="presParOf" srcId="{EF066E71-14E3-450E-84F4-518F91421572}" destId="{21B9C616-5357-436C-9E9D-D9A1DF45AFD3}" srcOrd="0" destOrd="0" presId="urn:microsoft.com/office/officeart/2005/8/layout/hierarchy1"/>
    <dgm:cxn modelId="{0482C2DB-C3CE-4CA2-BC10-0B368BA53B34}" type="presParOf" srcId="{EF066E71-14E3-450E-84F4-518F91421572}" destId="{6D1D3792-5010-4C5A-B38B-E0B024E34C4A}" srcOrd="1" destOrd="0" presId="urn:microsoft.com/office/officeart/2005/8/layout/hierarchy1"/>
    <dgm:cxn modelId="{AF1DB90E-E219-465C-97E6-16659CC15589}" type="presParOf" srcId="{6D1D3792-5010-4C5A-B38B-E0B024E34C4A}" destId="{C7388CAA-F491-45C7-97C9-DBBD1988DA1C}" srcOrd="0" destOrd="0" presId="urn:microsoft.com/office/officeart/2005/8/layout/hierarchy1"/>
    <dgm:cxn modelId="{86455B65-81CD-452F-912E-EDC327F3CA3B}" type="presParOf" srcId="{C7388CAA-F491-45C7-97C9-DBBD1988DA1C}" destId="{B30AB458-F901-4ED8-9C01-69385D2BC002}" srcOrd="0" destOrd="0" presId="urn:microsoft.com/office/officeart/2005/8/layout/hierarchy1"/>
    <dgm:cxn modelId="{95797FAE-8A93-4AF8-B94E-6E48B39FC9B4}" type="presParOf" srcId="{C7388CAA-F491-45C7-97C9-DBBD1988DA1C}" destId="{CB3C1042-AEA4-4CAD-A176-0A9C4F9D6BC5}" srcOrd="1" destOrd="0" presId="urn:microsoft.com/office/officeart/2005/8/layout/hierarchy1"/>
    <dgm:cxn modelId="{1CB11ED6-E862-49C8-BA85-5EDDE6A904F7}" type="presParOf" srcId="{6D1D3792-5010-4C5A-B38B-E0B024E34C4A}" destId="{B220F799-56BA-4480-9875-0C327450D6F8}" srcOrd="1" destOrd="0" presId="urn:microsoft.com/office/officeart/2005/8/layout/hierarchy1"/>
    <dgm:cxn modelId="{28BD7628-F333-43ED-83E8-709B70A07F42}" type="presParOf" srcId="{B220F799-56BA-4480-9875-0C327450D6F8}" destId="{4E74B7E6-1C15-4F46-8036-AB3AB1A48D96}" srcOrd="0" destOrd="0" presId="urn:microsoft.com/office/officeart/2005/8/layout/hierarchy1"/>
    <dgm:cxn modelId="{19C7F8C7-8E02-47DD-83F1-05AEA0CE789F}" type="presParOf" srcId="{B220F799-56BA-4480-9875-0C327450D6F8}" destId="{D0C0750B-4BDE-4B09-91B3-780735D6566E}" srcOrd="1" destOrd="0" presId="urn:microsoft.com/office/officeart/2005/8/layout/hierarchy1"/>
    <dgm:cxn modelId="{6673C96C-8C21-4A39-AACF-48CFACA5A75B}" type="presParOf" srcId="{D0C0750B-4BDE-4B09-91B3-780735D6566E}" destId="{2542368A-4C86-41D9-ADE7-151F6E6324E7}" srcOrd="0" destOrd="0" presId="urn:microsoft.com/office/officeart/2005/8/layout/hierarchy1"/>
    <dgm:cxn modelId="{9C073896-AEB9-47F1-9B6E-14725D25030D}" type="presParOf" srcId="{2542368A-4C86-41D9-ADE7-151F6E6324E7}" destId="{B0AF5D01-43DF-48A4-982A-44B8A32CE2BE}" srcOrd="0" destOrd="0" presId="urn:microsoft.com/office/officeart/2005/8/layout/hierarchy1"/>
    <dgm:cxn modelId="{A3B8F01D-FEFF-4161-824B-EB3C28379101}" type="presParOf" srcId="{2542368A-4C86-41D9-ADE7-151F6E6324E7}" destId="{ECBCDA7D-8205-452C-9B41-09B176F06B86}" srcOrd="1" destOrd="0" presId="urn:microsoft.com/office/officeart/2005/8/layout/hierarchy1"/>
    <dgm:cxn modelId="{230C4A0E-758B-4A29-9EC3-4815C869E408}" type="presParOf" srcId="{D0C0750B-4BDE-4B09-91B3-780735D6566E}" destId="{BC00989E-945D-4782-89F4-AC8D0C94F4C4}" srcOrd="1" destOrd="0" presId="urn:microsoft.com/office/officeart/2005/8/layout/hierarchy1"/>
    <dgm:cxn modelId="{5200E998-A957-456A-A334-1DFF803340FC}" type="presParOf" srcId="{BC00989E-945D-4782-89F4-AC8D0C94F4C4}" destId="{DEB9C1F7-F784-4926-BD8B-EB21A4505DC3}" srcOrd="0" destOrd="0" presId="urn:microsoft.com/office/officeart/2005/8/layout/hierarchy1"/>
    <dgm:cxn modelId="{462E2F4D-89E2-42B7-9200-6077C6944C25}" type="presParOf" srcId="{BC00989E-945D-4782-89F4-AC8D0C94F4C4}" destId="{7C1576E1-1B0C-4F8E-9DDA-2222CDABBF54}" srcOrd="1" destOrd="0" presId="urn:microsoft.com/office/officeart/2005/8/layout/hierarchy1"/>
    <dgm:cxn modelId="{99087309-9BF2-4928-B667-5B3213E72033}" type="presParOf" srcId="{7C1576E1-1B0C-4F8E-9DDA-2222CDABBF54}" destId="{E2405FB4-AF8D-4172-9667-6B64F4CC9B87}" srcOrd="0" destOrd="0" presId="urn:microsoft.com/office/officeart/2005/8/layout/hierarchy1"/>
    <dgm:cxn modelId="{25A86B1E-76CF-4C18-9726-0CC9C19F8AED}" type="presParOf" srcId="{E2405FB4-AF8D-4172-9667-6B64F4CC9B87}" destId="{4DF10BE0-5D8D-4C1C-963D-AD99C146FA0D}" srcOrd="0" destOrd="0" presId="urn:microsoft.com/office/officeart/2005/8/layout/hierarchy1"/>
    <dgm:cxn modelId="{01D3738A-26EF-48BD-82A3-CA3EE5CBBC07}" type="presParOf" srcId="{E2405FB4-AF8D-4172-9667-6B64F4CC9B87}" destId="{F7FC9BCA-0589-490F-9D0F-0B3E41C48D5D}" srcOrd="1" destOrd="0" presId="urn:microsoft.com/office/officeart/2005/8/layout/hierarchy1"/>
    <dgm:cxn modelId="{233C268B-0584-4D9F-8521-D98F78A283F2}" type="presParOf" srcId="{7C1576E1-1B0C-4F8E-9DDA-2222CDABBF54}" destId="{788B895D-2FA6-4D5B-AF7C-8CF266742D7E}" srcOrd="1" destOrd="0" presId="urn:microsoft.com/office/officeart/2005/8/layout/hierarchy1"/>
    <dgm:cxn modelId="{D621326D-24D1-4D7C-B038-2B54293060CF}" type="presParOf" srcId="{B220F799-56BA-4480-9875-0C327450D6F8}" destId="{08828C7C-62B9-4004-A02B-E07E7C6B9849}" srcOrd="2" destOrd="0" presId="urn:microsoft.com/office/officeart/2005/8/layout/hierarchy1"/>
    <dgm:cxn modelId="{FE128292-FCB0-4002-BEAF-BC3E57FFF047}" type="presParOf" srcId="{B220F799-56BA-4480-9875-0C327450D6F8}" destId="{5D28AF18-1676-4A47-A9A7-634B617388ED}" srcOrd="3" destOrd="0" presId="urn:microsoft.com/office/officeart/2005/8/layout/hierarchy1"/>
    <dgm:cxn modelId="{FEA0BD4C-3F40-4DD8-B364-DCFB363CCDCB}" type="presParOf" srcId="{5D28AF18-1676-4A47-A9A7-634B617388ED}" destId="{A44C6898-CA2F-4022-B255-B09669F1DB13}" srcOrd="0" destOrd="0" presId="urn:microsoft.com/office/officeart/2005/8/layout/hierarchy1"/>
    <dgm:cxn modelId="{F0DD6E6D-1D9C-4232-8C06-9BA4A7118168}" type="presParOf" srcId="{A44C6898-CA2F-4022-B255-B09669F1DB13}" destId="{48F767E2-3178-4B22-82D7-5129B3F88FA5}" srcOrd="0" destOrd="0" presId="urn:microsoft.com/office/officeart/2005/8/layout/hierarchy1"/>
    <dgm:cxn modelId="{BEDF762E-05BD-41AF-8E7F-35022E6E9304}" type="presParOf" srcId="{A44C6898-CA2F-4022-B255-B09669F1DB13}" destId="{5807EDE6-0783-49E4-8D77-F269AB9C541D}" srcOrd="1" destOrd="0" presId="urn:microsoft.com/office/officeart/2005/8/layout/hierarchy1"/>
    <dgm:cxn modelId="{7A9F5995-E18D-4D98-BE65-EFFF731AAE47}" type="presParOf" srcId="{5D28AF18-1676-4A47-A9A7-634B617388ED}" destId="{069CFBE6-B759-4DF3-9BE1-89360F922D51}" srcOrd="1" destOrd="0" presId="urn:microsoft.com/office/officeart/2005/8/layout/hierarchy1"/>
    <dgm:cxn modelId="{7FE9F5E4-2F61-4C6B-8152-CC8811CDB652}" type="presParOf" srcId="{069CFBE6-B759-4DF3-9BE1-89360F922D51}" destId="{D6F31B09-0232-4771-B1BD-F867AB05D581}" srcOrd="0" destOrd="0" presId="urn:microsoft.com/office/officeart/2005/8/layout/hierarchy1"/>
    <dgm:cxn modelId="{83DDB147-C8FB-4864-BB3A-38A0943469F9}" type="presParOf" srcId="{069CFBE6-B759-4DF3-9BE1-89360F922D51}" destId="{EAAF59A8-DDD9-44D6-B8E7-A41B379621A3}" srcOrd="1" destOrd="0" presId="urn:microsoft.com/office/officeart/2005/8/layout/hierarchy1"/>
    <dgm:cxn modelId="{902B9A67-BF0D-469C-BF08-DF180F7BF144}" type="presParOf" srcId="{EAAF59A8-DDD9-44D6-B8E7-A41B379621A3}" destId="{D8B5C396-E258-4672-AB3A-965F2C70DC63}" srcOrd="0" destOrd="0" presId="urn:microsoft.com/office/officeart/2005/8/layout/hierarchy1"/>
    <dgm:cxn modelId="{5C22D503-8732-4105-8F08-E75189AA7AC5}" type="presParOf" srcId="{D8B5C396-E258-4672-AB3A-965F2C70DC63}" destId="{8454F2BF-7D16-4098-BA7C-9327E150AB6A}" srcOrd="0" destOrd="0" presId="urn:microsoft.com/office/officeart/2005/8/layout/hierarchy1"/>
    <dgm:cxn modelId="{D264A0CA-D5F3-4CBE-B6AC-AD81812F44C7}" type="presParOf" srcId="{D8B5C396-E258-4672-AB3A-965F2C70DC63}" destId="{E264116B-8176-4A12-9A81-34BD8350FB98}" srcOrd="1" destOrd="0" presId="urn:microsoft.com/office/officeart/2005/8/layout/hierarchy1"/>
    <dgm:cxn modelId="{728A2F5E-B8F0-4B74-B7ED-AF3FC49337B3}" type="presParOf" srcId="{EAAF59A8-DDD9-44D6-B8E7-A41B379621A3}" destId="{CCEA346F-8A79-4C79-9D43-EECA95BA88D9}" srcOrd="1" destOrd="0" presId="urn:microsoft.com/office/officeart/2005/8/layout/hierarchy1"/>
    <dgm:cxn modelId="{03BB090F-ABE3-4E50-BC05-CA932A41958D}" type="presParOf" srcId="{069CFBE6-B759-4DF3-9BE1-89360F922D51}" destId="{3DB2A827-16BB-4011-9D10-FA287F7155C7}" srcOrd="2" destOrd="0" presId="urn:microsoft.com/office/officeart/2005/8/layout/hierarchy1"/>
    <dgm:cxn modelId="{1E63CDC9-C3E8-4C18-9186-B82B465F9B44}" type="presParOf" srcId="{069CFBE6-B759-4DF3-9BE1-89360F922D51}" destId="{C99051B7-3D2F-4A33-8DC0-45B72A2B0A56}" srcOrd="3" destOrd="0" presId="urn:microsoft.com/office/officeart/2005/8/layout/hierarchy1"/>
    <dgm:cxn modelId="{D794D386-B09E-49A8-B0D8-548308AE4BE9}" type="presParOf" srcId="{C99051B7-3D2F-4A33-8DC0-45B72A2B0A56}" destId="{B01C1F2C-30C2-4F06-ADC7-28E924EC2C90}" srcOrd="0" destOrd="0" presId="urn:microsoft.com/office/officeart/2005/8/layout/hierarchy1"/>
    <dgm:cxn modelId="{C5848357-E680-46E6-8D7C-258102A68789}" type="presParOf" srcId="{B01C1F2C-30C2-4F06-ADC7-28E924EC2C90}" destId="{15133870-7B13-415F-AC80-5F16050341A3}" srcOrd="0" destOrd="0" presId="urn:microsoft.com/office/officeart/2005/8/layout/hierarchy1"/>
    <dgm:cxn modelId="{04DC3B27-1A8A-4816-A94D-02CA6B27848B}" type="presParOf" srcId="{B01C1F2C-30C2-4F06-ADC7-28E924EC2C90}" destId="{AFB4D483-A6AA-4ADD-B900-87B936887B01}" srcOrd="1" destOrd="0" presId="urn:microsoft.com/office/officeart/2005/8/layout/hierarchy1"/>
    <dgm:cxn modelId="{4695F25A-28AB-4618-8146-FEF97489F5E7}" type="presParOf" srcId="{C99051B7-3D2F-4A33-8DC0-45B72A2B0A56}" destId="{6CE0F325-6E11-4524-AC55-449513914D9A}" srcOrd="1" destOrd="0" presId="urn:microsoft.com/office/officeart/2005/8/layout/hierarchy1"/>
    <dgm:cxn modelId="{96D3DB4C-3E1A-4779-9AA6-CD16B61AC21A}" type="presParOf" srcId="{6CE0F325-6E11-4524-AC55-449513914D9A}" destId="{F6CE0B06-1C29-483B-AAAE-90B2111C43D0}" srcOrd="0" destOrd="0" presId="urn:microsoft.com/office/officeart/2005/8/layout/hierarchy1"/>
    <dgm:cxn modelId="{3C755306-2FF6-46B4-AB1B-5DF15833F9FD}" type="presParOf" srcId="{6CE0F325-6E11-4524-AC55-449513914D9A}" destId="{E6071FA1-EC33-428C-92DF-34B31721E64B}" srcOrd="1" destOrd="0" presId="urn:microsoft.com/office/officeart/2005/8/layout/hierarchy1"/>
    <dgm:cxn modelId="{7E399E91-D8AA-4CF9-B80E-D3C3D1904796}" type="presParOf" srcId="{E6071FA1-EC33-428C-92DF-34B31721E64B}" destId="{77932F90-9E13-43AD-8ABF-8A4BFB6ABB09}" srcOrd="0" destOrd="0" presId="urn:microsoft.com/office/officeart/2005/8/layout/hierarchy1"/>
    <dgm:cxn modelId="{A7C10485-533D-4840-B7F8-872A57E94291}" type="presParOf" srcId="{77932F90-9E13-43AD-8ABF-8A4BFB6ABB09}" destId="{14A6B8D8-F1A4-4B5C-B544-6A2781186E2D}" srcOrd="0" destOrd="0" presId="urn:microsoft.com/office/officeart/2005/8/layout/hierarchy1"/>
    <dgm:cxn modelId="{B88AEEFC-AE65-4CD0-A2DA-06DA41D7EE88}" type="presParOf" srcId="{77932F90-9E13-43AD-8ABF-8A4BFB6ABB09}" destId="{421AE77D-1C05-4ECF-8143-320A9DB7C061}" srcOrd="1" destOrd="0" presId="urn:microsoft.com/office/officeart/2005/8/layout/hierarchy1"/>
    <dgm:cxn modelId="{77875613-7D56-4587-8EF6-F4F859F8BECE}" type="presParOf" srcId="{E6071FA1-EC33-428C-92DF-34B31721E64B}" destId="{C21E4FB9-EB07-4E18-B685-1B48F59C7EC9}" srcOrd="1" destOrd="0" presId="urn:microsoft.com/office/officeart/2005/8/layout/hierarchy1"/>
    <dgm:cxn modelId="{E37ADA7D-831D-450B-94B5-981BBBF66A47}" type="presParOf" srcId="{069CFBE6-B759-4DF3-9BE1-89360F922D51}" destId="{37C8BA42-4031-4392-B315-B54F556933FF}" srcOrd="4" destOrd="0" presId="urn:microsoft.com/office/officeart/2005/8/layout/hierarchy1"/>
    <dgm:cxn modelId="{20EEFBA8-3D82-48E8-A182-DBD04EBF1FAC}" type="presParOf" srcId="{069CFBE6-B759-4DF3-9BE1-89360F922D51}" destId="{704DC193-C433-4778-9000-6DA42685E18F}" srcOrd="5" destOrd="0" presId="urn:microsoft.com/office/officeart/2005/8/layout/hierarchy1"/>
    <dgm:cxn modelId="{76DCEA71-F9CA-4525-8705-0BA0B7DAE670}" type="presParOf" srcId="{704DC193-C433-4778-9000-6DA42685E18F}" destId="{B17CB8CE-1E55-495F-99EF-0545127D4DD2}" srcOrd="0" destOrd="0" presId="urn:microsoft.com/office/officeart/2005/8/layout/hierarchy1"/>
    <dgm:cxn modelId="{74B57F11-C13B-4C1A-AF0E-AFDFF661BD26}" type="presParOf" srcId="{B17CB8CE-1E55-495F-99EF-0545127D4DD2}" destId="{DA2D8973-AA98-410D-9D74-26C528DC8626}" srcOrd="0" destOrd="0" presId="urn:microsoft.com/office/officeart/2005/8/layout/hierarchy1"/>
    <dgm:cxn modelId="{F6E0C9D4-5F6E-4CEA-9169-4E32FE8FB5E8}" type="presParOf" srcId="{B17CB8CE-1E55-495F-99EF-0545127D4DD2}" destId="{FAA620FE-DEA9-4EF7-AF42-4E2020BCD455}" srcOrd="1" destOrd="0" presId="urn:microsoft.com/office/officeart/2005/8/layout/hierarchy1"/>
    <dgm:cxn modelId="{1F8AA31D-176E-4FFF-A3DE-B33A1E215EB6}" type="presParOf" srcId="{704DC193-C433-4778-9000-6DA42685E18F}" destId="{7AC57955-44EE-4FF2-A5A4-9D6A61D8D476}" srcOrd="1" destOrd="0" presId="urn:microsoft.com/office/officeart/2005/8/layout/hierarchy1"/>
    <dgm:cxn modelId="{ED9AF564-B50B-47D3-838F-E51FEC700129}" type="presParOf" srcId="{069CFBE6-B759-4DF3-9BE1-89360F922D51}" destId="{3FB9BAB4-C2F4-4B75-A021-96DAE240BDAD}" srcOrd="6" destOrd="0" presId="urn:microsoft.com/office/officeart/2005/8/layout/hierarchy1"/>
    <dgm:cxn modelId="{7E7844B9-02CE-45C7-8F7F-8D4B4E09A695}" type="presParOf" srcId="{069CFBE6-B759-4DF3-9BE1-89360F922D51}" destId="{FED2BD62-6946-4806-A649-DF2201AE405F}" srcOrd="7" destOrd="0" presId="urn:microsoft.com/office/officeart/2005/8/layout/hierarchy1"/>
    <dgm:cxn modelId="{509DC542-41BB-49D7-939C-D002AB8358C4}" type="presParOf" srcId="{FED2BD62-6946-4806-A649-DF2201AE405F}" destId="{E4C23B01-DB14-4C2E-92F1-043493931DAA}" srcOrd="0" destOrd="0" presId="urn:microsoft.com/office/officeart/2005/8/layout/hierarchy1"/>
    <dgm:cxn modelId="{C8F446CD-E5D1-4FD2-9E3E-D638AF915DF7}" type="presParOf" srcId="{E4C23B01-DB14-4C2E-92F1-043493931DAA}" destId="{87C5096C-CC35-45A8-B220-CF37C652F548}" srcOrd="0" destOrd="0" presId="urn:microsoft.com/office/officeart/2005/8/layout/hierarchy1"/>
    <dgm:cxn modelId="{3900AA1F-C72E-4F89-A31C-620F4068EA17}" type="presParOf" srcId="{E4C23B01-DB14-4C2E-92F1-043493931DAA}" destId="{D9A48113-CC81-4EBD-BA00-4A833C42370A}" srcOrd="1" destOrd="0" presId="urn:microsoft.com/office/officeart/2005/8/layout/hierarchy1"/>
    <dgm:cxn modelId="{3E207D52-AFEE-4540-AF22-6F407225AAF7}" type="presParOf" srcId="{FED2BD62-6946-4806-A649-DF2201AE405F}" destId="{B770C089-6BCB-41E2-AF90-3456C24A14AE}" srcOrd="1" destOrd="0" presId="urn:microsoft.com/office/officeart/2005/8/layout/hierarchy1"/>
    <dgm:cxn modelId="{4208BC3E-6635-4137-9467-A504C62B632C}" type="presParOf" srcId="{B220F799-56BA-4480-9875-0C327450D6F8}" destId="{50108550-421E-4858-B27D-A6901B38AF04}" srcOrd="4" destOrd="0" presId="urn:microsoft.com/office/officeart/2005/8/layout/hierarchy1"/>
    <dgm:cxn modelId="{D8AC9909-D4F0-4A6B-B65A-01FDA0B99E8E}" type="presParOf" srcId="{B220F799-56BA-4480-9875-0C327450D6F8}" destId="{34A03B09-A793-46AA-9E0D-ED6014CFF9C4}" srcOrd="5" destOrd="0" presId="urn:microsoft.com/office/officeart/2005/8/layout/hierarchy1"/>
    <dgm:cxn modelId="{CFACEF5B-32DF-4A3E-A312-E5B82B04B905}" type="presParOf" srcId="{34A03B09-A793-46AA-9E0D-ED6014CFF9C4}" destId="{3F7A56B8-73C6-434A-8BEB-B18929BB2F3A}" srcOrd="0" destOrd="0" presId="urn:microsoft.com/office/officeart/2005/8/layout/hierarchy1"/>
    <dgm:cxn modelId="{197F3CE0-1024-4DBF-A6F1-C3DA1AB05511}" type="presParOf" srcId="{3F7A56B8-73C6-434A-8BEB-B18929BB2F3A}" destId="{B045D792-A0FD-44D1-A3B6-D2EC460F914A}" srcOrd="0" destOrd="0" presId="urn:microsoft.com/office/officeart/2005/8/layout/hierarchy1"/>
    <dgm:cxn modelId="{095651F0-8E4C-469C-A3EA-EE324B55AEDF}" type="presParOf" srcId="{3F7A56B8-73C6-434A-8BEB-B18929BB2F3A}" destId="{65255F0E-402C-453B-BBEC-CF88870D95EE}" srcOrd="1" destOrd="0" presId="urn:microsoft.com/office/officeart/2005/8/layout/hierarchy1"/>
    <dgm:cxn modelId="{1C577C65-454C-444A-AE79-29AB7E32460B}" type="presParOf" srcId="{34A03B09-A793-46AA-9E0D-ED6014CFF9C4}" destId="{9CDC7B25-44D1-4E92-8E42-3EDAF55B5CC3}" srcOrd="1" destOrd="0" presId="urn:microsoft.com/office/officeart/2005/8/layout/hierarchy1"/>
    <dgm:cxn modelId="{6A34D29C-CD8F-42E5-9CD2-285F889D59F6}" type="presParOf" srcId="{EF066E71-14E3-450E-84F4-518F91421572}" destId="{CD8135A8-4314-4A21-8692-936F9CB627F7}" srcOrd="2" destOrd="0" presId="urn:microsoft.com/office/officeart/2005/8/layout/hierarchy1"/>
    <dgm:cxn modelId="{4548E3DA-6434-4E70-A9F8-9620828373F8}" type="presParOf" srcId="{EF066E71-14E3-450E-84F4-518F91421572}" destId="{90121DEE-6AAD-4114-9C12-679432C09FDE}" srcOrd="3" destOrd="0" presId="urn:microsoft.com/office/officeart/2005/8/layout/hierarchy1"/>
    <dgm:cxn modelId="{2CCB3082-20F4-47C2-9CD0-E7804B0F8763}" type="presParOf" srcId="{90121DEE-6AAD-4114-9C12-679432C09FDE}" destId="{DAFC4E47-0F0D-47E0-AA7E-CF108C88F368}" srcOrd="0" destOrd="0" presId="urn:microsoft.com/office/officeart/2005/8/layout/hierarchy1"/>
    <dgm:cxn modelId="{6B18E368-C9E0-479E-94AF-25A8E3E87BC5}" type="presParOf" srcId="{DAFC4E47-0F0D-47E0-AA7E-CF108C88F368}" destId="{08BC16EE-1989-4C20-A5CA-64367E05641F}" srcOrd="0" destOrd="0" presId="urn:microsoft.com/office/officeart/2005/8/layout/hierarchy1"/>
    <dgm:cxn modelId="{C04BD314-C598-4A97-82B7-5F2093FA315A}" type="presParOf" srcId="{DAFC4E47-0F0D-47E0-AA7E-CF108C88F368}" destId="{ABF0C960-1275-424E-A7C7-AC7ED10F6FA0}" srcOrd="1" destOrd="0" presId="urn:microsoft.com/office/officeart/2005/8/layout/hierarchy1"/>
    <dgm:cxn modelId="{600CD5F9-D6BE-4C69-B78C-F2050D41FD12}" type="presParOf" srcId="{90121DEE-6AAD-4114-9C12-679432C09FDE}" destId="{5CC89D98-9BB1-4255-B77F-2D95DF99ECE5}" srcOrd="1" destOrd="0" presId="urn:microsoft.com/office/officeart/2005/8/layout/hierarchy1"/>
    <dgm:cxn modelId="{3624675E-F6BE-4B27-8394-8510C687A511}" type="presParOf" srcId="{5CC89D98-9BB1-4255-B77F-2D95DF99ECE5}" destId="{F7271150-2C80-4985-9D3A-794D3087C57B}" srcOrd="0" destOrd="0" presId="urn:microsoft.com/office/officeart/2005/8/layout/hierarchy1"/>
    <dgm:cxn modelId="{B74B42B0-B687-4F3E-B2BB-64B8530CAF34}" type="presParOf" srcId="{5CC89D98-9BB1-4255-B77F-2D95DF99ECE5}" destId="{F95D7FDF-4DCE-422B-B816-174927FEA7A3}" srcOrd="1" destOrd="0" presId="urn:microsoft.com/office/officeart/2005/8/layout/hierarchy1"/>
    <dgm:cxn modelId="{D47AD30D-8871-4B1E-A77E-6B928848DA39}" type="presParOf" srcId="{F95D7FDF-4DCE-422B-B816-174927FEA7A3}" destId="{4FFA571A-6089-45F8-A631-3F7E20EA8FB5}" srcOrd="0" destOrd="0" presId="urn:microsoft.com/office/officeart/2005/8/layout/hierarchy1"/>
    <dgm:cxn modelId="{A9FFA644-A9F8-4B47-B912-44AA42DF2CCF}" type="presParOf" srcId="{4FFA571A-6089-45F8-A631-3F7E20EA8FB5}" destId="{8E295371-CD08-41AB-97DD-2185BD20F9A9}" srcOrd="0" destOrd="0" presId="urn:microsoft.com/office/officeart/2005/8/layout/hierarchy1"/>
    <dgm:cxn modelId="{3B751F5D-E97F-4D34-8F43-C676DCF6D2E8}" type="presParOf" srcId="{4FFA571A-6089-45F8-A631-3F7E20EA8FB5}" destId="{C7E51667-A1EA-46BB-BC75-8CB777606859}" srcOrd="1" destOrd="0" presId="urn:microsoft.com/office/officeart/2005/8/layout/hierarchy1"/>
    <dgm:cxn modelId="{F6A49A61-972A-49CC-A0CB-3781DF724E49}" type="presParOf" srcId="{F95D7FDF-4DCE-422B-B816-174927FEA7A3}" destId="{C5036233-A8F0-472A-B54E-E9224505440D}" srcOrd="1" destOrd="0" presId="urn:microsoft.com/office/officeart/2005/8/layout/hierarchy1"/>
    <dgm:cxn modelId="{5E751BDE-DEC4-40C8-A8B0-238A869EFDD1}" type="presParOf" srcId="{5CC89D98-9BB1-4255-B77F-2D95DF99ECE5}" destId="{E8B83004-3DFC-4FB2-A030-1DAFA46E7481}" srcOrd="2" destOrd="0" presId="urn:microsoft.com/office/officeart/2005/8/layout/hierarchy1"/>
    <dgm:cxn modelId="{DD48F203-8496-4F96-B34C-8CDB6310F94D}" type="presParOf" srcId="{5CC89D98-9BB1-4255-B77F-2D95DF99ECE5}" destId="{3AB70C7C-8B42-4C7F-B0F0-9A1563BB550A}" srcOrd="3" destOrd="0" presId="urn:microsoft.com/office/officeart/2005/8/layout/hierarchy1"/>
    <dgm:cxn modelId="{599027D1-DEDC-4190-8859-43DE7FF09EEA}" type="presParOf" srcId="{3AB70C7C-8B42-4C7F-B0F0-9A1563BB550A}" destId="{A857E76F-F905-4489-8C4C-F04F14C88FBC}" srcOrd="0" destOrd="0" presId="urn:microsoft.com/office/officeart/2005/8/layout/hierarchy1"/>
    <dgm:cxn modelId="{64B24077-44C2-42C1-B26F-852F271AE720}" type="presParOf" srcId="{A857E76F-F905-4489-8C4C-F04F14C88FBC}" destId="{77BDD313-1229-42EE-8F1C-892A430B9795}" srcOrd="0" destOrd="0" presId="urn:microsoft.com/office/officeart/2005/8/layout/hierarchy1"/>
    <dgm:cxn modelId="{5546666A-6F2F-4DF9-A953-E12702E8F425}" type="presParOf" srcId="{A857E76F-F905-4489-8C4C-F04F14C88FBC}" destId="{B41C10CD-F363-4507-B309-89B9BB991266}" srcOrd="1" destOrd="0" presId="urn:microsoft.com/office/officeart/2005/8/layout/hierarchy1"/>
    <dgm:cxn modelId="{6FA60FA7-55E9-4531-8009-BA2B492F1FCF}" type="presParOf" srcId="{3AB70C7C-8B42-4C7F-B0F0-9A1563BB550A}" destId="{2989B7FC-6AFC-4E11-9860-6DC7E067ED88}" srcOrd="1" destOrd="0" presId="urn:microsoft.com/office/officeart/2005/8/layout/hierarchy1"/>
    <dgm:cxn modelId="{CF191B42-940D-4D7A-803D-F8034A488C15}" type="presParOf" srcId="{2989B7FC-6AFC-4E11-9860-6DC7E067ED88}" destId="{6085A83A-14C0-4C8B-B56C-4724E73755AB}" srcOrd="0" destOrd="0" presId="urn:microsoft.com/office/officeart/2005/8/layout/hierarchy1"/>
    <dgm:cxn modelId="{1ABFD1FE-33F9-40F8-B302-892E53565232}" type="presParOf" srcId="{2989B7FC-6AFC-4E11-9860-6DC7E067ED88}" destId="{B38F5EB2-039A-4F2B-9F4D-7A3E6A9A8276}" srcOrd="1" destOrd="0" presId="urn:microsoft.com/office/officeart/2005/8/layout/hierarchy1"/>
    <dgm:cxn modelId="{148FDD2A-A944-4BD0-BCC4-C5D00F567E61}" type="presParOf" srcId="{B38F5EB2-039A-4F2B-9F4D-7A3E6A9A8276}" destId="{A98AD3B6-9051-4658-8C33-04BA3AFCC0AB}" srcOrd="0" destOrd="0" presId="urn:microsoft.com/office/officeart/2005/8/layout/hierarchy1"/>
    <dgm:cxn modelId="{C79CC272-66DA-439D-A443-1A71AEEE9801}" type="presParOf" srcId="{A98AD3B6-9051-4658-8C33-04BA3AFCC0AB}" destId="{422DD14F-75DD-4042-A213-BF1FF5546529}" srcOrd="0" destOrd="0" presId="urn:microsoft.com/office/officeart/2005/8/layout/hierarchy1"/>
    <dgm:cxn modelId="{9646949A-806B-4F80-92E7-0A0C1F794A12}" type="presParOf" srcId="{A98AD3B6-9051-4658-8C33-04BA3AFCC0AB}" destId="{3CBF2950-716A-4A91-AE89-382A675D1D74}" srcOrd="1" destOrd="0" presId="urn:microsoft.com/office/officeart/2005/8/layout/hierarchy1"/>
    <dgm:cxn modelId="{0D118476-5EE0-42AA-B79F-725D46EE066B}" type="presParOf" srcId="{B38F5EB2-039A-4F2B-9F4D-7A3E6A9A8276}" destId="{D6F2BB55-7C28-4C5B-A1A1-25C63C904513}" srcOrd="1" destOrd="0" presId="urn:microsoft.com/office/officeart/2005/8/layout/hierarchy1"/>
    <dgm:cxn modelId="{695B916D-DA25-430F-A04F-F95D984433AD}" type="presParOf" srcId="{5CC89D98-9BB1-4255-B77F-2D95DF99ECE5}" destId="{83E48694-80BF-4337-8854-182D33ED0029}" srcOrd="4" destOrd="0" presId="urn:microsoft.com/office/officeart/2005/8/layout/hierarchy1"/>
    <dgm:cxn modelId="{706D0FD2-DDE5-4B28-9536-EB37205A2ACD}" type="presParOf" srcId="{5CC89D98-9BB1-4255-B77F-2D95DF99ECE5}" destId="{E2B44B62-D014-407D-8C46-FB6916EB3883}" srcOrd="5" destOrd="0" presId="urn:microsoft.com/office/officeart/2005/8/layout/hierarchy1"/>
    <dgm:cxn modelId="{5D22243E-8818-4B65-983C-CFFC22BF074F}" type="presParOf" srcId="{E2B44B62-D014-407D-8C46-FB6916EB3883}" destId="{B41BEE5B-7D44-43EE-A81C-8D69943B7C7F}" srcOrd="0" destOrd="0" presId="urn:microsoft.com/office/officeart/2005/8/layout/hierarchy1"/>
    <dgm:cxn modelId="{4AB70513-A7F7-4315-ADA8-9D661643D2AA}" type="presParOf" srcId="{B41BEE5B-7D44-43EE-A81C-8D69943B7C7F}" destId="{BF1DB0AD-D9A4-46A9-96DE-6CA4E4E64C82}" srcOrd="0" destOrd="0" presId="urn:microsoft.com/office/officeart/2005/8/layout/hierarchy1"/>
    <dgm:cxn modelId="{EA2B3958-D814-4115-A5E3-AEE5C72ED6F4}" type="presParOf" srcId="{B41BEE5B-7D44-43EE-A81C-8D69943B7C7F}" destId="{3455D327-E61B-440B-B0A4-982AED8E9D16}" srcOrd="1" destOrd="0" presId="urn:microsoft.com/office/officeart/2005/8/layout/hierarchy1"/>
    <dgm:cxn modelId="{E562F761-056C-402B-9DF3-26568818E879}" type="presParOf" srcId="{E2B44B62-D014-407D-8C46-FB6916EB3883}" destId="{66E39122-E508-4A36-8192-026375F06CE8}" srcOrd="1" destOrd="0" presId="urn:microsoft.com/office/officeart/2005/8/layout/hierarchy1"/>
    <dgm:cxn modelId="{36BFAE78-5C52-4CA2-9D43-5F630952EFE5}" type="presParOf" srcId="{5CC89D98-9BB1-4255-B77F-2D95DF99ECE5}" destId="{C621DDD4-B721-4DE6-9770-0983A1E819D2}" srcOrd="6" destOrd="0" presId="urn:microsoft.com/office/officeart/2005/8/layout/hierarchy1"/>
    <dgm:cxn modelId="{F4323F95-E64E-47D6-AE2E-A12AD36A5D08}" type="presParOf" srcId="{5CC89D98-9BB1-4255-B77F-2D95DF99ECE5}" destId="{EC53EB2B-3785-4DFF-82F7-A5B2CDF5D745}" srcOrd="7" destOrd="0" presId="urn:microsoft.com/office/officeart/2005/8/layout/hierarchy1"/>
    <dgm:cxn modelId="{67E5859E-D54E-405C-BED4-F18E9617C8C0}" type="presParOf" srcId="{EC53EB2B-3785-4DFF-82F7-A5B2CDF5D745}" destId="{C1A7446F-3685-434B-B49A-866B281C9AE2}" srcOrd="0" destOrd="0" presId="urn:microsoft.com/office/officeart/2005/8/layout/hierarchy1"/>
    <dgm:cxn modelId="{15FFB822-B608-4403-A410-27D97CD7D0B5}" type="presParOf" srcId="{C1A7446F-3685-434B-B49A-866B281C9AE2}" destId="{24FF3D1F-87BD-404B-A3AA-A9B15C0FBBFE}" srcOrd="0" destOrd="0" presId="urn:microsoft.com/office/officeart/2005/8/layout/hierarchy1"/>
    <dgm:cxn modelId="{B40FD456-C6B0-4036-8BBC-38C38C22E163}" type="presParOf" srcId="{C1A7446F-3685-434B-B49A-866B281C9AE2}" destId="{1F7E31AD-067E-4D0D-ACF5-42369E4E8E95}" srcOrd="1" destOrd="0" presId="urn:microsoft.com/office/officeart/2005/8/layout/hierarchy1"/>
    <dgm:cxn modelId="{049B27BB-E66B-4A71-8C5D-C8698FAF7738}" type="presParOf" srcId="{EC53EB2B-3785-4DFF-82F7-A5B2CDF5D745}" destId="{C382094D-48A1-4BED-AFA8-EBE113373C38}" srcOrd="1" destOrd="0" presId="urn:microsoft.com/office/officeart/2005/8/layout/hierarchy1"/>
    <dgm:cxn modelId="{65A67790-8AA8-4548-BE55-320851515050}" type="presParOf" srcId="{EF066E71-14E3-450E-84F4-518F91421572}" destId="{6399D061-1EA9-45DA-8FEC-FF634232EB5B}" srcOrd="4" destOrd="0" presId="urn:microsoft.com/office/officeart/2005/8/layout/hierarchy1"/>
    <dgm:cxn modelId="{B682B7E7-686A-4C30-9D32-2587001BF53E}" type="presParOf" srcId="{EF066E71-14E3-450E-84F4-518F91421572}" destId="{930B3C17-8A2E-4B85-A1E0-4B66313E1E38}" srcOrd="5" destOrd="0" presId="urn:microsoft.com/office/officeart/2005/8/layout/hierarchy1"/>
    <dgm:cxn modelId="{22D599C7-06A2-4927-9674-8F744A9FF0A3}" type="presParOf" srcId="{930B3C17-8A2E-4B85-A1E0-4B66313E1E38}" destId="{9932475A-C819-4B75-B634-F31D2053F818}" srcOrd="0" destOrd="0" presId="urn:microsoft.com/office/officeart/2005/8/layout/hierarchy1"/>
    <dgm:cxn modelId="{640B4142-B505-48D2-A97A-078484677DEF}" type="presParOf" srcId="{9932475A-C819-4B75-B634-F31D2053F818}" destId="{0E8941AC-D479-4FFA-9698-6ED2C448A156}" srcOrd="0" destOrd="0" presId="urn:microsoft.com/office/officeart/2005/8/layout/hierarchy1"/>
    <dgm:cxn modelId="{5EE7B260-B0D8-435C-9205-FB80C7FF8042}" type="presParOf" srcId="{9932475A-C819-4B75-B634-F31D2053F818}" destId="{2082AEDE-FECB-4652-AF12-344750D1C12E}" srcOrd="1" destOrd="0" presId="urn:microsoft.com/office/officeart/2005/8/layout/hierarchy1"/>
    <dgm:cxn modelId="{C41F1136-EB06-444B-8F18-4878BAE47F7A}" type="presParOf" srcId="{930B3C17-8A2E-4B85-A1E0-4B66313E1E38}" destId="{1ED286ED-F10C-405F-A46B-13323D543FF1}" srcOrd="1" destOrd="0" presId="urn:microsoft.com/office/officeart/2005/8/layout/hierarchy1"/>
    <dgm:cxn modelId="{3AC41F03-1707-4C92-8134-A7C849C81BEF}" type="presParOf" srcId="{051A40D1-B206-457F-9AB4-F5A5A14A36FF}" destId="{A50EE060-5D4C-4F27-B9D0-063F83BA36B3}" srcOrd="4" destOrd="0" presId="urn:microsoft.com/office/officeart/2005/8/layout/hierarchy1"/>
    <dgm:cxn modelId="{7705593E-CB8E-4A4D-830A-4EA005DEC52D}" type="presParOf" srcId="{051A40D1-B206-457F-9AB4-F5A5A14A36FF}" destId="{13C10539-910B-4480-863F-19D89C6BBC27}" srcOrd="5" destOrd="0" presId="urn:microsoft.com/office/officeart/2005/8/layout/hierarchy1"/>
    <dgm:cxn modelId="{F6E29926-BA57-49B9-B8D0-D1BF3915D609}" type="presParOf" srcId="{13C10539-910B-4480-863F-19D89C6BBC27}" destId="{E0A2ADD1-5622-48A9-B621-F1BC27ED41E3}" srcOrd="0" destOrd="0" presId="urn:microsoft.com/office/officeart/2005/8/layout/hierarchy1"/>
    <dgm:cxn modelId="{02F3B115-ED81-4186-8254-DBC6EBA5BAF7}" type="presParOf" srcId="{E0A2ADD1-5622-48A9-B621-F1BC27ED41E3}" destId="{582659A0-99F0-4A5A-91FD-D8ACFCA22AA6}" srcOrd="0" destOrd="0" presId="urn:microsoft.com/office/officeart/2005/8/layout/hierarchy1"/>
    <dgm:cxn modelId="{CE656529-8AC5-4EFF-9F98-433CBE49C972}" type="presParOf" srcId="{E0A2ADD1-5622-48A9-B621-F1BC27ED41E3}" destId="{E242F967-C969-4A96-AA91-8C876B61E0AF}" srcOrd="1" destOrd="0" presId="urn:microsoft.com/office/officeart/2005/8/layout/hierarchy1"/>
    <dgm:cxn modelId="{69E88D31-F53D-466A-8CE5-328EC4C74A9A}" type="presParOf" srcId="{13C10539-910B-4480-863F-19D89C6BBC27}" destId="{C9B582A0-26C8-463A-B759-4DA0924CAC93}" srcOrd="1" destOrd="0" presId="urn:microsoft.com/office/officeart/2005/8/layout/hierarchy1"/>
    <dgm:cxn modelId="{B8C1820C-6D70-4556-B009-ADF412687549}" type="presParOf" srcId="{453AAEBA-BAF2-4582-953C-1DAE397BDE6C}" destId="{1223EDB0-A48D-466D-A94B-AAC643AAAE7F}" srcOrd="4" destOrd="0" presId="urn:microsoft.com/office/officeart/2005/8/layout/hierarchy1"/>
    <dgm:cxn modelId="{725E8C28-981B-493F-B6F7-813C96A45ABD}" type="presParOf" srcId="{453AAEBA-BAF2-4582-953C-1DAE397BDE6C}" destId="{65A12ED1-44B4-4AD1-AC1B-74C3C4F37166}" srcOrd="5" destOrd="0" presId="urn:microsoft.com/office/officeart/2005/8/layout/hierarchy1"/>
    <dgm:cxn modelId="{B1E1E5FA-92E3-4BA4-9A89-3A20FCF16FAE}" type="presParOf" srcId="{65A12ED1-44B4-4AD1-AC1B-74C3C4F37166}" destId="{763FD8C7-6448-497E-980C-EB15F11B5E86}" srcOrd="0" destOrd="0" presId="urn:microsoft.com/office/officeart/2005/8/layout/hierarchy1"/>
    <dgm:cxn modelId="{1DB8B79D-BCDE-4EC1-9A15-16471FEFF830}" type="presParOf" srcId="{763FD8C7-6448-497E-980C-EB15F11B5E86}" destId="{54FC2911-CC43-4139-94E3-D959C58E76CD}" srcOrd="0" destOrd="0" presId="urn:microsoft.com/office/officeart/2005/8/layout/hierarchy1"/>
    <dgm:cxn modelId="{6739C3FB-8F7C-48CD-8EF8-2430A6864334}" type="presParOf" srcId="{763FD8C7-6448-497E-980C-EB15F11B5E86}" destId="{66574A8E-1436-448B-B338-F90C100C0820}" srcOrd="1" destOrd="0" presId="urn:microsoft.com/office/officeart/2005/8/layout/hierarchy1"/>
    <dgm:cxn modelId="{7CE00635-4B2E-4BF7-B473-3B1B0A34A715}" type="presParOf" srcId="{65A12ED1-44B4-4AD1-AC1B-74C3C4F37166}" destId="{8815FBA9-32FA-4AC4-BAF0-325DA0217BE2}" srcOrd="1" destOrd="0" presId="urn:microsoft.com/office/officeart/2005/8/layout/hierarchy1"/>
    <dgm:cxn modelId="{93001131-8F4A-439D-B5A5-6F8B50EAB52D}" type="presParOf" srcId="{6BC53C06-F323-43AA-A4DE-B5525ECE8C85}" destId="{A5FC0229-D065-4E18-B5EE-A549ECFB6060}" srcOrd="4" destOrd="0" presId="urn:microsoft.com/office/officeart/2005/8/layout/hierarchy1"/>
    <dgm:cxn modelId="{800AAC9D-154A-4016-A09D-7FA6C49F3674}" type="presParOf" srcId="{6BC53C06-F323-43AA-A4DE-B5525ECE8C85}" destId="{E9EFFC22-4672-4BDB-833D-8B9C23C71F8E}" srcOrd="5" destOrd="0" presId="urn:microsoft.com/office/officeart/2005/8/layout/hierarchy1"/>
    <dgm:cxn modelId="{A4842CC3-0D9B-4415-8B55-9F8DEF2E5A24}" type="presParOf" srcId="{E9EFFC22-4672-4BDB-833D-8B9C23C71F8E}" destId="{4FED91A8-DE20-47C0-9263-E0EB400B3457}" srcOrd="0" destOrd="0" presId="urn:microsoft.com/office/officeart/2005/8/layout/hierarchy1"/>
    <dgm:cxn modelId="{FA203F9F-6CAA-445E-935A-5B105D7713F1}" type="presParOf" srcId="{4FED91A8-DE20-47C0-9263-E0EB400B3457}" destId="{9E8D0219-9B52-4A10-8228-1485D06EF688}" srcOrd="0" destOrd="0" presId="urn:microsoft.com/office/officeart/2005/8/layout/hierarchy1"/>
    <dgm:cxn modelId="{F39C5DE3-6933-480D-A55B-22A712D7B089}" type="presParOf" srcId="{4FED91A8-DE20-47C0-9263-E0EB400B3457}" destId="{FE8835DC-162F-456C-A283-91CF419FB15A}" srcOrd="1" destOrd="0" presId="urn:microsoft.com/office/officeart/2005/8/layout/hierarchy1"/>
    <dgm:cxn modelId="{7DFF2CE4-31AE-487E-BE86-9B6C78CD10C3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>
        <a:noFill/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>
        <a:noFill/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7D4D9F7B-4646-4A44-B18F-DF9E44382A7B}" type="presOf" srcId="{E221A7CF-CD45-4C80-8DDD-D3FF8A2EFFD3}" destId="{E8B83004-3DFC-4FB2-A030-1DAFA46E7481}" srcOrd="0" destOrd="0" presId="urn:microsoft.com/office/officeart/2005/8/layout/hierarchy1"/>
    <dgm:cxn modelId="{267BB2FA-D35B-4DBB-BB80-3FB0EA120AFD}" type="presOf" srcId="{DE509BD6-C12A-4170-96EA-733F900E2220}" destId="{75B53C9A-2482-4D08-8233-0E1AACF858B4}" srcOrd="0" destOrd="0" presId="urn:microsoft.com/office/officeart/2005/8/layout/hierarchy1"/>
    <dgm:cxn modelId="{0B77E2CC-9F41-4988-9205-74789D59235A}" type="presOf" srcId="{C77D44C5-55D0-44FD-B7CB-DF51B2C075E9}" destId="{E6D370B9-D2C9-41E0-9E81-D8C79AA0702F}" srcOrd="0" destOrd="0" presId="urn:microsoft.com/office/officeart/2005/8/layout/hierarchy1"/>
    <dgm:cxn modelId="{DCF5E74C-24E8-4272-9A33-62DDF15891BB}" type="presOf" srcId="{372255F2-3D68-4E1E-954B-669E6AE44ADC}" destId="{AB2FD30C-D8E2-4C1C-9F9B-432B916805E1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BB9662FB-CEBD-46DC-B69B-BC3559FC8EE7}" type="presOf" srcId="{D8D38033-CE43-4F88-B5DD-BD6E7661FC57}" destId="{B389E19F-C735-472D-AB3C-AC907D2F7CAB}" srcOrd="0" destOrd="0" presId="urn:microsoft.com/office/officeart/2005/8/layout/hierarchy1"/>
    <dgm:cxn modelId="{FC7587F8-74AC-45BD-A170-ABD624A78120}" type="presOf" srcId="{19F16790-B4F8-4242-A846-BC3F6EF8A90D}" destId="{19662C89-5C58-4757-9240-1227834201B6}" srcOrd="0" destOrd="0" presId="urn:microsoft.com/office/officeart/2005/8/layout/hierarchy1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F60DB86A-714C-4766-8251-A9B3F763F460}" type="presOf" srcId="{463731AA-EEE9-4D61-9454-3D448789CCC7}" destId="{08828C7C-62B9-4004-A02B-E07E7C6B9849}" srcOrd="0" destOrd="0" presId="urn:microsoft.com/office/officeart/2005/8/layout/hierarchy1"/>
    <dgm:cxn modelId="{0060740C-CEE4-4815-8914-DE13F601926D}" type="presOf" srcId="{49F961FD-6D72-481E-8D56-865A62E1912C}" destId="{6399D061-1EA9-45DA-8FEC-FF634232EB5B}" srcOrd="0" destOrd="0" presId="urn:microsoft.com/office/officeart/2005/8/layout/hierarchy1"/>
    <dgm:cxn modelId="{F1A5AF60-E1D2-4949-9D23-78C063910FCE}" type="presOf" srcId="{9716583B-3175-4CEB-8272-07FC621F7E43}" destId="{D9A48113-CC81-4EBD-BA00-4A833C42370A}" srcOrd="0" destOrd="0" presId="urn:microsoft.com/office/officeart/2005/8/layout/hierarchy1"/>
    <dgm:cxn modelId="{02925F90-B6BB-4540-8B41-55B403668970}" type="presOf" srcId="{DD27FD17-0C0F-433D-8B04-C007038212E4}" destId="{D6F31B09-0232-4771-B1BD-F867AB05D581}" srcOrd="0" destOrd="0" presId="urn:microsoft.com/office/officeart/2005/8/layout/hierarchy1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063BA54E-17FE-4785-9018-434C0E2D80D1}" type="presOf" srcId="{C779B79B-90CE-452F-A965-9762D4A3C92F}" destId="{DEB9C1F7-F784-4926-BD8B-EB21A4505DC3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D41CC862-3F5C-4D0F-A264-261A0BD25A5B}" type="presOf" srcId="{877CE543-2FE5-4BE7-A174-68BC13275B39}" destId="{B58A1027-4FA0-4B45-933B-9F4CE4310353}" srcOrd="0" destOrd="0" presId="urn:microsoft.com/office/officeart/2005/8/layout/hierarchy1"/>
    <dgm:cxn modelId="{DAFB3728-2CD8-4E15-8F59-49CD29A738B5}" type="presOf" srcId="{AB6BD15C-A41A-4D38-B6C8-AAAF48AA5E56}" destId="{931E52DA-6B06-4A02-B741-BAB51237DD5E}" srcOrd="0" destOrd="0" presId="urn:microsoft.com/office/officeart/2005/8/layout/hierarchy1"/>
    <dgm:cxn modelId="{B06EF941-B542-4E8E-8927-804EC5E57D93}" type="presOf" srcId="{C2829FEA-0485-445E-BB8A-8578B5629020}" destId="{58EFC4F2-8EC3-4A98-AD74-51698EC11F71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90384522-06FB-40FE-A7E8-F6D48208BB3E}" type="presOf" srcId="{1527C3B8-066D-46E8-8EE4-3A3607D94F23}" destId="{C621DDD4-B721-4DE6-9770-0983A1E819D2}" srcOrd="0" destOrd="0" presId="urn:microsoft.com/office/officeart/2005/8/layout/hierarchy1"/>
    <dgm:cxn modelId="{6A3914F5-4832-4A3C-9AD0-45E946F0B353}" type="presOf" srcId="{77F69A93-A613-429A-BBC3-1EB599477738}" destId="{127E8444-2CCF-4BAB-B2C7-B1FFCA6A6985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BE3BD5D0-8308-4E3F-95E4-FA55A427A829}" type="presOf" srcId="{17AC379E-4896-4C1A-A10F-FAF4BF44856B}" destId="{ECBCDA7D-8205-452C-9B41-09B176F06B86}" srcOrd="0" destOrd="0" presId="urn:microsoft.com/office/officeart/2005/8/layout/hierarchy1"/>
    <dgm:cxn modelId="{B625E5BE-AF47-4560-98EA-03798AEAA25F}" type="presOf" srcId="{BAE2D8EF-B6CF-4D90-9FE0-587E1690305D}" destId="{301082D0-E59D-4590-930F-917B7C869028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98FD5F76-D17F-4D73-B381-8E2D00C2ED2F}" type="presOf" srcId="{71868E1A-76FA-4436-9822-84E1F49DF965}" destId="{AC695177-A40D-4AAC-B81D-8FD82EB1EA7D}" srcOrd="0" destOrd="0" presId="urn:microsoft.com/office/officeart/2005/8/layout/hierarchy1"/>
    <dgm:cxn modelId="{8DF5F35F-90B8-4815-A684-5E4188545201}" type="presOf" srcId="{CF69DA7C-24F9-477D-B135-EFF4C0485797}" destId="{6ECD51FB-4ED2-40FB-BA6A-56E81B12CA7B}" srcOrd="0" destOrd="0" presId="urn:microsoft.com/office/officeart/2005/8/layout/hierarchy1"/>
    <dgm:cxn modelId="{E0D2ECC4-B2A4-47C6-93B8-2B11FB5A4767}" type="presOf" srcId="{74C2F261-5C00-4FFC-B013-028C4726D76D}" destId="{86A10BE6-2EB9-452B-AF75-8004B411EBB2}" srcOrd="0" destOrd="0" presId="urn:microsoft.com/office/officeart/2005/8/layout/hierarchy1"/>
    <dgm:cxn modelId="{11293C89-2C2A-47C2-9832-5A40A6BAAA93}" type="presOf" srcId="{E984BFF6-641D-4A00-9DA2-6B3FFD0308BF}" destId="{EE767D99-3DA3-41AF-9D21-8622EE904DE5}" srcOrd="0" destOrd="0" presId="urn:microsoft.com/office/officeart/2005/8/layout/hierarchy1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3F6340EC-6420-479B-A570-23C4939411D9}" type="presOf" srcId="{4DE6AADA-B0F8-4F34-B04E-59DCE7249D9D}" destId="{CAF0EE53-BEA9-4EBC-BE3F-B17956DECE86}" srcOrd="0" destOrd="0" presId="urn:microsoft.com/office/officeart/2005/8/layout/hierarchy1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30E5B13B-5293-45A8-B520-616AAAF4BC66}" type="presOf" srcId="{DB7AB7F2-FBFE-4BB5-B57E-55BCC468D0CB}" destId="{AEB08A09-C466-42CB-8A6B-2768456BF6FE}" srcOrd="0" destOrd="0" presId="urn:microsoft.com/office/officeart/2005/8/layout/hierarchy1"/>
    <dgm:cxn modelId="{1CE47DB2-8730-4AEA-953F-35FF0F7892EE}" type="presOf" srcId="{3F69C6EC-9EC3-48DF-99ED-8495C4C3C589}" destId="{591DE2F4-547D-4224-AA0E-4442D6FD1690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D3E4476A-DCC5-4066-A36C-E8D6E239A5E4}" type="presOf" srcId="{CC563FD7-262A-46F3-8295-60C1C45F7D52}" destId="{1F7E31AD-067E-4D0D-ACF5-42369E4E8E95}" srcOrd="0" destOrd="0" presId="urn:microsoft.com/office/officeart/2005/8/layout/hierarchy1"/>
    <dgm:cxn modelId="{4FE0A697-E5D9-427C-8034-42592CD0C895}" type="presOf" srcId="{B5F0727D-C272-4C7E-82C8-02CADF716B97}" destId="{4508F192-8563-4791-BAF4-B87D661251EF}" srcOrd="0" destOrd="0" presId="urn:microsoft.com/office/officeart/2005/8/layout/hierarchy1"/>
    <dgm:cxn modelId="{D17C62E8-4E14-4AAA-911F-1D3844FBD099}" type="presOf" srcId="{4418D48E-3361-41A4-92C5-C6204EC4EAE0}" destId="{3FDF1374-E5D4-453E-BAA8-02F3ABB9B1D3}" srcOrd="0" destOrd="0" presId="urn:microsoft.com/office/officeart/2005/8/layout/hierarchy1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5D5EEB8F-FA40-4E0C-9F80-FE717DCFD878}" type="presOf" srcId="{DE7F881C-2A7C-4163-8D4C-9E226140FF95}" destId="{CB3C1042-AEA4-4CAD-A176-0A9C4F9D6BC5}" srcOrd="0" destOrd="0" presId="urn:microsoft.com/office/officeart/2005/8/layout/hierarchy1"/>
    <dgm:cxn modelId="{0277A2CC-25A1-4996-9AB8-4EF6EADA2075}" type="presOf" srcId="{2DCC9045-9606-4718-B955-3F654A3024B1}" destId="{66E38775-5843-40CC-8FCB-849CA4365516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8774F5B7-807A-4152-9497-4336C27CA5B8}" type="presOf" srcId="{0E239F7D-F123-4431-BCBD-6982E2DE885B}" destId="{AB333ABC-D9B2-4CAE-91D6-25B625DD698C}" srcOrd="0" destOrd="0" presId="urn:microsoft.com/office/officeart/2005/8/layout/hierarchy1"/>
    <dgm:cxn modelId="{DD1C8509-D80A-40E6-9AFA-967FD0D68303}" type="presOf" srcId="{A7517510-EAAA-405A-9697-6DA82620C544}" destId="{71206276-5B27-4AE4-80A1-866AA43A1D24}" srcOrd="0" destOrd="0" presId="urn:microsoft.com/office/officeart/2005/8/layout/hierarchy1"/>
    <dgm:cxn modelId="{F72B83C3-94A6-4D89-899B-95EB7CD8FABC}" type="presOf" srcId="{34FF8979-85EB-45DA-A7B0-AA6C498CD504}" destId="{83E48694-80BF-4337-8854-182D33ED0029}" srcOrd="0" destOrd="0" presId="urn:microsoft.com/office/officeart/2005/8/layout/hierarchy1"/>
    <dgm:cxn modelId="{66E81EB5-D353-439D-B9CA-B97F1549099B}" type="presOf" srcId="{05872A04-4306-4569-8AAF-46D435FFA8A4}" destId="{65255F0E-402C-453B-BBEC-CF88870D95EE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D36B3907-57EE-4B2C-A19E-8E1BAD7D01A3}" type="presOf" srcId="{B586B625-F6E8-4A51-BF25-4E55DB8CC3CC}" destId="{FF33FF44-C231-4FC4-A83A-580D583CE3F7}" srcOrd="0" destOrd="0" presId="urn:microsoft.com/office/officeart/2005/8/layout/hierarchy1"/>
    <dgm:cxn modelId="{9F51360A-544B-4619-96E9-C08EB69F6EC6}" type="presOf" srcId="{578F77A2-C192-424F-A56F-456E7950261F}" destId="{32824F3E-C298-4DA4-AD8C-9AF96A372344}" srcOrd="0" destOrd="0" presId="urn:microsoft.com/office/officeart/2005/8/layout/hierarchy1"/>
    <dgm:cxn modelId="{982EC7CF-F368-4BAF-94BC-F82A78201245}" type="presOf" srcId="{CCC5DCBD-082A-4A08-8FE9-8A9CE66D4104}" destId="{C7E51667-A1EA-46BB-BC75-8CB777606859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8820BEF3-9E6B-465C-99A9-966527B90AAE}" type="presOf" srcId="{D3113F9A-3B48-4EB7-8282-374A7C9B0B4A}" destId="{91FB33F6-7180-49A7-BD90-291F7C89E261}" srcOrd="0" destOrd="0" presId="urn:microsoft.com/office/officeart/2005/8/layout/hierarchy1"/>
    <dgm:cxn modelId="{CEC0CCED-AA84-41AB-A537-69A2C6383BDE}" type="presOf" srcId="{AB9F2ECF-03EC-4426-856C-2D8AC1CEAF23}" destId="{1B6A8557-3503-434D-A46F-5EF95A2FC615}" srcOrd="0" destOrd="0" presId="urn:microsoft.com/office/officeart/2005/8/layout/hierarchy1"/>
    <dgm:cxn modelId="{617FBAA4-0302-4C28-AB10-5EEBF6C66182}" type="presOf" srcId="{256D0803-0D5F-42B2-8CFA-7230065C94DD}" destId="{2082AEDE-FECB-4652-AF12-344750D1C12E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CDBC9622-26AC-4CC6-866F-0716D9D5F0C9}" type="presOf" srcId="{7D5CE85E-E103-45E5-955A-43D3F04CED23}" destId="{26144FD5-201D-4A54-90CE-D1A5CAB8833F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987F355F-FF3E-4FAF-A091-B1F1BDE6AD74}" type="presOf" srcId="{EEAAB8A5-9DA6-4D28-8876-291843C84D3C}" destId="{68FED8DB-CD18-4048-B1EC-74AA424AF08C}" srcOrd="0" destOrd="0" presId="urn:microsoft.com/office/officeart/2005/8/layout/hierarchy1"/>
    <dgm:cxn modelId="{E4F8DFE1-5EB6-41B9-A77D-7E18A93572A6}" type="presOf" srcId="{6F1FEF7F-EDA5-42B9-A0A6-2FE0ABFAE4C3}" destId="{CC3EE472-C0EC-4E1C-9189-096C105488CE}" srcOrd="0" destOrd="0" presId="urn:microsoft.com/office/officeart/2005/8/layout/hierarchy1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4942C568-2608-42F5-8FCF-554441DCE38A}" type="presOf" srcId="{7A820494-73D4-4A2E-ABC0-0C462130852B}" destId="{15CAA363-CF4C-4B21-A45A-A4E2BD3E483D}" srcOrd="0" destOrd="0" presId="urn:microsoft.com/office/officeart/2005/8/layout/hierarchy1"/>
    <dgm:cxn modelId="{5FA4E5C8-933E-4A0B-B06D-F61301D72453}" type="presOf" srcId="{4993DA3E-148D-4DBF-AA1D-A3A177AFA397}" destId="{A50EE060-5D4C-4F27-B9D0-063F83BA36B3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7ACE2DC3-D41A-4859-A568-0B674186295D}" type="presOf" srcId="{E5DCC324-3232-44A5-8C65-B17F9A61AC0B}" destId="{40EEEF9F-04C4-469F-A312-39451687D6FC}" srcOrd="0" destOrd="0" presId="urn:microsoft.com/office/officeart/2005/8/layout/hierarchy1"/>
    <dgm:cxn modelId="{70082F56-95C2-48C7-897B-2A9EC2D37FB2}" type="presOf" srcId="{DDFAF76C-23CE-45A2-B9B1-BBD9EC44D9D6}" destId="{ABF0C960-1275-424E-A7C7-AC7ED10F6FA0}" srcOrd="0" destOrd="0" presId="urn:microsoft.com/office/officeart/2005/8/layout/hierarchy1"/>
    <dgm:cxn modelId="{B552F229-E293-4D87-93EB-19B8814BC8FA}" type="presOf" srcId="{A01BB9EE-F345-4AD4-AC06-E144A35EFAC3}" destId="{A7BCC58A-FF1E-4F5F-9589-BCE1B7811888}" srcOrd="0" destOrd="0" presId="urn:microsoft.com/office/officeart/2005/8/layout/hierarchy1"/>
    <dgm:cxn modelId="{65D912D2-9342-41AF-831C-6CB9F57B373A}" type="presOf" srcId="{7735337A-FC4D-4481-85B3-775E1A106C77}" destId="{2DC87D99-0864-448F-A73C-97FF41F05553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D527F030-13A0-4887-97AB-AA6C1454A4AC}" type="presOf" srcId="{E4FE449A-D6B1-4AEC-A2CB-9D60145B47DD}" destId="{F5E45EB9-1FD7-4F10-A8F0-804E194714E8}" srcOrd="0" destOrd="0" presId="urn:microsoft.com/office/officeart/2005/8/layout/hierarchy1"/>
    <dgm:cxn modelId="{A21CB46D-3D59-4196-8AE4-6728708B5DC0}" type="presOf" srcId="{CEA5AE00-D9AD-41E9-BA45-493CED935890}" destId="{85AC87C7-2CD5-45B3-98A5-96C00E915502}" srcOrd="0" destOrd="0" presId="urn:microsoft.com/office/officeart/2005/8/layout/hierarchy1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3594F8D8-64EE-4614-969F-4EF8736F109A}" type="presOf" srcId="{D5C8ED03-B955-46FA-BAC7-FEFB635641D7}" destId="{D93B6D8A-BF31-4FE9-BB38-3EB77C56F52B}" srcOrd="0" destOrd="0" presId="urn:microsoft.com/office/officeart/2005/8/layout/hierarchy1"/>
    <dgm:cxn modelId="{5D180C10-9DF3-4833-94D1-9D329816BC9F}" type="presOf" srcId="{8590FF8D-CD98-4595-A24F-4DC8599B661D}" destId="{F6CE0B06-1C29-483B-AAAE-90B2111C43D0}" srcOrd="0" destOrd="0" presId="urn:microsoft.com/office/officeart/2005/8/layout/hierarchy1"/>
    <dgm:cxn modelId="{28E29D50-8A21-43B5-9339-30CBB149513C}" type="presOf" srcId="{EC5973D2-4EC3-453E-877F-D65087B850B8}" destId="{1985A8BF-691E-44CE-858D-E80353B58863}" srcOrd="0" destOrd="0" presId="urn:microsoft.com/office/officeart/2005/8/layout/hierarchy1"/>
    <dgm:cxn modelId="{19A69517-0A31-4D6E-ADC4-42AADF5AC455}" type="presOf" srcId="{D92FD7FE-4884-4275-840A-42A3C02D43A0}" destId="{539EBDE7-A7D6-4A61-AC00-04125D0E6B99}" srcOrd="0" destOrd="0" presId="urn:microsoft.com/office/officeart/2005/8/layout/hierarchy1"/>
    <dgm:cxn modelId="{D7684BA7-E496-45FF-B546-1C16ED8AADDD}" type="presOf" srcId="{00471BAC-C100-433C-9246-719D5EC25E54}" destId="{16014DD8-131C-4C29-9696-180336142069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9A9CEA71-4542-42A0-BD3A-B36FB0402C92}" type="presOf" srcId="{028A353D-9548-4427-8A3D-DE4F417E13D6}" destId="{EC092F8A-B94A-4895-AEBF-88CF80E42229}" srcOrd="0" destOrd="0" presId="urn:microsoft.com/office/officeart/2005/8/layout/hierarchy1"/>
    <dgm:cxn modelId="{449F41D5-CFE2-4D27-A389-B5D56546B765}" type="presOf" srcId="{D0B44191-5736-4E5D-BD8F-05AE18598E01}" destId="{FAA620FE-DEA9-4EF7-AF42-4E2020BCD455}" srcOrd="0" destOrd="0" presId="urn:microsoft.com/office/officeart/2005/8/layout/hierarchy1"/>
    <dgm:cxn modelId="{8FC4DBBB-06C7-47EC-90B5-209A19FD14BF}" type="presOf" srcId="{5FBB442F-C52C-4F31-98C5-3082993C08A1}" destId="{529821EE-9B93-41C2-A666-5603FBEF9C44}" srcOrd="0" destOrd="0" presId="urn:microsoft.com/office/officeart/2005/8/layout/hierarchy1"/>
    <dgm:cxn modelId="{EC518A94-5382-4B3C-A7C6-510C0C634734}" type="presOf" srcId="{07EF27F9-048F-4C1F-B014-1ADD3561F424}" destId="{86C86035-EF63-4BC2-826E-106DDDEB44E2}" srcOrd="0" destOrd="0" presId="urn:microsoft.com/office/officeart/2005/8/layout/hierarchy1"/>
    <dgm:cxn modelId="{CEE72B49-EC64-47B9-8DA6-DBEB2CA64439}" type="presOf" srcId="{97DE9462-7869-4FE0-9B27-900F3087D2FB}" destId="{AFB4D483-A6AA-4ADD-B900-87B936887B01}" srcOrd="0" destOrd="0" presId="urn:microsoft.com/office/officeart/2005/8/layout/hierarchy1"/>
    <dgm:cxn modelId="{FB11B13A-89AD-4AD3-A850-FC8C7DF25F8A}" type="presOf" srcId="{AEB4D464-6D1F-4244-9BC1-CBC592724317}" destId="{421AE77D-1C05-4ECF-8143-320A9DB7C061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EA41821D-27A8-47A1-A1AF-2C8DE9678CE5}" type="presOf" srcId="{E1D14DAA-1D8D-494D-9E33-964455DAAC42}" destId="{CAC40E04-6BA2-41A2-87C8-2B697FF14F48}" srcOrd="0" destOrd="0" presId="urn:microsoft.com/office/officeart/2005/8/layout/hierarchy1"/>
    <dgm:cxn modelId="{BCA86F90-F7BD-45BF-9D1A-A5E61DA1B7D2}" type="presOf" srcId="{F9B21A3A-4083-4D43-9719-BFA1068D5BBE}" destId="{FE8835DC-162F-456C-A283-91CF419FB15A}" srcOrd="0" destOrd="0" presId="urn:microsoft.com/office/officeart/2005/8/layout/hierarchy1"/>
    <dgm:cxn modelId="{10B17C83-F236-4498-A2B7-2EDFB4BC03B5}" type="presOf" srcId="{75ABA138-D344-407B-9CEF-9B1E41DD4440}" destId="{1223EDB0-A48D-466D-A94B-AAC643AAAE7F}" srcOrd="0" destOrd="0" presId="urn:microsoft.com/office/officeart/2005/8/layout/hierarchy1"/>
    <dgm:cxn modelId="{5E0DEE05-0515-416F-8835-FB9C63C0F69D}" type="presOf" srcId="{DE8AEF5B-ADA7-4AC1-B0CE-1A578132A8FE}" destId="{37589D1A-F39F-4FDF-B106-7DD2DDF20335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D2F65D1E-40F3-4FE3-A704-BC6EA3BC03A9}" type="presOf" srcId="{8AC41AAE-E20F-40FB-AF78-91D9630C5542}" destId="{B9B4AF7C-365A-4D03-9CC8-00CD117F9258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B58756C6-A596-4F54-AA22-1FED5CB44C2E}" type="presOf" srcId="{2329D4A7-1342-4D9D-974D-872D7946E1D3}" destId="{5807EDE6-0783-49E4-8D77-F269AB9C541D}" srcOrd="0" destOrd="0" presId="urn:microsoft.com/office/officeart/2005/8/layout/hierarchy1"/>
    <dgm:cxn modelId="{1AD335B6-8383-4911-B32D-6204ACD908C7}" type="presOf" srcId="{5347662C-2FE0-466B-95A1-8CC41EC641D0}" destId="{AE53B286-0B39-43FB-9245-4F95B1C476D8}" srcOrd="0" destOrd="0" presId="urn:microsoft.com/office/officeart/2005/8/layout/hierarchy1"/>
    <dgm:cxn modelId="{AA0182B9-303E-4766-89DC-A3F0A736282F}" type="presOf" srcId="{15E01B17-9F90-44FF-8B87-238861E9D950}" destId="{8FA1F5B0-8291-4278-A3E8-FB3680DB2331}" srcOrd="0" destOrd="0" presId="urn:microsoft.com/office/officeart/2005/8/layout/hierarchy1"/>
    <dgm:cxn modelId="{01C31299-2F5D-4E37-9E79-38E542B318C2}" type="presOf" srcId="{77387794-1D0D-48A8-A66B-3E0C198AA736}" destId="{E242F967-C969-4A96-AA91-8C876B61E0AF}" srcOrd="0" destOrd="0" presId="urn:microsoft.com/office/officeart/2005/8/layout/hierarchy1"/>
    <dgm:cxn modelId="{EB07FB3B-9CAA-4D27-87A3-DF9A9ED3CD2A}" type="presOf" srcId="{DBB9DB3F-31A4-4C93-B050-5AA1DFB4C6CB}" destId="{F2FD3997-1855-4E98-87AE-0C45EBC3EFCB}" srcOrd="0" destOrd="0" presId="urn:microsoft.com/office/officeart/2005/8/layout/hierarchy1"/>
    <dgm:cxn modelId="{1DC2BD47-383C-4180-AAE9-6A765F0EFD77}" type="presOf" srcId="{1897B3D0-756E-4D55-9ADA-E490D6E4AAF9}" destId="{8C4DC7C5-2D82-4666-AAE7-92D22E44ABD5}" srcOrd="0" destOrd="0" presId="urn:microsoft.com/office/officeart/2005/8/layout/hierarchy1"/>
    <dgm:cxn modelId="{4211E7BF-DA4A-414A-B250-6BDEEC62337D}" type="presOf" srcId="{0FD59DF4-69BC-4538-A137-43517BAEBD25}" destId="{51870F5A-16B6-4FA6-AE32-7D5E236B4519}" srcOrd="0" destOrd="0" presId="urn:microsoft.com/office/officeart/2005/8/layout/hierarchy1"/>
    <dgm:cxn modelId="{453C9D3C-4CBA-4E1D-9D12-019674954BC6}" type="presOf" srcId="{4DD5C811-2E20-4137-B972-CB6B0306D39C}" destId="{0E413D84-C471-4E95-A9C9-77156C2350A0}" srcOrd="0" destOrd="0" presId="urn:microsoft.com/office/officeart/2005/8/layout/hierarchy1"/>
    <dgm:cxn modelId="{9F5F9762-7CD1-4550-99D9-C3B12791D49C}" type="presOf" srcId="{2F3F3B8D-2CA7-4F97-8452-1EFB7254DE65}" destId="{50108550-421E-4858-B27D-A6901B38AF04}" srcOrd="0" destOrd="0" presId="urn:microsoft.com/office/officeart/2005/8/layout/hierarchy1"/>
    <dgm:cxn modelId="{7577DE21-DD23-4474-8412-99D10FAB81F7}" type="presOf" srcId="{319115BE-AFD5-49DE-B35D-ABECB2FCA8BD}" destId="{21B9C616-5357-436C-9E9D-D9A1DF45AFD3}" srcOrd="0" destOrd="0" presId="urn:microsoft.com/office/officeart/2005/8/layout/hierarchy1"/>
    <dgm:cxn modelId="{B26D1558-072A-45C8-92BA-E8E77EAE9C3F}" type="presOf" srcId="{CCBAF5E2-F852-415A-9617-E4D90A15EDBC}" destId="{4E74B7E6-1C15-4F46-8036-AB3AB1A48D96}" srcOrd="0" destOrd="0" presId="urn:microsoft.com/office/officeart/2005/8/layout/hierarchy1"/>
    <dgm:cxn modelId="{7BF0B35B-16E8-40E2-80D4-5323C103B90A}" type="presOf" srcId="{11F40B3A-7EE7-43DF-81EC-F78A187C84A5}" destId="{E85607E5-AF88-440A-8062-F36771F5687C}" srcOrd="0" destOrd="0" presId="urn:microsoft.com/office/officeart/2005/8/layout/hierarchy1"/>
    <dgm:cxn modelId="{3C25D562-9125-4C34-8F7B-4474030A608C}" type="presOf" srcId="{FBEA8BBF-B313-48B2-A181-6B4C3619D427}" destId="{E264116B-8176-4A12-9A81-34BD8350FB98}" srcOrd="0" destOrd="0" presId="urn:microsoft.com/office/officeart/2005/8/layout/hierarchy1"/>
    <dgm:cxn modelId="{65DC8F22-61DE-4AE6-8497-0B80A804696A}" type="presOf" srcId="{449A629E-F7A2-475C-9D1C-F98B5E1D4182}" destId="{6085A83A-14C0-4C8B-B56C-4724E73755AB}" srcOrd="0" destOrd="0" presId="urn:microsoft.com/office/officeart/2005/8/layout/hierarchy1"/>
    <dgm:cxn modelId="{B257E187-800A-4C1A-BFE8-B544E80F903A}" type="presOf" srcId="{3FBF2E64-92FF-43D5-B296-CDB8358C6FDF}" destId="{B41C10CD-F363-4507-B309-89B9BB991266}" srcOrd="0" destOrd="0" presId="urn:microsoft.com/office/officeart/2005/8/layout/hierarchy1"/>
    <dgm:cxn modelId="{CAA45B09-9E87-456E-A853-1B760905BB13}" type="presOf" srcId="{35FF142A-555D-453C-9E8D-302775527EC5}" destId="{3DB2A827-16BB-4011-9D10-FA287F7155C7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69BAED8C-66DE-4EB2-A7FA-C33212C691E9}" type="presOf" srcId="{8363F4E7-E767-45D6-9C79-FC00356069FF}" destId="{A5FC0229-D065-4E18-B5EE-A549ECFB6060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3F95B788-E261-4E98-AB93-D0056C8B5CD5}" type="presOf" srcId="{8E021A2C-1E71-40FF-90E2-C178058DC8A4}" destId="{3CBF2950-716A-4A91-AE89-382A675D1D74}" srcOrd="0" destOrd="0" presId="urn:microsoft.com/office/officeart/2005/8/layout/hierarchy1"/>
    <dgm:cxn modelId="{02621B83-0683-4057-B8F0-8DDEE28E0467}" type="presOf" srcId="{6D21736B-87EA-4B98-B0A7-90F240581ABB}" destId="{79406362-0B79-4667-9B8D-C12BF7B6E8F5}" srcOrd="0" destOrd="0" presId="urn:microsoft.com/office/officeart/2005/8/layout/hierarchy1"/>
    <dgm:cxn modelId="{E6E26E66-C9C5-4E85-98AD-C07DFEBA0F7B}" type="presOf" srcId="{E6BD7316-FC6A-40E1-B899-7F0057FFD844}" destId="{95B7E015-D276-4238-9479-7B9C5EDEB3B2}" srcOrd="0" destOrd="0" presId="urn:microsoft.com/office/officeart/2005/8/layout/hierarchy1"/>
    <dgm:cxn modelId="{438B02EE-4B5E-4818-86A1-9A0225235DB3}" type="presOf" srcId="{DFEECA1C-C052-481C-9856-E0FB9544713C}" destId="{E6A5290E-E4CC-4A27-91C6-CA3EEB5C7219}" srcOrd="0" destOrd="0" presId="urn:microsoft.com/office/officeart/2005/8/layout/hierarchy1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ED9970D8-8776-48BE-A7F7-7039689ED39B}" type="presOf" srcId="{C5A45466-2A0E-4A9C-ACFB-758F65A6569F}" destId="{F7271150-2C80-4985-9D3A-794D3087C57B}" srcOrd="0" destOrd="0" presId="urn:microsoft.com/office/officeart/2005/8/layout/hierarchy1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D997B8F8-622E-446F-A47C-0A94613D65B7}" type="presOf" srcId="{A6AEBD49-15A8-43A9-B41F-95EA10577E86}" destId="{0AFD272A-8C79-4970-BE5A-B38336B54BE7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8614EB4C-7AAA-4B66-9CAE-FD12FDD86B1C}" type="presOf" srcId="{42352AA0-2DF9-43EE-8F38-C99B152A0BA6}" destId="{F7FC9BCA-0589-490F-9D0F-0B3E41C48D5D}" srcOrd="0" destOrd="0" presId="urn:microsoft.com/office/officeart/2005/8/layout/hierarchy1"/>
    <dgm:cxn modelId="{2D5355D4-F735-4E8D-ADB9-B3750EABA66E}" type="presOf" srcId="{59F94A55-612A-4843-8CD4-4425D85A20DF}" destId="{98E5311C-936F-46BC-A300-3014D0A5EE6C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EDC518EA-897C-4B74-BF9A-20F88F3F4755}" type="presOf" srcId="{4F64AA25-089B-4425-B86E-2D44125C8880}" destId="{DFE6BA78-69E1-43FE-ADBD-B118366D8262}" srcOrd="0" destOrd="0" presId="urn:microsoft.com/office/officeart/2005/8/layout/hierarchy1"/>
    <dgm:cxn modelId="{E06A572F-DE05-450C-A8FA-49AC90F9531D}" type="presOf" srcId="{444A79C2-E8C6-48CF-BB04-6C746FA8B616}" destId="{3FB9BAB4-C2F4-4B75-A021-96DAE240BDAD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6F764795-AC51-4720-954F-534F44F2609E}" type="presOf" srcId="{25561048-F568-431A-8115-3E815ED75DAC}" destId="{ECA83484-E794-4502-A38C-235411AE0A81}" srcOrd="0" destOrd="0" presId="urn:microsoft.com/office/officeart/2005/8/layout/hierarchy1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41D2EDA4-BBDD-4F33-B8A6-E94301AE0B7D}" type="presOf" srcId="{02ADB93C-65C4-4D5C-AC74-38B2DB415F0D}" destId="{66574A8E-1436-448B-B338-F90C100C0820}" srcOrd="0" destOrd="0" presId="urn:microsoft.com/office/officeart/2005/8/layout/hierarchy1"/>
    <dgm:cxn modelId="{F80873E8-A803-4C4F-89B9-75A3E437A85E}" type="presOf" srcId="{C43C9BEE-22CA-4828-90A8-AA8C23CE9D50}" destId="{052B6456-0153-41A1-89B8-5E7F0299983D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3B2BF1CC-AFC2-42DF-BDEC-7FC8AD03B9CC}" type="presOf" srcId="{71E72339-A366-4313-BB33-FBC151BD4A90}" destId="{CD8135A8-4314-4A21-8692-936F9CB627F7}" srcOrd="0" destOrd="0" presId="urn:microsoft.com/office/officeart/2005/8/layout/hierarchy1"/>
    <dgm:cxn modelId="{80465DE5-4D05-405F-AF73-71FCE5AC4C56}" type="presOf" srcId="{4FA0A972-195E-4EE4-B9B0-BA989EA918C2}" destId="{565454E8-EEAF-4B40-ADAD-9186F9F7FD69}" srcOrd="0" destOrd="0" presId="urn:microsoft.com/office/officeart/2005/8/layout/hierarchy1"/>
    <dgm:cxn modelId="{EE3FDCED-A5DE-49AD-AE08-8117C69CFEDA}" type="presOf" srcId="{E4689802-77C3-4658-BB65-8BAE99006737}" destId="{3455D327-E61B-440B-B0A4-982AED8E9D16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474D736A-02A3-4366-B69A-0364CC1797B7}" type="presOf" srcId="{85EBC98A-E47A-447A-BD81-8D2259CA459A}" destId="{37C8BA42-4031-4392-B315-B54F556933FF}" srcOrd="0" destOrd="0" presId="urn:microsoft.com/office/officeart/2005/8/layout/hierarchy1"/>
    <dgm:cxn modelId="{C6A3B095-F904-4FB9-AD5C-FAC7A3904171}" type="presOf" srcId="{2AC57DC3-8806-4D5E-9935-49F241997043}" destId="{553D78B0-0B63-482C-ACA7-204C9E6939A3}" srcOrd="0" destOrd="0" presId="urn:microsoft.com/office/officeart/2005/8/layout/hierarchy1"/>
    <dgm:cxn modelId="{5CB1BAAB-4CED-4A57-A225-C3196CB95537}" type="presParOf" srcId="{86C86035-EF63-4BC2-826E-106DDDEB44E2}" destId="{EA083348-C9EC-4253-9F61-9F568F6E1FA9}" srcOrd="0" destOrd="0" presId="urn:microsoft.com/office/officeart/2005/8/layout/hierarchy1"/>
    <dgm:cxn modelId="{028D9A4B-1E54-4DD6-A64C-D224D80B4B30}" type="presParOf" srcId="{EA083348-C9EC-4253-9F61-9F568F6E1FA9}" destId="{7E1A1869-0271-4B25-AB39-A9D8BD6EB82F}" srcOrd="0" destOrd="0" presId="urn:microsoft.com/office/officeart/2005/8/layout/hierarchy1"/>
    <dgm:cxn modelId="{C8CFE9E8-7BC5-45D0-A08D-16F1703B0747}" type="presParOf" srcId="{7E1A1869-0271-4B25-AB39-A9D8BD6EB82F}" destId="{7BB27290-9C58-4F7C-A9CD-C11F2AFB9A19}" srcOrd="0" destOrd="0" presId="urn:microsoft.com/office/officeart/2005/8/layout/hierarchy1"/>
    <dgm:cxn modelId="{69D157DA-A4EA-4BF6-968B-7FC37AEEDE10}" type="presParOf" srcId="{7E1A1869-0271-4B25-AB39-A9D8BD6EB82F}" destId="{16014DD8-131C-4C29-9696-180336142069}" srcOrd="1" destOrd="0" presId="urn:microsoft.com/office/officeart/2005/8/layout/hierarchy1"/>
    <dgm:cxn modelId="{D3A7F8DC-4B56-4456-82C4-B45B76FECFCC}" type="presParOf" srcId="{EA083348-C9EC-4253-9F61-9F568F6E1FA9}" destId="{6BC53C06-F323-43AA-A4DE-B5525ECE8C85}" srcOrd="1" destOrd="0" presId="urn:microsoft.com/office/officeart/2005/8/layout/hierarchy1"/>
    <dgm:cxn modelId="{25186435-63A3-4920-A4A3-1896E427BD5D}" type="presParOf" srcId="{6BC53C06-F323-43AA-A4DE-B5525ECE8C85}" destId="{86A10BE6-2EB9-452B-AF75-8004B411EBB2}" srcOrd="0" destOrd="0" presId="urn:microsoft.com/office/officeart/2005/8/layout/hierarchy1"/>
    <dgm:cxn modelId="{7BD2FA0A-56DB-4886-9127-350D75DC2FA0}" type="presParOf" srcId="{6BC53C06-F323-43AA-A4DE-B5525ECE8C85}" destId="{25749F48-6DDC-4C28-B921-93E4D4B23235}" srcOrd="1" destOrd="0" presId="urn:microsoft.com/office/officeart/2005/8/layout/hierarchy1"/>
    <dgm:cxn modelId="{596CA1F8-BB60-4B14-A797-205F59779717}" type="presParOf" srcId="{25749F48-6DDC-4C28-B921-93E4D4B23235}" destId="{7F86C89D-175A-4B5E-8BD8-39A21AAB8B48}" srcOrd="0" destOrd="0" presId="urn:microsoft.com/office/officeart/2005/8/layout/hierarchy1"/>
    <dgm:cxn modelId="{91CF7A9C-6FDF-4D32-95CC-76C34E323282}" type="presParOf" srcId="{7F86C89D-175A-4B5E-8BD8-39A21AAB8B48}" destId="{F3644B0C-2F05-42A0-830C-EB1C039A63B6}" srcOrd="0" destOrd="0" presId="urn:microsoft.com/office/officeart/2005/8/layout/hierarchy1"/>
    <dgm:cxn modelId="{499A028E-A617-4C0D-82B9-24E39B798980}" type="presParOf" srcId="{7F86C89D-175A-4B5E-8BD8-39A21AAB8B48}" destId="{95B7E015-D276-4238-9479-7B9C5EDEB3B2}" srcOrd="1" destOrd="0" presId="urn:microsoft.com/office/officeart/2005/8/layout/hierarchy1"/>
    <dgm:cxn modelId="{28AC0992-B80E-4C77-8918-8618F4777750}" type="presParOf" srcId="{25749F48-6DDC-4C28-B921-93E4D4B23235}" destId="{FA064633-9E34-46E5-BA14-C53857521AA0}" srcOrd="1" destOrd="0" presId="urn:microsoft.com/office/officeart/2005/8/layout/hierarchy1"/>
    <dgm:cxn modelId="{15C453A6-1C11-4FC0-8E91-7DEAE45ABE8A}" type="presParOf" srcId="{6BC53C06-F323-43AA-A4DE-B5525ECE8C85}" destId="{15CAA363-CF4C-4B21-A45A-A4E2BD3E483D}" srcOrd="2" destOrd="0" presId="urn:microsoft.com/office/officeart/2005/8/layout/hierarchy1"/>
    <dgm:cxn modelId="{E9FF1407-4C2F-48B3-81F2-6914AEBEB7BF}" type="presParOf" srcId="{6BC53C06-F323-43AA-A4DE-B5525ECE8C85}" destId="{78E31FF9-5231-4981-AF3A-70F3BAB8D8CD}" srcOrd="3" destOrd="0" presId="urn:microsoft.com/office/officeart/2005/8/layout/hierarchy1"/>
    <dgm:cxn modelId="{13D8FFA7-C406-4AD7-9744-DDCA7655FF1F}" type="presParOf" srcId="{78E31FF9-5231-4981-AF3A-70F3BAB8D8CD}" destId="{22AEF0EE-6368-4AE1-A66F-24E9416C3E5A}" srcOrd="0" destOrd="0" presId="urn:microsoft.com/office/officeart/2005/8/layout/hierarchy1"/>
    <dgm:cxn modelId="{4E64327E-7AEC-4C37-868E-E349210B46C4}" type="presParOf" srcId="{22AEF0EE-6368-4AE1-A66F-24E9416C3E5A}" destId="{13CD4806-DD16-4D2B-9093-86BA1D84FE8E}" srcOrd="0" destOrd="0" presId="urn:microsoft.com/office/officeart/2005/8/layout/hierarchy1"/>
    <dgm:cxn modelId="{975F8182-422C-482B-82BD-B4346515F1E4}" type="presParOf" srcId="{22AEF0EE-6368-4AE1-A66F-24E9416C3E5A}" destId="{529821EE-9B93-41C2-A666-5603FBEF9C44}" srcOrd="1" destOrd="0" presId="urn:microsoft.com/office/officeart/2005/8/layout/hierarchy1"/>
    <dgm:cxn modelId="{4F1C4130-6F59-4456-ADFE-69F038B6386B}" type="presParOf" srcId="{78E31FF9-5231-4981-AF3A-70F3BAB8D8CD}" destId="{453AAEBA-BAF2-4582-953C-1DAE397BDE6C}" srcOrd="1" destOrd="0" presId="urn:microsoft.com/office/officeart/2005/8/layout/hierarchy1"/>
    <dgm:cxn modelId="{DD98E5CD-5AB9-4EFD-9805-EEE79125CB40}" type="presParOf" srcId="{453AAEBA-BAF2-4582-953C-1DAE397BDE6C}" destId="{AE53B286-0B39-43FB-9245-4F95B1C476D8}" srcOrd="0" destOrd="0" presId="urn:microsoft.com/office/officeart/2005/8/layout/hierarchy1"/>
    <dgm:cxn modelId="{CAFDB38E-EEF6-4016-8831-758A1FC08AEE}" type="presParOf" srcId="{453AAEBA-BAF2-4582-953C-1DAE397BDE6C}" destId="{508B2737-5817-4347-8B88-5E649F657FB8}" srcOrd="1" destOrd="0" presId="urn:microsoft.com/office/officeart/2005/8/layout/hierarchy1"/>
    <dgm:cxn modelId="{C00EA6D0-6592-4EFD-98E4-9CE990CD7FB1}" type="presParOf" srcId="{508B2737-5817-4347-8B88-5E649F657FB8}" destId="{820A1855-BF21-4772-A112-453FBF76AB44}" srcOrd="0" destOrd="0" presId="urn:microsoft.com/office/officeart/2005/8/layout/hierarchy1"/>
    <dgm:cxn modelId="{A8E23CD9-FF4E-4B8C-8348-17DE2094198C}" type="presParOf" srcId="{820A1855-BF21-4772-A112-453FBF76AB44}" destId="{76D90195-5743-4D48-8948-C4B579495176}" srcOrd="0" destOrd="0" presId="urn:microsoft.com/office/officeart/2005/8/layout/hierarchy1"/>
    <dgm:cxn modelId="{3C668498-712A-46BD-B8CE-6AC7F777D37F}" type="presParOf" srcId="{820A1855-BF21-4772-A112-453FBF76AB44}" destId="{19662C89-5C58-4757-9240-1227834201B6}" srcOrd="1" destOrd="0" presId="urn:microsoft.com/office/officeart/2005/8/layout/hierarchy1"/>
    <dgm:cxn modelId="{DF531B52-D18E-4DB3-BA8F-0F884C685366}" type="presParOf" srcId="{508B2737-5817-4347-8B88-5E649F657FB8}" destId="{AD3E9812-70A8-4FE1-94EA-8E1779F97DB8}" srcOrd="1" destOrd="0" presId="urn:microsoft.com/office/officeart/2005/8/layout/hierarchy1"/>
    <dgm:cxn modelId="{A0D29720-CED3-4B04-BA2B-FA8826E50D74}" type="presParOf" srcId="{AD3E9812-70A8-4FE1-94EA-8E1779F97DB8}" destId="{CAF0EE53-BEA9-4EBC-BE3F-B17956DECE86}" srcOrd="0" destOrd="0" presId="urn:microsoft.com/office/officeart/2005/8/layout/hierarchy1"/>
    <dgm:cxn modelId="{FA1DDDF6-B181-4029-9C5E-4F0CE8C4B2AE}" type="presParOf" srcId="{AD3E9812-70A8-4FE1-94EA-8E1779F97DB8}" destId="{8E3B5175-4795-4A44-BF9C-515D556F3872}" srcOrd="1" destOrd="0" presId="urn:microsoft.com/office/officeart/2005/8/layout/hierarchy1"/>
    <dgm:cxn modelId="{97BDFE35-7357-4BAE-8FE8-10C9745A644F}" type="presParOf" srcId="{8E3B5175-4795-4A44-BF9C-515D556F3872}" destId="{BF9579AA-CB0B-4EBD-86E1-91D3E5306B30}" srcOrd="0" destOrd="0" presId="urn:microsoft.com/office/officeart/2005/8/layout/hierarchy1"/>
    <dgm:cxn modelId="{4C48C4E5-AB27-4F85-88E5-6E5B2A813871}" type="presParOf" srcId="{BF9579AA-CB0B-4EBD-86E1-91D3E5306B30}" destId="{5DC9B1CB-4480-42A7-ABC0-B0E90F626B49}" srcOrd="0" destOrd="0" presId="urn:microsoft.com/office/officeart/2005/8/layout/hierarchy1"/>
    <dgm:cxn modelId="{0205F787-E822-4BA9-85F2-101C5FE1C576}" type="presParOf" srcId="{BF9579AA-CB0B-4EBD-86E1-91D3E5306B30}" destId="{71206276-5B27-4AE4-80A1-866AA43A1D24}" srcOrd="1" destOrd="0" presId="urn:microsoft.com/office/officeart/2005/8/layout/hierarchy1"/>
    <dgm:cxn modelId="{306DC238-5777-4A29-8D05-7EC475490331}" type="presParOf" srcId="{8E3B5175-4795-4A44-BF9C-515D556F3872}" destId="{519520F8-0558-412D-AD43-7F95F73BC27A}" srcOrd="1" destOrd="0" presId="urn:microsoft.com/office/officeart/2005/8/layout/hierarchy1"/>
    <dgm:cxn modelId="{2087C3BB-CDD3-40DA-B826-3A1C1D66DCF0}" type="presParOf" srcId="{519520F8-0558-412D-AD43-7F95F73BC27A}" destId="{539EBDE7-A7D6-4A61-AC00-04125D0E6B99}" srcOrd="0" destOrd="0" presId="urn:microsoft.com/office/officeart/2005/8/layout/hierarchy1"/>
    <dgm:cxn modelId="{97F78CF1-2509-44DD-939A-1CB1B829922E}" type="presParOf" srcId="{519520F8-0558-412D-AD43-7F95F73BC27A}" destId="{9DC2625D-9135-43A4-9157-D85B4525841B}" srcOrd="1" destOrd="0" presId="urn:microsoft.com/office/officeart/2005/8/layout/hierarchy1"/>
    <dgm:cxn modelId="{D42311B7-02D8-4F23-BEBF-A41D8A42C523}" type="presParOf" srcId="{9DC2625D-9135-43A4-9157-D85B4525841B}" destId="{00FB6467-08C8-4A6E-82AB-5946FDBFA829}" srcOrd="0" destOrd="0" presId="urn:microsoft.com/office/officeart/2005/8/layout/hierarchy1"/>
    <dgm:cxn modelId="{5895FEE5-A254-4A78-9EB9-ED91112509B1}" type="presParOf" srcId="{00FB6467-08C8-4A6E-82AB-5946FDBFA829}" destId="{1CD184E6-AC57-4BDA-BC62-62514479A05F}" srcOrd="0" destOrd="0" presId="urn:microsoft.com/office/officeart/2005/8/layout/hierarchy1"/>
    <dgm:cxn modelId="{506F684D-4A59-4D0B-956F-E396EBC8B057}" type="presParOf" srcId="{00FB6467-08C8-4A6E-82AB-5946FDBFA829}" destId="{565454E8-EEAF-4B40-ADAD-9186F9F7FD69}" srcOrd="1" destOrd="0" presId="urn:microsoft.com/office/officeart/2005/8/layout/hierarchy1"/>
    <dgm:cxn modelId="{6A5DF31E-263D-4272-8B72-1B671F0AD0BA}" type="presParOf" srcId="{9DC2625D-9135-43A4-9157-D85B4525841B}" destId="{4600714D-F8A3-4E97-ACE4-79D70260C973}" srcOrd="1" destOrd="0" presId="urn:microsoft.com/office/officeart/2005/8/layout/hierarchy1"/>
    <dgm:cxn modelId="{8C3DC4B8-DA03-4263-8587-BCE42321C870}" type="presParOf" srcId="{AD3E9812-70A8-4FE1-94EA-8E1779F97DB8}" destId="{CAC40E04-6BA2-41A2-87C8-2B697FF14F48}" srcOrd="2" destOrd="0" presId="urn:microsoft.com/office/officeart/2005/8/layout/hierarchy1"/>
    <dgm:cxn modelId="{54461D3E-F3AB-48F7-8901-3C8403E9C9D8}" type="presParOf" srcId="{AD3E9812-70A8-4FE1-94EA-8E1779F97DB8}" destId="{07B58919-AB9F-4470-B153-6487ED740632}" srcOrd="3" destOrd="0" presId="urn:microsoft.com/office/officeart/2005/8/layout/hierarchy1"/>
    <dgm:cxn modelId="{955C2F7B-43F5-4AE8-BD5C-9FE9A95DD206}" type="presParOf" srcId="{07B58919-AB9F-4470-B153-6487ED740632}" destId="{A188093B-A4C1-4D6A-9EAB-516960C33739}" srcOrd="0" destOrd="0" presId="urn:microsoft.com/office/officeart/2005/8/layout/hierarchy1"/>
    <dgm:cxn modelId="{7CB0FF25-892E-4452-8F7D-90208AB57F9E}" type="presParOf" srcId="{A188093B-A4C1-4D6A-9EAB-516960C33739}" destId="{3E9459AF-3F31-4BEF-A087-989B07C1A21C}" srcOrd="0" destOrd="0" presId="urn:microsoft.com/office/officeart/2005/8/layout/hierarchy1"/>
    <dgm:cxn modelId="{FC4F7C23-87FF-4274-8C5B-719A866B639F}" type="presParOf" srcId="{A188093B-A4C1-4D6A-9EAB-516960C33739}" destId="{FF33FF44-C231-4FC4-A83A-580D583CE3F7}" srcOrd="1" destOrd="0" presId="urn:microsoft.com/office/officeart/2005/8/layout/hierarchy1"/>
    <dgm:cxn modelId="{0205E2EC-864B-408C-9F43-5B5A9EB92F1D}" type="presParOf" srcId="{07B58919-AB9F-4470-B153-6487ED740632}" destId="{BDC5D77B-C6FB-4D10-83B5-0110F1FE62ED}" srcOrd="1" destOrd="0" presId="urn:microsoft.com/office/officeart/2005/8/layout/hierarchy1"/>
    <dgm:cxn modelId="{D3687A29-88DA-4613-B388-67BBE9CA9F43}" type="presParOf" srcId="{BDC5D77B-C6FB-4D10-83B5-0110F1FE62ED}" destId="{2DC87D99-0864-448F-A73C-97FF41F05553}" srcOrd="0" destOrd="0" presId="urn:microsoft.com/office/officeart/2005/8/layout/hierarchy1"/>
    <dgm:cxn modelId="{9FF42B53-C7FA-47D3-BC03-144967BE320B}" type="presParOf" srcId="{BDC5D77B-C6FB-4D10-83B5-0110F1FE62ED}" destId="{46099960-0EB9-4F40-AD45-D1FC7E453698}" srcOrd="1" destOrd="0" presId="urn:microsoft.com/office/officeart/2005/8/layout/hierarchy1"/>
    <dgm:cxn modelId="{B92BAB2F-9FD5-41FC-A12E-0C5416047CA5}" type="presParOf" srcId="{46099960-0EB9-4F40-AD45-D1FC7E453698}" destId="{11CB811F-E446-4F23-A13E-91429207F70D}" srcOrd="0" destOrd="0" presId="urn:microsoft.com/office/officeart/2005/8/layout/hierarchy1"/>
    <dgm:cxn modelId="{58B069F6-ABA9-4291-961F-CF6259676A49}" type="presParOf" srcId="{11CB811F-E446-4F23-A13E-91429207F70D}" destId="{4DEBFFFB-5292-46B9-9A12-0905482528E3}" srcOrd="0" destOrd="0" presId="urn:microsoft.com/office/officeart/2005/8/layout/hierarchy1"/>
    <dgm:cxn modelId="{77BA75E3-681F-45AF-81A0-8E19FD6596DE}" type="presParOf" srcId="{11CB811F-E446-4F23-A13E-91429207F70D}" destId="{6ECD51FB-4ED2-40FB-BA6A-56E81B12CA7B}" srcOrd="1" destOrd="0" presId="urn:microsoft.com/office/officeart/2005/8/layout/hierarchy1"/>
    <dgm:cxn modelId="{21805215-2278-4A67-A72B-E1D52ACA5A5F}" type="presParOf" srcId="{46099960-0EB9-4F40-AD45-D1FC7E453698}" destId="{E802F2CB-673E-48E8-8015-6D368B6E6952}" srcOrd="1" destOrd="0" presId="urn:microsoft.com/office/officeart/2005/8/layout/hierarchy1"/>
    <dgm:cxn modelId="{FD1565E2-837E-46FA-8AF5-75AFAF6E78C8}" type="presParOf" srcId="{BDC5D77B-C6FB-4D10-83B5-0110F1FE62ED}" destId="{1B6A8557-3503-434D-A46F-5EF95A2FC615}" srcOrd="2" destOrd="0" presId="urn:microsoft.com/office/officeart/2005/8/layout/hierarchy1"/>
    <dgm:cxn modelId="{1410A523-D2C6-4C67-8652-D2CB676E2BAE}" type="presParOf" srcId="{BDC5D77B-C6FB-4D10-83B5-0110F1FE62ED}" destId="{FA0029F7-1466-4DC5-A996-F9F8CA1DE5D1}" srcOrd="3" destOrd="0" presId="urn:microsoft.com/office/officeart/2005/8/layout/hierarchy1"/>
    <dgm:cxn modelId="{A7513473-7CA0-4EAB-995D-9C5FDC15015E}" type="presParOf" srcId="{FA0029F7-1466-4DC5-A996-F9F8CA1DE5D1}" destId="{23B84C7A-149B-4573-A0D2-77EE95B9842C}" srcOrd="0" destOrd="0" presId="urn:microsoft.com/office/officeart/2005/8/layout/hierarchy1"/>
    <dgm:cxn modelId="{A8D2A70F-FFBF-4196-8090-1BE18909198A}" type="presParOf" srcId="{23B84C7A-149B-4573-A0D2-77EE95B9842C}" destId="{29A1866F-BBB0-4E66-B099-672420B67E3E}" srcOrd="0" destOrd="0" presId="urn:microsoft.com/office/officeart/2005/8/layout/hierarchy1"/>
    <dgm:cxn modelId="{8781D807-6F15-4A87-A41A-235F7AA3D6D4}" type="presParOf" srcId="{23B84C7A-149B-4573-A0D2-77EE95B9842C}" destId="{0AFD272A-8C79-4970-BE5A-B38336B54BE7}" srcOrd="1" destOrd="0" presId="urn:microsoft.com/office/officeart/2005/8/layout/hierarchy1"/>
    <dgm:cxn modelId="{057CF900-F97E-4143-BAF5-45A9175F79E5}" type="presParOf" srcId="{FA0029F7-1466-4DC5-A996-F9F8CA1DE5D1}" destId="{BFF914B6-7AF1-49A0-AFDA-C2E2C9C51363}" srcOrd="1" destOrd="0" presId="urn:microsoft.com/office/officeart/2005/8/layout/hierarchy1"/>
    <dgm:cxn modelId="{61AFF4D0-815F-4F30-A1AD-2EB1884FD302}" type="presParOf" srcId="{BFF914B6-7AF1-49A0-AFDA-C2E2C9C51363}" destId="{052B6456-0153-41A1-89B8-5E7F0299983D}" srcOrd="0" destOrd="0" presId="urn:microsoft.com/office/officeart/2005/8/layout/hierarchy1"/>
    <dgm:cxn modelId="{F34476B3-E820-46BE-843D-9293D14C2410}" type="presParOf" srcId="{BFF914B6-7AF1-49A0-AFDA-C2E2C9C51363}" destId="{E3AA10CA-68F1-469E-BC87-2698823B271D}" srcOrd="1" destOrd="0" presId="urn:microsoft.com/office/officeart/2005/8/layout/hierarchy1"/>
    <dgm:cxn modelId="{635C34C4-0D2B-4367-981B-55D20FB0108B}" type="presParOf" srcId="{E3AA10CA-68F1-469E-BC87-2698823B271D}" destId="{172CDCD5-4A27-4992-B8CA-9101B93D06C9}" srcOrd="0" destOrd="0" presId="urn:microsoft.com/office/officeart/2005/8/layout/hierarchy1"/>
    <dgm:cxn modelId="{77C07E65-17B4-4C8F-9F2D-49C832179D56}" type="presParOf" srcId="{172CDCD5-4A27-4992-B8CA-9101B93D06C9}" destId="{4755FD17-00F6-49DD-AE6E-36346C6E14E9}" srcOrd="0" destOrd="0" presId="urn:microsoft.com/office/officeart/2005/8/layout/hierarchy1"/>
    <dgm:cxn modelId="{09ECBFC6-1243-41C6-9CA3-F63FC2792F9F}" type="presParOf" srcId="{172CDCD5-4A27-4992-B8CA-9101B93D06C9}" destId="{E85607E5-AF88-440A-8062-F36771F5687C}" srcOrd="1" destOrd="0" presId="urn:microsoft.com/office/officeart/2005/8/layout/hierarchy1"/>
    <dgm:cxn modelId="{435D8670-4662-4B13-BCFF-9992DDE0E4C4}" type="presParOf" srcId="{E3AA10CA-68F1-469E-BC87-2698823B271D}" destId="{9C9FA7AD-0617-4F87-994D-67ED4A60DC1F}" srcOrd="1" destOrd="0" presId="urn:microsoft.com/office/officeart/2005/8/layout/hierarchy1"/>
    <dgm:cxn modelId="{E1D0C9C1-792D-40A7-AA4A-5A0BBC73D1BD}" type="presParOf" srcId="{9C9FA7AD-0617-4F87-994D-67ED4A60DC1F}" destId="{591DE2F4-547D-4224-AA0E-4442D6FD1690}" srcOrd="0" destOrd="0" presId="urn:microsoft.com/office/officeart/2005/8/layout/hierarchy1"/>
    <dgm:cxn modelId="{41C41FBB-1B07-44CF-A211-EAA037A8F5DF}" type="presParOf" srcId="{9C9FA7AD-0617-4F87-994D-67ED4A60DC1F}" destId="{9485030F-7A3A-480F-86A9-9F6029C7D62A}" srcOrd="1" destOrd="0" presId="urn:microsoft.com/office/officeart/2005/8/layout/hierarchy1"/>
    <dgm:cxn modelId="{3D5370F3-E18B-4011-9305-BC32547E2177}" type="presParOf" srcId="{9485030F-7A3A-480F-86A9-9F6029C7D62A}" destId="{39233EE0-842C-495C-945F-4A72B6C8FD88}" srcOrd="0" destOrd="0" presId="urn:microsoft.com/office/officeart/2005/8/layout/hierarchy1"/>
    <dgm:cxn modelId="{EF06B40F-5C4D-48CD-B39F-DE3D80822C78}" type="presParOf" srcId="{39233EE0-842C-495C-945F-4A72B6C8FD88}" destId="{448B200C-5A38-44FE-9D28-63778A5B4B33}" srcOrd="0" destOrd="0" presId="urn:microsoft.com/office/officeart/2005/8/layout/hierarchy1"/>
    <dgm:cxn modelId="{C41B8297-47ED-4349-B1F5-1437BE1173BC}" type="presParOf" srcId="{39233EE0-842C-495C-945F-4A72B6C8FD88}" destId="{E6A5290E-E4CC-4A27-91C6-CA3EEB5C7219}" srcOrd="1" destOrd="0" presId="urn:microsoft.com/office/officeart/2005/8/layout/hierarchy1"/>
    <dgm:cxn modelId="{4C850A45-DC14-4738-8681-F193A9CDF134}" type="presParOf" srcId="{9485030F-7A3A-480F-86A9-9F6029C7D62A}" destId="{73256D73-2EFB-4C9F-A792-06563F74752D}" srcOrd="1" destOrd="0" presId="urn:microsoft.com/office/officeart/2005/8/layout/hierarchy1"/>
    <dgm:cxn modelId="{40DA7738-C2EB-49F6-8851-543CF5B16BE7}" type="presParOf" srcId="{73256D73-2EFB-4C9F-A792-06563F74752D}" destId="{F5E45EB9-1FD7-4F10-A8F0-804E194714E8}" srcOrd="0" destOrd="0" presId="urn:microsoft.com/office/officeart/2005/8/layout/hierarchy1"/>
    <dgm:cxn modelId="{EE45D0E1-82C2-4319-9F3F-EDA20CA9A978}" type="presParOf" srcId="{73256D73-2EFB-4C9F-A792-06563F74752D}" destId="{9E97890B-8592-4A8C-9516-DC46F41F9714}" srcOrd="1" destOrd="0" presId="urn:microsoft.com/office/officeart/2005/8/layout/hierarchy1"/>
    <dgm:cxn modelId="{8E1D0DD6-0872-4236-94B8-794120EA415E}" type="presParOf" srcId="{9E97890B-8592-4A8C-9516-DC46F41F9714}" destId="{B839214C-A0CE-495A-A8EC-6385656440A3}" srcOrd="0" destOrd="0" presId="urn:microsoft.com/office/officeart/2005/8/layout/hierarchy1"/>
    <dgm:cxn modelId="{3369CD05-9CE7-43C3-9250-ADA6C712AEF7}" type="presParOf" srcId="{B839214C-A0CE-495A-A8EC-6385656440A3}" destId="{A0FEDB5A-B817-4B8E-93DC-3E945A0357E5}" srcOrd="0" destOrd="0" presId="urn:microsoft.com/office/officeart/2005/8/layout/hierarchy1"/>
    <dgm:cxn modelId="{F97B5FEC-BAB2-40D1-BB76-4ED97F9B715F}" type="presParOf" srcId="{B839214C-A0CE-495A-A8EC-6385656440A3}" destId="{F2FD3997-1855-4E98-87AE-0C45EBC3EFCB}" srcOrd="1" destOrd="0" presId="urn:microsoft.com/office/officeart/2005/8/layout/hierarchy1"/>
    <dgm:cxn modelId="{31396FE3-BD94-479A-B6A0-46D977475F45}" type="presParOf" srcId="{9E97890B-8592-4A8C-9516-DC46F41F9714}" destId="{2C089243-1847-43A7-A1F6-3389F055C4C3}" srcOrd="1" destOrd="0" presId="urn:microsoft.com/office/officeart/2005/8/layout/hierarchy1"/>
    <dgm:cxn modelId="{4EAF92D5-60E4-4DCB-8FF2-ED9EBD9F812C}" type="presParOf" srcId="{9C9FA7AD-0617-4F87-994D-67ED4A60DC1F}" destId="{66E38775-5843-40CC-8FCB-849CA4365516}" srcOrd="2" destOrd="0" presId="urn:microsoft.com/office/officeart/2005/8/layout/hierarchy1"/>
    <dgm:cxn modelId="{F7F7010F-32BB-4138-B220-6A601FAFD477}" type="presParOf" srcId="{9C9FA7AD-0617-4F87-994D-67ED4A60DC1F}" destId="{E89FD6AD-300C-4B7C-8FDA-A78C9BF0E1EC}" srcOrd="3" destOrd="0" presId="urn:microsoft.com/office/officeart/2005/8/layout/hierarchy1"/>
    <dgm:cxn modelId="{768BD147-77E8-4BDA-BA3C-0D2D2FDF06E4}" type="presParOf" srcId="{E89FD6AD-300C-4B7C-8FDA-A78C9BF0E1EC}" destId="{EE6A0D4A-BFF5-4FF5-92EF-2DC4F46B1C1D}" srcOrd="0" destOrd="0" presId="urn:microsoft.com/office/officeart/2005/8/layout/hierarchy1"/>
    <dgm:cxn modelId="{FA07C798-E843-4D5B-8230-AFEB005E5412}" type="presParOf" srcId="{EE6A0D4A-BFF5-4FF5-92EF-2DC4F46B1C1D}" destId="{6F2068C7-1244-428E-8798-8EDF114A3DE3}" srcOrd="0" destOrd="0" presId="urn:microsoft.com/office/officeart/2005/8/layout/hierarchy1"/>
    <dgm:cxn modelId="{23A9AED0-73D5-4AC4-B8AF-4DADCC7A9A0B}" type="presParOf" srcId="{EE6A0D4A-BFF5-4FF5-92EF-2DC4F46B1C1D}" destId="{3FDF1374-E5D4-453E-BAA8-02F3ABB9B1D3}" srcOrd="1" destOrd="0" presId="urn:microsoft.com/office/officeart/2005/8/layout/hierarchy1"/>
    <dgm:cxn modelId="{FB57CFA9-F384-4271-990A-95FBE1C306E6}" type="presParOf" srcId="{E89FD6AD-300C-4B7C-8FDA-A78C9BF0E1EC}" destId="{4FC8DB70-5AE7-4AEC-BB64-9793A1A677D3}" srcOrd="1" destOrd="0" presId="urn:microsoft.com/office/officeart/2005/8/layout/hierarchy1"/>
    <dgm:cxn modelId="{2693DEB7-F43C-408B-80E1-9873E119F85E}" type="presParOf" srcId="{4FC8DB70-5AE7-4AEC-BB64-9793A1A677D3}" destId="{EE767D99-3DA3-41AF-9D21-8622EE904DE5}" srcOrd="0" destOrd="0" presId="urn:microsoft.com/office/officeart/2005/8/layout/hierarchy1"/>
    <dgm:cxn modelId="{4FAD5AD6-5A72-47D1-8D43-1A4860144359}" type="presParOf" srcId="{4FC8DB70-5AE7-4AEC-BB64-9793A1A677D3}" destId="{3558C850-9E88-49B8-B5EC-E03E368DE62D}" srcOrd="1" destOrd="0" presId="urn:microsoft.com/office/officeart/2005/8/layout/hierarchy1"/>
    <dgm:cxn modelId="{DD79DEB8-7864-4A4D-9C40-4EF6FE21EBC2}" type="presParOf" srcId="{3558C850-9E88-49B8-B5EC-E03E368DE62D}" destId="{D825786E-88CE-419C-B7AB-4ED222B762AD}" srcOrd="0" destOrd="0" presId="urn:microsoft.com/office/officeart/2005/8/layout/hierarchy1"/>
    <dgm:cxn modelId="{71EBAC5A-5785-4FED-A076-147E4FA1EE39}" type="presParOf" srcId="{D825786E-88CE-419C-B7AB-4ED222B762AD}" destId="{0EC2EE43-F2A6-4F6B-B84B-61BAED23A662}" srcOrd="0" destOrd="0" presId="urn:microsoft.com/office/officeart/2005/8/layout/hierarchy1"/>
    <dgm:cxn modelId="{CF1A522B-EF72-4767-B215-C70C1E8B8CF6}" type="presParOf" srcId="{D825786E-88CE-419C-B7AB-4ED222B762AD}" destId="{AB333ABC-D9B2-4CAE-91D6-25B625DD698C}" srcOrd="1" destOrd="0" presId="urn:microsoft.com/office/officeart/2005/8/layout/hierarchy1"/>
    <dgm:cxn modelId="{C8D9AD97-60CD-4F2D-9E7E-C650C313C8CC}" type="presParOf" srcId="{3558C850-9E88-49B8-B5EC-E03E368DE62D}" destId="{2842E87D-CE55-49B4-BCEF-1187344F61D5}" srcOrd="1" destOrd="0" presId="urn:microsoft.com/office/officeart/2005/8/layout/hierarchy1"/>
    <dgm:cxn modelId="{F49B0569-4B4B-4AF9-99B1-24527C487CD5}" type="presParOf" srcId="{4FC8DB70-5AE7-4AEC-BB64-9793A1A677D3}" destId="{68FED8DB-CD18-4048-B1EC-74AA424AF08C}" srcOrd="2" destOrd="0" presId="urn:microsoft.com/office/officeart/2005/8/layout/hierarchy1"/>
    <dgm:cxn modelId="{3D402000-B60D-4742-9029-950FE51B9B48}" type="presParOf" srcId="{4FC8DB70-5AE7-4AEC-BB64-9793A1A677D3}" destId="{0E206AC1-1E3C-4384-A7C4-0D8CFF1CE2FE}" srcOrd="3" destOrd="0" presId="urn:microsoft.com/office/officeart/2005/8/layout/hierarchy1"/>
    <dgm:cxn modelId="{0D6A5F8A-76A1-44D6-93AE-F1A44EFFE4BB}" type="presParOf" srcId="{0E206AC1-1E3C-4384-A7C4-0D8CFF1CE2FE}" destId="{B5766A22-70EF-41E2-8A23-5DEC673C8D57}" srcOrd="0" destOrd="0" presId="urn:microsoft.com/office/officeart/2005/8/layout/hierarchy1"/>
    <dgm:cxn modelId="{005658E1-DEBE-414F-B1ED-D006D6E2B11E}" type="presParOf" srcId="{B5766A22-70EF-41E2-8A23-5DEC673C8D57}" destId="{6BD2C18D-7056-4311-B7E9-1E08B152171F}" srcOrd="0" destOrd="0" presId="urn:microsoft.com/office/officeart/2005/8/layout/hierarchy1"/>
    <dgm:cxn modelId="{3D6A7909-FF99-4B5E-A778-DEA0F0B53783}" type="presParOf" srcId="{B5766A22-70EF-41E2-8A23-5DEC673C8D57}" destId="{553D78B0-0B63-482C-ACA7-204C9E6939A3}" srcOrd="1" destOrd="0" presId="urn:microsoft.com/office/officeart/2005/8/layout/hierarchy1"/>
    <dgm:cxn modelId="{14953CA1-E099-4A89-9966-0187E421A02D}" type="presParOf" srcId="{0E206AC1-1E3C-4384-A7C4-0D8CFF1CE2FE}" destId="{23C0537B-2298-4683-8712-16925FB2FCB0}" srcOrd="1" destOrd="0" presId="urn:microsoft.com/office/officeart/2005/8/layout/hierarchy1"/>
    <dgm:cxn modelId="{BC218336-BB99-4685-8DC6-30262AABC1C6}" type="presParOf" srcId="{23C0537B-2298-4683-8712-16925FB2FCB0}" destId="{EC092F8A-B94A-4895-AEBF-88CF80E42229}" srcOrd="0" destOrd="0" presId="urn:microsoft.com/office/officeart/2005/8/layout/hierarchy1"/>
    <dgm:cxn modelId="{4A33F46B-F28B-480D-A2B5-897ACD665E86}" type="presParOf" srcId="{23C0537B-2298-4683-8712-16925FB2FCB0}" destId="{FCA119B1-6DB1-4AAA-ADE1-5DA75AE52099}" srcOrd="1" destOrd="0" presId="urn:microsoft.com/office/officeart/2005/8/layout/hierarchy1"/>
    <dgm:cxn modelId="{08208F46-45F7-44C9-828D-A2449393FB5C}" type="presParOf" srcId="{FCA119B1-6DB1-4AAA-ADE1-5DA75AE52099}" destId="{D6623BF2-6917-46CA-9534-5D3EA37822B6}" srcOrd="0" destOrd="0" presId="urn:microsoft.com/office/officeart/2005/8/layout/hierarchy1"/>
    <dgm:cxn modelId="{1C8F0E4A-8684-440D-BC50-15ACDFC340B2}" type="presParOf" srcId="{D6623BF2-6917-46CA-9534-5D3EA37822B6}" destId="{275301FE-27A8-4275-A966-460C09689BD2}" srcOrd="0" destOrd="0" presId="urn:microsoft.com/office/officeart/2005/8/layout/hierarchy1"/>
    <dgm:cxn modelId="{C21D2958-E178-49A4-9B25-D0A978BDEE82}" type="presParOf" srcId="{D6623BF2-6917-46CA-9534-5D3EA37822B6}" destId="{58EFC4F2-8EC3-4A98-AD74-51698EC11F71}" srcOrd="1" destOrd="0" presId="urn:microsoft.com/office/officeart/2005/8/layout/hierarchy1"/>
    <dgm:cxn modelId="{783AE39F-86C6-4C4D-8DA6-007EA84F4992}" type="presParOf" srcId="{FCA119B1-6DB1-4AAA-ADE1-5DA75AE52099}" destId="{92327CAD-20AA-487B-96C5-F15E292BD9C5}" srcOrd="1" destOrd="0" presId="urn:microsoft.com/office/officeart/2005/8/layout/hierarchy1"/>
    <dgm:cxn modelId="{204536DD-B885-4683-A672-6601B3F1D84F}" type="presParOf" srcId="{4FC8DB70-5AE7-4AEC-BB64-9793A1A677D3}" destId="{79406362-0B79-4667-9B8D-C12BF7B6E8F5}" srcOrd="4" destOrd="0" presId="urn:microsoft.com/office/officeart/2005/8/layout/hierarchy1"/>
    <dgm:cxn modelId="{52A9F721-F143-40C6-9B6E-6002203435F6}" type="presParOf" srcId="{4FC8DB70-5AE7-4AEC-BB64-9793A1A677D3}" destId="{9E87968F-9F30-4FF1-9BE1-7C949380603D}" srcOrd="5" destOrd="0" presId="urn:microsoft.com/office/officeart/2005/8/layout/hierarchy1"/>
    <dgm:cxn modelId="{F3AE7A74-D68E-4D93-855A-3B5CBB9E2103}" type="presParOf" srcId="{9E87968F-9F30-4FF1-9BE1-7C949380603D}" destId="{C36A4DF1-3AE8-4BBF-93DC-88476D8DCE11}" srcOrd="0" destOrd="0" presId="urn:microsoft.com/office/officeart/2005/8/layout/hierarchy1"/>
    <dgm:cxn modelId="{D52921C5-8475-4977-9B16-45011DA848D9}" type="presParOf" srcId="{C36A4DF1-3AE8-4BBF-93DC-88476D8DCE11}" destId="{C6FA1565-3A42-4FE1-9295-CDDBF796829D}" srcOrd="0" destOrd="0" presId="urn:microsoft.com/office/officeart/2005/8/layout/hierarchy1"/>
    <dgm:cxn modelId="{0A09A309-B82C-4C91-8B20-E8D4BB948714}" type="presParOf" srcId="{C36A4DF1-3AE8-4BBF-93DC-88476D8DCE11}" destId="{127E8444-2CCF-4BAB-B2C7-B1FFCA6A6985}" srcOrd="1" destOrd="0" presId="urn:microsoft.com/office/officeart/2005/8/layout/hierarchy1"/>
    <dgm:cxn modelId="{C27B7A56-4661-4843-8193-EF7BC0DF9E06}" type="presParOf" srcId="{9E87968F-9F30-4FF1-9BE1-7C949380603D}" destId="{C63E0983-02DB-446E-8F07-13C9BD99EB90}" srcOrd="1" destOrd="0" presId="urn:microsoft.com/office/officeart/2005/8/layout/hierarchy1"/>
    <dgm:cxn modelId="{BBDD7468-62A4-4593-A14E-C4A42B5841C6}" type="presParOf" srcId="{4FC8DB70-5AE7-4AEC-BB64-9793A1A677D3}" destId="{26144FD5-201D-4A54-90CE-D1A5CAB8833F}" srcOrd="6" destOrd="0" presId="urn:microsoft.com/office/officeart/2005/8/layout/hierarchy1"/>
    <dgm:cxn modelId="{156C1282-A30A-4FB0-9FA5-98CF357A616E}" type="presParOf" srcId="{4FC8DB70-5AE7-4AEC-BB64-9793A1A677D3}" destId="{1EB270E7-6BD3-495F-A475-405B66410985}" srcOrd="7" destOrd="0" presId="urn:microsoft.com/office/officeart/2005/8/layout/hierarchy1"/>
    <dgm:cxn modelId="{60423636-2144-4C95-A728-818268ED6F54}" type="presParOf" srcId="{1EB270E7-6BD3-495F-A475-405B66410985}" destId="{DCD6F056-A7FC-448E-8339-B5D8C764CBE8}" srcOrd="0" destOrd="0" presId="urn:microsoft.com/office/officeart/2005/8/layout/hierarchy1"/>
    <dgm:cxn modelId="{9E36BB6F-10B7-41A4-82BF-AEDF7C657375}" type="presParOf" srcId="{DCD6F056-A7FC-448E-8339-B5D8C764CBE8}" destId="{A2FA58B7-4614-48FB-9DF8-93504EE4C320}" srcOrd="0" destOrd="0" presId="urn:microsoft.com/office/officeart/2005/8/layout/hierarchy1"/>
    <dgm:cxn modelId="{792472D2-20CA-46DF-A0C5-C47077428763}" type="presParOf" srcId="{DCD6F056-A7FC-448E-8339-B5D8C764CBE8}" destId="{40EEEF9F-04C4-469F-A312-39451687D6FC}" srcOrd="1" destOrd="0" presId="urn:microsoft.com/office/officeart/2005/8/layout/hierarchy1"/>
    <dgm:cxn modelId="{9B0CF18F-EDFA-4724-AAC4-822A429A9AB6}" type="presParOf" srcId="{1EB270E7-6BD3-495F-A475-405B66410985}" destId="{9CDBB9A5-D996-47AE-86BD-3BC858448F0E}" srcOrd="1" destOrd="0" presId="urn:microsoft.com/office/officeart/2005/8/layout/hierarchy1"/>
    <dgm:cxn modelId="{AD5A85BB-2C13-4F79-9D97-82A79F5F2333}" type="presParOf" srcId="{9C9FA7AD-0617-4F87-994D-67ED4A60DC1F}" destId="{37589D1A-F39F-4FDF-B106-7DD2DDF20335}" srcOrd="4" destOrd="0" presId="urn:microsoft.com/office/officeart/2005/8/layout/hierarchy1"/>
    <dgm:cxn modelId="{8793D33B-7DE4-407B-9A9C-6F90D9105C63}" type="presParOf" srcId="{9C9FA7AD-0617-4F87-994D-67ED4A60DC1F}" destId="{0022AFFA-1027-4E22-800D-D1F148ECC01F}" srcOrd="5" destOrd="0" presId="urn:microsoft.com/office/officeart/2005/8/layout/hierarchy1"/>
    <dgm:cxn modelId="{767C6F4A-6BC8-4646-B632-C20C7E651931}" type="presParOf" srcId="{0022AFFA-1027-4E22-800D-D1F148ECC01F}" destId="{2AAED926-6FC0-484A-A6DE-F2BAA13131ED}" srcOrd="0" destOrd="0" presId="urn:microsoft.com/office/officeart/2005/8/layout/hierarchy1"/>
    <dgm:cxn modelId="{193E4953-5EC6-4CCB-B5AF-54C8069AB76C}" type="presParOf" srcId="{2AAED926-6FC0-484A-A6DE-F2BAA13131ED}" destId="{B9806F0E-4356-4BCA-8AE4-B0FF2F8A383E}" srcOrd="0" destOrd="0" presId="urn:microsoft.com/office/officeart/2005/8/layout/hierarchy1"/>
    <dgm:cxn modelId="{2D8D7DAD-18D2-4122-A43B-69987FE064E0}" type="presParOf" srcId="{2AAED926-6FC0-484A-A6DE-F2BAA13131ED}" destId="{931E52DA-6B06-4A02-B741-BAB51237DD5E}" srcOrd="1" destOrd="0" presId="urn:microsoft.com/office/officeart/2005/8/layout/hierarchy1"/>
    <dgm:cxn modelId="{955761FA-D24B-46F6-A2BF-56DD026E0134}" type="presParOf" srcId="{0022AFFA-1027-4E22-800D-D1F148ECC01F}" destId="{AFECBD99-1C22-468A-ACCA-2694FF9213C2}" srcOrd="1" destOrd="0" presId="urn:microsoft.com/office/officeart/2005/8/layout/hierarchy1"/>
    <dgm:cxn modelId="{9A0AE93A-51E4-46F0-AC3D-6D3C47379500}" type="presParOf" srcId="{BFF914B6-7AF1-49A0-AFDA-C2E2C9C51363}" destId="{B389E19F-C735-472D-AB3C-AC907D2F7CAB}" srcOrd="2" destOrd="0" presId="urn:microsoft.com/office/officeart/2005/8/layout/hierarchy1"/>
    <dgm:cxn modelId="{388CAAD5-55DD-4B81-AF92-5E3D7F4F1600}" type="presParOf" srcId="{BFF914B6-7AF1-49A0-AFDA-C2E2C9C51363}" destId="{E32012AA-8030-41F1-AA78-AA87067A861D}" srcOrd="3" destOrd="0" presId="urn:microsoft.com/office/officeart/2005/8/layout/hierarchy1"/>
    <dgm:cxn modelId="{23DAE7A0-36B3-4260-BB74-CEA7B0F1C3F9}" type="presParOf" srcId="{E32012AA-8030-41F1-AA78-AA87067A861D}" destId="{D06006A7-01E3-4D16-8E8C-5F7970143B11}" srcOrd="0" destOrd="0" presId="urn:microsoft.com/office/officeart/2005/8/layout/hierarchy1"/>
    <dgm:cxn modelId="{76C063B8-4565-4BE4-BE13-8C799493C7A1}" type="presParOf" srcId="{D06006A7-01E3-4D16-8E8C-5F7970143B11}" destId="{FC117B15-6433-4598-B0F7-D4D9E2685A9D}" srcOrd="0" destOrd="0" presId="urn:microsoft.com/office/officeart/2005/8/layout/hierarchy1"/>
    <dgm:cxn modelId="{F2612B0B-DFB4-4595-8420-5466683BBBA9}" type="presParOf" srcId="{D06006A7-01E3-4D16-8E8C-5F7970143B11}" destId="{51870F5A-16B6-4FA6-AE32-7D5E236B4519}" srcOrd="1" destOrd="0" presId="urn:microsoft.com/office/officeart/2005/8/layout/hierarchy1"/>
    <dgm:cxn modelId="{23C95EEC-8AE1-4EAC-BB3A-F04B1E323113}" type="presParOf" srcId="{E32012AA-8030-41F1-AA78-AA87067A861D}" destId="{29ECBD6B-68C2-450D-9EDD-072B1D4505B2}" srcOrd="1" destOrd="0" presId="urn:microsoft.com/office/officeart/2005/8/layout/hierarchy1"/>
    <dgm:cxn modelId="{4CEF6DC7-55E8-4F19-9A53-D3DE2BFC277C}" type="presParOf" srcId="{29ECBD6B-68C2-450D-9EDD-072B1D4505B2}" destId="{8C4DC7C5-2D82-4666-AAE7-92D22E44ABD5}" srcOrd="0" destOrd="0" presId="urn:microsoft.com/office/officeart/2005/8/layout/hierarchy1"/>
    <dgm:cxn modelId="{413BE60E-A223-4CF4-8ACF-0B877F6B09A6}" type="presParOf" srcId="{29ECBD6B-68C2-450D-9EDD-072B1D4505B2}" destId="{43C0F1E2-98D4-47DA-8650-1119AB0F48F5}" srcOrd="1" destOrd="0" presId="urn:microsoft.com/office/officeart/2005/8/layout/hierarchy1"/>
    <dgm:cxn modelId="{9B4B1CDC-655D-4F84-BCB8-D68A827907C5}" type="presParOf" srcId="{43C0F1E2-98D4-47DA-8650-1119AB0F48F5}" destId="{C223E09F-C978-4571-9081-310880613CCD}" srcOrd="0" destOrd="0" presId="urn:microsoft.com/office/officeart/2005/8/layout/hierarchy1"/>
    <dgm:cxn modelId="{3DC51BFB-F2B8-4301-886C-A25498C0FC5E}" type="presParOf" srcId="{C223E09F-C978-4571-9081-310880613CCD}" destId="{EDA4C208-CE28-4BF8-B231-59264F46E3F8}" srcOrd="0" destOrd="0" presId="urn:microsoft.com/office/officeart/2005/8/layout/hierarchy1"/>
    <dgm:cxn modelId="{2D23E4A8-35FA-4A41-8C01-1BBB483471A0}" type="presParOf" srcId="{C223E09F-C978-4571-9081-310880613CCD}" destId="{A7BCC58A-FF1E-4F5F-9589-BCE1B7811888}" srcOrd="1" destOrd="0" presId="urn:microsoft.com/office/officeart/2005/8/layout/hierarchy1"/>
    <dgm:cxn modelId="{B5157FBF-D0FC-42BA-AD38-BC4366FF3125}" type="presParOf" srcId="{43C0F1E2-98D4-47DA-8650-1119AB0F48F5}" destId="{23B2BF4A-AD33-4F7D-9C44-10C451C30ED8}" srcOrd="1" destOrd="0" presId="urn:microsoft.com/office/officeart/2005/8/layout/hierarchy1"/>
    <dgm:cxn modelId="{63C7F891-27E7-4B29-AA51-E508C5FB700B}" type="presParOf" srcId="{29ECBD6B-68C2-450D-9EDD-072B1D4505B2}" destId="{91FB33F6-7180-49A7-BD90-291F7C89E261}" srcOrd="2" destOrd="0" presId="urn:microsoft.com/office/officeart/2005/8/layout/hierarchy1"/>
    <dgm:cxn modelId="{A869A0E0-EC09-40D5-BA61-E8FE3B041D78}" type="presParOf" srcId="{29ECBD6B-68C2-450D-9EDD-072B1D4505B2}" destId="{F5E1B7EA-C324-4911-960C-2B8A4F47727C}" srcOrd="3" destOrd="0" presId="urn:microsoft.com/office/officeart/2005/8/layout/hierarchy1"/>
    <dgm:cxn modelId="{2A8716C9-B837-4B6D-A19F-66E04C0F1A13}" type="presParOf" srcId="{F5E1B7EA-C324-4911-960C-2B8A4F47727C}" destId="{29435829-25D1-4FBB-A0B7-0E7F23883DBC}" srcOrd="0" destOrd="0" presId="urn:microsoft.com/office/officeart/2005/8/layout/hierarchy1"/>
    <dgm:cxn modelId="{533DBEE3-1D28-4CDF-ADF9-33C58E464EF0}" type="presParOf" srcId="{29435829-25D1-4FBB-A0B7-0E7F23883DBC}" destId="{B51DCDB3-CEE6-4721-B10D-0ED3B256E574}" srcOrd="0" destOrd="0" presId="urn:microsoft.com/office/officeart/2005/8/layout/hierarchy1"/>
    <dgm:cxn modelId="{41F1D199-6F06-4A13-9D91-E2E65C960243}" type="presParOf" srcId="{29435829-25D1-4FBB-A0B7-0E7F23883DBC}" destId="{B9B4AF7C-365A-4D03-9CC8-00CD117F9258}" srcOrd="1" destOrd="0" presId="urn:microsoft.com/office/officeart/2005/8/layout/hierarchy1"/>
    <dgm:cxn modelId="{5D224535-EF88-423C-9D0E-70F20B93FBDC}" type="presParOf" srcId="{F5E1B7EA-C324-4911-960C-2B8A4F47727C}" destId="{28FBBB74-9CE7-4C24-8DC6-DDEC18AFA16D}" srcOrd="1" destOrd="0" presId="urn:microsoft.com/office/officeart/2005/8/layout/hierarchy1"/>
    <dgm:cxn modelId="{D4665244-9108-4792-8A69-8EAB210FF70B}" type="presParOf" srcId="{28FBBB74-9CE7-4C24-8DC6-DDEC18AFA16D}" destId="{D93B6D8A-BF31-4FE9-BB38-3EB77C56F52B}" srcOrd="0" destOrd="0" presId="urn:microsoft.com/office/officeart/2005/8/layout/hierarchy1"/>
    <dgm:cxn modelId="{87010CD7-9638-4AF9-B641-5A55EC4D6610}" type="presParOf" srcId="{28FBBB74-9CE7-4C24-8DC6-DDEC18AFA16D}" destId="{0319BFB0-AFC0-4C86-933E-921C0E520421}" srcOrd="1" destOrd="0" presId="urn:microsoft.com/office/officeart/2005/8/layout/hierarchy1"/>
    <dgm:cxn modelId="{36CA2624-BEFA-41D3-9CEC-968B0ACAD69F}" type="presParOf" srcId="{0319BFB0-AFC0-4C86-933E-921C0E520421}" destId="{FB9213CD-1CB8-4764-B391-EE64EB8186A6}" srcOrd="0" destOrd="0" presId="urn:microsoft.com/office/officeart/2005/8/layout/hierarchy1"/>
    <dgm:cxn modelId="{35115F9B-F27F-49C9-AC7C-173574FFAB0D}" type="presParOf" srcId="{FB9213CD-1CB8-4764-B391-EE64EB8186A6}" destId="{16068474-EF76-408F-90D0-0E5B3912D12F}" srcOrd="0" destOrd="0" presId="urn:microsoft.com/office/officeart/2005/8/layout/hierarchy1"/>
    <dgm:cxn modelId="{C0C549E2-C006-42C9-BF69-9111F8D9C0C5}" type="presParOf" srcId="{FB9213CD-1CB8-4764-B391-EE64EB8186A6}" destId="{DFE6BA78-69E1-43FE-ADBD-B118366D8262}" srcOrd="1" destOrd="0" presId="urn:microsoft.com/office/officeart/2005/8/layout/hierarchy1"/>
    <dgm:cxn modelId="{22C4A662-C368-4368-A470-390BCCB34B46}" type="presParOf" srcId="{0319BFB0-AFC0-4C86-933E-921C0E520421}" destId="{3B63E072-838F-44FD-8C16-9013A3CF783F}" srcOrd="1" destOrd="0" presId="urn:microsoft.com/office/officeart/2005/8/layout/hierarchy1"/>
    <dgm:cxn modelId="{CCD04D31-BE82-4B92-B775-376BB3649BA4}" type="presParOf" srcId="{29ECBD6B-68C2-450D-9EDD-072B1D4505B2}" destId="{AB2FD30C-D8E2-4C1C-9F9B-432B916805E1}" srcOrd="4" destOrd="0" presId="urn:microsoft.com/office/officeart/2005/8/layout/hierarchy1"/>
    <dgm:cxn modelId="{20487682-6CAD-4B34-B75B-FE39EDC72370}" type="presParOf" srcId="{29ECBD6B-68C2-450D-9EDD-072B1D4505B2}" destId="{C2E3C999-1AEF-459C-A4ED-BF4B328C6825}" srcOrd="5" destOrd="0" presId="urn:microsoft.com/office/officeart/2005/8/layout/hierarchy1"/>
    <dgm:cxn modelId="{27CD9675-ED20-4AAE-8C47-F769EB44479F}" type="presParOf" srcId="{C2E3C999-1AEF-459C-A4ED-BF4B328C6825}" destId="{F1082C88-E3A1-4955-BCEE-5B06C1BC0112}" srcOrd="0" destOrd="0" presId="urn:microsoft.com/office/officeart/2005/8/layout/hierarchy1"/>
    <dgm:cxn modelId="{168D47A7-F77B-4045-9E63-39315624D859}" type="presParOf" srcId="{F1082C88-E3A1-4955-BCEE-5B06C1BC0112}" destId="{22CCACDE-EBBA-4C66-8A57-A70E4F359992}" srcOrd="0" destOrd="0" presId="urn:microsoft.com/office/officeart/2005/8/layout/hierarchy1"/>
    <dgm:cxn modelId="{110F490D-CE5C-4A1C-8124-95530786D531}" type="presParOf" srcId="{F1082C88-E3A1-4955-BCEE-5B06C1BC0112}" destId="{ECA83484-E794-4502-A38C-235411AE0A81}" srcOrd="1" destOrd="0" presId="urn:microsoft.com/office/officeart/2005/8/layout/hierarchy1"/>
    <dgm:cxn modelId="{A52A8BB6-841A-4238-A413-F8C4F87A857C}" type="presParOf" srcId="{C2E3C999-1AEF-459C-A4ED-BF4B328C6825}" destId="{C3293E7C-A28A-4DA1-83AF-19782F3EC0F5}" srcOrd="1" destOrd="0" presId="urn:microsoft.com/office/officeart/2005/8/layout/hierarchy1"/>
    <dgm:cxn modelId="{46FA6D0B-FC26-4458-891E-C36A3E180936}" type="presParOf" srcId="{29ECBD6B-68C2-450D-9EDD-072B1D4505B2}" destId="{98E5311C-936F-46BC-A300-3014D0A5EE6C}" srcOrd="6" destOrd="0" presId="urn:microsoft.com/office/officeart/2005/8/layout/hierarchy1"/>
    <dgm:cxn modelId="{AD050F8A-3A3D-4788-BFD6-9985321F4416}" type="presParOf" srcId="{29ECBD6B-68C2-450D-9EDD-072B1D4505B2}" destId="{590B7DA9-8D81-4FDF-9C2B-A200CE0E0211}" srcOrd="7" destOrd="0" presId="urn:microsoft.com/office/officeart/2005/8/layout/hierarchy1"/>
    <dgm:cxn modelId="{750DE8F8-C9EA-4ACA-B65A-9CB0E07382BA}" type="presParOf" srcId="{590B7DA9-8D81-4FDF-9C2B-A200CE0E0211}" destId="{FA54C826-4489-4994-9783-4A2FD062C5FE}" srcOrd="0" destOrd="0" presId="urn:microsoft.com/office/officeart/2005/8/layout/hierarchy1"/>
    <dgm:cxn modelId="{35479404-C263-4E16-A6B4-55F2540DA1C0}" type="presParOf" srcId="{FA54C826-4489-4994-9783-4A2FD062C5FE}" destId="{80DF3AE0-E900-4BC7-8604-557E6C9106E7}" srcOrd="0" destOrd="0" presId="urn:microsoft.com/office/officeart/2005/8/layout/hierarchy1"/>
    <dgm:cxn modelId="{A8B3819D-30C1-4C18-8345-3AB79D0EC984}" type="presParOf" srcId="{FA54C826-4489-4994-9783-4A2FD062C5FE}" destId="{0E413D84-C471-4E95-A9C9-77156C2350A0}" srcOrd="1" destOrd="0" presId="urn:microsoft.com/office/officeart/2005/8/layout/hierarchy1"/>
    <dgm:cxn modelId="{2E1B9C0C-61CA-44EB-A5B8-166824EDBBFB}" type="presParOf" srcId="{590B7DA9-8D81-4FDF-9C2B-A200CE0E0211}" destId="{9A763414-5FA5-4F58-8899-FB6BA95739E7}" srcOrd="1" destOrd="0" presId="urn:microsoft.com/office/officeart/2005/8/layout/hierarchy1"/>
    <dgm:cxn modelId="{CCE10567-40D3-47FF-8779-811AC24160D3}" type="presParOf" srcId="{BFF914B6-7AF1-49A0-AFDA-C2E2C9C51363}" destId="{301082D0-E59D-4590-930F-917B7C869028}" srcOrd="4" destOrd="0" presId="urn:microsoft.com/office/officeart/2005/8/layout/hierarchy1"/>
    <dgm:cxn modelId="{E5ABCE05-E19C-4A29-B602-40E17C9037AF}" type="presParOf" srcId="{BFF914B6-7AF1-49A0-AFDA-C2E2C9C51363}" destId="{5139609B-FADE-4B74-A94D-350035215439}" srcOrd="5" destOrd="0" presId="urn:microsoft.com/office/officeart/2005/8/layout/hierarchy1"/>
    <dgm:cxn modelId="{74BDBB10-69D4-4673-A51D-0699034D717B}" type="presParOf" srcId="{5139609B-FADE-4B74-A94D-350035215439}" destId="{E98D500E-7E88-4C69-BE0C-8088125B9443}" srcOrd="0" destOrd="0" presId="urn:microsoft.com/office/officeart/2005/8/layout/hierarchy1"/>
    <dgm:cxn modelId="{1FA1F51C-ADE0-4204-A138-C7031D4F9F97}" type="presParOf" srcId="{E98D500E-7E88-4C69-BE0C-8088125B9443}" destId="{07D8787D-A49B-41DE-BDB9-A804B01DECEB}" srcOrd="0" destOrd="0" presId="urn:microsoft.com/office/officeart/2005/8/layout/hierarchy1"/>
    <dgm:cxn modelId="{681431A2-8F26-407C-BE81-62D45E5B0002}" type="presParOf" srcId="{E98D500E-7E88-4C69-BE0C-8088125B9443}" destId="{4508F192-8563-4791-BAF4-B87D661251EF}" srcOrd="1" destOrd="0" presId="urn:microsoft.com/office/officeart/2005/8/layout/hierarchy1"/>
    <dgm:cxn modelId="{9EA571CE-53B9-4E2C-BAE7-93C84EAAADE5}" type="presParOf" srcId="{5139609B-FADE-4B74-A94D-350035215439}" destId="{5B2D0D56-FF31-4F14-A6CE-48D6085D0EF9}" srcOrd="1" destOrd="0" presId="urn:microsoft.com/office/officeart/2005/8/layout/hierarchy1"/>
    <dgm:cxn modelId="{E225E1D7-3C52-45A2-AF31-8C859C409511}" type="presParOf" srcId="{BDC5D77B-C6FB-4D10-83B5-0110F1FE62ED}" destId="{1985A8BF-691E-44CE-858D-E80353B58863}" srcOrd="4" destOrd="0" presId="urn:microsoft.com/office/officeart/2005/8/layout/hierarchy1"/>
    <dgm:cxn modelId="{47A18415-0E4F-42BC-AAAD-64DAB7CFFB48}" type="presParOf" srcId="{BDC5D77B-C6FB-4D10-83B5-0110F1FE62ED}" destId="{C230C412-66D8-4DDC-B6B2-2981A1CA80FD}" srcOrd="5" destOrd="0" presId="urn:microsoft.com/office/officeart/2005/8/layout/hierarchy1"/>
    <dgm:cxn modelId="{58ED8B86-1750-45C3-8DEC-7B6767DF4C80}" type="presParOf" srcId="{C230C412-66D8-4DDC-B6B2-2981A1CA80FD}" destId="{A08177A4-455B-4B3F-A3DE-92BC306E2231}" srcOrd="0" destOrd="0" presId="urn:microsoft.com/office/officeart/2005/8/layout/hierarchy1"/>
    <dgm:cxn modelId="{6D777589-C826-4B44-AC29-E667969C5040}" type="presParOf" srcId="{A08177A4-455B-4B3F-A3DE-92BC306E2231}" destId="{FC35E19C-623B-402B-B5A0-F0FD2D30AC20}" srcOrd="0" destOrd="0" presId="urn:microsoft.com/office/officeart/2005/8/layout/hierarchy1"/>
    <dgm:cxn modelId="{699A6193-3EEC-43B1-A211-FBD3C0D2B0C3}" type="presParOf" srcId="{A08177A4-455B-4B3F-A3DE-92BC306E2231}" destId="{75B53C9A-2482-4D08-8233-0E1AACF858B4}" srcOrd="1" destOrd="0" presId="urn:microsoft.com/office/officeart/2005/8/layout/hierarchy1"/>
    <dgm:cxn modelId="{F8AE58A9-DBF1-489A-BF01-DAB51662A801}" type="presParOf" srcId="{C230C412-66D8-4DDC-B6B2-2981A1CA80FD}" destId="{994D06E1-40F3-452A-A23C-DBBD866102A9}" srcOrd="1" destOrd="0" presId="urn:microsoft.com/office/officeart/2005/8/layout/hierarchy1"/>
    <dgm:cxn modelId="{47BB5B42-9CBA-4560-AD70-CA684362A054}" type="presParOf" srcId="{AD3E9812-70A8-4FE1-94EA-8E1779F97DB8}" destId="{8FA1F5B0-8291-4278-A3E8-FB3680DB2331}" srcOrd="4" destOrd="0" presId="urn:microsoft.com/office/officeart/2005/8/layout/hierarchy1"/>
    <dgm:cxn modelId="{774097DB-765F-408B-BB74-0823DD518234}" type="presParOf" srcId="{AD3E9812-70A8-4FE1-94EA-8E1779F97DB8}" destId="{4A7DC4B8-5A03-4703-928F-664B49F3195D}" srcOrd="5" destOrd="0" presId="urn:microsoft.com/office/officeart/2005/8/layout/hierarchy1"/>
    <dgm:cxn modelId="{484454C2-B3CE-4703-B1CD-CE637A7379FD}" type="presParOf" srcId="{4A7DC4B8-5A03-4703-928F-664B49F3195D}" destId="{B651EC70-755B-4423-9185-A423CDDE848C}" srcOrd="0" destOrd="0" presId="urn:microsoft.com/office/officeart/2005/8/layout/hierarchy1"/>
    <dgm:cxn modelId="{D2E5DBF0-9B0B-4B5E-94FD-E9FC4B4CA24C}" type="presParOf" srcId="{B651EC70-755B-4423-9185-A423CDDE848C}" destId="{7B7BED6C-6856-477F-BEFE-F103463AD423}" srcOrd="0" destOrd="0" presId="urn:microsoft.com/office/officeart/2005/8/layout/hierarchy1"/>
    <dgm:cxn modelId="{B2802D85-6152-467F-BCAC-B1498DD0435C}" type="presParOf" srcId="{B651EC70-755B-4423-9185-A423CDDE848C}" destId="{E6D370B9-D2C9-41E0-9E81-D8C79AA0702F}" srcOrd="1" destOrd="0" presId="urn:microsoft.com/office/officeart/2005/8/layout/hierarchy1"/>
    <dgm:cxn modelId="{4A040043-D934-4C8F-90DA-CD91D5B105DE}" type="presParOf" srcId="{4A7DC4B8-5A03-4703-928F-664B49F3195D}" destId="{16536205-AFC6-4D86-A55D-EAEE4C06C147}" srcOrd="1" destOrd="0" presId="urn:microsoft.com/office/officeart/2005/8/layout/hierarchy1"/>
    <dgm:cxn modelId="{87A5181B-59F2-4AC8-BF26-46F6D9DB276F}" type="presParOf" srcId="{453AAEBA-BAF2-4582-953C-1DAE397BDE6C}" destId="{CC3EE472-C0EC-4E1C-9189-096C105488CE}" srcOrd="2" destOrd="0" presId="urn:microsoft.com/office/officeart/2005/8/layout/hierarchy1"/>
    <dgm:cxn modelId="{3B3FC9AA-9ACE-4482-BE15-F15B4F7691B9}" type="presParOf" srcId="{453AAEBA-BAF2-4582-953C-1DAE397BDE6C}" destId="{EAF0101F-4D61-4487-A8CC-ABA21989235E}" srcOrd="3" destOrd="0" presId="urn:microsoft.com/office/officeart/2005/8/layout/hierarchy1"/>
    <dgm:cxn modelId="{371B5EAE-2227-4C34-8F1A-76E46095FCEA}" type="presParOf" srcId="{EAF0101F-4D61-4487-A8CC-ABA21989235E}" destId="{25021FC4-079D-48F2-B7D6-E744FC6CB734}" srcOrd="0" destOrd="0" presId="urn:microsoft.com/office/officeart/2005/8/layout/hierarchy1"/>
    <dgm:cxn modelId="{9C6E78AE-6AA7-4C95-94FF-7DC4105DD58B}" type="presParOf" srcId="{25021FC4-079D-48F2-B7D6-E744FC6CB734}" destId="{E53EEC25-A59E-464A-A6A3-F6DDAD444155}" srcOrd="0" destOrd="0" presId="urn:microsoft.com/office/officeart/2005/8/layout/hierarchy1"/>
    <dgm:cxn modelId="{656D8D3B-D7F5-4D78-8EB0-DB4386C5EEBE}" type="presParOf" srcId="{25021FC4-079D-48F2-B7D6-E744FC6CB734}" destId="{AC695177-A40D-4AAC-B81D-8FD82EB1EA7D}" srcOrd="1" destOrd="0" presId="urn:microsoft.com/office/officeart/2005/8/layout/hierarchy1"/>
    <dgm:cxn modelId="{72B2A63D-17A7-466F-A855-539CB242CFBA}" type="presParOf" srcId="{EAF0101F-4D61-4487-A8CC-ABA21989235E}" destId="{051A40D1-B206-457F-9AB4-F5A5A14A36FF}" srcOrd="1" destOrd="0" presId="urn:microsoft.com/office/officeart/2005/8/layout/hierarchy1"/>
    <dgm:cxn modelId="{F3885D38-71BC-4208-8417-AD7E7ECFF8BD}" type="presParOf" srcId="{051A40D1-B206-457F-9AB4-F5A5A14A36FF}" destId="{32824F3E-C298-4DA4-AD8C-9AF96A372344}" srcOrd="0" destOrd="0" presId="urn:microsoft.com/office/officeart/2005/8/layout/hierarchy1"/>
    <dgm:cxn modelId="{50A834F0-4273-415A-983E-765956789EC4}" type="presParOf" srcId="{051A40D1-B206-457F-9AB4-F5A5A14A36FF}" destId="{7DD72A76-1721-4CD1-A0D1-0B0817D0CF1A}" srcOrd="1" destOrd="0" presId="urn:microsoft.com/office/officeart/2005/8/layout/hierarchy1"/>
    <dgm:cxn modelId="{9A16C8A6-6876-40C0-AF50-DC275FE7F773}" type="presParOf" srcId="{7DD72A76-1721-4CD1-A0D1-0B0817D0CF1A}" destId="{10142D94-1C82-45A9-93BF-520872A95F4B}" srcOrd="0" destOrd="0" presId="urn:microsoft.com/office/officeart/2005/8/layout/hierarchy1"/>
    <dgm:cxn modelId="{E04692C3-B657-41CD-892D-1D733F3D7421}" type="presParOf" srcId="{10142D94-1C82-45A9-93BF-520872A95F4B}" destId="{37D1ED64-2293-4CE0-B3DF-FAE579B6A167}" srcOrd="0" destOrd="0" presId="urn:microsoft.com/office/officeart/2005/8/layout/hierarchy1"/>
    <dgm:cxn modelId="{1B50F44E-6A76-4F2D-9D80-79A5BB69F2C1}" type="presParOf" srcId="{10142D94-1C82-45A9-93BF-520872A95F4B}" destId="{85AC87C7-2CD5-45B3-98A5-96C00E915502}" srcOrd="1" destOrd="0" presId="urn:microsoft.com/office/officeart/2005/8/layout/hierarchy1"/>
    <dgm:cxn modelId="{60191AB6-A8EF-4BFB-B1E3-783AFE113991}" type="presParOf" srcId="{7DD72A76-1721-4CD1-A0D1-0B0817D0CF1A}" destId="{309D4C91-FCE2-4CAA-9E9E-AE821BF6AF6E}" srcOrd="1" destOrd="0" presId="urn:microsoft.com/office/officeart/2005/8/layout/hierarchy1"/>
    <dgm:cxn modelId="{93DEA4B5-692D-4F60-B48D-EA2E398006BD}" type="presParOf" srcId="{051A40D1-B206-457F-9AB4-F5A5A14A36FF}" destId="{B58A1027-4FA0-4B45-933B-9F4CE4310353}" srcOrd="2" destOrd="0" presId="urn:microsoft.com/office/officeart/2005/8/layout/hierarchy1"/>
    <dgm:cxn modelId="{3A2B8E7B-4AB0-44CA-8FF5-E22C3820F8EB}" type="presParOf" srcId="{051A40D1-B206-457F-9AB4-F5A5A14A36FF}" destId="{E4EC4351-5F9C-42ED-A97F-19C3B51B0AF4}" srcOrd="3" destOrd="0" presId="urn:microsoft.com/office/officeart/2005/8/layout/hierarchy1"/>
    <dgm:cxn modelId="{BFEF5533-7D85-4E2A-9D7C-799E9D41EEE6}" type="presParOf" srcId="{E4EC4351-5F9C-42ED-A97F-19C3B51B0AF4}" destId="{B43B751D-A791-4C43-8CCB-1AE2C531C2E7}" srcOrd="0" destOrd="0" presId="urn:microsoft.com/office/officeart/2005/8/layout/hierarchy1"/>
    <dgm:cxn modelId="{F2471CA6-4A33-426E-90FA-93256075A178}" type="presParOf" srcId="{B43B751D-A791-4C43-8CCB-1AE2C531C2E7}" destId="{75038825-2D39-4982-A8CA-D6F5BB425195}" srcOrd="0" destOrd="0" presId="urn:microsoft.com/office/officeart/2005/8/layout/hierarchy1"/>
    <dgm:cxn modelId="{24D43CAB-E83D-413B-9D0F-02CC9D0F38AB}" type="presParOf" srcId="{B43B751D-A791-4C43-8CCB-1AE2C531C2E7}" destId="{AEB08A09-C466-42CB-8A6B-2768456BF6FE}" srcOrd="1" destOrd="0" presId="urn:microsoft.com/office/officeart/2005/8/layout/hierarchy1"/>
    <dgm:cxn modelId="{77D3E69B-1355-4C94-AB01-FB0FBD474E30}" type="presParOf" srcId="{E4EC4351-5F9C-42ED-A97F-19C3B51B0AF4}" destId="{EF066E71-14E3-450E-84F4-518F91421572}" srcOrd="1" destOrd="0" presId="urn:microsoft.com/office/officeart/2005/8/layout/hierarchy1"/>
    <dgm:cxn modelId="{4C740724-D83F-40AB-8E99-1B581C5ED0DC}" type="presParOf" srcId="{EF066E71-14E3-450E-84F4-518F91421572}" destId="{21B9C616-5357-436C-9E9D-D9A1DF45AFD3}" srcOrd="0" destOrd="0" presId="urn:microsoft.com/office/officeart/2005/8/layout/hierarchy1"/>
    <dgm:cxn modelId="{3E30CA5C-C7FB-4594-AF9D-9DB44E96BE1D}" type="presParOf" srcId="{EF066E71-14E3-450E-84F4-518F91421572}" destId="{6D1D3792-5010-4C5A-B38B-E0B024E34C4A}" srcOrd="1" destOrd="0" presId="urn:microsoft.com/office/officeart/2005/8/layout/hierarchy1"/>
    <dgm:cxn modelId="{C60546D9-67D3-4D5E-8DBC-B32F4CFD85C5}" type="presParOf" srcId="{6D1D3792-5010-4C5A-B38B-E0B024E34C4A}" destId="{C7388CAA-F491-45C7-97C9-DBBD1988DA1C}" srcOrd="0" destOrd="0" presId="urn:microsoft.com/office/officeart/2005/8/layout/hierarchy1"/>
    <dgm:cxn modelId="{A854FC41-C6D4-4554-9EF7-6797D4AC8234}" type="presParOf" srcId="{C7388CAA-F491-45C7-97C9-DBBD1988DA1C}" destId="{B30AB458-F901-4ED8-9C01-69385D2BC002}" srcOrd="0" destOrd="0" presId="urn:microsoft.com/office/officeart/2005/8/layout/hierarchy1"/>
    <dgm:cxn modelId="{E886B951-75EC-4360-BC5E-0816C8E87E9A}" type="presParOf" srcId="{C7388CAA-F491-45C7-97C9-DBBD1988DA1C}" destId="{CB3C1042-AEA4-4CAD-A176-0A9C4F9D6BC5}" srcOrd="1" destOrd="0" presId="urn:microsoft.com/office/officeart/2005/8/layout/hierarchy1"/>
    <dgm:cxn modelId="{F79639FB-8924-4705-AF00-C202DCF38F21}" type="presParOf" srcId="{6D1D3792-5010-4C5A-B38B-E0B024E34C4A}" destId="{B220F799-56BA-4480-9875-0C327450D6F8}" srcOrd="1" destOrd="0" presId="urn:microsoft.com/office/officeart/2005/8/layout/hierarchy1"/>
    <dgm:cxn modelId="{1CC74FC3-483B-44DC-ADC5-3571D00125F4}" type="presParOf" srcId="{B220F799-56BA-4480-9875-0C327450D6F8}" destId="{4E74B7E6-1C15-4F46-8036-AB3AB1A48D96}" srcOrd="0" destOrd="0" presId="urn:microsoft.com/office/officeart/2005/8/layout/hierarchy1"/>
    <dgm:cxn modelId="{28C37DC6-5F4B-4057-B1D4-97708F1C056A}" type="presParOf" srcId="{B220F799-56BA-4480-9875-0C327450D6F8}" destId="{D0C0750B-4BDE-4B09-91B3-780735D6566E}" srcOrd="1" destOrd="0" presId="urn:microsoft.com/office/officeart/2005/8/layout/hierarchy1"/>
    <dgm:cxn modelId="{AC804589-E272-4387-A766-4C25F3758114}" type="presParOf" srcId="{D0C0750B-4BDE-4B09-91B3-780735D6566E}" destId="{2542368A-4C86-41D9-ADE7-151F6E6324E7}" srcOrd="0" destOrd="0" presId="urn:microsoft.com/office/officeart/2005/8/layout/hierarchy1"/>
    <dgm:cxn modelId="{7D7702FD-747A-483A-BFC4-D1B6714A7E06}" type="presParOf" srcId="{2542368A-4C86-41D9-ADE7-151F6E6324E7}" destId="{B0AF5D01-43DF-48A4-982A-44B8A32CE2BE}" srcOrd="0" destOrd="0" presId="urn:microsoft.com/office/officeart/2005/8/layout/hierarchy1"/>
    <dgm:cxn modelId="{C4AA8757-BC8F-47F7-9DC6-4C223E59FA96}" type="presParOf" srcId="{2542368A-4C86-41D9-ADE7-151F6E6324E7}" destId="{ECBCDA7D-8205-452C-9B41-09B176F06B86}" srcOrd="1" destOrd="0" presId="urn:microsoft.com/office/officeart/2005/8/layout/hierarchy1"/>
    <dgm:cxn modelId="{E57D83F3-A2D2-459E-A42A-10ADEEE0A7F4}" type="presParOf" srcId="{D0C0750B-4BDE-4B09-91B3-780735D6566E}" destId="{BC00989E-945D-4782-89F4-AC8D0C94F4C4}" srcOrd="1" destOrd="0" presId="urn:microsoft.com/office/officeart/2005/8/layout/hierarchy1"/>
    <dgm:cxn modelId="{FB880ED8-1DAD-4E90-97CD-AB86906D3D5D}" type="presParOf" srcId="{BC00989E-945D-4782-89F4-AC8D0C94F4C4}" destId="{DEB9C1F7-F784-4926-BD8B-EB21A4505DC3}" srcOrd="0" destOrd="0" presId="urn:microsoft.com/office/officeart/2005/8/layout/hierarchy1"/>
    <dgm:cxn modelId="{8B19AFAB-D68A-43C9-BD94-25B916EF2F74}" type="presParOf" srcId="{BC00989E-945D-4782-89F4-AC8D0C94F4C4}" destId="{7C1576E1-1B0C-4F8E-9DDA-2222CDABBF54}" srcOrd="1" destOrd="0" presId="urn:microsoft.com/office/officeart/2005/8/layout/hierarchy1"/>
    <dgm:cxn modelId="{E7EF201B-65A8-4762-8153-A7C73DCCD226}" type="presParOf" srcId="{7C1576E1-1B0C-4F8E-9DDA-2222CDABBF54}" destId="{E2405FB4-AF8D-4172-9667-6B64F4CC9B87}" srcOrd="0" destOrd="0" presId="urn:microsoft.com/office/officeart/2005/8/layout/hierarchy1"/>
    <dgm:cxn modelId="{22C3C3A9-0990-423A-9AE5-4BB932DE0824}" type="presParOf" srcId="{E2405FB4-AF8D-4172-9667-6B64F4CC9B87}" destId="{4DF10BE0-5D8D-4C1C-963D-AD99C146FA0D}" srcOrd="0" destOrd="0" presId="urn:microsoft.com/office/officeart/2005/8/layout/hierarchy1"/>
    <dgm:cxn modelId="{F4FDF271-46F7-4C82-84A9-C898EB0FA870}" type="presParOf" srcId="{E2405FB4-AF8D-4172-9667-6B64F4CC9B87}" destId="{F7FC9BCA-0589-490F-9D0F-0B3E41C48D5D}" srcOrd="1" destOrd="0" presId="urn:microsoft.com/office/officeart/2005/8/layout/hierarchy1"/>
    <dgm:cxn modelId="{4E2E954B-DFE1-4844-AD89-1C924D21F813}" type="presParOf" srcId="{7C1576E1-1B0C-4F8E-9DDA-2222CDABBF54}" destId="{788B895D-2FA6-4D5B-AF7C-8CF266742D7E}" srcOrd="1" destOrd="0" presId="urn:microsoft.com/office/officeart/2005/8/layout/hierarchy1"/>
    <dgm:cxn modelId="{A182D4A8-630B-4ED8-8E7A-427FB2C89D32}" type="presParOf" srcId="{B220F799-56BA-4480-9875-0C327450D6F8}" destId="{08828C7C-62B9-4004-A02B-E07E7C6B9849}" srcOrd="2" destOrd="0" presId="urn:microsoft.com/office/officeart/2005/8/layout/hierarchy1"/>
    <dgm:cxn modelId="{CE51D29B-4AC1-43D8-82B6-007B67857852}" type="presParOf" srcId="{B220F799-56BA-4480-9875-0C327450D6F8}" destId="{5D28AF18-1676-4A47-A9A7-634B617388ED}" srcOrd="3" destOrd="0" presId="urn:microsoft.com/office/officeart/2005/8/layout/hierarchy1"/>
    <dgm:cxn modelId="{27093561-B36F-416A-BC63-93B13CB5D4F9}" type="presParOf" srcId="{5D28AF18-1676-4A47-A9A7-634B617388ED}" destId="{A44C6898-CA2F-4022-B255-B09669F1DB13}" srcOrd="0" destOrd="0" presId="urn:microsoft.com/office/officeart/2005/8/layout/hierarchy1"/>
    <dgm:cxn modelId="{206109E3-7CE3-498B-B15D-3C95D4181192}" type="presParOf" srcId="{A44C6898-CA2F-4022-B255-B09669F1DB13}" destId="{48F767E2-3178-4B22-82D7-5129B3F88FA5}" srcOrd="0" destOrd="0" presId="urn:microsoft.com/office/officeart/2005/8/layout/hierarchy1"/>
    <dgm:cxn modelId="{42AAF8B7-CC40-42FE-8D28-6CD16E21E7DE}" type="presParOf" srcId="{A44C6898-CA2F-4022-B255-B09669F1DB13}" destId="{5807EDE6-0783-49E4-8D77-F269AB9C541D}" srcOrd="1" destOrd="0" presId="urn:microsoft.com/office/officeart/2005/8/layout/hierarchy1"/>
    <dgm:cxn modelId="{B64D6AE0-0F40-49E9-9D74-6685ED59B5B8}" type="presParOf" srcId="{5D28AF18-1676-4A47-A9A7-634B617388ED}" destId="{069CFBE6-B759-4DF3-9BE1-89360F922D51}" srcOrd="1" destOrd="0" presId="urn:microsoft.com/office/officeart/2005/8/layout/hierarchy1"/>
    <dgm:cxn modelId="{D9F25BD7-38E5-428A-9B6C-B76F75CA39A4}" type="presParOf" srcId="{069CFBE6-B759-4DF3-9BE1-89360F922D51}" destId="{D6F31B09-0232-4771-B1BD-F867AB05D581}" srcOrd="0" destOrd="0" presId="urn:microsoft.com/office/officeart/2005/8/layout/hierarchy1"/>
    <dgm:cxn modelId="{66EF0590-0D91-4320-9E98-0A890D809B32}" type="presParOf" srcId="{069CFBE6-B759-4DF3-9BE1-89360F922D51}" destId="{EAAF59A8-DDD9-44D6-B8E7-A41B379621A3}" srcOrd="1" destOrd="0" presId="urn:microsoft.com/office/officeart/2005/8/layout/hierarchy1"/>
    <dgm:cxn modelId="{505D57C8-7240-48C4-891B-D7B999BD6668}" type="presParOf" srcId="{EAAF59A8-DDD9-44D6-B8E7-A41B379621A3}" destId="{D8B5C396-E258-4672-AB3A-965F2C70DC63}" srcOrd="0" destOrd="0" presId="urn:microsoft.com/office/officeart/2005/8/layout/hierarchy1"/>
    <dgm:cxn modelId="{83A7D422-0685-4A23-80CF-ECE943BF965B}" type="presParOf" srcId="{D8B5C396-E258-4672-AB3A-965F2C70DC63}" destId="{8454F2BF-7D16-4098-BA7C-9327E150AB6A}" srcOrd="0" destOrd="0" presId="urn:microsoft.com/office/officeart/2005/8/layout/hierarchy1"/>
    <dgm:cxn modelId="{F0C33FAB-EAAD-42EF-A5B9-7546A65D14A3}" type="presParOf" srcId="{D8B5C396-E258-4672-AB3A-965F2C70DC63}" destId="{E264116B-8176-4A12-9A81-34BD8350FB98}" srcOrd="1" destOrd="0" presId="urn:microsoft.com/office/officeart/2005/8/layout/hierarchy1"/>
    <dgm:cxn modelId="{6676668E-37F5-4021-8F91-1769F4300916}" type="presParOf" srcId="{EAAF59A8-DDD9-44D6-B8E7-A41B379621A3}" destId="{CCEA346F-8A79-4C79-9D43-EECA95BA88D9}" srcOrd="1" destOrd="0" presId="urn:microsoft.com/office/officeart/2005/8/layout/hierarchy1"/>
    <dgm:cxn modelId="{740DA0C1-8503-4510-8E34-5244F0608CFA}" type="presParOf" srcId="{069CFBE6-B759-4DF3-9BE1-89360F922D51}" destId="{3DB2A827-16BB-4011-9D10-FA287F7155C7}" srcOrd="2" destOrd="0" presId="urn:microsoft.com/office/officeart/2005/8/layout/hierarchy1"/>
    <dgm:cxn modelId="{3E2D5C06-91B0-4D0A-BA50-ACA3969BFD8F}" type="presParOf" srcId="{069CFBE6-B759-4DF3-9BE1-89360F922D51}" destId="{C99051B7-3D2F-4A33-8DC0-45B72A2B0A56}" srcOrd="3" destOrd="0" presId="urn:microsoft.com/office/officeart/2005/8/layout/hierarchy1"/>
    <dgm:cxn modelId="{B5880FEC-2634-42D4-B4D7-28B3F8F2B04E}" type="presParOf" srcId="{C99051B7-3D2F-4A33-8DC0-45B72A2B0A56}" destId="{B01C1F2C-30C2-4F06-ADC7-28E924EC2C90}" srcOrd="0" destOrd="0" presId="urn:microsoft.com/office/officeart/2005/8/layout/hierarchy1"/>
    <dgm:cxn modelId="{BE31A259-418C-47A3-ACFB-0EDE84A773B8}" type="presParOf" srcId="{B01C1F2C-30C2-4F06-ADC7-28E924EC2C90}" destId="{15133870-7B13-415F-AC80-5F16050341A3}" srcOrd="0" destOrd="0" presId="urn:microsoft.com/office/officeart/2005/8/layout/hierarchy1"/>
    <dgm:cxn modelId="{1B3F0140-A4F3-4C63-9286-86506FFCFC25}" type="presParOf" srcId="{B01C1F2C-30C2-4F06-ADC7-28E924EC2C90}" destId="{AFB4D483-A6AA-4ADD-B900-87B936887B01}" srcOrd="1" destOrd="0" presId="urn:microsoft.com/office/officeart/2005/8/layout/hierarchy1"/>
    <dgm:cxn modelId="{D7D4EED8-4610-4C24-820D-5D91C952FA9C}" type="presParOf" srcId="{C99051B7-3D2F-4A33-8DC0-45B72A2B0A56}" destId="{6CE0F325-6E11-4524-AC55-449513914D9A}" srcOrd="1" destOrd="0" presId="urn:microsoft.com/office/officeart/2005/8/layout/hierarchy1"/>
    <dgm:cxn modelId="{69FA3FF6-58BC-45CB-A07E-046CFE117E62}" type="presParOf" srcId="{6CE0F325-6E11-4524-AC55-449513914D9A}" destId="{F6CE0B06-1C29-483B-AAAE-90B2111C43D0}" srcOrd="0" destOrd="0" presId="urn:microsoft.com/office/officeart/2005/8/layout/hierarchy1"/>
    <dgm:cxn modelId="{E652AAED-7701-4CAE-85D5-302CC18CA636}" type="presParOf" srcId="{6CE0F325-6E11-4524-AC55-449513914D9A}" destId="{E6071FA1-EC33-428C-92DF-34B31721E64B}" srcOrd="1" destOrd="0" presId="urn:microsoft.com/office/officeart/2005/8/layout/hierarchy1"/>
    <dgm:cxn modelId="{671D98C6-1247-4FD5-BE1D-35B18FEE6D1C}" type="presParOf" srcId="{E6071FA1-EC33-428C-92DF-34B31721E64B}" destId="{77932F90-9E13-43AD-8ABF-8A4BFB6ABB09}" srcOrd="0" destOrd="0" presId="urn:microsoft.com/office/officeart/2005/8/layout/hierarchy1"/>
    <dgm:cxn modelId="{B93D1AA7-CA4B-4FE7-8E3A-15BAA15E20AA}" type="presParOf" srcId="{77932F90-9E13-43AD-8ABF-8A4BFB6ABB09}" destId="{14A6B8D8-F1A4-4B5C-B544-6A2781186E2D}" srcOrd="0" destOrd="0" presId="urn:microsoft.com/office/officeart/2005/8/layout/hierarchy1"/>
    <dgm:cxn modelId="{9E714767-0223-4454-A40D-3A780953173C}" type="presParOf" srcId="{77932F90-9E13-43AD-8ABF-8A4BFB6ABB09}" destId="{421AE77D-1C05-4ECF-8143-320A9DB7C061}" srcOrd="1" destOrd="0" presId="urn:microsoft.com/office/officeart/2005/8/layout/hierarchy1"/>
    <dgm:cxn modelId="{07A8C106-3A80-4C80-A293-4FB906AD9DE3}" type="presParOf" srcId="{E6071FA1-EC33-428C-92DF-34B31721E64B}" destId="{C21E4FB9-EB07-4E18-B685-1B48F59C7EC9}" srcOrd="1" destOrd="0" presId="urn:microsoft.com/office/officeart/2005/8/layout/hierarchy1"/>
    <dgm:cxn modelId="{5435288F-3975-426B-80CC-F2CA3D879D7F}" type="presParOf" srcId="{069CFBE6-B759-4DF3-9BE1-89360F922D51}" destId="{37C8BA42-4031-4392-B315-B54F556933FF}" srcOrd="4" destOrd="0" presId="urn:microsoft.com/office/officeart/2005/8/layout/hierarchy1"/>
    <dgm:cxn modelId="{5C342A5B-B887-42B4-8939-12C2B449602C}" type="presParOf" srcId="{069CFBE6-B759-4DF3-9BE1-89360F922D51}" destId="{704DC193-C433-4778-9000-6DA42685E18F}" srcOrd="5" destOrd="0" presId="urn:microsoft.com/office/officeart/2005/8/layout/hierarchy1"/>
    <dgm:cxn modelId="{72062626-105F-4253-937D-F7FEDA40379F}" type="presParOf" srcId="{704DC193-C433-4778-9000-6DA42685E18F}" destId="{B17CB8CE-1E55-495F-99EF-0545127D4DD2}" srcOrd="0" destOrd="0" presId="urn:microsoft.com/office/officeart/2005/8/layout/hierarchy1"/>
    <dgm:cxn modelId="{DDF5D0D0-D08E-430B-96AE-F55B0C0447DD}" type="presParOf" srcId="{B17CB8CE-1E55-495F-99EF-0545127D4DD2}" destId="{DA2D8973-AA98-410D-9D74-26C528DC8626}" srcOrd="0" destOrd="0" presId="urn:microsoft.com/office/officeart/2005/8/layout/hierarchy1"/>
    <dgm:cxn modelId="{6938E96D-9937-47D9-A8BA-59733FE222C5}" type="presParOf" srcId="{B17CB8CE-1E55-495F-99EF-0545127D4DD2}" destId="{FAA620FE-DEA9-4EF7-AF42-4E2020BCD455}" srcOrd="1" destOrd="0" presId="urn:microsoft.com/office/officeart/2005/8/layout/hierarchy1"/>
    <dgm:cxn modelId="{A79C990F-A410-42AB-97A5-3E289AA681A3}" type="presParOf" srcId="{704DC193-C433-4778-9000-6DA42685E18F}" destId="{7AC57955-44EE-4FF2-A5A4-9D6A61D8D476}" srcOrd="1" destOrd="0" presId="urn:microsoft.com/office/officeart/2005/8/layout/hierarchy1"/>
    <dgm:cxn modelId="{0116E56E-FFF2-46E3-8D59-468BDB670813}" type="presParOf" srcId="{069CFBE6-B759-4DF3-9BE1-89360F922D51}" destId="{3FB9BAB4-C2F4-4B75-A021-96DAE240BDAD}" srcOrd="6" destOrd="0" presId="urn:microsoft.com/office/officeart/2005/8/layout/hierarchy1"/>
    <dgm:cxn modelId="{3E7B3B78-0253-4B44-B958-B859E5D70214}" type="presParOf" srcId="{069CFBE6-B759-4DF3-9BE1-89360F922D51}" destId="{FED2BD62-6946-4806-A649-DF2201AE405F}" srcOrd="7" destOrd="0" presId="urn:microsoft.com/office/officeart/2005/8/layout/hierarchy1"/>
    <dgm:cxn modelId="{D761211B-527D-461F-B3B4-86787E6CD80D}" type="presParOf" srcId="{FED2BD62-6946-4806-A649-DF2201AE405F}" destId="{E4C23B01-DB14-4C2E-92F1-043493931DAA}" srcOrd="0" destOrd="0" presId="urn:microsoft.com/office/officeart/2005/8/layout/hierarchy1"/>
    <dgm:cxn modelId="{4E86F2C7-8860-477B-B913-406AA03A4346}" type="presParOf" srcId="{E4C23B01-DB14-4C2E-92F1-043493931DAA}" destId="{87C5096C-CC35-45A8-B220-CF37C652F548}" srcOrd="0" destOrd="0" presId="urn:microsoft.com/office/officeart/2005/8/layout/hierarchy1"/>
    <dgm:cxn modelId="{6CE160D7-377B-4B6D-8340-32449596268C}" type="presParOf" srcId="{E4C23B01-DB14-4C2E-92F1-043493931DAA}" destId="{D9A48113-CC81-4EBD-BA00-4A833C42370A}" srcOrd="1" destOrd="0" presId="urn:microsoft.com/office/officeart/2005/8/layout/hierarchy1"/>
    <dgm:cxn modelId="{722AE9D2-C4F1-4C7E-8FB8-0C0A5C7B34F3}" type="presParOf" srcId="{FED2BD62-6946-4806-A649-DF2201AE405F}" destId="{B770C089-6BCB-41E2-AF90-3456C24A14AE}" srcOrd="1" destOrd="0" presId="urn:microsoft.com/office/officeart/2005/8/layout/hierarchy1"/>
    <dgm:cxn modelId="{BDF549F9-DC18-435B-B5F4-C401CB1B3A37}" type="presParOf" srcId="{B220F799-56BA-4480-9875-0C327450D6F8}" destId="{50108550-421E-4858-B27D-A6901B38AF04}" srcOrd="4" destOrd="0" presId="urn:microsoft.com/office/officeart/2005/8/layout/hierarchy1"/>
    <dgm:cxn modelId="{A93000E1-B606-4CAA-956E-5B4E183A7C92}" type="presParOf" srcId="{B220F799-56BA-4480-9875-0C327450D6F8}" destId="{34A03B09-A793-46AA-9E0D-ED6014CFF9C4}" srcOrd="5" destOrd="0" presId="urn:microsoft.com/office/officeart/2005/8/layout/hierarchy1"/>
    <dgm:cxn modelId="{8AA1523D-05F3-40E4-8FF8-5EEE3D8FF462}" type="presParOf" srcId="{34A03B09-A793-46AA-9E0D-ED6014CFF9C4}" destId="{3F7A56B8-73C6-434A-8BEB-B18929BB2F3A}" srcOrd="0" destOrd="0" presId="urn:microsoft.com/office/officeart/2005/8/layout/hierarchy1"/>
    <dgm:cxn modelId="{1AC01842-EDB2-447D-9957-5304E9C2FBAC}" type="presParOf" srcId="{3F7A56B8-73C6-434A-8BEB-B18929BB2F3A}" destId="{B045D792-A0FD-44D1-A3B6-D2EC460F914A}" srcOrd="0" destOrd="0" presId="urn:microsoft.com/office/officeart/2005/8/layout/hierarchy1"/>
    <dgm:cxn modelId="{CBF82AFA-58B6-4FEC-BA75-6504803DD44B}" type="presParOf" srcId="{3F7A56B8-73C6-434A-8BEB-B18929BB2F3A}" destId="{65255F0E-402C-453B-BBEC-CF88870D95EE}" srcOrd="1" destOrd="0" presId="urn:microsoft.com/office/officeart/2005/8/layout/hierarchy1"/>
    <dgm:cxn modelId="{A55FE079-F483-4C42-922C-9F194B524487}" type="presParOf" srcId="{34A03B09-A793-46AA-9E0D-ED6014CFF9C4}" destId="{9CDC7B25-44D1-4E92-8E42-3EDAF55B5CC3}" srcOrd="1" destOrd="0" presId="urn:microsoft.com/office/officeart/2005/8/layout/hierarchy1"/>
    <dgm:cxn modelId="{896BD0F9-88B0-4E7A-BF83-60EEE37BC769}" type="presParOf" srcId="{EF066E71-14E3-450E-84F4-518F91421572}" destId="{CD8135A8-4314-4A21-8692-936F9CB627F7}" srcOrd="2" destOrd="0" presId="urn:microsoft.com/office/officeart/2005/8/layout/hierarchy1"/>
    <dgm:cxn modelId="{A490A596-8BD2-43D1-AB91-7FD539B1E5FF}" type="presParOf" srcId="{EF066E71-14E3-450E-84F4-518F91421572}" destId="{90121DEE-6AAD-4114-9C12-679432C09FDE}" srcOrd="3" destOrd="0" presId="urn:microsoft.com/office/officeart/2005/8/layout/hierarchy1"/>
    <dgm:cxn modelId="{CAE4A52A-68EC-4D9D-976B-B3943869D7C1}" type="presParOf" srcId="{90121DEE-6AAD-4114-9C12-679432C09FDE}" destId="{DAFC4E47-0F0D-47E0-AA7E-CF108C88F368}" srcOrd="0" destOrd="0" presId="urn:microsoft.com/office/officeart/2005/8/layout/hierarchy1"/>
    <dgm:cxn modelId="{FE2E462D-AB98-4450-A62D-623CDF59E365}" type="presParOf" srcId="{DAFC4E47-0F0D-47E0-AA7E-CF108C88F368}" destId="{08BC16EE-1989-4C20-A5CA-64367E05641F}" srcOrd="0" destOrd="0" presId="urn:microsoft.com/office/officeart/2005/8/layout/hierarchy1"/>
    <dgm:cxn modelId="{6C6038EF-B1E5-43DC-81D9-EF0DDF3F932D}" type="presParOf" srcId="{DAFC4E47-0F0D-47E0-AA7E-CF108C88F368}" destId="{ABF0C960-1275-424E-A7C7-AC7ED10F6FA0}" srcOrd="1" destOrd="0" presId="urn:microsoft.com/office/officeart/2005/8/layout/hierarchy1"/>
    <dgm:cxn modelId="{8B2FF12A-51C6-49B3-84EB-19DEF4E64E9A}" type="presParOf" srcId="{90121DEE-6AAD-4114-9C12-679432C09FDE}" destId="{5CC89D98-9BB1-4255-B77F-2D95DF99ECE5}" srcOrd="1" destOrd="0" presId="urn:microsoft.com/office/officeart/2005/8/layout/hierarchy1"/>
    <dgm:cxn modelId="{F3890984-6DF1-4F98-BBB4-ECFCF5F26FA4}" type="presParOf" srcId="{5CC89D98-9BB1-4255-B77F-2D95DF99ECE5}" destId="{F7271150-2C80-4985-9D3A-794D3087C57B}" srcOrd="0" destOrd="0" presId="urn:microsoft.com/office/officeart/2005/8/layout/hierarchy1"/>
    <dgm:cxn modelId="{BC842E49-E532-4C84-AADD-CF802AA03268}" type="presParOf" srcId="{5CC89D98-9BB1-4255-B77F-2D95DF99ECE5}" destId="{F95D7FDF-4DCE-422B-B816-174927FEA7A3}" srcOrd="1" destOrd="0" presId="urn:microsoft.com/office/officeart/2005/8/layout/hierarchy1"/>
    <dgm:cxn modelId="{CAFEA250-F4C9-4F6D-9763-DB9DE7494C2C}" type="presParOf" srcId="{F95D7FDF-4DCE-422B-B816-174927FEA7A3}" destId="{4FFA571A-6089-45F8-A631-3F7E20EA8FB5}" srcOrd="0" destOrd="0" presId="urn:microsoft.com/office/officeart/2005/8/layout/hierarchy1"/>
    <dgm:cxn modelId="{4F82444B-5F02-4780-96B6-5BB4D3E97938}" type="presParOf" srcId="{4FFA571A-6089-45F8-A631-3F7E20EA8FB5}" destId="{8E295371-CD08-41AB-97DD-2185BD20F9A9}" srcOrd="0" destOrd="0" presId="urn:microsoft.com/office/officeart/2005/8/layout/hierarchy1"/>
    <dgm:cxn modelId="{DE038EB4-34EC-46C6-A8F8-16A315E389FA}" type="presParOf" srcId="{4FFA571A-6089-45F8-A631-3F7E20EA8FB5}" destId="{C7E51667-A1EA-46BB-BC75-8CB777606859}" srcOrd="1" destOrd="0" presId="urn:microsoft.com/office/officeart/2005/8/layout/hierarchy1"/>
    <dgm:cxn modelId="{8ACC7343-6BA5-41BF-A558-DC4BC2A41A21}" type="presParOf" srcId="{F95D7FDF-4DCE-422B-B816-174927FEA7A3}" destId="{C5036233-A8F0-472A-B54E-E9224505440D}" srcOrd="1" destOrd="0" presId="urn:microsoft.com/office/officeart/2005/8/layout/hierarchy1"/>
    <dgm:cxn modelId="{318BBB37-ED10-40D8-9A86-AAD90946197E}" type="presParOf" srcId="{5CC89D98-9BB1-4255-B77F-2D95DF99ECE5}" destId="{E8B83004-3DFC-4FB2-A030-1DAFA46E7481}" srcOrd="2" destOrd="0" presId="urn:microsoft.com/office/officeart/2005/8/layout/hierarchy1"/>
    <dgm:cxn modelId="{6F396DC9-D8C4-44B8-98FD-293FFDE15B0B}" type="presParOf" srcId="{5CC89D98-9BB1-4255-B77F-2D95DF99ECE5}" destId="{3AB70C7C-8B42-4C7F-B0F0-9A1563BB550A}" srcOrd="3" destOrd="0" presId="urn:microsoft.com/office/officeart/2005/8/layout/hierarchy1"/>
    <dgm:cxn modelId="{A30BF92A-975E-41F6-849C-DB093E18DF79}" type="presParOf" srcId="{3AB70C7C-8B42-4C7F-B0F0-9A1563BB550A}" destId="{A857E76F-F905-4489-8C4C-F04F14C88FBC}" srcOrd="0" destOrd="0" presId="urn:microsoft.com/office/officeart/2005/8/layout/hierarchy1"/>
    <dgm:cxn modelId="{55DDA463-AD56-4A3F-8E30-9E346348CD42}" type="presParOf" srcId="{A857E76F-F905-4489-8C4C-F04F14C88FBC}" destId="{77BDD313-1229-42EE-8F1C-892A430B9795}" srcOrd="0" destOrd="0" presId="urn:microsoft.com/office/officeart/2005/8/layout/hierarchy1"/>
    <dgm:cxn modelId="{A34530F1-1325-4A47-A42B-68EE6C2C454A}" type="presParOf" srcId="{A857E76F-F905-4489-8C4C-F04F14C88FBC}" destId="{B41C10CD-F363-4507-B309-89B9BB991266}" srcOrd="1" destOrd="0" presId="urn:microsoft.com/office/officeart/2005/8/layout/hierarchy1"/>
    <dgm:cxn modelId="{1AE57A9F-5240-48FD-A493-FD492C787BF3}" type="presParOf" srcId="{3AB70C7C-8B42-4C7F-B0F0-9A1563BB550A}" destId="{2989B7FC-6AFC-4E11-9860-6DC7E067ED88}" srcOrd="1" destOrd="0" presId="urn:microsoft.com/office/officeart/2005/8/layout/hierarchy1"/>
    <dgm:cxn modelId="{5D516B66-1FB8-4DEF-8944-9A892E6318B5}" type="presParOf" srcId="{2989B7FC-6AFC-4E11-9860-6DC7E067ED88}" destId="{6085A83A-14C0-4C8B-B56C-4724E73755AB}" srcOrd="0" destOrd="0" presId="urn:microsoft.com/office/officeart/2005/8/layout/hierarchy1"/>
    <dgm:cxn modelId="{059C1774-8A21-48A1-BF0F-85CF6787F92D}" type="presParOf" srcId="{2989B7FC-6AFC-4E11-9860-6DC7E067ED88}" destId="{B38F5EB2-039A-4F2B-9F4D-7A3E6A9A8276}" srcOrd="1" destOrd="0" presId="urn:microsoft.com/office/officeart/2005/8/layout/hierarchy1"/>
    <dgm:cxn modelId="{287144BA-DA0E-4BCD-ABEF-E78C7211A862}" type="presParOf" srcId="{B38F5EB2-039A-4F2B-9F4D-7A3E6A9A8276}" destId="{A98AD3B6-9051-4658-8C33-04BA3AFCC0AB}" srcOrd="0" destOrd="0" presId="urn:microsoft.com/office/officeart/2005/8/layout/hierarchy1"/>
    <dgm:cxn modelId="{EA027954-3AB3-4070-9F13-3DF24C98EF37}" type="presParOf" srcId="{A98AD3B6-9051-4658-8C33-04BA3AFCC0AB}" destId="{422DD14F-75DD-4042-A213-BF1FF5546529}" srcOrd="0" destOrd="0" presId="urn:microsoft.com/office/officeart/2005/8/layout/hierarchy1"/>
    <dgm:cxn modelId="{8133EE57-A1A5-4BDA-8216-AAE697484A08}" type="presParOf" srcId="{A98AD3B6-9051-4658-8C33-04BA3AFCC0AB}" destId="{3CBF2950-716A-4A91-AE89-382A675D1D74}" srcOrd="1" destOrd="0" presId="urn:microsoft.com/office/officeart/2005/8/layout/hierarchy1"/>
    <dgm:cxn modelId="{20D5A968-4AB4-49CE-8993-4DA21621086A}" type="presParOf" srcId="{B38F5EB2-039A-4F2B-9F4D-7A3E6A9A8276}" destId="{D6F2BB55-7C28-4C5B-A1A1-25C63C904513}" srcOrd="1" destOrd="0" presId="urn:microsoft.com/office/officeart/2005/8/layout/hierarchy1"/>
    <dgm:cxn modelId="{4CB40A4F-8BAD-4DAE-8652-29243AEA0D20}" type="presParOf" srcId="{5CC89D98-9BB1-4255-B77F-2D95DF99ECE5}" destId="{83E48694-80BF-4337-8854-182D33ED0029}" srcOrd="4" destOrd="0" presId="urn:microsoft.com/office/officeart/2005/8/layout/hierarchy1"/>
    <dgm:cxn modelId="{FBF6F6E3-9646-4CC4-A75A-F2CC89BB6835}" type="presParOf" srcId="{5CC89D98-9BB1-4255-B77F-2D95DF99ECE5}" destId="{E2B44B62-D014-407D-8C46-FB6916EB3883}" srcOrd="5" destOrd="0" presId="urn:microsoft.com/office/officeart/2005/8/layout/hierarchy1"/>
    <dgm:cxn modelId="{7E61B3F9-4BCD-4F74-A2F9-6230CACCF4F4}" type="presParOf" srcId="{E2B44B62-D014-407D-8C46-FB6916EB3883}" destId="{B41BEE5B-7D44-43EE-A81C-8D69943B7C7F}" srcOrd="0" destOrd="0" presId="urn:microsoft.com/office/officeart/2005/8/layout/hierarchy1"/>
    <dgm:cxn modelId="{87F9E011-D096-4DD4-88A2-DAF1BB05322F}" type="presParOf" srcId="{B41BEE5B-7D44-43EE-A81C-8D69943B7C7F}" destId="{BF1DB0AD-D9A4-46A9-96DE-6CA4E4E64C82}" srcOrd="0" destOrd="0" presId="urn:microsoft.com/office/officeart/2005/8/layout/hierarchy1"/>
    <dgm:cxn modelId="{30E3DDE7-288D-4451-8FDC-E8191C023B69}" type="presParOf" srcId="{B41BEE5B-7D44-43EE-A81C-8D69943B7C7F}" destId="{3455D327-E61B-440B-B0A4-982AED8E9D16}" srcOrd="1" destOrd="0" presId="urn:microsoft.com/office/officeart/2005/8/layout/hierarchy1"/>
    <dgm:cxn modelId="{838F32F2-426E-47D5-A9DF-E4F2ECF3CA65}" type="presParOf" srcId="{E2B44B62-D014-407D-8C46-FB6916EB3883}" destId="{66E39122-E508-4A36-8192-026375F06CE8}" srcOrd="1" destOrd="0" presId="urn:microsoft.com/office/officeart/2005/8/layout/hierarchy1"/>
    <dgm:cxn modelId="{12F4AB0C-893A-4E49-B956-9B4F8D6D4898}" type="presParOf" srcId="{5CC89D98-9BB1-4255-B77F-2D95DF99ECE5}" destId="{C621DDD4-B721-4DE6-9770-0983A1E819D2}" srcOrd="6" destOrd="0" presId="urn:microsoft.com/office/officeart/2005/8/layout/hierarchy1"/>
    <dgm:cxn modelId="{F0E69E6A-98C8-4F9E-99B5-28BB4EE4464E}" type="presParOf" srcId="{5CC89D98-9BB1-4255-B77F-2D95DF99ECE5}" destId="{EC53EB2B-3785-4DFF-82F7-A5B2CDF5D745}" srcOrd="7" destOrd="0" presId="urn:microsoft.com/office/officeart/2005/8/layout/hierarchy1"/>
    <dgm:cxn modelId="{F036463D-11A6-46E3-8635-E958CCBC8DC0}" type="presParOf" srcId="{EC53EB2B-3785-4DFF-82F7-A5B2CDF5D745}" destId="{C1A7446F-3685-434B-B49A-866B281C9AE2}" srcOrd="0" destOrd="0" presId="urn:microsoft.com/office/officeart/2005/8/layout/hierarchy1"/>
    <dgm:cxn modelId="{B513569D-CD9D-47ED-82F0-8E9F9D7AC4E9}" type="presParOf" srcId="{C1A7446F-3685-434B-B49A-866B281C9AE2}" destId="{24FF3D1F-87BD-404B-A3AA-A9B15C0FBBFE}" srcOrd="0" destOrd="0" presId="urn:microsoft.com/office/officeart/2005/8/layout/hierarchy1"/>
    <dgm:cxn modelId="{F026517A-589E-4B80-8E87-9AC6AEAFBB95}" type="presParOf" srcId="{C1A7446F-3685-434B-B49A-866B281C9AE2}" destId="{1F7E31AD-067E-4D0D-ACF5-42369E4E8E95}" srcOrd="1" destOrd="0" presId="urn:microsoft.com/office/officeart/2005/8/layout/hierarchy1"/>
    <dgm:cxn modelId="{6F088AEA-4508-41BA-AEF3-3EC32EC43A2B}" type="presParOf" srcId="{EC53EB2B-3785-4DFF-82F7-A5B2CDF5D745}" destId="{C382094D-48A1-4BED-AFA8-EBE113373C38}" srcOrd="1" destOrd="0" presId="urn:microsoft.com/office/officeart/2005/8/layout/hierarchy1"/>
    <dgm:cxn modelId="{EE248573-8D73-4ECE-8B4F-6C8178638526}" type="presParOf" srcId="{EF066E71-14E3-450E-84F4-518F91421572}" destId="{6399D061-1EA9-45DA-8FEC-FF634232EB5B}" srcOrd="4" destOrd="0" presId="urn:microsoft.com/office/officeart/2005/8/layout/hierarchy1"/>
    <dgm:cxn modelId="{2EDDB9E4-D8D3-4241-89EB-0FC827091AB5}" type="presParOf" srcId="{EF066E71-14E3-450E-84F4-518F91421572}" destId="{930B3C17-8A2E-4B85-A1E0-4B66313E1E38}" srcOrd="5" destOrd="0" presId="urn:microsoft.com/office/officeart/2005/8/layout/hierarchy1"/>
    <dgm:cxn modelId="{32BF53D0-F152-46CE-9D53-842D3F9E5A12}" type="presParOf" srcId="{930B3C17-8A2E-4B85-A1E0-4B66313E1E38}" destId="{9932475A-C819-4B75-B634-F31D2053F818}" srcOrd="0" destOrd="0" presId="urn:microsoft.com/office/officeart/2005/8/layout/hierarchy1"/>
    <dgm:cxn modelId="{FEE78A46-FAF5-48A9-9578-17B1B0BD4C51}" type="presParOf" srcId="{9932475A-C819-4B75-B634-F31D2053F818}" destId="{0E8941AC-D479-4FFA-9698-6ED2C448A156}" srcOrd="0" destOrd="0" presId="urn:microsoft.com/office/officeart/2005/8/layout/hierarchy1"/>
    <dgm:cxn modelId="{23BFE266-F63E-4D52-A8E0-DAEBE6893469}" type="presParOf" srcId="{9932475A-C819-4B75-B634-F31D2053F818}" destId="{2082AEDE-FECB-4652-AF12-344750D1C12E}" srcOrd="1" destOrd="0" presId="urn:microsoft.com/office/officeart/2005/8/layout/hierarchy1"/>
    <dgm:cxn modelId="{B5E39749-5EAE-4A1A-AB4D-E1EAF680917E}" type="presParOf" srcId="{930B3C17-8A2E-4B85-A1E0-4B66313E1E38}" destId="{1ED286ED-F10C-405F-A46B-13323D543FF1}" srcOrd="1" destOrd="0" presId="urn:microsoft.com/office/officeart/2005/8/layout/hierarchy1"/>
    <dgm:cxn modelId="{32409876-3521-4A7B-8EB1-09F311C47FD0}" type="presParOf" srcId="{051A40D1-B206-457F-9AB4-F5A5A14A36FF}" destId="{A50EE060-5D4C-4F27-B9D0-063F83BA36B3}" srcOrd="4" destOrd="0" presId="urn:microsoft.com/office/officeart/2005/8/layout/hierarchy1"/>
    <dgm:cxn modelId="{81A7C82B-2C0D-482F-AB8B-9271BA4C8348}" type="presParOf" srcId="{051A40D1-B206-457F-9AB4-F5A5A14A36FF}" destId="{13C10539-910B-4480-863F-19D89C6BBC27}" srcOrd="5" destOrd="0" presId="urn:microsoft.com/office/officeart/2005/8/layout/hierarchy1"/>
    <dgm:cxn modelId="{BDC8F75F-C3E9-4938-8A70-E6A01E71D2BB}" type="presParOf" srcId="{13C10539-910B-4480-863F-19D89C6BBC27}" destId="{E0A2ADD1-5622-48A9-B621-F1BC27ED41E3}" srcOrd="0" destOrd="0" presId="urn:microsoft.com/office/officeart/2005/8/layout/hierarchy1"/>
    <dgm:cxn modelId="{3563BB12-2AFA-4077-B589-627C8871FE3E}" type="presParOf" srcId="{E0A2ADD1-5622-48A9-B621-F1BC27ED41E3}" destId="{582659A0-99F0-4A5A-91FD-D8ACFCA22AA6}" srcOrd="0" destOrd="0" presId="urn:microsoft.com/office/officeart/2005/8/layout/hierarchy1"/>
    <dgm:cxn modelId="{0A92E5E7-CB46-45A0-9F86-CD1F7FAF742B}" type="presParOf" srcId="{E0A2ADD1-5622-48A9-B621-F1BC27ED41E3}" destId="{E242F967-C969-4A96-AA91-8C876B61E0AF}" srcOrd="1" destOrd="0" presId="urn:microsoft.com/office/officeart/2005/8/layout/hierarchy1"/>
    <dgm:cxn modelId="{9C019E76-B3BC-4D3F-B165-28B2D96ED66E}" type="presParOf" srcId="{13C10539-910B-4480-863F-19D89C6BBC27}" destId="{C9B582A0-26C8-463A-B759-4DA0924CAC93}" srcOrd="1" destOrd="0" presId="urn:microsoft.com/office/officeart/2005/8/layout/hierarchy1"/>
    <dgm:cxn modelId="{7890F09E-79CC-430A-A321-8CD0E03A02BB}" type="presParOf" srcId="{453AAEBA-BAF2-4582-953C-1DAE397BDE6C}" destId="{1223EDB0-A48D-466D-A94B-AAC643AAAE7F}" srcOrd="4" destOrd="0" presId="urn:microsoft.com/office/officeart/2005/8/layout/hierarchy1"/>
    <dgm:cxn modelId="{11EDD4AC-C367-4240-8E13-7C2E1A29D462}" type="presParOf" srcId="{453AAEBA-BAF2-4582-953C-1DAE397BDE6C}" destId="{65A12ED1-44B4-4AD1-AC1B-74C3C4F37166}" srcOrd="5" destOrd="0" presId="urn:microsoft.com/office/officeart/2005/8/layout/hierarchy1"/>
    <dgm:cxn modelId="{3181B007-F2F5-48D4-960C-87A556B3114D}" type="presParOf" srcId="{65A12ED1-44B4-4AD1-AC1B-74C3C4F37166}" destId="{763FD8C7-6448-497E-980C-EB15F11B5E86}" srcOrd="0" destOrd="0" presId="urn:microsoft.com/office/officeart/2005/8/layout/hierarchy1"/>
    <dgm:cxn modelId="{DABD2F8B-7403-441A-A350-EAF6CE5E2ECB}" type="presParOf" srcId="{763FD8C7-6448-497E-980C-EB15F11B5E86}" destId="{54FC2911-CC43-4139-94E3-D959C58E76CD}" srcOrd="0" destOrd="0" presId="urn:microsoft.com/office/officeart/2005/8/layout/hierarchy1"/>
    <dgm:cxn modelId="{8D34FF6B-103E-4409-950A-D899E9E6C025}" type="presParOf" srcId="{763FD8C7-6448-497E-980C-EB15F11B5E86}" destId="{66574A8E-1436-448B-B338-F90C100C0820}" srcOrd="1" destOrd="0" presId="urn:microsoft.com/office/officeart/2005/8/layout/hierarchy1"/>
    <dgm:cxn modelId="{0E2C1C9F-4570-4EFD-8A0E-7A67065B4FA8}" type="presParOf" srcId="{65A12ED1-44B4-4AD1-AC1B-74C3C4F37166}" destId="{8815FBA9-32FA-4AC4-BAF0-325DA0217BE2}" srcOrd="1" destOrd="0" presId="urn:microsoft.com/office/officeart/2005/8/layout/hierarchy1"/>
    <dgm:cxn modelId="{58FC9C0F-E49C-4F20-B7E7-29DF17BAADC5}" type="presParOf" srcId="{6BC53C06-F323-43AA-A4DE-B5525ECE8C85}" destId="{A5FC0229-D065-4E18-B5EE-A549ECFB6060}" srcOrd="4" destOrd="0" presId="urn:microsoft.com/office/officeart/2005/8/layout/hierarchy1"/>
    <dgm:cxn modelId="{353D7331-AA7F-4DB7-8B93-4A46454A945E}" type="presParOf" srcId="{6BC53C06-F323-43AA-A4DE-B5525ECE8C85}" destId="{E9EFFC22-4672-4BDB-833D-8B9C23C71F8E}" srcOrd="5" destOrd="0" presId="urn:microsoft.com/office/officeart/2005/8/layout/hierarchy1"/>
    <dgm:cxn modelId="{D7261005-F4AA-4C69-A74B-C3C4F84A5DD9}" type="presParOf" srcId="{E9EFFC22-4672-4BDB-833D-8B9C23C71F8E}" destId="{4FED91A8-DE20-47C0-9263-E0EB400B3457}" srcOrd="0" destOrd="0" presId="urn:microsoft.com/office/officeart/2005/8/layout/hierarchy1"/>
    <dgm:cxn modelId="{9BD5BC99-900E-4C6C-A371-4B2F1484CF33}" type="presParOf" srcId="{4FED91A8-DE20-47C0-9263-E0EB400B3457}" destId="{9E8D0219-9B52-4A10-8228-1485D06EF688}" srcOrd="0" destOrd="0" presId="urn:microsoft.com/office/officeart/2005/8/layout/hierarchy1"/>
    <dgm:cxn modelId="{8BEC2E8E-2E61-4ADB-8055-51D2D8303306}" type="presParOf" srcId="{4FED91A8-DE20-47C0-9263-E0EB400B3457}" destId="{FE8835DC-162F-456C-A283-91CF419FB15A}" srcOrd="1" destOrd="0" presId="urn:microsoft.com/office/officeart/2005/8/layout/hierarchy1"/>
    <dgm:cxn modelId="{C8CA0084-6084-4459-A32D-C41C8046734D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52E9A92F-C36D-45DE-9150-85D6192D3A80}" type="presOf" srcId="{4DE6AADA-B0F8-4F34-B04E-59DCE7249D9D}" destId="{CAF0EE53-BEA9-4EBC-BE3F-B17956DECE86}" srcOrd="0" destOrd="0" presId="urn:microsoft.com/office/officeart/2005/8/layout/hierarchy1"/>
    <dgm:cxn modelId="{22B75CA9-9A1E-44E6-A309-1F0B83048C9B}" type="presOf" srcId="{319115BE-AFD5-49DE-B35D-ABECB2FCA8BD}" destId="{21B9C616-5357-436C-9E9D-D9A1DF45AFD3}" srcOrd="0" destOrd="0" presId="urn:microsoft.com/office/officeart/2005/8/layout/hierarchy1"/>
    <dgm:cxn modelId="{4DDB236A-17E9-4BE0-BBA8-17A109A38E53}" type="presOf" srcId="{AB9F2ECF-03EC-4426-856C-2D8AC1CEAF23}" destId="{1B6A8557-3503-434D-A46F-5EF95A2FC615}" srcOrd="0" destOrd="0" presId="urn:microsoft.com/office/officeart/2005/8/layout/hierarchy1"/>
    <dgm:cxn modelId="{9360A743-0042-4A8A-A8C7-B408A12C22FD}" type="presOf" srcId="{7D5CE85E-E103-45E5-955A-43D3F04CED23}" destId="{26144FD5-201D-4A54-90CE-D1A5CAB8833F}" srcOrd="0" destOrd="0" presId="urn:microsoft.com/office/officeart/2005/8/layout/hierarchy1"/>
    <dgm:cxn modelId="{1A86C805-C388-4AF8-8E0D-4C2042FAEB2D}" type="presOf" srcId="{2329D4A7-1342-4D9D-974D-872D7946E1D3}" destId="{5807EDE6-0783-49E4-8D77-F269AB9C541D}" srcOrd="0" destOrd="0" presId="urn:microsoft.com/office/officeart/2005/8/layout/hierarchy1"/>
    <dgm:cxn modelId="{5A7F941B-B6B5-426A-A464-6E82E932516B}" type="presOf" srcId="{4F64AA25-089B-4425-B86E-2D44125C8880}" destId="{DFE6BA78-69E1-43FE-ADBD-B118366D8262}" srcOrd="0" destOrd="0" presId="urn:microsoft.com/office/officeart/2005/8/layout/hierarchy1"/>
    <dgm:cxn modelId="{273A2B5C-6359-4E68-9FAC-E2130A6E92F4}" type="presOf" srcId="{49F961FD-6D72-481E-8D56-865A62E1912C}" destId="{6399D061-1EA9-45DA-8FEC-FF634232EB5B}" srcOrd="0" destOrd="0" presId="urn:microsoft.com/office/officeart/2005/8/layout/hierarchy1"/>
    <dgm:cxn modelId="{25052CAA-A00F-4885-8E29-C0C8EB823C87}" type="presOf" srcId="{5347662C-2FE0-466B-95A1-8CC41EC641D0}" destId="{AE53B286-0B39-43FB-9245-4F95B1C476D8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4009AFDA-3C3F-47C6-BFA7-8DEC4B51542E}" type="presOf" srcId="{E221A7CF-CD45-4C80-8DDD-D3FF8A2EFFD3}" destId="{E8B83004-3DFC-4FB2-A030-1DAFA46E7481}" srcOrd="0" destOrd="0" presId="urn:microsoft.com/office/officeart/2005/8/layout/hierarchy1"/>
    <dgm:cxn modelId="{4784758A-4990-44C9-9CA1-54D20EB12EAF}" type="presOf" srcId="{1527C3B8-066D-46E8-8EE4-3A3607D94F23}" destId="{C621DDD4-B721-4DE6-9770-0983A1E819D2}" srcOrd="0" destOrd="0" presId="urn:microsoft.com/office/officeart/2005/8/layout/hierarchy1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9F537893-F11E-4B32-A14C-AA7BDDEF34C9}" type="presOf" srcId="{05872A04-4306-4569-8AAF-46D435FFA8A4}" destId="{65255F0E-402C-453B-BBEC-CF88870D95EE}" srcOrd="0" destOrd="0" presId="urn:microsoft.com/office/officeart/2005/8/layout/hierarchy1"/>
    <dgm:cxn modelId="{CB4446B6-3A48-4C92-9F3C-558D79CBE851}" type="presOf" srcId="{B586B625-F6E8-4A51-BF25-4E55DB8CC3CC}" destId="{FF33FF44-C231-4FC4-A83A-580D583CE3F7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E14495DD-CC51-4F6D-812E-2F175F19F5C2}" type="presOf" srcId="{DBB9DB3F-31A4-4C93-B050-5AA1DFB4C6CB}" destId="{F2FD3997-1855-4E98-87AE-0C45EBC3EFCB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2D92EE9A-27DA-4336-8ADA-A918D19FBF5D}" type="presOf" srcId="{19F16790-B4F8-4242-A846-BC3F6EF8A90D}" destId="{19662C89-5C58-4757-9240-1227834201B6}" srcOrd="0" destOrd="0" presId="urn:microsoft.com/office/officeart/2005/8/layout/hierarchy1"/>
    <dgm:cxn modelId="{F66BDF51-3D0A-444C-9282-BFC0DCC0B2B0}" type="presOf" srcId="{BAE2D8EF-B6CF-4D90-9FE0-587E1690305D}" destId="{301082D0-E59D-4590-930F-917B7C869028}" srcOrd="0" destOrd="0" presId="urn:microsoft.com/office/officeart/2005/8/layout/hierarchy1"/>
    <dgm:cxn modelId="{C84874E9-B157-4987-A31A-C0297D0B3DB6}" type="presOf" srcId="{97DE9462-7869-4FE0-9B27-900F3087D2FB}" destId="{AFB4D483-A6AA-4ADD-B900-87B936887B01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C42E92B8-2005-4162-8E4E-6B7558078BFB}" type="presOf" srcId="{449A629E-F7A2-475C-9D1C-F98B5E1D4182}" destId="{6085A83A-14C0-4C8B-B56C-4724E73755AB}" srcOrd="0" destOrd="0" presId="urn:microsoft.com/office/officeart/2005/8/layout/hierarchy1"/>
    <dgm:cxn modelId="{61E23218-B611-45FA-85ED-9778A043DA88}" type="presOf" srcId="{4418D48E-3361-41A4-92C5-C6204EC4EAE0}" destId="{3FDF1374-E5D4-453E-BAA8-02F3ABB9B1D3}" srcOrd="0" destOrd="0" presId="urn:microsoft.com/office/officeart/2005/8/layout/hierarchy1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BBB5F0B4-5323-4FD8-9909-221D05830FB4}" type="presOf" srcId="{E984BFF6-641D-4A00-9DA2-6B3FFD0308BF}" destId="{EE767D99-3DA3-41AF-9D21-8622EE904DE5}" srcOrd="0" destOrd="0" presId="urn:microsoft.com/office/officeart/2005/8/layout/hierarchy1"/>
    <dgm:cxn modelId="{897FC616-7DFB-49F3-83DC-60F5890F734C}" type="presOf" srcId="{8AC41AAE-E20F-40FB-AF78-91D9630C5542}" destId="{B9B4AF7C-365A-4D03-9CC8-00CD117F9258}" srcOrd="0" destOrd="0" presId="urn:microsoft.com/office/officeart/2005/8/layout/hierarchy1"/>
    <dgm:cxn modelId="{11DCB2C2-CAB1-48BA-8E73-E9FAD44DC294}" type="presOf" srcId="{02ADB93C-65C4-4D5C-AC74-38B2DB415F0D}" destId="{66574A8E-1436-448B-B338-F90C100C0820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44D17CD0-A8CE-49EB-AF7B-4277EB5F0C66}" type="presOf" srcId="{E6BD7316-FC6A-40E1-B899-7F0057FFD844}" destId="{95B7E015-D276-4238-9479-7B9C5EDEB3B2}" srcOrd="0" destOrd="0" presId="urn:microsoft.com/office/officeart/2005/8/layout/hierarchy1"/>
    <dgm:cxn modelId="{EBAA2235-D2E8-4877-BBB1-64EABD8E854E}" type="presOf" srcId="{EEAAB8A5-9DA6-4D28-8876-291843C84D3C}" destId="{68FED8DB-CD18-4048-B1EC-74AA424AF08C}" srcOrd="0" destOrd="0" presId="urn:microsoft.com/office/officeart/2005/8/layout/hierarchy1"/>
    <dgm:cxn modelId="{AAC0D00D-CBE8-4C6E-BEBE-2AD092D551AA}" type="presOf" srcId="{D92FD7FE-4884-4275-840A-42A3C02D43A0}" destId="{539EBDE7-A7D6-4A61-AC00-04125D0E6B99}" srcOrd="0" destOrd="0" presId="urn:microsoft.com/office/officeart/2005/8/layout/hierarchy1"/>
    <dgm:cxn modelId="{74E66783-4578-44B0-B63B-A96CF17AF2EC}" type="presOf" srcId="{E1D14DAA-1D8D-494D-9E33-964455DAAC42}" destId="{CAC40E04-6BA2-41A2-87C8-2B697FF14F48}" srcOrd="0" destOrd="0" presId="urn:microsoft.com/office/officeart/2005/8/layout/hierarchy1"/>
    <dgm:cxn modelId="{91630176-0A62-48EB-A15E-EDF6A0EC426C}" type="presOf" srcId="{71868E1A-76FA-4436-9822-84E1F49DF965}" destId="{AC695177-A40D-4AAC-B81D-8FD82EB1EA7D}" srcOrd="0" destOrd="0" presId="urn:microsoft.com/office/officeart/2005/8/layout/hierarchy1"/>
    <dgm:cxn modelId="{FE4431BE-0B8F-4901-B062-86AFE7C16184}" type="presOf" srcId="{A6AEBD49-15A8-43A9-B41F-95EA10577E86}" destId="{0AFD272A-8C79-4970-BE5A-B38336B54BE7}" srcOrd="0" destOrd="0" presId="urn:microsoft.com/office/officeart/2005/8/layout/hierarchy1"/>
    <dgm:cxn modelId="{65FD2F2E-4AB8-4A44-9278-FE83DF138534}" type="presOf" srcId="{74C2F261-5C00-4FFC-B013-028C4726D76D}" destId="{86A10BE6-2EB9-452B-AF75-8004B411EBB2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175426EB-993A-4EFB-A092-31032D1B3F68}" type="presOf" srcId="{463731AA-EEE9-4D61-9454-3D448789CCC7}" destId="{08828C7C-62B9-4004-A02B-E07E7C6B9849}" srcOrd="0" destOrd="0" presId="urn:microsoft.com/office/officeart/2005/8/layout/hierarchy1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9831C4AE-3E85-4956-88AE-6DDEE347FF7E}" type="presOf" srcId="{B5F0727D-C272-4C7E-82C8-02CADF716B97}" destId="{4508F192-8563-4791-BAF4-B87D661251EF}" srcOrd="0" destOrd="0" presId="urn:microsoft.com/office/officeart/2005/8/layout/hierarchy1"/>
    <dgm:cxn modelId="{76764A6B-DE73-4E1B-AA57-BC079A2582E6}" type="presOf" srcId="{4FA0A972-195E-4EE4-B9B0-BA989EA918C2}" destId="{565454E8-EEAF-4B40-ADAD-9186F9F7FD69}" srcOrd="0" destOrd="0" presId="urn:microsoft.com/office/officeart/2005/8/layout/hierarchy1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FA8278D2-107A-468D-9849-164A6D49240E}" type="presOf" srcId="{35FF142A-555D-453C-9E8D-302775527EC5}" destId="{3DB2A827-16BB-4011-9D10-FA287F7155C7}" srcOrd="0" destOrd="0" presId="urn:microsoft.com/office/officeart/2005/8/layout/hierarchy1"/>
    <dgm:cxn modelId="{9D894766-6EBE-4938-BE95-E1A2BFB77213}" type="presOf" srcId="{A7517510-EAAA-405A-9697-6DA82620C544}" destId="{71206276-5B27-4AE4-80A1-866AA43A1D24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88793494-D9B1-4297-A151-5DEC0D8A267E}" type="presOf" srcId="{028A353D-9548-4427-8A3D-DE4F417E13D6}" destId="{EC092F8A-B94A-4895-AEBF-88CF80E42229}" srcOrd="0" destOrd="0" presId="urn:microsoft.com/office/officeart/2005/8/layout/hierarchy1"/>
    <dgm:cxn modelId="{737EF3C2-4455-4AE0-A32B-FEE7348EE8B7}" type="presOf" srcId="{17AC379E-4896-4C1A-A10F-FAF4BF44856B}" destId="{ECBCDA7D-8205-452C-9B41-09B176F06B86}" srcOrd="0" destOrd="0" presId="urn:microsoft.com/office/officeart/2005/8/layout/hierarchy1"/>
    <dgm:cxn modelId="{306A8DF3-B665-4B69-B42B-3DADCE6B5C88}" type="presOf" srcId="{D5C8ED03-B955-46FA-BAC7-FEFB635641D7}" destId="{D93B6D8A-BF31-4FE9-BB38-3EB77C56F52B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96655C10-B2B9-4D17-9244-BE8A9BC34770}" type="presOf" srcId="{0FD59DF4-69BC-4538-A137-43517BAEBD25}" destId="{51870F5A-16B6-4FA6-AE32-7D5E236B4519}" srcOrd="0" destOrd="0" presId="urn:microsoft.com/office/officeart/2005/8/layout/hierarchy1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829A575F-1F73-45CD-A64E-C30245B579A9}" type="presOf" srcId="{E5DCC324-3232-44A5-8C65-B17F9A61AC0B}" destId="{40EEEF9F-04C4-469F-A312-39451687D6FC}" srcOrd="0" destOrd="0" presId="urn:microsoft.com/office/officeart/2005/8/layout/hierarchy1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99073D3A-042C-45ED-AB65-FD7D5DAC330B}" type="presOf" srcId="{7A820494-73D4-4A2E-ABC0-0C462130852B}" destId="{15CAA363-CF4C-4B21-A45A-A4E2BD3E483D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6576A401-1606-44D5-BFE1-760DAEE51136}" type="presOf" srcId="{877CE543-2FE5-4BE7-A174-68BC13275B39}" destId="{B58A1027-4FA0-4B45-933B-9F4CE4310353}" srcOrd="0" destOrd="0" presId="urn:microsoft.com/office/officeart/2005/8/layout/hierarchy1"/>
    <dgm:cxn modelId="{636D6287-21A6-48DF-BA73-213FE7222433}" type="presOf" srcId="{E4FE449A-D6B1-4AEC-A2CB-9D60145B47DD}" destId="{F5E45EB9-1FD7-4F10-A8F0-804E194714E8}" srcOrd="0" destOrd="0" presId="urn:microsoft.com/office/officeart/2005/8/layout/hierarchy1"/>
    <dgm:cxn modelId="{1138E646-545C-471A-850C-B5834ED133F2}" type="presOf" srcId="{C43C9BEE-22CA-4828-90A8-AA8C23CE9D50}" destId="{052B6456-0153-41A1-89B8-5E7F0299983D}" srcOrd="0" destOrd="0" presId="urn:microsoft.com/office/officeart/2005/8/layout/hierarchy1"/>
    <dgm:cxn modelId="{CE12CFB9-EA37-4EBE-BC4C-8189C3F4BE76}" type="presOf" srcId="{DDFAF76C-23CE-45A2-B9B1-BBD9EC44D9D6}" destId="{ABF0C960-1275-424E-A7C7-AC7ED10F6FA0}" srcOrd="0" destOrd="0" presId="urn:microsoft.com/office/officeart/2005/8/layout/hierarchy1"/>
    <dgm:cxn modelId="{4F037F27-8735-484B-B94A-415DE9BD9CAD}" type="presOf" srcId="{CCBAF5E2-F852-415A-9617-E4D90A15EDBC}" destId="{4E74B7E6-1C15-4F46-8036-AB3AB1A48D96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2CD71E65-5673-4D53-9800-24AA6EA00551}" type="presOf" srcId="{2F3F3B8D-2CA7-4F97-8452-1EFB7254DE65}" destId="{50108550-421E-4858-B27D-A6901B38AF04}" srcOrd="0" destOrd="0" presId="urn:microsoft.com/office/officeart/2005/8/layout/hierarchy1"/>
    <dgm:cxn modelId="{2AF97627-1D37-4111-9D06-DAB9320D8859}" type="presOf" srcId="{77387794-1D0D-48A8-A66B-3E0C198AA736}" destId="{E242F967-C969-4A96-AA91-8C876B61E0AF}" srcOrd="0" destOrd="0" presId="urn:microsoft.com/office/officeart/2005/8/layout/hierarchy1"/>
    <dgm:cxn modelId="{99A2EE1C-4F8F-4A76-99F7-9503F253F3A0}" type="presOf" srcId="{85EBC98A-E47A-447A-BD81-8D2259CA459A}" destId="{37C8BA42-4031-4392-B315-B54F556933FF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21B55725-4F78-42FE-828C-DEF300FBA89C}" type="presOf" srcId="{CC563FD7-262A-46F3-8295-60C1C45F7D52}" destId="{1F7E31AD-067E-4D0D-ACF5-42369E4E8E95}" srcOrd="0" destOrd="0" presId="urn:microsoft.com/office/officeart/2005/8/layout/hierarchy1"/>
    <dgm:cxn modelId="{29B95F74-0937-4AFC-9BC1-6351BAFC0C3D}" type="presOf" srcId="{7735337A-FC4D-4481-85B3-775E1A106C77}" destId="{2DC87D99-0864-448F-A73C-97FF41F05553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AD076392-D732-43C4-B108-8F5FDBE3E6D2}" type="presOf" srcId="{59F94A55-612A-4843-8CD4-4425D85A20DF}" destId="{98E5311C-936F-46BC-A300-3014D0A5EE6C}" srcOrd="0" destOrd="0" presId="urn:microsoft.com/office/officeart/2005/8/layout/hierarchy1"/>
    <dgm:cxn modelId="{662CC444-579A-4CB1-9C07-BE158B44A87F}" type="presOf" srcId="{71E72339-A366-4313-BB33-FBC151BD4A90}" destId="{CD8135A8-4314-4A21-8692-936F9CB627F7}" srcOrd="0" destOrd="0" presId="urn:microsoft.com/office/officeart/2005/8/layout/hierarchy1"/>
    <dgm:cxn modelId="{CDA50387-2B87-436B-B628-C6D377EF74D7}" type="presOf" srcId="{75ABA138-D344-407B-9CEF-9B1E41DD4440}" destId="{1223EDB0-A48D-466D-A94B-AAC643AAAE7F}" srcOrd="0" destOrd="0" presId="urn:microsoft.com/office/officeart/2005/8/layout/hierarchy1"/>
    <dgm:cxn modelId="{CFBB2BAB-592D-4A13-89D2-CA42C5013597}" type="presOf" srcId="{6F1FEF7F-EDA5-42B9-A0A6-2FE0ABFAE4C3}" destId="{CC3EE472-C0EC-4E1C-9189-096C105488CE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4B86FFDC-2C27-4996-86D2-A8F263224604}" type="presOf" srcId="{15E01B17-9F90-44FF-8B87-238861E9D950}" destId="{8FA1F5B0-8291-4278-A3E8-FB3680DB2331}" srcOrd="0" destOrd="0" presId="urn:microsoft.com/office/officeart/2005/8/layout/hierarchy1"/>
    <dgm:cxn modelId="{C6D0FBA2-2974-4031-A66D-3B4BDB5AA8E0}" type="presOf" srcId="{D3113F9A-3B48-4EB7-8282-374A7C9B0B4A}" destId="{91FB33F6-7180-49A7-BD90-291F7C89E261}" srcOrd="0" destOrd="0" presId="urn:microsoft.com/office/officeart/2005/8/layout/hierarchy1"/>
    <dgm:cxn modelId="{83903117-A941-4B94-B60E-7D017005FE8A}" type="presOf" srcId="{8363F4E7-E767-45D6-9C79-FC00356069FF}" destId="{A5FC0229-D065-4E18-B5EE-A549ECFB6060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999247D8-A88F-4D2E-B7B6-64EC8328A7BB}" type="presOf" srcId="{DB7AB7F2-FBFE-4BB5-B57E-55BCC468D0CB}" destId="{AEB08A09-C466-42CB-8A6B-2768456BF6FE}" srcOrd="0" destOrd="0" presId="urn:microsoft.com/office/officeart/2005/8/layout/hierarchy1"/>
    <dgm:cxn modelId="{8A397452-E8A1-4DF4-A803-9396F79C954A}" type="presOf" srcId="{8590FF8D-CD98-4595-A24F-4DC8599B661D}" destId="{F6CE0B06-1C29-483B-AAAE-90B2111C43D0}" srcOrd="0" destOrd="0" presId="urn:microsoft.com/office/officeart/2005/8/layout/hierarchy1"/>
    <dgm:cxn modelId="{086E3BD0-C3A7-4668-B1DF-907B44CDF063}" type="presOf" srcId="{2DCC9045-9606-4718-B955-3F654A3024B1}" destId="{66E38775-5843-40CC-8FCB-849CA4365516}" srcOrd="0" destOrd="0" presId="urn:microsoft.com/office/officeart/2005/8/layout/hierarchy1"/>
    <dgm:cxn modelId="{587D07D5-0874-4F62-ABCF-ED2F581760B7}" type="presOf" srcId="{07EF27F9-048F-4C1F-B014-1ADD3561F424}" destId="{86C86035-EF63-4BC2-826E-106DDDEB44E2}" srcOrd="0" destOrd="0" presId="urn:microsoft.com/office/officeart/2005/8/layout/hierarchy1"/>
    <dgm:cxn modelId="{E9A89E57-F6A6-4814-B8BE-089F8026C402}" type="presOf" srcId="{25561048-F568-431A-8115-3E815ED75DAC}" destId="{ECA83484-E794-4502-A38C-235411AE0A81}" srcOrd="0" destOrd="0" presId="urn:microsoft.com/office/officeart/2005/8/layout/hierarchy1"/>
    <dgm:cxn modelId="{1E1B2A54-0C92-4331-98BE-9343CC6A12F0}" type="presOf" srcId="{A01BB9EE-F345-4AD4-AC06-E144A35EFAC3}" destId="{A7BCC58A-FF1E-4F5F-9589-BCE1B7811888}" srcOrd="0" destOrd="0" presId="urn:microsoft.com/office/officeart/2005/8/layout/hierarchy1"/>
    <dgm:cxn modelId="{2F5C0F48-CA89-4154-B757-765E2E187E4C}" type="presOf" srcId="{00471BAC-C100-433C-9246-719D5EC25E54}" destId="{16014DD8-131C-4C29-9696-180336142069}" srcOrd="0" destOrd="0" presId="urn:microsoft.com/office/officeart/2005/8/layout/hierarchy1"/>
    <dgm:cxn modelId="{83B1ACE3-7194-421E-AE47-0F989A0FBFA3}" type="presOf" srcId="{0E239F7D-F123-4431-BCBD-6982E2DE885B}" destId="{AB333ABC-D9B2-4CAE-91D6-25B625DD698C}" srcOrd="0" destOrd="0" presId="urn:microsoft.com/office/officeart/2005/8/layout/hierarchy1"/>
    <dgm:cxn modelId="{F1596D9F-034D-40E2-B6DF-6D0FFFF890A6}" type="presOf" srcId="{C5A45466-2A0E-4A9C-ACFB-758F65A6569F}" destId="{F7271150-2C80-4985-9D3A-794D3087C57B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3FBFC815-99A0-4305-9B12-7205A701A36A}" type="presOf" srcId="{CCC5DCBD-082A-4A08-8FE9-8A9CE66D4104}" destId="{C7E51667-A1EA-46BB-BC75-8CB777606859}" srcOrd="0" destOrd="0" presId="urn:microsoft.com/office/officeart/2005/8/layout/hierarchy1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CA6FF880-645D-4722-A51D-BACA3E753719}" type="presOf" srcId="{256D0803-0D5F-42B2-8CFA-7230065C94DD}" destId="{2082AEDE-FECB-4652-AF12-344750D1C12E}" srcOrd="0" destOrd="0" presId="urn:microsoft.com/office/officeart/2005/8/layout/hierarchy1"/>
    <dgm:cxn modelId="{09805A87-9BCE-4727-B2F5-899EDB3B1AA3}" type="presOf" srcId="{3F69C6EC-9EC3-48DF-99ED-8495C4C3C589}" destId="{591DE2F4-547D-4224-AA0E-4442D6FD1690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D714EAD0-09BF-4500-B579-4EA0D8B9C63C}" type="presOf" srcId="{34FF8979-85EB-45DA-A7B0-AA6C498CD504}" destId="{83E48694-80BF-4337-8854-182D33ED0029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1B3DCC25-9852-49D7-A01B-FB3FC10ED4D5}" type="presOf" srcId="{EC5973D2-4EC3-453E-877F-D65087B850B8}" destId="{1985A8BF-691E-44CE-858D-E80353B58863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6B514CE4-7E4B-4ED5-BC6E-4541CA57F921}" type="presOf" srcId="{F9B21A3A-4083-4D43-9719-BFA1068D5BBE}" destId="{FE8835DC-162F-456C-A283-91CF419FB15A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89C16684-F6E2-4B98-99FD-557EEA919DDD}" type="presOf" srcId="{DE8AEF5B-ADA7-4AC1-B0CE-1A578132A8FE}" destId="{37589D1A-F39F-4FDF-B106-7DD2DDF20335}" srcOrd="0" destOrd="0" presId="urn:microsoft.com/office/officeart/2005/8/layout/hierarchy1"/>
    <dgm:cxn modelId="{CC0FDC28-B6E2-4993-8BD6-DF5E5CF1464E}" type="presOf" srcId="{C2829FEA-0485-445E-BB8A-8578B5629020}" destId="{58EFC4F2-8EC3-4A98-AD74-51698EC11F71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53886518-0B95-4EC8-8152-0B520F303872}" type="presOf" srcId="{4993DA3E-148D-4DBF-AA1D-A3A177AFA397}" destId="{A50EE060-5D4C-4F27-B9D0-063F83BA36B3}" srcOrd="0" destOrd="0" presId="urn:microsoft.com/office/officeart/2005/8/layout/hierarchy1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10F4AB37-26FB-41FA-A2CF-7C0D559285B6}" type="presOf" srcId="{42352AA0-2DF9-43EE-8F38-C99B152A0BA6}" destId="{F7FC9BCA-0589-490F-9D0F-0B3E41C48D5D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D1EC58EB-7A0F-4CDF-85A6-66C93B5E5C27}" type="presOf" srcId="{578F77A2-C192-424F-A56F-456E7950261F}" destId="{32824F3E-C298-4DA4-AD8C-9AF96A372344}" srcOrd="0" destOrd="0" presId="urn:microsoft.com/office/officeart/2005/8/layout/hierarchy1"/>
    <dgm:cxn modelId="{BE3AFD6B-A553-405B-8CA8-8B25870F9B42}" type="presOf" srcId="{FBEA8BBF-B313-48B2-A181-6B4C3619D427}" destId="{E264116B-8176-4A12-9A81-34BD8350FB98}" srcOrd="0" destOrd="0" presId="urn:microsoft.com/office/officeart/2005/8/layout/hierarchy1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8AE9BA61-BD21-4AA0-BABF-49D018DBF94D}" type="presOf" srcId="{D8D38033-CE43-4F88-B5DD-BD6E7661FC57}" destId="{B389E19F-C735-472D-AB3C-AC907D2F7CAB}" srcOrd="0" destOrd="0" presId="urn:microsoft.com/office/officeart/2005/8/layout/hierarchy1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1A7C65AF-589D-4A5B-B294-7DD0BBA3EF5F}" type="presOf" srcId="{D0B44191-5736-4E5D-BD8F-05AE18598E01}" destId="{FAA620FE-DEA9-4EF7-AF42-4E2020BCD455}" srcOrd="0" destOrd="0" presId="urn:microsoft.com/office/officeart/2005/8/layout/hierarchy1"/>
    <dgm:cxn modelId="{47F0BAA7-00F6-4E2A-9C40-204E4EAC3F26}" type="presOf" srcId="{6D21736B-87EA-4B98-B0A7-90F240581ABB}" destId="{79406362-0B79-4667-9B8D-C12BF7B6E8F5}" srcOrd="0" destOrd="0" presId="urn:microsoft.com/office/officeart/2005/8/layout/hierarchy1"/>
    <dgm:cxn modelId="{F2934B00-81EB-413C-9D37-102DBDC3F0C0}" type="presOf" srcId="{AB6BD15C-A41A-4D38-B6C8-AAAF48AA5E56}" destId="{931E52DA-6B06-4A02-B741-BAB51237DD5E}" srcOrd="0" destOrd="0" presId="urn:microsoft.com/office/officeart/2005/8/layout/hierarchy1"/>
    <dgm:cxn modelId="{D5FBAFE1-1F22-4693-A575-98BB5DAB89B3}" type="presOf" srcId="{8E021A2C-1E71-40FF-90E2-C178058DC8A4}" destId="{3CBF2950-716A-4A91-AE89-382A675D1D74}" srcOrd="0" destOrd="0" presId="urn:microsoft.com/office/officeart/2005/8/layout/hierarchy1"/>
    <dgm:cxn modelId="{128C0304-DD2B-4264-9F49-E6E4709725FD}" type="presOf" srcId="{9716583B-3175-4CEB-8272-07FC621F7E43}" destId="{D9A48113-CC81-4EBD-BA00-4A833C42370A}" srcOrd="0" destOrd="0" presId="urn:microsoft.com/office/officeart/2005/8/layout/hierarchy1"/>
    <dgm:cxn modelId="{4A5F9A4B-D9ED-4871-A9F5-4ACF889101AC}" type="presOf" srcId="{DFEECA1C-C052-481C-9856-E0FB9544713C}" destId="{E6A5290E-E4CC-4A27-91C6-CA3EEB5C7219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1DB39804-8D1C-4D82-A940-29DEE7478BE4}" type="presOf" srcId="{C77D44C5-55D0-44FD-B7CB-DF51B2C075E9}" destId="{E6D370B9-D2C9-41E0-9E81-D8C79AA0702F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0810FB4A-5C14-445C-A57D-EE2D374A78C2}" type="presOf" srcId="{C779B79B-90CE-452F-A965-9762D4A3C92F}" destId="{DEB9C1F7-F784-4926-BD8B-EB21A4505DC3}" srcOrd="0" destOrd="0" presId="urn:microsoft.com/office/officeart/2005/8/layout/hierarchy1"/>
    <dgm:cxn modelId="{C8AD1BCC-060D-4BF4-9FCD-DF4A3A4C253C}" type="presOf" srcId="{11F40B3A-7EE7-43DF-81EC-F78A187C84A5}" destId="{E85607E5-AF88-440A-8062-F36771F5687C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169A6E09-6455-4483-B172-1255698D6426}" type="presOf" srcId="{3FBF2E64-92FF-43D5-B296-CDB8358C6FDF}" destId="{B41C10CD-F363-4507-B309-89B9BB991266}" srcOrd="0" destOrd="0" presId="urn:microsoft.com/office/officeart/2005/8/layout/hierarchy1"/>
    <dgm:cxn modelId="{140965DD-F7B3-4B6F-AF8B-25D3E2E5FEDB}" type="presOf" srcId="{1897B3D0-756E-4D55-9ADA-E490D6E4AAF9}" destId="{8C4DC7C5-2D82-4666-AAE7-92D22E44ABD5}" srcOrd="0" destOrd="0" presId="urn:microsoft.com/office/officeart/2005/8/layout/hierarchy1"/>
    <dgm:cxn modelId="{757387FD-B395-40A1-87EB-123E40529230}" type="presOf" srcId="{DE509BD6-C12A-4170-96EA-733F900E2220}" destId="{75B53C9A-2482-4D08-8233-0E1AACF858B4}" srcOrd="0" destOrd="0" presId="urn:microsoft.com/office/officeart/2005/8/layout/hierarchy1"/>
    <dgm:cxn modelId="{3D823FA3-1C68-4D15-B459-2F398B325AE3}" type="presOf" srcId="{AEB4D464-6D1F-4244-9BC1-CBC592724317}" destId="{421AE77D-1C05-4ECF-8143-320A9DB7C061}" srcOrd="0" destOrd="0" presId="urn:microsoft.com/office/officeart/2005/8/layout/hierarchy1"/>
    <dgm:cxn modelId="{77F28FFA-862C-403E-B59E-8ED6AF27903F}" type="presOf" srcId="{4DD5C811-2E20-4137-B972-CB6B0306D39C}" destId="{0E413D84-C471-4E95-A9C9-77156C2350A0}" srcOrd="0" destOrd="0" presId="urn:microsoft.com/office/officeart/2005/8/layout/hierarchy1"/>
    <dgm:cxn modelId="{1261DCE2-2120-41DE-85BC-E0C6A39DE5CD}" type="presOf" srcId="{77F69A93-A613-429A-BBC3-1EB599477738}" destId="{127E8444-2CCF-4BAB-B2C7-B1FFCA6A6985}" srcOrd="0" destOrd="0" presId="urn:microsoft.com/office/officeart/2005/8/layout/hierarchy1"/>
    <dgm:cxn modelId="{7926592F-4DF9-4FF9-A6E2-BF5C192D0435}" type="presOf" srcId="{DE7F881C-2A7C-4163-8D4C-9E226140FF95}" destId="{CB3C1042-AEA4-4CAD-A176-0A9C4F9D6BC5}" srcOrd="0" destOrd="0" presId="urn:microsoft.com/office/officeart/2005/8/layout/hierarchy1"/>
    <dgm:cxn modelId="{F39C05C6-AA43-4E6C-B360-200FFF20C4C9}" type="presOf" srcId="{444A79C2-E8C6-48CF-BB04-6C746FA8B616}" destId="{3FB9BAB4-C2F4-4B75-A021-96DAE240BDAD}" srcOrd="0" destOrd="0" presId="urn:microsoft.com/office/officeart/2005/8/layout/hierarchy1"/>
    <dgm:cxn modelId="{6B665B0C-B933-4F24-B7DB-762D3C7516D2}" type="presOf" srcId="{CF69DA7C-24F9-477D-B135-EFF4C0485797}" destId="{6ECD51FB-4ED2-40FB-BA6A-56E81B12CA7B}" srcOrd="0" destOrd="0" presId="urn:microsoft.com/office/officeart/2005/8/layout/hierarchy1"/>
    <dgm:cxn modelId="{83E97764-206C-4B93-98A7-204D932CFBE0}" type="presOf" srcId="{DD27FD17-0C0F-433D-8B04-C007038212E4}" destId="{D6F31B09-0232-4771-B1BD-F867AB05D581}" srcOrd="0" destOrd="0" presId="urn:microsoft.com/office/officeart/2005/8/layout/hierarchy1"/>
    <dgm:cxn modelId="{1BA7641F-3967-4B6A-AAEB-ABFE6B50D3D3}" type="presOf" srcId="{E4689802-77C3-4658-BB65-8BAE99006737}" destId="{3455D327-E61B-440B-B0A4-982AED8E9D16}" srcOrd="0" destOrd="0" presId="urn:microsoft.com/office/officeart/2005/8/layout/hierarchy1"/>
    <dgm:cxn modelId="{13FCE42B-D747-4F25-B428-DA6834C350F3}" type="presOf" srcId="{CEA5AE00-D9AD-41E9-BA45-493CED935890}" destId="{85AC87C7-2CD5-45B3-98A5-96C00E915502}" srcOrd="0" destOrd="0" presId="urn:microsoft.com/office/officeart/2005/8/layout/hierarchy1"/>
    <dgm:cxn modelId="{6FAF3354-2506-42BF-B910-F9C1CAE48CE9}" type="presOf" srcId="{2AC57DC3-8806-4D5E-9935-49F241997043}" destId="{553D78B0-0B63-482C-ACA7-204C9E6939A3}" srcOrd="0" destOrd="0" presId="urn:microsoft.com/office/officeart/2005/8/layout/hierarchy1"/>
    <dgm:cxn modelId="{542882EB-4F92-49F5-8E38-2C14D352FB2E}" type="presOf" srcId="{5FBB442F-C52C-4F31-98C5-3082993C08A1}" destId="{529821EE-9B93-41C2-A666-5603FBEF9C44}" srcOrd="0" destOrd="0" presId="urn:microsoft.com/office/officeart/2005/8/layout/hierarchy1"/>
    <dgm:cxn modelId="{FE5E198A-BC6C-4E7C-81A4-B3F5F2F2404C}" type="presOf" srcId="{372255F2-3D68-4E1E-954B-669E6AE44ADC}" destId="{AB2FD30C-D8E2-4C1C-9F9B-432B916805E1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59DD13B5-9292-4FF7-908A-FFF9B9355F58}" type="presParOf" srcId="{86C86035-EF63-4BC2-826E-106DDDEB44E2}" destId="{EA083348-C9EC-4253-9F61-9F568F6E1FA9}" srcOrd="0" destOrd="0" presId="urn:microsoft.com/office/officeart/2005/8/layout/hierarchy1"/>
    <dgm:cxn modelId="{9C71C408-DB6C-467D-9D99-C88F2638C7FD}" type="presParOf" srcId="{EA083348-C9EC-4253-9F61-9F568F6E1FA9}" destId="{7E1A1869-0271-4B25-AB39-A9D8BD6EB82F}" srcOrd="0" destOrd="0" presId="urn:microsoft.com/office/officeart/2005/8/layout/hierarchy1"/>
    <dgm:cxn modelId="{1FD23779-C70A-4DD0-974D-EFEDE727C13A}" type="presParOf" srcId="{7E1A1869-0271-4B25-AB39-A9D8BD6EB82F}" destId="{7BB27290-9C58-4F7C-A9CD-C11F2AFB9A19}" srcOrd="0" destOrd="0" presId="urn:microsoft.com/office/officeart/2005/8/layout/hierarchy1"/>
    <dgm:cxn modelId="{59A76373-4ECB-467E-A4B1-052838E42961}" type="presParOf" srcId="{7E1A1869-0271-4B25-AB39-A9D8BD6EB82F}" destId="{16014DD8-131C-4C29-9696-180336142069}" srcOrd="1" destOrd="0" presId="urn:microsoft.com/office/officeart/2005/8/layout/hierarchy1"/>
    <dgm:cxn modelId="{C59D07DB-EFFF-4635-9477-F7D97C4A646B}" type="presParOf" srcId="{EA083348-C9EC-4253-9F61-9F568F6E1FA9}" destId="{6BC53C06-F323-43AA-A4DE-B5525ECE8C85}" srcOrd="1" destOrd="0" presId="urn:microsoft.com/office/officeart/2005/8/layout/hierarchy1"/>
    <dgm:cxn modelId="{07647C0D-59FB-41E2-9C5F-058689092C6A}" type="presParOf" srcId="{6BC53C06-F323-43AA-A4DE-B5525ECE8C85}" destId="{86A10BE6-2EB9-452B-AF75-8004B411EBB2}" srcOrd="0" destOrd="0" presId="urn:microsoft.com/office/officeart/2005/8/layout/hierarchy1"/>
    <dgm:cxn modelId="{8216F9DC-3429-4C69-A96F-B99836D9053F}" type="presParOf" srcId="{6BC53C06-F323-43AA-A4DE-B5525ECE8C85}" destId="{25749F48-6DDC-4C28-B921-93E4D4B23235}" srcOrd="1" destOrd="0" presId="urn:microsoft.com/office/officeart/2005/8/layout/hierarchy1"/>
    <dgm:cxn modelId="{76EE6B61-0DCD-48B8-B790-529545D5BF82}" type="presParOf" srcId="{25749F48-6DDC-4C28-B921-93E4D4B23235}" destId="{7F86C89D-175A-4B5E-8BD8-39A21AAB8B48}" srcOrd="0" destOrd="0" presId="urn:microsoft.com/office/officeart/2005/8/layout/hierarchy1"/>
    <dgm:cxn modelId="{8C452523-DC42-49FF-BD29-05986A3BF066}" type="presParOf" srcId="{7F86C89D-175A-4B5E-8BD8-39A21AAB8B48}" destId="{F3644B0C-2F05-42A0-830C-EB1C039A63B6}" srcOrd="0" destOrd="0" presId="urn:microsoft.com/office/officeart/2005/8/layout/hierarchy1"/>
    <dgm:cxn modelId="{678D7265-9A1E-4706-B212-8E462D5FE102}" type="presParOf" srcId="{7F86C89D-175A-4B5E-8BD8-39A21AAB8B48}" destId="{95B7E015-D276-4238-9479-7B9C5EDEB3B2}" srcOrd="1" destOrd="0" presId="urn:microsoft.com/office/officeart/2005/8/layout/hierarchy1"/>
    <dgm:cxn modelId="{0B721CB3-AAC4-42BA-A01C-6C23F709CC8A}" type="presParOf" srcId="{25749F48-6DDC-4C28-B921-93E4D4B23235}" destId="{FA064633-9E34-46E5-BA14-C53857521AA0}" srcOrd="1" destOrd="0" presId="urn:microsoft.com/office/officeart/2005/8/layout/hierarchy1"/>
    <dgm:cxn modelId="{8243326F-E4A2-4230-B747-AEE392ACEF67}" type="presParOf" srcId="{6BC53C06-F323-43AA-A4DE-B5525ECE8C85}" destId="{15CAA363-CF4C-4B21-A45A-A4E2BD3E483D}" srcOrd="2" destOrd="0" presId="urn:microsoft.com/office/officeart/2005/8/layout/hierarchy1"/>
    <dgm:cxn modelId="{CDA861AA-9EDB-436E-80DB-5A18B84C13F1}" type="presParOf" srcId="{6BC53C06-F323-43AA-A4DE-B5525ECE8C85}" destId="{78E31FF9-5231-4981-AF3A-70F3BAB8D8CD}" srcOrd="3" destOrd="0" presId="urn:microsoft.com/office/officeart/2005/8/layout/hierarchy1"/>
    <dgm:cxn modelId="{D6E13E0D-3F7D-4C77-B09D-BF9D88899C00}" type="presParOf" srcId="{78E31FF9-5231-4981-AF3A-70F3BAB8D8CD}" destId="{22AEF0EE-6368-4AE1-A66F-24E9416C3E5A}" srcOrd="0" destOrd="0" presId="urn:microsoft.com/office/officeart/2005/8/layout/hierarchy1"/>
    <dgm:cxn modelId="{6FD9BDA8-BF22-46EE-AD8F-44BB0AED1B6E}" type="presParOf" srcId="{22AEF0EE-6368-4AE1-A66F-24E9416C3E5A}" destId="{13CD4806-DD16-4D2B-9093-86BA1D84FE8E}" srcOrd="0" destOrd="0" presId="urn:microsoft.com/office/officeart/2005/8/layout/hierarchy1"/>
    <dgm:cxn modelId="{1C781D4F-C38D-4945-8A47-CA6C0F75867D}" type="presParOf" srcId="{22AEF0EE-6368-4AE1-A66F-24E9416C3E5A}" destId="{529821EE-9B93-41C2-A666-5603FBEF9C44}" srcOrd="1" destOrd="0" presId="urn:microsoft.com/office/officeart/2005/8/layout/hierarchy1"/>
    <dgm:cxn modelId="{51E85C91-3CFA-4E1A-AB96-29A55AE7E6A1}" type="presParOf" srcId="{78E31FF9-5231-4981-AF3A-70F3BAB8D8CD}" destId="{453AAEBA-BAF2-4582-953C-1DAE397BDE6C}" srcOrd="1" destOrd="0" presId="urn:microsoft.com/office/officeart/2005/8/layout/hierarchy1"/>
    <dgm:cxn modelId="{563AB262-8C0C-43CB-919F-CC2285EBBF92}" type="presParOf" srcId="{453AAEBA-BAF2-4582-953C-1DAE397BDE6C}" destId="{AE53B286-0B39-43FB-9245-4F95B1C476D8}" srcOrd="0" destOrd="0" presId="urn:microsoft.com/office/officeart/2005/8/layout/hierarchy1"/>
    <dgm:cxn modelId="{F903EA88-1007-44F1-A558-8D6634564C70}" type="presParOf" srcId="{453AAEBA-BAF2-4582-953C-1DAE397BDE6C}" destId="{508B2737-5817-4347-8B88-5E649F657FB8}" srcOrd="1" destOrd="0" presId="urn:microsoft.com/office/officeart/2005/8/layout/hierarchy1"/>
    <dgm:cxn modelId="{00C239EE-AA22-4B54-9A08-FA832A08F55C}" type="presParOf" srcId="{508B2737-5817-4347-8B88-5E649F657FB8}" destId="{820A1855-BF21-4772-A112-453FBF76AB44}" srcOrd="0" destOrd="0" presId="urn:microsoft.com/office/officeart/2005/8/layout/hierarchy1"/>
    <dgm:cxn modelId="{FA78B869-E5EE-4D63-93F2-D6D0A3B15E6A}" type="presParOf" srcId="{820A1855-BF21-4772-A112-453FBF76AB44}" destId="{76D90195-5743-4D48-8948-C4B579495176}" srcOrd="0" destOrd="0" presId="urn:microsoft.com/office/officeart/2005/8/layout/hierarchy1"/>
    <dgm:cxn modelId="{2DD0FFCA-BC56-4DAE-A9A1-B5BDCAA11AC1}" type="presParOf" srcId="{820A1855-BF21-4772-A112-453FBF76AB44}" destId="{19662C89-5C58-4757-9240-1227834201B6}" srcOrd="1" destOrd="0" presId="urn:microsoft.com/office/officeart/2005/8/layout/hierarchy1"/>
    <dgm:cxn modelId="{39EC807C-7DBC-45C8-94D1-E13125F5DEF5}" type="presParOf" srcId="{508B2737-5817-4347-8B88-5E649F657FB8}" destId="{AD3E9812-70A8-4FE1-94EA-8E1779F97DB8}" srcOrd="1" destOrd="0" presId="urn:microsoft.com/office/officeart/2005/8/layout/hierarchy1"/>
    <dgm:cxn modelId="{B2540C0B-F381-49C5-957A-8F15CE0FE3F3}" type="presParOf" srcId="{AD3E9812-70A8-4FE1-94EA-8E1779F97DB8}" destId="{CAF0EE53-BEA9-4EBC-BE3F-B17956DECE86}" srcOrd="0" destOrd="0" presId="urn:microsoft.com/office/officeart/2005/8/layout/hierarchy1"/>
    <dgm:cxn modelId="{24F1AEF6-6FE8-4D21-9C4D-8ECAB1BEB824}" type="presParOf" srcId="{AD3E9812-70A8-4FE1-94EA-8E1779F97DB8}" destId="{8E3B5175-4795-4A44-BF9C-515D556F3872}" srcOrd="1" destOrd="0" presId="urn:microsoft.com/office/officeart/2005/8/layout/hierarchy1"/>
    <dgm:cxn modelId="{343E851E-B665-435E-8227-C73FECA7ED14}" type="presParOf" srcId="{8E3B5175-4795-4A44-BF9C-515D556F3872}" destId="{BF9579AA-CB0B-4EBD-86E1-91D3E5306B30}" srcOrd="0" destOrd="0" presId="urn:microsoft.com/office/officeart/2005/8/layout/hierarchy1"/>
    <dgm:cxn modelId="{CFDFBC94-CB0B-4AFF-941F-5ADCAF113DB1}" type="presParOf" srcId="{BF9579AA-CB0B-4EBD-86E1-91D3E5306B30}" destId="{5DC9B1CB-4480-42A7-ABC0-B0E90F626B49}" srcOrd="0" destOrd="0" presId="urn:microsoft.com/office/officeart/2005/8/layout/hierarchy1"/>
    <dgm:cxn modelId="{07A6E122-6075-44A1-AC42-276D74FFC094}" type="presParOf" srcId="{BF9579AA-CB0B-4EBD-86E1-91D3E5306B30}" destId="{71206276-5B27-4AE4-80A1-866AA43A1D24}" srcOrd="1" destOrd="0" presId="urn:microsoft.com/office/officeart/2005/8/layout/hierarchy1"/>
    <dgm:cxn modelId="{960AC9EF-139C-489C-B5A4-376677B6C2B1}" type="presParOf" srcId="{8E3B5175-4795-4A44-BF9C-515D556F3872}" destId="{519520F8-0558-412D-AD43-7F95F73BC27A}" srcOrd="1" destOrd="0" presId="urn:microsoft.com/office/officeart/2005/8/layout/hierarchy1"/>
    <dgm:cxn modelId="{476FC138-DB7C-4862-9AFE-2E1D25124DF0}" type="presParOf" srcId="{519520F8-0558-412D-AD43-7F95F73BC27A}" destId="{539EBDE7-A7D6-4A61-AC00-04125D0E6B99}" srcOrd="0" destOrd="0" presId="urn:microsoft.com/office/officeart/2005/8/layout/hierarchy1"/>
    <dgm:cxn modelId="{CD2FE970-EB92-4332-A574-960526EBAB2A}" type="presParOf" srcId="{519520F8-0558-412D-AD43-7F95F73BC27A}" destId="{9DC2625D-9135-43A4-9157-D85B4525841B}" srcOrd="1" destOrd="0" presId="urn:microsoft.com/office/officeart/2005/8/layout/hierarchy1"/>
    <dgm:cxn modelId="{8D508035-74AE-4856-8D60-06DEFDC39C53}" type="presParOf" srcId="{9DC2625D-9135-43A4-9157-D85B4525841B}" destId="{00FB6467-08C8-4A6E-82AB-5946FDBFA829}" srcOrd="0" destOrd="0" presId="urn:microsoft.com/office/officeart/2005/8/layout/hierarchy1"/>
    <dgm:cxn modelId="{CEB7C13D-FB4D-41EE-B7C6-645C807C6840}" type="presParOf" srcId="{00FB6467-08C8-4A6E-82AB-5946FDBFA829}" destId="{1CD184E6-AC57-4BDA-BC62-62514479A05F}" srcOrd="0" destOrd="0" presId="urn:microsoft.com/office/officeart/2005/8/layout/hierarchy1"/>
    <dgm:cxn modelId="{1F29C7FD-A0DB-451C-8952-98DD91F3F145}" type="presParOf" srcId="{00FB6467-08C8-4A6E-82AB-5946FDBFA829}" destId="{565454E8-EEAF-4B40-ADAD-9186F9F7FD69}" srcOrd="1" destOrd="0" presId="urn:microsoft.com/office/officeart/2005/8/layout/hierarchy1"/>
    <dgm:cxn modelId="{50AE7F1B-46EF-41CC-AF97-FA39FFD6C622}" type="presParOf" srcId="{9DC2625D-9135-43A4-9157-D85B4525841B}" destId="{4600714D-F8A3-4E97-ACE4-79D70260C973}" srcOrd="1" destOrd="0" presId="urn:microsoft.com/office/officeart/2005/8/layout/hierarchy1"/>
    <dgm:cxn modelId="{16410158-DB93-470E-98BC-C2E493EF8A33}" type="presParOf" srcId="{AD3E9812-70A8-4FE1-94EA-8E1779F97DB8}" destId="{CAC40E04-6BA2-41A2-87C8-2B697FF14F48}" srcOrd="2" destOrd="0" presId="urn:microsoft.com/office/officeart/2005/8/layout/hierarchy1"/>
    <dgm:cxn modelId="{279D61EB-A2E8-4615-AFDE-FFAA33EFF833}" type="presParOf" srcId="{AD3E9812-70A8-4FE1-94EA-8E1779F97DB8}" destId="{07B58919-AB9F-4470-B153-6487ED740632}" srcOrd="3" destOrd="0" presId="urn:microsoft.com/office/officeart/2005/8/layout/hierarchy1"/>
    <dgm:cxn modelId="{7ED1C068-5121-4ACD-8840-53B7722478FE}" type="presParOf" srcId="{07B58919-AB9F-4470-B153-6487ED740632}" destId="{A188093B-A4C1-4D6A-9EAB-516960C33739}" srcOrd="0" destOrd="0" presId="urn:microsoft.com/office/officeart/2005/8/layout/hierarchy1"/>
    <dgm:cxn modelId="{006E36E4-DE41-48A5-BB24-740391DDEFA2}" type="presParOf" srcId="{A188093B-A4C1-4D6A-9EAB-516960C33739}" destId="{3E9459AF-3F31-4BEF-A087-989B07C1A21C}" srcOrd="0" destOrd="0" presId="urn:microsoft.com/office/officeart/2005/8/layout/hierarchy1"/>
    <dgm:cxn modelId="{BF86EB99-7107-45B9-9CC7-2F15D1F8F31A}" type="presParOf" srcId="{A188093B-A4C1-4D6A-9EAB-516960C33739}" destId="{FF33FF44-C231-4FC4-A83A-580D583CE3F7}" srcOrd="1" destOrd="0" presId="urn:microsoft.com/office/officeart/2005/8/layout/hierarchy1"/>
    <dgm:cxn modelId="{E2C0714C-D2E5-4513-B962-88F303D5A2B0}" type="presParOf" srcId="{07B58919-AB9F-4470-B153-6487ED740632}" destId="{BDC5D77B-C6FB-4D10-83B5-0110F1FE62ED}" srcOrd="1" destOrd="0" presId="urn:microsoft.com/office/officeart/2005/8/layout/hierarchy1"/>
    <dgm:cxn modelId="{E28D25AD-D25A-4387-A565-45CA4FDB9672}" type="presParOf" srcId="{BDC5D77B-C6FB-4D10-83B5-0110F1FE62ED}" destId="{2DC87D99-0864-448F-A73C-97FF41F05553}" srcOrd="0" destOrd="0" presId="urn:microsoft.com/office/officeart/2005/8/layout/hierarchy1"/>
    <dgm:cxn modelId="{EC1C94DA-8A4A-46AB-9262-26842336B70A}" type="presParOf" srcId="{BDC5D77B-C6FB-4D10-83B5-0110F1FE62ED}" destId="{46099960-0EB9-4F40-AD45-D1FC7E453698}" srcOrd="1" destOrd="0" presId="urn:microsoft.com/office/officeart/2005/8/layout/hierarchy1"/>
    <dgm:cxn modelId="{23274AE1-B045-430D-9559-DB184C7ACD78}" type="presParOf" srcId="{46099960-0EB9-4F40-AD45-D1FC7E453698}" destId="{11CB811F-E446-4F23-A13E-91429207F70D}" srcOrd="0" destOrd="0" presId="urn:microsoft.com/office/officeart/2005/8/layout/hierarchy1"/>
    <dgm:cxn modelId="{3CE8DF45-6E5F-4AF4-BA07-73A404620EAD}" type="presParOf" srcId="{11CB811F-E446-4F23-A13E-91429207F70D}" destId="{4DEBFFFB-5292-46B9-9A12-0905482528E3}" srcOrd="0" destOrd="0" presId="urn:microsoft.com/office/officeart/2005/8/layout/hierarchy1"/>
    <dgm:cxn modelId="{6EC13B28-DD20-425F-97C0-4BE0BFAC5809}" type="presParOf" srcId="{11CB811F-E446-4F23-A13E-91429207F70D}" destId="{6ECD51FB-4ED2-40FB-BA6A-56E81B12CA7B}" srcOrd="1" destOrd="0" presId="urn:microsoft.com/office/officeart/2005/8/layout/hierarchy1"/>
    <dgm:cxn modelId="{858E9D51-425D-4E4A-BCF7-AAA6991CB80F}" type="presParOf" srcId="{46099960-0EB9-4F40-AD45-D1FC7E453698}" destId="{E802F2CB-673E-48E8-8015-6D368B6E6952}" srcOrd="1" destOrd="0" presId="urn:microsoft.com/office/officeart/2005/8/layout/hierarchy1"/>
    <dgm:cxn modelId="{F0F9FEED-4258-4536-B6B9-D7C822F51BBD}" type="presParOf" srcId="{BDC5D77B-C6FB-4D10-83B5-0110F1FE62ED}" destId="{1B6A8557-3503-434D-A46F-5EF95A2FC615}" srcOrd="2" destOrd="0" presId="urn:microsoft.com/office/officeart/2005/8/layout/hierarchy1"/>
    <dgm:cxn modelId="{F6028644-0EA7-4FCD-BF0E-7C7625939CE0}" type="presParOf" srcId="{BDC5D77B-C6FB-4D10-83B5-0110F1FE62ED}" destId="{FA0029F7-1466-4DC5-A996-F9F8CA1DE5D1}" srcOrd="3" destOrd="0" presId="urn:microsoft.com/office/officeart/2005/8/layout/hierarchy1"/>
    <dgm:cxn modelId="{5352A9CB-199B-4CC3-B82F-AC465AA353D5}" type="presParOf" srcId="{FA0029F7-1466-4DC5-A996-F9F8CA1DE5D1}" destId="{23B84C7A-149B-4573-A0D2-77EE95B9842C}" srcOrd="0" destOrd="0" presId="urn:microsoft.com/office/officeart/2005/8/layout/hierarchy1"/>
    <dgm:cxn modelId="{A598A980-AB40-4EB7-8BB4-0E3A5DCC8C04}" type="presParOf" srcId="{23B84C7A-149B-4573-A0D2-77EE95B9842C}" destId="{29A1866F-BBB0-4E66-B099-672420B67E3E}" srcOrd="0" destOrd="0" presId="urn:microsoft.com/office/officeart/2005/8/layout/hierarchy1"/>
    <dgm:cxn modelId="{F3807962-0BBB-4E12-8529-DE6D0B3CB8DD}" type="presParOf" srcId="{23B84C7A-149B-4573-A0D2-77EE95B9842C}" destId="{0AFD272A-8C79-4970-BE5A-B38336B54BE7}" srcOrd="1" destOrd="0" presId="urn:microsoft.com/office/officeart/2005/8/layout/hierarchy1"/>
    <dgm:cxn modelId="{2E6BF47E-7126-4E31-A618-38A8ADC9C86E}" type="presParOf" srcId="{FA0029F7-1466-4DC5-A996-F9F8CA1DE5D1}" destId="{BFF914B6-7AF1-49A0-AFDA-C2E2C9C51363}" srcOrd="1" destOrd="0" presId="urn:microsoft.com/office/officeart/2005/8/layout/hierarchy1"/>
    <dgm:cxn modelId="{24F936D1-DEE6-4049-8BD2-35BCA8068146}" type="presParOf" srcId="{BFF914B6-7AF1-49A0-AFDA-C2E2C9C51363}" destId="{052B6456-0153-41A1-89B8-5E7F0299983D}" srcOrd="0" destOrd="0" presId="urn:microsoft.com/office/officeart/2005/8/layout/hierarchy1"/>
    <dgm:cxn modelId="{8303D77A-2C91-4B53-BB7C-A6DD73F6A6BF}" type="presParOf" srcId="{BFF914B6-7AF1-49A0-AFDA-C2E2C9C51363}" destId="{E3AA10CA-68F1-469E-BC87-2698823B271D}" srcOrd="1" destOrd="0" presId="urn:microsoft.com/office/officeart/2005/8/layout/hierarchy1"/>
    <dgm:cxn modelId="{FC591C46-3AD3-4A1D-9128-506567CEB999}" type="presParOf" srcId="{E3AA10CA-68F1-469E-BC87-2698823B271D}" destId="{172CDCD5-4A27-4992-B8CA-9101B93D06C9}" srcOrd="0" destOrd="0" presId="urn:microsoft.com/office/officeart/2005/8/layout/hierarchy1"/>
    <dgm:cxn modelId="{7D500490-EBD8-49C9-A300-E9FE2BAFD30C}" type="presParOf" srcId="{172CDCD5-4A27-4992-B8CA-9101B93D06C9}" destId="{4755FD17-00F6-49DD-AE6E-36346C6E14E9}" srcOrd="0" destOrd="0" presId="urn:microsoft.com/office/officeart/2005/8/layout/hierarchy1"/>
    <dgm:cxn modelId="{0AEAEAFB-3F6F-48E0-A568-813A7A822FFF}" type="presParOf" srcId="{172CDCD5-4A27-4992-B8CA-9101B93D06C9}" destId="{E85607E5-AF88-440A-8062-F36771F5687C}" srcOrd="1" destOrd="0" presId="urn:microsoft.com/office/officeart/2005/8/layout/hierarchy1"/>
    <dgm:cxn modelId="{67CD05F5-B845-4D34-9A44-23F211F52007}" type="presParOf" srcId="{E3AA10CA-68F1-469E-BC87-2698823B271D}" destId="{9C9FA7AD-0617-4F87-994D-67ED4A60DC1F}" srcOrd="1" destOrd="0" presId="urn:microsoft.com/office/officeart/2005/8/layout/hierarchy1"/>
    <dgm:cxn modelId="{B794CFDE-02EE-469D-9078-D39D43C4DCF0}" type="presParOf" srcId="{9C9FA7AD-0617-4F87-994D-67ED4A60DC1F}" destId="{591DE2F4-547D-4224-AA0E-4442D6FD1690}" srcOrd="0" destOrd="0" presId="urn:microsoft.com/office/officeart/2005/8/layout/hierarchy1"/>
    <dgm:cxn modelId="{748AEC9F-6B4D-4A23-A3C4-DF0D74530716}" type="presParOf" srcId="{9C9FA7AD-0617-4F87-994D-67ED4A60DC1F}" destId="{9485030F-7A3A-480F-86A9-9F6029C7D62A}" srcOrd="1" destOrd="0" presId="urn:microsoft.com/office/officeart/2005/8/layout/hierarchy1"/>
    <dgm:cxn modelId="{81A9DFAC-F9FE-4F45-A420-D05D7F992A0D}" type="presParOf" srcId="{9485030F-7A3A-480F-86A9-9F6029C7D62A}" destId="{39233EE0-842C-495C-945F-4A72B6C8FD88}" srcOrd="0" destOrd="0" presId="urn:microsoft.com/office/officeart/2005/8/layout/hierarchy1"/>
    <dgm:cxn modelId="{6805C7F8-D7D7-4626-BABD-5F817EC4F03D}" type="presParOf" srcId="{39233EE0-842C-495C-945F-4A72B6C8FD88}" destId="{448B200C-5A38-44FE-9D28-63778A5B4B33}" srcOrd="0" destOrd="0" presId="urn:microsoft.com/office/officeart/2005/8/layout/hierarchy1"/>
    <dgm:cxn modelId="{812AD29D-9CBA-43B8-847E-4A1F7BB3F569}" type="presParOf" srcId="{39233EE0-842C-495C-945F-4A72B6C8FD88}" destId="{E6A5290E-E4CC-4A27-91C6-CA3EEB5C7219}" srcOrd="1" destOrd="0" presId="urn:microsoft.com/office/officeart/2005/8/layout/hierarchy1"/>
    <dgm:cxn modelId="{18FDB767-A136-41E5-8440-9627BB3CAF5F}" type="presParOf" srcId="{9485030F-7A3A-480F-86A9-9F6029C7D62A}" destId="{73256D73-2EFB-4C9F-A792-06563F74752D}" srcOrd="1" destOrd="0" presId="urn:microsoft.com/office/officeart/2005/8/layout/hierarchy1"/>
    <dgm:cxn modelId="{85F87991-D525-4BE5-8029-D83A0A46B218}" type="presParOf" srcId="{73256D73-2EFB-4C9F-A792-06563F74752D}" destId="{F5E45EB9-1FD7-4F10-A8F0-804E194714E8}" srcOrd="0" destOrd="0" presId="urn:microsoft.com/office/officeart/2005/8/layout/hierarchy1"/>
    <dgm:cxn modelId="{CE9FC923-3C15-4929-895A-0F68EAC06A97}" type="presParOf" srcId="{73256D73-2EFB-4C9F-A792-06563F74752D}" destId="{9E97890B-8592-4A8C-9516-DC46F41F9714}" srcOrd="1" destOrd="0" presId="urn:microsoft.com/office/officeart/2005/8/layout/hierarchy1"/>
    <dgm:cxn modelId="{8A2E1EF7-1179-47E5-8A29-A26AFABE811F}" type="presParOf" srcId="{9E97890B-8592-4A8C-9516-DC46F41F9714}" destId="{B839214C-A0CE-495A-A8EC-6385656440A3}" srcOrd="0" destOrd="0" presId="urn:microsoft.com/office/officeart/2005/8/layout/hierarchy1"/>
    <dgm:cxn modelId="{F0D13412-78D3-43B5-B62C-829ED0FD8DA1}" type="presParOf" srcId="{B839214C-A0CE-495A-A8EC-6385656440A3}" destId="{A0FEDB5A-B817-4B8E-93DC-3E945A0357E5}" srcOrd="0" destOrd="0" presId="urn:microsoft.com/office/officeart/2005/8/layout/hierarchy1"/>
    <dgm:cxn modelId="{CD453681-70B8-41BC-A9C5-934A644EC32F}" type="presParOf" srcId="{B839214C-A0CE-495A-A8EC-6385656440A3}" destId="{F2FD3997-1855-4E98-87AE-0C45EBC3EFCB}" srcOrd="1" destOrd="0" presId="urn:microsoft.com/office/officeart/2005/8/layout/hierarchy1"/>
    <dgm:cxn modelId="{D769CC13-153F-4097-994E-6DEF92F4EE19}" type="presParOf" srcId="{9E97890B-8592-4A8C-9516-DC46F41F9714}" destId="{2C089243-1847-43A7-A1F6-3389F055C4C3}" srcOrd="1" destOrd="0" presId="urn:microsoft.com/office/officeart/2005/8/layout/hierarchy1"/>
    <dgm:cxn modelId="{F9C74D72-FD32-460D-A071-30454C770B9A}" type="presParOf" srcId="{9C9FA7AD-0617-4F87-994D-67ED4A60DC1F}" destId="{66E38775-5843-40CC-8FCB-849CA4365516}" srcOrd="2" destOrd="0" presId="urn:microsoft.com/office/officeart/2005/8/layout/hierarchy1"/>
    <dgm:cxn modelId="{0DA48C7A-CCAE-43BA-8DF6-5526D93838A9}" type="presParOf" srcId="{9C9FA7AD-0617-4F87-994D-67ED4A60DC1F}" destId="{E89FD6AD-300C-4B7C-8FDA-A78C9BF0E1EC}" srcOrd="3" destOrd="0" presId="urn:microsoft.com/office/officeart/2005/8/layout/hierarchy1"/>
    <dgm:cxn modelId="{502CD43D-7585-45D6-A165-F5FCDA06B93D}" type="presParOf" srcId="{E89FD6AD-300C-4B7C-8FDA-A78C9BF0E1EC}" destId="{EE6A0D4A-BFF5-4FF5-92EF-2DC4F46B1C1D}" srcOrd="0" destOrd="0" presId="urn:microsoft.com/office/officeart/2005/8/layout/hierarchy1"/>
    <dgm:cxn modelId="{A1C0443B-48F1-4BE7-A55E-B2145C6F2BA1}" type="presParOf" srcId="{EE6A0D4A-BFF5-4FF5-92EF-2DC4F46B1C1D}" destId="{6F2068C7-1244-428E-8798-8EDF114A3DE3}" srcOrd="0" destOrd="0" presId="urn:microsoft.com/office/officeart/2005/8/layout/hierarchy1"/>
    <dgm:cxn modelId="{69B9F80E-3B67-4F9F-A7BE-CF1C030EE497}" type="presParOf" srcId="{EE6A0D4A-BFF5-4FF5-92EF-2DC4F46B1C1D}" destId="{3FDF1374-E5D4-453E-BAA8-02F3ABB9B1D3}" srcOrd="1" destOrd="0" presId="urn:microsoft.com/office/officeart/2005/8/layout/hierarchy1"/>
    <dgm:cxn modelId="{664E379C-D439-4A5C-B654-0E1A761D9429}" type="presParOf" srcId="{E89FD6AD-300C-4B7C-8FDA-A78C9BF0E1EC}" destId="{4FC8DB70-5AE7-4AEC-BB64-9793A1A677D3}" srcOrd="1" destOrd="0" presId="urn:microsoft.com/office/officeart/2005/8/layout/hierarchy1"/>
    <dgm:cxn modelId="{520FDE08-1636-4621-A5D7-019CF010E9B5}" type="presParOf" srcId="{4FC8DB70-5AE7-4AEC-BB64-9793A1A677D3}" destId="{EE767D99-3DA3-41AF-9D21-8622EE904DE5}" srcOrd="0" destOrd="0" presId="urn:microsoft.com/office/officeart/2005/8/layout/hierarchy1"/>
    <dgm:cxn modelId="{44E6D084-2C79-42A4-A982-6D9C0B2EB662}" type="presParOf" srcId="{4FC8DB70-5AE7-4AEC-BB64-9793A1A677D3}" destId="{3558C850-9E88-49B8-B5EC-E03E368DE62D}" srcOrd="1" destOrd="0" presId="urn:microsoft.com/office/officeart/2005/8/layout/hierarchy1"/>
    <dgm:cxn modelId="{1FC1FFF9-10FE-4F17-A645-B081D6475F60}" type="presParOf" srcId="{3558C850-9E88-49B8-B5EC-E03E368DE62D}" destId="{D825786E-88CE-419C-B7AB-4ED222B762AD}" srcOrd="0" destOrd="0" presId="urn:microsoft.com/office/officeart/2005/8/layout/hierarchy1"/>
    <dgm:cxn modelId="{A58F8136-C7B9-45CF-9221-5590D1D67FB1}" type="presParOf" srcId="{D825786E-88CE-419C-B7AB-4ED222B762AD}" destId="{0EC2EE43-F2A6-4F6B-B84B-61BAED23A662}" srcOrd="0" destOrd="0" presId="urn:microsoft.com/office/officeart/2005/8/layout/hierarchy1"/>
    <dgm:cxn modelId="{45F896D9-C4FA-40EF-83F4-58F36514264A}" type="presParOf" srcId="{D825786E-88CE-419C-B7AB-4ED222B762AD}" destId="{AB333ABC-D9B2-4CAE-91D6-25B625DD698C}" srcOrd="1" destOrd="0" presId="urn:microsoft.com/office/officeart/2005/8/layout/hierarchy1"/>
    <dgm:cxn modelId="{C7BC571E-E5DB-4164-A3CD-66BC1EE4F943}" type="presParOf" srcId="{3558C850-9E88-49B8-B5EC-E03E368DE62D}" destId="{2842E87D-CE55-49B4-BCEF-1187344F61D5}" srcOrd="1" destOrd="0" presId="urn:microsoft.com/office/officeart/2005/8/layout/hierarchy1"/>
    <dgm:cxn modelId="{A8ECC7EF-01A0-45A7-B0DF-46FD816C2EF9}" type="presParOf" srcId="{4FC8DB70-5AE7-4AEC-BB64-9793A1A677D3}" destId="{68FED8DB-CD18-4048-B1EC-74AA424AF08C}" srcOrd="2" destOrd="0" presId="urn:microsoft.com/office/officeart/2005/8/layout/hierarchy1"/>
    <dgm:cxn modelId="{F6E890DE-77AC-48AC-92DA-BD2398D0C77D}" type="presParOf" srcId="{4FC8DB70-5AE7-4AEC-BB64-9793A1A677D3}" destId="{0E206AC1-1E3C-4384-A7C4-0D8CFF1CE2FE}" srcOrd="3" destOrd="0" presId="urn:microsoft.com/office/officeart/2005/8/layout/hierarchy1"/>
    <dgm:cxn modelId="{A1C0B20B-EA9B-43B8-BC03-291BAF2FB601}" type="presParOf" srcId="{0E206AC1-1E3C-4384-A7C4-0D8CFF1CE2FE}" destId="{B5766A22-70EF-41E2-8A23-5DEC673C8D57}" srcOrd="0" destOrd="0" presId="urn:microsoft.com/office/officeart/2005/8/layout/hierarchy1"/>
    <dgm:cxn modelId="{A69090F2-6030-47A2-978D-A28CD45453DE}" type="presParOf" srcId="{B5766A22-70EF-41E2-8A23-5DEC673C8D57}" destId="{6BD2C18D-7056-4311-B7E9-1E08B152171F}" srcOrd="0" destOrd="0" presId="urn:microsoft.com/office/officeart/2005/8/layout/hierarchy1"/>
    <dgm:cxn modelId="{784257FE-C6A9-4128-BE88-0662B1AFEB92}" type="presParOf" srcId="{B5766A22-70EF-41E2-8A23-5DEC673C8D57}" destId="{553D78B0-0B63-482C-ACA7-204C9E6939A3}" srcOrd="1" destOrd="0" presId="urn:microsoft.com/office/officeart/2005/8/layout/hierarchy1"/>
    <dgm:cxn modelId="{12DD768C-884C-4F03-A73C-EFD8A886E3EA}" type="presParOf" srcId="{0E206AC1-1E3C-4384-A7C4-0D8CFF1CE2FE}" destId="{23C0537B-2298-4683-8712-16925FB2FCB0}" srcOrd="1" destOrd="0" presId="urn:microsoft.com/office/officeart/2005/8/layout/hierarchy1"/>
    <dgm:cxn modelId="{CB595E7B-7C74-4211-AB63-C279D46E3852}" type="presParOf" srcId="{23C0537B-2298-4683-8712-16925FB2FCB0}" destId="{EC092F8A-B94A-4895-AEBF-88CF80E42229}" srcOrd="0" destOrd="0" presId="urn:microsoft.com/office/officeart/2005/8/layout/hierarchy1"/>
    <dgm:cxn modelId="{590372FE-0C3B-4DD5-BE62-0E3D032B02E5}" type="presParOf" srcId="{23C0537B-2298-4683-8712-16925FB2FCB0}" destId="{FCA119B1-6DB1-4AAA-ADE1-5DA75AE52099}" srcOrd="1" destOrd="0" presId="urn:microsoft.com/office/officeart/2005/8/layout/hierarchy1"/>
    <dgm:cxn modelId="{A324B417-D0F2-41EE-8A13-5675E17E3DF7}" type="presParOf" srcId="{FCA119B1-6DB1-4AAA-ADE1-5DA75AE52099}" destId="{D6623BF2-6917-46CA-9534-5D3EA37822B6}" srcOrd="0" destOrd="0" presId="urn:microsoft.com/office/officeart/2005/8/layout/hierarchy1"/>
    <dgm:cxn modelId="{749CF1E3-7870-4AC9-B5F6-901E279967F5}" type="presParOf" srcId="{D6623BF2-6917-46CA-9534-5D3EA37822B6}" destId="{275301FE-27A8-4275-A966-460C09689BD2}" srcOrd="0" destOrd="0" presId="urn:microsoft.com/office/officeart/2005/8/layout/hierarchy1"/>
    <dgm:cxn modelId="{5659D241-BC36-46B1-BB33-22CF4422DBA1}" type="presParOf" srcId="{D6623BF2-6917-46CA-9534-5D3EA37822B6}" destId="{58EFC4F2-8EC3-4A98-AD74-51698EC11F71}" srcOrd="1" destOrd="0" presId="urn:microsoft.com/office/officeart/2005/8/layout/hierarchy1"/>
    <dgm:cxn modelId="{CCDD2814-23EB-4D28-84F3-B49628002B11}" type="presParOf" srcId="{FCA119B1-6DB1-4AAA-ADE1-5DA75AE52099}" destId="{92327CAD-20AA-487B-96C5-F15E292BD9C5}" srcOrd="1" destOrd="0" presId="urn:microsoft.com/office/officeart/2005/8/layout/hierarchy1"/>
    <dgm:cxn modelId="{B9C99DBE-4D8D-467F-AE0B-6FC4FE4FA4C9}" type="presParOf" srcId="{4FC8DB70-5AE7-4AEC-BB64-9793A1A677D3}" destId="{79406362-0B79-4667-9B8D-C12BF7B6E8F5}" srcOrd="4" destOrd="0" presId="urn:microsoft.com/office/officeart/2005/8/layout/hierarchy1"/>
    <dgm:cxn modelId="{B0D4241C-0B93-48A9-AC3B-36EA3DC47D64}" type="presParOf" srcId="{4FC8DB70-5AE7-4AEC-BB64-9793A1A677D3}" destId="{9E87968F-9F30-4FF1-9BE1-7C949380603D}" srcOrd="5" destOrd="0" presId="urn:microsoft.com/office/officeart/2005/8/layout/hierarchy1"/>
    <dgm:cxn modelId="{4AF94BE3-C3F9-45A6-9F4A-2B4C106A5BB5}" type="presParOf" srcId="{9E87968F-9F30-4FF1-9BE1-7C949380603D}" destId="{C36A4DF1-3AE8-4BBF-93DC-88476D8DCE11}" srcOrd="0" destOrd="0" presId="urn:microsoft.com/office/officeart/2005/8/layout/hierarchy1"/>
    <dgm:cxn modelId="{75E88C88-634D-4588-BD92-074FA64B7F14}" type="presParOf" srcId="{C36A4DF1-3AE8-4BBF-93DC-88476D8DCE11}" destId="{C6FA1565-3A42-4FE1-9295-CDDBF796829D}" srcOrd="0" destOrd="0" presId="urn:microsoft.com/office/officeart/2005/8/layout/hierarchy1"/>
    <dgm:cxn modelId="{2514AD2C-D31C-43C0-B8E0-F338287657B7}" type="presParOf" srcId="{C36A4DF1-3AE8-4BBF-93DC-88476D8DCE11}" destId="{127E8444-2CCF-4BAB-B2C7-B1FFCA6A6985}" srcOrd="1" destOrd="0" presId="urn:microsoft.com/office/officeart/2005/8/layout/hierarchy1"/>
    <dgm:cxn modelId="{E65C2F8C-62EE-4066-B858-DFFCBAAA2E36}" type="presParOf" srcId="{9E87968F-9F30-4FF1-9BE1-7C949380603D}" destId="{C63E0983-02DB-446E-8F07-13C9BD99EB90}" srcOrd="1" destOrd="0" presId="urn:microsoft.com/office/officeart/2005/8/layout/hierarchy1"/>
    <dgm:cxn modelId="{63E51919-6C6E-42A3-95F0-9D21612BA9CD}" type="presParOf" srcId="{4FC8DB70-5AE7-4AEC-BB64-9793A1A677D3}" destId="{26144FD5-201D-4A54-90CE-D1A5CAB8833F}" srcOrd="6" destOrd="0" presId="urn:microsoft.com/office/officeart/2005/8/layout/hierarchy1"/>
    <dgm:cxn modelId="{5E1C91B5-6AF7-4AE6-939E-29E0E89095B6}" type="presParOf" srcId="{4FC8DB70-5AE7-4AEC-BB64-9793A1A677D3}" destId="{1EB270E7-6BD3-495F-A475-405B66410985}" srcOrd="7" destOrd="0" presId="urn:microsoft.com/office/officeart/2005/8/layout/hierarchy1"/>
    <dgm:cxn modelId="{8B7B516C-BDF3-4BFF-AA08-653835A870E2}" type="presParOf" srcId="{1EB270E7-6BD3-495F-A475-405B66410985}" destId="{DCD6F056-A7FC-448E-8339-B5D8C764CBE8}" srcOrd="0" destOrd="0" presId="urn:microsoft.com/office/officeart/2005/8/layout/hierarchy1"/>
    <dgm:cxn modelId="{2D79FB05-2196-4601-9D8D-DF105550C3BD}" type="presParOf" srcId="{DCD6F056-A7FC-448E-8339-B5D8C764CBE8}" destId="{A2FA58B7-4614-48FB-9DF8-93504EE4C320}" srcOrd="0" destOrd="0" presId="urn:microsoft.com/office/officeart/2005/8/layout/hierarchy1"/>
    <dgm:cxn modelId="{B496E8BB-2418-4A46-93D0-C85D2635D654}" type="presParOf" srcId="{DCD6F056-A7FC-448E-8339-B5D8C764CBE8}" destId="{40EEEF9F-04C4-469F-A312-39451687D6FC}" srcOrd="1" destOrd="0" presId="urn:microsoft.com/office/officeart/2005/8/layout/hierarchy1"/>
    <dgm:cxn modelId="{E3A1EE5B-7B3A-41DA-9C1D-748BB03467F2}" type="presParOf" srcId="{1EB270E7-6BD3-495F-A475-405B66410985}" destId="{9CDBB9A5-D996-47AE-86BD-3BC858448F0E}" srcOrd="1" destOrd="0" presId="urn:microsoft.com/office/officeart/2005/8/layout/hierarchy1"/>
    <dgm:cxn modelId="{2039CC39-16CF-4765-B409-E7CFF2784688}" type="presParOf" srcId="{9C9FA7AD-0617-4F87-994D-67ED4A60DC1F}" destId="{37589D1A-F39F-4FDF-B106-7DD2DDF20335}" srcOrd="4" destOrd="0" presId="urn:microsoft.com/office/officeart/2005/8/layout/hierarchy1"/>
    <dgm:cxn modelId="{60F4384C-56BB-4792-87D1-259426A76665}" type="presParOf" srcId="{9C9FA7AD-0617-4F87-994D-67ED4A60DC1F}" destId="{0022AFFA-1027-4E22-800D-D1F148ECC01F}" srcOrd="5" destOrd="0" presId="urn:microsoft.com/office/officeart/2005/8/layout/hierarchy1"/>
    <dgm:cxn modelId="{68DB1D3B-FF30-4FE5-A9A3-6A91F906BCD7}" type="presParOf" srcId="{0022AFFA-1027-4E22-800D-D1F148ECC01F}" destId="{2AAED926-6FC0-484A-A6DE-F2BAA13131ED}" srcOrd="0" destOrd="0" presId="urn:microsoft.com/office/officeart/2005/8/layout/hierarchy1"/>
    <dgm:cxn modelId="{2BB50D9B-F3C7-463C-B43D-FAA846332DA0}" type="presParOf" srcId="{2AAED926-6FC0-484A-A6DE-F2BAA13131ED}" destId="{B9806F0E-4356-4BCA-8AE4-B0FF2F8A383E}" srcOrd="0" destOrd="0" presId="urn:microsoft.com/office/officeart/2005/8/layout/hierarchy1"/>
    <dgm:cxn modelId="{A72C3683-92FF-42E0-923B-1037D8317E0B}" type="presParOf" srcId="{2AAED926-6FC0-484A-A6DE-F2BAA13131ED}" destId="{931E52DA-6B06-4A02-B741-BAB51237DD5E}" srcOrd="1" destOrd="0" presId="urn:microsoft.com/office/officeart/2005/8/layout/hierarchy1"/>
    <dgm:cxn modelId="{466D32A1-2D78-48F4-8F19-18B9C0FBC41D}" type="presParOf" srcId="{0022AFFA-1027-4E22-800D-D1F148ECC01F}" destId="{AFECBD99-1C22-468A-ACCA-2694FF9213C2}" srcOrd="1" destOrd="0" presId="urn:microsoft.com/office/officeart/2005/8/layout/hierarchy1"/>
    <dgm:cxn modelId="{68C3B688-6A60-42C6-904F-E9ED5F1F4EF1}" type="presParOf" srcId="{BFF914B6-7AF1-49A0-AFDA-C2E2C9C51363}" destId="{B389E19F-C735-472D-AB3C-AC907D2F7CAB}" srcOrd="2" destOrd="0" presId="urn:microsoft.com/office/officeart/2005/8/layout/hierarchy1"/>
    <dgm:cxn modelId="{C91E560E-8804-4A91-96F5-6610607C2D1F}" type="presParOf" srcId="{BFF914B6-7AF1-49A0-AFDA-C2E2C9C51363}" destId="{E32012AA-8030-41F1-AA78-AA87067A861D}" srcOrd="3" destOrd="0" presId="urn:microsoft.com/office/officeart/2005/8/layout/hierarchy1"/>
    <dgm:cxn modelId="{FFC7F365-8D19-4CBF-B9E9-F0F2EA8CFDDB}" type="presParOf" srcId="{E32012AA-8030-41F1-AA78-AA87067A861D}" destId="{D06006A7-01E3-4D16-8E8C-5F7970143B11}" srcOrd="0" destOrd="0" presId="urn:microsoft.com/office/officeart/2005/8/layout/hierarchy1"/>
    <dgm:cxn modelId="{396F45AD-5EE9-419D-83D8-9B5DCB1ADA79}" type="presParOf" srcId="{D06006A7-01E3-4D16-8E8C-5F7970143B11}" destId="{FC117B15-6433-4598-B0F7-D4D9E2685A9D}" srcOrd="0" destOrd="0" presId="urn:microsoft.com/office/officeart/2005/8/layout/hierarchy1"/>
    <dgm:cxn modelId="{BE7BFE18-9B76-47F1-80BB-826933D2D7F9}" type="presParOf" srcId="{D06006A7-01E3-4D16-8E8C-5F7970143B11}" destId="{51870F5A-16B6-4FA6-AE32-7D5E236B4519}" srcOrd="1" destOrd="0" presId="urn:microsoft.com/office/officeart/2005/8/layout/hierarchy1"/>
    <dgm:cxn modelId="{24B0FE44-194D-418F-AB44-C8DD37660BD3}" type="presParOf" srcId="{E32012AA-8030-41F1-AA78-AA87067A861D}" destId="{29ECBD6B-68C2-450D-9EDD-072B1D4505B2}" srcOrd="1" destOrd="0" presId="urn:microsoft.com/office/officeart/2005/8/layout/hierarchy1"/>
    <dgm:cxn modelId="{AA1E6DC3-F4C2-48B6-B6BD-5E8A2708DFEC}" type="presParOf" srcId="{29ECBD6B-68C2-450D-9EDD-072B1D4505B2}" destId="{8C4DC7C5-2D82-4666-AAE7-92D22E44ABD5}" srcOrd="0" destOrd="0" presId="urn:microsoft.com/office/officeart/2005/8/layout/hierarchy1"/>
    <dgm:cxn modelId="{A60126A0-0EBA-48C2-BF42-B75A8FF58CE1}" type="presParOf" srcId="{29ECBD6B-68C2-450D-9EDD-072B1D4505B2}" destId="{43C0F1E2-98D4-47DA-8650-1119AB0F48F5}" srcOrd="1" destOrd="0" presId="urn:microsoft.com/office/officeart/2005/8/layout/hierarchy1"/>
    <dgm:cxn modelId="{AF84AAE3-A9C0-454F-9029-4E554D6BC7A8}" type="presParOf" srcId="{43C0F1E2-98D4-47DA-8650-1119AB0F48F5}" destId="{C223E09F-C978-4571-9081-310880613CCD}" srcOrd="0" destOrd="0" presId="urn:microsoft.com/office/officeart/2005/8/layout/hierarchy1"/>
    <dgm:cxn modelId="{4BBDFF25-F7FD-40E2-9A99-D0CD0728D8DA}" type="presParOf" srcId="{C223E09F-C978-4571-9081-310880613CCD}" destId="{EDA4C208-CE28-4BF8-B231-59264F46E3F8}" srcOrd="0" destOrd="0" presId="urn:microsoft.com/office/officeart/2005/8/layout/hierarchy1"/>
    <dgm:cxn modelId="{F39F6D94-4031-41BB-8384-0BC86C5C51FB}" type="presParOf" srcId="{C223E09F-C978-4571-9081-310880613CCD}" destId="{A7BCC58A-FF1E-4F5F-9589-BCE1B7811888}" srcOrd="1" destOrd="0" presId="urn:microsoft.com/office/officeart/2005/8/layout/hierarchy1"/>
    <dgm:cxn modelId="{12266C91-F07C-4FC7-B737-55C583FC9791}" type="presParOf" srcId="{43C0F1E2-98D4-47DA-8650-1119AB0F48F5}" destId="{23B2BF4A-AD33-4F7D-9C44-10C451C30ED8}" srcOrd="1" destOrd="0" presId="urn:microsoft.com/office/officeart/2005/8/layout/hierarchy1"/>
    <dgm:cxn modelId="{819BAA8A-E7B4-46A3-BD48-DAD980C68B45}" type="presParOf" srcId="{29ECBD6B-68C2-450D-9EDD-072B1D4505B2}" destId="{91FB33F6-7180-49A7-BD90-291F7C89E261}" srcOrd="2" destOrd="0" presId="urn:microsoft.com/office/officeart/2005/8/layout/hierarchy1"/>
    <dgm:cxn modelId="{B7EB1929-F726-4E75-99AE-D9DB40E2B954}" type="presParOf" srcId="{29ECBD6B-68C2-450D-9EDD-072B1D4505B2}" destId="{F5E1B7EA-C324-4911-960C-2B8A4F47727C}" srcOrd="3" destOrd="0" presId="urn:microsoft.com/office/officeart/2005/8/layout/hierarchy1"/>
    <dgm:cxn modelId="{253612EA-B488-4E08-9F60-3269AFC8E60A}" type="presParOf" srcId="{F5E1B7EA-C324-4911-960C-2B8A4F47727C}" destId="{29435829-25D1-4FBB-A0B7-0E7F23883DBC}" srcOrd="0" destOrd="0" presId="urn:microsoft.com/office/officeart/2005/8/layout/hierarchy1"/>
    <dgm:cxn modelId="{1E02FF3D-0A3F-43A6-9446-C31CD40862D8}" type="presParOf" srcId="{29435829-25D1-4FBB-A0B7-0E7F23883DBC}" destId="{B51DCDB3-CEE6-4721-B10D-0ED3B256E574}" srcOrd="0" destOrd="0" presId="urn:microsoft.com/office/officeart/2005/8/layout/hierarchy1"/>
    <dgm:cxn modelId="{E3FA3265-2244-4A26-B156-65BBC85A200C}" type="presParOf" srcId="{29435829-25D1-4FBB-A0B7-0E7F23883DBC}" destId="{B9B4AF7C-365A-4D03-9CC8-00CD117F9258}" srcOrd="1" destOrd="0" presId="urn:microsoft.com/office/officeart/2005/8/layout/hierarchy1"/>
    <dgm:cxn modelId="{E91B9391-BC86-4B74-AC6E-62BA8659FC35}" type="presParOf" srcId="{F5E1B7EA-C324-4911-960C-2B8A4F47727C}" destId="{28FBBB74-9CE7-4C24-8DC6-DDEC18AFA16D}" srcOrd="1" destOrd="0" presId="urn:microsoft.com/office/officeart/2005/8/layout/hierarchy1"/>
    <dgm:cxn modelId="{8788D488-7BEC-49D8-82EA-29473F993E15}" type="presParOf" srcId="{28FBBB74-9CE7-4C24-8DC6-DDEC18AFA16D}" destId="{D93B6D8A-BF31-4FE9-BB38-3EB77C56F52B}" srcOrd="0" destOrd="0" presId="urn:microsoft.com/office/officeart/2005/8/layout/hierarchy1"/>
    <dgm:cxn modelId="{8BE06A1E-29E9-4C4F-9750-7871629BBF1E}" type="presParOf" srcId="{28FBBB74-9CE7-4C24-8DC6-DDEC18AFA16D}" destId="{0319BFB0-AFC0-4C86-933E-921C0E520421}" srcOrd="1" destOrd="0" presId="urn:microsoft.com/office/officeart/2005/8/layout/hierarchy1"/>
    <dgm:cxn modelId="{49BDA527-A88D-4E6F-8349-DC706D433574}" type="presParOf" srcId="{0319BFB0-AFC0-4C86-933E-921C0E520421}" destId="{FB9213CD-1CB8-4764-B391-EE64EB8186A6}" srcOrd="0" destOrd="0" presId="urn:microsoft.com/office/officeart/2005/8/layout/hierarchy1"/>
    <dgm:cxn modelId="{5EB91DC9-AB20-4D80-AB8B-2A3297468BCB}" type="presParOf" srcId="{FB9213CD-1CB8-4764-B391-EE64EB8186A6}" destId="{16068474-EF76-408F-90D0-0E5B3912D12F}" srcOrd="0" destOrd="0" presId="urn:microsoft.com/office/officeart/2005/8/layout/hierarchy1"/>
    <dgm:cxn modelId="{FC5905CE-ACDE-4C3D-8791-469425CBB8D3}" type="presParOf" srcId="{FB9213CD-1CB8-4764-B391-EE64EB8186A6}" destId="{DFE6BA78-69E1-43FE-ADBD-B118366D8262}" srcOrd="1" destOrd="0" presId="urn:microsoft.com/office/officeart/2005/8/layout/hierarchy1"/>
    <dgm:cxn modelId="{03A955F4-5D43-45ED-8969-805D91D8BB2E}" type="presParOf" srcId="{0319BFB0-AFC0-4C86-933E-921C0E520421}" destId="{3B63E072-838F-44FD-8C16-9013A3CF783F}" srcOrd="1" destOrd="0" presId="urn:microsoft.com/office/officeart/2005/8/layout/hierarchy1"/>
    <dgm:cxn modelId="{7091620C-49F1-4C9D-BE71-920233E0D5A2}" type="presParOf" srcId="{29ECBD6B-68C2-450D-9EDD-072B1D4505B2}" destId="{AB2FD30C-D8E2-4C1C-9F9B-432B916805E1}" srcOrd="4" destOrd="0" presId="urn:microsoft.com/office/officeart/2005/8/layout/hierarchy1"/>
    <dgm:cxn modelId="{1712B56B-3EAB-436C-BAB8-4A5D39562DB3}" type="presParOf" srcId="{29ECBD6B-68C2-450D-9EDD-072B1D4505B2}" destId="{C2E3C999-1AEF-459C-A4ED-BF4B328C6825}" srcOrd="5" destOrd="0" presId="urn:microsoft.com/office/officeart/2005/8/layout/hierarchy1"/>
    <dgm:cxn modelId="{2FBF0D29-E524-445F-9B29-0ACF0E3471F5}" type="presParOf" srcId="{C2E3C999-1AEF-459C-A4ED-BF4B328C6825}" destId="{F1082C88-E3A1-4955-BCEE-5B06C1BC0112}" srcOrd="0" destOrd="0" presId="urn:microsoft.com/office/officeart/2005/8/layout/hierarchy1"/>
    <dgm:cxn modelId="{2235F39D-7B24-4864-B022-2A0E025354D1}" type="presParOf" srcId="{F1082C88-E3A1-4955-BCEE-5B06C1BC0112}" destId="{22CCACDE-EBBA-4C66-8A57-A70E4F359992}" srcOrd="0" destOrd="0" presId="urn:microsoft.com/office/officeart/2005/8/layout/hierarchy1"/>
    <dgm:cxn modelId="{68A5F82C-08D1-4B86-9A97-7794E970F342}" type="presParOf" srcId="{F1082C88-E3A1-4955-BCEE-5B06C1BC0112}" destId="{ECA83484-E794-4502-A38C-235411AE0A81}" srcOrd="1" destOrd="0" presId="urn:microsoft.com/office/officeart/2005/8/layout/hierarchy1"/>
    <dgm:cxn modelId="{F4C660F2-8BDE-454C-8C02-F13FD24BDE13}" type="presParOf" srcId="{C2E3C999-1AEF-459C-A4ED-BF4B328C6825}" destId="{C3293E7C-A28A-4DA1-83AF-19782F3EC0F5}" srcOrd="1" destOrd="0" presId="urn:microsoft.com/office/officeart/2005/8/layout/hierarchy1"/>
    <dgm:cxn modelId="{199F71E2-4E89-42F9-91F6-987ED4C9BFF6}" type="presParOf" srcId="{29ECBD6B-68C2-450D-9EDD-072B1D4505B2}" destId="{98E5311C-936F-46BC-A300-3014D0A5EE6C}" srcOrd="6" destOrd="0" presId="urn:microsoft.com/office/officeart/2005/8/layout/hierarchy1"/>
    <dgm:cxn modelId="{8B345FCD-E917-4A4C-8EC3-CDF8CA8D37FA}" type="presParOf" srcId="{29ECBD6B-68C2-450D-9EDD-072B1D4505B2}" destId="{590B7DA9-8D81-4FDF-9C2B-A200CE0E0211}" srcOrd="7" destOrd="0" presId="urn:microsoft.com/office/officeart/2005/8/layout/hierarchy1"/>
    <dgm:cxn modelId="{E7D7B991-522A-4082-82C2-5876FC32800E}" type="presParOf" srcId="{590B7DA9-8D81-4FDF-9C2B-A200CE0E0211}" destId="{FA54C826-4489-4994-9783-4A2FD062C5FE}" srcOrd="0" destOrd="0" presId="urn:microsoft.com/office/officeart/2005/8/layout/hierarchy1"/>
    <dgm:cxn modelId="{AAC73D8E-BED7-466E-B1D6-A43BF1315EF1}" type="presParOf" srcId="{FA54C826-4489-4994-9783-4A2FD062C5FE}" destId="{80DF3AE0-E900-4BC7-8604-557E6C9106E7}" srcOrd="0" destOrd="0" presId="urn:microsoft.com/office/officeart/2005/8/layout/hierarchy1"/>
    <dgm:cxn modelId="{AB0D46DA-D86F-44FF-A890-76F04A4CFECC}" type="presParOf" srcId="{FA54C826-4489-4994-9783-4A2FD062C5FE}" destId="{0E413D84-C471-4E95-A9C9-77156C2350A0}" srcOrd="1" destOrd="0" presId="urn:microsoft.com/office/officeart/2005/8/layout/hierarchy1"/>
    <dgm:cxn modelId="{409B6531-6654-4780-B9EF-D0BB994A7959}" type="presParOf" srcId="{590B7DA9-8D81-4FDF-9C2B-A200CE0E0211}" destId="{9A763414-5FA5-4F58-8899-FB6BA95739E7}" srcOrd="1" destOrd="0" presId="urn:microsoft.com/office/officeart/2005/8/layout/hierarchy1"/>
    <dgm:cxn modelId="{05676D9E-D034-4229-8E44-CB41F8B52B78}" type="presParOf" srcId="{BFF914B6-7AF1-49A0-AFDA-C2E2C9C51363}" destId="{301082D0-E59D-4590-930F-917B7C869028}" srcOrd="4" destOrd="0" presId="urn:microsoft.com/office/officeart/2005/8/layout/hierarchy1"/>
    <dgm:cxn modelId="{D3314FB7-5BF9-4909-BB3C-A7C178266F26}" type="presParOf" srcId="{BFF914B6-7AF1-49A0-AFDA-C2E2C9C51363}" destId="{5139609B-FADE-4B74-A94D-350035215439}" srcOrd="5" destOrd="0" presId="urn:microsoft.com/office/officeart/2005/8/layout/hierarchy1"/>
    <dgm:cxn modelId="{268CCCE4-D4CD-497A-B741-052803D3FCD4}" type="presParOf" srcId="{5139609B-FADE-4B74-A94D-350035215439}" destId="{E98D500E-7E88-4C69-BE0C-8088125B9443}" srcOrd="0" destOrd="0" presId="urn:microsoft.com/office/officeart/2005/8/layout/hierarchy1"/>
    <dgm:cxn modelId="{9B019A6A-05A7-427C-BA69-572A33391E6D}" type="presParOf" srcId="{E98D500E-7E88-4C69-BE0C-8088125B9443}" destId="{07D8787D-A49B-41DE-BDB9-A804B01DECEB}" srcOrd="0" destOrd="0" presId="urn:microsoft.com/office/officeart/2005/8/layout/hierarchy1"/>
    <dgm:cxn modelId="{E4E5C242-0D58-4956-A48F-FA023267304D}" type="presParOf" srcId="{E98D500E-7E88-4C69-BE0C-8088125B9443}" destId="{4508F192-8563-4791-BAF4-B87D661251EF}" srcOrd="1" destOrd="0" presId="urn:microsoft.com/office/officeart/2005/8/layout/hierarchy1"/>
    <dgm:cxn modelId="{AF48B722-FD40-4983-9681-9091D61AA83F}" type="presParOf" srcId="{5139609B-FADE-4B74-A94D-350035215439}" destId="{5B2D0D56-FF31-4F14-A6CE-48D6085D0EF9}" srcOrd="1" destOrd="0" presId="urn:microsoft.com/office/officeart/2005/8/layout/hierarchy1"/>
    <dgm:cxn modelId="{BABB0471-ED11-4A2F-AF7E-1C356220C962}" type="presParOf" srcId="{BDC5D77B-C6FB-4D10-83B5-0110F1FE62ED}" destId="{1985A8BF-691E-44CE-858D-E80353B58863}" srcOrd="4" destOrd="0" presId="urn:microsoft.com/office/officeart/2005/8/layout/hierarchy1"/>
    <dgm:cxn modelId="{AAC1EB4A-E8E6-4EFC-A05C-799361809727}" type="presParOf" srcId="{BDC5D77B-C6FB-4D10-83B5-0110F1FE62ED}" destId="{C230C412-66D8-4DDC-B6B2-2981A1CA80FD}" srcOrd="5" destOrd="0" presId="urn:microsoft.com/office/officeart/2005/8/layout/hierarchy1"/>
    <dgm:cxn modelId="{7F9D238D-581F-4F07-8A32-94A361ED3D9D}" type="presParOf" srcId="{C230C412-66D8-4DDC-B6B2-2981A1CA80FD}" destId="{A08177A4-455B-4B3F-A3DE-92BC306E2231}" srcOrd="0" destOrd="0" presId="urn:microsoft.com/office/officeart/2005/8/layout/hierarchy1"/>
    <dgm:cxn modelId="{1CD7A1BA-FC20-4A20-9ECF-512FB98EC435}" type="presParOf" srcId="{A08177A4-455B-4B3F-A3DE-92BC306E2231}" destId="{FC35E19C-623B-402B-B5A0-F0FD2D30AC20}" srcOrd="0" destOrd="0" presId="urn:microsoft.com/office/officeart/2005/8/layout/hierarchy1"/>
    <dgm:cxn modelId="{89270054-5DC9-41F6-872C-321E06DF180A}" type="presParOf" srcId="{A08177A4-455B-4B3F-A3DE-92BC306E2231}" destId="{75B53C9A-2482-4D08-8233-0E1AACF858B4}" srcOrd="1" destOrd="0" presId="urn:microsoft.com/office/officeart/2005/8/layout/hierarchy1"/>
    <dgm:cxn modelId="{72E8EC85-3F8C-425D-94D3-F44C78184601}" type="presParOf" srcId="{C230C412-66D8-4DDC-B6B2-2981A1CA80FD}" destId="{994D06E1-40F3-452A-A23C-DBBD866102A9}" srcOrd="1" destOrd="0" presId="urn:microsoft.com/office/officeart/2005/8/layout/hierarchy1"/>
    <dgm:cxn modelId="{662002E1-840D-4CBB-83AA-9100DA20BCA1}" type="presParOf" srcId="{AD3E9812-70A8-4FE1-94EA-8E1779F97DB8}" destId="{8FA1F5B0-8291-4278-A3E8-FB3680DB2331}" srcOrd="4" destOrd="0" presId="urn:microsoft.com/office/officeart/2005/8/layout/hierarchy1"/>
    <dgm:cxn modelId="{2091DA2E-1CD0-4AD4-B00B-88CC1C35FBC1}" type="presParOf" srcId="{AD3E9812-70A8-4FE1-94EA-8E1779F97DB8}" destId="{4A7DC4B8-5A03-4703-928F-664B49F3195D}" srcOrd="5" destOrd="0" presId="urn:microsoft.com/office/officeart/2005/8/layout/hierarchy1"/>
    <dgm:cxn modelId="{7AFFCC78-B702-4637-8709-6211D3E52CBD}" type="presParOf" srcId="{4A7DC4B8-5A03-4703-928F-664B49F3195D}" destId="{B651EC70-755B-4423-9185-A423CDDE848C}" srcOrd="0" destOrd="0" presId="urn:microsoft.com/office/officeart/2005/8/layout/hierarchy1"/>
    <dgm:cxn modelId="{0B761C57-33B4-4029-91E2-7949C6BE9DD1}" type="presParOf" srcId="{B651EC70-755B-4423-9185-A423CDDE848C}" destId="{7B7BED6C-6856-477F-BEFE-F103463AD423}" srcOrd="0" destOrd="0" presId="urn:microsoft.com/office/officeart/2005/8/layout/hierarchy1"/>
    <dgm:cxn modelId="{D7360851-A2F4-4A2D-A708-06F98A3CB487}" type="presParOf" srcId="{B651EC70-755B-4423-9185-A423CDDE848C}" destId="{E6D370B9-D2C9-41E0-9E81-D8C79AA0702F}" srcOrd="1" destOrd="0" presId="urn:microsoft.com/office/officeart/2005/8/layout/hierarchy1"/>
    <dgm:cxn modelId="{E5FE6114-C1BE-4ADA-AEED-977697FDA10E}" type="presParOf" srcId="{4A7DC4B8-5A03-4703-928F-664B49F3195D}" destId="{16536205-AFC6-4D86-A55D-EAEE4C06C147}" srcOrd="1" destOrd="0" presId="urn:microsoft.com/office/officeart/2005/8/layout/hierarchy1"/>
    <dgm:cxn modelId="{232D7943-45DE-4545-9BAE-7FD07F9B2E76}" type="presParOf" srcId="{453AAEBA-BAF2-4582-953C-1DAE397BDE6C}" destId="{CC3EE472-C0EC-4E1C-9189-096C105488CE}" srcOrd="2" destOrd="0" presId="urn:microsoft.com/office/officeart/2005/8/layout/hierarchy1"/>
    <dgm:cxn modelId="{A82946D2-4DA8-486E-9F3A-69B005B5BEEF}" type="presParOf" srcId="{453AAEBA-BAF2-4582-953C-1DAE397BDE6C}" destId="{EAF0101F-4D61-4487-A8CC-ABA21989235E}" srcOrd="3" destOrd="0" presId="urn:microsoft.com/office/officeart/2005/8/layout/hierarchy1"/>
    <dgm:cxn modelId="{8A9A2F38-A595-410C-B1AD-3B16D2453BD4}" type="presParOf" srcId="{EAF0101F-4D61-4487-A8CC-ABA21989235E}" destId="{25021FC4-079D-48F2-B7D6-E744FC6CB734}" srcOrd="0" destOrd="0" presId="urn:microsoft.com/office/officeart/2005/8/layout/hierarchy1"/>
    <dgm:cxn modelId="{0E0C0441-AC77-49B0-887B-DE6F948A03B7}" type="presParOf" srcId="{25021FC4-079D-48F2-B7D6-E744FC6CB734}" destId="{E53EEC25-A59E-464A-A6A3-F6DDAD444155}" srcOrd="0" destOrd="0" presId="urn:microsoft.com/office/officeart/2005/8/layout/hierarchy1"/>
    <dgm:cxn modelId="{7B3C96FD-72D7-4ADB-95FC-E492A76767B4}" type="presParOf" srcId="{25021FC4-079D-48F2-B7D6-E744FC6CB734}" destId="{AC695177-A40D-4AAC-B81D-8FD82EB1EA7D}" srcOrd="1" destOrd="0" presId="urn:microsoft.com/office/officeart/2005/8/layout/hierarchy1"/>
    <dgm:cxn modelId="{7367FA0F-6F1E-4B6B-A505-17D0C67F1B20}" type="presParOf" srcId="{EAF0101F-4D61-4487-A8CC-ABA21989235E}" destId="{051A40D1-B206-457F-9AB4-F5A5A14A36FF}" srcOrd="1" destOrd="0" presId="urn:microsoft.com/office/officeart/2005/8/layout/hierarchy1"/>
    <dgm:cxn modelId="{7D51890A-8DCF-40A2-B0EE-A7B8A73FD9B8}" type="presParOf" srcId="{051A40D1-B206-457F-9AB4-F5A5A14A36FF}" destId="{32824F3E-C298-4DA4-AD8C-9AF96A372344}" srcOrd="0" destOrd="0" presId="urn:microsoft.com/office/officeart/2005/8/layout/hierarchy1"/>
    <dgm:cxn modelId="{DB564E34-F89B-4309-9C25-C7C8FE3BE986}" type="presParOf" srcId="{051A40D1-B206-457F-9AB4-F5A5A14A36FF}" destId="{7DD72A76-1721-4CD1-A0D1-0B0817D0CF1A}" srcOrd="1" destOrd="0" presId="urn:microsoft.com/office/officeart/2005/8/layout/hierarchy1"/>
    <dgm:cxn modelId="{ACE4AE05-875F-49F4-8AE2-CE14BA4342A1}" type="presParOf" srcId="{7DD72A76-1721-4CD1-A0D1-0B0817D0CF1A}" destId="{10142D94-1C82-45A9-93BF-520872A95F4B}" srcOrd="0" destOrd="0" presId="urn:microsoft.com/office/officeart/2005/8/layout/hierarchy1"/>
    <dgm:cxn modelId="{D959C6F1-EE15-4DEF-91D1-F337BB43B5DF}" type="presParOf" srcId="{10142D94-1C82-45A9-93BF-520872A95F4B}" destId="{37D1ED64-2293-4CE0-B3DF-FAE579B6A167}" srcOrd="0" destOrd="0" presId="urn:microsoft.com/office/officeart/2005/8/layout/hierarchy1"/>
    <dgm:cxn modelId="{7F9BB5E1-2AD9-40B1-A3C5-CDE9FCA40FB8}" type="presParOf" srcId="{10142D94-1C82-45A9-93BF-520872A95F4B}" destId="{85AC87C7-2CD5-45B3-98A5-96C00E915502}" srcOrd="1" destOrd="0" presId="urn:microsoft.com/office/officeart/2005/8/layout/hierarchy1"/>
    <dgm:cxn modelId="{FCFD6C00-EFB9-41C5-9901-10AB0CE76B2C}" type="presParOf" srcId="{7DD72A76-1721-4CD1-A0D1-0B0817D0CF1A}" destId="{309D4C91-FCE2-4CAA-9E9E-AE821BF6AF6E}" srcOrd="1" destOrd="0" presId="urn:microsoft.com/office/officeart/2005/8/layout/hierarchy1"/>
    <dgm:cxn modelId="{3B4F1391-7BA9-4CB3-9C08-54EC83F27B3A}" type="presParOf" srcId="{051A40D1-B206-457F-9AB4-F5A5A14A36FF}" destId="{B58A1027-4FA0-4B45-933B-9F4CE4310353}" srcOrd="2" destOrd="0" presId="urn:microsoft.com/office/officeart/2005/8/layout/hierarchy1"/>
    <dgm:cxn modelId="{5DE70C11-1007-4D16-81A3-45F4DE3E3B30}" type="presParOf" srcId="{051A40D1-B206-457F-9AB4-F5A5A14A36FF}" destId="{E4EC4351-5F9C-42ED-A97F-19C3B51B0AF4}" srcOrd="3" destOrd="0" presId="urn:microsoft.com/office/officeart/2005/8/layout/hierarchy1"/>
    <dgm:cxn modelId="{D257DC1E-A4CA-446D-8EE9-D9687F7B17BE}" type="presParOf" srcId="{E4EC4351-5F9C-42ED-A97F-19C3B51B0AF4}" destId="{B43B751D-A791-4C43-8CCB-1AE2C531C2E7}" srcOrd="0" destOrd="0" presId="urn:microsoft.com/office/officeart/2005/8/layout/hierarchy1"/>
    <dgm:cxn modelId="{D8BDBC6A-03F7-4C7C-B8DF-F8C5E90BE929}" type="presParOf" srcId="{B43B751D-A791-4C43-8CCB-1AE2C531C2E7}" destId="{75038825-2D39-4982-A8CA-D6F5BB425195}" srcOrd="0" destOrd="0" presId="urn:microsoft.com/office/officeart/2005/8/layout/hierarchy1"/>
    <dgm:cxn modelId="{11416DCB-EF9B-4819-B811-04B89ECDB690}" type="presParOf" srcId="{B43B751D-A791-4C43-8CCB-1AE2C531C2E7}" destId="{AEB08A09-C466-42CB-8A6B-2768456BF6FE}" srcOrd="1" destOrd="0" presId="urn:microsoft.com/office/officeart/2005/8/layout/hierarchy1"/>
    <dgm:cxn modelId="{92FE4B3E-AD43-4285-B3E8-055F29A1A58B}" type="presParOf" srcId="{E4EC4351-5F9C-42ED-A97F-19C3B51B0AF4}" destId="{EF066E71-14E3-450E-84F4-518F91421572}" srcOrd="1" destOrd="0" presId="urn:microsoft.com/office/officeart/2005/8/layout/hierarchy1"/>
    <dgm:cxn modelId="{2AFEA9DB-E9FE-40B0-883F-C3B80BDABC0B}" type="presParOf" srcId="{EF066E71-14E3-450E-84F4-518F91421572}" destId="{21B9C616-5357-436C-9E9D-D9A1DF45AFD3}" srcOrd="0" destOrd="0" presId="urn:microsoft.com/office/officeart/2005/8/layout/hierarchy1"/>
    <dgm:cxn modelId="{597D3F78-0D5D-477B-90A7-C55718271805}" type="presParOf" srcId="{EF066E71-14E3-450E-84F4-518F91421572}" destId="{6D1D3792-5010-4C5A-B38B-E0B024E34C4A}" srcOrd="1" destOrd="0" presId="urn:microsoft.com/office/officeart/2005/8/layout/hierarchy1"/>
    <dgm:cxn modelId="{FCC1512B-AE8B-4C50-A9F7-6A4CD9892F8F}" type="presParOf" srcId="{6D1D3792-5010-4C5A-B38B-E0B024E34C4A}" destId="{C7388CAA-F491-45C7-97C9-DBBD1988DA1C}" srcOrd="0" destOrd="0" presId="urn:microsoft.com/office/officeart/2005/8/layout/hierarchy1"/>
    <dgm:cxn modelId="{6D55DFBB-6EDF-4720-8FD7-49E3B715389D}" type="presParOf" srcId="{C7388CAA-F491-45C7-97C9-DBBD1988DA1C}" destId="{B30AB458-F901-4ED8-9C01-69385D2BC002}" srcOrd="0" destOrd="0" presId="urn:microsoft.com/office/officeart/2005/8/layout/hierarchy1"/>
    <dgm:cxn modelId="{65332965-0488-493D-81C0-C9F1C4F107DA}" type="presParOf" srcId="{C7388CAA-F491-45C7-97C9-DBBD1988DA1C}" destId="{CB3C1042-AEA4-4CAD-A176-0A9C4F9D6BC5}" srcOrd="1" destOrd="0" presId="urn:microsoft.com/office/officeart/2005/8/layout/hierarchy1"/>
    <dgm:cxn modelId="{14C2C1C8-399B-4949-9EA3-8902109A54D1}" type="presParOf" srcId="{6D1D3792-5010-4C5A-B38B-E0B024E34C4A}" destId="{B220F799-56BA-4480-9875-0C327450D6F8}" srcOrd="1" destOrd="0" presId="urn:microsoft.com/office/officeart/2005/8/layout/hierarchy1"/>
    <dgm:cxn modelId="{2AF73A2F-F62C-4B24-9B13-15FAC66C60CA}" type="presParOf" srcId="{B220F799-56BA-4480-9875-0C327450D6F8}" destId="{4E74B7E6-1C15-4F46-8036-AB3AB1A48D96}" srcOrd="0" destOrd="0" presId="urn:microsoft.com/office/officeart/2005/8/layout/hierarchy1"/>
    <dgm:cxn modelId="{F04A3F58-0B85-40A3-BDAD-9DAA1CD315EB}" type="presParOf" srcId="{B220F799-56BA-4480-9875-0C327450D6F8}" destId="{D0C0750B-4BDE-4B09-91B3-780735D6566E}" srcOrd="1" destOrd="0" presId="urn:microsoft.com/office/officeart/2005/8/layout/hierarchy1"/>
    <dgm:cxn modelId="{B80DCD59-864F-4B43-BAB9-4BA72EA4244D}" type="presParOf" srcId="{D0C0750B-4BDE-4B09-91B3-780735D6566E}" destId="{2542368A-4C86-41D9-ADE7-151F6E6324E7}" srcOrd="0" destOrd="0" presId="urn:microsoft.com/office/officeart/2005/8/layout/hierarchy1"/>
    <dgm:cxn modelId="{7433833D-4394-47B5-9236-E5EC8C3776A6}" type="presParOf" srcId="{2542368A-4C86-41D9-ADE7-151F6E6324E7}" destId="{B0AF5D01-43DF-48A4-982A-44B8A32CE2BE}" srcOrd="0" destOrd="0" presId="urn:microsoft.com/office/officeart/2005/8/layout/hierarchy1"/>
    <dgm:cxn modelId="{E7A10FD9-540B-4101-9A0F-2FA9386EC1E9}" type="presParOf" srcId="{2542368A-4C86-41D9-ADE7-151F6E6324E7}" destId="{ECBCDA7D-8205-452C-9B41-09B176F06B86}" srcOrd="1" destOrd="0" presId="urn:microsoft.com/office/officeart/2005/8/layout/hierarchy1"/>
    <dgm:cxn modelId="{8E59F9D6-271B-4051-AFB5-AFA7D44403B1}" type="presParOf" srcId="{D0C0750B-4BDE-4B09-91B3-780735D6566E}" destId="{BC00989E-945D-4782-89F4-AC8D0C94F4C4}" srcOrd="1" destOrd="0" presId="urn:microsoft.com/office/officeart/2005/8/layout/hierarchy1"/>
    <dgm:cxn modelId="{640AF846-4F97-4376-A5A3-AF14559874FC}" type="presParOf" srcId="{BC00989E-945D-4782-89F4-AC8D0C94F4C4}" destId="{DEB9C1F7-F784-4926-BD8B-EB21A4505DC3}" srcOrd="0" destOrd="0" presId="urn:microsoft.com/office/officeart/2005/8/layout/hierarchy1"/>
    <dgm:cxn modelId="{F559AA29-7BC5-476B-AFFF-656A11C50786}" type="presParOf" srcId="{BC00989E-945D-4782-89F4-AC8D0C94F4C4}" destId="{7C1576E1-1B0C-4F8E-9DDA-2222CDABBF54}" srcOrd="1" destOrd="0" presId="urn:microsoft.com/office/officeart/2005/8/layout/hierarchy1"/>
    <dgm:cxn modelId="{0B827AEA-F12C-4F80-A86C-E319F45EB3CD}" type="presParOf" srcId="{7C1576E1-1B0C-4F8E-9DDA-2222CDABBF54}" destId="{E2405FB4-AF8D-4172-9667-6B64F4CC9B87}" srcOrd="0" destOrd="0" presId="urn:microsoft.com/office/officeart/2005/8/layout/hierarchy1"/>
    <dgm:cxn modelId="{5E59E087-D634-48A8-97A7-8B5AF2542FC7}" type="presParOf" srcId="{E2405FB4-AF8D-4172-9667-6B64F4CC9B87}" destId="{4DF10BE0-5D8D-4C1C-963D-AD99C146FA0D}" srcOrd="0" destOrd="0" presId="urn:microsoft.com/office/officeart/2005/8/layout/hierarchy1"/>
    <dgm:cxn modelId="{AE245671-E419-44E7-AD29-49BA2E310234}" type="presParOf" srcId="{E2405FB4-AF8D-4172-9667-6B64F4CC9B87}" destId="{F7FC9BCA-0589-490F-9D0F-0B3E41C48D5D}" srcOrd="1" destOrd="0" presId="urn:microsoft.com/office/officeart/2005/8/layout/hierarchy1"/>
    <dgm:cxn modelId="{631150B0-4F9F-4AEB-8242-FE56DC136CC4}" type="presParOf" srcId="{7C1576E1-1B0C-4F8E-9DDA-2222CDABBF54}" destId="{788B895D-2FA6-4D5B-AF7C-8CF266742D7E}" srcOrd="1" destOrd="0" presId="urn:microsoft.com/office/officeart/2005/8/layout/hierarchy1"/>
    <dgm:cxn modelId="{CE310336-2C25-4A63-9794-38A42F4019AD}" type="presParOf" srcId="{B220F799-56BA-4480-9875-0C327450D6F8}" destId="{08828C7C-62B9-4004-A02B-E07E7C6B9849}" srcOrd="2" destOrd="0" presId="urn:microsoft.com/office/officeart/2005/8/layout/hierarchy1"/>
    <dgm:cxn modelId="{B8C6D003-92E2-4B09-9A25-7DA3AE97F8A3}" type="presParOf" srcId="{B220F799-56BA-4480-9875-0C327450D6F8}" destId="{5D28AF18-1676-4A47-A9A7-634B617388ED}" srcOrd="3" destOrd="0" presId="urn:microsoft.com/office/officeart/2005/8/layout/hierarchy1"/>
    <dgm:cxn modelId="{DC9259A3-1966-458A-8F6A-EF7092147104}" type="presParOf" srcId="{5D28AF18-1676-4A47-A9A7-634B617388ED}" destId="{A44C6898-CA2F-4022-B255-B09669F1DB13}" srcOrd="0" destOrd="0" presId="urn:microsoft.com/office/officeart/2005/8/layout/hierarchy1"/>
    <dgm:cxn modelId="{4DA0A034-5356-47FB-A0A2-6939DF251187}" type="presParOf" srcId="{A44C6898-CA2F-4022-B255-B09669F1DB13}" destId="{48F767E2-3178-4B22-82D7-5129B3F88FA5}" srcOrd="0" destOrd="0" presId="urn:microsoft.com/office/officeart/2005/8/layout/hierarchy1"/>
    <dgm:cxn modelId="{E1BC1C53-6554-41AE-BF91-A75DC496E46F}" type="presParOf" srcId="{A44C6898-CA2F-4022-B255-B09669F1DB13}" destId="{5807EDE6-0783-49E4-8D77-F269AB9C541D}" srcOrd="1" destOrd="0" presId="urn:microsoft.com/office/officeart/2005/8/layout/hierarchy1"/>
    <dgm:cxn modelId="{FC7048B4-F716-45FA-8EAC-E6C70964B165}" type="presParOf" srcId="{5D28AF18-1676-4A47-A9A7-634B617388ED}" destId="{069CFBE6-B759-4DF3-9BE1-89360F922D51}" srcOrd="1" destOrd="0" presId="urn:microsoft.com/office/officeart/2005/8/layout/hierarchy1"/>
    <dgm:cxn modelId="{18212C91-E6BC-4A32-8FDA-4878FC616354}" type="presParOf" srcId="{069CFBE6-B759-4DF3-9BE1-89360F922D51}" destId="{D6F31B09-0232-4771-B1BD-F867AB05D581}" srcOrd="0" destOrd="0" presId="urn:microsoft.com/office/officeart/2005/8/layout/hierarchy1"/>
    <dgm:cxn modelId="{072C2ADC-F629-4D3C-8F23-AF7326096472}" type="presParOf" srcId="{069CFBE6-B759-4DF3-9BE1-89360F922D51}" destId="{EAAF59A8-DDD9-44D6-B8E7-A41B379621A3}" srcOrd="1" destOrd="0" presId="urn:microsoft.com/office/officeart/2005/8/layout/hierarchy1"/>
    <dgm:cxn modelId="{81B39B8E-CF52-49CE-A41B-B3B2420FB69C}" type="presParOf" srcId="{EAAF59A8-DDD9-44D6-B8E7-A41B379621A3}" destId="{D8B5C396-E258-4672-AB3A-965F2C70DC63}" srcOrd="0" destOrd="0" presId="urn:microsoft.com/office/officeart/2005/8/layout/hierarchy1"/>
    <dgm:cxn modelId="{C91AB18F-3E66-4915-9707-48F79168B578}" type="presParOf" srcId="{D8B5C396-E258-4672-AB3A-965F2C70DC63}" destId="{8454F2BF-7D16-4098-BA7C-9327E150AB6A}" srcOrd="0" destOrd="0" presId="urn:microsoft.com/office/officeart/2005/8/layout/hierarchy1"/>
    <dgm:cxn modelId="{1A1A9A8C-E28E-4D29-99A8-A5D5E671EDFE}" type="presParOf" srcId="{D8B5C396-E258-4672-AB3A-965F2C70DC63}" destId="{E264116B-8176-4A12-9A81-34BD8350FB98}" srcOrd="1" destOrd="0" presId="urn:microsoft.com/office/officeart/2005/8/layout/hierarchy1"/>
    <dgm:cxn modelId="{91B6EC4E-5F98-41A2-A0A1-BBD4E055A15E}" type="presParOf" srcId="{EAAF59A8-DDD9-44D6-B8E7-A41B379621A3}" destId="{CCEA346F-8A79-4C79-9D43-EECA95BA88D9}" srcOrd="1" destOrd="0" presId="urn:microsoft.com/office/officeart/2005/8/layout/hierarchy1"/>
    <dgm:cxn modelId="{FE4BE1A8-5656-47B8-A1D2-640BDD1B74B2}" type="presParOf" srcId="{069CFBE6-B759-4DF3-9BE1-89360F922D51}" destId="{3DB2A827-16BB-4011-9D10-FA287F7155C7}" srcOrd="2" destOrd="0" presId="urn:microsoft.com/office/officeart/2005/8/layout/hierarchy1"/>
    <dgm:cxn modelId="{22EAF7EF-7329-44A6-9073-16F8F27CEA47}" type="presParOf" srcId="{069CFBE6-B759-4DF3-9BE1-89360F922D51}" destId="{C99051B7-3D2F-4A33-8DC0-45B72A2B0A56}" srcOrd="3" destOrd="0" presId="urn:microsoft.com/office/officeart/2005/8/layout/hierarchy1"/>
    <dgm:cxn modelId="{13EB9265-68DE-4696-AE2F-A92A48D46475}" type="presParOf" srcId="{C99051B7-3D2F-4A33-8DC0-45B72A2B0A56}" destId="{B01C1F2C-30C2-4F06-ADC7-28E924EC2C90}" srcOrd="0" destOrd="0" presId="urn:microsoft.com/office/officeart/2005/8/layout/hierarchy1"/>
    <dgm:cxn modelId="{0B979A7C-5CE2-4B04-878A-07583CABBE25}" type="presParOf" srcId="{B01C1F2C-30C2-4F06-ADC7-28E924EC2C90}" destId="{15133870-7B13-415F-AC80-5F16050341A3}" srcOrd="0" destOrd="0" presId="urn:microsoft.com/office/officeart/2005/8/layout/hierarchy1"/>
    <dgm:cxn modelId="{489A283E-9874-4B84-BB79-FD35C29A9AAB}" type="presParOf" srcId="{B01C1F2C-30C2-4F06-ADC7-28E924EC2C90}" destId="{AFB4D483-A6AA-4ADD-B900-87B936887B01}" srcOrd="1" destOrd="0" presId="urn:microsoft.com/office/officeart/2005/8/layout/hierarchy1"/>
    <dgm:cxn modelId="{7F5CBBD4-567F-4ACE-AA1A-620363967EF7}" type="presParOf" srcId="{C99051B7-3D2F-4A33-8DC0-45B72A2B0A56}" destId="{6CE0F325-6E11-4524-AC55-449513914D9A}" srcOrd="1" destOrd="0" presId="urn:microsoft.com/office/officeart/2005/8/layout/hierarchy1"/>
    <dgm:cxn modelId="{E277E7C2-0826-4C05-9064-A0D5EA8785F6}" type="presParOf" srcId="{6CE0F325-6E11-4524-AC55-449513914D9A}" destId="{F6CE0B06-1C29-483B-AAAE-90B2111C43D0}" srcOrd="0" destOrd="0" presId="urn:microsoft.com/office/officeart/2005/8/layout/hierarchy1"/>
    <dgm:cxn modelId="{C1E68C55-E8E8-499A-ADDF-2D0C7A8E013B}" type="presParOf" srcId="{6CE0F325-6E11-4524-AC55-449513914D9A}" destId="{E6071FA1-EC33-428C-92DF-34B31721E64B}" srcOrd="1" destOrd="0" presId="urn:microsoft.com/office/officeart/2005/8/layout/hierarchy1"/>
    <dgm:cxn modelId="{6AB3BFCC-F652-4425-B23B-4DE2B0371D14}" type="presParOf" srcId="{E6071FA1-EC33-428C-92DF-34B31721E64B}" destId="{77932F90-9E13-43AD-8ABF-8A4BFB6ABB09}" srcOrd="0" destOrd="0" presId="urn:microsoft.com/office/officeart/2005/8/layout/hierarchy1"/>
    <dgm:cxn modelId="{72AB60F0-0A62-4E12-B2AC-631B9B80134B}" type="presParOf" srcId="{77932F90-9E13-43AD-8ABF-8A4BFB6ABB09}" destId="{14A6B8D8-F1A4-4B5C-B544-6A2781186E2D}" srcOrd="0" destOrd="0" presId="urn:microsoft.com/office/officeart/2005/8/layout/hierarchy1"/>
    <dgm:cxn modelId="{43BA8775-F4AC-4CB0-B5B9-CB9836ED43DD}" type="presParOf" srcId="{77932F90-9E13-43AD-8ABF-8A4BFB6ABB09}" destId="{421AE77D-1C05-4ECF-8143-320A9DB7C061}" srcOrd="1" destOrd="0" presId="urn:microsoft.com/office/officeart/2005/8/layout/hierarchy1"/>
    <dgm:cxn modelId="{FA2D49A5-C798-4B34-BFB2-D179340EE01B}" type="presParOf" srcId="{E6071FA1-EC33-428C-92DF-34B31721E64B}" destId="{C21E4FB9-EB07-4E18-B685-1B48F59C7EC9}" srcOrd="1" destOrd="0" presId="urn:microsoft.com/office/officeart/2005/8/layout/hierarchy1"/>
    <dgm:cxn modelId="{FCB618AD-DF00-42DC-898F-6495E9CB9390}" type="presParOf" srcId="{069CFBE6-B759-4DF3-9BE1-89360F922D51}" destId="{37C8BA42-4031-4392-B315-B54F556933FF}" srcOrd="4" destOrd="0" presId="urn:microsoft.com/office/officeart/2005/8/layout/hierarchy1"/>
    <dgm:cxn modelId="{68680F1B-54BC-4D6D-A416-55FBB5B5F98C}" type="presParOf" srcId="{069CFBE6-B759-4DF3-9BE1-89360F922D51}" destId="{704DC193-C433-4778-9000-6DA42685E18F}" srcOrd="5" destOrd="0" presId="urn:microsoft.com/office/officeart/2005/8/layout/hierarchy1"/>
    <dgm:cxn modelId="{3105B11F-276F-4034-A77B-C85CE9169F2F}" type="presParOf" srcId="{704DC193-C433-4778-9000-6DA42685E18F}" destId="{B17CB8CE-1E55-495F-99EF-0545127D4DD2}" srcOrd="0" destOrd="0" presId="urn:microsoft.com/office/officeart/2005/8/layout/hierarchy1"/>
    <dgm:cxn modelId="{3E659439-93A9-43F0-A595-B572BA2D096A}" type="presParOf" srcId="{B17CB8CE-1E55-495F-99EF-0545127D4DD2}" destId="{DA2D8973-AA98-410D-9D74-26C528DC8626}" srcOrd="0" destOrd="0" presId="urn:microsoft.com/office/officeart/2005/8/layout/hierarchy1"/>
    <dgm:cxn modelId="{6257A306-6517-49A9-A713-CE22505EEDD9}" type="presParOf" srcId="{B17CB8CE-1E55-495F-99EF-0545127D4DD2}" destId="{FAA620FE-DEA9-4EF7-AF42-4E2020BCD455}" srcOrd="1" destOrd="0" presId="urn:microsoft.com/office/officeart/2005/8/layout/hierarchy1"/>
    <dgm:cxn modelId="{00E7C433-E1B3-4E11-846F-BC7011A20512}" type="presParOf" srcId="{704DC193-C433-4778-9000-6DA42685E18F}" destId="{7AC57955-44EE-4FF2-A5A4-9D6A61D8D476}" srcOrd="1" destOrd="0" presId="urn:microsoft.com/office/officeart/2005/8/layout/hierarchy1"/>
    <dgm:cxn modelId="{6937C51C-70CD-45F7-B9F0-7C44BFEED600}" type="presParOf" srcId="{069CFBE6-B759-4DF3-9BE1-89360F922D51}" destId="{3FB9BAB4-C2F4-4B75-A021-96DAE240BDAD}" srcOrd="6" destOrd="0" presId="urn:microsoft.com/office/officeart/2005/8/layout/hierarchy1"/>
    <dgm:cxn modelId="{C336179B-F58D-401E-8969-A2E1FC4B09F7}" type="presParOf" srcId="{069CFBE6-B759-4DF3-9BE1-89360F922D51}" destId="{FED2BD62-6946-4806-A649-DF2201AE405F}" srcOrd="7" destOrd="0" presId="urn:microsoft.com/office/officeart/2005/8/layout/hierarchy1"/>
    <dgm:cxn modelId="{478A83C7-52DA-4D4F-8BD4-51977A1022BC}" type="presParOf" srcId="{FED2BD62-6946-4806-A649-DF2201AE405F}" destId="{E4C23B01-DB14-4C2E-92F1-043493931DAA}" srcOrd="0" destOrd="0" presId="urn:microsoft.com/office/officeart/2005/8/layout/hierarchy1"/>
    <dgm:cxn modelId="{0C2202B2-AF88-4FD7-A6D5-2A6D74D87951}" type="presParOf" srcId="{E4C23B01-DB14-4C2E-92F1-043493931DAA}" destId="{87C5096C-CC35-45A8-B220-CF37C652F548}" srcOrd="0" destOrd="0" presId="urn:microsoft.com/office/officeart/2005/8/layout/hierarchy1"/>
    <dgm:cxn modelId="{683F9EEA-EF60-4506-AE70-DACD9A2A8A13}" type="presParOf" srcId="{E4C23B01-DB14-4C2E-92F1-043493931DAA}" destId="{D9A48113-CC81-4EBD-BA00-4A833C42370A}" srcOrd="1" destOrd="0" presId="urn:microsoft.com/office/officeart/2005/8/layout/hierarchy1"/>
    <dgm:cxn modelId="{0745ED32-650E-49FF-9AAA-5E069A2C07BC}" type="presParOf" srcId="{FED2BD62-6946-4806-A649-DF2201AE405F}" destId="{B770C089-6BCB-41E2-AF90-3456C24A14AE}" srcOrd="1" destOrd="0" presId="urn:microsoft.com/office/officeart/2005/8/layout/hierarchy1"/>
    <dgm:cxn modelId="{0378E219-8135-415A-A0AA-E76BE95C5762}" type="presParOf" srcId="{B220F799-56BA-4480-9875-0C327450D6F8}" destId="{50108550-421E-4858-B27D-A6901B38AF04}" srcOrd="4" destOrd="0" presId="urn:microsoft.com/office/officeart/2005/8/layout/hierarchy1"/>
    <dgm:cxn modelId="{F89315BC-6A9A-4E3F-8D19-384E183EF922}" type="presParOf" srcId="{B220F799-56BA-4480-9875-0C327450D6F8}" destId="{34A03B09-A793-46AA-9E0D-ED6014CFF9C4}" srcOrd="5" destOrd="0" presId="urn:microsoft.com/office/officeart/2005/8/layout/hierarchy1"/>
    <dgm:cxn modelId="{5F53F550-5C1D-4DBD-8A8F-D93B5154BD4B}" type="presParOf" srcId="{34A03B09-A793-46AA-9E0D-ED6014CFF9C4}" destId="{3F7A56B8-73C6-434A-8BEB-B18929BB2F3A}" srcOrd="0" destOrd="0" presId="urn:microsoft.com/office/officeart/2005/8/layout/hierarchy1"/>
    <dgm:cxn modelId="{5F0BBF76-6802-4085-A7B9-6B165E3DE9A9}" type="presParOf" srcId="{3F7A56B8-73C6-434A-8BEB-B18929BB2F3A}" destId="{B045D792-A0FD-44D1-A3B6-D2EC460F914A}" srcOrd="0" destOrd="0" presId="urn:microsoft.com/office/officeart/2005/8/layout/hierarchy1"/>
    <dgm:cxn modelId="{5DE6181C-D7D9-45AA-8F3B-C2A1488BA44C}" type="presParOf" srcId="{3F7A56B8-73C6-434A-8BEB-B18929BB2F3A}" destId="{65255F0E-402C-453B-BBEC-CF88870D95EE}" srcOrd="1" destOrd="0" presId="urn:microsoft.com/office/officeart/2005/8/layout/hierarchy1"/>
    <dgm:cxn modelId="{844F7539-2452-4F76-BEBF-BBCDAD06003E}" type="presParOf" srcId="{34A03B09-A793-46AA-9E0D-ED6014CFF9C4}" destId="{9CDC7B25-44D1-4E92-8E42-3EDAF55B5CC3}" srcOrd="1" destOrd="0" presId="urn:microsoft.com/office/officeart/2005/8/layout/hierarchy1"/>
    <dgm:cxn modelId="{6B17F1EE-94C3-46BE-A359-B5BB3169D747}" type="presParOf" srcId="{EF066E71-14E3-450E-84F4-518F91421572}" destId="{CD8135A8-4314-4A21-8692-936F9CB627F7}" srcOrd="2" destOrd="0" presId="urn:microsoft.com/office/officeart/2005/8/layout/hierarchy1"/>
    <dgm:cxn modelId="{9BEA05B3-834E-462D-A91B-24909994E953}" type="presParOf" srcId="{EF066E71-14E3-450E-84F4-518F91421572}" destId="{90121DEE-6AAD-4114-9C12-679432C09FDE}" srcOrd="3" destOrd="0" presId="urn:microsoft.com/office/officeart/2005/8/layout/hierarchy1"/>
    <dgm:cxn modelId="{62A6B028-5A73-402D-A6EE-AD7DB1A8ADCB}" type="presParOf" srcId="{90121DEE-6AAD-4114-9C12-679432C09FDE}" destId="{DAFC4E47-0F0D-47E0-AA7E-CF108C88F368}" srcOrd="0" destOrd="0" presId="urn:microsoft.com/office/officeart/2005/8/layout/hierarchy1"/>
    <dgm:cxn modelId="{0CD2C4E0-487E-4C13-8AD1-6E6C6DC88F77}" type="presParOf" srcId="{DAFC4E47-0F0D-47E0-AA7E-CF108C88F368}" destId="{08BC16EE-1989-4C20-A5CA-64367E05641F}" srcOrd="0" destOrd="0" presId="urn:microsoft.com/office/officeart/2005/8/layout/hierarchy1"/>
    <dgm:cxn modelId="{CEE8831F-4859-4633-B092-48BAAAD15D62}" type="presParOf" srcId="{DAFC4E47-0F0D-47E0-AA7E-CF108C88F368}" destId="{ABF0C960-1275-424E-A7C7-AC7ED10F6FA0}" srcOrd="1" destOrd="0" presId="urn:microsoft.com/office/officeart/2005/8/layout/hierarchy1"/>
    <dgm:cxn modelId="{4271402B-0E4A-4EB2-96B5-386698BD4BA7}" type="presParOf" srcId="{90121DEE-6AAD-4114-9C12-679432C09FDE}" destId="{5CC89D98-9BB1-4255-B77F-2D95DF99ECE5}" srcOrd="1" destOrd="0" presId="urn:microsoft.com/office/officeart/2005/8/layout/hierarchy1"/>
    <dgm:cxn modelId="{59786412-9B65-4845-BF7C-03BC74EA086F}" type="presParOf" srcId="{5CC89D98-9BB1-4255-B77F-2D95DF99ECE5}" destId="{F7271150-2C80-4985-9D3A-794D3087C57B}" srcOrd="0" destOrd="0" presId="urn:microsoft.com/office/officeart/2005/8/layout/hierarchy1"/>
    <dgm:cxn modelId="{C6E17F00-8C43-48DB-B3BC-BA534311EFF1}" type="presParOf" srcId="{5CC89D98-9BB1-4255-B77F-2D95DF99ECE5}" destId="{F95D7FDF-4DCE-422B-B816-174927FEA7A3}" srcOrd="1" destOrd="0" presId="urn:microsoft.com/office/officeart/2005/8/layout/hierarchy1"/>
    <dgm:cxn modelId="{7DD871D3-4B22-477B-922E-8D21A1CDBB74}" type="presParOf" srcId="{F95D7FDF-4DCE-422B-B816-174927FEA7A3}" destId="{4FFA571A-6089-45F8-A631-3F7E20EA8FB5}" srcOrd="0" destOrd="0" presId="urn:microsoft.com/office/officeart/2005/8/layout/hierarchy1"/>
    <dgm:cxn modelId="{5DD075DD-EFF0-48D1-9EFC-A4D9D52D3F5F}" type="presParOf" srcId="{4FFA571A-6089-45F8-A631-3F7E20EA8FB5}" destId="{8E295371-CD08-41AB-97DD-2185BD20F9A9}" srcOrd="0" destOrd="0" presId="urn:microsoft.com/office/officeart/2005/8/layout/hierarchy1"/>
    <dgm:cxn modelId="{30A44E3D-DCE2-4F97-8689-560E7460991C}" type="presParOf" srcId="{4FFA571A-6089-45F8-A631-3F7E20EA8FB5}" destId="{C7E51667-A1EA-46BB-BC75-8CB777606859}" srcOrd="1" destOrd="0" presId="urn:microsoft.com/office/officeart/2005/8/layout/hierarchy1"/>
    <dgm:cxn modelId="{8C2A1BC1-2C47-4273-9A0C-8FAADE664352}" type="presParOf" srcId="{F95D7FDF-4DCE-422B-B816-174927FEA7A3}" destId="{C5036233-A8F0-472A-B54E-E9224505440D}" srcOrd="1" destOrd="0" presId="urn:microsoft.com/office/officeart/2005/8/layout/hierarchy1"/>
    <dgm:cxn modelId="{9433B80A-A9FF-49CF-A297-B87E19B6DB8B}" type="presParOf" srcId="{5CC89D98-9BB1-4255-B77F-2D95DF99ECE5}" destId="{E8B83004-3DFC-4FB2-A030-1DAFA46E7481}" srcOrd="2" destOrd="0" presId="urn:microsoft.com/office/officeart/2005/8/layout/hierarchy1"/>
    <dgm:cxn modelId="{8C135FAE-8C9D-46EF-900F-08E2EDEE47CB}" type="presParOf" srcId="{5CC89D98-9BB1-4255-B77F-2D95DF99ECE5}" destId="{3AB70C7C-8B42-4C7F-B0F0-9A1563BB550A}" srcOrd="3" destOrd="0" presId="urn:microsoft.com/office/officeart/2005/8/layout/hierarchy1"/>
    <dgm:cxn modelId="{46E54307-8E8E-49A1-AAC6-1CFFB52B03E4}" type="presParOf" srcId="{3AB70C7C-8B42-4C7F-B0F0-9A1563BB550A}" destId="{A857E76F-F905-4489-8C4C-F04F14C88FBC}" srcOrd="0" destOrd="0" presId="urn:microsoft.com/office/officeart/2005/8/layout/hierarchy1"/>
    <dgm:cxn modelId="{BDA34AAF-1FE6-464F-BC5B-D1D531AEA581}" type="presParOf" srcId="{A857E76F-F905-4489-8C4C-F04F14C88FBC}" destId="{77BDD313-1229-42EE-8F1C-892A430B9795}" srcOrd="0" destOrd="0" presId="urn:microsoft.com/office/officeart/2005/8/layout/hierarchy1"/>
    <dgm:cxn modelId="{37FE6E79-B602-46BC-BA97-5056769F9225}" type="presParOf" srcId="{A857E76F-F905-4489-8C4C-F04F14C88FBC}" destId="{B41C10CD-F363-4507-B309-89B9BB991266}" srcOrd="1" destOrd="0" presId="urn:microsoft.com/office/officeart/2005/8/layout/hierarchy1"/>
    <dgm:cxn modelId="{57A8F3A2-3D6D-419D-A0D4-E6254D662E91}" type="presParOf" srcId="{3AB70C7C-8B42-4C7F-B0F0-9A1563BB550A}" destId="{2989B7FC-6AFC-4E11-9860-6DC7E067ED88}" srcOrd="1" destOrd="0" presId="urn:microsoft.com/office/officeart/2005/8/layout/hierarchy1"/>
    <dgm:cxn modelId="{7834C010-82AF-4762-A74C-16EBCD9DED00}" type="presParOf" srcId="{2989B7FC-6AFC-4E11-9860-6DC7E067ED88}" destId="{6085A83A-14C0-4C8B-B56C-4724E73755AB}" srcOrd="0" destOrd="0" presId="urn:microsoft.com/office/officeart/2005/8/layout/hierarchy1"/>
    <dgm:cxn modelId="{3DDFDE06-D9D9-4B6D-8E81-7AC2284DFD80}" type="presParOf" srcId="{2989B7FC-6AFC-4E11-9860-6DC7E067ED88}" destId="{B38F5EB2-039A-4F2B-9F4D-7A3E6A9A8276}" srcOrd="1" destOrd="0" presId="urn:microsoft.com/office/officeart/2005/8/layout/hierarchy1"/>
    <dgm:cxn modelId="{40D02658-C489-4F9D-BC73-8C2CC5C96B74}" type="presParOf" srcId="{B38F5EB2-039A-4F2B-9F4D-7A3E6A9A8276}" destId="{A98AD3B6-9051-4658-8C33-04BA3AFCC0AB}" srcOrd="0" destOrd="0" presId="urn:microsoft.com/office/officeart/2005/8/layout/hierarchy1"/>
    <dgm:cxn modelId="{700B75B8-295F-4EED-AE9D-90629037F8F9}" type="presParOf" srcId="{A98AD3B6-9051-4658-8C33-04BA3AFCC0AB}" destId="{422DD14F-75DD-4042-A213-BF1FF5546529}" srcOrd="0" destOrd="0" presId="urn:microsoft.com/office/officeart/2005/8/layout/hierarchy1"/>
    <dgm:cxn modelId="{BE7BE4B0-B1FA-4D19-8A3F-9CC31704B8F2}" type="presParOf" srcId="{A98AD3B6-9051-4658-8C33-04BA3AFCC0AB}" destId="{3CBF2950-716A-4A91-AE89-382A675D1D74}" srcOrd="1" destOrd="0" presId="urn:microsoft.com/office/officeart/2005/8/layout/hierarchy1"/>
    <dgm:cxn modelId="{2E796E10-C366-4317-8621-264C9E6AD0D8}" type="presParOf" srcId="{B38F5EB2-039A-4F2B-9F4D-7A3E6A9A8276}" destId="{D6F2BB55-7C28-4C5B-A1A1-25C63C904513}" srcOrd="1" destOrd="0" presId="urn:microsoft.com/office/officeart/2005/8/layout/hierarchy1"/>
    <dgm:cxn modelId="{6C28B22B-CA26-498A-A012-EF129D0F4317}" type="presParOf" srcId="{5CC89D98-9BB1-4255-B77F-2D95DF99ECE5}" destId="{83E48694-80BF-4337-8854-182D33ED0029}" srcOrd="4" destOrd="0" presId="urn:microsoft.com/office/officeart/2005/8/layout/hierarchy1"/>
    <dgm:cxn modelId="{8253539F-00C3-483C-BF57-691BC6744FEE}" type="presParOf" srcId="{5CC89D98-9BB1-4255-B77F-2D95DF99ECE5}" destId="{E2B44B62-D014-407D-8C46-FB6916EB3883}" srcOrd="5" destOrd="0" presId="urn:microsoft.com/office/officeart/2005/8/layout/hierarchy1"/>
    <dgm:cxn modelId="{465B4932-07FB-4935-B1C0-1AEAF805C7A7}" type="presParOf" srcId="{E2B44B62-D014-407D-8C46-FB6916EB3883}" destId="{B41BEE5B-7D44-43EE-A81C-8D69943B7C7F}" srcOrd="0" destOrd="0" presId="urn:microsoft.com/office/officeart/2005/8/layout/hierarchy1"/>
    <dgm:cxn modelId="{8F124005-CF84-4326-AC06-A9556BF2531F}" type="presParOf" srcId="{B41BEE5B-7D44-43EE-A81C-8D69943B7C7F}" destId="{BF1DB0AD-D9A4-46A9-96DE-6CA4E4E64C82}" srcOrd="0" destOrd="0" presId="urn:microsoft.com/office/officeart/2005/8/layout/hierarchy1"/>
    <dgm:cxn modelId="{A99239B1-A67C-4D6B-893C-CB7CEE3ED997}" type="presParOf" srcId="{B41BEE5B-7D44-43EE-A81C-8D69943B7C7F}" destId="{3455D327-E61B-440B-B0A4-982AED8E9D16}" srcOrd="1" destOrd="0" presId="urn:microsoft.com/office/officeart/2005/8/layout/hierarchy1"/>
    <dgm:cxn modelId="{E8017DBE-4E53-4DE3-8C21-B771D18FC6FC}" type="presParOf" srcId="{E2B44B62-D014-407D-8C46-FB6916EB3883}" destId="{66E39122-E508-4A36-8192-026375F06CE8}" srcOrd="1" destOrd="0" presId="urn:microsoft.com/office/officeart/2005/8/layout/hierarchy1"/>
    <dgm:cxn modelId="{E6E393A7-A387-4E88-993B-53F572FAC028}" type="presParOf" srcId="{5CC89D98-9BB1-4255-B77F-2D95DF99ECE5}" destId="{C621DDD4-B721-4DE6-9770-0983A1E819D2}" srcOrd="6" destOrd="0" presId="urn:microsoft.com/office/officeart/2005/8/layout/hierarchy1"/>
    <dgm:cxn modelId="{018D0D57-3775-49D2-BD5E-03BDBFA464C3}" type="presParOf" srcId="{5CC89D98-9BB1-4255-B77F-2D95DF99ECE5}" destId="{EC53EB2B-3785-4DFF-82F7-A5B2CDF5D745}" srcOrd="7" destOrd="0" presId="urn:microsoft.com/office/officeart/2005/8/layout/hierarchy1"/>
    <dgm:cxn modelId="{2FDCDB63-2799-43DC-B584-A02F508226F1}" type="presParOf" srcId="{EC53EB2B-3785-4DFF-82F7-A5B2CDF5D745}" destId="{C1A7446F-3685-434B-B49A-866B281C9AE2}" srcOrd="0" destOrd="0" presId="urn:microsoft.com/office/officeart/2005/8/layout/hierarchy1"/>
    <dgm:cxn modelId="{8F5CCCCA-0146-4B2A-A0FE-52F8FDDF78F3}" type="presParOf" srcId="{C1A7446F-3685-434B-B49A-866B281C9AE2}" destId="{24FF3D1F-87BD-404B-A3AA-A9B15C0FBBFE}" srcOrd="0" destOrd="0" presId="urn:microsoft.com/office/officeart/2005/8/layout/hierarchy1"/>
    <dgm:cxn modelId="{28CFB287-C036-4EE2-9E91-4AA7CDFFADC7}" type="presParOf" srcId="{C1A7446F-3685-434B-B49A-866B281C9AE2}" destId="{1F7E31AD-067E-4D0D-ACF5-42369E4E8E95}" srcOrd="1" destOrd="0" presId="urn:microsoft.com/office/officeart/2005/8/layout/hierarchy1"/>
    <dgm:cxn modelId="{23D7E124-0F05-4280-80A8-96E87D3311F8}" type="presParOf" srcId="{EC53EB2B-3785-4DFF-82F7-A5B2CDF5D745}" destId="{C382094D-48A1-4BED-AFA8-EBE113373C38}" srcOrd="1" destOrd="0" presId="urn:microsoft.com/office/officeart/2005/8/layout/hierarchy1"/>
    <dgm:cxn modelId="{F0D7408D-6D89-4316-B5F5-120993A61C42}" type="presParOf" srcId="{EF066E71-14E3-450E-84F4-518F91421572}" destId="{6399D061-1EA9-45DA-8FEC-FF634232EB5B}" srcOrd="4" destOrd="0" presId="urn:microsoft.com/office/officeart/2005/8/layout/hierarchy1"/>
    <dgm:cxn modelId="{BF543F34-9F7D-48BC-A449-E31C2196E02C}" type="presParOf" srcId="{EF066E71-14E3-450E-84F4-518F91421572}" destId="{930B3C17-8A2E-4B85-A1E0-4B66313E1E38}" srcOrd="5" destOrd="0" presId="urn:microsoft.com/office/officeart/2005/8/layout/hierarchy1"/>
    <dgm:cxn modelId="{7A8D89C7-DC17-4D35-B727-0218D635A523}" type="presParOf" srcId="{930B3C17-8A2E-4B85-A1E0-4B66313E1E38}" destId="{9932475A-C819-4B75-B634-F31D2053F818}" srcOrd="0" destOrd="0" presId="urn:microsoft.com/office/officeart/2005/8/layout/hierarchy1"/>
    <dgm:cxn modelId="{15FB516F-EFF1-4290-9089-BF212D7AD867}" type="presParOf" srcId="{9932475A-C819-4B75-B634-F31D2053F818}" destId="{0E8941AC-D479-4FFA-9698-6ED2C448A156}" srcOrd="0" destOrd="0" presId="urn:microsoft.com/office/officeart/2005/8/layout/hierarchy1"/>
    <dgm:cxn modelId="{E1EF2BD1-C3B2-481F-A67B-B0B13FCA780B}" type="presParOf" srcId="{9932475A-C819-4B75-B634-F31D2053F818}" destId="{2082AEDE-FECB-4652-AF12-344750D1C12E}" srcOrd="1" destOrd="0" presId="urn:microsoft.com/office/officeart/2005/8/layout/hierarchy1"/>
    <dgm:cxn modelId="{AD3A4465-FE91-4E9D-8EA5-01974A3FDF67}" type="presParOf" srcId="{930B3C17-8A2E-4B85-A1E0-4B66313E1E38}" destId="{1ED286ED-F10C-405F-A46B-13323D543FF1}" srcOrd="1" destOrd="0" presId="urn:microsoft.com/office/officeart/2005/8/layout/hierarchy1"/>
    <dgm:cxn modelId="{4399AE62-C3FB-46EC-A369-5FAB6A4EE325}" type="presParOf" srcId="{051A40D1-B206-457F-9AB4-F5A5A14A36FF}" destId="{A50EE060-5D4C-4F27-B9D0-063F83BA36B3}" srcOrd="4" destOrd="0" presId="urn:microsoft.com/office/officeart/2005/8/layout/hierarchy1"/>
    <dgm:cxn modelId="{D937F195-145C-4121-A90C-31DCF2A7EBCD}" type="presParOf" srcId="{051A40D1-B206-457F-9AB4-F5A5A14A36FF}" destId="{13C10539-910B-4480-863F-19D89C6BBC27}" srcOrd="5" destOrd="0" presId="urn:microsoft.com/office/officeart/2005/8/layout/hierarchy1"/>
    <dgm:cxn modelId="{25138B52-E6EA-4545-AE83-4D8404AE0B4A}" type="presParOf" srcId="{13C10539-910B-4480-863F-19D89C6BBC27}" destId="{E0A2ADD1-5622-48A9-B621-F1BC27ED41E3}" srcOrd="0" destOrd="0" presId="urn:microsoft.com/office/officeart/2005/8/layout/hierarchy1"/>
    <dgm:cxn modelId="{25816A2C-7F1B-4579-80FD-11E1188FBCD6}" type="presParOf" srcId="{E0A2ADD1-5622-48A9-B621-F1BC27ED41E3}" destId="{582659A0-99F0-4A5A-91FD-D8ACFCA22AA6}" srcOrd="0" destOrd="0" presId="urn:microsoft.com/office/officeart/2005/8/layout/hierarchy1"/>
    <dgm:cxn modelId="{78F08389-F081-4E60-BFC7-28E90EB032DA}" type="presParOf" srcId="{E0A2ADD1-5622-48A9-B621-F1BC27ED41E3}" destId="{E242F967-C969-4A96-AA91-8C876B61E0AF}" srcOrd="1" destOrd="0" presId="urn:microsoft.com/office/officeart/2005/8/layout/hierarchy1"/>
    <dgm:cxn modelId="{A3BD17B6-618F-45A5-8C79-31F86F85C4C0}" type="presParOf" srcId="{13C10539-910B-4480-863F-19D89C6BBC27}" destId="{C9B582A0-26C8-463A-B759-4DA0924CAC93}" srcOrd="1" destOrd="0" presId="urn:microsoft.com/office/officeart/2005/8/layout/hierarchy1"/>
    <dgm:cxn modelId="{CC809C4B-1F27-4AE0-BFDE-F05522505740}" type="presParOf" srcId="{453AAEBA-BAF2-4582-953C-1DAE397BDE6C}" destId="{1223EDB0-A48D-466D-A94B-AAC643AAAE7F}" srcOrd="4" destOrd="0" presId="urn:microsoft.com/office/officeart/2005/8/layout/hierarchy1"/>
    <dgm:cxn modelId="{30772035-00BF-4FB5-AFC0-91F61CB05381}" type="presParOf" srcId="{453AAEBA-BAF2-4582-953C-1DAE397BDE6C}" destId="{65A12ED1-44B4-4AD1-AC1B-74C3C4F37166}" srcOrd="5" destOrd="0" presId="urn:microsoft.com/office/officeart/2005/8/layout/hierarchy1"/>
    <dgm:cxn modelId="{2486C09D-BBD8-4B56-8B74-437EAE39A709}" type="presParOf" srcId="{65A12ED1-44B4-4AD1-AC1B-74C3C4F37166}" destId="{763FD8C7-6448-497E-980C-EB15F11B5E86}" srcOrd="0" destOrd="0" presId="urn:microsoft.com/office/officeart/2005/8/layout/hierarchy1"/>
    <dgm:cxn modelId="{A4A5F5C1-91A9-47A3-9E36-767DA29E6593}" type="presParOf" srcId="{763FD8C7-6448-497E-980C-EB15F11B5E86}" destId="{54FC2911-CC43-4139-94E3-D959C58E76CD}" srcOrd="0" destOrd="0" presId="urn:microsoft.com/office/officeart/2005/8/layout/hierarchy1"/>
    <dgm:cxn modelId="{AAA9E786-D8B8-44E6-8B84-8CE7EB2099F7}" type="presParOf" srcId="{763FD8C7-6448-497E-980C-EB15F11B5E86}" destId="{66574A8E-1436-448B-B338-F90C100C0820}" srcOrd="1" destOrd="0" presId="urn:microsoft.com/office/officeart/2005/8/layout/hierarchy1"/>
    <dgm:cxn modelId="{4B129351-2E5D-46E0-9CCD-59C51036F6C0}" type="presParOf" srcId="{65A12ED1-44B4-4AD1-AC1B-74C3C4F37166}" destId="{8815FBA9-32FA-4AC4-BAF0-325DA0217BE2}" srcOrd="1" destOrd="0" presId="urn:microsoft.com/office/officeart/2005/8/layout/hierarchy1"/>
    <dgm:cxn modelId="{17DBF3F0-D619-4FE5-85C5-2AE6FCF85D86}" type="presParOf" srcId="{6BC53C06-F323-43AA-A4DE-B5525ECE8C85}" destId="{A5FC0229-D065-4E18-B5EE-A549ECFB6060}" srcOrd="4" destOrd="0" presId="urn:microsoft.com/office/officeart/2005/8/layout/hierarchy1"/>
    <dgm:cxn modelId="{C67E0661-D0E7-4577-8629-19FA4C89B06F}" type="presParOf" srcId="{6BC53C06-F323-43AA-A4DE-B5525ECE8C85}" destId="{E9EFFC22-4672-4BDB-833D-8B9C23C71F8E}" srcOrd="5" destOrd="0" presId="urn:microsoft.com/office/officeart/2005/8/layout/hierarchy1"/>
    <dgm:cxn modelId="{8F97AA15-E596-4CF0-970B-BAE4F62D80C6}" type="presParOf" srcId="{E9EFFC22-4672-4BDB-833D-8B9C23C71F8E}" destId="{4FED91A8-DE20-47C0-9263-E0EB400B3457}" srcOrd="0" destOrd="0" presId="urn:microsoft.com/office/officeart/2005/8/layout/hierarchy1"/>
    <dgm:cxn modelId="{70387A6E-1AF2-4634-B463-34E841892D25}" type="presParOf" srcId="{4FED91A8-DE20-47C0-9263-E0EB400B3457}" destId="{9E8D0219-9B52-4A10-8228-1485D06EF688}" srcOrd="0" destOrd="0" presId="urn:microsoft.com/office/officeart/2005/8/layout/hierarchy1"/>
    <dgm:cxn modelId="{9EBFB2DB-DE33-4A7A-9704-813B74687EA9}" type="presParOf" srcId="{4FED91A8-DE20-47C0-9263-E0EB400B3457}" destId="{FE8835DC-162F-456C-A283-91CF419FB15A}" srcOrd="1" destOrd="0" presId="urn:microsoft.com/office/officeart/2005/8/layout/hierarchy1"/>
    <dgm:cxn modelId="{0B033048-47F6-40A7-B2F9-D52E262234F6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</dgm:pt>
    <dgm:pt modelId="{B7FDA59A-278D-4442-B330-B0D2BDDE439D}" type="sibTrans" cxnId="{A735F32B-4D05-4234-8D1E-25EB2B6EEE2B}">
      <dgm:prSet/>
      <dgm:spPr/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</dgm:pt>
    <dgm:pt modelId="{DA404C28-D58B-41B9-844A-852F1DF6D7F8}" type="sibTrans" cxnId="{B504E416-AE5D-479B-B6D4-C5E8AA8E7C01}">
      <dgm:prSet/>
      <dgm:spPr/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</dgm:pt>
    <dgm:pt modelId="{99A0F713-9EE6-4F41-A05C-AB97ECC0AD61}" type="sibTrans" cxnId="{32BE31E0-2868-4252-8A1D-A8B251112A38}">
      <dgm:prSet/>
      <dgm:spPr/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</dgm:pt>
    <dgm:pt modelId="{30E3296C-5279-4366-A3EF-D960A5718F96}" type="sibTrans" cxnId="{7DD53AC3-8932-4B6E-8139-DC5616156F6E}">
      <dgm:prSet/>
      <dgm:spPr/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DFD030F3-4699-4E0A-A400-EABD48F5FEB4}" type="presOf" srcId="{71E72339-A366-4313-BB33-FBC151BD4A90}" destId="{CD8135A8-4314-4A21-8692-936F9CB627F7}" srcOrd="0" destOrd="0" presId="urn:microsoft.com/office/officeart/2005/8/layout/hierarchy1"/>
    <dgm:cxn modelId="{22EE5978-6D6D-492B-AEF1-012327A6A810}" type="presOf" srcId="{D3113F9A-3B48-4EB7-8282-374A7C9B0B4A}" destId="{91FB33F6-7180-49A7-BD90-291F7C89E261}" srcOrd="0" destOrd="0" presId="urn:microsoft.com/office/officeart/2005/8/layout/hierarchy1"/>
    <dgm:cxn modelId="{EC9B527A-48A2-4236-A1A8-B4BD2F901F85}" type="presOf" srcId="{D5C8ED03-B955-46FA-BAC7-FEFB635641D7}" destId="{D93B6D8A-BF31-4FE9-BB38-3EB77C56F52B}" srcOrd="0" destOrd="0" presId="urn:microsoft.com/office/officeart/2005/8/layout/hierarchy1"/>
    <dgm:cxn modelId="{83E5F81D-821C-4043-89B4-85843542B1AE}" type="presOf" srcId="{B586B625-F6E8-4A51-BF25-4E55DB8CC3CC}" destId="{FF33FF44-C231-4FC4-A83A-580D583CE3F7}" srcOrd="0" destOrd="0" presId="urn:microsoft.com/office/officeart/2005/8/layout/hierarchy1"/>
    <dgm:cxn modelId="{B875D58A-E61D-4681-98CC-3588226D8680}" type="presOf" srcId="{BAE2D8EF-B6CF-4D90-9FE0-587E1690305D}" destId="{301082D0-E59D-4590-930F-917B7C869028}" srcOrd="0" destOrd="0" presId="urn:microsoft.com/office/officeart/2005/8/layout/hierarchy1"/>
    <dgm:cxn modelId="{49464A4C-B927-4543-92E3-90012FF42AAF}" type="presOf" srcId="{E4FE449A-D6B1-4AEC-A2CB-9D60145B47DD}" destId="{F5E45EB9-1FD7-4F10-A8F0-804E194714E8}" srcOrd="0" destOrd="0" presId="urn:microsoft.com/office/officeart/2005/8/layout/hierarchy1"/>
    <dgm:cxn modelId="{2BC511F6-7D4B-4A59-B23B-559D28F65BB1}" type="presOf" srcId="{319115BE-AFD5-49DE-B35D-ABECB2FCA8BD}" destId="{21B9C616-5357-436C-9E9D-D9A1DF45AFD3}" srcOrd="0" destOrd="0" presId="urn:microsoft.com/office/officeart/2005/8/layout/hierarchy1"/>
    <dgm:cxn modelId="{613E5BA0-C54C-4FF4-B7FD-FDA4BE67E476}" type="presOf" srcId="{DE7F881C-2A7C-4163-8D4C-9E226140FF95}" destId="{CB3C1042-AEA4-4CAD-A176-0A9C4F9D6BC5}" srcOrd="0" destOrd="0" presId="urn:microsoft.com/office/officeart/2005/8/layout/hierarchy1"/>
    <dgm:cxn modelId="{52C2B774-9D09-448A-A2F7-D6D0CABA95F3}" type="presOf" srcId="{3FBF2E64-92FF-43D5-B296-CDB8358C6FDF}" destId="{B41C10CD-F363-4507-B309-89B9BB991266}" srcOrd="0" destOrd="0" presId="urn:microsoft.com/office/officeart/2005/8/layout/hierarchy1"/>
    <dgm:cxn modelId="{BA4ED976-8FDB-41E0-8F75-A82BF1ECE57B}" type="presOf" srcId="{E221A7CF-CD45-4C80-8DDD-D3FF8A2EFFD3}" destId="{E8B83004-3DFC-4FB2-A030-1DAFA46E7481}" srcOrd="0" destOrd="0" presId="urn:microsoft.com/office/officeart/2005/8/layout/hierarchy1"/>
    <dgm:cxn modelId="{44DC289D-B27F-4C03-A2D5-FED97A3C6466}" type="presOf" srcId="{C2829FEA-0485-445E-BB8A-8578B5629020}" destId="{58EFC4F2-8EC3-4A98-AD74-51698EC11F71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A53FB884-88BD-4E2A-8F88-07F2E0F45FDC}" type="presOf" srcId="{49F961FD-6D72-481E-8D56-865A62E1912C}" destId="{6399D061-1EA9-45DA-8FEC-FF634232EB5B}" srcOrd="0" destOrd="0" presId="urn:microsoft.com/office/officeart/2005/8/layout/hierarchy1"/>
    <dgm:cxn modelId="{EB51822B-4077-4D91-9EC6-B402DE3E4613}" type="presOf" srcId="{C779B79B-90CE-452F-A965-9762D4A3C92F}" destId="{DEB9C1F7-F784-4926-BD8B-EB21A4505DC3}" srcOrd="0" destOrd="0" presId="urn:microsoft.com/office/officeart/2005/8/layout/hierarchy1"/>
    <dgm:cxn modelId="{DD5AFCB2-A8EE-41AB-BDAD-9776A166CAC7}" type="presOf" srcId="{2F3F3B8D-2CA7-4F97-8452-1EFB7254DE65}" destId="{50108550-421E-4858-B27D-A6901B38AF04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021B4F43-997C-453D-A33D-9D77504D798B}" type="presOf" srcId="{4418D48E-3361-41A4-92C5-C6204EC4EAE0}" destId="{3FDF1374-E5D4-453E-BAA8-02F3ABB9B1D3}" srcOrd="0" destOrd="0" presId="urn:microsoft.com/office/officeart/2005/8/layout/hierarchy1"/>
    <dgm:cxn modelId="{15E4DE86-5272-458E-B8B1-CBD51FFEB26C}" type="presOf" srcId="{256D0803-0D5F-42B2-8CFA-7230065C94DD}" destId="{2082AEDE-FECB-4652-AF12-344750D1C12E}" srcOrd="0" destOrd="0" presId="urn:microsoft.com/office/officeart/2005/8/layout/hierarchy1"/>
    <dgm:cxn modelId="{DD4751C3-74C7-44F6-9FC3-DD78EFCE4CF3}" type="presOf" srcId="{02ADB93C-65C4-4D5C-AC74-38B2DB415F0D}" destId="{66574A8E-1436-448B-B338-F90C100C0820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7A667393-EA04-49C5-B8DA-4FCD7058BD8C}" type="presOf" srcId="{CCC5DCBD-082A-4A08-8FE9-8A9CE66D4104}" destId="{C7E51667-A1EA-46BB-BC75-8CB777606859}" srcOrd="0" destOrd="0" presId="urn:microsoft.com/office/officeart/2005/8/layout/hierarchy1"/>
    <dgm:cxn modelId="{D78BF0A4-2576-498C-9F9F-FAE4B202CA5F}" type="presOf" srcId="{DB7AB7F2-FBFE-4BB5-B57E-55BCC468D0CB}" destId="{AEB08A09-C466-42CB-8A6B-2768456BF6FE}" srcOrd="0" destOrd="0" presId="urn:microsoft.com/office/officeart/2005/8/layout/hierarchy1"/>
    <dgm:cxn modelId="{544C460A-38C5-4F08-A288-7E5E87F23178}" type="presOf" srcId="{372255F2-3D68-4E1E-954B-669E6AE44ADC}" destId="{AB2FD30C-D8E2-4C1C-9F9B-432B916805E1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2D9CF0F3-5FB6-4BE9-A1E0-6BD8A9DAFA08}" type="presOf" srcId="{E984BFF6-641D-4A00-9DA2-6B3FFD0308BF}" destId="{EE767D99-3DA3-41AF-9D21-8622EE904DE5}" srcOrd="0" destOrd="0" presId="urn:microsoft.com/office/officeart/2005/8/layout/hierarchy1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BE875C00-A8DC-4FF6-9C71-7FF0DA0D1509}" type="presOf" srcId="{4DD5C811-2E20-4137-B972-CB6B0306D39C}" destId="{0E413D84-C471-4E95-A9C9-77156C2350A0}" srcOrd="0" destOrd="0" presId="urn:microsoft.com/office/officeart/2005/8/layout/hierarchy1"/>
    <dgm:cxn modelId="{B91B2D16-9745-46C1-A056-EBEF223BF4FE}" type="presOf" srcId="{75ABA138-D344-407B-9CEF-9B1E41DD4440}" destId="{1223EDB0-A48D-466D-A94B-AAC643AAAE7F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3F92F2A0-8B1F-4CD0-AA70-8A2DBAC0A0C6}" type="presOf" srcId="{D92FD7FE-4884-4275-840A-42A3C02D43A0}" destId="{539EBDE7-A7D6-4A61-AC00-04125D0E6B99}" srcOrd="0" destOrd="0" presId="urn:microsoft.com/office/officeart/2005/8/layout/hierarchy1"/>
    <dgm:cxn modelId="{CA239A1B-CFD2-47CD-A942-10DCBAA3118B}" type="presOf" srcId="{8AC41AAE-E20F-40FB-AF78-91D9630C5542}" destId="{B9B4AF7C-365A-4D03-9CC8-00CD117F9258}" srcOrd="0" destOrd="0" presId="urn:microsoft.com/office/officeart/2005/8/layout/hierarchy1"/>
    <dgm:cxn modelId="{72A76C4B-337C-4040-90D6-C2A6447B1082}" type="presOf" srcId="{877CE543-2FE5-4BE7-A174-68BC13275B39}" destId="{B58A1027-4FA0-4B45-933B-9F4CE4310353}" srcOrd="0" destOrd="0" presId="urn:microsoft.com/office/officeart/2005/8/layout/hierarchy1"/>
    <dgm:cxn modelId="{FCC87E58-D882-40AD-9EDB-17CE4444F09A}" type="presOf" srcId="{C5A45466-2A0E-4A9C-ACFB-758F65A6569F}" destId="{F7271150-2C80-4985-9D3A-794D3087C57B}" srcOrd="0" destOrd="0" presId="urn:microsoft.com/office/officeart/2005/8/layout/hierarchy1"/>
    <dgm:cxn modelId="{EB4AAA39-2A92-4BA5-B0F7-0EF9C2177780}" type="presOf" srcId="{449A629E-F7A2-475C-9D1C-F98B5E1D4182}" destId="{6085A83A-14C0-4C8B-B56C-4724E73755AB}" srcOrd="0" destOrd="0" presId="urn:microsoft.com/office/officeart/2005/8/layout/hierarchy1"/>
    <dgm:cxn modelId="{D5CDE04A-2E84-424C-B567-29D35B3FCBC0}" type="presOf" srcId="{E6BD7316-FC6A-40E1-B899-7F0057FFD844}" destId="{95B7E015-D276-4238-9479-7B9C5EDEB3B2}" srcOrd="0" destOrd="0" presId="urn:microsoft.com/office/officeart/2005/8/layout/hierarchy1"/>
    <dgm:cxn modelId="{C61F15D8-79C4-4183-96FC-99B3AD17922D}" type="presOf" srcId="{028A353D-9548-4427-8A3D-DE4F417E13D6}" destId="{EC092F8A-B94A-4895-AEBF-88CF80E42229}" srcOrd="0" destOrd="0" presId="urn:microsoft.com/office/officeart/2005/8/layout/hierarchy1"/>
    <dgm:cxn modelId="{511CE479-5349-490E-B511-AD1CF2E7B347}" type="presOf" srcId="{DFEECA1C-C052-481C-9856-E0FB9544713C}" destId="{E6A5290E-E4CC-4A27-91C6-CA3EEB5C7219}" srcOrd="0" destOrd="0" presId="urn:microsoft.com/office/officeart/2005/8/layout/hierarchy1"/>
    <dgm:cxn modelId="{568CEA67-153C-4A38-930D-54DD13FE81CD}" type="presOf" srcId="{77F69A93-A613-429A-BBC3-1EB599477738}" destId="{127E8444-2CCF-4BAB-B2C7-B1FFCA6A6985}" srcOrd="0" destOrd="0" presId="urn:microsoft.com/office/officeart/2005/8/layout/hierarchy1"/>
    <dgm:cxn modelId="{A495F83E-0C7B-4395-B9D6-9EA61A6561B7}" type="presOf" srcId="{35FF142A-555D-453C-9E8D-302775527EC5}" destId="{3DB2A827-16BB-4011-9D10-FA287F7155C7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CA45A8E5-02E4-441A-AAC6-1F6C6A54F838}" type="presOf" srcId="{EC5973D2-4EC3-453E-877F-D65087B850B8}" destId="{1985A8BF-691E-44CE-858D-E80353B58863}" srcOrd="0" destOrd="0" presId="urn:microsoft.com/office/officeart/2005/8/layout/hierarchy1"/>
    <dgm:cxn modelId="{01DD2AD9-4853-4C18-82E7-6E3F0CE420EC}" type="presOf" srcId="{A7517510-EAAA-405A-9697-6DA82620C544}" destId="{71206276-5B27-4AE4-80A1-866AA43A1D24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7603532D-F98E-40B6-B47D-D4E355A3B57B}" type="presOf" srcId="{07EF27F9-048F-4C1F-B014-1ADD3561F424}" destId="{86C86035-EF63-4BC2-826E-106DDDEB44E2}" srcOrd="0" destOrd="0" presId="urn:microsoft.com/office/officeart/2005/8/layout/hierarchy1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098085FE-1601-48AF-9642-89BF4D62D34A}" type="presOf" srcId="{71868E1A-76FA-4436-9822-84E1F49DF965}" destId="{AC695177-A40D-4AAC-B81D-8FD82EB1EA7D}" srcOrd="0" destOrd="0" presId="urn:microsoft.com/office/officeart/2005/8/layout/hierarchy1"/>
    <dgm:cxn modelId="{48AB350A-6AB1-4672-BA91-4E90CA5716FA}" type="presOf" srcId="{97DE9462-7869-4FE0-9B27-900F3087D2FB}" destId="{AFB4D483-A6AA-4ADD-B900-87B936887B01}" srcOrd="0" destOrd="0" presId="urn:microsoft.com/office/officeart/2005/8/layout/hierarchy1"/>
    <dgm:cxn modelId="{52729BCB-448D-4D40-B877-FA75EB8653D4}" type="presOf" srcId="{8590FF8D-CD98-4595-A24F-4DC8599B661D}" destId="{F6CE0B06-1C29-483B-AAAE-90B2111C43D0}" srcOrd="0" destOrd="0" presId="urn:microsoft.com/office/officeart/2005/8/layout/hierarchy1"/>
    <dgm:cxn modelId="{CBA1464B-EAFC-4011-AB87-FAE37D01B6A8}" type="presOf" srcId="{4993DA3E-148D-4DBF-AA1D-A3A177AFA397}" destId="{A50EE060-5D4C-4F27-B9D0-063F83BA36B3}" srcOrd="0" destOrd="0" presId="urn:microsoft.com/office/officeart/2005/8/layout/hierarchy1"/>
    <dgm:cxn modelId="{8D217D01-1B0D-4953-A616-BBF3CB394D19}" type="presOf" srcId="{DE509BD6-C12A-4170-96EA-733F900E2220}" destId="{75B53C9A-2482-4D08-8233-0E1AACF858B4}" srcOrd="0" destOrd="0" presId="urn:microsoft.com/office/officeart/2005/8/layout/hierarchy1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7F02725D-C934-4E2D-976E-80D28D4291DD}" type="presOf" srcId="{CCBAF5E2-F852-415A-9617-E4D90A15EDBC}" destId="{4E74B7E6-1C15-4F46-8036-AB3AB1A48D96}" srcOrd="0" destOrd="0" presId="urn:microsoft.com/office/officeart/2005/8/layout/hierarchy1"/>
    <dgm:cxn modelId="{4D3C7C08-968D-48D2-8D7F-D5AF337327BF}" type="presOf" srcId="{444A79C2-E8C6-48CF-BB04-6C746FA8B616}" destId="{3FB9BAB4-C2F4-4B75-A021-96DAE240BDAD}" srcOrd="0" destOrd="0" presId="urn:microsoft.com/office/officeart/2005/8/layout/hierarchy1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B2C3C66C-750A-42AC-9163-6EEE89522752}" type="presOf" srcId="{CF69DA7C-24F9-477D-B135-EFF4C0485797}" destId="{6ECD51FB-4ED2-40FB-BA6A-56E81B12CA7B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176331E2-D7EC-4B5B-882E-72C7F5E7D4D8}" type="presOf" srcId="{9716583B-3175-4CEB-8272-07FC621F7E43}" destId="{D9A48113-CC81-4EBD-BA00-4A833C42370A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F3767F39-D74F-4353-A0F5-440AF41D4F2C}" type="presOf" srcId="{05872A04-4306-4569-8AAF-46D435FFA8A4}" destId="{65255F0E-402C-453B-BBEC-CF88870D95EE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B6060BE5-909A-4D36-9A39-463F774E785B}" type="presOf" srcId="{3F69C6EC-9EC3-48DF-99ED-8495C4C3C589}" destId="{591DE2F4-547D-4224-AA0E-4442D6FD1690}" srcOrd="0" destOrd="0" presId="urn:microsoft.com/office/officeart/2005/8/layout/hierarchy1"/>
    <dgm:cxn modelId="{4DBFFBAE-F535-4DE3-B3E1-C26E36DDEFD8}" type="presOf" srcId="{59F94A55-612A-4843-8CD4-4425D85A20DF}" destId="{98E5311C-936F-46BC-A300-3014D0A5EE6C}" srcOrd="0" destOrd="0" presId="urn:microsoft.com/office/officeart/2005/8/layout/hierarchy1"/>
    <dgm:cxn modelId="{9D332F06-BF6E-4F64-929B-E8FD23F62DB3}" type="presOf" srcId="{0E239F7D-F123-4431-BCBD-6982E2DE885B}" destId="{AB333ABC-D9B2-4CAE-91D6-25B625DD698C}" srcOrd="0" destOrd="0" presId="urn:microsoft.com/office/officeart/2005/8/layout/hierarchy1"/>
    <dgm:cxn modelId="{2D0D442D-9BAF-4978-9809-773C4E1F3AC2}" type="presOf" srcId="{E1D14DAA-1D8D-494D-9E33-964455DAAC42}" destId="{CAC40E04-6BA2-41A2-87C8-2B697FF14F48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182B0DD7-B6B7-49F5-A9AF-958873FF696D}" type="presOf" srcId="{42352AA0-2DF9-43EE-8F38-C99B152A0BA6}" destId="{F7FC9BCA-0589-490F-9D0F-0B3E41C48D5D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5DF38547-0C99-4F9A-B7FE-44F99F673C42}" type="presOf" srcId="{2329D4A7-1342-4D9D-974D-872D7946E1D3}" destId="{5807EDE6-0783-49E4-8D77-F269AB9C541D}" srcOrd="0" destOrd="0" presId="urn:microsoft.com/office/officeart/2005/8/layout/hierarchy1"/>
    <dgm:cxn modelId="{15EE6B8C-D1FB-40C7-88DC-31E1D91B4E6A}" type="presOf" srcId="{74C2F261-5C00-4FFC-B013-028C4726D76D}" destId="{86A10BE6-2EB9-452B-AF75-8004B411EBB2}" srcOrd="0" destOrd="0" presId="urn:microsoft.com/office/officeart/2005/8/layout/hierarchy1"/>
    <dgm:cxn modelId="{FC48191D-33D5-47B8-9600-D4DDD56718C1}" type="presOf" srcId="{6D21736B-87EA-4B98-B0A7-90F240581ABB}" destId="{79406362-0B79-4667-9B8D-C12BF7B6E8F5}" srcOrd="0" destOrd="0" presId="urn:microsoft.com/office/officeart/2005/8/layout/hierarchy1"/>
    <dgm:cxn modelId="{F673B768-BC43-4D99-A95E-B7FA6DB856A8}" type="presOf" srcId="{4DE6AADA-B0F8-4F34-B04E-59DCE7249D9D}" destId="{CAF0EE53-BEA9-4EBC-BE3F-B17956DECE86}" srcOrd="0" destOrd="0" presId="urn:microsoft.com/office/officeart/2005/8/layout/hierarchy1"/>
    <dgm:cxn modelId="{5F71B576-02B7-457F-A7A3-59EAC2465FE3}" type="presOf" srcId="{1527C3B8-066D-46E8-8EE4-3A3607D94F23}" destId="{C621DDD4-B721-4DE6-9770-0983A1E819D2}" srcOrd="0" destOrd="0" presId="urn:microsoft.com/office/officeart/2005/8/layout/hierarchy1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CA2FC080-A070-4A0C-A68C-FAF0CAD5AF69}" type="presOf" srcId="{85EBC98A-E47A-447A-BD81-8D2259CA459A}" destId="{37C8BA42-4031-4392-B315-B54F556933FF}" srcOrd="0" destOrd="0" presId="urn:microsoft.com/office/officeart/2005/8/layout/hierarchy1"/>
    <dgm:cxn modelId="{D4431F29-3A98-4C59-92D1-6D4B54B38A62}" type="presOf" srcId="{AB9F2ECF-03EC-4426-856C-2D8AC1CEAF23}" destId="{1B6A8557-3503-434D-A46F-5EF95A2FC615}" srcOrd="0" destOrd="0" presId="urn:microsoft.com/office/officeart/2005/8/layout/hierarchy1"/>
    <dgm:cxn modelId="{C93EAC68-82F2-4AF6-B841-6742AA407DC0}" type="presOf" srcId="{C43C9BEE-22CA-4828-90A8-AA8C23CE9D50}" destId="{052B6456-0153-41A1-89B8-5E7F0299983D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A6943D5D-2B68-4BEB-B19C-AE829CB7F3F2}" type="presOf" srcId="{4FA0A972-195E-4EE4-B9B0-BA989EA918C2}" destId="{565454E8-EEAF-4B40-ADAD-9186F9F7FD69}" srcOrd="0" destOrd="0" presId="urn:microsoft.com/office/officeart/2005/8/layout/hierarchy1"/>
    <dgm:cxn modelId="{82D25664-076E-48C2-8D09-6AB9A0101F86}" type="presOf" srcId="{AEB4D464-6D1F-4244-9BC1-CBC592724317}" destId="{421AE77D-1C05-4ECF-8143-320A9DB7C061}" srcOrd="0" destOrd="0" presId="urn:microsoft.com/office/officeart/2005/8/layout/hierarchy1"/>
    <dgm:cxn modelId="{99E5A618-AE3F-4CC1-984E-78A661DFC267}" type="presOf" srcId="{11F40B3A-7EE7-43DF-81EC-F78A187C84A5}" destId="{E85607E5-AF88-440A-8062-F36771F5687C}" srcOrd="0" destOrd="0" presId="urn:microsoft.com/office/officeart/2005/8/layout/hierarchy1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38645EBA-AA95-4797-8E7D-19088E04BD1B}" type="presOf" srcId="{E5DCC324-3232-44A5-8C65-B17F9A61AC0B}" destId="{40EEEF9F-04C4-469F-A312-39451687D6FC}" srcOrd="0" destOrd="0" presId="urn:microsoft.com/office/officeart/2005/8/layout/hierarchy1"/>
    <dgm:cxn modelId="{A1D3A13B-6EB8-4258-89BF-E5C662E47253}" type="presOf" srcId="{7735337A-FC4D-4481-85B3-775E1A106C77}" destId="{2DC87D99-0864-448F-A73C-97FF41F05553}" srcOrd="0" destOrd="0" presId="urn:microsoft.com/office/officeart/2005/8/layout/hierarchy1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A9B1482E-C0D9-474D-B70C-F4EF8C225671}" type="presOf" srcId="{7A820494-73D4-4A2E-ABC0-0C462130852B}" destId="{15CAA363-CF4C-4B21-A45A-A4E2BD3E483D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FCC8E4EE-C715-4557-B7A5-3F29F47F240C}" type="presOf" srcId="{8363F4E7-E767-45D6-9C79-FC00356069FF}" destId="{A5FC0229-D065-4E18-B5EE-A549ECFB6060}" srcOrd="0" destOrd="0" presId="urn:microsoft.com/office/officeart/2005/8/layout/hierarchy1"/>
    <dgm:cxn modelId="{A6DDDB0E-598A-4114-B68A-5FF8FC7859EA}" type="presOf" srcId="{2DCC9045-9606-4718-B955-3F654A3024B1}" destId="{66E38775-5843-40CC-8FCB-849CA4365516}" srcOrd="0" destOrd="0" presId="urn:microsoft.com/office/officeart/2005/8/layout/hierarchy1"/>
    <dgm:cxn modelId="{9E9DD319-47C9-42D6-9599-3BE34DF9FDA6}" type="presOf" srcId="{578F77A2-C192-424F-A56F-456E7950261F}" destId="{32824F3E-C298-4DA4-AD8C-9AF96A372344}" srcOrd="0" destOrd="0" presId="urn:microsoft.com/office/officeart/2005/8/layout/hierarchy1"/>
    <dgm:cxn modelId="{17DB1EB1-2CAF-451A-85C2-EE0B26FD80E7}" type="presOf" srcId="{CC563FD7-262A-46F3-8295-60C1C45F7D52}" destId="{1F7E31AD-067E-4D0D-ACF5-42369E4E8E95}" srcOrd="0" destOrd="0" presId="urn:microsoft.com/office/officeart/2005/8/layout/hierarchy1"/>
    <dgm:cxn modelId="{A689DB9B-E5FA-4BA0-8160-3A37B865563E}" type="presOf" srcId="{15E01B17-9F90-44FF-8B87-238861E9D950}" destId="{8FA1F5B0-8291-4278-A3E8-FB3680DB2331}" srcOrd="0" destOrd="0" presId="urn:microsoft.com/office/officeart/2005/8/layout/hierarchy1"/>
    <dgm:cxn modelId="{715E6C3C-AD8C-460E-96B5-C9923B84B26D}" type="presOf" srcId="{A01BB9EE-F345-4AD4-AC06-E144A35EFAC3}" destId="{A7BCC58A-FF1E-4F5F-9589-BCE1B7811888}" srcOrd="0" destOrd="0" presId="urn:microsoft.com/office/officeart/2005/8/layout/hierarchy1"/>
    <dgm:cxn modelId="{F2E9B922-351D-49D2-8C9F-01FDFA043E2B}" type="presOf" srcId="{EEAAB8A5-9DA6-4D28-8876-291843C84D3C}" destId="{68FED8DB-CD18-4048-B1EC-74AA424AF08C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896C76C0-8D82-424D-9C83-0F9DFC9A0BDE}" type="presOf" srcId="{00471BAC-C100-433C-9246-719D5EC25E54}" destId="{16014DD8-131C-4C29-9696-180336142069}" srcOrd="0" destOrd="0" presId="urn:microsoft.com/office/officeart/2005/8/layout/hierarchy1"/>
    <dgm:cxn modelId="{A890A9F4-9895-499A-BA96-611D2A0228ED}" type="presOf" srcId="{6F1FEF7F-EDA5-42B9-A0A6-2FE0ABFAE4C3}" destId="{CC3EE472-C0EC-4E1C-9189-096C105488CE}" srcOrd="0" destOrd="0" presId="urn:microsoft.com/office/officeart/2005/8/layout/hierarchy1"/>
    <dgm:cxn modelId="{EB2BCC98-71F5-4F35-8354-2BA191C1C1E4}" type="presOf" srcId="{FBEA8BBF-B313-48B2-A181-6B4C3619D427}" destId="{E264116B-8176-4A12-9A81-34BD8350FB98}" srcOrd="0" destOrd="0" presId="urn:microsoft.com/office/officeart/2005/8/layout/hierarchy1"/>
    <dgm:cxn modelId="{88F82A7D-3518-420B-95C4-D743BA93828A}" type="presOf" srcId="{AB6BD15C-A41A-4D38-B6C8-AAAF48AA5E56}" destId="{931E52DA-6B06-4A02-B741-BAB51237DD5E}" srcOrd="0" destOrd="0" presId="urn:microsoft.com/office/officeart/2005/8/layout/hierarchy1"/>
    <dgm:cxn modelId="{F5623845-789D-46D5-B110-50B5EEE5F620}" type="presOf" srcId="{B5F0727D-C272-4C7E-82C8-02CADF716B97}" destId="{4508F192-8563-4791-BAF4-B87D661251EF}" srcOrd="0" destOrd="0" presId="urn:microsoft.com/office/officeart/2005/8/layout/hierarchy1"/>
    <dgm:cxn modelId="{3B40E865-F58A-4172-B2C1-86D82B2AAB66}" type="presOf" srcId="{DD27FD17-0C0F-433D-8B04-C007038212E4}" destId="{D6F31B09-0232-4771-B1BD-F867AB05D581}" srcOrd="0" destOrd="0" presId="urn:microsoft.com/office/officeart/2005/8/layout/hierarchy1"/>
    <dgm:cxn modelId="{99DE706D-E1CA-4312-A21C-7B53428683B5}" type="presOf" srcId="{DBB9DB3F-31A4-4C93-B050-5AA1DFB4C6CB}" destId="{F2FD3997-1855-4E98-87AE-0C45EBC3EFCB}" srcOrd="0" destOrd="0" presId="urn:microsoft.com/office/officeart/2005/8/layout/hierarchy1"/>
    <dgm:cxn modelId="{2289F4F6-FB61-4CD2-9E06-AF8BB71D46A8}" type="presOf" srcId="{77387794-1D0D-48A8-A66B-3E0C198AA736}" destId="{E242F967-C969-4A96-AA91-8C876B61E0AF}" srcOrd="0" destOrd="0" presId="urn:microsoft.com/office/officeart/2005/8/layout/hierarchy1"/>
    <dgm:cxn modelId="{F4219E90-83BA-45B3-8119-0893F7569B43}" type="presOf" srcId="{17AC379E-4896-4C1A-A10F-FAF4BF44856B}" destId="{ECBCDA7D-8205-452C-9B41-09B176F06B86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584997C7-F00F-412A-A716-C4CF3B209C65}" type="presOf" srcId="{2AC57DC3-8806-4D5E-9935-49F241997043}" destId="{553D78B0-0B63-482C-ACA7-204C9E6939A3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EAB18E27-1697-450D-840A-F0F99BBFBE96}" type="presOf" srcId="{E4689802-77C3-4658-BB65-8BAE99006737}" destId="{3455D327-E61B-440B-B0A4-982AED8E9D16}" srcOrd="0" destOrd="0" presId="urn:microsoft.com/office/officeart/2005/8/layout/hierarchy1"/>
    <dgm:cxn modelId="{5EFEAD3D-2FDC-45C7-B094-7097B70F078C}" type="presOf" srcId="{DDFAF76C-23CE-45A2-B9B1-BBD9EC44D9D6}" destId="{ABF0C960-1275-424E-A7C7-AC7ED10F6FA0}" srcOrd="0" destOrd="0" presId="urn:microsoft.com/office/officeart/2005/8/layout/hierarchy1"/>
    <dgm:cxn modelId="{4800A3A2-C995-4DC6-8FDE-EE5C447230B2}" type="presOf" srcId="{0FD59DF4-69BC-4538-A137-43517BAEBD25}" destId="{51870F5A-16B6-4FA6-AE32-7D5E236B4519}" srcOrd="0" destOrd="0" presId="urn:microsoft.com/office/officeart/2005/8/layout/hierarchy1"/>
    <dgm:cxn modelId="{A6886F9A-932F-41EC-A66B-E20E69B596A8}" type="presOf" srcId="{463731AA-EEE9-4D61-9454-3D448789CCC7}" destId="{08828C7C-62B9-4004-A02B-E07E7C6B9849}" srcOrd="0" destOrd="0" presId="urn:microsoft.com/office/officeart/2005/8/layout/hierarchy1"/>
    <dgm:cxn modelId="{9422CC5A-C38B-4443-AB2B-32EF21035E7F}" type="presOf" srcId="{5347662C-2FE0-466B-95A1-8CC41EC641D0}" destId="{AE53B286-0B39-43FB-9245-4F95B1C476D8}" srcOrd="0" destOrd="0" presId="urn:microsoft.com/office/officeart/2005/8/layout/hierarchy1"/>
    <dgm:cxn modelId="{27C9EC8C-3725-4EE7-930D-77AA08AC819D}" type="presOf" srcId="{C77D44C5-55D0-44FD-B7CB-DF51B2C075E9}" destId="{E6D370B9-D2C9-41E0-9E81-D8C79AA0702F}" srcOrd="0" destOrd="0" presId="urn:microsoft.com/office/officeart/2005/8/layout/hierarchy1"/>
    <dgm:cxn modelId="{9D1F3974-3B72-4FFE-A8A7-E6A615258E4B}" type="presOf" srcId="{19F16790-B4F8-4242-A846-BC3F6EF8A90D}" destId="{19662C89-5C58-4757-9240-1227834201B6}" srcOrd="0" destOrd="0" presId="urn:microsoft.com/office/officeart/2005/8/layout/hierarchy1"/>
    <dgm:cxn modelId="{3859FF4B-A9D9-4283-920B-B4611B4B2037}" type="presOf" srcId="{5FBB442F-C52C-4F31-98C5-3082993C08A1}" destId="{529821EE-9B93-41C2-A666-5603FBEF9C44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47071A3A-6E3D-4140-BDA9-56C89885FAC5}" type="presOf" srcId="{4F64AA25-089B-4425-B86E-2D44125C8880}" destId="{DFE6BA78-69E1-43FE-ADBD-B118366D8262}" srcOrd="0" destOrd="0" presId="urn:microsoft.com/office/officeart/2005/8/layout/hierarchy1"/>
    <dgm:cxn modelId="{3E42533C-3E7C-4838-842B-9D912ACE094A}" type="presOf" srcId="{34FF8979-85EB-45DA-A7B0-AA6C498CD504}" destId="{83E48694-80BF-4337-8854-182D33ED0029}" srcOrd="0" destOrd="0" presId="urn:microsoft.com/office/officeart/2005/8/layout/hierarchy1"/>
    <dgm:cxn modelId="{2D3496CD-A2FB-48E4-9921-F808A4AFF088}" type="presOf" srcId="{8E021A2C-1E71-40FF-90E2-C178058DC8A4}" destId="{3CBF2950-716A-4A91-AE89-382A675D1D74}" srcOrd="0" destOrd="0" presId="urn:microsoft.com/office/officeart/2005/8/layout/hierarchy1"/>
    <dgm:cxn modelId="{18DACDC2-FE44-4D62-A17A-AC2CAF262E9A}" type="presOf" srcId="{CEA5AE00-D9AD-41E9-BA45-493CED935890}" destId="{85AC87C7-2CD5-45B3-98A5-96C00E915502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DCBBF6F8-723A-4F51-A5A5-B09F6D8CE8AB}" type="presOf" srcId="{D0B44191-5736-4E5D-BD8F-05AE18598E01}" destId="{FAA620FE-DEA9-4EF7-AF42-4E2020BCD455}" srcOrd="0" destOrd="0" presId="urn:microsoft.com/office/officeart/2005/8/layout/hierarchy1"/>
    <dgm:cxn modelId="{1BDAF8D6-7744-4FFD-B11E-86D96E3487CA}" type="presOf" srcId="{25561048-F568-431A-8115-3E815ED75DAC}" destId="{ECA83484-E794-4502-A38C-235411AE0A81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E36E1B63-6AAE-459B-9727-A220B23BF6E4}" type="presOf" srcId="{F9B21A3A-4083-4D43-9719-BFA1068D5BBE}" destId="{FE8835DC-162F-456C-A283-91CF419FB15A}" srcOrd="0" destOrd="0" presId="urn:microsoft.com/office/officeart/2005/8/layout/hierarchy1"/>
    <dgm:cxn modelId="{E5E7BD7C-D3CF-4D34-9FC5-E340788CEA0F}" type="presOf" srcId="{1897B3D0-756E-4D55-9ADA-E490D6E4AAF9}" destId="{8C4DC7C5-2D82-4666-AAE7-92D22E44ABD5}" srcOrd="0" destOrd="0" presId="urn:microsoft.com/office/officeart/2005/8/layout/hierarchy1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A88A64A2-0A32-4E6D-A805-008691E8F0AF}" type="presOf" srcId="{DE8AEF5B-ADA7-4AC1-B0CE-1A578132A8FE}" destId="{37589D1A-F39F-4FDF-B106-7DD2DDF20335}" srcOrd="0" destOrd="0" presId="urn:microsoft.com/office/officeart/2005/8/layout/hierarchy1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E9623578-ABF8-404A-826A-43E6CD2EDE32}" type="presOf" srcId="{7D5CE85E-E103-45E5-955A-43D3F04CED23}" destId="{26144FD5-201D-4A54-90CE-D1A5CAB8833F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3C7B38D8-0C9C-45CD-9C9C-9A7B567A5DE9}" type="presOf" srcId="{D8D38033-CE43-4F88-B5DD-BD6E7661FC57}" destId="{B389E19F-C735-472D-AB3C-AC907D2F7CAB}" srcOrd="0" destOrd="0" presId="urn:microsoft.com/office/officeart/2005/8/layout/hierarchy1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A4D1E897-01F6-4C34-8B09-B2C95AC798C3}" type="presOf" srcId="{A6AEBD49-15A8-43A9-B41F-95EA10577E86}" destId="{0AFD272A-8C79-4970-BE5A-B38336B54BE7}" srcOrd="0" destOrd="0" presId="urn:microsoft.com/office/officeart/2005/8/layout/hierarchy1"/>
    <dgm:cxn modelId="{C23EAE30-93CD-41EA-8019-FF41D6A21B37}" type="presParOf" srcId="{86C86035-EF63-4BC2-826E-106DDDEB44E2}" destId="{EA083348-C9EC-4253-9F61-9F568F6E1FA9}" srcOrd="0" destOrd="0" presId="urn:microsoft.com/office/officeart/2005/8/layout/hierarchy1"/>
    <dgm:cxn modelId="{60D5F0FA-F522-45D1-8A19-22A19F9941FB}" type="presParOf" srcId="{EA083348-C9EC-4253-9F61-9F568F6E1FA9}" destId="{7E1A1869-0271-4B25-AB39-A9D8BD6EB82F}" srcOrd="0" destOrd="0" presId="urn:microsoft.com/office/officeart/2005/8/layout/hierarchy1"/>
    <dgm:cxn modelId="{612B6F8E-822F-48E7-9310-20FE81A91F5F}" type="presParOf" srcId="{7E1A1869-0271-4B25-AB39-A9D8BD6EB82F}" destId="{7BB27290-9C58-4F7C-A9CD-C11F2AFB9A19}" srcOrd="0" destOrd="0" presId="urn:microsoft.com/office/officeart/2005/8/layout/hierarchy1"/>
    <dgm:cxn modelId="{74EF2C94-3587-4DDD-B7E3-A3D19C3242EA}" type="presParOf" srcId="{7E1A1869-0271-4B25-AB39-A9D8BD6EB82F}" destId="{16014DD8-131C-4C29-9696-180336142069}" srcOrd="1" destOrd="0" presId="urn:microsoft.com/office/officeart/2005/8/layout/hierarchy1"/>
    <dgm:cxn modelId="{BF35929E-B226-48E9-8B1A-961D79727B3B}" type="presParOf" srcId="{EA083348-C9EC-4253-9F61-9F568F6E1FA9}" destId="{6BC53C06-F323-43AA-A4DE-B5525ECE8C85}" srcOrd="1" destOrd="0" presId="urn:microsoft.com/office/officeart/2005/8/layout/hierarchy1"/>
    <dgm:cxn modelId="{BFE15F71-D715-4BD9-94DA-F71A67A0B39F}" type="presParOf" srcId="{6BC53C06-F323-43AA-A4DE-B5525ECE8C85}" destId="{86A10BE6-2EB9-452B-AF75-8004B411EBB2}" srcOrd="0" destOrd="0" presId="urn:microsoft.com/office/officeart/2005/8/layout/hierarchy1"/>
    <dgm:cxn modelId="{387997E5-0938-407F-8C57-7701F4669406}" type="presParOf" srcId="{6BC53C06-F323-43AA-A4DE-B5525ECE8C85}" destId="{25749F48-6DDC-4C28-B921-93E4D4B23235}" srcOrd="1" destOrd="0" presId="urn:microsoft.com/office/officeart/2005/8/layout/hierarchy1"/>
    <dgm:cxn modelId="{CA2CF730-98BA-4C3B-9027-54A0DA06D1D0}" type="presParOf" srcId="{25749F48-6DDC-4C28-B921-93E4D4B23235}" destId="{7F86C89D-175A-4B5E-8BD8-39A21AAB8B48}" srcOrd="0" destOrd="0" presId="urn:microsoft.com/office/officeart/2005/8/layout/hierarchy1"/>
    <dgm:cxn modelId="{746245FC-7A1F-404E-93CF-D8D943F9B5ED}" type="presParOf" srcId="{7F86C89D-175A-4B5E-8BD8-39A21AAB8B48}" destId="{F3644B0C-2F05-42A0-830C-EB1C039A63B6}" srcOrd="0" destOrd="0" presId="urn:microsoft.com/office/officeart/2005/8/layout/hierarchy1"/>
    <dgm:cxn modelId="{C387172C-51DC-45FE-840E-C7C14103D435}" type="presParOf" srcId="{7F86C89D-175A-4B5E-8BD8-39A21AAB8B48}" destId="{95B7E015-D276-4238-9479-7B9C5EDEB3B2}" srcOrd="1" destOrd="0" presId="urn:microsoft.com/office/officeart/2005/8/layout/hierarchy1"/>
    <dgm:cxn modelId="{0EBA297E-F850-4252-B780-509594623D06}" type="presParOf" srcId="{25749F48-6DDC-4C28-B921-93E4D4B23235}" destId="{FA064633-9E34-46E5-BA14-C53857521AA0}" srcOrd="1" destOrd="0" presId="urn:microsoft.com/office/officeart/2005/8/layout/hierarchy1"/>
    <dgm:cxn modelId="{FC08E10A-11D0-4B5C-8332-92150BA87EB2}" type="presParOf" srcId="{6BC53C06-F323-43AA-A4DE-B5525ECE8C85}" destId="{15CAA363-CF4C-4B21-A45A-A4E2BD3E483D}" srcOrd="2" destOrd="0" presId="urn:microsoft.com/office/officeart/2005/8/layout/hierarchy1"/>
    <dgm:cxn modelId="{D1DD1862-F0E2-4C62-B792-5ADAF5EBF4B8}" type="presParOf" srcId="{6BC53C06-F323-43AA-A4DE-B5525ECE8C85}" destId="{78E31FF9-5231-4981-AF3A-70F3BAB8D8CD}" srcOrd="3" destOrd="0" presId="urn:microsoft.com/office/officeart/2005/8/layout/hierarchy1"/>
    <dgm:cxn modelId="{279F77D2-3F86-4602-B95F-E14881C1244C}" type="presParOf" srcId="{78E31FF9-5231-4981-AF3A-70F3BAB8D8CD}" destId="{22AEF0EE-6368-4AE1-A66F-24E9416C3E5A}" srcOrd="0" destOrd="0" presId="urn:microsoft.com/office/officeart/2005/8/layout/hierarchy1"/>
    <dgm:cxn modelId="{A88323F5-FB82-4125-BAEA-FCB23DCA20C6}" type="presParOf" srcId="{22AEF0EE-6368-4AE1-A66F-24E9416C3E5A}" destId="{13CD4806-DD16-4D2B-9093-86BA1D84FE8E}" srcOrd="0" destOrd="0" presId="urn:microsoft.com/office/officeart/2005/8/layout/hierarchy1"/>
    <dgm:cxn modelId="{4C1272E9-A3CF-4B54-8522-8C7B276B3DE2}" type="presParOf" srcId="{22AEF0EE-6368-4AE1-A66F-24E9416C3E5A}" destId="{529821EE-9B93-41C2-A666-5603FBEF9C44}" srcOrd="1" destOrd="0" presId="urn:microsoft.com/office/officeart/2005/8/layout/hierarchy1"/>
    <dgm:cxn modelId="{1AFB0554-865A-48AF-93CB-95F7D0EA55C2}" type="presParOf" srcId="{78E31FF9-5231-4981-AF3A-70F3BAB8D8CD}" destId="{453AAEBA-BAF2-4582-953C-1DAE397BDE6C}" srcOrd="1" destOrd="0" presId="urn:microsoft.com/office/officeart/2005/8/layout/hierarchy1"/>
    <dgm:cxn modelId="{F5B68BDE-8C89-4D7F-A92A-2908DD256DEA}" type="presParOf" srcId="{453AAEBA-BAF2-4582-953C-1DAE397BDE6C}" destId="{AE53B286-0B39-43FB-9245-4F95B1C476D8}" srcOrd="0" destOrd="0" presId="urn:microsoft.com/office/officeart/2005/8/layout/hierarchy1"/>
    <dgm:cxn modelId="{EB871EA5-0CD9-47FE-8478-A32BB39304D4}" type="presParOf" srcId="{453AAEBA-BAF2-4582-953C-1DAE397BDE6C}" destId="{508B2737-5817-4347-8B88-5E649F657FB8}" srcOrd="1" destOrd="0" presId="urn:microsoft.com/office/officeart/2005/8/layout/hierarchy1"/>
    <dgm:cxn modelId="{59E2B5E1-8019-4362-B3FB-71CC2B1C22D6}" type="presParOf" srcId="{508B2737-5817-4347-8B88-5E649F657FB8}" destId="{820A1855-BF21-4772-A112-453FBF76AB44}" srcOrd="0" destOrd="0" presId="urn:microsoft.com/office/officeart/2005/8/layout/hierarchy1"/>
    <dgm:cxn modelId="{B3B12EF8-05E4-4B09-A363-74D3FEBED461}" type="presParOf" srcId="{820A1855-BF21-4772-A112-453FBF76AB44}" destId="{76D90195-5743-4D48-8948-C4B579495176}" srcOrd="0" destOrd="0" presId="urn:microsoft.com/office/officeart/2005/8/layout/hierarchy1"/>
    <dgm:cxn modelId="{4AC0325F-AC04-48BA-8C4F-B5971B2422FE}" type="presParOf" srcId="{820A1855-BF21-4772-A112-453FBF76AB44}" destId="{19662C89-5C58-4757-9240-1227834201B6}" srcOrd="1" destOrd="0" presId="urn:microsoft.com/office/officeart/2005/8/layout/hierarchy1"/>
    <dgm:cxn modelId="{016E621E-E3A2-43B9-B84A-2BCD946A26C8}" type="presParOf" srcId="{508B2737-5817-4347-8B88-5E649F657FB8}" destId="{AD3E9812-70A8-4FE1-94EA-8E1779F97DB8}" srcOrd="1" destOrd="0" presId="urn:microsoft.com/office/officeart/2005/8/layout/hierarchy1"/>
    <dgm:cxn modelId="{A47FB210-BBFC-4DDB-9847-8669C9738DC2}" type="presParOf" srcId="{AD3E9812-70A8-4FE1-94EA-8E1779F97DB8}" destId="{CAF0EE53-BEA9-4EBC-BE3F-B17956DECE86}" srcOrd="0" destOrd="0" presId="urn:microsoft.com/office/officeart/2005/8/layout/hierarchy1"/>
    <dgm:cxn modelId="{4CC30FFA-03A1-49A5-8C24-B36C764FE939}" type="presParOf" srcId="{AD3E9812-70A8-4FE1-94EA-8E1779F97DB8}" destId="{8E3B5175-4795-4A44-BF9C-515D556F3872}" srcOrd="1" destOrd="0" presId="urn:microsoft.com/office/officeart/2005/8/layout/hierarchy1"/>
    <dgm:cxn modelId="{84EBFA44-4689-4A90-BA15-378306D527B7}" type="presParOf" srcId="{8E3B5175-4795-4A44-BF9C-515D556F3872}" destId="{BF9579AA-CB0B-4EBD-86E1-91D3E5306B30}" srcOrd="0" destOrd="0" presId="urn:microsoft.com/office/officeart/2005/8/layout/hierarchy1"/>
    <dgm:cxn modelId="{8836D001-74B6-47A3-A72D-86C667E65527}" type="presParOf" srcId="{BF9579AA-CB0B-4EBD-86E1-91D3E5306B30}" destId="{5DC9B1CB-4480-42A7-ABC0-B0E90F626B49}" srcOrd="0" destOrd="0" presId="urn:microsoft.com/office/officeart/2005/8/layout/hierarchy1"/>
    <dgm:cxn modelId="{A2C482AA-5B6F-4A03-AF8A-41E1E6B66F34}" type="presParOf" srcId="{BF9579AA-CB0B-4EBD-86E1-91D3E5306B30}" destId="{71206276-5B27-4AE4-80A1-866AA43A1D24}" srcOrd="1" destOrd="0" presId="urn:microsoft.com/office/officeart/2005/8/layout/hierarchy1"/>
    <dgm:cxn modelId="{C7A28F06-F739-40BC-A46D-3E21B05EA77E}" type="presParOf" srcId="{8E3B5175-4795-4A44-BF9C-515D556F3872}" destId="{519520F8-0558-412D-AD43-7F95F73BC27A}" srcOrd="1" destOrd="0" presId="urn:microsoft.com/office/officeart/2005/8/layout/hierarchy1"/>
    <dgm:cxn modelId="{8295BB21-95C8-45D6-9D8B-CABB3EBE18A6}" type="presParOf" srcId="{519520F8-0558-412D-AD43-7F95F73BC27A}" destId="{539EBDE7-A7D6-4A61-AC00-04125D0E6B99}" srcOrd="0" destOrd="0" presId="urn:microsoft.com/office/officeart/2005/8/layout/hierarchy1"/>
    <dgm:cxn modelId="{F8A58DCB-7DCC-4400-A434-D6C69027910E}" type="presParOf" srcId="{519520F8-0558-412D-AD43-7F95F73BC27A}" destId="{9DC2625D-9135-43A4-9157-D85B4525841B}" srcOrd="1" destOrd="0" presId="urn:microsoft.com/office/officeart/2005/8/layout/hierarchy1"/>
    <dgm:cxn modelId="{4088A5A9-99F0-4D54-9C08-52B4ADFF2DA9}" type="presParOf" srcId="{9DC2625D-9135-43A4-9157-D85B4525841B}" destId="{00FB6467-08C8-4A6E-82AB-5946FDBFA829}" srcOrd="0" destOrd="0" presId="urn:microsoft.com/office/officeart/2005/8/layout/hierarchy1"/>
    <dgm:cxn modelId="{4DD5054B-AEF0-4F3F-BD63-F5A04D14ADC0}" type="presParOf" srcId="{00FB6467-08C8-4A6E-82AB-5946FDBFA829}" destId="{1CD184E6-AC57-4BDA-BC62-62514479A05F}" srcOrd="0" destOrd="0" presId="urn:microsoft.com/office/officeart/2005/8/layout/hierarchy1"/>
    <dgm:cxn modelId="{EACB69A7-68DA-4A45-AEBA-DC0D6C4F40E0}" type="presParOf" srcId="{00FB6467-08C8-4A6E-82AB-5946FDBFA829}" destId="{565454E8-EEAF-4B40-ADAD-9186F9F7FD69}" srcOrd="1" destOrd="0" presId="urn:microsoft.com/office/officeart/2005/8/layout/hierarchy1"/>
    <dgm:cxn modelId="{194D9F0E-19FE-4AC4-91CE-2D1B0184D41E}" type="presParOf" srcId="{9DC2625D-9135-43A4-9157-D85B4525841B}" destId="{4600714D-F8A3-4E97-ACE4-79D70260C973}" srcOrd="1" destOrd="0" presId="urn:microsoft.com/office/officeart/2005/8/layout/hierarchy1"/>
    <dgm:cxn modelId="{BB51DEE9-8006-4EFA-B02F-B314018C8005}" type="presParOf" srcId="{AD3E9812-70A8-4FE1-94EA-8E1779F97DB8}" destId="{CAC40E04-6BA2-41A2-87C8-2B697FF14F48}" srcOrd="2" destOrd="0" presId="urn:microsoft.com/office/officeart/2005/8/layout/hierarchy1"/>
    <dgm:cxn modelId="{B339E4B4-0B4B-45CD-A105-1FE515D8A535}" type="presParOf" srcId="{AD3E9812-70A8-4FE1-94EA-8E1779F97DB8}" destId="{07B58919-AB9F-4470-B153-6487ED740632}" srcOrd="3" destOrd="0" presId="urn:microsoft.com/office/officeart/2005/8/layout/hierarchy1"/>
    <dgm:cxn modelId="{82D452F4-0D35-4502-A599-690EA3D63CF0}" type="presParOf" srcId="{07B58919-AB9F-4470-B153-6487ED740632}" destId="{A188093B-A4C1-4D6A-9EAB-516960C33739}" srcOrd="0" destOrd="0" presId="urn:microsoft.com/office/officeart/2005/8/layout/hierarchy1"/>
    <dgm:cxn modelId="{05B5ECD9-21F0-4F94-93B1-534A840F6B97}" type="presParOf" srcId="{A188093B-A4C1-4D6A-9EAB-516960C33739}" destId="{3E9459AF-3F31-4BEF-A087-989B07C1A21C}" srcOrd="0" destOrd="0" presId="urn:microsoft.com/office/officeart/2005/8/layout/hierarchy1"/>
    <dgm:cxn modelId="{A3D37235-9E1C-4F59-B1CD-E8713EB3C17A}" type="presParOf" srcId="{A188093B-A4C1-4D6A-9EAB-516960C33739}" destId="{FF33FF44-C231-4FC4-A83A-580D583CE3F7}" srcOrd="1" destOrd="0" presId="urn:microsoft.com/office/officeart/2005/8/layout/hierarchy1"/>
    <dgm:cxn modelId="{1A424E40-0534-4289-B8F0-A4DB176CE876}" type="presParOf" srcId="{07B58919-AB9F-4470-B153-6487ED740632}" destId="{BDC5D77B-C6FB-4D10-83B5-0110F1FE62ED}" srcOrd="1" destOrd="0" presId="urn:microsoft.com/office/officeart/2005/8/layout/hierarchy1"/>
    <dgm:cxn modelId="{4670346C-E495-42B8-BC1B-89061BD627D7}" type="presParOf" srcId="{BDC5D77B-C6FB-4D10-83B5-0110F1FE62ED}" destId="{2DC87D99-0864-448F-A73C-97FF41F05553}" srcOrd="0" destOrd="0" presId="urn:microsoft.com/office/officeart/2005/8/layout/hierarchy1"/>
    <dgm:cxn modelId="{AD9AA43D-9391-4268-AD07-BA31FEE1FD8B}" type="presParOf" srcId="{BDC5D77B-C6FB-4D10-83B5-0110F1FE62ED}" destId="{46099960-0EB9-4F40-AD45-D1FC7E453698}" srcOrd="1" destOrd="0" presId="urn:microsoft.com/office/officeart/2005/8/layout/hierarchy1"/>
    <dgm:cxn modelId="{F92E07C2-C559-4304-8407-B0BB00480A6E}" type="presParOf" srcId="{46099960-0EB9-4F40-AD45-D1FC7E453698}" destId="{11CB811F-E446-4F23-A13E-91429207F70D}" srcOrd="0" destOrd="0" presId="urn:microsoft.com/office/officeart/2005/8/layout/hierarchy1"/>
    <dgm:cxn modelId="{E163CD3E-2E48-42CC-A2B3-C2ABB625A091}" type="presParOf" srcId="{11CB811F-E446-4F23-A13E-91429207F70D}" destId="{4DEBFFFB-5292-46B9-9A12-0905482528E3}" srcOrd="0" destOrd="0" presId="urn:microsoft.com/office/officeart/2005/8/layout/hierarchy1"/>
    <dgm:cxn modelId="{B2F34FF3-EAEA-4725-8F36-1F14668957FC}" type="presParOf" srcId="{11CB811F-E446-4F23-A13E-91429207F70D}" destId="{6ECD51FB-4ED2-40FB-BA6A-56E81B12CA7B}" srcOrd="1" destOrd="0" presId="urn:microsoft.com/office/officeart/2005/8/layout/hierarchy1"/>
    <dgm:cxn modelId="{616BFF46-D5CB-4FD9-A26B-451F3C6B1FC4}" type="presParOf" srcId="{46099960-0EB9-4F40-AD45-D1FC7E453698}" destId="{E802F2CB-673E-48E8-8015-6D368B6E6952}" srcOrd="1" destOrd="0" presId="urn:microsoft.com/office/officeart/2005/8/layout/hierarchy1"/>
    <dgm:cxn modelId="{C334DFCA-EC97-44AE-A5BC-A3A351EBBDFE}" type="presParOf" srcId="{BDC5D77B-C6FB-4D10-83B5-0110F1FE62ED}" destId="{1B6A8557-3503-434D-A46F-5EF95A2FC615}" srcOrd="2" destOrd="0" presId="urn:microsoft.com/office/officeart/2005/8/layout/hierarchy1"/>
    <dgm:cxn modelId="{3156792A-8CD9-4DB3-A8E6-0FA55977E330}" type="presParOf" srcId="{BDC5D77B-C6FB-4D10-83B5-0110F1FE62ED}" destId="{FA0029F7-1466-4DC5-A996-F9F8CA1DE5D1}" srcOrd="3" destOrd="0" presId="urn:microsoft.com/office/officeart/2005/8/layout/hierarchy1"/>
    <dgm:cxn modelId="{F3DB4DC3-BA34-4BE9-82DB-1721489ACAB7}" type="presParOf" srcId="{FA0029F7-1466-4DC5-A996-F9F8CA1DE5D1}" destId="{23B84C7A-149B-4573-A0D2-77EE95B9842C}" srcOrd="0" destOrd="0" presId="urn:microsoft.com/office/officeart/2005/8/layout/hierarchy1"/>
    <dgm:cxn modelId="{7FC12D4E-1A6F-48D5-92C9-A2355F2E7E71}" type="presParOf" srcId="{23B84C7A-149B-4573-A0D2-77EE95B9842C}" destId="{29A1866F-BBB0-4E66-B099-672420B67E3E}" srcOrd="0" destOrd="0" presId="urn:microsoft.com/office/officeart/2005/8/layout/hierarchy1"/>
    <dgm:cxn modelId="{B7845403-120D-4C86-B5E6-7CD6DE4F4F4F}" type="presParOf" srcId="{23B84C7A-149B-4573-A0D2-77EE95B9842C}" destId="{0AFD272A-8C79-4970-BE5A-B38336B54BE7}" srcOrd="1" destOrd="0" presId="urn:microsoft.com/office/officeart/2005/8/layout/hierarchy1"/>
    <dgm:cxn modelId="{6495DE8D-C688-4E0E-8E27-D84EF3CE9B71}" type="presParOf" srcId="{FA0029F7-1466-4DC5-A996-F9F8CA1DE5D1}" destId="{BFF914B6-7AF1-49A0-AFDA-C2E2C9C51363}" srcOrd="1" destOrd="0" presId="urn:microsoft.com/office/officeart/2005/8/layout/hierarchy1"/>
    <dgm:cxn modelId="{0542E763-5651-4977-B6B2-06D0BA8F3D07}" type="presParOf" srcId="{BFF914B6-7AF1-49A0-AFDA-C2E2C9C51363}" destId="{052B6456-0153-41A1-89B8-5E7F0299983D}" srcOrd="0" destOrd="0" presId="urn:microsoft.com/office/officeart/2005/8/layout/hierarchy1"/>
    <dgm:cxn modelId="{481CB9FF-95C9-49D1-8860-304333218471}" type="presParOf" srcId="{BFF914B6-7AF1-49A0-AFDA-C2E2C9C51363}" destId="{E3AA10CA-68F1-469E-BC87-2698823B271D}" srcOrd="1" destOrd="0" presId="urn:microsoft.com/office/officeart/2005/8/layout/hierarchy1"/>
    <dgm:cxn modelId="{562281D1-B10F-412C-BB23-9A27BFC548F0}" type="presParOf" srcId="{E3AA10CA-68F1-469E-BC87-2698823B271D}" destId="{172CDCD5-4A27-4992-B8CA-9101B93D06C9}" srcOrd="0" destOrd="0" presId="urn:microsoft.com/office/officeart/2005/8/layout/hierarchy1"/>
    <dgm:cxn modelId="{E1DFFBFF-B541-4DA3-A858-A93B58720E3F}" type="presParOf" srcId="{172CDCD5-4A27-4992-B8CA-9101B93D06C9}" destId="{4755FD17-00F6-49DD-AE6E-36346C6E14E9}" srcOrd="0" destOrd="0" presId="urn:microsoft.com/office/officeart/2005/8/layout/hierarchy1"/>
    <dgm:cxn modelId="{7BCF6DF9-64F4-43BF-A169-00AF086975B5}" type="presParOf" srcId="{172CDCD5-4A27-4992-B8CA-9101B93D06C9}" destId="{E85607E5-AF88-440A-8062-F36771F5687C}" srcOrd="1" destOrd="0" presId="urn:microsoft.com/office/officeart/2005/8/layout/hierarchy1"/>
    <dgm:cxn modelId="{6B171DC1-92E1-46A9-A789-210D8682B062}" type="presParOf" srcId="{E3AA10CA-68F1-469E-BC87-2698823B271D}" destId="{9C9FA7AD-0617-4F87-994D-67ED4A60DC1F}" srcOrd="1" destOrd="0" presId="urn:microsoft.com/office/officeart/2005/8/layout/hierarchy1"/>
    <dgm:cxn modelId="{D4F761A5-BA84-47D4-86DA-2699F3DEE8C4}" type="presParOf" srcId="{9C9FA7AD-0617-4F87-994D-67ED4A60DC1F}" destId="{591DE2F4-547D-4224-AA0E-4442D6FD1690}" srcOrd="0" destOrd="0" presId="urn:microsoft.com/office/officeart/2005/8/layout/hierarchy1"/>
    <dgm:cxn modelId="{FDC0BDBB-D107-4DC2-8A24-EC56EB7CF6D5}" type="presParOf" srcId="{9C9FA7AD-0617-4F87-994D-67ED4A60DC1F}" destId="{9485030F-7A3A-480F-86A9-9F6029C7D62A}" srcOrd="1" destOrd="0" presId="urn:microsoft.com/office/officeart/2005/8/layout/hierarchy1"/>
    <dgm:cxn modelId="{23C2CBAD-15FF-479A-AC0A-029C3649FB4F}" type="presParOf" srcId="{9485030F-7A3A-480F-86A9-9F6029C7D62A}" destId="{39233EE0-842C-495C-945F-4A72B6C8FD88}" srcOrd="0" destOrd="0" presId="urn:microsoft.com/office/officeart/2005/8/layout/hierarchy1"/>
    <dgm:cxn modelId="{623F17D5-3A6E-4FB3-AE45-8DA9F06D609D}" type="presParOf" srcId="{39233EE0-842C-495C-945F-4A72B6C8FD88}" destId="{448B200C-5A38-44FE-9D28-63778A5B4B33}" srcOrd="0" destOrd="0" presId="urn:microsoft.com/office/officeart/2005/8/layout/hierarchy1"/>
    <dgm:cxn modelId="{770BC709-4CF6-423F-B85E-451BF0C680AC}" type="presParOf" srcId="{39233EE0-842C-495C-945F-4A72B6C8FD88}" destId="{E6A5290E-E4CC-4A27-91C6-CA3EEB5C7219}" srcOrd="1" destOrd="0" presId="urn:microsoft.com/office/officeart/2005/8/layout/hierarchy1"/>
    <dgm:cxn modelId="{BA32551B-E91D-475E-99D7-503EC2376965}" type="presParOf" srcId="{9485030F-7A3A-480F-86A9-9F6029C7D62A}" destId="{73256D73-2EFB-4C9F-A792-06563F74752D}" srcOrd="1" destOrd="0" presId="urn:microsoft.com/office/officeart/2005/8/layout/hierarchy1"/>
    <dgm:cxn modelId="{429862AE-8CA5-443D-BA62-C4734B844D83}" type="presParOf" srcId="{73256D73-2EFB-4C9F-A792-06563F74752D}" destId="{F5E45EB9-1FD7-4F10-A8F0-804E194714E8}" srcOrd="0" destOrd="0" presId="urn:microsoft.com/office/officeart/2005/8/layout/hierarchy1"/>
    <dgm:cxn modelId="{AA7C3F28-0C6C-4343-89E7-2D728A0109B3}" type="presParOf" srcId="{73256D73-2EFB-4C9F-A792-06563F74752D}" destId="{9E97890B-8592-4A8C-9516-DC46F41F9714}" srcOrd="1" destOrd="0" presId="urn:microsoft.com/office/officeart/2005/8/layout/hierarchy1"/>
    <dgm:cxn modelId="{84E75F6B-D663-4E89-BEF7-C490E842F642}" type="presParOf" srcId="{9E97890B-8592-4A8C-9516-DC46F41F9714}" destId="{B839214C-A0CE-495A-A8EC-6385656440A3}" srcOrd="0" destOrd="0" presId="urn:microsoft.com/office/officeart/2005/8/layout/hierarchy1"/>
    <dgm:cxn modelId="{E506346E-C3EB-4A56-97F3-1D9C98717F03}" type="presParOf" srcId="{B839214C-A0CE-495A-A8EC-6385656440A3}" destId="{A0FEDB5A-B817-4B8E-93DC-3E945A0357E5}" srcOrd="0" destOrd="0" presId="urn:microsoft.com/office/officeart/2005/8/layout/hierarchy1"/>
    <dgm:cxn modelId="{AF2C2E2D-7F95-4D42-A461-843001F3D800}" type="presParOf" srcId="{B839214C-A0CE-495A-A8EC-6385656440A3}" destId="{F2FD3997-1855-4E98-87AE-0C45EBC3EFCB}" srcOrd="1" destOrd="0" presId="urn:microsoft.com/office/officeart/2005/8/layout/hierarchy1"/>
    <dgm:cxn modelId="{86AEB539-28C0-472F-BC7B-4A4EE3444DC5}" type="presParOf" srcId="{9E97890B-8592-4A8C-9516-DC46F41F9714}" destId="{2C089243-1847-43A7-A1F6-3389F055C4C3}" srcOrd="1" destOrd="0" presId="urn:microsoft.com/office/officeart/2005/8/layout/hierarchy1"/>
    <dgm:cxn modelId="{CFA4BE3A-E354-41E2-A255-AD4E212B7C6C}" type="presParOf" srcId="{9C9FA7AD-0617-4F87-994D-67ED4A60DC1F}" destId="{66E38775-5843-40CC-8FCB-849CA4365516}" srcOrd="2" destOrd="0" presId="urn:microsoft.com/office/officeart/2005/8/layout/hierarchy1"/>
    <dgm:cxn modelId="{D2904DC6-5221-4A49-ACEB-EB0070EAB0B1}" type="presParOf" srcId="{9C9FA7AD-0617-4F87-994D-67ED4A60DC1F}" destId="{E89FD6AD-300C-4B7C-8FDA-A78C9BF0E1EC}" srcOrd="3" destOrd="0" presId="urn:microsoft.com/office/officeart/2005/8/layout/hierarchy1"/>
    <dgm:cxn modelId="{78BE4D00-8466-4760-AE8A-FB2B08F74B57}" type="presParOf" srcId="{E89FD6AD-300C-4B7C-8FDA-A78C9BF0E1EC}" destId="{EE6A0D4A-BFF5-4FF5-92EF-2DC4F46B1C1D}" srcOrd="0" destOrd="0" presId="urn:microsoft.com/office/officeart/2005/8/layout/hierarchy1"/>
    <dgm:cxn modelId="{8CD746EF-393E-4D8F-9371-C74B3C6EB77C}" type="presParOf" srcId="{EE6A0D4A-BFF5-4FF5-92EF-2DC4F46B1C1D}" destId="{6F2068C7-1244-428E-8798-8EDF114A3DE3}" srcOrd="0" destOrd="0" presId="urn:microsoft.com/office/officeart/2005/8/layout/hierarchy1"/>
    <dgm:cxn modelId="{E79831B6-BE9C-4D58-86E0-7425F4C1709E}" type="presParOf" srcId="{EE6A0D4A-BFF5-4FF5-92EF-2DC4F46B1C1D}" destId="{3FDF1374-E5D4-453E-BAA8-02F3ABB9B1D3}" srcOrd="1" destOrd="0" presId="urn:microsoft.com/office/officeart/2005/8/layout/hierarchy1"/>
    <dgm:cxn modelId="{BE75922D-EDA1-4DB5-84D4-28C97F660197}" type="presParOf" srcId="{E89FD6AD-300C-4B7C-8FDA-A78C9BF0E1EC}" destId="{4FC8DB70-5AE7-4AEC-BB64-9793A1A677D3}" srcOrd="1" destOrd="0" presId="urn:microsoft.com/office/officeart/2005/8/layout/hierarchy1"/>
    <dgm:cxn modelId="{60700738-D3EA-4294-AF10-EA029C5C3F0C}" type="presParOf" srcId="{4FC8DB70-5AE7-4AEC-BB64-9793A1A677D3}" destId="{EE767D99-3DA3-41AF-9D21-8622EE904DE5}" srcOrd="0" destOrd="0" presId="urn:microsoft.com/office/officeart/2005/8/layout/hierarchy1"/>
    <dgm:cxn modelId="{43B2572D-5C31-42D7-AB4E-3ADA5A5332B6}" type="presParOf" srcId="{4FC8DB70-5AE7-4AEC-BB64-9793A1A677D3}" destId="{3558C850-9E88-49B8-B5EC-E03E368DE62D}" srcOrd="1" destOrd="0" presId="urn:microsoft.com/office/officeart/2005/8/layout/hierarchy1"/>
    <dgm:cxn modelId="{67933B6B-670A-41CC-ADB9-2918CEF7FFE0}" type="presParOf" srcId="{3558C850-9E88-49B8-B5EC-E03E368DE62D}" destId="{D825786E-88CE-419C-B7AB-4ED222B762AD}" srcOrd="0" destOrd="0" presId="urn:microsoft.com/office/officeart/2005/8/layout/hierarchy1"/>
    <dgm:cxn modelId="{9E626BBF-05F9-4DEC-BC4F-E90C3D5198F6}" type="presParOf" srcId="{D825786E-88CE-419C-B7AB-4ED222B762AD}" destId="{0EC2EE43-F2A6-4F6B-B84B-61BAED23A662}" srcOrd="0" destOrd="0" presId="urn:microsoft.com/office/officeart/2005/8/layout/hierarchy1"/>
    <dgm:cxn modelId="{D53BB369-94BA-4D7F-B627-74955862337D}" type="presParOf" srcId="{D825786E-88CE-419C-B7AB-4ED222B762AD}" destId="{AB333ABC-D9B2-4CAE-91D6-25B625DD698C}" srcOrd="1" destOrd="0" presId="urn:microsoft.com/office/officeart/2005/8/layout/hierarchy1"/>
    <dgm:cxn modelId="{3B0BAF11-AF09-47CB-BF95-E89940DBBE78}" type="presParOf" srcId="{3558C850-9E88-49B8-B5EC-E03E368DE62D}" destId="{2842E87D-CE55-49B4-BCEF-1187344F61D5}" srcOrd="1" destOrd="0" presId="urn:microsoft.com/office/officeart/2005/8/layout/hierarchy1"/>
    <dgm:cxn modelId="{D42E00A7-AF8E-4A0F-96F8-C82DF8AC11C1}" type="presParOf" srcId="{4FC8DB70-5AE7-4AEC-BB64-9793A1A677D3}" destId="{68FED8DB-CD18-4048-B1EC-74AA424AF08C}" srcOrd="2" destOrd="0" presId="urn:microsoft.com/office/officeart/2005/8/layout/hierarchy1"/>
    <dgm:cxn modelId="{5C1CBA78-90D9-4E12-B6EA-5AAE1457E0C5}" type="presParOf" srcId="{4FC8DB70-5AE7-4AEC-BB64-9793A1A677D3}" destId="{0E206AC1-1E3C-4384-A7C4-0D8CFF1CE2FE}" srcOrd="3" destOrd="0" presId="urn:microsoft.com/office/officeart/2005/8/layout/hierarchy1"/>
    <dgm:cxn modelId="{78E04891-33D5-43D5-A932-32E5B2825873}" type="presParOf" srcId="{0E206AC1-1E3C-4384-A7C4-0D8CFF1CE2FE}" destId="{B5766A22-70EF-41E2-8A23-5DEC673C8D57}" srcOrd="0" destOrd="0" presId="urn:microsoft.com/office/officeart/2005/8/layout/hierarchy1"/>
    <dgm:cxn modelId="{E2283171-A3FA-419D-BDD2-4B5F75B1C6C7}" type="presParOf" srcId="{B5766A22-70EF-41E2-8A23-5DEC673C8D57}" destId="{6BD2C18D-7056-4311-B7E9-1E08B152171F}" srcOrd="0" destOrd="0" presId="urn:microsoft.com/office/officeart/2005/8/layout/hierarchy1"/>
    <dgm:cxn modelId="{A6D3976F-B15A-4783-BB64-32549A7368F2}" type="presParOf" srcId="{B5766A22-70EF-41E2-8A23-5DEC673C8D57}" destId="{553D78B0-0B63-482C-ACA7-204C9E6939A3}" srcOrd="1" destOrd="0" presId="urn:microsoft.com/office/officeart/2005/8/layout/hierarchy1"/>
    <dgm:cxn modelId="{EF0CAE6F-8219-4BC4-B858-C9E963E14EA6}" type="presParOf" srcId="{0E206AC1-1E3C-4384-A7C4-0D8CFF1CE2FE}" destId="{23C0537B-2298-4683-8712-16925FB2FCB0}" srcOrd="1" destOrd="0" presId="urn:microsoft.com/office/officeart/2005/8/layout/hierarchy1"/>
    <dgm:cxn modelId="{8CF0938E-C4C0-4E1C-8D8E-F7E5A7C4FCFC}" type="presParOf" srcId="{23C0537B-2298-4683-8712-16925FB2FCB0}" destId="{EC092F8A-B94A-4895-AEBF-88CF80E42229}" srcOrd="0" destOrd="0" presId="urn:microsoft.com/office/officeart/2005/8/layout/hierarchy1"/>
    <dgm:cxn modelId="{FAB0BBB5-DA67-49E0-BBC7-8A2B1F9EE65C}" type="presParOf" srcId="{23C0537B-2298-4683-8712-16925FB2FCB0}" destId="{FCA119B1-6DB1-4AAA-ADE1-5DA75AE52099}" srcOrd="1" destOrd="0" presId="urn:microsoft.com/office/officeart/2005/8/layout/hierarchy1"/>
    <dgm:cxn modelId="{A9360234-F748-4368-8C35-ED141057F134}" type="presParOf" srcId="{FCA119B1-6DB1-4AAA-ADE1-5DA75AE52099}" destId="{D6623BF2-6917-46CA-9534-5D3EA37822B6}" srcOrd="0" destOrd="0" presId="urn:microsoft.com/office/officeart/2005/8/layout/hierarchy1"/>
    <dgm:cxn modelId="{5A159613-8676-4EFF-A626-117547A7C75C}" type="presParOf" srcId="{D6623BF2-6917-46CA-9534-5D3EA37822B6}" destId="{275301FE-27A8-4275-A966-460C09689BD2}" srcOrd="0" destOrd="0" presId="urn:microsoft.com/office/officeart/2005/8/layout/hierarchy1"/>
    <dgm:cxn modelId="{02967B9C-8B3E-43AF-8BFE-F32499919E8C}" type="presParOf" srcId="{D6623BF2-6917-46CA-9534-5D3EA37822B6}" destId="{58EFC4F2-8EC3-4A98-AD74-51698EC11F71}" srcOrd="1" destOrd="0" presId="urn:microsoft.com/office/officeart/2005/8/layout/hierarchy1"/>
    <dgm:cxn modelId="{E6DEA622-AACC-45F4-B77E-E6016D5D9132}" type="presParOf" srcId="{FCA119B1-6DB1-4AAA-ADE1-5DA75AE52099}" destId="{92327CAD-20AA-487B-96C5-F15E292BD9C5}" srcOrd="1" destOrd="0" presId="urn:microsoft.com/office/officeart/2005/8/layout/hierarchy1"/>
    <dgm:cxn modelId="{AB0BEB19-F2BB-426F-A7F6-75D1CF4CF272}" type="presParOf" srcId="{4FC8DB70-5AE7-4AEC-BB64-9793A1A677D3}" destId="{79406362-0B79-4667-9B8D-C12BF7B6E8F5}" srcOrd="4" destOrd="0" presId="urn:microsoft.com/office/officeart/2005/8/layout/hierarchy1"/>
    <dgm:cxn modelId="{5BB0299F-5E9A-464E-8B0A-925E0EFF950D}" type="presParOf" srcId="{4FC8DB70-5AE7-4AEC-BB64-9793A1A677D3}" destId="{9E87968F-9F30-4FF1-9BE1-7C949380603D}" srcOrd="5" destOrd="0" presId="urn:microsoft.com/office/officeart/2005/8/layout/hierarchy1"/>
    <dgm:cxn modelId="{19E709D9-7AA0-44F8-B5C2-E12941F992B7}" type="presParOf" srcId="{9E87968F-9F30-4FF1-9BE1-7C949380603D}" destId="{C36A4DF1-3AE8-4BBF-93DC-88476D8DCE11}" srcOrd="0" destOrd="0" presId="urn:microsoft.com/office/officeart/2005/8/layout/hierarchy1"/>
    <dgm:cxn modelId="{83B22729-6DA9-4F71-86AA-D27A852F2A99}" type="presParOf" srcId="{C36A4DF1-3AE8-4BBF-93DC-88476D8DCE11}" destId="{C6FA1565-3A42-4FE1-9295-CDDBF796829D}" srcOrd="0" destOrd="0" presId="urn:microsoft.com/office/officeart/2005/8/layout/hierarchy1"/>
    <dgm:cxn modelId="{4B48FDEC-C751-489E-BD35-B6F15E287F84}" type="presParOf" srcId="{C36A4DF1-3AE8-4BBF-93DC-88476D8DCE11}" destId="{127E8444-2CCF-4BAB-B2C7-B1FFCA6A6985}" srcOrd="1" destOrd="0" presId="urn:microsoft.com/office/officeart/2005/8/layout/hierarchy1"/>
    <dgm:cxn modelId="{214D67B7-75CC-4F65-8F92-3CF6E2B6C75D}" type="presParOf" srcId="{9E87968F-9F30-4FF1-9BE1-7C949380603D}" destId="{C63E0983-02DB-446E-8F07-13C9BD99EB90}" srcOrd="1" destOrd="0" presId="urn:microsoft.com/office/officeart/2005/8/layout/hierarchy1"/>
    <dgm:cxn modelId="{BCD16F82-D01E-452E-B742-D881D58E940A}" type="presParOf" srcId="{4FC8DB70-5AE7-4AEC-BB64-9793A1A677D3}" destId="{26144FD5-201D-4A54-90CE-D1A5CAB8833F}" srcOrd="6" destOrd="0" presId="urn:microsoft.com/office/officeart/2005/8/layout/hierarchy1"/>
    <dgm:cxn modelId="{F7402A8B-A7A7-421B-8E1D-1479D3218F34}" type="presParOf" srcId="{4FC8DB70-5AE7-4AEC-BB64-9793A1A677D3}" destId="{1EB270E7-6BD3-495F-A475-405B66410985}" srcOrd="7" destOrd="0" presId="urn:microsoft.com/office/officeart/2005/8/layout/hierarchy1"/>
    <dgm:cxn modelId="{75135B2F-40B7-41E8-B652-55C99102D413}" type="presParOf" srcId="{1EB270E7-6BD3-495F-A475-405B66410985}" destId="{DCD6F056-A7FC-448E-8339-B5D8C764CBE8}" srcOrd="0" destOrd="0" presId="urn:microsoft.com/office/officeart/2005/8/layout/hierarchy1"/>
    <dgm:cxn modelId="{BE1ED2FC-55E3-4A1B-96C5-999982020153}" type="presParOf" srcId="{DCD6F056-A7FC-448E-8339-B5D8C764CBE8}" destId="{A2FA58B7-4614-48FB-9DF8-93504EE4C320}" srcOrd="0" destOrd="0" presId="urn:microsoft.com/office/officeart/2005/8/layout/hierarchy1"/>
    <dgm:cxn modelId="{3EE1099D-C35F-4F60-928E-C487ED325CBB}" type="presParOf" srcId="{DCD6F056-A7FC-448E-8339-B5D8C764CBE8}" destId="{40EEEF9F-04C4-469F-A312-39451687D6FC}" srcOrd="1" destOrd="0" presId="urn:microsoft.com/office/officeart/2005/8/layout/hierarchy1"/>
    <dgm:cxn modelId="{BAA0228E-2B8B-4190-9D34-FF0FDD56B06E}" type="presParOf" srcId="{1EB270E7-6BD3-495F-A475-405B66410985}" destId="{9CDBB9A5-D996-47AE-86BD-3BC858448F0E}" srcOrd="1" destOrd="0" presId="urn:microsoft.com/office/officeart/2005/8/layout/hierarchy1"/>
    <dgm:cxn modelId="{D151F715-9C10-4BA6-9A5E-9CB2B0546DAB}" type="presParOf" srcId="{9C9FA7AD-0617-4F87-994D-67ED4A60DC1F}" destId="{37589D1A-F39F-4FDF-B106-7DD2DDF20335}" srcOrd="4" destOrd="0" presId="urn:microsoft.com/office/officeart/2005/8/layout/hierarchy1"/>
    <dgm:cxn modelId="{86D59994-78E2-4505-A402-B58F3A08163F}" type="presParOf" srcId="{9C9FA7AD-0617-4F87-994D-67ED4A60DC1F}" destId="{0022AFFA-1027-4E22-800D-D1F148ECC01F}" srcOrd="5" destOrd="0" presId="urn:microsoft.com/office/officeart/2005/8/layout/hierarchy1"/>
    <dgm:cxn modelId="{9A19D9B8-B8B5-432C-898C-6FBB4304F3D4}" type="presParOf" srcId="{0022AFFA-1027-4E22-800D-D1F148ECC01F}" destId="{2AAED926-6FC0-484A-A6DE-F2BAA13131ED}" srcOrd="0" destOrd="0" presId="urn:microsoft.com/office/officeart/2005/8/layout/hierarchy1"/>
    <dgm:cxn modelId="{FD187EDD-CB5F-4F38-801A-7EE7B9CA0449}" type="presParOf" srcId="{2AAED926-6FC0-484A-A6DE-F2BAA13131ED}" destId="{B9806F0E-4356-4BCA-8AE4-B0FF2F8A383E}" srcOrd="0" destOrd="0" presId="urn:microsoft.com/office/officeart/2005/8/layout/hierarchy1"/>
    <dgm:cxn modelId="{AB23A93F-9D3E-41D7-8592-8E29CFDE7DF0}" type="presParOf" srcId="{2AAED926-6FC0-484A-A6DE-F2BAA13131ED}" destId="{931E52DA-6B06-4A02-B741-BAB51237DD5E}" srcOrd="1" destOrd="0" presId="urn:microsoft.com/office/officeart/2005/8/layout/hierarchy1"/>
    <dgm:cxn modelId="{9877571C-6CB2-46B1-A133-317E369E5D6C}" type="presParOf" srcId="{0022AFFA-1027-4E22-800D-D1F148ECC01F}" destId="{AFECBD99-1C22-468A-ACCA-2694FF9213C2}" srcOrd="1" destOrd="0" presId="urn:microsoft.com/office/officeart/2005/8/layout/hierarchy1"/>
    <dgm:cxn modelId="{0B5FE697-683E-4221-B907-917B5B17D620}" type="presParOf" srcId="{BFF914B6-7AF1-49A0-AFDA-C2E2C9C51363}" destId="{B389E19F-C735-472D-AB3C-AC907D2F7CAB}" srcOrd="2" destOrd="0" presId="urn:microsoft.com/office/officeart/2005/8/layout/hierarchy1"/>
    <dgm:cxn modelId="{FEBDBF44-1A1E-405D-9701-379A16621F72}" type="presParOf" srcId="{BFF914B6-7AF1-49A0-AFDA-C2E2C9C51363}" destId="{E32012AA-8030-41F1-AA78-AA87067A861D}" srcOrd="3" destOrd="0" presId="urn:microsoft.com/office/officeart/2005/8/layout/hierarchy1"/>
    <dgm:cxn modelId="{E4634CFA-1595-4FBB-82BB-39D8ED5FD6F5}" type="presParOf" srcId="{E32012AA-8030-41F1-AA78-AA87067A861D}" destId="{D06006A7-01E3-4D16-8E8C-5F7970143B11}" srcOrd="0" destOrd="0" presId="urn:microsoft.com/office/officeart/2005/8/layout/hierarchy1"/>
    <dgm:cxn modelId="{82B44239-2715-4330-8565-C4C2E8BBF84E}" type="presParOf" srcId="{D06006A7-01E3-4D16-8E8C-5F7970143B11}" destId="{FC117B15-6433-4598-B0F7-D4D9E2685A9D}" srcOrd="0" destOrd="0" presId="urn:microsoft.com/office/officeart/2005/8/layout/hierarchy1"/>
    <dgm:cxn modelId="{C31E6ECB-6882-4101-B8D8-2102E4E371E7}" type="presParOf" srcId="{D06006A7-01E3-4D16-8E8C-5F7970143B11}" destId="{51870F5A-16B6-4FA6-AE32-7D5E236B4519}" srcOrd="1" destOrd="0" presId="urn:microsoft.com/office/officeart/2005/8/layout/hierarchy1"/>
    <dgm:cxn modelId="{8C582D56-13F2-4C99-A315-697CAFFA7B67}" type="presParOf" srcId="{E32012AA-8030-41F1-AA78-AA87067A861D}" destId="{29ECBD6B-68C2-450D-9EDD-072B1D4505B2}" srcOrd="1" destOrd="0" presId="urn:microsoft.com/office/officeart/2005/8/layout/hierarchy1"/>
    <dgm:cxn modelId="{5D827151-AC93-4201-BE37-964B5CE5E5DD}" type="presParOf" srcId="{29ECBD6B-68C2-450D-9EDD-072B1D4505B2}" destId="{8C4DC7C5-2D82-4666-AAE7-92D22E44ABD5}" srcOrd="0" destOrd="0" presId="urn:microsoft.com/office/officeart/2005/8/layout/hierarchy1"/>
    <dgm:cxn modelId="{C48003E1-17AD-4B32-A249-9D801502F47F}" type="presParOf" srcId="{29ECBD6B-68C2-450D-9EDD-072B1D4505B2}" destId="{43C0F1E2-98D4-47DA-8650-1119AB0F48F5}" srcOrd="1" destOrd="0" presId="urn:microsoft.com/office/officeart/2005/8/layout/hierarchy1"/>
    <dgm:cxn modelId="{53C48330-52DD-4284-8687-65F7261C7951}" type="presParOf" srcId="{43C0F1E2-98D4-47DA-8650-1119AB0F48F5}" destId="{C223E09F-C978-4571-9081-310880613CCD}" srcOrd="0" destOrd="0" presId="urn:microsoft.com/office/officeart/2005/8/layout/hierarchy1"/>
    <dgm:cxn modelId="{B83F0E4F-089D-41FF-86B2-6503E7C13016}" type="presParOf" srcId="{C223E09F-C978-4571-9081-310880613CCD}" destId="{EDA4C208-CE28-4BF8-B231-59264F46E3F8}" srcOrd="0" destOrd="0" presId="urn:microsoft.com/office/officeart/2005/8/layout/hierarchy1"/>
    <dgm:cxn modelId="{B5AF0005-0B43-4B19-ADCF-DF55EEA195ED}" type="presParOf" srcId="{C223E09F-C978-4571-9081-310880613CCD}" destId="{A7BCC58A-FF1E-4F5F-9589-BCE1B7811888}" srcOrd="1" destOrd="0" presId="urn:microsoft.com/office/officeart/2005/8/layout/hierarchy1"/>
    <dgm:cxn modelId="{736DB717-66C7-4BD6-9A10-E8C6E67A1109}" type="presParOf" srcId="{43C0F1E2-98D4-47DA-8650-1119AB0F48F5}" destId="{23B2BF4A-AD33-4F7D-9C44-10C451C30ED8}" srcOrd="1" destOrd="0" presId="urn:microsoft.com/office/officeart/2005/8/layout/hierarchy1"/>
    <dgm:cxn modelId="{7271B137-C425-476B-8E4C-6547534A92B0}" type="presParOf" srcId="{29ECBD6B-68C2-450D-9EDD-072B1D4505B2}" destId="{91FB33F6-7180-49A7-BD90-291F7C89E261}" srcOrd="2" destOrd="0" presId="urn:microsoft.com/office/officeart/2005/8/layout/hierarchy1"/>
    <dgm:cxn modelId="{C9501B04-2D1C-4B90-84FB-D8E84A7E467B}" type="presParOf" srcId="{29ECBD6B-68C2-450D-9EDD-072B1D4505B2}" destId="{F5E1B7EA-C324-4911-960C-2B8A4F47727C}" srcOrd="3" destOrd="0" presId="urn:microsoft.com/office/officeart/2005/8/layout/hierarchy1"/>
    <dgm:cxn modelId="{EFBCD50B-C8C7-45A7-899B-BCCA42B18A67}" type="presParOf" srcId="{F5E1B7EA-C324-4911-960C-2B8A4F47727C}" destId="{29435829-25D1-4FBB-A0B7-0E7F23883DBC}" srcOrd="0" destOrd="0" presId="urn:microsoft.com/office/officeart/2005/8/layout/hierarchy1"/>
    <dgm:cxn modelId="{E7AA2133-75DB-4BE5-AB7B-A45E13758041}" type="presParOf" srcId="{29435829-25D1-4FBB-A0B7-0E7F23883DBC}" destId="{B51DCDB3-CEE6-4721-B10D-0ED3B256E574}" srcOrd="0" destOrd="0" presId="urn:microsoft.com/office/officeart/2005/8/layout/hierarchy1"/>
    <dgm:cxn modelId="{9C51FB06-75B8-40E7-AE53-55C97358E4C4}" type="presParOf" srcId="{29435829-25D1-4FBB-A0B7-0E7F23883DBC}" destId="{B9B4AF7C-365A-4D03-9CC8-00CD117F9258}" srcOrd="1" destOrd="0" presId="urn:microsoft.com/office/officeart/2005/8/layout/hierarchy1"/>
    <dgm:cxn modelId="{178D27B9-3750-47F1-B07A-C5B6C26AEE47}" type="presParOf" srcId="{F5E1B7EA-C324-4911-960C-2B8A4F47727C}" destId="{28FBBB74-9CE7-4C24-8DC6-DDEC18AFA16D}" srcOrd="1" destOrd="0" presId="urn:microsoft.com/office/officeart/2005/8/layout/hierarchy1"/>
    <dgm:cxn modelId="{5E173BE0-36B2-472C-8BEE-1CD2032014A2}" type="presParOf" srcId="{28FBBB74-9CE7-4C24-8DC6-DDEC18AFA16D}" destId="{D93B6D8A-BF31-4FE9-BB38-3EB77C56F52B}" srcOrd="0" destOrd="0" presId="urn:microsoft.com/office/officeart/2005/8/layout/hierarchy1"/>
    <dgm:cxn modelId="{76B9A40C-28C7-4C1B-B779-5AC9A2C66C0A}" type="presParOf" srcId="{28FBBB74-9CE7-4C24-8DC6-DDEC18AFA16D}" destId="{0319BFB0-AFC0-4C86-933E-921C0E520421}" srcOrd="1" destOrd="0" presId="urn:microsoft.com/office/officeart/2005/8/layout/hierarchy1"/>
    <dgm:cxn modelId="{113E27A2-91BA-4286-AEED-26539CC744DE}" type="presParOf" srcId="{0319BFB0-AFC0-4C86-933E-921C0E520421}" destId="{FB9213CD-1CB8-4764-B391-EE64EB8186A6}" srcOrd="0" destOrd="0" presId="urn:microsoft.com/office/officeart/2005/8/layout/hierarchy1"/>
    <dgm:cxn modelId="{C15B404E-435D-48AD-B22E-33284D63FAAC}" type="presParOf" srcId="{FB9213CD-1CB8-4764-B391-EE64EB8186A6}" destId="{16068474-EF76-408F-90D0-0E5B3912D12F}" srcOrd="0" destOrd="0" presId="urn:microsoft.com/office/officeart/2005/8/layout/hierarchy1"/>
    <dgm:cxn modelId="{9EC5B46B-87C7-4DFD-99BD-56587F8C6E04}" type="presParOf" srcId="{FB9213CD-1CB8-4764-B391-EE64EB8186A6}" destId="{DFE6BA78-69E1-43FE-ADBD-B118366D8262}" srcOrd="1" destOrd="0" presId="urn:microsoft.com/office/officeart/2005/8/layout/hierarchy1"/>
    <dgm:cxn modelId="{29B585AA-7186-4452-9C98-C18EB349C1B8}" type="presParOf" srcId="{0319BFB0-AFC0-4C86-933E-921C0E520421}" destId="{3B63E072-838F-44FD-8C16-9013A3CF783F}" srcOrd="1" destOrd="0" presId="urn:microsoft.com/office/officeart/2005/8/layout/hierarchy1"/>
    <dgm:cxn modelId="{7606DF7D-61D1-4853-BB28-9D5B0B762410}" type="presParOf" srcId="{29ECBD6B-68C2-450D-9EDD-072B1D4505B2}" destId="{AB2FD30C-D8E2-4C1C-9F9B-432B916805E1}" srcOrd="4" destOrd="0" presId="urn:microsoft.com/office/officeart/2005/8/layout/hierarchy1"/>
    <dgm:cxn modelId="{2479E2F3-8CDE-4A37-BA10-F460C21F10D4}" type="presParOf" srcId="{29ECBD6B-68C2-450D-9EDD-072B1D4505B2}" destId="{C2E3C999-1AEF-459C-A4ED-BF4B328C6825}" srcOrd="5" destOrd="0" presId="urn:microsoft.com/office/officeart/2005/8/layout/hierarchy1"/>
    <dgm:cxn modelId="{A4892500-7195-4E9B-B18A-F7430AA6460A}" type="presParOf" srcId="{C2E3C999-1AEF-459C-A4ED-BF4B328C6825}" destId="{F1082C88-E3A1-4955-BCEE-5B06C1BC0112}" srcOrd="0" destOrd="0" presId="urn:microsoft.com/office/officeart/2005/8/layout/hierarchy1"/>
    <dgm:cxn modelId="{BD1D0B8E-DB15-4C98-AFDE-8543D02A4863}" type="presParOf" srcId="{F1082C88-E3A1-4955-BCEE-5B06C1BC0112}" destId="{22CCACDE-EBBA-4C66-8A57-A70E4F359992}" srcOrd="0" destOrd="0" presId="urn:microsoft.com/office/officeart/2005/8/layout/hierarchy1"/>
    <dgm:cxn modelId="{ED4C4EA6-19DA-4D0C-821A-0949659F9B54}" type="presParOf" srcId="{F1082C88-E3A1-4955-BCEE-5B06C1BC0112}" destId="{ECA83484-E794-4502-A38C-235411AE0A81}" srcOrd="1" destOrd="0" presId="urn:microsoft.com/office/officeart/2005/8/layout/hierarchy1"/>
    <dgm:cxn modelId="{D35FA448-7BE0-4FBC-8699-66D0718837CE}" type="presParOf" srcId="{C2E3C999-1AEF-459C-A4ED-BF4B328C6825}" destId="{C3293E7C-A28A-4DA1-83AF-19782F3EC0F5}" srcOrd="1" destOrd="0" presId="urn:microsoft.com/office/officeart/2005/8/layout/hierarchy1"/>
    <dgm:cxn modelId="{49E2414D-A6AE-482B-A3AE-1B50F9F95EFE}" type="presParOf" srcId="{29ECBD6B-68C2-450D-9EDD-072B1D4505B2}" destId="{98E5311C-936F-46BC-A300-3014D0A5EE6C}" srcOrd="6" destOrd="0" presId="urn:microsoft.com/office/officeart/2005/8/layout/hierarchy1"/>
    <dgm:cxn modelId="{807DA66E-FE48-4B60-91FC-9C068B0610D5}" type="presParOf" srcId="{29ECBD6B-68C2-450D-9EDD-072B1D4505B2}" destId="{590B7DA9-8D81-4FDF-9C2B-A200CE0E0211}" srcOrd="7" destOrd="0" presId="urn:microsoft.com/office/officeart/2005/8/layout/hierarchy1"/>
    <dgm:cxn modelId="{6E9770AE-6CE1-45DC-B859-609991C5B2EF}" type="presParOf" srcId="{590B7DA9-8D81-4FDF-9C2B-A200CE0E0211}" destId="{FA54C826-4489-4994-9783-4A2FD062C5FE}" srcOrd="0" destOrd="0" presId="urn:microsoft.com/office/officeart/2005/8/layout/hierarchy1"/>
    <dgm:cxn modelId="{86B381F8-98B8-46D8-9BC0-56A73A57BCCB}" type="presParOf" srcId="{FA54C826-4489-4994-9783-4A2FD062C5FE}" destId="{80DF3AE0-E900-4BC7-8604-557E6C9106E7}" srcOrd="0" destOrd="0" presId="urn:microsoft.com/office/officeart/2005/8/layout/hierarchy1"/>
    <dgm:cxn modelId="{1DACD891-BDD1-4ACD-BC47-93D1257D8C85}" type="presParOf" srcId="{FA54C826-4489-4994-9783-4A2FD062C5FE}" destId="{0E413D84-C471-4E95-A9C9-77156C2350A0}" srcOrd="1" destOrd="0" presId="urn:microsoft.com/office/officeart/2005/8/layout/hierarchy1"/>
    <dgm:cxn modelId="{8276BB93-032D-49A1-A184-99F1950BBD94}" type="presParOf" srcId="{590B7DA9-8D81-4FDF-9C2B-A200CE0E0211}" destId="{9A763414-5FA5-4F58-8899-FB6BA95739E7}" srcOrd="1" destOrd="0" presId="urn:microsoft.com/office/officeart/2005/8/layout/hierarchy1"/>
    <dgm:cxn modelId="{1481588E-58FD-4A4A-9FAA-C270779639AC}" type="presParOf" srcId="{BFF914B6-7AF1-49A0-AFDA-C2E2C9C51363}" destId="{301082D0-E59D-4590-930F-917B7C869028}" srcOrd="4" destOrd="0" presId="urn:microsoft.com/office/officeart/2005/8/layout/hierarchy1"/>
    <dgm:cxn modelId="{E4AE757A-CED7-4C1C-A6C6-8B6547E2C682}" type="presParOf" srcId="{BFF914B6-7AF1-49A0-AFDA-C2E2C9C51363}" destId="{5139609B-FADE-4B74-A94D-350035215439}" srcOrd="5" destOrd="0" presId="urn:microsoft.com/office/officeart/2005/8/layout/hierarchy1"/>
    <dgm:cxn modelId="{15BEE995-BC27-45F6-9549-DEC2C2F7AEE9}" type="presParOf" srcId="{5139609B-FADE-4B74-A94D-350035215439}" destId="{E98D500E-7E88-4C69-BE0C-8088125B9443}" srcOrd="0" destOrd="0" presId="urn:microsoft.com/office/officeart/2005/8/layout/hierarchy1"/>
    <dgm:cxn modelId="{A7BF18AA-07D6-4731-B8AD-079FB0E8084A}" type="presParOf" srcId="{E98D500E-7E88-4C69-BE0C-8088125B9443}" destId="{07D8787D-A49B-41DE-BDB9-A804B01DECEB}" srcOrd="0" destOrd="0" presId="urn:microsoft.com/office/officeart/2005/8/layout/hierarchy1"/>
    <dgm:cxn modelId="{95022209-52A3-4AD6-A44C-E1A9441BBBD4}" type="presParOf" srcId="{E98D500E-7E88-4C69-BE0C-8088125B9443}" destId="{4508F192-8563-4791-BAF4-B87D661251EF}" srcOrd="1" destOrd="0" presId="urn:microsoft.com/office/officeart/2005/8/layout/hierarchy1"/>
    <dgm:cxn modelId="{8F63D045-ACA1-4D97-A626-C3FFCEF09B32}" type="presParOf" srcId="{5139609B-FADE-4B74-A94D-350035215439}" destId="{5B2D0D56-FF31-4F14-A6CE-48D6085D0EF9}" srcOrd="1" destOrd="0" presId="urn:microsoft.com/office/officeart/2005/8/layout/hierarchy1"/>
    <dgm:cxn modelId="{F9C1670D-D52A-4ABC-8B5D-5206D2D9227E}" type="presParOf" srcId="{BDC5D77B-C6FB-4D10-83B5-0110F1FE62ED}" destId="{1985A8BF-691E-44CE-858D-E80353B58863}" srcOrd="4" destOrd="0" presId="urn:microsoft.com/office/officeart/2005/8/layout/hierarchy1"/>
    <dgm:cxn modelId="{77F878C5-BF7F-4FD3-86DA-CEE1DD815583}" type="presParOf" srcId="{BDC5D77B-C6FB-4D10-83B5-0110F1FE62ED}" destId="{C230C412-66D8-4DDC-B6B2-2981A1CA80FD}" srcOrd="5" destOrd="0" presId="urn:microsoft.com/office/officeart/2005/8/layout/hierarchy1"/>
    <dgm:cxn modelId="{B5600EEC-99D8-4112-A038-5D38C304F429}" type="presParOf" srcId="{C230C412-66D8-4DDC-B6B2-2981A1CA80FD}" destId="{A08177A4-455B-4B3F-A3DE-92BC306E2231}" srcOrd="0" destOrd="0" presId="urn:microsoft.com/office/officeart/2005/8/layout/hierarchy1"/>
    <dgm:cxn modelId="{65444319-7D69-4D73-B442-C89B9A38C403}" type="presParOf" srcId="{A08177A4-455B-4B3F-A3DE-92BC306E2231}" destId="{FC35E19C-623B-402B-B5A0-F0FD2D30AC20}" srcOrd="0" destOrd="0" presId="urn:microsoft.com/office/officeart/2005/8/layout/hierarchy1"/>
    <dgm:cxn modelId="{715AA2A1-6CF3-494B-8AA6-1F2332D3FEF9}" type="presParOf" srcId="{A08177A4-455B-4B3F-A3DE-92BC306E2231}" destId="{75B53C9A-2482-4D08-8233-0E1AACF858B4}" srcOrd="1" destOrd="0" presId="urn:microsoft.com/office/officeart/2005/8/layout/hierarchy1"/>
    <dgm:cxn modelId="{D2660E26-AF27-473E-807D-9BD747FDD348}" type="presParOf" srcId="{C230C412-66D8-4DDC-B6B2-2981A1CA80FD}" destId="{994D06E1-40F3-452A-A23C-DBBD866102A9}" srcOrd="1" destOrd="0" presId="urn:microsoft.com/office/officeart/2005/8/layout/hierarchy1"/>
    <dgm:cxn modelId="{9281C6F5-D2CB-4760-A6CD-72D46800A425}" type="presParOf" srcId="{AD3E9812-70A8-4FE1-94EA-8E1779F97DB8}" destId="{8FA1F5B0-8291-4278-A3E8-FB3680DB2331}" srcOrd="4" destOrd="0" presId="urn:microsoft.com/office/officeart/2005/8/layout/hierarchy1"/>
    <dgm:cxn modelId="{D9602F39-2330-4211-8ED4-93C05E73F3B0}" type="presParOf" srcId="{AD3E9812-70A8-4FE1-94EA-8E1779F97DB8}" destId="{4A7DC4B8-5A03-4703-928F-664B49F3195D}" srcOrd="5" destOrd="0" presId="urn:microsoft.com/office/officeart/2005/8/layout/hierarchy1"/>
    <dgm:cxn modelId="{74F4602C-717E-47D0-B541-7C5A07C835FC}" type="presParOf" srcId="{4A7DC4B8-5A03-4703-928F-664B49F3195D}" destId="{B651EC70-755B-4423-9185-A423CDDE848C}" srcOrd="0" destOrd="0" presId="urn:microsoft.com/office/officeart/2005/8/layout/hierarchy1"/>
    <dgm:cxn modelId="{7DBBDB25-77F4-422D-89E5-6BAFEAF509D3}" type="presParOf" srcId="{B651EC70-755B-4423-9185-A423CDDE848C}" destId="{7B7BED6C-6856-477F-BEFE-F103463AD423}" srcOrd="0" destOrd="0" presId="urn:microsoft.com/office/officeart/2005/8/layout/hierarchy1"/>
    <dgm:cxn modelId="{1D4ED664-7B2E-4A17-9542-F77CF81612D3}" type="presParOf" srcId="{B651EC70-755B-4423-9185-A423CDDE848C}" destId="{E6D370B9-D2C9-41E0-9E81-D8C79AA0702F}" srcOrd="1" destOrd="0" presId="urn:microsoft.com/office/officeart/2005/8/layout/hierarchy1"/>
    <dgm:cxn modelId="{DA0B5051-CD24-49F1-B929-5B729A4F92EC}" type="presParOf" srcId="{4A7DC4B8-5A03-4703-928F-664B49F3195D}" destId="{16536205-AFC6-4D86-A55D-EAEE4C06C147}" srcOrd="1" destOrd="0" presId="urn:microsoft.com/office/officeart/2005/8/layout/hierarchy1"/>
    <dgm:cxn modelId="{385006F9-5137-40B3-AC0B-C7A33C256F3E}" type="presParOf" srcId="{453AAEBA-BAF2-4582-953C-1DAE397BDE6C}" destId="{CC3EE472-C0EC-4E1C-9189-096C105488CE}" srcOrd="2" destOrd="0" presId="urn:microsoft.com/office/officeart/2005/8/layout/hierarchy1"/>
    <dgm:cxn modelId="{7418CDAD-968D-4B38-9CEA-0F2BA3487EFF}" type="presParOf" srcId="{453AAEBA-BAF2-4582-953C-1DAE397BDE6C}" destId="{EAF0101F-4D61-4487-A8CC-ABA21989235E}" srcOrd="3" destOrd="0" presId="urn:microsoft.com/office/officeart/2005/8/layout/hierarchy1"/>
    <dgm:cxn modelId="{C73D4F9B-3D01-42D9-A490-AC4F6C2E92D9}" type="presParOf" srcId="{EAF0101F-4D61-4487-A8CC-ABA21989235E}" destId="{25021FC4-079D-48F2-B7D6-E744FC6CB734}" srcOrd="0" destOrd="0" presId="urn:microsoft.com/office/officeart/2005/8/layout/hierarchy1"/>
    <dgm:cxn modelId="{3E0A70D7-B86C-4664-93DE-B08429635E90}" type="presParOf" srcId="{25021FC4-079D-48F2-B7D6-E744FC6CB734}" destId="{E53EEC25-A59E-464A-A6A3-F6DDAD444155}" srcOrd="0" destOrd="0" presId="urn:microsoft.com/office/officeart/2005/8/layout/hierarchy1"/>
    <dgm:cxn modelId="{2DA5008A-067A-4185-BC97-E236FF75FBC3}" type="presParOf" srcId="{25021FC4-079D-48F2-B7D6-E744FC6CB734}" destId="{AC695177-A40D-4AAC-B81D-8FD82EB1EA7D}" srcOrd="1" destOrd="0" presId="urn:microsoft.com/office/officeart/2005/8/layout/hierarchy1"/>
    <dgm:cxn modelId="{17B554BC-5F5D-4246-A9F8-E387FA15285A}" type="presParOf" srcId="{EAF0101F-4D61-4487-A8CC-ABA21989235E}" destId="{051A40D1-B206-457F-9AB4-F5A5A14A36FF}" srcOrd="1" destOrd="0" presId="urn:microsoft.com/office/officeart/2005/8/layout/hierarchy1"/>
    <dgm:cxn modelId="{3DA8CC53-E137-4E56-B1C4-D874DFBE1B9B}" type="presParOf" srcId="{051A40D1-B206-457F-9AB4-F5A5A14A36FF}" destId="{32824F3E-C298-4DA4-AD8C-9AF96A372344}" srcOrd="0" destOrd="0" presId="urn:microsoft.com/office/officeart/2005/8/layout/hierarchy1"/>
    <dgm:cxn modelId="{592C7758-B9F7-4571-B976-D331761B7989}" type="presParOf" srcId="{051A40D1-B206-457F-9AB4-F5A5A14A36FF}" destId="{7DD72A76-1721-4CD1-A0D1-0B0817D0CF1A}" srcOrd="1" destOrd="0" presId="urn:microsoft.com/office/officeart/2005/8/layout/hierarchy1"/>
    <dgm:cxn modelId="{F019DE13-A951-42AF-88CB-7DA5C2FBABCC}" type="presParOf" srcId="{7DD72A76-1721-4CD1-A0D1-0B0817D0CF1A}" destId="{10142D94-1C82-45A9-93BF-520872A95F4B}" srcOrd="0" destOrd="0" presId="urn:microsoft.com/office/officeart/2005/8/layout/hierarchy1"/>
    <dgm:cxn modelId="{F897952B-22E3-4118-99F4-1CD7F1843771}" type="presParOf" srcId="{10142D94-1C82-45A9-93BF-520872A95F4B}" destId="{37D1ED64-2293-4CE0-B3DF-FAE579B6A167}" srcOrd="0" destOrd="0" presId="urn:microsoft.com/office/officeart/2005/8/layout/hierarchy1"/>
    <dgm:cxn modelId="{9EB02A4A-242B-4B09-BE24-F22B672BD4EF}" type="presParOf" srcId="{10142D94-1C82-45A9-93BF-520872A95F4B}" destId="{85AC87C7-2CD5-45B3-98A5-96C00E915502}" srcOrd="1" destOrd="0" presId="urn:microsoft.com/office/officeart/2005/8/layout/hierarchy1"/>
    <dgm:cxn modelId="{15F397C8-0B8A-4992-8248-9FF66373A987}" type="presParOf" srcId="{7DD72A76-1721-4CD1-A0D1-0B0817D0CF1A}" destId="{309D4C91-FCE2-4CAA-9E9E-AE821BF6AF6E}" srcOrd="1" destOrd="0" presId="urn:microsoft.com/office/officeart/2005/8/layout/hierarchy1"/>
    <dgm:cxn modelId="{C88D3BC6-9BB2-476A-8931-2FF4FFEA337B}" type="presParOf" srcId="{051A40D1-B206-457F-9AB4-F5A5A14A36FF}" destId="{B58A1027-4FA0-4B45-933B-9F4CE4310353}" srcOrd="2" destOrd="0" presId="urn:microsoft.com/office/officeart/2005/8/layout/hierarchy1"/>
    <dgm:cxn modelId="{8D27D9DB-D8D3-4862-82A8-3EFFAA5824A3}" type="presParOf" srcId="{051A40D1-B206-457F-9AB4-F5A5A14A36FF}" destId="{E4EC4351-5F9C-42ED-A97F-19C3B51B0AF4}" srcOrd="3" destOrd="0" presId="urn:microsoft.com/office/officeart/2005/8/layout/hierarchy1"/>
    <dgm:cxn modelId="{983BAE08-1EFA-4124-80F1-76CA26EF9031}" type="presParOf" srcId="{E4EC4351-5F9C-42ED-A97F-19C3B51B0AF4}" destId="{B43B751D-A791-4C43-8CCB-1AE2C531C2E7}" srcOrd="0" destOrd="0" presId="urn:microsoft.com/office/officeart/2005/8/layout/hierarchy1"/>
    <dgm:cxn modelId="{C769474D-2446-42E3-9016-1F0CDBA46F46}" type="presParOf" srcId="{B43B751D-A791-4C43-8CCB-1AE2C531C2E7}" destId="{75038825-2D39-4982-A8CA-D6F5BB425195}" srcOrd="0" destOrd="0" presId="urn:microsoft.com/office/officeart/2005/8/layout/hierarchy1"/>
    <dgm:cxn modelId="{1393D611-2CF9-42A5-92BA-43FACF7AF21E}" type="presParOf" srcId="{B43B751D-A791-4C43-8CCB-1AE2C531C2E7}" destId="{AEB08A09-C466-42CB-8A6B-2768456BF6FE}" srcOrd="1" destOrd="0" presId="urn:microsoft.com/office/officeart/2005/8/layout/hierarchy1"/>
    <dgm:cxn modelId="{2CDA08CE-2121-4DAD-803D-810D4E2D6490}" type="presParOf" srcId="{E4EC4351-5F9C-42ED-A97F-19C3B51B0AF4}" destId="{EF066E71-14E3-450E-84F4-518F91421572}" srcOrd="1" destOrd="0" presId="urn:microsoft.com/office/officeart/2005/8/layout/hierarchy1"/>
    <dgm:cxn modelId="{667E1294-B7F0-4486-BD3F-94ECA2ED7DA6}" type="presParOf" srcId="{EF066E71-14E3-450E-84F4-518F91421572}" destId="{21B9C616-5357-436C-9E9D-D9A1DF45AFD3}" srcOrd="0" destOrd="0" presId="urn:microsoft.com/office/officeart/2005/8/layout/hierarchy1"/>
    <dgm:cxn modelId="{ECA02EEE-6934-4CD1-B43D-4E27B0241EAE}" type="presParOf" srcId="{EF066E71-14E3-450E-84F4-518F91421572}" destId="{6D1D3792-5010-4C5A-B38B-E0B024E34C4A}" srcOrd="1" destOrd="0" presId="urn:microsoft.com/office/officeart/2005/8/layout/hierarchy1"/>
    <dgm:cxn modelId="{D3B00375-1A04-401A-A209-C0936E60E90D}" type="presParOf" srcId="{6D1D3792-5010-4C5A-B38B-E0B024E34C4A}" destId="{C7388CAA-F491-45C7-97C9-DBBD1988DA1C}" srcOrd="0" destOrd="0" presId="urn:microsoft.com/office/officeart/2005/8/layout/hierarchy1"/>
    <dgm:cxn modelId="{CB4F74E4-CE85-4F17-B912-C575A87170BF}" type="presParOf" srcId="{C7388CAA-F491-45C7-97C9-DBBD1988DA1C}" destId="{B30AB458-F901-4ED8-9C01-69385D2BC002}" srcOrd="0" destOrd="0" presId="urn:microsoft.com/office/officeart/2005/8/layout/hierarchy1"/>
    <dgm:cxn modelId="{559E6E13-0301-418C-A2C3-C52972AE1061}" type="presParOf" srcId="{C7388CAA-F491-45C7-97C9-DBBD1988DA1C}" destId="{CB3C1042-AEA4-4CAD-A176-0A9C4F9D6BC5}" srcOrd="1" destOrd="0" presId="urn:microsoft.com/office/officeart/2005/8/layout/hierarchy1"/>
    <dgm:cxn modelId="{201E58F6-DDFC-4235-BB6F-0D8C77B4F5A6}" type="presParOf" srcId="{6D1D3792-5010-4C5A-B38B-E0B024E34C4A}" destId="{B220F799-56BA-4480-9875-0C327450D6F8}" srcOrd="1" destOrd="0" presId="urn:microsoft.com/office/officeart/2005/8/layout/hierarchy1"/>
    <dgm:cxn modelId="{E09A8CC0-9C25-4DB9-8626-B5F826AA4072}" type="presParOf" srcId="{B220F799-56BA-4480-9875-0C327450D6F8}" destId="{4E74B7E6-1C15-4F46-8036-AB3AB1A48D96}" srcOrd="0" destOrd="0" presId="urn:microsoft.com/office/officeart/2005/8/layout/hierarchy1"/>
    <dgm:cxn modelId="{241A4F60-4BEA-4972-B89B-DFE98E2A89BC}" type="presParOf" srcId="{B220F799-56BA-4480-9875-0C327450D6F8}" destId="{D0C0750B-4BDE-4B09-91B3-780735D6566E}" srcOrd="1" destOrd="0" presId="urn:microsoft.com/office/officeart/2005/8/layout/hierarchy1"/>
    <dgm:cxn modelId="{C1FED8D5-F43D-418E-9774-57BFDF937501}" type="presParOf" srcId="{D0C0750B-4BDE-4B09-91B3-780735D6566E}" destId="{2542368A-4C86-41D9-ADE7-151F6E6324E7}" srcOrd="0" destOrd="0" presId="urn:microsoft.com/office/officeart/2005/8/layout/hierarchy1"/>
    <dgm:cxn modelId="{85AF86F7-16DC-4A43-844E-3E84AA68B526}" type="presParOf" srcId="{2542368A-4C86-41D9-ADE7-151F6E6324E7}" destId="{B0AF5D01-43DF-48A4-982A-44B8A32CE2BE}" srcOrd="0" destOrd="0" presId="urn:microsoft.com/office/officeart/2005/8/layout/hierarchy1"/>
    <dgm:cxn modelId="{C0710F8C-AE4E-4883-A8F8-AE8F5C279A31}" type="presParOf" srcId="{2542368A-4C86-41D9-ADE7-151F6E6324E7}" destId="{ECBCDA7D-8205-452C-9B41-09B176F06B86}" srcOrd="1" destOrd="0" presId="urn:microsoft.com/office/officeart/2005/8/layout/hierarchy1"/>
    <dgm:cxn modelId="{8DCEDA59-9FB6-4424-A1E0-0015B8EA0BF3}" type="presParOf" srcId="{D0C0750B-4BDE-4B09-91B3-780735D6566E}" destId="{BC00989E-945D-4782-89F4-AC8D0C94F4C4}" srcOrd="1" destOrd="0" presId="urn:microsoft.com/office/officeart/2005/8/layout/hierarchy1"/>
    <dgm:cxn modelId="{23C685DE-488A-48B6-AB00-B61183C3EC31}" type="presParOf" srcId="{BC00989E-945D-4782-89F4-AC8D0C94F4C4}" destId="{DEB9C1F7-F784-4926-BD8B-EB21A4505DC3}" srcOrd="0" destOrd="0" presId="urn:microsoft.com/office/officeart/2005/8/layout/hierarchy1"/>
    <dgm:cxn modelId="{B121BF22-13A5-4105-99E4-ED0488DB4B92}" type="presParOf" srcId="{BC00989E-945D-4782-89F4-AC8D0C94F4C4}" destId="{7C1576E1-1B0C-4F8E-9DDA-2222CDABBF54}" srcOrd="1" destOrd="0" presId="urn:microsoft.com/office/officeart/2005/8/layout/hierarchy1"/>
    <dgm:cxn modelId="{5EA17740-3527-4B1E-B80F-48C7C9F98D05}" type="presParOf" srcId="{7C1576E1-1B0C-4F8E-9DDA-2222CDABBF54}" destId="{E2405FB4-AF8D-4172-9667-6B64F4CC9B87}" srcOrd="0" destOrd="0" presId="urn:microsoft.com/office/officeart/2005/8/layout/hierarchy1"/>
    <dgm:cxn modelId="{81E5C2C2-DC6A-4474-8C42-7A0A86BEE8AD}" type="presParOf" srcId="{E2405FB4-AF8D-4172-9667-6B64F4CC9B87}" destId="{4DF10BE0-5D8D-4C1C-963D-AD99C146FA0D}" srcOrd="0" destOrd="0" presId="urn:microsoft.com/office/officeart/2005/8/layout/hierarchy1"/>
    <dgm:cxn modelId="{828F545D-A548-453B-863A-221CE3E5DF5C}" type="presParOf" srcId="{E2405FB4-AF8D-4172-9667-6B64F4CC9B87}" destId="{F7FC9BCA-0589-490F-9D0F-0B3E41C48D5D}" srcOrd="1" destOrd="0" presId="urn:microsoft.com/office/officeart/2005/8/layout/hierarchy1"/>
    <dgm:cxn modelId="{223AE793-9763-442C-937C-68EBABC2E349}" type="presParOf" srcId="{7C1576E1-1B0C-4F8E-9DDA-2222CDABBF54}" destId="{788B895D-2FA6-4D5B-AF7C-8CF266742D7E}" srcOrd="1" destOrd="0" presId="urn:microsoft.com/office/officeart/2005/8/layout/hierarchy1"/>
    <dgm:cxn modelId="{B79BEF0E-3877-46FF-B6ED-19F1209364A4}" type="presParOf" srcId="{B220F799-56BA-4480-9875-0C327450D6F8}" destId="{08828C7C-62B9-4004-A02B-E07E7C6B9849}" srcOrd="2" destOrd="0" presId="urn:microsoft.com/office/officeart/2005/8/layout/hierarchy1"/>
    <dgm:cxn modelId="{B50D2A77-6331-4E29-9622-F88D033C7C5B}" type="presParOf" srcId="{B220F799-56BA-4480-9875-0C327450D6F8}" destId="{5D28AF18-1676-4A47-A9A7-634B617388ED}" srcOrd="3" destOrd="0" presId="urn:microsoft.com/office/officeart/2005/8/layout/hierarchy1"/>
    <dgm:cxn modelId="{0F57D414-50CF-48B5-9E31-926F5E8F0828}" type="presParOf" srcId="{5D28AF18-1676-4A47-A9A7-634B617388ED}" destId="{A44C6898-CA2F-4022-B255-B09669F1DB13}" srcOrd="0" destOrd="0" presId="urn:microsoft.com/office/officeart/2005/8/layout/hierarchy1"/>
    <dgm:cxn modelId="{EFFE3EAE-32C5-4D15-B0DF-BEE87C37B70C}" type="presParOf" srcId="{A44C6898-CA2F-4022-B255-B09669F1DB13}" destId="{48F767E2-3178-4B22-82D7-5129B3F88FA5}" srcOrd="0" destOrd="0" presId="urn:microsoft.com/office/officeart/2005/8/layout/hierarchy1"/>
    <dgm:cxn modelId="{CA2A54C1-4681-4159-AD50-FC131D620128}" type="presParOf" srcId="{A44C6898-CA2F-4022-B255-B09669F1DB13}" destId="{5807EDE6-0783-49E4-8D77-F269AB9C541D}" srcOrd="1" destOrd="0" presId="urn:microsoft.com/office/officeart/2005/8/layout/hierarchy1"/>
    <dgm:cxn modelId="{75A8B488-0074-403D-89F4-6DA9028049EB}" type="presParOf" srcId="{5D28AF18-1676-4A47-A9A7-634B617388ED}" destId="{069CFBE6-B759-4DF3-9BE1-89360F922D51}" srcOrd="1" destOrd="0" presId="urn:microsoft.com/office/officeart/2005/8/layout/hierarchy1"/>
    <dgm:cxn modelId="{7EB1EA21-E67C-451F-9948-2F2E42C531CD}" type="presParOf" srcId="{069CFBE6-B759-4DF3-9BE1-89360F922D51}" destId="{D6F31B09-0232-4771-B1BD-F867AB05D581}" srcOrd="0" destOrd="0" presId="urn:microsoft.com/office/officeart/2005/8/layout/hierarchy1"/>
    <dgm:cxn modelId="{5441DE4F-3C9E-4402-90E3-BFEB966B05EB}" type="presParOf" srcId="{069CFBE6-B759-4DF3-9BE1-89360F922D51}" destId="{EAAF59A8-DDD9-44D6-B8E7-A41B379621A3}" srcOrd="1" destOrd="0" presId="urn:microsoft.com/office/officeart/2005/8/layout/hierarchy1"/>
    <dgm:cxn modelId="{F496AA75-E8A7-4593-B119-6E8F6BD6EEFB}" type="presParOf" srcId="{EAAF59A8-DDD9-44D6-B8E7-A41B379621A3}" destId="{D8B5C396-E258-4672-AB3A-965F2C70DC63}" srcOrd="0" destOrd="0" presId="urn:microsoft.com/office/officeart/2005/8/layout/hierarchy1"/>
    <dgm:cxn modelId="{CB100369-BBA2-41C3-B29D-7813605427C4}" type="presParOf" srcId="{D8B5C396-E258-4672-AB3A-965F2C70DC63}" destId="{8454F2BF-7D16-4098-BA7C-9327E150AB6A}" srcOrd="0" destOrd="0" presId="urn:microsoft.com/office/officeart/2005/8/layout/hierarchy1"/>
    <dgm:cxn modelId="{C941054D-1AC7-4C94-BF20-97A4C25F9C57}" type="presParOf" srcId="{D8B5C396-E258-4672-AB3A-965F2C70DC63}" destId="{E264116B-8176-4A12-9A81-34BD8350FB98}" srcOrd="1" destOrd="0" presId="urn:microsoft.com/office/officeart/2005/8/layout/hierarchy1"/>
    <dgm:cxn modelId="{C47710C0-16FA-49FC-B05F-06C3EDBEE3FE}" type="presParOf" srcId="{EAAF59A8-DDD9-44D6-B8E7-A41B379621A3}" destId="{CCEA346F-8A79-4C79-9D43-EECA95BA88D9}" srcOrd="1" destOrd="0" presId="urn:microsoft.com/office/officeart/2005/8/layout/hierarchy1"/>
    <dgm:cxn modelId="{3BEA2532-AD26-471E-BC2C-698429A019AA}" type="presParOf" srcId="{069CFBE6-B759-4DF3-9BE1-89360F922D51}" destId="{3DB2A827-16BB-4011-9D10-FA287F7155C7}" srcOrd="2" destOrd="0" presId="urn:microsoft.com/office/officeart/2005/8/layout/hierarchy1"/>
    <dgm:cxn modelId="{4105B19A-A6BE-48E5-BD6E-EC1066ED1ACD}" type="presParOf" srcId="{069CFBE6-B759-4DF3-9BE1-89360F922D51}" destId="{C99051B7-3D2F-4A33-8DC0-45B72A2B0A56}" srcOrd="3" destOrd="0" presId="urn:microsoft.com/office/officeart/2005/8/layout/hierarchy1"/>
    <dgm:cxn modelId="{C7EC15A3-611E-4D69-9043-7FBA88F59AB6}" type="presParOf" srcId="{C99051B7-3D2F-4A33-8DC0-45B72A2B0A56}" destId="{B01C1F2C-30C2-4F06-ADC7-28E924EC2C90}" srcOrd="0" destOrd="0" presId="urn:microsoft.com/office/officeart/2005/8/layout/hierarchy1"/>
    <dgm:cxn modelId="{76777A50-9B6F-4926-9210-C4983CE9ED22}" type="presParOf" srcId="{B01C1F2C-30C2-4F06-ADC7-28E924EC2C90}" destId="{15133870-7B13-415F-AC80-5F16050341A3}" srcOrd="0" destOrd="0" presId="urn:microsoft.com/office/officeart/2005/8/layout/hierarchy1"/>
    <dgm:cxn modelId="{DA58DEAE-B3A2-4232-81C3-3DA84F4150AE}" type="presParOf" srcId="{B01C1F2C-30C2-4F06-ADC7-28E924EC2C90}" destId="{AFB4D483-A6AA-4ADD-B900-87B936887B01}" srcOrd="1" destOrd="0" presId="urn:microsoft.com/office/officeart/2005/8/layout/hierarchy1"/>
    <dgm:cxn modelId="{2514EAB0-A18A-49C5-BD00-B34B5C6DF5C3}" type="presParOf" srcId="{C99051B7-3D2F-4A33-8DC0-45B72A2B0A56}" destId="{6CE0F325-6E11-4524-AC55-449513914D9A}" srcOrd="1" destOrd="0" presId="urn:microsoft.com/office/officeart/2005/8/layout/hierarchy1"/>
    <dgm:cxn modelId="{E21FE57C-CF2A-407F-9581-66FA0A3908FB}" type="presParOf" srcId="{6CE0F325-6E11-4524-AC55-449513914D9A}" destId="{F6CE0B06-1C29-483B-AAAE-90B2111C43D0}" srcOrd="0" destOrd="0" presId="urn:microsoft.com/office/officeart/2005/8/layout/hierarchy1"/>
    <dgm:cxn modelId="{F6D3DB03-E560-403D-A31A-174D7EF7B82B}" type="presParOf" srcId="{6CE0F325-6E11-4524-AC55-449513914D9A}" destId="{E6071FA1-EC33-428C-92DF-34B31721E64B}" srcOrd="1" destOrd="0" presId="urn:microsoft.com/office/officeart/2005/8/layout/hierarchy1"/>
    <dgm:cxn modelId="{86CBF8D3-ED1C-4F5A-82C8-D7F6A0D2A12A}" type="presParOf" srcId="{E6071FA1-EC33-428C-92DF-34B31721E64B}" destId="{77932F90-9E13-43AD-8ABF-8A4BFB6ABB09}" srcOrd="0" destOrd="0" presId="urn:microsoft.com/office/officeart/2005/8/layout/hierarchy1"/>
    <dgm:cxn modelId="{C21CAE67-7C9F-4898-87B6-CBE6E3316BC6}" type="presParOf" srcId="{77932F90-9E13-43AD-8ABF-8A4BFB6ABB09}" destId="{14A6B8D8-F1A4-4B5C-B544-6A2781186E2D}" srcOrd="0" destOrd="0" presId="urn:microsoft.com/office/officeart/2005/8/layout/hierarchy1"/>
    <dgm:cxn modelId="{DAC9DF40-0038-4F51-99B0-A7B5CB33379A}" type="presParOf" srcId="{77932F90-9E13-43AD-8ABF-8A4BFB6ABB09}" destId="{421AE77D-1C05-4ECF-8143-320A9DB7C061}" srcOrd="1" destOrd="0" presId="urn:microsoft.com/office/officeart/2005/8/layout/hierarchy1"/>
    <dgm:cxn modelId="{C551BD70-1AA5-4DF3-A087-A00712CD8721}" type="presParOf" srcId="{E6071FA1-EC33-428C-92DF-34B31721E64B}" destId="{C21E4FB9-EB07-4E18-B685-1B48F59C7EC9}" srcOrd="1" destOrd="0" presId="urn:microsoft.com/office/officeart/2005/8/layout/hierarchy1"/>
    <dgm:cxn modelId="{1971EAB7-D065-41BF-9102-24C77429FCF4}" type="presParOf" srcId="{069CFBE6-B759-4DF3-9BE1-89360F922D51}" destId="{37C8BA42-4031-4392-B315-B54F556933FF}" srcOrd="4" destOrd="0" presId="urn:microsoft.com/office/officeart/2005/8/layout/hierarchy1"/>
    <dgm:cxn modelId="{06CEF8D8-6CA4-4603-98EF-EF631AA04E00}" type="presParOf" srcId="{069CFBE6-B759-4DF3-9BE1-89360F922D51}" destId="{704DC193-C433-4778-9000-6DA42685E18F}" srcOrd="5" destOrd="0" presId="urn:microsoft.com/office/officeart/2005/8/layout/hierarchy1"/>
    <dgm:cxn modelId="{A8AB8EC0-FA6C-4AF8-ADBA-1205A04F6F6B}" type="presParOf" srcId="{704DC193-C433-4778-9000-6DA42685E18F}" destId="{B17CB8CE-1E55-495F-99EF-0545127D4DD2}" srcOrd="0" destOrd="0" presId="urn:microsoft.com/office/officeart/2005/8/layout/hierarchy1"/>
    <dgm:cxn modelId="{010755B8-769E-4BCC-8A37-AD983D2C2EC6}" type="presParOf" srcId="{B17CB8CE-1E55-495F-99EF-0545127D4DD2}" destId="{DA2D8973-AA98-410D-9D74-26C528DC8626}" srcOrd="0" destOrd="0" presId="urn:microsoft.com/office/officeart/2005/8/layout/hierarchy1"/>
    <dgm:cxn modelId="{EF949E7C-D4D9-4370-8664-91D23857337E}" type="presParOf" srcId="{B17CB8CE-1E55-495F-99EF-0545127D4DD2}" destId="{FAA620FE-DEA9-4EF7-AF42-4E2020BCD455}" srcOrd="1" destOrd="0" presId="urn:microsoft.com/office/officeart/2005/8/layout/hierarchy1"/>
    <dgm:cxn modelId="{F68AC01D-7982-4733-940D-6413CCB5761E}" type="presParOf" srcId="{704DC193-C433-4778-9000-6DA42685E18F}" destId="{7AC57955-44EE-4FF2-A5A4-9D6A61D8D476}" srcOrd="1" destOrd="0" presId="urn:microsoft.com/office/officeart/2005/8/layout/hierarchy1"/>
    <dgm:cxn modelId="{0D791EF1-2F53-40F1-99B9-334F8F9BC257}" type="presParOf" srcId="{069CFBE6-B759-4DF3-9BE1-89360F922D51}" destId="{3FB9BAB4-C2F4-4B75-A021-96DAE240BDAD}" srcOrd="6" destOrd="0" presId="urn:microsoft.com/office/officeart/2005/8/layout/hierarchy1"/>
    <dgm:cxn modelId="{09F81AE9-9EAC-4273-84EE-DE063D13AD24}" type="presParOf" srcId="{069CFBE6-B759-4DF3-9BE1-89360F922D51}" destId="{FED2BD62-6946-4806-A649-DF2201AE405F}" srcOrd="7" destOrd="0" presId="urn:microsoft.com/office/officeart/2005/8/layout/hierarchy1"/>
    <dgm:cxn modelId="{09753AB9-F7F8-4786-A803-D86531F105F1}" type="presParOf" srcId="{FED2BD62-6946-4806-A649-DF2201AE405F}" destId="{E4C23B01-DB14-4C2E-92F1-043493931DAA}" srcOrd="0" destOrd="0" presId="urn:microsoft.com/office/officeart/2005/8/layout/hierarchy1"/>
    <dgm:cxn modelId="{E6FB5982-72E4-4796-949F-7E095B9BA247}" type="presParOf" srcId="{E4C23B01-DB14-4C2E-92F1-043493931DAA}" destId="{87C5096C-CC35-45A8-B220-CF37C652F548}" srcOrd="0" destOrd="0" presId="urn:microsoft.com/office/officeart/2005/8/layout/hierarchy1"/>
    <dgm:cxn modelId="{E2DDA4CF-ECB5-49C4-AA37-9A8ABF113A8A}" type="presParOf" srcId="{E4C23B01-DB14-4C2E-92F1-043493931DAA}" destId="{D9A48113-CC81-4EBD-BA00-4A833C42370A}" srcOrd="1" destOrd="0" presId="urn:microsoft.com/office/officeart/2005/8/layout/hierarchy1"/>
    <dgm:cxn modelId="{593B1494-C694-4822-A920-B334E735BA49}" type="presParOf" srcId="{FED2BD62-6946-4806-A649-DF2201AE405F}" destId="{B770C089-6BCB-41E2-AF90-3456C24A14AE}" srcOrd="1" destOrd="0" presId="urn:microsoft.com/office/officeart/2005/8/layout/hierarchy1"/>
    <dgm:cxn modelId="{B47B615F-7DD9-4E74-AED0-639BACBA3474}" type="presParOf" srcId="{B220F799-56BA-4480-9875-0C327450D6F8}" destId="{50108550-421E-4858-B27D-A6901B38AF04}" srcOrd="4" destOrd="0" presId="urn:microsoft.com/office/officeart/2005/8/layout/hierarchy1"/>
    <dgm:cxn modelId="{4B3A713D-FCDF-4497-8897-387631C4D463}" type="presParOf" srcId="{B220F799-56BA-4480-9875-0C327450D6F8}" destId="{34A03B09-A793-46AA-9E0D-ED6014CFF9C4}" srcOrd="5" destOrd="0" presId="urn:microsoft.com/office/officeart/2005/8/layout/hierarchy1"/>
    <dgm:cxn modelId="{95B27B85-3231-4B53-99A6-B92619B268E1}" type="presParOf" srcId="{34A03B09-A793-46AA-9E0D-ED6014CFF9C4}" destId="{3F7A56B8-73C6-434A-8BEB-B18929BB2F3A}" srcOrd="0" destOrd="0" presId="urn:microsoft.com/office/officeart/2005/8/layout/hierarchy1"/>
    <dgm:cxn modelId="{EB669811-1373-4050-9779-4BD690839F6A}" type="presParOf" srcId="{3F7A56B8-73C6-434A-8BEB-B18929BB2F3A}" destId="{B045D792-A0FD-44D1-A3B6-D2EC460F914A}" srcOrd="0" destOrd="0" presId="urn:microsoft.com/office/officeart/2005/8/layout/hierarchy1"/>
    <dgm:cxn modelId="{E603BB97-5989-4325-B7FA-B988E3F01347}" type="presParOf" srcId="{3F7A56B8-73C6-434A-8BEB-B18929BB2F3A}" destId="{65255F0E-402C-453B-BBEC-CF88870D95EE}" srcOrd="1" destOrd="0" presId="urn:microsoft.com/office/officeart/2005/8/layout/hierarchy1"/>
    <dgm:cxn modelId="{0DD60670-E73C-4761-82B0-A035B5CBCAF2}" type="presParOf" srcId="{34A03B09-A793-46AA-9E0D-ED6014CFF9C4}" destId="{9CDC7B25-44D1-4E92-8E42-3EDAF55B5CC3}" srcOrd="1" destOrd="0" presId="urn:microsoft.com/office/officeart/2005/8/layout/hierarchy1"/>
    <dgm:cxn modelId="{B633B31C-8DDF-4F01-BAD8-9F67A7A35A2F}" type="presParOf" srcId="{EF066E71-14E3-450E-84F4-518F91421572}" destId="{CD8135A8-4314-4A21-8692-936F9CB627F7}" srcOrd="2" destOrd="0" presId="urn:microsoft.com/office/officeart/2005/8/layout/hierarchy1"/>
    <dgm:cxn modelId="{D7BC31C5-67BA-40CA-8653-327530A4EB5E}" type="presParOf" srcId="{EF066E71-14E3-450E-84F4-518F91421572}" destId="{90121DEE-6AAD-4114-9C12-679432C09FDE}" srcOrd="3" destOrd="0" presId="urn:microsoft.com/office/officeart/2005/8/layout/hierarchy1"/>
    <dgm:cxn modelId="{C1F90E3A-1A42-44BA-8948-D70EC639363D}" type="presParOf" srcId="{90121DEE-6AAD-4114-9C12-679432C09FDE}" destId="{DAFC4E47-0F0D-47E0-AA7E-CF108C88F368}" srcOrd="0" destOrd="0" presId="urn:microsoft.com/office/officeart/2005/8/layout/hierarchy1"/>
    <dgm:cxn modelId="{A962ED5A-EFCE-4622-A38D-91912F333B3A}" type="presParOf" srcId="{DAFC4E47-0F0D-47E0-AA7E-CF108C88F368}" destId="{08BC16EE-1989-4C20-A5CA-64367E05641F}" srcOrd="0" destOrd="0" presId="urn:microsoft.com/office/officeart/2005/8/layout/hierarchy1"/>
    <dgm:cxn modelId="{26B0090B-129B-45A7-AA1D-F2BFFD5C8CE2}" type="presParOf" srcId="{DAFC4E47-0F0D-47E0-AA7E-CF108C88F368}" destId="{ABF0C960-1275-424E-A7C7-AC7ED10F6FA0}" srcOrd="1" destOrd="0" presId="urn:microsoft.com/office/officeart/2005/8/layout/hierarchy1"/>
    <dgm:cxn modelId="{85FDD8E5-168C-466A-88F3-659BB4529748}" type="presParOf" srcId="{90121DEE-6AAD-4114-9C12-679432C09FDE}" destId="{5CC89D98-9BB1-4255-B77F-2D95DF99ECE5}" srcOrd="1" destOrd="0" presId="urn:microsoft.com/office/officeart/2005/8/layout/hierarchy1"/>
    <dgm:cxn modelId="{C1C6D413-2F76-4E1A-9431-71048B7AE845}" type="presParOf" srcId="{5CC89D98-9BB1-4255-B77F-2D95DF99ECE5}" destId="{F7271150-2C80-4985-9D3A-794D3087C57B}" srcOrd="0" destOrd="0" presId="urn:microsoft.com/office/officeart/2005/8/layout/hierarchy1"/>
    <dgm:cxn modelId="{1F5BC42E-E896-4ABB-B866-D6275229A6C6}" type="presParOf" srcId="{5CC89D98-9BB1-4255-B77F-2D95DF99ECE5}" destId="{F95D7FDF-4DCE-422B-B816-174927FEA7A3}" srcOrd="1" destOrd="0" presId="urn:microsoft.com/office/officeart/2005/8/layout/hierarchy1"/>
    <dgm:cxn modelId="{72DAB5D1-7681-4544-8C5E-9B83B3C249B6}" type="presParOf" srcId="{F95D7FDF-4DCE-422B-B816-174927FEA7A3}" destId="{4FFA571A-6089-45F8-A631-3F7E20EA8FB5}" srcOrd="0" destOrd="0" presId="urn:microsoft.com/office/officeart/2005/8/layout/hierarchy1"/>
    <dgm:cxn modelId="{CE832621-38AA-4113-9845-53CFD55B373B}" type="presParOf" srcId="{4FFA571A-6089-45F8-A631-3F7E20EA8FB5}" destId="{8E295371-CD08-41AB-97DD-2185BD20F9A9}" srcOrd="0" destOrd="0" presId="urn:microsoft.com/office/officeart/2005/8/layout/hierarchy1"/>
    <dgm:cxn modelId="{BC54ABF6-2501-4147-BBA2-285B64C8AB64}" type="presParOf" srcId="{4FFA571A-6089-45F8-A631-3F7E20EA8FB5}" destId="{C7E51667-A1EA-46BB-BC75-8CB777606859}" srcOrd="1" destOrd="0" presId="urn:microsoft.com/office/officeart/2005/8/layout/hierarchy1"/>
    <dgm:cxn modelId="{FC1842F4-1537-4F73-AFF5-B60C8B1E375C}" type="presParOf" srcId="{F95D7FDF-4DCE-422B-B816-174927FEA7A3}" destId="{C5036233-A8F0-472A-B54E-E9224505440D}" srcOrd="1" destOrd="0" presId="urn:microsoft.com/office/officeart/2005/8/layout/hierarchy1"/>
    <dgm:cxn modelId="{05D0E98C-024E-4C40-9030-1FA530A994EA}" type="presParOf" srcId="{5CC89D98-9BB1-4255-B77F-2D95DF99ECE5}" destId="{E8B83004-3DFC-4FB2-A030-1DAFA46E7481}" srcOrd="2" destOrd="0" presId="urn:microsoft.com/office/officeart/2005/8/layout/hierarchy1"/>
    <dgm:cxn modelId="{86631BDB-FB0A-4372-9933-F56C0C78F71F}" type="presParOf" srcId="{5CC89D98-9BB1-4255-B77F-2D95DF99ECE5}" destId="{3AB70C7C-8B42-4C7F-B0F0-9A1563BB550A}" srcOrd="3" destOrd="0" presId="urn:microsoft.com/office/officeart/2005/8/layout/hierarchy1"/>
    <dgm:cxn modelId="{9EFD2741-4333-4718-A8B4-6B17BF9964EE}" type="presParOf" srcId="{3AB70C7C-8B42-4C7F-B0F0-9A1563BB550A}" destId="{A857E76F-F905-4489-8C4C-F04F14C88FBC}" srcOrd="0" destOrd="0" presId="urn:microsoft.com/office/officeart/2005/8/layout/hierarchy1"/>
    <dgm:cxn modelId="{AE0B1FDB-6BB1-4DE2-8D55-3D717A2A2411}" type="presParOf" srcId="{A857E76F-F905-4489-8C4C-F04F14C88FBC}" destId="{77BDD313-1229-42EE-8F1C-892A430B9795}" srcOrd="0" destOrd="0" presId="urn:microsoft.com/office/officeart/2005/8/layout/hierarchy1"/>
    <dgm:cxn modelId="{2D3B20CB-8DFE-478F-ABB4-DCB8FFB9D985}" type="presParOf" srcId="{A857E76F-F905-4489-8C4C-F04F14C88FBC}" destId="{B41C10CD-F363-4507-B309-89B9BB991266}" srcOrd="1" destOrd="0" presId="urn:microsoft.com/office/officeart/2005/8/layout/hierarchy1"/>
    <dgm:cxn modelId="{B7F6FCE1-7E4B-4F6F-ABDD-71F0A189012B}" type="presParOf" srcId="{3AB70C7C-8B42-4C7F-B0F0-9A1563BB550A}" destId="{2989B7FC-6AFC-4E11-9860-6DC7E067ED88}" srcOrd="1" destOrd="0" presId="urn:microsoft.com/office/officeart/2005/8/layout/hierarchy1"/>
    <dgm:cxn modelId="{5EB966CB-A746-4A44-A466-FF9E1ECAC245}" type="presParOf" srcId="{2989B7FC-6AFC-4E11-9860-6DC7E067ED88}" destId="{6085A83A-14C0-4C8B-B56C-4724E73755AB}" srcOrd="0" destOrd="0" presId="urn:microsoft.com/office/officeart/2005/8/layout/hierarchy1"/>
    <dgm:cxn modelId="{B7D2DD0B-495F-439F-9A77-065962FD5CB3}" type="presParOf" srcId="{2989B7FC-6AFC-4E11-9860-6DC7E067ED88}" destId="{B38F5EB2-039A-4F2B-9F4D-7A3E6A9A8276}" srcOrd="1" destOrd="0" presId="urn:microsoft.com/office/officeart/2005/8/layout/hierarchy1"/>
    <dgm:cxn modelId="{8291E86E-CA7B-40E0-9E80-DFB465AC0AA6}" type="presParOf" srcId="{B38F5EB2-039A-4F2B-9F4D-7A3E6A9A8276}" destId="{A98AD3B6-9051-4658-8C33-04BA3AFCC0AB}" srcOrd="0" destOrd="0" presId="urn:microsoft.com/office/officeart/2005/8/layout/hierarchy1"/>
    <dgm:cxn modelId="{E4A2AE9F-3709-4C6F-96E0-A4E4E81EA513}" type="presParOf" srcId="{A98AD3B6-9051-4658-8C33-04BA3AFCC0AB}" destId="{422DD14F-75DD-4042-A213-BF1FF5546529}" srcOrd="0" destOrd="0" presId="urn:microsoft.com/office/officeart/2005/8/layout/hierarchy1"/>
    <dgm:cxn modelId="{67D28476-6AC8-444D-9A2C-E76D3BB9B27F}" type="presParOf" srcId="{A98AD3B6-9051-4658-8C33-04BA3AFCC0AB}" destId="{3CBF2950-716A-4A91-AE89-382A675D1D74}" srcOrd="1" destOrd="0" presId="urn:microsoft.com/office/officeart/2005/8/layout/hierarchy1"/>
    <dgm:cxn modelId="{A3256187-901C-4EF4-9049-F7F91327C272}" type="presParOf" srcId="{B38F5EB2-039A-4F2B-9F4D-7A3E6A9A8276}" destId="{D6F2BB55-7C28-4C5B-A1A1-25C63C904513}" srcOrd="1" destOrd="0" presId="urn:microsoft.com/office/officeart/2005/8/layout/hierarchy1"/>
    <dgm:cxn modelId="{F8245486-0553-4837-99E8-AD29D837F47C}" type="presParOf" srcId="{5CC89D98-9BB1-4255-B77F-2D95DF99ECE5}" destId="{83E48694-80BF-4337-8854-182D33ED0029}" srcOrd="4" destOrd="0" presId="urn:microsoft.com/office/officeart/2005/8/layout/hierarchy1"/>
    <dgm:cxn modelId="{99E96F0A-FA5C-479A-AE97-E3B9E961BA42}" type="presParOf" srcId="{5CC89D98-9BB1-4255-B77F-2D95DF99ECE5}" destId="{E2B44B62-D014-407D-8C46-FB6916EB3883}" srcOrd="5" destOrd="0" presId="urn:microsoft.com/office/officeart/2005/8/layout/hierarchy1"/>
    <dgm:cxn modelId="{D97D8D80-44EB-4FD3-8AE7-6998403B042D}" type="presParOf" srcId="{E2B44B62-D014-407D-8C46-FB6916EB3883}" destId="{B41BEE5B-7D44-43EE-A81C-8D69943B7C7F}" srcOrd="0" destOrd="0" presId="urn:microsoft.com/office/officeart/2005/8/layout/hierarchy1"/>
    <dgm:cxn modelId="{2A54CE68-08D5-454E-B92E-3277FEEB17E4}" type="presParOf" srcId="{B41BEE5B-7D44-43EE-A81C-8D69943B7C7F}" destId="{BF1DB0AD-D9A4-46A9-96DE-6CA4E4E64C82}" srcOrd="0" destOrd="0" presId="urn:microsoft.com/office/officeart/2005/8/layout/hierarchy1"/>
    <dgm:cxn modelId="{9B2CEDA2-D4CE-4523-A595-FDB478BA5724}" type="presParOf" srcId="{B41BEE5B-7D44-43EE-A81C-8D69943B7C7F}" destId="{3455D327-E61B-440B-B0A4-982AED8E9D16}" srcOrd="1" destOrd="0" presId="urn:microsoft.com/office/officeart/2005/8/layout/hierarchy1"/>
    <dgm:cxn modelId="{416A0C42-CD19-4840-AEE7-663487158A2A}" type="presParOf" srcId="{E2B44B62-D014-407D-8C46-FB6916EB3883}" destId="{66E39122-E508-4A36-8192-026375F06CE8}" srcOrd="1" destOrd="0" presId="urn:microsoft.com/office/officeart/2005/8/layout/hierarchy1"/>
    <dgm:cxn modelId="{F7D06AC2-4A5D-4D6D-AA33-17D4E7961465}" type="presParOf" srcId="{5CC89D98-9BB1-4255-B77F-2D95DF99ECE5}" destId="{C621DDD4-B721-4DE6-9770-0983A1E819D2}" srcOrd="6" destOrd="0" presId="urn:microsoft.com/office/officeart/2005/8/layout/hierarchy1"/>
    <dgm:cxn modelId="{9DCF6079-D02F-4892-9A10-624844C9C303}" type="presParOf" srcId="{5CC89D98-9BB1-4255-B77F-2D95DF99ECE5}" destId="{EC53EB2B-3785-4DFF-82F7-A5B2CDF5D745}" srcOrd="7" destOrd="0" presId="urn:microsoft.com/office/officeart/2005/8/layout/hierarchy1"/>
    <dgm:cxn modelId="{99A325FE-3793-4B27-9A19-A4942B251B4F}" type="presParOf" srcId="{EC53EB2B-3785-4DFF-82F7-A5B2CDF5D745}" destId="{C1A7446F-3685-434B-B49A-866B281C9AE2}" srcOrd="0" destOrd="0" presId="urn:microsoft.com/office/officeart/2005/8/layout/hierarchy1"/>
    <dgm:cxn modelId="{4D8AA2C1-D69C-487A-BF54-F223ADD1FEC3}" type="presParOf" srcId="{C1A7446F-3685-434B-B49A-866B281C9AE2}" destId="{24FF3D1F-87BD-404B-A3AA-A9B15C0FBBFE}" srcOrd="0" destOrd="0" presId="urn:microsoft.com/office/officeart/2005/8/layout/hierarchy1"/>
    <dgm:cxn modelId="{E14714DB-BD79-4323-A233-33E8E3C364BC}" type="presParOf" srcId="{C1A7446F-3685-434B-B49A-866B281C9AE2}" destId="{1F7E31AD-067E-4D0D-ACF5-42369E4E8E95}" srcOrd="1" destOrd="0" presId="urn:microsoft.com/office/officeart/2005/8/layout/hierarchy1"/>
    <dgm:cxn modelId="{06E9F2A5-422E-467E-9804-B27796446FA7}" type="presParOf" srcId="{EC53EB2B-3785-4DFF-82F7-A5B2CDF5D745}" destId="{C382094D-48A1-4BED-AFA8-EBE113373C38}" srcOrd="1" destOrd="0" presId="urn:microsoft.com/office/officeart/2005/8/layout/hierarchy1"/>
    <dgm:cxn modelId="{FABEA52C-5FCF-4D77-9822-55CDC7F0637A}" type="presParOf" srcId="{EF066E71-14E3-450E-84F4-518F91421572}" destId="{6399D061-1EA9-45DA-8FEC-FF634232EB5B}" srcOrd="4" destOrd="0" presId="urn:microsoft.com/office/officeart/2005/8/layout/hierarchy1"/>
    <dgm:cxn modelId="{C9C851E8-4E9C-400A-89A1-FEECE838ECAD}" type="presParOf" srcId="{EF066E71-14E3-450E-84F4-518F91421572}" destId="{930B3C17-8A2E-4B85-A1E0-4B66313E1E38}" srcOrd="5" destOrd="0" presId="urn:microsoft.com/office/officeart/2005/8/layout/hierarchy1"/>
    <dgm:cxn modelId="{E21AF0CD-C432-4664-8376-0C7F0CB61298}" type="presParOf" srcId="{930B3C17-8A2E-4B85-A1E0-4B66313E1E38}" destId="{9932475A-C819-4B75-B634-F31D2053F818}" srcOrd="0" destOrd="0" presId="urn:microsoft.com/office/officeart/2005/8/layout/hierarchy1"/>
    <dgm:cxn modelId="{08A2BA09-7FDD-4F30-AB47-FC60D245B112}" type="presParOf" srcId="{9932475A-C819-4B75-B634-F31D2053F818}" destId="{0E8941AC-D479-4FFA-9698-6ED2C448A156}" srcOrd="0" destOrd="0" presId="urn:microsoft.com/office/officeart/2005/8/layout/hierarchy1"/>
    <dgm:cxn modelId="{2077C5FD-CBA5-49BD-A2E9-D7FB4FF00EBF}" type="presParOf" srcId="{9932475A-C819-4B75-B634-F31D2053F818}" destId="{2082AEDE-FECB-4652-AF12-344750D1C12E}" srcOrd="1" destOrd="0" presId="urn:microsoft.com/office/officeart/2005/8/layout/hierarchy1"/>
    <dgm:cxn modelId="{91FCA6AE-DB69-4270-9B4B-CA26B33B3290}" type="presParOf" srcId="{930B3C17-8A2E-4B85-A1E0-4B66313E1E38}" destId="{1ED286ED-F10C-405F-A46B-13323D543FF1}" srcOrd="1" destOrd="0" presId="urn:microsoft.com/office/officeart/2005/8/layout/hierarchy1"/>
    <dgm:cxn modelId="{46345A8D-BB6F-4D32-A905-9AB4309FFE3B}" type="presParOf" srcId="{051A40D1-B206-457F-9AB4-F5A5A14A36FF}" destId="{A50EE060-5D4C-4F27-B9D0-063F83BA36B3}" srcOrd="4" destOrd="0" presId="urn:microsoft.com/office/officeart/2005/8/layout/hierarchy1"/>
    <dgm:cxn modelId="{A4E8D8AC-632B-4069-B182-09D09D373F4B}" type="presParOf" srcId="{051A40D1-B206-457F-9AB4-F5A5A14A36FF}" destId="{13C10539-910B-4480-863F-19D89C6BBC27}" srcOrd="5" destOrd="0" presId="urn:microsoft.com/office/officeart/2005/8/layout/hierarchy1"/>
    <dgm:cxn modelId="{68865354-8A34-4062-9FFF-DAB9532B2BC6}" type="presParOf" srcId="{13C10539-910B-4480-863F-19D89C6BBC27}" destId="{E0A2ADD1-5622-48A9-B621-F1BC27ED41E3}" srcOrd="0" destOrd="0" presId="urn:microsoft.com/office/officeart/2005/8/layout/hierarchy1"/>
    <dgm:cxn modelId="{8083D8FA-93E7-47F9-8173-F851C5D132C4}" type="presParOf" srcId="{E0A2ADD1-5622-48A9-B621-F1BC27ED41E3}" destId="{582659A0-99F0-4A5A-91FD-D8ACFCA22AA6}" srcOrd="0" destOrd="0" presId="urn:microsoft.com/office/officeart/2005/8/layout/hierarchy1"/>
    <dgm:cxn modelId="{D49CC942-BEAD-4DD6-B5FA-46E1A63F4BE5}" type="presParOf" srcId="{E0A2ADD1-5622-48A9-B621-F1BC27ED41E3}" destId="{E242F967-C969-4A96-AA91-8C876B61E0AF}" srcOrd="1" destOrd="0" presId="urn:microsoft.com/office/officeart/2005/8/layout/hierarchy1"/>
    <dgm:cxn modelId="{AEF70D72-2160-41B8-B4D3-B7D5C39B0494}" type="presParOf" srcId="{13C10539-910B-4480-863F-19D89C6BBC27}" destId="{C9B582A0-26C8-463A-B759-4DA0924CAC93}" srcOrd="1" destOrd="0" presId="urn:microsoft.com/office/officeart/2005/8/layout/hierarchy1"/>
    <dgm:cxn modelId="{71D796D5-0B6B-4952-948D-FCA2494CAC39}" type="presParOf" srcId="{453AAEBA-BAF2-4582-953C-1DAE397BDE6C}" destId="{1223EDB0-A48D-466D-A94B-AAC643AAAE7F}" srcOrd="4" destOrd="0" presId="urn:microsoft.com/office/officeart/2005/8/layout/hierarchy1"/>
    <dgm:cxn modelId="{630A5E1C-DA94-499C-A1F0-5D2D511A0B1C}" type="presParOf" srcId="{453AAEBA-BAF2-4582-953C-1DAE397BDE6C}" destId="{65A12ED1-44B4-4AD1-AC1B-74C3C4F37166}" srcOrd="5" destOrd="0" presId="urn:microsoft.com/office/officeart/2005/8/layout/hierarchy1"/>
    <dgm:cxn modelId="{B100959C-7EA5-4E6B-A019-852B926A6923}" type="presParOf" srcId="{65A12ED1-44B4-4AD1-AC1B-74C3C4F37166}" destId="{763FD8C7-6448-497E-980C-EB15F11B5E86}" srcOrd="0" destOrd="0" presId="urn:microsoft.com/office/officeart/2005/8/layout/hierarchy1"/>
    <dgm:cxn modelId="{96E40A75-5021-466B-ABBF-052D4FA8DD11}" type="presParOf" srcId="{763FD8C7-6448-497E-980C-EB15F11B5E86}" destId="{54FC2911-CC43-4139-94E3-D959C58E76CD}" srcOrd="0" destOrd="0" presId="urn:microsoft.com/office/officeart/2005/8/layout/hierarchy1"/>
    <dgm:cxn modelId="{B7905BC3-34C1-4280-9ADD-89A4FE13C17E}" type="presParOf" srcId="{763FD8C7-6448-497E-980C-EB15F11B5E86}" destId="{66574A8E-1436-448B-B338-F90C100C0820}" srcOrd="1" destOrd="0" presId="urn:microsoft.com/office/officeart/2005/8/layout/hierarchy1"/>
    <dgm:cxn modelId="{7DBE9F37-1EB7-459D-A893-6C7F314E139D}" type="presParOf" srcId="{65A12ED1-44B4-4AD1-AC1B-74C3C4F37166}" destId="{8815FBA9-32FA-4AC4-BAF0-325DA0217BE2}" srcOrd="1" destOrd="0" presId="urn:microsoft.com/office/officeart/2005/8/layout/hierarchy1"/>
    <dgm:cxn modelId="{8E73ED52-FD3F-48BC-9E8A-00EB1D1F88C8}" type="presParOf" srcId="{6BC53C06-F323-43AA-A4DE-B5525ECE8C85}" destId="{A5FC0229-D065-4E18-B5EE-A549ECFB6060}" srcOrd="4" destOrd="0" presId="urn:microsoft.com/office/officeart/2005/8/layout/hierarchy1"/>
    <dgm:cxn modelId="{D9695BD1-EC63-4941-86C0-80909E4FE82F}" type="presParOf" srcId="{6BC53C06-F323-43AA-A4DE-B5525ECE8C85}" destId="{E9EFFC22-4672-4BDB-833D-8B9C23C71F8E}" srcOrd="5" destOrd="0" presId="urn:microsoft.com/office/officeart/2005/8/layout/hierarchy1"/>
    <dgm:cxn modelId="{3CF6945F-44FE-4474-A75E-96A237E08A9F}" type="presParOf" srcId="{E9EFFC22-4672-4BDB-833D-8B9C23C71F8E}" destId="{4FED91A8-DE20-47C0-9263-E0EB400B3457}" srcOrd="0" destOrd="0" presId="urn:microsoft.com/office/officeart/2005/8/layout/hierarchy1"/>
    <dgm:cxn modelId="{EA369974-E668-4021-95F3-0485AAFB4E36}" type="presParOf" srcId="{4FED91A8-DE20-47C0-9263-E0EB400B3457}" destId="{9E8D0219-9B52-4A10-8228-1485D06EF688}" srcOrd="0" destOrd="0" presId="urn:microsoft.com/office/officeart/2005/8/layout/hierarchy1"/>
    <dgm:cxn modelId="{A889DCBE-6FA9-4342-9B1D-5B7FE25631FE}" type="presParOf" srcId="{4FED91A8-DE20-47C0-9263-E0EB400B3457}" destId="{FE8835DC-162F-456C-A283-91CF419FB15A}" srcOrd="1" destOrd="0" presId="urn:microsoft.com/office/officeart/2005/8/layout/hierarchy1"/>
    <dgm:cxn modelId="{7886CE14-4EE1-466C-8BB6-B513E526B148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FCE1793F-EBDC-47E9-AE01-D7D95ED88A77}" type="presOf" srcId="{A7517510-EAAA-405A-9697-6DA82620C544}" destId="{71206276-5B27-4AE4-80A1-866AA43A1D24}" srcOrd="0" destOrd="0" presId="urn:microsoft.com/office/officeart/2005/8/layout/hierarchy1"/>
    <dgm:cxn modelId="{554B6563-2CE6-4798-A013-FA12CE1FAE40}" type="presOf" srcId="{DE7F881C-2A7C-4163-8D4C-9E226140FF95}" destId="{CB3C1042-AEA4-4CAD-A176-0A9C4F9D6BC5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B74480D2-9942-474D-B14B-3AD3B8F6001B}" type="presOf" srcId="{D92FD7FE-4884-4275-840A-42A3C02D43A0}" destId="{539EBDE7-A7D6-4A61-AC00-04125D0E6B99}" srcOrd="0" destOrd="0" presId="urn:microsoft.com/office/officeart/2005/8/layout/hierarchy1"/>
    <dgm:cxn modelId="{125FB3B8-76D1-4360-85B7-556CFE2101B0}" type="presOf" srcId="{42352AA0-2DF9-43EE-8F38-C99B152A0BA6}" destId="{F7FC9BCA-0589-490F-9D0F-0B3E41C48D5D}" srcOrd="0" destOrd="0" presId="urn:microsoft.com/office/officeart/2005/8/layout/hierarchy1"/>
    <dgm:cxn modelId="{0353B7F8-880E-49D0-A340-A82B3C810274}" type="presOf" srcId="{463731AA-EEE9-4D61-9454-3D448789CCC7}" destId="{08828C7C-62B9-4004-A02B-E07E7C6B9849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9D74A4F4-B7CD-494D-BCE5-27D263EF36B3}" type="presOf" srcId="{3F69C6EC-9EC3-48DF-99ED-8495C4C3C589}" destId="{591DE2F4-547D-4224-AA0E-4442D6FD1690}" srcOrd="0" destOrd="0" presId="urn:microsoft.com/office/officeart/2005/8/layout/hierarchy1"/>
    <dgm:cxn modelId="{E83A85EE-CAE3-4347-AFA5-09E53FB9341F}" type="presOf" srcId="{FBEA8BBF-B313-48B2-A181-6B4C3619D427}" destId="{E264116B-8176-4A12-9A81-34BD8350FB98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9040D2A0-9B9D-4B18-989E-1652D89A7570}" type="presOf" srcId="{1897B3D0-756E-4D55-9ADA-E490D6E4AAF9}" destId="{8C4DC7C5-2D82-4666-AAE7-92D22E44ABD5}" srcOrd="0" destOrd="0" presId="urn:microsoft.com/office/officeart/2005/8/layout/hierarchy1"/>
    <dgm:cxn modelId="{C3BE08EC-796F-40E1-8ABC-738E6EDD059C}" type="presOf" srcId="{D3113F9A-3B48-4EB7-8282-374A7C9B0B4A}" destId="{91FB33F6-7180-49A7-BD90-291F7C89E261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98DAFE7E-6472-4288-B69E-B5BCE6D6F220}" type="presOf" srcId="{372255F2-3D68-4E1E-954B-669E6AE44ADC}" destId="{AB2FD30C-D8E2-4C1C-9F9B-432B916805E1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4D5F3FE3-4FD2-422D-8D14-51962C0D779E}" type="presOf" srcId="{CCBAF5E2-F852-415A-9617-E4D90A15EDBC}" destId="{4E74B7E6-1C15-4F46-8036-AB3AB1A48D96}" srcOrd="0" destOrd="0" presId="urn:microsoft.com/office/officeart/2005/8/layout/hierarchy1"/>
    <dgm:cxn modelId="{4905FCE8-96C5-4800-BB6E-4FD5F5DCBE1B}" type="presOf" srcId="{578F77A2-C192-424F-A56F-456E7950261F}" destId="{32824F3E-C298-4DA4-AD8C-9AF96A372344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5D7379CC-3017-420D-9881-824C453BE531}" type="presOf" srcId="{E5DCC324-3232-44A5-8C65-B17F9A61AC0B}" destId="{40EEEF9F-04C4-469F-A312-39451687D6FC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F4E48B7E-4936-4347-82B2-8790DCDA2BB5}" type="presOf" srcId="{77387794-1D0D-48A8-A66B-3E0C198AA736}" destId="{E242F967-C969-4A96-AA91-8C876B61E0AF}" srcOrd="0" destOrd="0" presId="urn:microsoft.com/office/officeart/2005/8/layout/hierarchy1"/>
    <dgm:cxn modelId="{53AD5378-DB85-4BD0-B8CB-F909EFE184D6}" type="presOf" srcId="{DBB9DB3F-31A4-4C93-B050-5AA1DFB4C6CB}" destId="{F2FD3997-1855-4E98-87AE-0C45EBC3EFCB}" srcOrd="0" destOrd="0" presId="urn:microsoft.com/office/officeart/2005/8/layout/hierarchy1"/>
    <dgm:cxn modelId="{9671C488-00B4-4CCF-9A75-C178716D8B2A}" type="presOf" srcId="{71868E1A-76FA-4436-9822-84E1F49DF965}" destId="{AC695177-A40D-4AAC-B81D-8FD82EB1EA7D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71210F47-6D7D-46AB-8464-BF6605C326B1}" type="presOf" srcId="{75ABA138-D344-407B-9CEF-9B1E41DD4440}" destId="{1223EDB0-A48D-466D-A94B-AAC643AAAE7F}" srcOrd="0" destOrd="0" presId="urn:microsoft.com/office/officeart/2005/8/layout/hierarchy1"/>
    <dgm:cxn modelId="{019BF9C4-D0C6-4E53-82BE-D749E6CC33D0}" type="presOf" srcId="{AEB4D464-6D1F-4244-9BC1-CBC592724317}" destId="{421AE77D-1C05-4ECF-8143-320A9DB7C061}" srcOrd="0" destOrd="0" presId="urn:microsoft.com/office/officeart/2005/8/layout/hierarchy1"/>
    <dgm:cxn modelId="{751CE211-94B0-4364-9B93-F1EDE5225D62}" type="presOf" srcId="{028A353D-9548-4427-8A3D-DE4F417E13D6}" destId="{EC092F8A-B94A-4895-AEBF-88CF80E42229}" srcOrd="0" destOrd="0" presId="urn:microsoft.com/office/officeart/2005/8/layout/hierarchy1"/>
    <dgm:cxn modelId="{B6630913-586C-4C27-86AF-6B56BEA32F4E}" type="presOf" srcId="{4DE6AADA-B0F8-4F34-B04E-59DCE7249D9D}" destId="{CAF0EE53-BEA9-4EBC-BE3F-B17956DECE86}" srcOrd="0" destOrd="0" presId="urn:microsoft.com/office/officeart/2005/8/layout/hierarchy1"/>
    <dgm:cxn modelId="{7279843B-E88C-4324-A719-64B3DEF410A8}" type="presOf" srcId="{7D5CE85E-E103-45E5-955A-43D3F04CED23}" destId="{26144FD5-201D-4A54-90CE-D1A5CAB8833F}" srcOrd="0" destOrd="0" presId="urn:microsoft.com/office/officeart/2005/8/layout/hierarchy1"/>
    <dgm:cxn modelId="{543DBD54-FA43-47CF-8E84-F0A630B450D6}" type="presOf" srcId="{DDFAF76C-23CE-45A2-B9B1-BBD9EC44D9D6}" destId="{ABF0C960-1275-424E-A7C7-AC7ED10F6FA0}" srcOrd="0" destOrd="0" presId="urn:microsoft.com/office/officeart/2005/8/layout/hierarchy1"/>
    <dgm:cxn modelId="{89DE4CBD-7BB3-4DCE-8593-48B9FD554B2A}" type="presOf" srcId="{C43C9BEE-22CA-4828-90A8-AA8C23CE9D50}" destId="{052B6456-0153-41A1-89B8-5E7F0299983D}" srcOrd="0" destOrd="0" presId="urn:microsoft.com/office/officeart/2005/8/layout/hierarchy1"/>
    <dgm:cxn modelId="{9741B41C-09E5-4E0C-9806-10C0C07B7DF1}" type="presOf" srcId="{AB6BD15C-A41A-4D38-B6C8-AAAF48AA5E56}" destId="{931E52DA-6B06-4A02-B741-BAB51237DD5E}" srcOrd="0" destOrd="0" presId="urn:microsoft.com/office/officeart/2005/8/layout/hierarchy1"/>
    <dgm:cxn modelId="{BF259B5C-6BD4-46EC-B260-AF3053DD1B6F}" type="presOf" srcId="{2329D4A7-1342-4D9D-974D-872D7946E1D3}" destId="{5807EDE6-0783-49E4-8D77-F269AB9C541D}" srcOrd="0" destOrd="0" presId="urn:microsoft.com/office/officeart/2005/8/layout/hierarchy1"/>
    <dgm:cxn modelId="{4B9100C5-557F-4815-B0A9-8766A0C323BB}" type="presOf" srcId="{19F16790-B4F8-4242-A846-BC3F6EF8A90D}" destId="{19662C89-5C58-4757-9240-1227834201B6}" srcOrd="0" destOrd="0" presId="urn:microsoft.com/office/officeart/2005/8/layout/hierarchy1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AB618FCA-2569-4028-B3C7-82068AB79054}" type="presOf" srcId="{0FD59DF4-69BC-4538-A137-43517BAEBD25}" destId="{51870F5A-16B6-4FA6-AE32-7D5E236B4519}" srcOrd="0" destOrd="0" presId="urn:microsoft.com/office/officeart/2005/8/layout/hierarchy1"/>
    <dgm:cxn modelId="{865C0E8B-D645-4B7D-861D-8666433618E2}" type="presOf" srcId="{A6AEBD49-15A8-43A9-B41F-95EA10577E86}" destId="{0AFD272A-8C79-4970-BE5A-B38336B54BE7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E8CAFF09-D60E-4245-AE02-075EFF0217F5}" type="presOf" srcId="{5FBB442F-C52C-4F31-98C5-3082993C08A1}" destId="{529821EE-9B93-41C2-A666-5603FBEF9C44}" srcOrd="0" destOrd="0" presId="urn:microsoft.com/office/officeart/2005/8/layout/hierarchy1"/>
    <dgm:cxn modelId="{E2354A9A-01D5-4B62-928A-640A2F669002}" type="presOf" srcId="{35FF142A-555D-453C-9E8D-302775527EC5}" destId="{3DB2A827-16BB-4011-9D10-FA287F7155C7}" srcOrd="0" destOrd="0" presId="urn:microsoft.com/office/officeart/2005/8/layout/hierarchy1"/>
    <dgm:cxn modelId="{8D7E7A32-BD9C-4C05-8BE2-22FDB66C21BB}" type="presOf" srcId="{DD27FD17-0C0F-433D-8B04-C007038212E4}" destId="{D6F31B09-0232-4771-B1BD-F867AB05D581}" srcOrd="0" destOrd="0" presId="urn:microsoft.com/office/officeart/2005/8/layout/hierarchy1"/>
    <dgm:cxn modelId="{6C7C15B3-68A8-47BB-B747-721C1D017860}" type="presOf" srcId="{8590FF8D-CD98-4595-A24F-4DC8599B661D}" destId="{F6CE0B06-1C29-483B-AAAE-90B2111C43D0}" srcOrd="0" destOrd="0" presId="urn:microsoft.com/office/officeart/2005/8/layout/hierarchy1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F2214CA9-21DA-4C47-882E-2B1708D0B782}" type="presOf" srcId="{4DD5C811-2E20-4137-B972-CB6B0306D39C}" destId="{0E413D84-C471-4E95-A9C9-77156C2350A0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582C1588-1888-482C-ABA9-842AB2F06A16}" type="presOf" srcId="{319115BE-AFD5-49DE-B35D-ABECB2FCA8BD}" destId="{21B9C616-5357-436C-9E9D-D9A1DF45AFD3}" srcOrd="0" destOrd="0" presId="urn:microsoft.com/office/officeart/2005/8/layout/hierarchy1"/>
    <dgm:cxn modelId="{D1B996D5-71C6-430A-A536-24C0018B0E80}" type="presOf" srcId="{49F961FD-6D72-481E-8D56-865A62E1912C}" destId="{6399D061-1EA9-45DA-8FEC-FF634232EB5B}" srcOrd="0" destOrd="0" presId="urn:microsoft.com/office/officeart/2005/8/layout/hierarchy1"/>
    <dgm:cxn modelId="{921DD960-4143-49D1-BA26-D7753C692A2B}" type="presOf" srcId="{7735337A-FC4D-4481-85B3-775E1A106C77}" destId="{2DC87D99-0864-448F-A73C-97FF41F05553}" srcOrd="0" destOrd="0" presId="urn:microsoft.com/office/officeart/2005/8/layout/hierarchy1"/>
    <dgm:cxn modelId="{5C2A48EF-DE55-4136-A37E-AFDB97B0CE6D}" type="presOf" srcId="{2AC57DC3-8806-4D5E-9935-49F241997043}" destId="{553D78B0-0B63-482C-ACA7-204C9E6939A3}" srcOrd="0" destOrd="0" presId="urn:microsoft.com/office/officeart/2005/8/layout/hierarchy1"/>
    <dgm:cxn modelId="{5D963D69-70CC-4103-BB71-039BF4C229E3}" type="presOf" srcId="{7A820494-73D4-4A2E-ABC0-0C462130852B}" destId="{15CAA363-CF4C-4B21-A45A-A4E2BD3E483D}" srcOrd="0" destOrd="0" presId="urn:microsoft.com/office/officeart/2005/8/layout/hierarchy1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4FA8BF1B-B120-4B2C-8BFC-AE0F6E9CC0C4}" type="presOf" srcId="{EEAAB8A5-9DA6-4D28-8876-291843C84D3C}" destId="{68FED8DB-CD18-4048-B1EC-74AA424AF08C}" srcOrd="0" destOrd="0" presId="urn:microsoft.com/office/officeart/2005/8/layout/hierarchy1"/>
    <dgm:cxn modelId="{4737CD07-5117-4082-8F49-5BC820171155}" type="presOf" srcId="{05872A04-4306-4569-8AAF-46D435FFA8A4}" destId="{65255F0E-402C-453B-BBEC-CF88870D95EE}" srcOrd="0" destOrd="0" presId="urn:microsoft.com/office/officeart/2005/8/layout/hierarchy1"/>
    <dgm:cxn modelId="{9985066D-7451-4697-83BC-5E326C25FA86}" type="presOf" srcId="{449A629E-F7A2-475C-9D1C-F98B5E1D4182}" destId="{6085A83A-14C0-4C8B-B56C-4724E73755AB}" srcOrd="0" destOrd="0" presId="urn:microsoft.com/office/officeart/2005/8/layout/hierarchy1"/>
    <dgm:cxn modelId="{92967042-7215-4AC0-8F29-4F77E3F3735D}" type="presOf" srcId="{85EBC98A-E47A-447A-BD81-8D2259CA459A}" destId="{37C8BA42-4031-4392-B315-B54F556933FF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F5D22F34-BB88-4B04-9DB4-1A28748B05BB}" type="presOf" srcId="{DB7AB7F2-FBFE-4BB5-B57E-55BCC468D0CB}" destId="{AEB08A09-C466-42CB-8A6B-2768456BF6FE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D88CB862-547D-4F60-813C-6E9D845666E5}" type="presOf" srcId="{E984BFF6-641D-4A00-9DA2-6B3FFD0308BF}" destId="{EE767D99-3DA3-41AF-9D21-8622EE904DE5}" srcOrd="0" destOrd="0" presId="urn:microsoft.com/office/officeart/2005/8/layout/hierarchy1"/>
    <dgm:cxn modelId="{DC493615-172D-4348-A195-E42569D678AF}" type="presOf" srcId="{02ADB93C-65C4-4D5C-AC74-38B2DB415F0D}" destId="{66574A8E-1436-448B-B338-F90C100C0820}" srcOrd="0" destOrd="0" presId="urn:microsoft.com/office/officeart/2005/8/layout/hierarchy1"/>
    <dgm:cxn modelId="{02DCB183-295D-4259-884E-CAB9D2147119}" type="presOf" srcId="{BAE2D8EF-B6CF-4D90-9FE0-587E1690305D}" destId="{301082D0-E59D-4590-930F-917B7C869028}" srcOrd="0" destOrd="0" presId="urn:microsoft.com/office/officeart/2005/8/layout/hierarchy1"/>
    <dgm:cxn modelId="{3442C876-DD0A-42DB-B23F-705B22694DF3}" type="presOf" srcId="{D0B44191-5736-4E5D-BD8F-05AE18598E01}" destId="{FAA620FE-DEA9-4EF7-AF42-4E2020BCD455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BF01498E-0E88-4256-950A-985F50AFC44B}" type="presOf" srcId="{CCC5DCBD-082A-4A08-8FE9-8A9CE66D4104}" destId="{C7E51667-A1EA-46BB-BC75-8CB777606859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BBF59E62-C38F-46C1-9F76-4EABDEFC38F1}" type="presOf" srcId="{B586B625-F6E8-4A51-BF25-4E55DB8CC3CC}" destId="{FF33FF44-C231-4FC4-A83A-580D583CE3F7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64F497A4-1D1F-4B32-A6D4-4E4CE65AE2E7}" type="presOf" srcId="{8AC41AAE-E20F-40FB-AF78-91D9630C5542}" destId="{B9B4AF7C-365A-4D03-9CC8-00CD117F9258}" srcOrd="0" destOrd="0" presId="urn:microsoft.com/office/officeart/2005/8/layout/hierarchy1"/>
    <dgm:cxn modelId="{3C34C8BA-F9C7-4295-B256-DA327BA6FD2D}" type="presOf" srcId="{CC563FD7-262A-46F3-8295-60C1C45F7D52}" destId="{1F7E31AD-067E-4D0D-ACF5-42369E4E8E95}" srcOrd="0" destOrd="0" presId="urn:microsoft.com/office/officeart/2005/8/layout/hierarchy1"/>
    <dgm:cxn modelId="{C9BB2679-991A-473E-BB6A-CBBB19375978}" type="presOf" srcId="{17AC379E-4896-4C1A-A10F-FAF4BF44856B}" destId="{ECBCDA7D-8205-452C-9B41-09B176F06B86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C8FB03E2-F156-4433-BABC-2BB2CBB80446}" type="presOf" srcId="{4993DA3E-148D-4DBF-AA1D-A3A177AFA397}" destId="{A50EE060-5D4C-4F27-B9D0-063F83BA36B3}" srcOrd="0" destOrd="0" presId="urn:microsoft.com/office/officeart/2005/8/layout/hierarchy1"/>
    <dgm:cxn modelId="{582EB5FF-7C8E-4F5C-87B1-AE535843F9A4}" type="presOf" srcId="{256D0803-0D5F-42B2-8CFA-7230065C94DD}" destId="{2082AEDE-FECB-4652-AF12-344750D1C12E}" srcOrd="0" destOrd="0" presId="urn:microsoft.com/office/officeart/2005/8/layout/hierarchy1"/>
    <dgm:cxn modelId="{8686E72F-D19F-4738-B90F-C9BEEC3D1493}" type="presOf" srcId="{CF69DA7C-24F9-477D-B135-EFF4C0485797}" destId="{6ECD51FB-4ED2-40FB-BA6A-56E81B12CA7B}" srcOrd="0" destOrd="0" presId="urn:microsoft.com/office/officeart/2005/8/layout/hierarchy1"/>
    <dgm:cxn modelId="{95927B62-B760-4486-9505-9148EEC3D5AE}" type="presOf" srcId="{E4689802-77C3-4658-BB65-8BAE99006737}" destId="{3455D327-E61B-440B-B0A4-982AED8E9D16}" srcOrd="0" destOrd="0" presId="urn:microsoft.com/office/officeart/2005/8/layout/hierarchy1"/>
    <dgm:cxn modelId="{C0A3BE22-F4D3-40DD-A705-7C6679BC4CE6}" type="presOf" srcId="{15E01B17-9F90-44FF-8B87-238861E9D950}" destId="{8FA1F5B0-8291-4278-A3E8-FB3680DB2331}" srcOrd="0" destOrd="0" presId="urn:microsoft.com/office/officeart/2005/8/layout/hierarchy1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1F864134-9FBF-4FF2-819C-39227AA9830A}" type="presOf" srcId="{59F94A55-612A-4843-8CD4-4425D85A20DF}" destId="{98E5311C-936F-46BC-A300-3014D0A5EE6C}" srcOrd="0" destOrd="0" presId="urn:microsoft.com/office/officeart/2005/8/layout/hierarchy1"/>
    <dgm:cxn modelId="{56FFECFC-3A5A-4FAE-847B-9B9BFB54D0A9}" type="presOf" srcId="{AB9F2ECF-03EC-4426-856C-2D8AC1CEAF23}" destId="{1B6A8557-3503-434D-A46F-5EF95A2FC615}" srcOrd="0" destOrd="0" presId="urn:microsoft.com/office/officeart/2005/8/layout/hierarchy1"/>
    <dgm:cxn modelId="{2A13CDDC-2716-4AFB-B2BC-949AC39FC20C}" type="presOf" srcId="{C2829FEA-0485-445E-BB8A-8578B5629020}" destId="{58EFC4F2-8EC3-4A98-AD74-51698EC11F71}" srcOrd="0" destOrd="0" presId="urn:microsoft.com/office/officeart/2005/8/layout/hierarchy1"/>
    <dgm:cxn modelId="{55F0978D-81D7-40A8-97EB-003BF576BB48}" type="presOf" srcId="{97DE9462-7869-4FE0-9B27-900F3087D2FB}" destId="{AFB4D483-A6AA-4ADD-B900-87B936887B01}" srcOrd="0" destOrd="0" presId="urn:microsoft.com/office/officeart/2005/8/layout/hierarchy1"/>
    <dgm:cxn modelId="{98E980A2-0A37-48D3-8570-B3D68EBE622E}" type="presOf" srcId="{34FF8979-85EB-45DA-A7B0-AA6C498CD504}" destId="{83E48694-80BF-4337-8854-182D33ED0029}" srcOrd="0" destOrd="0" presId="urn:microsoft.com/office/officeart/2005/8/layout/hierarchy1"/>
    <dgm:cxn modelId="{7045BEA4-FD20-47DC-8526-2C5329B30EDB}" type="presOf" srcId="{E1D14DAA-1D8D-494D-9E33-964455DAAC42}" destId="{CAC40E04-6BA2-41A2-87C8-2B697FF14F48}" srcOrd="0" destOrd="0" presId="urn:microsoft.com/office/officeart/2005/8/layout/hierarchy1"/>
    <dgm:cxn modelId="{9CA6815C-4D58-468B-A884-92A6C97E962E}" type="presOf" srcId="{F9B21A3A-4083-4D43-9719-BFA1068D5BBE}" destId="{FE8835DC-162F-456C-A283-91CF419FB15A}" srcOrd="0" destOrd="0" presId="urn:microsoft.com/office/officeart/2005/8/layout/hierarchy1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14D31EDA-EA1B-42F5-BB4E-B2B9F911E20B}" type="presOf" srcId="{E4FE449A-D6B1-4AEC-A2CB-9D60145B47DD}" destId="{F5E45EB9-1FD7-4F10-A8F0-804E194714E8}" srcOrd="0" destOrd="0" presId="urn:microsoft.com/office/officeart/2005/8/layout/hierarchy1"/>
    <dgm:cxn modelId="{7325D7F3-5CA9-4A97-A854-5C11716D7793}" type="presOf" srcId="{8363F4E7-E767-45D6-9C79-FC00356069FF}" destId="{A5FC0229-D065-4E18-B5EE-A549ECFB6060}" srcOrd="0" destOrd="0" presId="urn:microsoft.com/office/officeart/2005/8/layout/hierarchy1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ED58BEF5-A7B4-427B-BED3-7B40F9862D94}" type="presOf" srcId="{25561048-F568-431A-8115-3E815ED75DAC}" destId="{ECA83484-E794-4502-A38C-235411AE0A81}" srcOrd="0" destOrd="0" presId="urn:microsoft.com/office/officeart/2005/8/layout/hierarchy1"/>
    <dgm:cxn modelId="{19D86AB7-EA6D-42A1-9938-DC17AA395A00}" type="presOf" srcId="{07EF27F9-048F-4C1F-B014-1ADD3561F424}" destId="{86C86035-EF63-4BC2-826E-106DDDEB44E2}" srcOrd="0" destOrd="0" presId="urn:microsoft.com/office/officeart/2005/8/layout/hierarchy1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E5C4337C-F1F5-4BB6-A7A3-EC3624242D0B}" type="presOf" srcId="{74C2F261-5C00-4FFC-B013-028C4726D76D}" destId="{86A10BE6-2EB9-452B-AF75-8004B411EBB2}" srcOrd="0" destOrd="0" presId="urn:microsoft.com/office/officeart/2005/8/layout/hierarchy1"/>
    <dgm:cxn modelId="{0FD16EBE-4CF9-4EBA-B70E-82D80D0D6081}" type="presOf" srcId="{C77D44C5-55D0-44FD-B7CB-DF51B2C075E9}" destId="{E6D370B9-D2C9-41E0-9E81-D8C79AA0702F}" srcOrd="0" destOrd="0" presId="urn:microsoft.com/office/officeart/2005/8/layout/hierarchy1"/>
    <dgm:cxn modelId="{D01306C7-79E8-45B2-909E-B6474B83B96A}" type="presOf" srcId="{6D21736B-87EA-4B98-B0A7-90F240581ABB}" destId="{79406362-0B79-4667-9B8D-C12BF7B6E8F5}" srcOrd="0" destOrd="0" presId="urn:microsoft.com/office/officeart/2005/8/layout/hierarchy1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9F2F575D-9A05-482C-B2CA-1A6CE7AED45F}" type="presOf" srcId="{4418D48E-3361-41A4-92C5-C6204EC4EAE0}" destId="{3FDF1374-E5D4-453E-BAA8-02F3ABB9B1D3}" srcOrd="0" destOrd="0" presId="urn:microsoft.com/office/officeart/2005/8/layout/hierarchy1"/>
    <dgm:cxn modelId="{EA0ECD5F-B1D6-4BD1-B897-504DB17C9BB7}" type="presOf" srcId="{D8D38033-CE43-4F88-B5DD-BD6E7661FC57}" destId="{B389E19F-C735-472D-AB3C-AC907D2F7CAB}" srcOrd="0" destOrd="0" presId="urn:microsoft.com/office/officeart/2005/8/layout/hierarchy1"/>
    <dgm:cxn modelId="{63182A1B-73CE-45E9-9C2D-63F8228D39F6}" type="presOf" srcId="{DFEECA1C-C052-481C-9856-E0FB9544713C}" destId="{E6A5290E-E4CC-4A27-91C6-CA3EEB5C7219}" srcOrd="0" destOrd="0" presId="urn:microsoft.com/office/officeart/2005/8/layout/hierarchy1"/>
    <dgm:cxn modelId="{CBF71DBB-E545-4DE6-BA58-19CD03495409}" type="presOf" srcId="{EC5973D2-4EC3-453E-877F-D65087B850B8}" destId="{1985A8BF-691E-44CE-858D-E80353B58863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5F236A76-BD84-4A89-80D9-FC0B98FBC0E6}" type="presOf" srcId="{CEA5AE00-D9AD-41E9-BA45-493CED935890}" destId="{85AC87C7-2CD5-45B3-98A5-96C00E915502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B6B00B0F-E548-41CA-AF52-8A3BE77E887F}" type="presOf" srcId="{D5C8ED03-B955-46FA-BAC7-FEFB635641D7}" destId="{D93B6D8A-BF31-4FE9-BB38-3EB77C56F52B}" srcOrd="0" destOrd="0" presId="urn:microsoft.com/office/officeart/2005/8/layout/hierarchy1"/>
    <dgm:cxn modelId="{E5AFEF8C-7637-4FE3-8851-7E039EA8B34E}" type="presOf" srcId="{444A79C2-E8C6-48CF-BB04-6C746FA8B616}" destId="{3FB9BAB4-C2F4-4B75-A021-96DAE240BDAD}" srcOrd="0" destOrd="0" presId="urn:microsoft.com/office/officeart/2005/8/layout/hierarchy1"/>
    <dgm:cxn modelId="{5398940F-D275-4A9D-A2CE-4FAB54E522E0}" type="presOf" srcId="{877CE543-2FE5-4BE7-A174-68BC13275B39}" destId="{B58A1027-4FA0-4B45-933B-9F4CE4310353}" srcOrd="0" destOrd="0" presId="urn:microsoft.com/office/officeart/2005/8/layout/hierarchy1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4156766A-20BE-4D8F-8A7B-8D7C5A2AF884}" type="presOf" srcId="{C779B79B-90CE-452F-A965-9762D4A3C92F}" destId="{DEB9C1F7-F784-4926-BD8B-EB21A4505DC3}" srcOrd="0" destOrd="0" presId="urn:microsoft.com/office/officeart/2005/8/layout/hierarchy1"/>
    <dgm:cxn modelId="{B6439B08-CD80-44DD-9500-D89352A5B956}" type="presOf" srcId="{E221A7CF-CD45-4C80-8DDD-D3FF8A2EFFD3}" destId="{E8B83004-3DFC-4FB2-A030-1DAFA46E7481}" srcOrd="0" destOrd="0" presId="urn:microsoft.com/office/officeart/2005/8/layout/hierarchy1"/>
    <dgm:cxn modelId="{D20882A8-3E91-4743-B8B0-300CB8738BCE}" type="presOf" srcId="{DE8AEF5B-ADA7-4AC1-B0CE-1A578132A8FE}" destId="{37589D1A-F39F-4FDF-B106-7DD2DDF20335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48992B03-473E-4CC5-BFFB-B8A24C08430B}" type="presOf" srcId="{C5A45466-2A0E-4A9C-ACFB-758F65A6569F}" destId="{F7271150-2C80-4985-9D3A-794D3087C57B}" srcOrd="0" destOrd="0" presId="urn:microsoft.com/office/officeart/2005/8/layout/hierarchy1"/>
    <dgm:cxn modelId="{E66E0410-A081-46D4-92EF-546080AFD760}" type="presOf" srcId="{71E72339-A366-4313-BB33-FBC151BD4A90}" destId="{CD8135A8-4314-4A21-8692-936F9CB627F7}" srcOrd="0" destOrd="0" presId="urn:microsoft.com/office/officeart/2005/8/layout/hierarchy1"/>
    <dgm:cxn modelId="{F6E3EE89-7D04-4D9F-841C-3F638C78AFE4}" type="presOf" srcId="{11F40B3A-7EE7-43DF-81EC-F78A187C84A5}" destId="{E85607E5-AF88-440A-8062-F36771F5687C}" srcOrd="0" destOrd="0" presId="urn:microsoft.com/office/officeart/2005/8/layout/hierarchy1"/>
    <dgm:cxn modelId="{4B95F61B-9A1F-4B78-870D-AA2FF88278B2}" type="presOf" srcId="{3FBF2E64-92FF-43D5-B296-CDB8358C6FDF}" destId="{B41C10CD-F363-4507-B309-89B9BB991266}" srcOrd="0" destOrd="0" presId="urn:microsoft.com/office/officeart/2005/8/layout/hierarchy1"/>
    <dgm:cxn modelId="{6EFD0E93-71FC-4375-935B-006F2D9995A1}" type="presOf" srcId="{0E239F7D-F123-4431-BCBD-6982E2DE885B}" destId="{AB333ABC-D9B2-4CAE-91D6-25B625DD698C}" srcOrd="0" destOrd="0" presId="urn:microsoft.com/office/officeart/2005/8/layout/hierarchy1"/>
    <dgm:cxn modelId="{6CD63571-497A-4184-8B64-FF102D821BE9}" type="presOf" srcId="{A01BB9EE-F345-4AD4-AC06-E144A35EFAC3}" destId="{A7BCC58A-FF1E-4F5F-9589-BCE1B7811888}" srcOrd="0" destOrd="0" presId="urn:microsoft.com/office/officeart/2005/8/layout/hierarchy1"/>
    <dgm:cxn modelId="{4437E413-7455-4B57-BBA0-09EC20A960B7}" type="presOf" srcId="{00471BAC-C100-433C-9246-719D5EC25E54}" destId="{16014DD8-131C-4C29-9696-180336142069}" srcOrd="0" destOrd="0" presId="urn:microsoft.com/office/officeart/2005/8/layout/hierarchy1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1B18BCBB-4921-435F-9A60-D9B2B2274D10}" type="presOf" srcId="{8E021A2C-1E71-40FF-90E2-C178058DC8A4}" destId="{3CBF2950-716A-4A91-AE89-382A675D1D74}" srcOrd="0" destOrd="0" presId="urn:microsoft.com/office/officeart/2005/8/layout/hierarchy1"/>
    <dgm:cxn modelId="{194ABEF2-7E14-4E69-B946-E515FB3FF478}" type="presOf" srcId="{2DCC9045-9606-4718-B955-3F654A3024B1}" destId="{66E38775-5843-40CC-8FCB-849CA4365516}" srcOrd="0" destOrd="0" presId="urn:microsoft.com/office/officeart/2005/8/layout/hierarchy1"/>
    <dgm:cxn modelId="{9C5F3FFC-1E8F-4E90-836B-8829CC98FEDB}" type="presOf" srcId="{DE509BD6-C12A-4170-96EA-733F900E2220}" destId="{75B53C9A-2482-4D08-8233-0E1AACF858B4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47A0E200-01D2-49AE-A0A6-9E84E4DC2035}" type="presOf" srcId="{E6BD7316-FC6A-40E1-B899-7F0057FFD844}" destId="{95B7E015-D276-4238-9479-7B9C5EDEB3B2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CCB7888F-67C1-4353-ACAF-8F754EB6E6D8}" type="presOf" srcId="{77F69A93-A613-429A-BBC3-1EB599477738}" destId="{127E8444-2CCF-4BAB-B2C7-B1FFCA6A6985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07DB0F13-157A-4F67-96D0-28DD3A06E3F6}" type="presOf" srcId="{9716583B-3175-4CEB-8272-07FC621F7E43}" destId="{D9A48113-CC81-4EBD-BA00-4A833C42370A}" srcOrd="0" destOrd="0" presId="urn:microsoft.com/office/officeart/2005/8/layout/hierarchy1"/>
    <dgm:cxn modelId="{A830DFF7-8800-4CBB-86F0-2D50443AA191}" type="presOf" srcId="{1527C3B8-066D-46E8-8EE4-3A3607D94F23}" destId="{C621DDD4-B721-4DE6-9770-0983A1E819D2}" srcOrd="0" destOrd="0" presId="urn:microsoft.com/office/officeart/2005/8/layout/hierarchy1"/>
    <dgm:cxn modelId="{B3249ADB-AFE2-4D85-AF28-35EC5987FC53}" type="presOf" srcId="{4FA0A972-195E-4EE4-B9B0-BA989EA918C2}" destId="{565454E8-EEAF-4B40-ADAD-9186F9F7FD69}" srcOrd="0" destOrd="0" presId="urn:microsoft.com/office/officeart/2005/8/layout/hierarchy1"/>
    <dgm:cxn modelId="{3722C966-C812-44CA-83E3-6F6F76E327DF}" type="presOf" srcId="{2F3F3B8D-2CA7-4F97-8452-1EFB7254DE65}" destId="{50108550-421E-4858-B27D-A6901B38AF04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A75BA81C-1F18-4DB1-88E0-442545E866DA}" type="presOf" srcId="{B5F0727D-C272-4C7E-82C8-02CADF716B97}" destId="{4508F192-8563-4791-BAF4-B87D661251EF}" srcOrd="0" destOrd="0" presId="urn:microsoft.com/office/officeart/2005/8/layout/hierarchy1"/>
    <dgm:cxn modelId="{25193E16-4111-4BA0-8237-686EBBA3150D}" type="presOf" srcId="{4F64AA25-089B-4425-B86E-2D44125C8880}" destId="{DFE6BA78-69E1-43FE-ADBD-B118366D8262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136575AB-331B-4035-8E75-9231BB824692}" type="presOf" srcId="{5347662C-2FE0-466B-95A1-8CC41EC641D0}" destId="{AE53B286-0B39-43FB-9245-4F95B1C476D8}" srcOrd="0" destOrd="0" presId="urn:microsoft.com/office/officeart/2005/8/layout/hierarchy1"/>
    <dgm:cxn modelId="{C2E03288-0A59-40B4-977C-1D8E14A89E32}" type="presOf" srcId="{6F1FEF7F-EDA5-42B9-A0A6-2FE0ABFAE4C3}" destId="{CC3EE472-C0EC-4E1C-9189-096C105488CE}" srcOrd="0" destOrd="0" presId="urn:microsoft.com/office/officeart/2005/8/layout/hierarchy1"/>
    <dgm:cxn modelId="{D5F202AD-B86E-4651-BBCA-FA7197F01625}" type="presParOf" srcId="{86C86035-EF63-4BC2-826E-106DDDEB44E2}" destId="{EA083348-C9EC-4253-9F61-9F568F6E1FA9}" srcOrd="0" destOrd="0" presId="urn:microsoft.com/office/officeart/2005/8/layout/hierarchy1"/>
    <dgm:cxn modelId="{39BD5FCE-DC30-44A7-9C4C-C348B81470F1}" type="presParOf" srcId="{EA083348-C9EC-4253-9F61-9F568F6E1FA9}" destId="{7E1A1869-0271-4B25-AB39-A9D8BD6EB82F}" srcOrd="0" destOrd="0" presId="urn:microsoft.com/office/officeart/2005/8/layout/hierarchy1"/>
    <dgm:cxn modelId="{9B6222E8-4D32-476D-8ED5-0F0BB8568B57}" type="presParOf" srcId="{7E1A1869-0271-4B25-AB39-A9D8BD6EB82F}" destId="{7BB27290-9C58-4F7C-A9CD-C11F2AFB9A19}" srcOrd="0" destOrd="0" presId="urn:microsoft.com/office/officeart/2005/8/layout/hierarchy1"/>
    <dgm:cxn modelId="{BC108301-C5DB-454A-BE7A-432F8740BE95}" type="presParOf" srcId="{7E1A1869-0271-4B25-AB39-A9D8BD6EB82F}" destId="{16014DD8-131C-4C29-9696-180336142069}" srcOrd="1" destOrd="0" presId="urn:microsoft.com/office/officeart/2005/8/layout/hierarchy1"/>
    <dgm:cxn modelId="{935F22AA-8A28-4E6A-810D-B9F0CAA4BCBA}" type="presParOf" srcId="{EA083348-C9EC-4253-9F61-9F568F6E1FA9}" destId="{6BC53C06-F323-43AA-A4DE-B5525ECE8C85}" srcOrd="1" destOrd="0" presId="urn:microsoft.com/office/officeart/2005/8/layout/hierarchy1"/>
    <dgm:cxn modelId="{EF16F741-25C8-45B6-BAB1-845AFDE6D1E0}" type="presParOf" srcId="{6BC53C06-F323-43AA-A4DE-B5525ECE8C85}" destId="{86A10BE6-2EB9-452B-AF75-8004B411EBB2}" srcOrd="0" destOrd="0" presId="urn:microsoft.com/office/officeart/2005/8/layout/hierarchy1"/>
    <dgm:cxn modelId="{7DAD623C-048F-477C-85C1-B8A282591FA7}" type="presParOf" srcId="{6BC53C06-F323-43AA-A4DE-B5525ECE8C85}" destId="{25749F48-6DDC-4C28-B921-93E4D4B23235}" srcOrd="1" destOrd="0" presId="urn:microsoft.com/office/officeart/2005/8/layout/hierarchy1"/>
    <dgm:cxn modelId="{B2DE4EBC-8ACC-48BD-952D-610A104E588C}" type="presParOf" srcId="{25749F48-6DDC-4C28-B921-93E4D4B23235}" destId="{7F86C89D-175A-4B5E-8BD8-39A21AAB8B48}" srcOrd="0" destOrd="0" presId="urn:microsoft.com/office/officeart/2005/8/layout/hierarchy1"/>
    <dgm:cxn modelId="{A319B79C-695B-480F-8646-562C722BB85F}" type="presParOf" srcId="{7F86C89D-175A-4B5E-8BD8-39A21AAB8B48}" destId="{F3644B0C-2F05-42A0-830C-EB1C039A63B6}" srcOrd="0" destOrd="0" presId="urn:microsoft.com/office/officeart/2005/8/layout/hierarchy1"/>
    <dgm:cxn modelId="{3A3ABC10-490B-43D2-A301-B07E205872CC}" type="presParOf" srcId="{7F86C89D-175A-4B5E-8BD8-39A21AAB8B48}" destId="{95B7E015-D276-4238-9479-7B9C5EDEB3B2}" srcOrd="1" destOrd="0" presId="urn:microsoft.com/office/officeart/2005/8/layout/hierarchy1"/>
    <dgm:cxn modelId="{9BEBBDD8-074D-4628-B805-0B0FC1F6673E}" type="presParOf" srcId="{25749F48-6DDC-4C28-B921-93E4D4B23235}" destId="{FA064633-9E34-46E5-BA14-C53857521AA0}" srcOrd="1" destOrd="0" presId="urn:microsoft.com/office/officeart/2005/8/layout/hierarchy1"/>
    <dgm:cxn modelId="{FC10281F-6D37-4D41-B3CD-F9DB3FDC73C9}" type="presParOf" srcId="{6BC53C06-F323-43AA-A4DE-B5525ECE8C85}" destId="{15CAA363-CF4C-4B21-A45A-A4E2BD3E483D}" srcOrd="2" destOrd="0" presId="urn:microsoft.com/office/officeart/2005/8/layout/hierarchy1"/>
    <dgm:cxn modelId="{EA841911-2271-4EE2-A602-4F0EB427178A}" type="presParOf" srcId="{6BC53C06-F323-43AA-A4DE-B5525ECE8C85}" destId="{78E31FF9-5231-4981-AF3A-70F3BAB8D8CD}" srcOrd="3" destOrd="0" presId="urn:microsoft.com/office/officeart/2005/8/layout/hierarchy1"/>
    <dgm:cxn modelId="{32BB18BA-0CB5-4B70-B0DE-E78878940D7D}" type="presParOf" srcId="{78E31FF9-5231-4981-AF3A-70F3BAB8D8CD}" destId="{22AEF0EE-6368-4AE1-A66F-24E9416C3E5A}" srcOrd="0" destOrd="0" presId="urn:microsoft.com/office/officeart/2005/8/layout/hierarchy1"/>
    <dgm:cxn modelId="{BE5ACA34-2D8D-47AA-975B-760591C352FC}" type="presParOf" srcId="{22AEF0EE-6368-4AE1-A66F-24E9416C3E5A}" destId="{13CD4806-DD16-4D2B-9093-86BA1D84FE8E}" srcOrd="0" destOrd="0" presId="urn:microsoft.com/office/officeart/2005/8/layout/hierarchy1"/>
    <dgm:cxn modelId="{21A10202-428E-46B7-A7C3-612AF688C9F8}" type="presParOf" srcId="{22AEF0EE-6368-4AE1-A66F-24E9416C3E5A}" destId="{529821EE-9B93-41C2-A666-5603FBEF9C44}" srcOrd="1" destOrd="0" presId="urn:microsoft.com/office/officeart/2005/8/layout/hierarchy1"/>
    <dgm:cxn modelId="{C0CBB512-368C-41DB-A374-EDBA334C764A}" type="presParOf" srcId="{78E31FF9-5231-4981-AF3A-70F3BAB8D8CD}" destId="{453AAEBA-BAF2-4582-953C-1DAE397BDE6C}" srcOrd="1" destOrd="0" presId="urn:microsoft.com/office/officeart/2005/8/layout/hierarchy1"/>
    <dgm:cxn modelId="{E23B551F-104D-4A72-AD7A-45521DF3A5F0}" type="presParOf" srcId="{453AAEBA-BAF2-4582-953C-1DAE397BDE6C}" destId="{AE53B286-0B39-43FB-9245-4F95B1C476D8}" srcOrd="0" destOrd="0" presId="urn:microsoft.com/office/officeart/2005/8/layout/hierarchy1"/>
    <dgm:cxn modelId="{7A4DC7F8-8FBC-4979-B1B1-37C63F89D6B7}" type="presParOf" srcId="{453AAEBA-BAF2-4582-953C-1DAE397BDE6C}" destId="{508B2737-5817-4347-8B88-5E649F657FB8}" srcOrd="1" destOrd="0" presId="urn:microsoft.com/office/officeart/2005/8/layout/hierarchy1"/>
    <dgm:cxn modelId="{BF043E77-A517-43A6-A258-CD9F6C14061A}" type="presParOf" srcId="{508B2737-5817-4347-8B88-5E649F657FB8}" destId="{820A1855-BF21-4772-A112-453FBF76AB44}" srcOrd="0" destOrd="0" presId="urn:microsoft.com/office/officeart/2005/8/layout/hierarchy1"/>
    <dgm:cxn modelId="{B4B78C5C-920F-4A55-BAAA-AE071950EFDF}" type="presParOf" srcId="{820A1855-BF21-4772-A112-453FBF76AB44}" destId="{76D90195-5743-4D48-8948-C4B579495176}" srcOrd="0" destOrd="0" presId="urn:microsoft.com/office/officeart/2005/8/layout/hierarchy1"/>
    <dgm:cxn modelId="{D68D2688-492B-4613-9824-B2FD77479859}" type="presParOf" srcId="{820A1855-BF21-4772-A112-453FBF76AB44}" destId="{19662C89-5C58-4757-9240-1227834201B6}" srcOrd="1" destOrd="0" presId="urn:microsoft.com/office/officeart/2005/8/layout/hierarchy1"/>
    <dgm:cxn modelId="{EFC78EBC-E071-4981-8B83-A8D5068682DB}" type="presParOf" srcId="{508B2737-5817-4347-8B88-5E649F657FB8}" destId="{AD3E9812-70A8-4FE1-94EA-8E1779F97DB8}" srcOrd="1" destOrd="0" presId="urn:microsoft.com/office/officeart/2005/8/layout/hierarchy1"/>
    <dgm:cxn modelId="{31A0669D-C828-4419-958D-3D5606AF83CC}" type="presParOf" srcId="{AD3E9812-70A8-4FE1-94EA-8E1779F97DB8}" destId="{CAF0EE53-BEA9-4EBC-BE3F-B17956DECE86}" srcOrd="0" destOrd="0" presId="urn:microsoft.com/office/officeart/2005/8/layout/hierarchy1"/>
    <dgm:cxn modelId="{C5721F09-7532-40AB-93F3-10C02A27767C}" type="presParOf" srcId="{AD3E9812-70A8-4FE1-94EA-8E1779F97DB8}" destId="{8E3B5175-4795-4A44-BF9C-515D556F3872}" srcOrd="1" destOrd="0" presId="urn:microsoft.com/office/officeart/2005/8/layout/hierarchy1"/>
    <dgm:cxn modelId="{5CF42636-1BC8-40C4-9C49-D289D3D14024}" type="presParOf" srcId="{8E3B5175-4795-4A44-BF9C-515D556F3872}" destId="{BF9579AA-CB0B-4EBD-86E1-91D3E5306B30}" srcOrd="0" destOrd="0" presId="urn:microsoft.com/office/officeart/2005/8/layout/hierarchy1"/>
    <dgm:cxn modelId="{989B186E-30FD-40DA-B429-48C0E8CD2D21}" type="presParOf" srcId="{BF9579AA-CB0B-4EBD-86E1-91D3E5306B30}" destId="{5DC9B1CB-4480-42A7-ABC0-B0E90F626B49}" srcOrd="0" destOrd="0" presId="urn:microsoft.com/office/officeart/2005/8/layout/hierarchy1"/>
    <dgm:cxn modelId="{54B5FD03-5C50-476C-A25D-942D9731051E}" type="presParOf" srcId="{BF9579AA-CB0B-4EBD-86E1-91D3E5306B30}" destId="{71206276-5B27-4AE4-80A1-866AA43A1D24}" srcOrd="1" destOrd="0" presId="urn:microsoft.com/office/officeart/2005/8/layout/hierarchy1"/>
    <dgm:cxn modelId="{EAD84F87-3F89-49C5-A058-2F716BA4CD51}" type="presParOf" srcId="{8E3B5175-4795-4A44-BF9C-515D556F3872}" destId="{519520F8-0558-412D-AD43-7F95F73BC27A}" srcOrd="1" destOrd="0" presId="urn:microsoft.com/office/officeart/2005/8/layout/hierarchy1"/>
    <dgm:cxn modelId="{73C0B700-0869-486F-AB42-3919CD033561}" type="presParOf" srcId="{519520F8-0558-412D-AD43-7F95F73BC27A}" destId="{539EBDE7-A7D6-4A61-AC00-04125D0E6B99}" srcOrd="0" destOrd="0" presId="urn:microsoft.com/office/officeart/2005/8/layout/hierarchy1"/>
    <dgm:cxn modelId="{E2EB998B-C980-4F51-8F7C-A880BF1028E3}" type="presParOf" srcId="{519520F8-0558-412D-AD43-7F95F73BC27A}" destId="{9DC2625D-9135-43A4-9157-D85B4525841B}" srcOrd="1" destOrd="0" presId="urn:microsoft.com/office/officeart/2005/8/layout/hierarchy1"/>
    <dgm:cxn modelId="{A16D2E3B-BBDC-4052-A42D-4BFE237063E5}" type="presParOf" srcId="{9DC2625D-9135-43A4-9157-D85B4525841B}" destId="{00FB6467-08C8-4A6E-82AB-5946FDBFA829}" srcOrd="0" destOrd="0" presId="urn:microsoft.com/office/officeart/2005/8/layout/hierarchy1"/>
    <dgm:cxn modelId="{A4B3B5A2-1271-4DCC-94C8-794C48905E61}" type="presParOf" srcId="{00FB6467-08C8-4A6E-82AB-5946FDBFA829}" destId="{1CD184E6-AC57-4BDA-BC62-62514479A05F}" srcOrd="0" destOrd="0" presId="urn:microsoft.com/office/officeart/2005/8/layout/hierarchy1"/>
    <dgm:cxn modelId="{646B5974-02D2-4914-9917-01634FDB01C4}" type="presParOf" srcId="{00FB6467-08C8-4A6E-82AB-5946FDBFA829}" destId="{565454E8-EEAF-4B40-ADAD-9186F9F7FD69}" srcOrd="1" destOrd="0" presId="urn:microsoft.com/office/officeart/2005/8/layout/hierarchy1"/>
    <dgm:cxn modelId="{FBC9BD48-D873-4FE1-BE2E-86D1E9890FDA}" type="presParOf" srcId="{9DC2625D-9135-43A4-9157-D85B4525841B}" destId="{4600714D-F8A3-4E97-ACE4-79D70260C973}" srcOrd="1" destOrd="0" presId="urn:microsoft.com/office/officeart/2005/8/layout/hierarchy1"/>
    <dgm:cxn modelId="{9ECC9992-6A9F-4E3C-AB9C-57758AFAF66D}" type="presParOf" srcId="{AD3E9812-70A8-4FE1-94EA-8E1779F97DB8}" destId="{CAC40E04-6BA2-41A2-87C8-2B697FF14F48}" srcOrd="2" destOrd="0" presId="urn:microsoft.com/office/officeart/2005/8/layout/hierarchy1"/>
    <dgm:cxn modelId="{C67CD5EC-2A17-420D-BFFE-6B75BF6DD780}" type="presParOf" srcId="{AD3E9812-70A8-4FE1-94EA-8E1779F97DB8}" destId="{07B58919-AB9F-4470-B153-6487ED740632}" srcOrd="3" destOrd="0" presId="urn:microsoft.com/office/officeart/2005/8/layout/hierarchy1"/>
    <dgm:cxn modelId="{C68F5DCB-FDF2-4603-A324-E7E82BD6AB7A}" type="presParOf" srcId="{07B58919-AB9F-4470-B153-6487ED740632}" destId="{A188093B-A4C1-4D6A-9EAB-516960C33739}" srcOrd="0" destOrd="0" presId="urn:microsoft.com/office/officeart/2005/8/layout/hierarchy1"/>
    <dgm:cxn modelId="{CAC7A881-0DD2-4C90-88C6-4F1A2E70D9F2}" type="presParOf" srcId="{A188093B-A4C1-4D6A-9EAB-516960C33739}" destId="{3E9459AF-3F31-4BEF-A087-989B07C1A21C}" srcOrd="0" destOrd="0" presId="urn:microsoft.com/office/officeart/2005/8/layout/hierarchy1"/>
    <dgm:cxn modelId="{547C0DFA-5079-472A-8AE2-86BB6A89E214}" type="presParOf" srcId="{A188093B-A4C1-4D6A-9EAB-516960C33739}" destId="{FF33FF44-C231-4FC4-A83A-580D583CE3F7}" srcOrd="1" destOrd="0" presId="urn:microsoft.com/office/officeart/2005/8/layout/hierarchy1"/>
    <dgm:cxn modelId="{0081023C-1F28-40C8-9715-6189BC67EE09}" type="presParOf" srcId="{07B58919-AB9F-4470-B153-6487ED740632}" destId="{BDC5D77B-C6FB-4D10-83B5-0110F1FE62ED}" srcOrd="1" destOrd="0" presId="urn:microsoft.com/office/officeart/2005/8/layout/hierarchy1"/>
    <dgm:cxn modelId="{227F6727-0EA7-4B44-880D-61C30F7E50C0}" type="presParOf" srcId="{BDC5D77B-C6FB-4D10-83B5-0110F1FE62ED}" destId="{2DC87D99-0864-448F-A73C-97FF41F05553}" srcOrd="0" destOrd="0" presId="urn:microsoft.com/office/officeart/2005/8/layout/hierarchy1"/>
    <dgm:cxn modelId="{077C4D45-681A-46E8-95DC-31B2118EC86C}" type="presParOf" srcId="{BDC5D77B-C6FB-4D10-83B5-0110F1FE62ED}" destId="{46099960-0EB9-4F40-AD45-D1FC7E453698}" srcOrd="1" destOrd="0" presId="urn:microsoft.com/office/officeart/2005/8/layout/hierarchy1"/>
    <dgm:cxn modelId="{079838B9-D701-4AD3-941E-B21F4879AEFC}" type="presParOf" srcId="{46099960-0EB9-4F40-AD45-D1FC7E453698}" destId="{11CB811F-E446-4F23-A13E-91429207F70D}" srcOrd="0" destOrd="0" presId="urn:microsoft.com/office/officeart/2005/8/layout/hierarchy1"/>
    <dgm:cxn modelId="{110B9055-3AA1-4C7A-A93B-5D48C7C95058}" type="presParOf" srcId="{11CB811F-E446-4F23-A13E-91429207F70D}" destId="{4DEBFFFB-5292-46B9-9A12-0905482528E3}" srcOrd="0" destOrd="0" presId="urn:microsoft.com/office/officeart/2005/8/layout/hierarchy1"/>
    <dgm:cxn modelId="{E5B6749C-49A3-4FA4-8532-5331B24B8D75}" type="presParOf" srcId="{11CB811F-E446-4F23-A13E-91429207F70D}" destId="{6ECD51FB-4ED2-40FB-BA6A-56E81B12CA7B}" srcOrd="1" destOrd="0" presId="urn:microsoft.com/office/officeart/2005/8/layout/hierarchy1"/>
    <dgm:cxn modelId="{70147BF1-9B6C-450B-A9EA-B590445FC75E}" type="presParOf" srcId="{46099960-0EB9-4F40-AD45-D1FC7E453698}" destId="{E802F2CB-673E-48E8-8015-6D368B6E6952}" srcOrd="1" destOrd="0" presId="urn:microsoft.com/office/officeart/2005/8/layout/hierarchy1"/>
    <dgm:cxn modelId="{20679B4F-786C-407E-BE51-BB6EF814E99E}" type="presParOf" srcId="{BDC5D77B-C6FB-4D10-83B5-0110F1FE62ED}" destId="{1B6A8557-3503-434D-A46F-5EF95A2FC615}" srcOrd="2" destOrd="0" presId="urn:microsoft.com/office/officeart/2005/8/layout/hierarchy1"/>
    <dgm:cxn modelId="{E4B30447-9908-488E-8FF9-526539DE05D9}" type="presParOf" srcId="{BDC5D77B-C6FB-4D10-83B5-0110F1FE62ED}" destId="{FA0029F7-1466-4DC5-A996-F9F8CA1DE5D1}" srcOrd="3" destOrd="0" presId="urn:microsoft.com/office/officeart/2005/8/layout/hierarchy1"/>
    <dgm:cxn modelId="{5A90CB3D-5F52-4358-AD61-F7F9CBEBD641}" type="presParOf" srcId="{FA0029F7-1466-4DC5-A996-F9F8CA1DE5D1}" destId="{23B84C7A-149B-4573-A0D2-77EE95B9842C}" srcOrd="0" destOrd="0" presId="urn:microsoft.com/office/officeart/2005/8/layout/hierarchy1"/>
    <dgm:cxn modelId="{86BB781E-8B94-4C0D-8373-3F10883C246F}" type="presParOf" srcId="{23B84C7A-149B-4573-A0D2-77EE95B9842C}" destId="{29A1866F-BBB0-4E66-B099-672420B67E3E}" srcOrd="0" destOrd="0" presId="urn:microsoft.com/office/officeart/2005/8/layout/hierarchy1"/>
    <dgm:cxn modelId="{871386BD-F915-467C-8387-34BC09D01767}" type="presParOf" srcId="{23B84C7A-149B-4573-A0D2-77EE95B9842C}" destId="{0AFD272A-8C79-4970-BE5A-B38336B54BE7}" srcOrd="1" destOrd="0" presId="urn:microsoft.com/office/officeart/2005/8/layout/hierarchy1"/>
    <dgm:cxn modelId="{99752017-7343-4649-A37B-C334157A2EEA}" type="presParOf" srcId="{FA0029F7-1466-4DC5-A996-F9F8CA1DE5D1}" destId="{BFF914B6-7AF1-49A0-AFDA-C2E2C9C51363}" srcOrd="1" destOrd="0" presId="urn:microsoft.com/office/officeart/2005/8/layout/hierarchy1"/>
    <dgm:cxn modelId="{FCC08E07-36BD-4766-ACBA-9695CCA0E34E}" type="presParOf" srcId="{BFF914B6-7AF1-49A0-AFDA-C2E2C9C51363}" destId="{052B6456-0153-41A1-89B8-5E7F0299983D}" srcOrd="0" destOrd="0" presId="urn:microsoft.com/office/officeart/2005/8/layout/hierarchy1"/>
    <dgm:cxn modelId="{3820B0C1-809B-4AA2-B08B-066A1A834FF1}" type="presParOf" srcId="{BFF914B6-7AF1-49A0-AFDA-C2E2C9C51363}" destId="{E3AA10CA-68F1-469E-BC87-2698823B271D}" srcOrd="1" destOrd="0" presId="urn:microsoft.com/office/officeart/2005/8/layout/hierarchy1"/>
    <dgm:cxn modelId="{4E2E2126-CFD5-498A-AB02-F6A97444F388}" type="presParOf" srcId="{E3AA10CA-68F1-469E-BC87-2698823B271D}" destId="{172CDCD5-4A27-4992-B8CA-9101B93D06C9}" srcOrd="0" destOrd="0" presId="urn:microsoft.com/office/officeart/2005/8/layout/hierarchy1"/>
    <dgm:cxn modelId="{F7E6C069-0535-4CE8-9393-C862A5F0AC7E}" type="presParOf" srcId="{172CDCD5-4A27-4992-B8CA-9101B93D06C9}" destId="{4755FD17-00F6-49DD-AE6E-36346C6E14E9}" srcOrd="0" destOrd="0" presId="urn:microsoft.com/office/officeart/2005/8/layout/hierarchy1"/>
    <dgm:cxn modelId="{D6F80D17-694F-4DAB-AC26-0DF4835F2E6B}" type="presParOf" srcId="{172CDCD5-4A27-4992-B8CA-9101B93D06C9}" destId="{E85607E5-AF88-440A-8062-F36771F5687C}" srcOrd="1" destOrd="0" presId="urn:microsoft.com/office/officeart/2005/8/layout/hierarchy1"/>
    <dgm:cxn modelId="{9E499428-ED5A-47C5-AB60-2195DF883875}" type="presParOf" srcId="{E3AA10CA-68F1-469E-BC87-2698823B271D}" destId="{9C9FA7AD-0617-4F87-994D-67ED4A60DC1F}" srcOrd="1" destOrd="0" presId="urn:microsoft.com/office/officeart/2005/8/layout/hierarchy1"/>
    <dgm:cxn modelId="{36E37CAD-6947-47F0-8FE9-FEDF3520EDB4}" type="presParOf" srcId="{9C9FA7AD-0617-4F87-994D-67ED4A60DC1F}" destId="{591DE2F4-547D-4224-AA0E-4442D6FD1690}" srcOrd="0" destOrd="0" presId="urn:microsoft.com/office/officeart/2005/8/layout/hierarchy1"/>
    <dgm:cxn modelId="{F99C9986-94A6-4FAB-884F-23267805799A}" type="presParOf" srcId="{9C9FA7AD-0617-4F87-994D-67ED4A60DC1F}" destId="{9485030F-7A3A-480F-86A9-9F6029C7D62A}" srcOrd="1" destOrd="0" presId="urn:microsoft.com/office/officeart/2005/8/layout/hierarchy1"/>
    <dgm:cxn modelId="{D5EEC886-5BE3-49AD-82C0-9F088CCEFC29}" type="presParOf" srcId="{9485030F-7A3A-480F-86A9-9F6029C7D62A}" destId="{39233EE0-842C-495C-945F-4A72B6C8FD88}" srcOrd="0" destOrd="0" presId="urn:microsoft.com/office/officeart/2005/8/layout/hierarchy1"/>
    <dgm:cxn modelId="{B36BE2F2-B185-4A14-88B3-37D611364B08}" type="presParOf" srcId="{39233EE0-842C-495C-945F-4A72B6C8FD88}" destId="{448B200C-5A38-44FE-9D28-63778A5B4B33}" srcOrd="0" destOrd="0" presId="urn:microsoft.com/office/officeart/2005/8/layout/hierarchy1"/>
    <dgm:cxn modelId="{4D560C80-3CBF-44E5-9867-A666E2E48D32}" type="presParOf" srcId="{39233EE0-842C-495C-945F-4A72B6C8FD88}" destId="{E6A5290E-E4CC-4A27-91C6-CA3EEB5C7219}" srcOrd="1" destOrd="0" presId="urn:microsoft.com/office/officeart/2005/8/layout/hierarchy1"/>
    <dgm:cxn modelId="{4B8CBF2B-B9FF-4C80-B773-3001AC573A07}" type="presParOf" srcId="{9485030F-7A3A-480F-86A9-9F6029C7D62A}" destId="{73256D73-2EFB-4C9F-A792-06563F74752D}" srcOrd="1" destOrd="0" presId="urn:microsoft.com/office/officeart/2005/8/layout/hierarchy1"/>
    <dgm:cxn modelId="{5CC1A66E-53E5-4B18-A3F0-C497CA22290F}" type="presParOf" srcId="{73256D73-2EFB-4C9F-A792-06563F74752D}" destId="{F5E45EB9-1FD7-4F10-A8F0-804E194714E8}" srcOrd="0" destOrd="0" presId="urn:microsoft.com/office/officeart/2005/8/layout/hierarchy1"/>
    <dgm:cxn modelId="{B7D3F145-5FD3-4B6D-875A-2C9B8404EEFD}" type="presParOf" srcId="{73256D73-2EFB-4C9F-A792-06563F74752D}" destId="{9E97890B-8592-4A8C-9516-DC46F41F9714}" srcOrd="1" destOrd="0" presId="urn:microsoft.com/office/officeart/2005/8/layout/hierarchy1"/>
    <dgm:cxn modelId="{B6D64458-85E0-45DD-9FBC-BA896FBAB7F5}" type="presParOf" srcId="{9E97890B-8592-4A8C-9516-DC46F41F9714}" destId="{B839214C-A0CE-495A-A8EC-6385656440A3}" srcOrd="0" destOrd="0" presId="urn:microsoft.com/office/officeart/2005/8/layout/hierarchy1"/>
    <dgm:cxn modelId="{8FC267DB-55BC-433A-B3FA-801324139396}" type="presParOf" srcId="{B839214C-A0CE-495A-A8EC-6385656440A3}" destId="{A0FEDB5A-B817-4B8E-93DC-3E945A0357E5}" srcOrd="0" destOrd="0" presId="urn:microsoft.com/office/officeart/2005/8/layout/hierarchy1"/>
    <dgm:cxn modelId="{D206E0BB-C44D-43C2-B545-DC99EA0D581F}" type="presParOf" srcId="{B839214C-A0CE-495A-A8EC-6385656440A3}" destId="{F2FD3997-1855-4E98-87AE-0C45EBC3EFCB}" srcOrd="1" destOrd="0" presId="urn:microsoft.com/office/officeart/2005/8/layout/hierarchy1"/>
    <dgm:cxn modelId="{D49EE12E-A759-45A5-8715-EA4EC5B80A4F}" type="presParOf" srcId="{9E97890B-8592-4A8C-9516-DC46F41F9714}" destId="{2C089243-1847-43A7-A1F6-3389F055C4C3}" srcOrd="1" destOrd="0" presId="urn:microsoft.com/office/officeart/2005/8/layout/hierarchy1"/>
    <dgm:cxn modelId="{08E98A23-2C9E-4A39-AEED-131C52C758F5}" type="presParOf" srcId="{9C9FA7AD-0617-4F87-994D-67ED4A60DC1F}" destId="{66E38775-5843-40CC-8FCB-849CA4365516}" srcOrd="2" destOrd="0" presId="urn:microsoft.com/office/officeart/2005/8/layout/hierarchy1"/>
    <dgm:cxn modelId="{16095355-DE04-489D-852B-1BF4E444E58F}" type="presParOf" srcId="{9C9FA7AD-0617-4F87-994D-67ED4A60DC1F}" destId="{E89FD6AD-300C-4B7C-8FDA-A78C9BF0E1EC}" srcOrd="3" destOrd="0" presId="urn:microsoft.com/office/officeart/2005/8/layout/hierarchy1"/>
    <dgm:cxn modelId="{D237D87F-78A7-4E08-8236-9A2FC238D5AD}" type="presParOf" srcId="{E89FD6AD-300C-4B7C-8FDA-A78C9BF0E1EC}" destId="{EE6A0D4A-BFF5-4FF5-92EF-2DC4F46B1C1D}" srcOrd="0" destOrd="0" presId="urn:microsoft.com/office/officeart/2005/8/layout/hierarchy1"/>
    <dgm:cxn modelId="{AC9D5BB4-6BD9-424C-9CA6-68A1291077E3}" type="presParOf" srcId="{EE6A0D4A-BFF5-4FF5-92EF-2DC4F46B1C1D}" destId="{6F2068C7-1244-428E-8798-8EDF114A3DE3}" srcOrd="0" destOrd="0" presId="urn:microsoft.com/office/officeart/2005/8/layout/hierarchy1"/>
    <dgm:cxn modelId="{02A7E4B3-4131-4D6F-A9A5-17505C33EE1C}" type="presParOf" srcId="{EE6A0D4A-BFF5-4FF5-92EF-2DC4F46B1C1D}" destId="{3FDF1374-E5D4-453E-BAA8-02F3ABB9B1D3}" srcOrd="1" destOrd="0" presId="urn:microsoft.com/office/officeart/2005/8/layout/hierarchy1"/>
    <dgm:cxn modelId="{70A29985-2D13-4015-96EF-0CD2154B159B}" type="presParOf" srcId="{E89FD6AD-300C-4B7C-8FDA-A78C9BF0E1EC}" destId="{4FC8DB70-5AE7-4AEC-BB64-9793A1A677D3}" srcOrd="1" destOrd="0" presId="urn:microsoft.com/office/officeart/2005/8/layout/hierarchy1"/>
    <dgm:cxn modelId="{6674BD42-9260-458D-829C-55B61FE6ECE7}" type="presParOf" srcId="{4FC8DB70-5AE7-4AEC-BB64-9793A1A677D3}" destId="{EE767D99-3DA3-41AF-9D21-8622EE904DE5}" srcOrd="0" destOrd="0" presId="urn:microsoft.com/office/officeart/2005/8/layout/hierarchy1"/>
    <dgm:cxn modelId="{99661FB1-D621-49A3-9800-CFA59B5E1458}" type="presParOf" srcId="{4FC8DB70-5AE7-4AEC-BB64-9793A1A677D3}" destId="{3558C850-9E88-49B8-B5EC-E03E368DE62D}" srcOrd="1" destOrd="0" presId="urn:microsoft.com/office/officeart/2005/8/layout/hierarchy1"/>
    <dgm:cxn modelId="{C47A25AC-CE06-4254-A8B4-DC50978D6E5A}" type="presParOf" srcId="{3558C850-9E88-49B8-B5EC-E03E368DE62D}" destId="{D825786E-88CE-419C-B7AB-4ED222B762AD}" srcOrd="0" destOrd="0" presId="urn:microsoft.com/office/officeart/2005/8/layout/hierarchy1"/>
    <dgm:cxn modelId="{88C80A83-7AAE-4F30-9563-DD4C25DCA623}" type="presParOf" srcId="{D825786E-88CE-419C-B7AB-4ED222B762AD}" destId="{0EC2EE43-F2A6-4F6B-B84B-61BAED23A662}" srcOrd="0" destOrd="0" presId="urn:microsoft.com/office/officeart/2005/8/layout/hierarchy1"/>
    <dgm:cxn modelId="{2BB80C0A-D6A0-4BEC-B4B6-7B5DF961C2FF}" type="presParOf" srcId="{D825786E-88CE-419C-B7AB-4ED222B762AD}" destId="{AB333ABC-D9B2-4CAE-91D6-25B625DD698C}" srcOrd="1" destOrd="0" presId="urn:microsoft.com/office/officeart/2005/8/layout/hierarchy1"/>
    <dgm:cxn modelId="{D6E96024-E8E8-4AA7-A42C-407203E048C9}" type="presParOf" srcId="{3558C850-9E88-49B8-B5EC-E03E368DE62D}" destId="{2842E87D-CE55-49B4-BCEF-1187344F61D5}" srcOrd="1" destOrd="0" presId="urn:microsoft.com/office/officeart/2005/8/layout/hierarchy1"/>
    <dgm:cxn modelId="{D7A05D87-15CB-4A7F-80D7-BBA6EF6AD161}" type="presParOf" srcId="{4FC8DB70-5AE7-4AEC-BB64-9793A1A677D3}" destId="{68FED8DB-CD18-4048-B1EC-74AA424AF08C}" srcOrd="2" destOrd="0" presId="urn:microsoft.com/office/officeart/2005/8/layout/hierarchy1"/>
    <dgm:cxn modelId="{28534AF6-9EF5-4E00-BCA3-F1AF0304A8A1}" type="presParOf" srcId="{4FC8DB70-5AE7-4AEC-BB64-9793A1A677D3}" destId="{0E206AC1-1E3C-4384-A7C4-0D8CFF1CE2FE}" srcOrd="3" destOrd="0" presId="urn:microsoft.com/office/officeart/2005/8/layout/hierarchy1"/>
    <dgm:cxn modelId="{99E0539F-73B9-488E-BF91-A24A065A5C2A}" type="presParOf" srcId="{0E206AC1-1E3C-4384-A7C4-0D8CFF1CE2FE}" destId="{B5766A22-70EF-41E2-8A23-5DEC673C8D57}" srcOrd="0" destOrd="0" presId="urn:microsoft.com/office/officeart/2005/8/layout/hierarchy1"/>
    <dgm:cxn modelId="{85728720-05C2-4779-ACEB-BF53B1E6D8F8}" type="presParOf" srcId="{B5766A22-70EF-41E2-8A23-5DEC673C8D57}" destId="{6BD2C18D-7056-4311-B7E9-1E08B152171F}" srcOrd="0" destOrd="0" presId="urn:microsoft.com/office/officeart/2005/8/layout/hierarchy1"/>
    <dgm:cxn modelId="{DB03F1B7-9AB2-4A47-BE8C-1A02DCBE07B9}" type="presParOf" srcId="{B5766A22-70EF-41E2-8A23-5DEC673C8D57}" destId="{553D78B0-0B63-482C-ACA7-204C9E6939A3}" srcOrd="1" destOrd="0" presId="urn:microsoft.com/office/officeart/2005/8/layout/hierarchy1"/>
    <dgm:cxn modelId="{79DC5026-3071-4A6C-A200-ED9E06B13F6A}" type="presParOf" srcId="{0E206AC1-1E3C-4384-A7C4-0D8CFF1CE2FE}" destId="{23C0537B-2298-4683-8712-16925FB2FCB0}" srcOrd="1" destOrd="0" presId="urn:microsoft.com/office/officeart/2005/8/layout/hierarchy1"/>
    <dgm:cxn modelId="{33CBCD35-5EC9-41F0-9536-4DEFE21DFF98}" type="presParOf" srcId="{23C0537B-2298-4683-8712-16925FB2FCB0}" destId="{EC092F8A-B94A-4895-AEBF-88CF80E42229}" srcOrd="0" destOrd="0" presId="urn:microsoft.com/office/officeart/2005/8/layout/hierarchy1"/>
    <dgm:cxn modelId="{17DD48EC-5CE8-4F06-AA92-180B99661808}" type="presParOf" srcId="{23C0537B-2298-4683-8712-16925FB2FCB0}" destId="{FCA119B1-6DB1-4AAA-ADE1-5DA75AE52099}" srcOrd="1" destOrd="0" presId="urn:microsoft.com/office/officeart/2005/8/layout/hierarchy1"/>
    <dgm:cxn modelId="{97C83191-1B04-43CA-9CB8-CCE984058736}" type="presParOf" srcId="{FCA119B1-6DB1-4AAA-ADE1-5DA75AE52099}" destId="{D6623BF2-6917-46CA-9534-5D3EA37822B6}" srcOrd="0" destOrd="0" presId="urn:microsoft.com/office/officeart/2005/8/layout/hierarchy1"/>
    <dgm:cxn modelId="{A0CBA8D6-3410-4A2A-B0ED-EC09841557E1}" type="presParOf" srcId="{D6623BF2-6917-46CA-9534-5D3EA37822B6}" destId="{275301FE-27A8-4275-A966-460C09689BD2}" srcOrd="0" destOrd="0" presId="urn:microsoft.com/office/officeart/2005/8/layout/hierarchy1"/>
    <dgm:cxn modelId="{9AE4B50C-771E-4AFB-9899-F9B1CDDA1B67}" type="presParOf" srcId="{D6623BF2-6917-46CA-9534-5D3EA37822B6}" destId="{58EFC4F2-8EC3-4A98-AD74-51698EC11F71}" srcOrd="1" destOrd="0" presId="urn:microsoft.com/office/officeart/2005/8/layout/hierarchy1"/>
    <dgm:cxn modelId="{0C114A6F-D16A-4186-94EE-C4F65D17334D}" type="presParOf" srcId="{FCA119B1-6DB1-4AAA-ADE1-5DA75AE52099}" destId="{92327CAD-20AA-487B-96C5-F15E292BD9C5}" srcOrd="1" destOrd="0" presId="urn:microsoft.com/office/officeart/2005/8/layout/hierarchy1"/>
    <dgm:cxn modelId="{A47B4BF2-65FD-41C4-9BFE-0C8B064D946C}" type="presParOf" srcId="{4FC8DB70-5AE7-4AEC-BB64-9793A1A677D3}" destId="{79406362-0B79-4667-9B8D-C12BF7B6E8F5}" srcOrd="4" destOrd="0" presId="urn:microsoft.com/office/officeart/2005/8/layout/hierarchy1"/>
    <dgm:cxn modelId="{7A71516F-DD8E-4130-981A-EBB6ABF0AC5B}" type="presParOf" srcId="{4FC8DB70-5AE7-4AEC-BB64-9793A1A677D3}" destId="{9E87968F-9F30-4FF1-9BE1-7C949380603D}" srcOrd="5" destOrd="0" presId="urn:microsoft.com/office/officeart/2005/8/layout/hierarchy1"/>
    <dgm:cxn modelId="{3AB6A524-E9A5-4899-AE03-ED631C6DB7B4}" type="presParOf" srcId="{9E87968F-9F30-4FF1-9BE1-7C949380603D}" destId="{C36A4DF1-3AE8-4BBF-93DC-88476D8DCE11}" srcOrd="0" destOrd="0" presId="urn:microsoft.com/office/officeart/2005/8/layout/hierarchy1"/>
    <dgm:cxn modelId="{A75DCB3A-2D5F-433F-8763-E668CB79D44E}" type="presParOf" srcId="{C36A4DF1-3AE8-4BBF-93DC-88476D8DCE11}" destId="{C6FA1565-3A42-4FE1-9295-CDDBF796829D}" srcOrd="0" destOrd="0" presId="urn:microsoft.com/office/officeart/2005/8/layout/hierarchy1"/>
    <dgm:cxn modelId="{AAD8E771-2BBB-4D0A-BD7F-A2CC08A7CD62}" type="presParOf" srcId="{C36A4DF1-3AE8-4BBF-93DC-88476D8DCE11}" destId="{127E8444-2CCF-4BAB-B2C7-B1FFCA6A6985}" srcOrd="1" destOrd="0" presId="urn:microsoft.com/office/officeart/2005/8/layout/hierarchy1"/>
    <dgm:cxn modelId="{0CD62254-465F-48BB-B1AA-E9432AF4EB9E}" type="presParOf" srcId="{9E87968F-9F30-4FF1-9BE1-7C949380603D}" destId="{C63E0983-02DB-446E-8F07-13C9BD99EB90}" srcOrd="1" destOrd="0" presId="urn:microsoft.com/office/officeart/2005/8/layout/hierarchy1"/>
    <dgm:cxn modelId="{83FC166C-A1D4-4B63-A595-E3587E57ED75}" type="presParOf" srcId="{4FC8DB70-5AE7-4AEC-BB64-9793A1A677D3}" destId="{26144FD5-201D-4A54-90CE-D1A5CAB8833F}" srcOrd="6" destOrd="0" presId="urn:microsoft.com/office/officeart/2005/8/layout/hierarchy1"/>
    <dgm:cxn modelId="{CC768652-FA08-4EC8-BC55-C9B4E3D99F94}" type="presParOf" srcId="{4FC8DB70-5AE7-4AEC-BB64-9793A1A677D3}" destId="{1EB270E7-6BD3-495F-A475-405B66410985}" srcOrd="7" destOrd="0" presId="urn:microsoft.com/office/officeart/2005/8/layout/hierarchy1"/>
    <dgm:cxn modelId="{C43171CA-AE82-4D45-89AB-76B4E2F35174}" type="presParOf" srcId="{1EB270E7-6BD3-495F-A475-405B66410985}" destId="{DCD6F056-A7FC-448E-8339-B5D8C764CBE8}" srcOrd="0" destOrd="0" presId="urn:microsoft.com/office/officeart/2005/8/layout/hierarchy1"/>
    <dgm:cxn modelId="{84876A76-4512-4318-A3B8-FE2B7060E19E}" type="presParOf" srcId="{DCD6F056-A7FC-448E-8339-B5D8C764CBE8}" destId="{A2FA58B7-4614-48FB-9DF8-93504EE4C320}" srcOrd="0" destOrd="0" presId="urn:microsoft.com/office/officeart/2005/8/layout/hierarchy1"/>
    <dgm:cxn modelId="{4F251EC9-E915-45C5-80ED-4A9ABEA42BE0}" type="presParOf" srcId="{DCD6F056-A7FC-448E-8339-B5D8C764CBE8}" destId="{40EEEF9F-04C4-469F-A312-39451687D6FC}" srcOrd="1" destOrd="0" presId="urn:microsoft.com/office/officeart/2005/8/layout/hierarchy1"/>
    <dgm:cxn modelId="{BB1633DB-3AB6-4B19-AE69-656B0891A7A8}" type="presParOf" srcId="{1EB270E7-6BD3-495F-A475-405B66410985}" destId="{9CDBB9A5-D996-47AE-86BD-3BC858448F0E}" srcOrd="1" destOrd="0" presId="urn:microsoft.com/office/officeart/2005/8/layout/hierarchy1"/>
    <dgm:cxn modelId="{0107C632-7F45-4AAD-9131-8E8BD0C5B80C}" type="presParOf" srcId="{9C9FA7AD-0617-4F87-994D-67ED4A60DC1F}" destId="{37589D1A-F39F-4FDF-B106-7DD2DDF20335}" srcOrd="4" destOrd="0" presId="urn:microsoft.com/office/officeart/2005/8/layout/hierarchy1"/>
    <dgm:cxn modelId="{2D71688D-CC50-4E3F-A653-9BCD460F781F}" type="presParOf" srcId="{9C9FA7AD-0617-4F87-994D-67ED4A60DC1F}" destId="{0022AFFA-1027-4E22-800D-D1F148ECC01F}" srcOrd="5" destOrd="0" presId="urn:microsoft.com/office/officeart/2005/8/layout/hierarchy1"/>
    <dgm:cxn modelId="{32A64243-E5F8-4A69-B116-0C0149B6F258}" type="presParOf" srcId="{0022AFFA-1027-4E22-800D-D1F148ECC01F}" destId="{2AAED926-6FC0-484A-A6DE-F2BAA13131ED}" srcOrd="0" destOrd="0" presId="urn:microsoft.com/office/officeart/2005/8/layout/hierarchy1"/>
    <dgm:cxn modelId="{74ACAD57-002E-4A3E-9BF3-9086B45B42FE}" type="presParOf" srcId="{2AAED926-6FC0-484A-A6DE-F2BAA13131ED}" destId="{B9806F0E-4356-4BCA-8AE4-B0FF2F8A383E}" srcOrd="0" destOrd="0" presId="urn:microsoft.com/office/officeart/2005/8/layout/hierarchy1"/>
    <dgm:cxn modelId="{7442E864-AED2-463A-BDE2-5468A948916B}" type="presParOf" srcId="{2AAED926-6FC0-484A-A6DE-F2BAA13131ED}" destId="{931E52DA-6B06-4A02-B741-BAB51237DD5E}" srcOrd="1" destOrd="0" presId="urn:microsoft.com/office/officeart/2005/8/layout/hierarchy1"/>
    <dgm:cxn modelId="{45C642C6-5AC5-4E96-A659-4568D576320D}" type="presParOf" srcId="{0022AFFA-1027-4E22-800D-D1F148ECC01F}" destId="{AFECBD99-1C22-468A-ACCA-2694FF9213C2}" srcOrd="1" destOrd="0" presId="urn:microsoft.com/office/officeart/2005/8/layout/hierarchy1"/>
    <dgm:cxn modelId="{5B541A82-89F7-454E-9411-E2F0F0CD9DD3}" type="presParOf" srcId="{BFF914B6-7AF1-49A0-AFDA-C2E2C9C51363}" destId="{B389E19F-C735-472D-AB3C-AC907D2F7CAB}" srcOrd="2" destOrd="0" presId="urn:microsoft.com/office/officeart/2005/8/layout/hierarchy1"/>
    <dgm:cxn modelId="{203EEED0-9339-4AF6-B162-37C468FE9E1F}" type="presParOf" srcId="{BFF914B6-7AF1-49A0-AFDA-C2E2C9C51363}" destId="{E32012AA-8030-41F1-AA78-AA87067A861D}" srcOrd="3" destOrd="0" presId="urn:microsoft.com/office/officeart/2005/8/layout/hierarchy1"/>
    <dgm:cxn modelId="{556157B0-AC08-4998-87D5-7C4E367E98C2}" type="presParOf" srcId="{E32012AA-8030-41F1-AA78-AA87067A861D}" destId="{D06006A7-01E3-4D16-8E8C-5F7970143B11}" srcOrd="0" destOrd="0" presId="urn:microsoft.com/office/officeart/2005/8/layout/hierarchy1"/>
    <dgm:cxn modelId="{B6A57DE3-0697-405C-BDC1-101FD19E0043}" type="presParOf" srcId="{D06006A7-01E3-4D16-8E8C-5F7970143B11}" destId="{FC117B15-6433-4598-B0F7-D4D9E2685A9D}" srcOrd="0" destOrd="0" presId="urn:microsoft.com/office/officeart/2005/8/layout/hierarchy1"/>
    <dgm:cxn modelId="{5762DA2F-96D6-46CD-A421-96A6652D36E1}" type="presParOf" srcId="{D06006A7-01E3-4D16-8E8C-5F7970143B11}" destId="{51870F5A-16B6-4FA6-AE32-7D5E236B4519}" srcOrd="1" destOrd="0" presId="urn:microsoft.com/office/officeart/2005/8/layout/hierarchy1"/>
    <dgm:cxn modelId="{EE45BBE1-C454-4721-8426-38D31ECEF380}" type="presParOf" srcId="{E32012AA-8030-41F1-AA78-AA87067A861D}" destId="{29ECBD6B-68C2-450D-9EDD-072B1D4505B2}" srcOrd="1" destOrd="0" presId="urn:microsoft.com/office/officeart/2005/8/layout/hierarchy1"/>
    <dgm:cxn modelId="{3FC41A19-0164-445B-A83A-165B73587F0E}" type="presParOf" srcId="{29ECBD6B-68C2-450D-9EDD-072B1D4505B2}" destId="{8C4DC7C5-2D82-4666-AAE7-92D22E44ABD5}" srcOrd="0" destOrd="0" presId="urn:microsoft.com/office/officeart/2005/8/layout/hierarchy1"/>
    <dgm:cxn modelId="{D4AC59D8-AE72-4684-8981-0538ED450F3B}" type="presParOf" srcId="{29ECBD6B-68C2-450D-9EDD-072B1D4505B2}" destId="{43C0F1E2-98D4-47DA-8650-1119AB0F48F5}" srcOrd="1" destOrd="0" presId="urn:microsoft.com/office/officeart/2005/8/layout/hierarchy1"/>
    <dgm:cxn modelId="{365A488E-88CA-4932-9CF6-4BF059FE69A1}" type="presParOf" srcId="{43C0F1E2-98D4-47DA-8650-1119AB0F48F5}" destId="{C223E09F-C978-4571-9081-310880613CCD}" srcOrd="0" destOrd="0" presId="urn:microsoft.com/office/officeart/2005/8/layout/hierarchy1"/>
    <dgm:cxn modelId="{A8914785-DC54-483E-8448-C69645BAFB23}" type="presParOf" srcId="{C223E09F-C978-4571-9081-310880613CCD}" destId="{EDA4C208-CE28-4BF8-B231-59264F46E3F8}" srcOrd="0" destOrd="0" presId="urn:microsoft.com/office/officeart/2005/8/layout/hierarchy1"/>
    <dgm:cxn modelId="{799FC843-01AC-4BDF-AE08-82120D066609}" type="presParOf" srcId="{C223E09F-C978-4571-9081-310880613CCD}" destId="{A7BCC58A-FF1E-4F5F-9589-BCE1B7811888}" srcOrd="1" destOrd="0" presId="urn:microsoft.com/office/officeart/2005/8/layout/hierarchy1"/>
    <dgm:cxn modelId="{26685B10-DCF8-41E9-A929-B467B90EDB42}" type="presParOf" srcId="{43C0F1E2-98D4-47DA-8650-1119AB0F48F5}" destId="{23B2BF4A-AD33-4F7D-9C44-10C451C30ED8}" srcOrd="1" destOrd="0" presId="urn:microsoft.com/office/officeart/2005/8/layout/hierarchy1"/>
    <dgm:cxn modelId="{5D804146-F33F-4E73-A4DF-090EE2B02B21}" type="presParOf" srcId="{29ECBD6B-68C2-450D-9EDD-072B1D4505B2}" destId="{91FB33F6-7180-49A7-BD90-291F7C89E261}" srcOrd="2" destOrd="0" presId="urn:microsoft.com/office/officeart/2005/8/layout/hierarchy1"/>
    <dgm:cxn modelId="{F9B3511F-FBC3-44BD-ACE6-F79BF5140B8C}" type="presParOf" srcId="{29ECBD6B-68C2-450D-9EDD-072B1D4505B2}" destId="{F5E1B7EA-C324-4911-960C-2B8A4F47727C}" srcOrd="3" destOrd="0" presId="urn:microsoft.com/office/officeart/2005/8/layout/hierarchy1"/>
    <dgm:cxn modelId="{344A668E-059F-4A30-BAB6-0EF2FA7DCF6E}" type="presParOf" srcId="{F5E1B7EA-C324-4911-960C-2B8A4F47727C}" destId="{29435829-25D1-4FBB-A0B7-0E7F23883DBC}" srcOrd="0" destOrd="0" presId="urn:microsoft.com/office/officeart/2005/8/layout/hierarchy1"/>
    <dgm:cxn modelId="{5A3A047C-1709-4BF9-B83E-ECB5FBA6A7D6}" type="presParOf" srcId="{29435829-25D1-4FBB-A0B7-0E7F23883DBC}" destId="{B51DCDB3-CEE6-4721-B10D-0ED3B256E574}" srcOrd="0" destOrd="0" presId="urn:microsoft.com/office/officeart/2005/8/layout/hierarchy1"/>
    <dgm:cxn modelId="{FB5C17A8-33E2-4C0F-9CBB-8F5C1E7070B8}" type="presParOf" srcId="{29435829-25D1-4FBB-A0B7-0E7F23883DBC}" destId="{B9B4AF7C-365A-4D03-9CC8-00CD117F9258}" srcOrd="1" destOrd="0" presId="urn:microsoft.com/office/officeart/2005/8/layout/hierarchy1"/>
    <dgm:cxn modelId="{CCF1B10C-0525-4167-B155-2D2D6503504E}" type="presParOf" srcId="{F5E1B7EA-C324-4911-960C-2B8A4F47727C}" destId="{28FBBB74-9CE7-4C24-8DC6-DDEC18AFA16D}" srcOrd="1" destOrd="0" presId="urn:microsoft.com/office/officeart/2005/8/layout/hierarchy1"/>
    <dgm:cxn modelId="{DC931EB9-E344-4A1E-909B-627008C093B1}" type="presParOf" srcId="{28FBBB74-9CE7-4C24-8DC6-DDEC18AFA16D}" destId="{D93B6D8A-BF31-4FE9-BB38-3EB77C56F52B}" srcOrd="0" destOrd="0" presId="urn:microsoft.com/office/officeart/2005/8/layout/hierarchy1"/>
    <dgm:cxn modelId="{A433EFE6-155B-40A5-A6AE-BD24DB968B1F}" type="presParOf" srcId="{28FBBB74-9CE7-4C24-8DC6-DDEC18AFA16D}" destId="{0319BFB0-AFC0-4C86-933E-921C0E520421}" srcOrd="1" destOrd="0" presId="urn:microsoft.com/office/officeart/2005/8/layout/hierarchy1"/>
    <dgm:cxn modelId="{2FABD4FE-B39F-4519-988A-43CF9D96769C}" type="presParOf" srcId="{0319BFB0-AFC0-4C86-933E-921C0E520421}" destId="{FB9213CD-1CB8-4764-B391-EE64EB8186A6}" srcOrd="0" destOrd="0" presId="urn:microsoft.com/office/officeart/2005/8/layout/hierarchy1"/>
    <dgm:cxn modelId="{8DDE1D60-DD76-4784-8C00-93B41BA10422}" type="presParOf" srcId="{FB9213CD-1CB8-4764-B391-EE64EB8186A6}" destId="{16068474-EF76-408F-90D0-0E5B3912D12F}" srcOrd="0" destOrd="0" presId="urn:microsoft.com/office/officeart/2005/8/layout/hierarchy1"/>
    <dgm:cxn modelId="{2DF830C7-913E-4717-A874-6DB2D54B0E28}" type="presParOf" srcId="{FB9213CD-1CB8-4764-B391-EE64EB8186A6}" destId="{DFE6BA78-69E1-43FE-ADBD-B118366D8262}" srcOrd="1" destOrd="0" presId="urn:microsoft.com/office/officeart/2005/8/layout/hierarchy1"/>
    <dgm:cxn modelId="{CE07FE44-E762-40E4-A57C-BBE76D858364}" type="presParOf" srcId="{0319BFB0-AFC0-4C86-933E-921C0E520421}" destId="{3B63E072-838F-44FD-8C16-9013A3CF783F}" srcOrd="1" destOrd="0" presId="urn:microsoft.com/office/officeart/2005/8/layout/hierarchy1"/>
    <dgm:cxn modelId="{1BAF1B10-0568-444C-A694-4B0CAB7B5743}" type="presParOf" srcId="{29ECBD6B-68C2-450D-9EDD-072B1D4505B2}" destId="{AB2FD30C-D8E2-4C1C-9F9B-432B916805E1}" srcOrd="4" destOrd="0" presId="urn:microsoft.com/office/officeart/2005/8/layout/hierarchy1"/>
    <dgm:cxn modelId="{26D15F5B-4057-445B-A562-E130309EC30A}" type="presParOf" srcId="{29ECBD6B-68C2-450D-9EDD-072B1D4505B2}" destId="{C2E3C999-1AEF-459C-A4ED-BF4B328C6825}" srcOrd="5" destOrd="0" presId="urn:microsoft.com/office/officeart/2005/8/layout/hierarchy1"/>
    <dgm:cxn modelId="{A6DA7F36-6BA4-4639-B246-870077F4289A}" type="presParOf" srcId="{C2E3C999-1AEF-459C-A4ED-BF4B328C6825}" destId="{F1082C88-E3A1-4955-BCEE-5B06C1BC0112}" srcOrd="0" destOrd="0" presId="urn:microsoft.com/office/officeart/2005/8/layout/hierarchy1"/>
    <dgm:cxn modelId="{AC7D7626-1EFB-40AC-A54C-3E204EBB7E46}" type="presParOf" srcId="{F1082C88-E3A1-4955-BCEE-5B06C1BC0112}" destId="{22CCACDE-EBBA-4C66-8A57-A70E4F359992}" srcOrd="0" destOrd="0" presId="urn:microsoft.com/office/officeart/2005/8/layout/hierarchy1"/>
    <dgm:cxn modelId="{78E734F5-A62F-4F3E-B0DB-119FD0DFC1DC}" type="presParOf" srcId="{F1082C88-E3A1-4955-BCEE-5B06C1BC0112}" destId="{ECA83484-E794-4502-A38C-235411AE0A81}" srcOrd="1" destOrd="0" presId="urn:microsoft.com/office/officeart/2005/8/layout/hierarchy1"/>
    <dgm:cxn modelId="{B627BFA3-4150-4F93-92C2-09D88C5F20C5}" type="presParOf" srcId="{C2E3C999-1AEF-459C-A4ED-BF4B328C6825}" destId="{C3293E7C-A28A-4DA1-83AF-19782F3EC0F5}" srcOrd="1" destOrd="0" presId="urn:microsoft.com/office/officeart/2005/8/layout/hierarchy1"/>
    <dgm:cxn modelId="{AD9C4084-769E-453A-B66D-65FDC01D32DE}" type="presParOf" srcId="{29ECBD6B-68C2-450D-9EDD-072B1D4505B2}" destId="{98E5311C-936F-46BC-A300-3014D0A5EE6C}" srcOrd="6" destOrd="0" presId="urn:microsoft.com/office/officeart/2005/8/layout/hierarchy1"/>
    <dgm:cxn modelId="{A196560C-D87E-4464-AA1B-482351B2C7DD}" type="presParOf" srcId="{29ECBD6B-68C2-450D-9EDD-072B1D4505B2}" destId="{590B7DA9-8D81-4FDF-9C2B-A200CE0E0211}" srcOrd="7" destOrd="0" presId="urn:microsoft.com/office/officeart/2005/8/layout/hierarchy1"/>
    <dgm:cxn modelId="{135834DC-92E8-456D-8265-9701CA3DA039}" type="presParOf" srcId="{590B7DA9-8D81-4FDF-9C2B-A200CE0E0211}" destId="{FA54C826-4489-4994-9783-4A2FD062C5FE}" srcOrd="0" destOrd="0" presId="urn:microsoft.com/office/officeart/2005/8/layout/hierarchy1"/>
    <dgm:cxn modelId="{AB54D960-FDA6-42E8-9421-68A597DBA5B3}" type="presParOf" srcId="{FA54C826-4489-4994-9783-4A2FD062C5FE}" destId="{80DF3AE0-E900-4BC7-8604-557E6C9106E7}" srcOrd="0" destOrd="0" presId="urn:microsoft.com/office/officeart/2005/8/layout/hierarchy1"/>
    <dgm:cxn modelId="{129CA18F-01E8-4661-B9D8-F40BE394074A}" type="presParOf" srcId="{FA54C826-4489-4994-9783-4A2FD062C5FE}" destId="{0E413D84-C471-4E95-A9C9-77156C2350A0}" srcOrd="1" destOrd="0" presId="urn:microsoft.com/office/officeart/2005/8/layout/hierarchy1"/>
    <dgm:cxn modelId="{17103660-7DE4-402A-A8B2-0BF2C8F6AEFA}" type="presParOf" srcId="{590B7DA9-8D81-4FDF-9C2B-A200CE0E0211}" destId="{9A763414-5FA5-4F58-8899-FB6BA95739E7}" srcOrd="1" destOrd="0" presId="urn:microsoft.com/office/officeart/2005/8/layout/hierarchy1"/>
    <dgm:cxn modelId="{2917D10A-7A67-4127-A51D-A015B340B6FB}" type="presParOf" srcId="{BFF914B6-7AF1-49A0-AFDA-C2E2C9C51363}" destId="{301082D0-E59D-4590-930F-917B7C869028}" srcOrd="4" destOrd="0" presId="urn:microsoft.com/office/officeart/2005/8/layout/hierarchy1"/>
    <dgm:cxn modelId="{28442DB1-C7D9-4C63-89A8-6F4A0368266D}" type="presParOf" srcId="{BFF914B6-7AF1-49A0-AFDA-C2E2C9C51363}" destId="{5139609B-FADE-4B74-A94D-350035215439}" srcOrd="5" destOrd="0" presId="urn:microsoft.com/office/officeart/2005/8/layout/hierarchy1"/>
    <dgm:cxn modelId="{AFBB47C9-873A-4912-B046-5E79E3D8C1AC}" type="presParOf" srcId="{5139609B-FADE-4B74-A94D-350035215439}" destId="{E98D500E-7E88-4C69-BE0C-8088125B9443}" srcOrd="0" destOrd="0" presId="urn:microsoft.com/office/officeart/2005/8/layout/hierarchy1"/>
    <dgm:cxn modelId="{E78065B5-4BCF-47CE-90FE-AFA99DD4E40E}" type="presParOf" srcId="{E98D500E-7E88-4C69-BE0C-8088125B9443}" destId="{07D8787D-A49B-41DE-BDB9-A804B01DECEB}" srcOrd="0" destOrd="0" presId="urn:microsoft.com/office/officeart/2005/8/layout/hierarchy1"/>
    <dgm:cxn modelId="{2F805BDB-4450-4EDE-BDAE-6CA0968AC68A}" type="presParOf" srcId="{E98D500E-7E88-4C69-BE0C-8088125B9443}" destId="{4508F192-8563-4791-BAF4-B87D661251EF}" srcOrd="1" destOrd="0" presId="urn:microsoft.com/office/officeart/2005/8/layout/hierarchy1"/>
    <dgm:cxn modelId="{A26C7A3E-5A9D-4C2F-899E-D83E9DB384F2}" type="presParOf" srcId="{5139609B-FADE-4B74-A94D-350035215439}" destId="{5B2D0D56-FF31-4F14-A6CE-48D6085D0EF9}" srcOrd="1" destOrd="0" presId="urn:microsoft.com/office/officeart/2005/8/layout/hierarchy1"/>
    <dgm:cxn modelId="{0574C01F-109B-406F-9FAD-0C2DC16F41BC}" type="presParOf" srcId="{BDC5D77B-C6FB-4D10-83B5-0110F1FE62ED}" destId="{1985A8BF-691E-44CE-858D-E80353B58863}" srcOrd="4" destOrd="0" presId="urn:microsoft.com/office/officeart/2005/8/layout/hierarchy1"/>
    <dgm:cxn modelId="{E1DC388F-ADCB-4510-84D1-1FB4BBA9D9A9}" type="presParOf" srcId="{BDC5D77B-C6FB-4D10-83B5-0110F1FE62ED}" destId="{C230C412-66D8-4DDC-B6B2-2981A1CA80FD}" srcOrd="5" destOrd="0" presId="urn:microsoft.com/office/officeart/2005/8/layout/hierarchy1"/>
    <dgm:cxn modelId="{E220D5BF-8EAA-4948-AA32-54593466CD81}" type="presParOf" srcId="{C230C412-66D8-4DDC-B6B2-2981A1CA80FD}" destId="{A08177A4-455B-4B3F-A3DE-92BC306E2231}" srcOrd="0" destOrd="0" presId="urn:microsoft.com/office/officeart/2005/8/layout/hierarchy1"/>
    <dgm:cxn modelId="{80069F3A-11EB-452A-89AA-A33B35527B87}" type="presParOf" srcId="{A08177A4-455B-4B3F-A3DE-92BC306E2231}" destId="{FC35E19C-623B-402B-B5A0-F0FD2D30AC20}" srcOrd="0" destOrd="0" presId="urn:microsoft.com/office/officeart/2005/8/layout/hierarchy1"/>
    <dgm:cxn modelId="{917AAE63-BC85-44A4-86BB-620A5C6B7B30}" type="presParOf" srcId="{A08177A4-455B-4B3F-A3DE-92BC306E2231}" destId="{75B53C9A-2482-4D08-8233-0E1AACF858B4}" srcOrd="1" destOrd="0" presId="urn:microsoft.com/office/officeart/2005/8/layout/hierarchy1"/>
    <dgm:cxn modelId="{7AC5EB87-5432-4372-9054-43CB5B162E44}" type="presParOf" srcId="{C230C412-66D8-4DDC-B6B2-2981A1CA80FD}" destId="{994D06E1-40F3-452A-A23C-DBBD866102A9}" srcOrd="1" destOrd="0" presId="urn:microsoft.com/office/officeart/2005/8/layout/hierarchy1"/>
    <dgm:cxn modelId="{2716EB69-4614-4A6D-A1FE-FA960EC95535}" type="presParOf" srcId="{AD3E9812-70A8-4FE1-94EA-8E1779F97DB8}" destId="{8FA1F5B0-8291-4278-A3E8-FB3680DB2331}" srcOrd="4" destOrd="0" presId="urn:microsoft.com/office/officeart/2005/8/layout/hierarchy1"/>
    <dgm:cxn modelId="{BF8CBDF1-319F-4BE5-8E76-BF9E7E8C6C0A}" type="presParOf" srcId="{AD3E9812-70A8-4FE1-94EA-8E1779F97DB8}" destId="{4A7DC4B8-5A03-4703-928F-664B49F3195D}" srcOrd="5" destOrd="0" presId="urn:microsoft.com/office/officeart/2005/8/layout/hierarchy1"/>
    <dgm:cxn modelId="{ACE66576-8E82-4319-A88E-2D287FDCDEC5}" type="presParOf" srcId="{4A7DC4B8-5A03-4703-928F-664B49F3195D}" destId="{B651EC70-755B-4423-9185-A423CDDE848C}" srcOrd="0" destOrd="0" presId="urn:microsoft.com/office/officeart/2005/8/layout/hierarchy1"/>
    <dgm:cxn modelId="{B1DF190F-E044-4151-9B4F-EC309654A586}" type="presParOf" srcId="{B651EC70-755B-4423-9185-A423CDDE848C}" destId="{7B7BED6C-6856-477F-BEFE-F103463AD423}" srcOrd="0" destOrd="0" presId="urn:microsoft.com/office/officeart/2005/8/layout/hierarchy1"/>
    <dgm:cxn modelId="{99383EC3-E27F-4B24-A96C-02563D7CB3AD}" type="presParOf" srcId="{B651EC70-755B-4423-9185-A423CDDE848C}" destId="{E6D370B9-D2C9-41E0-9E81-D8C79AA0702F}" srcOrd="1" destOrd="0" presId="urn:microsoft.com/office/officeart/2005/8/layout/hierarchy1"/>
    <dgm:cxn modelId="{B295263F-96F7-4833-A36F-BCB11DB2A5AE}" type="presParOf" srcId="{4A7DC4B8-5A03-4703-928F-664B49F3195D}" destId="{16536205-AFC6-4D86-A55D-EAEE4C06C147}" srcOrd="1" destOrd="0" presId="urn:microsoft.com/office/officeart/2005/8/layout/hierarchy1"/>
    <dgm:cxn modelId="{BD2E0D17-24B2-44A9-B608-1C3AD6F5FF95}" type="presParOf" srcId="{453AAEBA-BAF2-4582-953C-1DAE397BDE6C}" destId="{CC3EE472-C0EC-4E1C-9189-096C105488CE}" srcOrd="2" destOrd="0" presId="urn:microsoft.com/office/officeart/2005/8/layout/hierarchy1"/>
    <dgm:cxn modelId="{B2A98D9E-219E-4AC1-99A1-76CFD252291E}" type="presParOf" srcId="{453AAEBA-BAF2-4582-953C-1DAE397BDE6C}" destId="{EAF0101F-4D61-4487-A8CC-ABA21989235E}" srcOrd="3" destOrd="0" presId="urn:microsoft.com/office/officeart/2005/8/layout/hierarchy1"/>
    <dgm:cxn modelId="{7D4F4CF1-FCB0-4D13-B3F7-CB3F50656BE1}" type="presParOf" srcId="{EAF0101F-4D61-4487-A8CC-ABA21989235E}" destId="{25021FC4-079D-48F2-B7D6-E744FC6CB734}" srcOrd="0" destOrd="0" presId="urn:microsoft.com/office/officeart/2005/8/layout/hierarchy1"/>
    <dgm:cxn modelId="{93A6AE94-5168-4D5F-B82C-24D3F7F05741}" type="presParOf" srcId="{25021FC4-079D-48F2-B7D6-E744FC6CB734}" destId="{E53EEC25-A59E-464A-A6A3-F6DDAD444155}" srcOrd="0" destOrd="0" presId="urn:microsoft.com/office/officeart/2005/8/layout/hierarchy1"/>
    <dgm:cxn modelId="{4AF66E0D-88B9-44FD-BCE2-995D7A995C89}" type="presParOf" srcId="{25021FC4-079D-48F2-B7D6-E744FC6CB734}" destId="{AC695177-A40D-4AAC-B81D-8FD82EB1EA7D}" srcOrd="1" destOrd="0" presId="urn:microsoft.com/office/officeart/2005/8/layout/hierarchy1"/>
    <dgm:cxn modelId="{0E99C05B-E325-425A-945B-773FD131A24D}" type="presParOf" srcId="{EAF0101F-4D61-4487-A8CC-ABA21989235E}" destId="{051A40D1-B206-457F-9AB4-F5A5A14A36FF}" srcOrd="1" destOrd="0" presId="urn:microsoft.com/office/officeart/2005/8/layout/hierarchy1"/>
    <dgm:cxn modelId="{6CA6CB41-3346-476B-9A1D-383B6A4BD9B0}" type="presParOf" srcId="{051A40D1-B206-457F-9AB4-F5A5A14A36FF}" destId="{32824F3E-C298-4DA4-AD8C-9AF96A372344}" srcOrd="0" destOrd="0" presId="urn:microsoft.com/office/officeart/2005/8/layout/hierarchy1"/>
    <dgm:cxn modelId="{2FB5C7C7-CDA2-46BD-B9B0-99DBF544B835}" type="presParOf" srcId="{051A40D1-B206-457F-9AB4-F5A5A14A36FF}" destId="{7DD72A76-1721-4CD1-A0D1-0B0817D0CF1A}" srcOrd="1" destOrd="0" presId="urn:microsoft.com/office/officeart/2005/8/layout/hierarchy1"/>
    <dgm:cxn modelId="{C0AB6E7C-8694-4F4D-83D1-AF5BB2853111}" type="presParOf" srcId="{7DD72A76-1721-4CD1-A0D1-0B0817D0CF1A}" destId="{10142D94-1C82-45A9-93BF-520872A95F4B}" srcOrd="0" destOrd="0" presId="urn:microsoft.com/office/officeart/2005/8/layout/hierarchy1"/>
    <dgm:cxn modelId="{76B0A752-8234-4658-BAD9-37FAA7EDD67C}" type="presParOf" srcId="{10142D94-1C82-45A9-93BF-520872A95F4B}" destId="{37D1ED64-2293-4CE0-B3DF-FAE579B6A167}" srcOrd="0" destOrd="0" presId="urn:microsoft.com/office/officeart/2005/8/layout/hierarchy1"/>
    <dgm:cxn modelId="{BCDD5A7C-48B8-4AE9-AFA0-E1CFBBA52B7A}" type="presParOf" srcId="{10142D94-1C82-45A9-93BF-520872A95F4B}" destId="{85AC87C7-2CD5-45B3-98A5-96C00E915502}" srcOrd="1" destOrd="0" presId="urn:microsoft.com/office/officeart/2005/8/layout/hierarchy1"/>
    <dgm:cxn modelId="{A529CB98-3E72-4937-846D-EB3F63C7AF6B}" type="presParOf" srcId="{7DD72A76-1721-4CD1-A0D1-0B0817D0CF1A}" destId="{309D4C91-FCE2-4CAA-9E9E-AE821BF6AF6E}" srcOrd="1" destOrd="0" presId="urn:microsoft.com/office/officeart/2005/8/layout/hierarchy1"/>
    <dgm:cxn modelId="{579A83D5-4D84-43DF-B283-51A90BCAFADE}" type="presParOf" srcId="{051A40D1-B206-457F-9AB4-F5A5A14A36FF}" destId="{B58A1027-4FA0-4B45-933B-9F4CE4310353}" srcOrd="2" destOrd="0" presId="urn:microsoft.com/office/officeart/2005/8/layout/hierarchy1"/>
    <dgm:cxn modelId="{06FA8609-477A-4291-A44B-BC325B325D07}" type="presParOf" srcId="{051A40D1-B206-457F-9AB4-F5A5A14A36FF}" destId="{E4EC4351-5F9C-42ED-A97F-19C3B51B0AF4}" srcOrd="3" destOrd="0" presId="urn:microsoft.com/office/officeart/2005/8/layout/hierarchy1"/>
    <dgm:cxn modelId="{37E57D13-40C8-46E6-A0F9-2D55D1072027}" type="presParOf" srcId="{E4EC4351-5F9C-42ED-A97F-19C3B51B0AF4}" destId="{B43B751D-A791-4C43-8CCB-1AE2C531C2E7}" srcOrd="0" destOrd="0" presId="urn:microsoft.com/office/officeart/2005/8/layout/hierarchy1"/>
    <dgm:cxn modelId="{2FE16C2F-64B5-43E2-AB46-26DC9E6B7965}" type="presParOf" srcId="{B43B751D-A791-4C43-8CCB-1AE2C531C2E7}" destId="{75038825-2D39-4982-A8CA-D6F5BB425195}" srcOrd="0" destOrd="0" presId="urn:microsoft.com/office/officeart/2005/8/layout/hierarchy1"/>
    <dgm:cxn modelId="{45213751-985A-48D5-8806-343AFAE18E35}" type="presParOf" srcId="{B43B751D-A791-4C43-8CCB-1AE2C531C2E7}" destId="{AEB08A09-C466-42CB-8A6B-2768456BF6FE}" srcOrd="1" destOrd="0" presId="urn:microsoft.com/office/officeart/2005/8/layout/hierarchy1"/>
    <dgm:cxn modelId="{4409F41A-A26D-455F-87AE-E929F1538322}" type="presParOf" srcId="{E4EC4351-5F9C-42ED-A97F-19C3B51B0AF4}" destId="{EF066E71-14E3-450E-84F4-518F91421572}" srcOrd="1" destOrd="0" presId="urn:microsoft.com/office/officeart/2005/8/layout/hierarchy1"/>
    <dgm:cxn modelId="{3D7D584A-1D09-44C4-AFE1-B9FA9EF50C1C}" type="presParOf" srcId="{EF066E71-14E3-450E-84F4-518F91421572}" destId="{21B9C616-5357-436C-9E9D-D9A1DF45AFD3}" srcOrd="0" destOrd="0" presId="urn:microsoft.com/office/officeart/2005/8/layout/hierarchy1"/>
    <dgm:cxn modelId="{51981672-15B8-4B7E-A9C5-49DEC5351AD7}" type="presParOf" srcId="{EF066E71-14E3-450E-84F4-518F91421572}" destId="{6D1D3792-5010-4C5A-B38B-E0B024E34C4A}" srcOrd="1" destOrd="0" presId="urn:microsoft.com/office/officeart/2005/8/layout/hierarchy1"/>
    <dgm:cxn modelId="{FB9FBF26-6820-4401-90B4-54174899D91D}" type="presParOf" srcId="{6D1D3792-5010-4C5A-B38B-E0B024E34C4A}" destId="{C7388CAA-F491-45C7-97C9-DBBD1988DA1C}" srcOrd="0" destOrd="0" presId="urn:microsoft.com/office/officeart/2005/8/layout/hierarchy1"/>
    <dgm:cxn modelId="{5BB97C3A-F9DE-4637-AA82-C9816571E6ED}" type="presParOf" srcId="{C7388CAA-F491-45C7-97C9-DBBD1988DA1C}" destId="{B30AB458-F901-4ED8-9C01-69385D2BC002}" srcOrd="0" destOrd="0" presId="urn:microsoft.com/office/officeart/2005/8/layout/hierarchy1"/>
    <dgm:cxn modelId="{7094775A-E93F-4366-8C88-57C332CFDCCE}" type="presParOf" srcId="{C7388CAA-F491-45C7-97C9-DBBD1988DA1C}" destId="{CB3C1042-AEA4-4CAD-A176-0A9C4F9D6BC5}" srcOrd="1" destOrd="0" presId="urn:microsoft.com/office/officeart/2005/8/layout/hierarchy1"/>
    <dgm:cxn modelId="{18009C30-2E82-40EA-82C2-AE4739DFACA5}" type="presParOf" srcId="{6D1D3792-5010-4C5A-B38B-E0B024E34C4A}" destId="{B220F799-56BA-4480-9875-0C327450D6F8}" srcOrd="1" destOrd="0" presId="urn:microsoft.com/office/officeart/2005/8/layout/hierarchy1"/>
    <dgm:cxn modelId="{86EB0E71-2A76-445A-BE5D-6675B0AA2C51}" type="presParOf" srcId="{B220F799-56BA-4480-9875-0C327450D6F8}" destId="{4E74B7E6-1C15-4F46-8036-AB3AB1A48D96}" srcOrd="0" destOrd="0" presId="urn:microsoft.com/office/officeart/2005/8/layout/hierarchy1"/>
    <dgm:cxn modelId="{C3EECEEE-1602-464A-9533-BABC282BCB07}" type="presParOf" srcId="{B220F799-56BA-4480-9875-0C327450D6F8}" destId="{D0C0750B-4BDE-4B09-91B3-780735D6566E}" srcOrd="1" destOrd="0" presId="urn:microsoft.com/office/officeart/2005/8/layout/hierarchy1"/>
    <dgm:cxn modelId="{4F244566-0F42-4997-9601-070AF9670DBF}" type="presParOf" srcId="{D0C0750B-4BDE-4B09-91B3-780735D6566E}" destId="{2542368A-4C86-41D9-ADE7-151F6E6324E7}" srcOrd="0" destOrd="0" presId="urn:microsoft.com/office/officeart/2005/8/layout/hierarchy1"/>
    <dgm:cxn modelId="{0C6DB1EB-8064-4164-A04F-7F3FF7E57026}" type="presParOf" srcId="{2542368A-4C86-41D9-ADE7-151F6E6324E7}" destId="{B0AF5D01-43DF-48A4-982A-44B8A32CE2BE}" srcOrd="0" destOrd="0" presId="urn:microsoft.com/office/officeart/2005/8/layout/hierarchy1"/>
    <dgm:cxn modelId="{43BC93C8-EBDC-486C-9E3C-6D1FAA687442}" type="presParOf" srcId="{2542368A-4C86-41D9-ADE7-151F6E6324E7}" destId="{ECBCDA7D-8205-452C-9B41-09B176F06B86}" srcOrd="1" destOrd="0" presId="urn:microsoft.com/office/officeart/2005/8/layout/hierarchy1"/>
    <dgm:cxn modelId="{3D014909-33A8-4B01-8862-269D8AE811A4}" type="presParOf" srcId="{D0C0750B-4BDE-4B09-91B3-780735D6566E}" destId="{BC00989E-945D-4782-89F4-AC8D0C94F4C4}" srcOrd="1" destOrd="0" presId="urn:microsoft.com/office/officeart/2005/8/layout/hierarchy1"/>
    <dgm:cxn modelId="{597E740E-F04A-44C6-86DD-11818BBB41BE}" type="presParOf" srcId="{BC00989E-945D-4782-89F4-AC8D0C94F4C4}" destId="{DEB9C1F7-F784-4926-BD8B-EB21A4505DC3}" srcOrd="0" destOrd="0" presId="urn:microsoft.com/office/officeart/2005/8/layout/hierarchy1"/>
    <dgm:cxn modelId="{EB701995-9F70-4BB0-BEB3-B8C0B73EC475}" type="presParOf" srcId="{BC00989E-945D-4782-89F4-AC8D0C94F4C4}" destId="{7C1576E1-1B0C-4F8E-9DDA-2222CDABBF54}" srcOrd="1" destOrd="0" presId="urn:microsoft.com/office/officeart/2005/8/layout/hierarchy1"/>
    <dgm:cxn modelId="{930E5066-2480-4885-9A3B-2575DE95C896}" type="presParOf" srcId="{7C1576E1-1B0C-4F8E-9DDA-2222CDABBF54}" destId="{E2405FB4-AF8D-4172-9667-6B64F4CC9B87}" srcOrd="0" destOrd="0" presId="urn:microsoft.com/office/officeart/2005/8/layout/hierarchy1"/>
    <dgm:cxn modelId="{042B922E-0A61-4603-8528-F712866A0907}" type="presParOf" srcId="{E2405FB4-AF8D-4172-9667-6B64F4CC9B87}" destId="{4DF10BE0-5D8D-4C1C-963D-AD99C146FA0D}" srcOrd="0" destOrd="0" presId="urn:microsoft.com/office/officeart/2005/8/layout/hierarchy1"/>
    <dgm:cxn modelId="{8422A866-1964-4EBE-BF47-39BD3A2FFC06}" type="presParOf" srcId="{E2405FB4-AF8D-4172-9667-6B64F4CC9B87}" destId="{F7FC9BCA-0589-490F-9D0F-0B3E41C48D5D}" srcOrd="1" destOrd="0" presId="urn:microsoft.com/office/officeart/2005/8/layout/hierarchy1"/>
    <dgm:cxn modelId="{46F245F7-1FA8-40D0-B95B-B2FDF7DCCA76}" type="presParOf" srcId="{7C1576E1-1B0C-4F8E-9DDA-2222CDABBF54}" destId="{788B895D-2FA6-4D5B-AF7C-8CF266742D7E}" srcOrd="1" destOrd="0" presId="urn:microsoft.com/office/officeart/2005/8/layout/hierarchy1"/>
    <dgm:cxn modelId="{0ED1D34F-0FAA-4F28-85C4-84A0527C1FE3}" type="presParOf" srcId="{B220F799-56BA-4480-9875-0C327450D6F8}" destId="{08828C7C-62B9-4004-A02B-E07E7C6B9849}" srcOrd="2" destOrd="0" presId="urn:microsoft.com/office/officeart/2005/8/layout/hierarchy1"/>
    <dgm:cxn modelId="{C4CEC358-DCC4-4378-B6C8-55E421943895}" type="presParOf" srcId="{B220F799-56BA-4480-9875-0C327450D6F8}" destId="{5D28AF18-1676-4A47-A9A7-634B617388ED}" srcOrd="3" destOrd="0" presId="urn:microsoft.com/office/officeart/2005/8/layout/hierarchy1"/>
    <dgm:cxn modelId="{4A70B671-1000-410B-8F17-24BDD3FE90C3}" type="presParOf" srcId="{5D28AF18-1676-4A47-A9A7-634B617388ED}" destId="{A44C6898-CA2F-4022-B255-B09669F1DB13}" srcOrd="0" destOrd="0" presId="urn:microsoft.com/office/officeart/2005/8/layout/hierarchy1"/>
    <dgm:cxn modelId="{ADB7552B-23C0-403A-93F4-80E59494B755}" type="presParOf" srcId="{A44C6898-CA2F-4022-B255-B09669F1DB13}" destId="{48F767E2-3178-4B22-82D7-5129B3F88FA5}" srcOrd="0" destOrd="0" presId="urn:microsoft.com/office/officeart/2005/8/layout/hierarchy1"/>
    <dgm:cxn modelId="{7B86C061-C97F-4075-93DF-0B6E0A8FAA86}" type="presParOf" srcId="{A44C6898-CA2F-4022-B255-B09669F1DB13}" destId="{5807EDE6-0783-49E4-8D77-F269AB9C541D}" srcOrd="1" destOrd="0" presId="urn:microsoft.com/office/officeart/2005/8/layout/hierarchy1"/>
    <dgm:cxn modelId="{E01E594B-A2F3-4417-86A8-BF92F7B956E9}" type="presParOf" srcId="{5D28AF18-1676-4A47-A9A7-634B617388ED}" destId="{069CFBE6-B759-4DF3-9BE1-89360F922D51}" srcOrd="1" destOrd="0" presId="urn:microsoft.com/office/officeart/2005/8/layout/hierarchy1"/>
    <dgm:cxn modelId="{F90D288F-2F7D-43B6-8397-650A91503F64}" type="presParOf" srcId="{069CFBE6-B759-4DF3-9BE1-89360F922D51}" destId="{D6F31B09-0232-4771-B1BD-F867AB05D581}" srcOrd="0" destOrd="0" presId="urn:microsoft.com/office/officeart/2005/8/layout/hierarchy1"/>
    <dgm:cxn modelId="{08A4210C-A9AE-4DE1-AFDD-CA9B515D38AE}" type="presParOf" srcId="{069CFBE6-B759-4DF3-9BE1-89360F922D51}" destId="{EAAF59A8-DDD9-44D6-B8E7-A41B379621A3}" srcOrd="1" destOrd="0" presId="urn:microsoft.com/office/officeart/2005/8/layout/hierarchy1"/>
    <dgm:cxn modelId="{3E9F11DA-2AE1-4B27-BE69-005F7B60C291}" type="presParOf" srcId="{EAAF59A8-DDD9-44D6-B8E7-A41B379621A3}" destId="{D8B5C396-E258-4672-AB3A-965F2C70DC63}" srcOrd="0" destOrd="0" presId="urn:microsoft.com/office/officeart/2005/8/layout/hierarchy1"/>
    <dgm:cxn modelId="{481CD51D-C39C-43C6-8AA7-B9DE70467473}" type="presParOf" srcId="{D8B5C396-E258-4672-AB3A-965F2C70DC63}" destId="{8454F2BF-7D16-4098-BA7C-9327E150AB6A}" srcOrd="0" destOrd="0" presId="urn:microsoft.com/office/officeart/2005/8/layout/hierarchy1"/>
    <dgm:cxn modelId="{F8FCBAA9-A92C-40C9-A340-B747EB0B3628}" type="presParOf" srcId="{D8B5C396-E258-4672-AB3A-965F2C70DC63}" destId="{E264116B-8176-4A12-9A81-34BD8350FB98}" srcOrd="1" destOrd="0" presId="urn:microsoft.com/office/officeart/2005/8/layout/hierarchy1"/>
    <dgm:cxn modelId="{B3E7D863-925D-4EBA-B361-5740D1901BC9}" type="presParOf" srcId="{EAAF59A8-DDD9-44D6-B8E7-A41B379621A3}" destId="{CCEA346F-8A79-4C79-9D43-EECA95BA88D9}" srcOrd="1" destOrd="0" presId="urn:microsoft.com/office/officeart/2005/8/layout/hierarchy1"/>
    <dgm:cxn modelId="{7E749A7C-9D9C-4D38-80F7-D1EC6ED04383}" type="presParOf" srcId="{069CFBE6-B759-4DF3-9BE1-89360F922D51}" destId="{3DB2A827-16BB-4011-9D10-FA287F7155C7}" srcOrd="2" destOrd="0" presId="urn:microsoft.com/office/officeart/2005/8/layout/hierarchy1"/>
    <dgm:cxn modelId="{711FDE27-0FA1-44B5-A32C-5EDB26B28DEB}" type="presParOf" srcId="{069CFBE6-B759-4DF3-9BE1-89360F922D51}" destId="{C99051B7-3D2F-4A33-8DC0-45B72A2B0A56}" srcOrd="3" destOrd="0" presId="urn:microsoft.com/office/officeart/2005/8/layout/hierarchy1"/>
    <dgm:cxn modelId="{3151F88A-C3FE-4CF6-B13C-839C7AAF1B3E}" type="presParOf" srcId="{C99051B7-3D2F-4A33-8DC0-45B72A2B0A56}" destId="{B01C1F2C-30C2-4F06-ADC7-28E924EC2C90}" srcOrd="0" destOrd="0" presId="urn:microsoft.com/office/officeart/2005/8/layout/hierarchy1"/>
    <dgm:cxn modelId="{76075472-E222-4DEA-B976-5893407BB5A8}" type="presParOf" srcId="{B01C1F2C-30C2-4F06-ADC7-28E924EC2C90}" destId="{15133870-7B13-415F-AC80-5F16050341A3}" srcOrd="0" destOrd="0" presId="urn:microsoft.com/office/officeart/2005/8/layout/hierarchy1"/>
    <dgm:cxn modelId="{AA00AE91-5314-43A3-9C21-1A8B40EAD53F}" type="presParOf" srcId="{B01C1F2C-30C2-4F06-ADC7-28E924EC2C90}" destId="{AFB4D483-A6AA-4ADD-B900-87B936887B01}" srcOrd="1" destOrd="0" presId="urn:microsoft.com/office/officeart/2005/8/layout/hierarchy1"/>
    <dgm:cxn modelId="{A870FA57-4B43-4734-8561-B1DDBBAEA4F6}" type="presParOf" srcId="{C99051B7-3D2F-4A33-8DC0-45B72A2B0A56}" destId="{6CE0F325-6E11-4524-AC55-449513914D9A}" srcOrd="1" destOrd="0" presId="urn:microsoft.com/office/officeart/2005/8/layout/hierarchy1"/>
    <dgm:cxn modelId="{E92334CE-2600-4FD2-AEFB-2299F3BD0D6D}" type="presParOf" srcId="{6CE0F325-6E11-4524-AC55-449513914D9A}" destId="{F6CE0B06-1C29-483B-AAAE-90B2111C43D0}" srcOrd="0" destOrd="0" presId="urn:microsoft.com/office/officeart/2005/8/layout/hierarchy1"/>
    <dgm:cxn modelId="{E64220CB-9B28-4489-A996-8506E5B10A4A}" type="presParOf" srcId="{6CE0F325-6E11-4524-AC55-449513914D9A}" destId="{E6071FA1-EC33-428C-92DF-34B31721E64B}" srcOrd="1" destOrd="0" presId="urn:microsoft.com/office/officeart/2005/8/layout/hierarchy1"/>
    <dgm:cxn modelId="{ACE7FA29-9A00-425E-9E46-4A5573A7EDEA}" type="presParOf" srcId="{E6071FA1-EC33-428C-92DF-34B31721E64B}" destId="{77932F90-9E13-43AD-8ABF-8A4BFB6ABB09}" srcOrd="0" destOrd="0" presId="urn:microsoft.com/office/officeart/2005/8/layout/hierarchy1"/>
    <dgm:cxn modelId="{3EDD0774-F2BF-411B-846F-570CB6297FA9}" type="presParOf" srcId="{77932F90-9E13-43AD-8ABF-8A4BFB6ABB09}" destId="{14A6B8D8-F1A4-4B5C-B544-6A2781186E2D}" srcOrd="0" destOrd="0" presId="urn:microsoft.com/office/officeart/2005/8/layout/hierarchy1"/>
    <dgm:cxn modelId="{01065608-50DE-4D73-BB40-725BD414D14F}" type="presParOf" srcId="{77932F90-9E13-43AD-8ABF-8A4BFB6ABB09}" destId="{421AE77D-1C05-4ECF-8143-320A9DB7C061}" srcOrd="1" destOrd="0" presId="urn:microsoft.com/office/officeart/2005/8/layout/hierarchy1"/>
    <dgm:cxn modelId="{295D6411-FB6B-4C18-8EAE-E0E67D0D0305}" type="presParOf" srcId="{E6071FA1-EC33-428C-92DF-34B31721E64B}" destId="{C21E4FB9-EB07-4E18-B685-1B48F59C7EC9}" srcOrd="1" destOrd="0" presId="urn:microsoft.com/office/officeart/2005/8/layout/hierarchy1"/>
    <dgm:cxn modelId="{1A6778CE-EED7-4C33-AC04-0886C8F5C25F}" type="presParOf" srcId="{069CFBE6-B759-4DF3-9BE1-89360F922D51}" destId="{37C8BA42-4031-4392-B315-B54F556933FF}" srcOrd="4" destOrd="0" presId="urn:microsoft.com/office/officeart/2005/8/layout/hierarchy1"/>
    <dgm:cxn modelId="{7679048E-F426-431A-BF27-37A8E195F8A1}" type="presParOf" srcId="{069CFBE6-B759-4DF3-9BE1-89360F922D51}" destId="{704DC193-C433-4778-9000-6DA42685E18F}" srcOrd="5" destOrd="0" presId="urn:microsoft.com/office/officeart/2005/8/layout/hierarchy1"/>
    <dgm:cxn modelId="{FF0F641B-6B5F-4A39-9143-7327614DA76A}" type="presParOf" srcId="{704DC193-C433-4778-9000-6DA42685E18F}" destId="{B17CB8CE-1E55-495F-99EF-0545127D4DD2}" srcOrd="0" destOrd="0" presId="urn:microsoft.com/office/officeart/2005/8/layout/hierarchy1"/>
    <dgm:cxn modelId="{B53B75D4-585E-4AC5-A458-3D46AAF05C6A}" type="presParOf" srcId="{B17CB8CE-1E55-495F-99EF-0545127D4DD2}" destId="{DA2D8973-AA98-410D-9D74-26C528DC8626}" srcOrd="0" destOrd="0" presId="urn:microsoft.com/office/officeart/2005/8/layout/hierarchy1"/>
    <dgm:cxn modelId="{C0BB9B05-B6D9-47B0-B687-BF75BE2C0AC7}" type="presParOf" srcId="{B17CB8CE-1E55-495F-99EF-0545127D4DD2}" destId="{FAA620FE-DEA9-4EF7-AF42-4E2020BCD455}" srcOrd="1" destOrd="0" presId="urn:microsoft.com/office/officeart/2005/8/layout/hierarchy1"/>
    <dgm:cxn modelId="{EBCEC28A-328A-450F-A9C8-4F0028F09685}" type="presParOf" srcId="{704DC193-C433-4778-9000-6DA42685E18F}" destId="{7AC57955-44EE-4FF2-A5A4-9D6A61D8D476}" srcOrd="1" destOrd="0" presId="urn:microsoft.com/office/officeart/2005/8/layout/hierarchy1"/>
    <dgm:cxn modelId="{CC60B31C-5660-4DDD-9769-9780E44DB6B9}" type="presParOf" srcId="{069CFBE6-B759-4DF3-9BE1-89360F922D51}" destId="{3FB9BAB4-C2F4-4B75-A021-96DAE240BDAD}" srcOrd="6" destOrd="0" presId="urn:microsoft.com/office/officeart/2005/8/layout/hierarchy1"/>
    <dgm:cxn modelId="{8AEE545C-5311-479C-A867-215713840863}" type="presParOf" srcId="{069CFBE6-B759-4DF3-9BE1-89360F922D51}" destId="{FED2BD62-6946-4806-A649-DF2201AE405F}" srcOrd="7" destOrd="0" presId="urn:microsoft.com/office/officeart/2005/8/layout/hierarchy1"/>
    <dgm:cxn modelId="{C7058989-C3B1-4D56-AFDE-BD24855BE7DA}" type="presParOf" srcId="{FED2BD62-6946-4806-A649-DF2201AE405F}" destId="{E4C23B01-DB14-4C2E-92F1-043493931DAA}" srcOrd="0" destOrd="0" presId="urn:microsoft.com/office/officeart/2005/8/layout/hierarchy1"/>
    <dgm:cxn modelId="{61120F3C-EA08-402D-854F-42D8D0F30DC2}" type="presParOf" srcId="{E4C23B01-DB14-4C2E-92F1-043493931DAA}" destId="{87C5096C-CC35-45A8-B220-CF37C652F548}" srcOrd="0" destOrd="0" presId="urn:microsoft.com/office/officeart/2005/8/layout/hierarchy1"/>
    <dgm:cxn modelId="{E0641081-E39B-4333-9B1C-B8EF3C67CE82}" type="presParOf" srcId="{E4C23B01-DB14-4C2E-92F1-043493931DAA}" destId="{D9A48113-CC81-4EBD-BA00-4A833C42370A}" srcOrd="1" destOrd="0" presId="urn:microsoft.com/office/officeart/2005/8/layout/hierarchy1"/>
    <dgm:cxn modelId="{747F36B2-5876-47D2-A9AC-6A6738C06ED1}" type="presParOf" srcId="{FED2BD62-6946-4806-A649-DF2201AE405F}" destId="{B770C089-6BCB-41E2-AF90-3456C24A14AE}" srcOrd="1" destOrd="0" presId="urn:microsoft.com/office/officeart/2005/8/layout/hierarchy1"/>
    <dgm:cxn modelId="{6225557D-C48C-4DF1-A353-FB9A4D02118F}" type="presParOf" srcId="{B220F799-56BA-4480-9875-0C327450D6F8}" destId="{50108550-421E-4858-B27D-A6901B38AF04}" srcOrd="4" destOrd="0" presId="urn:microsoft.com/office/officeart/2005/8/layout/hierarchy1"/>
    <dgm:cxn modelId="{5F355F34-E197-4831-85FC-D3CF85DD333B}" type="presParOf" srcId="{B220F799-56BA-4480-9875-0C327450D6F8}" destId="{34A03B09-A793-46AA-9E0D-ED6014CFF9C4}" srcOrd="5" destOrd="0" presId="urn:microsoft.com/office/officeart/2005/8/layout/hierarchy1"/>
    <dgm:cxn modelId="{45E478ED-B26A-4CE9-99B3-A491D2EA578F}" type="presParOf" srcId="{34A03B09-A793-46AA-9E0D-ED6014CFF9C4}" destId="{3F7A56B8-73C6-434A-8BEB-B18929BB2F3A}" srcOrd="0" destOrd="0" presId="urn:microsoft.com/office/officeart/2005/8/layout/hierarchy1"/>
    <dgm:cxn modelId="{5CBE4187-9BDD-45C3-8EDA-B8748B568A64}" type="presParOf" srcId="{3F7A56B8-73C6-434A-8BEB-B18929BB2F3A}" destId="{B045D792-A0FD-44D1-A3B6-D2EC460F914A}" srcOrd="0" destOrd="0" presId="urn:microsoft.com/office/officeart/2005/8/layout/hierarchy1"/>
    <dgm:cxn modelId="{919E2140-380F-44D4-BC89-A0BC6AECBF6A}" type="presParOf" srcId="{3F7A56B8-73C6-434A-8BEB-B18929BB2F3A}" destId="{65255F0E-402C-453B-BBEC-CF88870D95EE}" srcOrd="1" destOrd="0" presId="urn:microsoft.com/office/officeart/2005/8/layout/hierarchy1"/>
    <dgm:cxn modelId="{CCBA2FB2-317F-44DE-B0F2-F1732966007F}" type="presParOf" srcId="{34A03B09-A793-46AA-9E0D-ED6014CFF9C4}" destId="{9CDC7B25-44D1-4E92-8E42-3EDAF55B5CC3}" srcOrd="1" destOrd="0" presId="urn:microsoft.com/office/officeart/2005/8/layout/hierarchy1"/>
    <dgm:cxn modelId="{8E82613D-AD6B-4E7E-B43E-671CFFC38452}" type="presParOf" srcId="{EF066E71-14E3-450E-84F4-518F91421572}" destId="{CD8135A8-4314-4A21-8692-936F9CB627F7}" srcOrd="2" destOrd="0" presId="urn:microsoft.com/office/officeart/2005/8/layout/hierarchy1"/>
    <dgm:cxn modelId="{9E111796-8F5B-4F93-9673-843547B72DDE}" type="presParOf" srcId="{EF066E71-14E3-450E-84F4-518F91421572}" destId="{90121DEE-6AAD-4114-9C12-679432C09FDE}" srcOrd="3" destOrd="0" presId="urn:microsoft.com/office/officeart/2005/8/layout/hierarchy1"/>
    <dgm:cxn modelId="{07F144F1-0C2F-4097-9169-969E35E59391}" type="presParOf" srcId="{90121DEE-6AAD-4114-9C12-679432C09FDE}" destId="{DAFC4E47-0F0D-47E0-AA7E-CF108C88F368}" srcOrd="0" destOrd="0" presId="urn:microsoft.com/office/officeart/2005/8/layout/hierarchy1"/>
    <dgm:cxn modelId="{319CC499-E528-4A32-88FB-EAE5603E6F59}" type="presParOf" srcId="{DAFC4E47-0F0D-47E0-AA7E-CF108C88F368}" destId="{08BC16EE-1989-4C20-A5CA-64367E05641F}" srcOrd="0" destOrd="0" presId="urn:microsoft.com/office/officeart/2005/8/layout/hierarchy1"/>
    <dgm:cxn modelId="{FCC0C1E5-7B48-4236-8D2E-C253ECA49F75}" type="presParOf" srcId="{DAFC4E47-0F0D-47E0-AA7E-CF108C88F368}" destId="{ABF0C960-1275-424E-A7C7-AC7ED10F6FA0}" srcOrd="1" destOrd="0" presId="urn:microsoft.com/office/officeart/2005/8/layout/hierarchy1"/>
    <dgm:cxn modelId="{C985D79C-DBDB-4AC7-9C5B-C2763715F31C}" type="presParOf" srcId="{90121DEE-6AAD-4114-9C12-679432C09FDE}" destId="{5CC89D98-9BB1-4255-B77F-2D95DF99ECE5}" srcOrd="1" destOrd="0" presId="urn:microsoft.com/office/officeart/2005/8/layout/hierarchy1"/>
    <dgm:cxn modelId="{0C64FD15-1909-4612-A66F-FFF6BF8328A1}" type="presParOf" srcId="{5CC89D98-9BB1-4255-B77F-2D95DF99ECE5}" destId="{F7271150-2C80-4985-9D3A-794D3087C57B}" srcOrd="0" destOrd="0" presId="urn:microsoft.com/office/officeart/2005/8/layout/hierarchy1"/>
    <dgm:cxn modelId="{822D6792-87DC-403A-94CB-375231B10DB0}" type="presParOf" srcId="{5CC89D98-9BB1-4255-B77F-2D95DF99ECE5}" destId="{F95D7FDF-4DCE-422B-B816-174927FEA7A3}" srcOrd="1" destOrd="0" presId="urn:microsoft.com/office/officeart/2005/8/layout/hierarchy1"/>
    <dgm:cxn modelId="{CEACF6CF-4944-45C1-B42B-B0A9BE5AAE79}" type="presParOf" srcId="{F95D7FDF-4DCE-422B-B816-174927FEA7A3}" destId="{4FFA571A-6089-45F8-A631-3F7E20EA8FB5}" srcOrd="0" destOrd="0" presId="urn:microsoft.com/office/officeart/2005/8/layout/hierarchy1"/>
    <dgm:cxn modelId="{6063A19E-281B-452C-B212-7A4CF800F654}" type="presParOf" srcId="{4FFA571A-6089-45F8-A631-3F7E20EA8FB5}" destId="{8E295371-CD08-41AB-97DD-2185BD20F9A9}" srcOrd="0" destOrd="0" presId="urn:microsoft.com/office/officeart/2005/8/layout/hierarchy1"/>
    <dgm:cxn modelId="{2342B8FC-A6D9-4232-B610-9261C59A6FFB}" type="presParOf" srcId="{4FFA571A-6089-45F8-A631-3F7E20EA8FB5}" destId="{C7E51667-A1EA-46BB-BC75-8CB777606859}" srcOrd="1" destOrd="0" presId="urn:microsoft.com/office/officeart/2005/8/layout/hierarchy1"/>
    <dgm:cxn modelId="{4AAE5A30-A3D6-4B58-82EF-9099F89138D4}" type="presParOf" srcId="{F95D7FDF-4DCE-422B-B816-174927FEA7A3}" destId="{C5036233-A8F0-472A-B54E-E9224505440D}" srcOrd="1" destOrd="0" presId="urn:microsoft.com/office/officeart/2005/8/layout/hierarchy1"/>
    <dgm:cxn modelId="{5C255569-14D8-4BDA-918C-0CD4B4B6D00D}" type="presParOf" srcId="{5CC89D98-9BB1-4255-B77F-2D95DF99ECE5}" destId="{E8B83004-3DFC-4FB2-A030-1DAFA46E7481}" srcOrd="2" destOrd="0" presId="urn:microsoft.com/office/officeart/2005/8/layout/hierarchy1"/>
    <dgm:cxn modelId="{E07B1F74-92D3-4A27-A185-6DEBD09F24A7}" type="presParOf" srcId="{5CC89D98-9BB1-4255-B77F-2D95DF99ECE5}" destId="{3AB70C7C-8B42-4C7F-B0F0-9A1563BB550A}" srcOrd="3" destOrd="0" presId="urn:microsoft.com/office/officeart/2005/8/layout/hierarchy1"/>
    <dgm:cxn modelId="{9F550351-C4B0-412C-A087-796CC3AB761C}" type="presParOf" srcId="{3AB70C7C-8B42-4C7F-B0F0-9A1563BB550A}" destId="{A857E76F-F905-4489-8C4C-F04F14C88FBC}" srcOrd="0" destOrd="0" presId="urn:microsoft.com/office/officeart/2005/8/layout/hierarchy1"/>
    <dgm:cxn modelId="{F718DF1E-4D4F-43AA-9487-F512B8674D80}" type="presParOf" srcId="{A857E76F-F905-4489-8C4C-F04F14C88FBC}" destId="{77BDD313-1229-42EE-8F1C-892A430B9795}" srcOrd="0" destOrd="0" presId="urn:microsoft.com/office/officeart/2005/8/layout/hierarchy1"/>
    <dgm:cxn modelId="{2F90CB6F-DD78-4849-96D5-12E6FDFA0EB4}" type="presParOf" srcId="{A857E76F-F905-4489-8C4C-F04F14C88FBC}" destId="{B41C10CD-F363-4507-B309-89B9BB991266}" srcOrd="1" destOrd="0" presId="urn:microsoft.com/office/officeart/2005/8/layout/hierarchy1"/>
    <dgm:cxn modelId="{8F4A92E7-7011-4235-AEEF-F0F4B1D8A934}" type="presParOf" srcId="{3AB70C7C-8B42-4C7F-B0F0-9A1563BB550A}" destId="{2989B7FC-6AFC-4E11-9860-6DC7E067ED88}" srcOrd="1" destOrd="0" presId="urn:microsoft.com/office/officeart/2005/8/layout/hierarchy1"/>
    <dgm:cxn modelId="{5F1574FE-32E1-4CFD-A37A-FA12EA694E27}" type="presParOf" srcId="{2989B7FC-6AFC-4E11-9860-6DC7E067ED88}" destId="{6085A83A-14C0-4C8B-B56C-4724E73755AB}" srcOrd="0" destOrd="0" presId="urn:microsoft.com/office/officeart/2005/8/layout/hierarchy1"/>
    <dgm:cxn modelId="{B55D3C9D-CB56-473A-AB9E-C8EE480475E4}" type="presParOf" srcId="{2989B7FC-6AFC-4E11-9860-6DC7E067ED88}" destId="{B38F5EB2-039A-4F2B-9F4D-7A3E6A9A8276}" srcOrd="1" destOrd="0" presId="urn:microsoft.com/office/officeart/2005/8/layout/hierarchy1"/>
    <dgm:cxn modelId="{18C5F466-0C89-4BE5-9F0B-9A98A79A3B43}" type="presParOf" srcId="{B38F5EB2-039A-4F2B-9F4D-7A3E6A9A8276}" destId="{A98AD3B6-9051-4658-8C33-04BA3AFCC0AB}" srcOrd="0" destOrd="0" presId="urn:microsoft.com/office/officeart/2005/8/layout/hierarchy1"/>
    <dgm:cxn modelId="{AD0CE387-C1CD-4254-998B-B8C3ADC787E9}" type="presParOf" srcId="{A98AD3B6-9051-4658-8C33-04BA3AFCC0AB}" destId="{422DD14F-75DD-4042-A213-BF1FF5546529}" srcOrd="0" destOrd="0" presId="urn:microsoft.com/office/officeart/2005/8/layout/hierarchy1"/>
    <dgm:cxn modelId="{FC359A35-CDE3-487C-AF45-4651EAE49D2B}" type="presParOf" srcId="{A98AD3B6-9051-4658-8C33-04BA3AFCC0AB}" destId="{3CBF2950-716A-4A91-AE89-382A675D1D74}" srcOrd="1" destOrd="0" presId="urn:microsoft.com/office/officeart/2005/8/layout/hierarchy1"/>
    <dgm:cxn modelId="{18408DFD-C1A5-4126-A362-BF72D6D3055E}" type="presParOf" srcId="{B38F5EB2-039A-4F2B-9F4D-7A3E6A9A8276}" destId="{D6F2BB55-7C28-4C5B-A1A1-25C63C904513}" srcOrd="1" destOrd="0" presId="urn:microsoft.com/office/officeart/2005/8/layout/hierarchy1"/>
    <dgm:cxn modelId="{90441F33-FE3D-47C9-8FFB-A874A1794BAD}" type="presParOf" srcId="{5CC89D98-9BB1-4255-B77F-2D95DF99ECE5}" destId="{83E48694-80BF-4337-8854-182D33ED0029}" srcOrd="4" destOrd="0" presId="urn:microsoft.com/office/officeart/2005/8/layout/hierarchy1"/>
    <dgm:cxn modelId="{6F2F9038-3608-479D-B658-5A204507492E}" type="presParOf" srcId="{5CC89D98-9BB1-4255-B77F-2D95DF99ECE5}" destId="{E2B44B62-D014-407D-8C46-FB6916EB3883}" srcOrd="5" destOrd="0" presId="urn:microsoft.com/office/officeart/2005/8/layout/hierarchy1"/>
    <dgm:cxn modelId="{9B244443-9063-4DC4-A876-69C524AA8615}" type="presParOf" srcId="{E2B44B62-D014-407D-8C46-FB6916EB3883}" destId="{B41BEE5B-7D44-43EE-A81C-8D69943B7C7F}" srcOrd="0" destOrd="0" presId="urn:microsoft.com/office/officeart/2005/8/layout/hierarchy1"/>
    <dgm:cxn modelId="{683F4EB4-4A29-47D8-AEDA-9F0E18B1452D}" type="presParOf" srcId="{B41BEE5B-7D44-43EE-A81C-8D69943B7C7F}" destId="{BF1DB0AD-D9A4-46A9-96DE-6CA4E4E64C82}" srcOrd="0" destOrd="0" presId="urn:microsoft.com/office/officeart/2005/8/layout/hierarchy1"/>
    <dgm:cxn modelId="{F7869DC5-A11B-4FDF-A702-3EA2FC04ED39}" type="presParOf" srcId="{B41BEE5B-7D44-43EE-A81C-8D69943B7C7F}" destId="{3455D327-E61B-440B-B0A4-982AED8E9D16}" srcOrd="1" destOrd="0" presId="urn:microsoft.com/office/officeart/2005/8/layout/hierarchy1"/>
    <dgm:cxn modelId="{97227EAD-33E0-4222-B857-2968903E7C3D}" type="presParOf" srcId="{E2B44B62-D014-407D-8C46-FB6916EB3883}" destId="{66E39122-E508-4A36-8192-026375F06CE8}" srcOrd="1" destOrd="0" presId="urn:microsoft.com/office/officeart/2005/8/layout/hierarchy1"/>
    <dgm:cxn modelId="{A874929B-67B8-43F7-BAB7-3035D87325D6}" type="presParOf" srcId="{5CC89D98-9BB1-4255-B77F-2D95DF99ECE5}" destId="{C621DDD4-B721-4DE6-9770-0983A1E819D2}" srcOrd="6" destOrd="0" presId="urn:microsoft.com/office/officeart/2005/8/layout/hierarchy1"/>
    <dgm:cxn modelId="{0880CB1C-448C-4A87-A07E-0A3637D74DDC}" type="presParOf" srcId="{5CC89D98-9BB1-4255-B77F-2D95DF99ECE5}" destId="{EC53EB2B-3785-4DFF-82F7-A5B2CDF5D745}" srcOrd="7" destOrd="0" presId="urn:microsoft.com/office/officeart/2005/8/layout/hierarchy1"/>
    <dgm:cxn modelId="{A80D8210-B5DD-4BF5-BECB-897CCB49A15D}" type="presParOf" srcId="{EC53EB2B-3785-4DFF-82F7-A5B2CDF5D745}" destId="{C1A7446F-3685-434B-B49A-866B281C9AE2}" srcOrd="0" destOrd="0" presId="urn:microsoft.com/office/officeart/2005/8/layout/hierarchy1"/>
    <dgm:cxn modelId="{8C0350AB-C18F-499C-B563-7809F8D5E238}" type="presParOf" srcId="{C1A7446F-3685-434B-B49A-866B281C9AE2}" destId="{24FF3D1F-87BD-404B-A3AA-A9B15C0FBBFE}" srcOrd="0" destOrd="0" presId="urn:microsoft.com/office/officeart/2005/8/layout/hierarchy1"/>
    <dgm:cxn modelId="{061E42DD-F205-44D2-8EBA-10D9DB080DE4}" type="presParOf" srcId="{C1A7446F-3685-434B-B49A-866B281C9AE2}" destId="{1F7E31AD-067E-4D0D-ACF5-42369E4E8E95}" srcOrd="1" destOrd="0" presId="urn:microsoft.com/office/officeart/2005/8/layout/hierarchy1"/>
    <dgm:cxn modelId="{F4CBDD8F-6897-49B9-B019-08A128B5D468}" type="presParOf" srcId="{EC53EB2B-3785-4DFF-82F7-A5B2CDF5D745}" destId="{C382094D-48A1-4BED-AFA8-EBE113373C38}" srcOrd="1" destOrd="0" presId="urn:microsoft.com/office/officeart/2005/8/layout/hierarchy1"/>
    <dgm:cxn modelId="{99F2458D-FC23-4FB4-A14F-836BAB471E5A}" type="presParOf" srcId="{EF066E71-14E3-450E-84F4-518F91421572}" destId="{6399D061-1EA9-45DA-8FEC-FF634232EB5B}" srcOrd="4" destOrd="0" presId="urn:microsoft.com/office/officeart/2005/8/layout/hierarchy1"/>
    <dgm:cxn modelId="{30EFB85C-3417-4D65-A372-7587D416CA51}" type="presParOf" srcId="{EF066E71-14E3-450E-84F4-518F91421572}" destId="{930B3C17-8A2E-4B85-A1E0-4B66313E1E38}" srcOrd="5" destOrd="0" presId="urn:microsoft.com/office/officeart/2005/8/layout/hierarchy1"/>
    <dgm:cxn modelId="{46555BD4-72F1-48D4-923A-6ABDFFF2051F}" type="presParOf" srcId="{930B3C17-8A2E-4B85-A1E0-4B66313E1E38}" destId="{9932475A-C819-4B75-B634-F31D2053F818}" srcOrd="0" destOrd="0" presId="urn:microsoft.com/office/officeart/2005/8/layout/hierarchy1"/>
    <dgm:cxn modelId="{65941D4C-A753-405D-B8EC-D11E95879906}" type="presParOf" srcId="{9932475A-C819-4B75-B634-F31D2053F818}" destId="{0E8941AC-D479-4FFA-9698-6ED2C448A156}" srcOrd="0" destOrd="0" presId="urn:microsoft.com/office/officeart/2005/8/layout/hierarchy1"/>
    <dgm:cxn modelId="{D54AFEDA-4F11-496D-A23B-28C136CD64A1}" type="presParOf" srcId="{9932475A-C819-4B75-B634-F31D2053F818}" destId="{2082AEDE-FECB-4652-AF12-344750D1C12E}" srcOrd="1" destOrd="0" presId="urn:microsoft.com/office/officeart/2005/8/layout/hierarchy1"/>
    <dgm:cxn modelId="{AAF47186-130F-4D55-B73C-00041B378A01}" type="presParOf" srcId="{930B3C17-8A2E-4B85-A1E0-4B66313E1E38}" destId="{1ED286ED-F10C-405F-A46B-13323D543FF1}" srcOrd="1" destOrd="0" presId="urn:microsoft.com/office/officeart/2005/8/layout/hierarchy1"/>
    <dgm:cxn modelId="{59BF51FD-0459-4E9A-B2A9-71FAFB07D965}" type="presParOf" srcId="{051A40D1-B206-457F-9AB4-F5A5A14A36FF}" destId="{A50EE060-5D4C-4F27-B9D0-063F83BA36B3}" srcOrd="4" destOrd="0" presId="urn:microsoft.com/office/officeart/2005/8/layout/hierarchy1"/>
    <dgm:cxn modelId="{AC00D350-CFEC-4F6F-8C47-EFAF5A8AA837}" type="presParOf" srcId="{051A40D1-B206-457F-9AB4-F5A5A14A36FF}" destId="{13C10539-910B-4480-863F-19D89C6BBC27}" srcOrd="5" destOrd="0" presId="urn:microsoft.com/office/officeart/2005/8/layout/hierarchy1"/>
    <dgm:cxn modelId="{73445E28-5811-4306-BAFF-10831E4533C0}" type="presParOf" srcId="{13C10539-910B-4480-863F-19D89C6BBC27}" destId="{E0A2ADD1-5622-48A9-B621-F1BC27ED41E3}" srcOrd="0" destOrd="0" presId="urn:microsoft.com/office/officeart/2005/8/layout/hierarchy1"/>
    <dgm:cxn modelId="{2F74F638-8163-4F2F-A313-9934FFFC135E}" type="presParOf" srcId="{E0A2ADD1-5622-48A9-B621-F1BC27ED41E3}" destId="{582659A0-99F0-4A5A-91FD-D8ACFCA22AA6}" srcOrd="0" destOrd="0" presId="urn:microsoft.com/office/officeart/2005/8/layout/hierarchy1"/>
    <dgm:cxn modelId="{BDE63981-2090-497B-9AA6-A6495A0AC872}" type="presParOf" srcId="{E0A2ADD1-5622-48A9-B621-F1BC27ED41E3}" destId="{E242F967-C969-4A96-AA91-8C876B61E0AF}" srcOrd="1" destOrd="0" presId="urn:microsoft.com/office/officeart/2005/8/layout/hierarchy1"/>
    <dgm:cxn modelId="{8E1FFAA7-17AA-40F3-BC05-B3092986FAAA}" type="presParOf" srcId="{13C10539-910B-4480-863F-19D89C6BBC27}" destId="{C9B582A0-26C8-463A-B759-4DA0924CAC93}" srcOrd="1" destOrd="0" presId="urn:microsoft.com/office/officeart/2005/8/layout/hierarchy1"/>
    <dgm:cxn modelId="{00676E5F-C94F-4F17-A493-667D01D78526}" type="presParOf" srcId="{453AAEBA-BAF2-4582-953C-1DAE397BDE6C}" destId="{1223EDB0-A48D-466D-A94B-AAC643AAAE7F}" srcOrd="4" destOrd="0" presId="urn:microsoft.com/office/officeart/2005/8/layout/hierarchy1"/>
    <dgm:cxn modelId="{504694CE-4E5A-4240-AE60-92FF51049136}" type="presParOf" srcId="{453AAEBA-BAF2-4582-953C-1DAE397BDE6C}" destId="{65A12ED1-44B4-4AD1-AC1B-74C3C4F37166}" srcOrd="5" destOrd="0" presId="urn:microsoft.com/office/officeart/2005/8/layout/hierarchy1"/>
    <dgm:cxn modelId="{9B356CAE-6D21-4837-909F-BF9195C98F8A}" type="presParOf" srcId="{65A12ED1-44B4-4AD1-AC1B-74C3C4F37166}" destId="{763FD8C7-6448-497E-980C-EB15F11B5E86}" srcOrd="0" destOrd="0" presId="urn:microsoft.com/office/officeart/2005/8/layout/hierarchy1"/>
    <dgm:cxn modelId="{0BD3B17B-ED93-45EB-B4E2-7EDFBF4E62F4}" type="presParOf" srcId="{763FD8C7-6448-497E-980C-EB15F11B5E86}" destId="{54FC2911-CC43-4139-94E3-D959C58E76CD}" srcOrd="0" destOrd="0" presId="urn:microsoft.com/office/officeart/2005/8/layout/hierarchy1"/>
    <dgm:cxn modelId="{34DBB1D4-01CC-41D7-A786-77C17BE737C3}" type="presParOf" srcId="{763FD8C7-6448-497E-980C-EB15F11B5E86}" destId="{66574A8E-1436-448B-B338-F90C100C0820}" srcOrd="1" destOrd="0" presId="urn:microsoft.com/office/officeart/2005/8/layout/hierarchy1"/>
    <dgm:cxn modelId="{32BC77D4-A70C-46E7-97FD-9FEAA893EEFB}" type="presParOf" srcId="{65A12ED1-44B4-4AD1-AC1B-74C3C4F37166}" destId="{8815FBA9-32FA-4AC4-BAF0-325DA0217BE2}" srcOrd="1" destOrd="0" presId="urn:microsoft.com/office/officeart/2005/8/layout/hierarchy1"/>
    <dgm:cxn modelId="{1EB3E298-551F-432D-8A0E-B307451D4BA7}" type="presParOf" srcId="{6BC53C06-F323-43AA-A4DE-B5525ECE8C85}" destId="{A5FC0229-D065-4E18-B5EE-A549ECFB6060}" srcOrd="4" destOrd="0" presId="urn:microsoft.com/office/officeart/2005/8/layout/hierarchy1"/>
    <dgm:cxn modelId="{9F9DF946-3B90-49BA-8788-AD5588C5D724}" type="presParOf" srcId="{6BC53C06-F323-43AA-A4DE-B5525ECE8C85}" destId="{E9EFFC22-4672-4BDB-833D-8B9C23C71F8E}" srcOrd="5" destOrd="0" presId="urn:microsoft.com/office/officeart/2005/8/layout/hierarchy1"/>
    <dgm:cxn modelId="{3978FEE6-E7C1-4DCC-86A7-FA3A7832B893}" type="presParOf" srcId="{E9EFFC22-4672-4BDB-833D-8B9C23C71F8E}" destId="{4FED91A8-DE20-47C0-9263-E0EB400B3457}" srcOrd="0" destOrd="0" presId="urn:microsoft.com/office/officeart/2005/8/layout/hierarchy1"/>
    <dgm:cxn modelId="{8346EA1F-A65D-4F12-949E-97F0D9E2F449}" type="presParOf" srcId="{4FED91A8-DE20-47C0-9263-E0EB400B3457}" destId="{9E8D0219-9B52-4A10-8228-1485D06EF688}" srcOrd="0" destOrd="0" presId="urn:microsoft.com/office/officeart/2005/8/layout/hierarchy1"/>
    <dgm:cxn modelId="{BD41CB41-2912-4DD4-9683-0EF7DF2951E3}" type="presParOf" srcId="{4FED91A8-DE20-47C0-9263-E0EB400B3457}" destId="{FE8835DC-162F-456C-A283-91CF419FB15A}" srcOrd="1" destOrd="0" presId="urn:microsoft.com/office/officeart/2005/8/layout/hierarchy1"/>
    <dgm:cxn modelId="{5689BE7C-F4AF-420B-A33E-956A17EAD969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F89503E4-1FFD-4BBA-9160-4D46E895430C}" type="presOf" srcId="{DD27FD17-0C0F-433D-8B04-C007038212E4}" destId="{D6F31B09-0232-4771-B1BD-F867AB05D581}" srcOrd="0" destOrd="0" presId="urn:microsoft.com/office/officeart/2005/8/layout/hierarchy1"/>
    <dgm:cxn modelId="{7D3C89C5-6395-41D6-B89B-C0CC7634E047}" type="presOf" srcId="{9716583B-3175-4CEB-8272-07FC621F7E43}" destId="{D9A48113-CC81-4EBD-BA00-4A833C42370A}" srcOrd="0" destOrd="0" presId="urn:microsoft.com/office/officeart/2005/8/layout/hierarchy1"/>
    <dgm:cxn modelId="{EE946B6E-EE4B-4BB4-A54F-5E863B8F95CE}" type="presOf" srcId="{A01BB9EE-F345-4AD4-AC06-E144A35EFAC3}" destId="{A7BCC58A-FF1E-4F5F-9589-BCE1B7811888}" srcOrd="0" destOrd="0" presId="urn:microsoft.com/office/officeart/2005/8/layout/hierarchy1"/>
    <dgm:cxn modelId="{1B3B5762-D7EE-472E-B890-FCB4C964B4D4}" type="presOf" srcId="{444A79C2-E8C6-48CF-BB04-6C746FA8B616}" destId="{3FB9BAB4-C2F4-4B75-A021-96DAE240BDAD}" srcOrd="0" destOrd="0" presId="urn:microsoft.com/office/officeart/2005/8/layout/hierarchy1"/>
    <dgm:cxn modelId="{FE755224-C172-4C20-BB8D-25A170D27506}" type="presOf" srcId="{71E72339-A366-4313-BB33-FBC151BD4A90}" destId="{CD8135A8-4314-4A21-8692-936F9CB627F7}" srcOrd="0" destOrd="0" presId="urn:microsoft.com/office/officeart/2005/8/layout/hierarchy1"/>
    <dgm:cxn modelId="{EA2EDFB5-CC7A-4CD3-BF71-F8271E5936CF}" type="presOf" srcId="{42352AA0-2DF9-43EE-8F38-C99B152A0BA6}" destId="{F7FC9BCA-0589-490F-9D0F-0B3E41C48D5D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CD4F08D3-9401-4C4D-8E41-BD1BD15AE996}" type="presOf" srcId="{8E021A2C-1E71-40FF-90E2-C178058DC8A4}" destId="{3CBF2950-716A-4A91-AE89-382A675D1D74}" srcOrd="0" destOrd="0" presId="urn:microsoft.com/office/officeart/2005/8/layout/hierarchy1"/>
    <dgm:cxn modelId="{EFEBED26-BBE3-4E1A-906E-18EBD01B5B59}" type="presOf" srcId="{0FD59DF4-69BC-4538-A137-43517BAEBD25}" destId="{51870F5A-16B6-4FA6-AE32-7D5E236B4519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409F9C61-A1C2-427E-8053-FEFD9FD1B0A9}" type="presOf" srcId="{E221A7CF-CD45-4C80-8DDD-D3FF8A2EFFD3}" destId="{E8B83004-3DFC-4FB2-A030-1DAFA46E7481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2627FFB4-F96D-48C5-9AE6-C39A1C2825F4}" type="presOf" srcId="{D92FD7FE-4884-4275-840A-42A3C02D43A0}" destId="{539EBDE7-A7D6-4A61-AC00-04125D0E6B99}" srcOrd="0" destOrd="0" presId="urn:microsoft.com/office/officeart/2005/8/layout/hierarchy1"/>
    <dgm:cxn modelId="{1DB0E981-77F6-4F09-9DE8-B24B6EE71196}" type="presOf" srcId="{97DE9462-7869-4FE0-9B27-900F3087D2FB}" destId="{AFB4D483-A6AA-4ADD-B900-87B936887B01}" srcOrd="0" destOrd="0" presId="urn:microsoft.com/office/officeart/2005/8/layout/hierarchy1"/>
    <dgm:cxn modelId="{64B61705-B3C2-43F4-A5BE-359B5A4A16CC}" type="presOf" srcId="{1897B3D0-756E-4D55-9ADA-E490D6E4AAF9}" destId="{8C4DC7C5-2D82-4666-AAE7-92D22E44ABD5}" srcOrd="0" destOrd="0" presId="urn:microsoft.com/office/officeart/2005/8/layout/hierarchy1"/>
    <dgm:cxn modelId="{7E02A6EE-AEAD-4C4F-B18E-5D5AC4FF1870}" type="presOf" srcId="{4F64AA25-089B-4425-B86E-2D44125C8880}" destId="{DFE6BA78-69E1-43FE-ADBD-B118366D8262}" srcOrd="0" destOrd="0" presId="urn:microsoft.com/office/officeart/2005/8/layout/hierarchy1"/>
    <dgm:cxn modelId="{CF16D12F-5581-4317-B0D3-E26BD02B87A0}" type="presOf" srcId="{FBEA8BBF-B313-48B2-A181-6B4C3619D427}" destId="{E264116B-8176-4A12-9A81-34BD8350FB98}" srcOrd="0" destOrd="0" presId="urn:microsoft.com/office/officeart/2005/8/layout/hierarchy1"/>
    <dgm:cxn modelId="{A2ACE898-677B-4A08-893C-EDF7EBFD8DD1}" type="presOf" srcId="{3FBF2E64-92FF-43D5-B296-CDB8358C6FDF}" destId="{B41C10CD-F363-4507-B309-89B9BB991266}" srcOrd="0" destOrd="0" presId="urn:microsoft.com/office/officeart/2005/8/layout/hierarchy1"/>
    <dgm:cxn modelId="{A4CCF7B4-FA4B-4114-86CF-0BAF5023CF4B}" type="presOf" srcId="{D3113F9A-3B48-4EB7-8282-374A7C9B0B4A}" destId="{91FB33F6-7180-49A7-BD90-291F7C89E261}" srcOrd="0" destOrd="0" presId="urn:microsoft.com/office/officeart/2005/8/layout/hierarchy1"/>
    <dgm:cxn modelId="{7F8BB9E4-FF48-47D2-B514-50FA80EB31AE}" type="presOf" srcId="{463731AA-EEE9-4D61-9454-3D448789CCC7}" destId="{08828C7C-62B9-4004-A02B-E07E7C6B9849}" srcOrd="0" destOrd="0" presId="urn:microsoft.com/office/officeart/2005/8/layout/hierarchy1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D444672F-EC4E-4025-BBF2-80A030AE7490}" type="presOf" srcId="{AB6BD15C-A41A-4D38-B6C8-AAAF48AA5E56}" destId="{931E52DA-6B06-4A02-B741-BAB51237DD5E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3A797BAE-35E8-4A91-912D-8565C5B8BA85}" type="presOf" srcId="{35FF142A-555D-453C-9E8D-302775527EC5}" destId="{3DB2A827-16BB-4011-9D10-FA287F7155C7}" srcOrd="0" destOrd="0" presId="urn:microsoft.com/office/officeart/2005/8/layout/hierarchy1"/>
    <dgm:cxn modelId="{FEA8674A-FDE1-429B-AB5A-42B4D1F9E762}" type="presOf" srcId="{19F16790-B4F8-4242-A846-BC3F6EF8A90D}" destId="{19662C89-5C58-4757-9240-1227834201B6}" srcOrd="0" destOrd="0" presId="urn:microsoft.com/office/officeart/2005/8/layout/hierarchy1"/>
    <dgm:cxn modelId="{E4828F46-5815-467E-BB77-1E1DD6B8EFD2}" type="presOf" srcId="{75ABA138-D344-407B-9CEF-9B1E41DD4440}" destId="{1223EDB0-A48D-466D-A94B-AAC643AAAE7F}" srcOrd="0" destOrd="0" presId="urn:microsoft.com/office/officeart/2005/8/layout/hierarchy1"/>
    <dgm:cxn modelId="{57CE186D-7848-4B1C-ADB7-A623FD493814}" type="presOf" srcId="{15E01B17-9F90-44FF-8B87-238861E9D950}" destId="{8FA1F5B0-8291-4278-A3E8-FB3680DB2331}" srcOrd="0" destOrd="0" presId="urn:microsoft.com/office/officeart/2005/8/layout/hierarchy1"/>
    <dgm:cxn modelId="{D85B658F-8834-431A-BD4F-4683A8A08BD6}" type="presOf" srcId="{D8D38033-CE43-4F88-B5DD-BD6E7661FC57}" destId="{B389E19F-C735-472D-AB3C-AC907D2F7CAB}" srcOrd="0" destOrd="0" presId="urn:microsoft.com/office/officeart/2005/8/layout/hierarchy1"/>
    <dgm:cxn modelId="{1A605C17-549E-47A4-8D89-DA72CBB55BF8}" type="presOf" srcId="{8363F4E7-E767-45D6-9C79-FC00356069FF}" destId="{A5FC0229-D065-4E18-B5EE-A549ECFB6060}" srcOrd="0" destOrd="0" presId="urn:microsoft.com/office/officeart/2005/8/layout/hierarchy1"/>
    <dgm:cxn modelId="{CC963004-298E-4505-9047-9034511202C8}" type="presOf" srcId="{5347662C-2FE0-466B-95A1-8CC41EC641D0}" destId="{AE53B286-0B39-43FB-9245-4F95B1C476D8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49AB8064-FCEF-4E40-95FC-1B13929E4155}" type="presOf" srcId="{85EBC98A-E47A-447A-BD81-8D2259CA459A}" destId="{37C8BA42-4031-4392-B315-B54F556933FF}" srcOrd="0" destOrd="0" presId="urn:microsoft.com/office/officeart/2005/8/layout/hierarchy1"/>
    <dgm:cxn modelId="{46837799-B37B-451C-A21E-231D509616EA}" type="presOf" srcId="{C2829FEA-0485-445E-BB8A-8578B5629020}" destId="{58EFC4F2-8EC3-4A98-AD74-51698EC11F71}" srcOrd="0" destOrd="0" presId="urn:microsoft.com/office/officeart/2005/8/layout/hierarchy1"/>
    <dgm:cxn modelId="{E747D72E-48D4-4F32-A9F1-3B2644BA519F}" type="presOf" srcId="{1527C3B8-066D-46E8-8EE4-3A3607D94F23}" destId="{C621DDD4-B721-4DE6-9770-0983A1E819D2}" srcOrd="0" destOrd="0" presId="urn:microsoft.com/office/officeart/2005/8/layout/hierarchy1"/>
    <dgm:cxn modelId="{046A213B-1E8F-4AF2-B9F2-F11205C30DE7}" type="presOf" srcId="{028A353D-9548-4427-8A3D-DE4F417E13D6}" destId="{EC092F8A-B94A-4895-AEBF-88CF80E42229}" srcOrd="0" destOrd="0" presId="urn:microsoft.com/office/officeart/2005/8/layout/hierarchy1"/>
    <dgm:cxn modelId="{9668F09C-6080-4DD8-BA6F-733D681378D8}" type="presOf" srcId="{4DE6AADA-B0F8-4F34-B04E-59DCE7249D9D}" destId="{CAF0EE53-BEA9-4EBC-BE3F-B17956DECE86}" srcOrd="0" destOrd="0" presId="urn:microsoft.com/office/officeart/2005/8/layout/hierarchy1"/>
    <dgm:cxn modelId="{BCE44090-41DC-49D2-8855-AFD60B4320FF}" type="presOf" srcId="{7D5CE85E-E103-45E5-955A-43D3F04CED23}" destId="{26144FD5-201D-4A54-90CE-D1A5CAB8833F}" srcOrd="0" destOrd="0" presId="urn:microsoft.com/office/officeart/2005/8/layout/hierarchy1"/>
    <dgm:cxn modelId="{BAE0A291-4DD5-4C76-A360-CC2F67947369}" type="presOf" srcId="{2F3F3B8D-2CA7-4F97-8452-1EFB7254DE65}" destId="{50108550-421E-4858-B27D-A6901B38AF04}" srcOrd="0" destOrd="0" presId="urn:microsoft.com/office/officeart/2005/8/layout/hierarchy1"/>
    <dgm:cxn modelId="{ECF8B517-6C78-412D-99D8-793081EEBF68}" type="presOf" srcId="{EC5973D2-4EC3-453E-877F-D65087B850B8}" destId="{1985A8BF-691E-44CE-858D-E80353B58863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1227FD6F-CF2C-49EC-AAEB-399BF6AD2468}" type="presOf" srcId="{E4689802-77C3-4658-BB65-8BAE99006737}" destId="{3455D327-E61B-440B-B0A4-982AED8E9D16}" srcOrd="0" destOrd="0" presId="urn:microsoft.com/office/officeart/2005/8/layout/hierarchy1"/>
    <dgm:cxn modelId="{41411535-2C29-40F6-9047-0D039450E33D}" type="presOf" srcId="{02ADB93C-65C4-4D5C-AC74-38B2DB415F0D}" destId="{66574A8E-1436-448B-B338-F90C100C0820}" srcOrd="0" destOrd="0" presId="urn:microsoft.com/office/officeart/2005/8/layout/hierarchy1"/>
    <dgm:cxn modelId="{7C0A16A9-0203-48D0-A873-C95BA7A2950E}" type="presOf" srcId="{0E239F7D-F123-4431-BCBD-6982E2DE885B}" destId="{AB333ABC-D9B2-4CAE-91D6-25B625DD698C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27797AFD-0707-4E87-B817-4CDDCFA50E6D}" type="presOf" srcId="{CC563FD7-262A-46F3-8295-60C1C45F7D52}" destId="{1F7E31AD-067E-4D0D-ACF5-42369E4E8E95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97D6FC72-DDF9-4B7D-B06B-8ACC023FB1CF}" type="presOf" srcId="{449A629E-F7A2-475C-9D1C-F98B5E1D4182}" destId="{6085A83A-14C0-4C8B-B56C-4724E73755AB}" srcOrd="0" destOrd="0" presId="urn:microsoft.com/office/officeart/2005/8/layout/hierarchy1"/>
    <dgm:cxn modelId="{FFC5BF17-E68E-44D4-91E0-02E45AAF5E21}" type="presOf" srcId="{CCC5DCBD-082A-4A08-8FE9-8A9CE66D4104}" destId="{C7E51667-A1EA-46BB-BC75-8CB777606859}" srcOrd="0" destOrd="0" presId="urn:microsoft.com/office/officeart/2005/8/layout/hierarchy1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0A9D9A32-46D8-4D5F-8ED8-36E09DB20FCD}" type="presOf" srcId="{BAE2D8EF-B6CF-4D90-9FE0-587E1690305D}" destId="{301082D0-E59D-4590-930F-917B7C869028}" srcOrd="0" destOrd="0" presId="urn:microsoft.com/office/officeart/2005/8/layout/hierarchy1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D2A7C23B-0E3C-4966-8909-9AE186FF5E02}" type="presOf" srcId="{71868E1A-76FA-4436-9822-84E1F49DF965}" destId="{AC695177-A40D-4AAC-B81D-8FD82EB1EA7D}" srcOrd="0" destOrd="0" presId="urn:microsoft.com/office/officeart/2005/8/layout/hierarchy1"/>
    <dgm:cxn modelId="{AE101C87-D617-447F-A2B2-19BB52053A82}" type="presOf" srcId="{D0B44191-5736-4E5D-BD8F-05AE18598E01}" destId="{FAA620FE-DEA9-4EF7-AF42-4E2020BCD455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B70BAAEB-BA41-4219-8E53-0197EA1C31DF}" type="presOf" srcId="{E4FE449A-D6B1-4AEC-A2CB-9D60145B47DD}" destId="{F5E45EB9-1FD7-4F10-A8F0-804E194714E8}" srcOrd="0" destOrd="0" presId="urn:microsoft.com/office/officeart/2005/8/layout/hierarchy1"/>
    <dgm:cxn modelId="{AF71AB22-D5CE-47C1-9F25-1062CE43FA8A}" type="presOf" srcId="{77387794-1D0D-48A8-A66B-3E0C198AA736}" destId="{E242F967-C969-4A96-AA91-8C876B61E0AF}" srcOrd="0" destOrd="0" presId="urn:microsoft.com/office/officeart/2005/8/layout/hierarchy1"/>
    <dgm:cxn modelId="{DBB40D63-F44F-4CB3-886C-66735FE1EA2F}" type="presOf" srcId="{17AC379E-4896-4C1A-A10F-FAF4BF44856B}" destId="{ECBCDA7D-8205-452C-9B41-09B176F06B86}" srcOrd="0" destOrd="0" presId="urn:microsoft.com/office/officeart/2005/8/layout/hierarchy1"/>
    <dgm:cxn modelId="{7B9E03EA-AD09-4E74-8F29-024D10827B61}" type="presOf" srcId="{256D0803-0D5F-42B2-8CFA-7230065C94DD}" destId="{2082AEDE-FECB-4652-AF12-344750D1C12E}" srcOrd="0" destOrd="0" presId="urn:microsoft.com/office/officeart/2005/8/layout/hierarchy1"/>
    <dgm:cxn modelId="{ED4B1904-656D-4C5F-AC90-4ECA653D5B27}" type="presOf" srcId="{E1D14DAA-1D8D-494D-9E33-964455DAAC42}" destId="{CAC40E04-6BA2-41A2-87C8-2B697FF14F48}" srcOrd="0" destOrd="0" presId="urn:microsoft.com/office/officeart/2005/8/layout/hierarchy1"/>
    <dgm:cxn modelId="{76629CDE-3FD5-40D5-8935-946200932942}" type="presOf" srcId="{49F961FD-6D72-481E-8D56-865A62E1912C}" destId="{6399D061-1EA9-45DA-8FEC-FF634232EB5B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9F1B35E7-4FFC-48F3-A28A-3504D6FB94AF}" type="presOf" srcId="{E5DCC324-3232-44A5-8C65-B17F9A61AC0B}" destId="{40EEEF9F-04C4-469F-A312-39451687D6FC}" srcOrd="0" destOrd="0" presId="urn:microsoft.com/office/officeart/2005/8/layout/hierarchy1"/>
    <dgm:cxn modelId="{1DBABF69-61D6-4678-BBD7-CAA38C1A7D88}" type="presOf" srcId="{DDFAF76C-23CE-45A2-B9B1-BBD9EC44D9D6}" destId="{ABF0C960-1275-424E-A7C7-AC7ED10F6FA0}" srcOrd="0" destOrd="0" presId="urn:microsoft.com/office/officeart/2005/8/layout/hierarchy1"/>
    <dgm:cxn modelId="{746B0ACC-1752-4563-AC75-7F6BA7481AD0}" type="presOf" srcId="{E984BFF6-641D-4A00-9DA2-6B3FFD0308BF}" destId="{EE767D99-3DA3-41AF-9D21-8622EE904DE5}" srcOrd="0" destOrd="0" presId="urn:microsoft.com/office/officeart/2005/8/layout/hierarchy1"/>
    <dgm:cxn modelId="{40103F7E-1547-4D99-A786-9479FD0752C9}" type="presOf" srcId="{4DD5C811-2E20-4137-B972-CB6B0306D39C}" destId="{0E413D84-C471-4E95-A9C9-77156C2350A0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EB08F57D-B712-4DD6-8F45-6FE1CF0AD041}" type="presOf" srcId="{CF69DA7C-24F9-477D-B135-EFF4C0485797}" destId="{6ECD51FB-4ED2-40FB-BA6A-56E81B12CA7B}" srcOrd="0" destOrd="0" presId="urn:microsoft.com/office/officeart/2005/8/layout/hierarchy1"/>
    <dgm:cxn modelId="{FEFC6533-FAA4-4A8E-9650-2529D164C068}" type="presOf" srcId="{C43C9BEE-22CA-4828-90A8-AA8C23CE9D50}" destId="{052B6456-0153-41A1-89B8-5E7F0299983D}" srcOrd="0" destOrd="0" presId="urn:microsoft.com/office/officeart/2005/8/layout/hierarchy1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26DB6BDB-7EB9-4C16-909D-F0E6AEC33150}" type="presOf" srcId="{6D21736B-87EA-4B98-B0A7-90F240581ABB}" destId="{79406362-0B79-4667-9B8D-C12BF7B6E8F5}" srcOrd="0" destOrd="0" presId="urn:microsoft.com/office/officeart/2005/8/layout/hierarchy1"/>
    <dgm:cxn modelId="{65BB0E1C-EAD7-4F99-B54A-98D818ED422A}" type="presOf" srcId="{7735337A-FC4D-4481-85B3-775E1A106C77}" destId="{2DC87D99-0864-448F-A73C-97FF41F05553}" srcOrd="0" destOrd="0" presId="urn:microsoft.com/office/officeart/2005/8/layout/hierarchy1"/>
    <dgm:cxn modelId="{2FBCCDB1-1E34-43C9-AE62-DFDDB5603EC8}" type="presOf" srcId="{AB9F2ECF-03EC-4426-856C-2D8AC1CEAF23}" destId="{1B6A8557-3503-434D-A46F-5EF95A2FC615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E24ADA86-7D4D-4F14-9875-1AE080EED514}" type="presOf" srcId="{3F69C6EC-9EC3-48DF-99ED-8495C4C3C589}" destId="{591DE2F4-547D-4224-AA0E-4442D6FD1690}" srcOrd="0" destOrd="0" presId="urn:microsoft.com/office/officeart/2005/8/layout/hierarchy1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E8AFACD7-50B3-438F-8764-E16D9BAFAD98}" type="presOf" srcId="{877CE543-2FE5-4BE7-A174-68BC13275B39}" destId="{B58A1027-4FA0-4B45-933B-9F4CE4310353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17EFFED9-434F-430B-998D-BFD3D457F1D6}" type="presOf" srcId="{2DCC9045-9606-4718-B955-3F654A3024B1}" destId="{66E38775-5843-40CC-8FCB-849CA4365516}" srcOrd="0" destOrd="0" presId="urn:microsoft.com/office/officeart/2005/8/layout/hierarchy1"/>
    <dgm:cxn modelId="{F794B59D-0CFE-48F1-A250-48FBC64A920D}" type="presOf" srcId="{DBB9DB3F-31A4-4C93-B050-5AA1DFB4C6CB}" destId="{F2FD3997-1855-4E98-87AE-0C45EBC3EFCB}" srcOrd="0" destOrd="0" presId="urn:microsoft.com/office/officeart/2005/8/layout/hierarchy1"/>
    <dgm:cxn modelId="{EF5FADBE-830B-471F-A19B-47B2CA6F4D4D}" type="presOf" srcId="{34FF8979-85EB-45DA-A7B0-AA6C498CD504}" destId="{83E48694-80BF-4337-8854-182D33ED0029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12B3D2FC-A309-42DB-9981-C804ECE0DC75}" type="presOf" srcId="{C5A45466-2A0E-4A9C-ACFB-758F65A6569F}" destId="{F7271150-2C80-4985-9D3A-794D3087C57B}" srcOrd="0" destOrd="0" presId="urn:microsoft.com/office/officeart/2005/8/layout/hierarchy1"/>
    <dgm:cxn modelId="{0A837C0E-C150-422A-8092-65E73C618398}" type="presOf" srcId="{A7517510-EAAA-405A-9697-6DA82620C544}" destId="{71206276-5B27-4AE4-80A1-866AA43A1D24}" srcOrd="0" destOrd="0" presId="urn:microsoft.com/office/officeart/2005/8/layout/hierarchy1"/>
    <dgm:cxn modelId="{9EF074B2-A69C-4B2E-B75B-2D4DF4BD16D3}" type="presOf" srcId="{DE7F881C-2A7C-4163-8D4C-9E226140FF95}" destId="{CB3C1042-AEA4-4CAD-A176-0A9C4F9D6BC5}" srcOrd="0" destOrd="0" presId="urn:microsoft.com/office/officeart/2005/8/layout/hierarchy1"/>
    <dgm:cxn modelId="{236C9610-7E0D-4FCE-BD12-98A3E07D0F18}" type="presOf" srcId="{B586B625-F6E8-4A51-BF25-4E55DB8CC3CC}" destId="{FF33FF44-C231-4FC4-A83A-580D583CE3F7}" srcOrd="0" destOrd="0" presId="urn:microsoft.com/office/officeart/2005/8/layout/hierarchy1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DE2313C0-1933-4282-BE17-92319D5A1292}" type="presOf" srcId="{5FBB442F-C52C-4F31-98C5-3082993C08A1}" destId="{529821EE-9B93-41C2-A666-5603FBEF9C44}" srcOrd="0" destOrd="0" presId="urn:microsoft.com/office/officeart/2005/8/layout/hierarchy1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09D0ADEC-8EAC-4DBE-ADF9-DCC8FEB7CDE2}" type="presOf" srcId="{07EF27F9-048F-4C1F-B014-1ADD3561F424}" destId="{86C86035-EF63-4BC2-826E-106DDDEB44E2}" srcOrd="0" destOrd="0" presId="urn:microsoft.com/office/officeart/2005/8/layout/hierarchy1"/>
    <dgm:cxn modelId="{66FF156E-97E8-40F8-8B7F-6DF9F9D83CB9}" type="presOf" srcId="{59F94A55-612A-4843-8CD4-4425D85A20DF}" destId="{98E5311C-936F-46BC-A300-3014D0A5EE6C}" srcOrd="0" destOrd="0" presId="urn:microsoft.com/office/officeart/2005/8/layout/hierarchy1"/>
    <dgm:cxn modelId="{9D4DD46C-729F-4534-8D8E-6FAA69760052}" type="presOf" srcId="{578F77A2-C192-424F-A56F-456E7950261F}" destId="{32824F3E-C298-4DA4-AD8C-9AF96A372344}" srcOrd="0" destOrd="0" presId="urn:microsoft.com/office/officeart/2005/8/layout/hierarchy1"/>
    <dgm:cxn modelId="{3F3C0DFF-EFCE-4138-949B-8DC26A585EFA}" type="presOf" srcId="{CCBAF5E2-F852-415A-9617-E4D90A15EDBC}" destId="{4E74B7E6-1C15-4F46-8036-AB3AB1A48D96}" srcOrd="0" destOrd="0" presId="urn:microsoft.com/office/officeart/2005/8/layout/hierarchy1"/>
    <dgm:cxn modelId="{7D187B5B-BFD2-406A-9D3D-0D6F0BD928FD}" type="presOf" srcId="{4418D48E-3361-41A4-92C5-C6204EC4EAE0}" destId="{3FDF1374-E5D4-453E-BAA8-02F3ABB9B1D3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455D5C32-5D63-4960-B9C8-9D9724441693}" type="presOf" srcId="{B5F0727D-C272-4C7E-82C8-02CADF716B97}" destId="{4508F192-8563-4791-BAF4-B87D661251EF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6C478CDE-D90F-4C67-9F88-18D2D7243210}" type="presOf" srcId="{11F40B3A-7EE7-43DF-81EC-F78A187C84A5}" destId="{E85607E5-AF88-440A-8062-F36771F5687C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E6DD9666-9A35-4B83-B401-47F9BF1243B5}" type="presOf" srcId="{6F1FEF7F-EDA5-42B9-A0A6-2FE0ABFAE4C3}" destId="{CC3EE472-C0EC-4E1C-9189-096C105488CE}" srcOrd="0" destOrd="0" presId="urn:microsoft.com/office/officeart/2005/8/layout/hierarchy1"/>
    <dgm:cxn modelId="{A7EBB1B6-8459-42E9-B8D6-A023C91B9CA5}" type="presOf" srcId="{AEB4D464-6D1F-4244-9BC1-CBC592724317}" destId="{421AE77D-1C05-4ECF-8143-320A9DB7C061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6A0308DD-B2F0-4DAC-B598-A37A7F98DA1E}" type="presOf" srcId="{C779B79B-90CE-452F-A965-9762D4A3C92F}" destId="{DEB9C1F7-F784-4926-BD8B-EB21A4505DC3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9483425D-0341-4D85-A213-C33341E31E54}" type="presOf" srcId="{CEA5AE00-D9AD-41E9-BA45-493CED935890}" destId="{85AC87C7-2CD5-45B3-98A5-96C00E915502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C7632F67-D67B-47CC-A746-4D0BC40F8117}" type="presOf" srcId="{DE8AEF5B-ADA7-4AC1-B0CE-1A578132A8FE}" destId="{37589D1A-F39F-4FDF-B106-7DD2DDF20335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EEED38E1-C0A8-4083-A78A-D001FDCD2B71}" type="presOf" srcId="{8AC41AAE-E20F-40FB-AF78-91D9630C5542}" destId="{B9B4AF7C-365A-4D03-9CC8-00CD117F9258}" srcOrd="0" destOrd="0" presId="urn:microsoft.com/office/officeart/2005/8/layout/hierarchy1"/>
    <dgm:cxn modelId="{46F4A5EF-6CDF-4B83-87C8-7B4893652388}" type="presOf" srcId="{C77D44C5-55D0-44FD-B7CB-DF51B2C075E9}" destId="{E6D370B9-D2C9-41E0-9E81-D8C79AA0702F}" srcOrd="0" destOrd="0" presId="urn:microsoft.com/office/officeart/2005/8/layout/hierarchy1"/>
    <dgm:cxn modelId="{430AB1BC-7F79-45FA-998E-B7BB4FB2597D}" type="presOf" srcId="{E6BD7316-FC6A-40E1-B899-7F0057FFD844}" destId="{95B7E015-D276-4238-9479-7B9C5EDEB3B2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5EEC385B-A98A-44DF-8D14-C87E51FE7779}" type="presOf" srcId="{05872A04-4306-4569-8AAF-46D435FFA8A4}" destId="{65255F0E-402C-453B-BBEC-CF88870D95EE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8EF70B6C-00C3-4603-9D84-4EC752A9BE95}" type="presOf" srcId="{7A820494-73D4-4A2E-ABC0-0C462130852B}" destId="{15CAA363-CF4C-4B21-A45A-A4E2BD3E483D}" srcOrd="0" destOrd="0" presId="urn:microsoft.com/office/officeart/2005/8/layout/hierarchy1"/>
    <dgm:cxn modelId="{D7275B93-1787-43EF-8CAE-9BE51FC80F43}" type="presOf" srcId="{8590FF8D-CD98-4595-A24F-4DC8599B661D}" destId="{F6CE0B06-1C29-483B-AAAE-90B2111C43D0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ECDD8338-CBF0-403D-B63A-9DC9D7084583}" type="presOf" srcId="{74C2F261-5C00-4FFC-B013-028C4726D76D}" destId="{86A10BE6-2EB9-452B-AF75-8004B411EBB2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33E69048-7128-4CEE-88D5-EE51E3AE8EE2}" type="presOf" srcId="{25561048-F568-431A-8115-3E815ED75DAC}" destId="{ECA83484-E794-4502-A38C-235411AE0A81}" srcOrd="0" destOrd="0" presId="urn:microsoft.com/office/officeart/2005/8/layout/hierarchy1"/>
    <dgm:cxn modelId="{26784427-B8E3-4F3E-A540-C3B48D9C01BF}" type="presOf" srcId="{372255F2-3D68-4E1E-954B-669E6AE44ADC}" destId="{AB2FD30C-D8E2-4C1C-9F9B-432B916805E1}" srcOrd="0" destOrd="0" presId="urn:microsoft.com/office/officeart/2005/8/layout/hierarchy1"/>
    <dgm:cxn modelId="{3D13DF98-AC5A-4E73-A679-452576B5F2CD}" type="presOf" srcId="{A6AEBD49-15A8-43A9-B41F-95EA10577E86}" destId="{0AFD272A-8C79-4970-BE5A-B38336B54BE7}" srcOrd="0" destOrd="0" presId="urn:microsoft.com/office/officeart/2005/8/layout/hierarchy1"/>
    <dgm:cxn modelId="{22F97847-E6A0-4BBB-92F7-4C84CFC9FE11}" type="presOf" srcId="{319115BE-AFD5-49DE-B35D-ABECB2FCA8BD}" destId="{21B9C616-5357-436C-9E9D-D9A1DF45AFD3}" srcOrd="0" destOrd="0" presId="urn:microsoft.com/office/officeart/2005/8/layout/hierarchy1"/>
    <dgm:cxn modelId="{88D1999B-5439-405E-9B20-B42B16B5549C}" type="presOf" srcId="{4FA0A972-195E-4EE4-B9B0-BA989EA918C2}" destId="{565454E8-EEAF-4B40-ADAD-9186F9F7FD69}" srcOrd="0" destOrd="0" presId="urn:microsoft.com/office/officeart/2005/8/layout/hierarchy1"/>
    <dgm:cxn modelId="{1D8A19AC-D92B-4460-B92F-6407C716F30E}" type="presOf" srcId="{2AC57DC3-8806-4D5E-9935-49F241997043}" destId="{553D78B0-0B63-482C-ACA7-204C9E6939A3}" srcOrd="0" destOrd="0" presId="urn:microsoft.com/office/officeart/2005/8/layout/hierarchy1"/>
    <dgm:cxn modelId="{2F9610EB-7790-4E9D-B222-B230F61C2C4B}" type="presOf" srcId="{EEAAB8A5-9DA6-4D28-8876-291843C84D3C}" destId="{68FED8DB-CD18-4048-B1EC-74AA424AF08C}" srcOrd="0" destOrd="0" presId="urn:microsoft.com/office/officeart/2005/8/layout/hierarchy1"/>
    <dgm:cxn modelId="{C4B67CCA-E37F-49A6-9DC7-803D5CA15059}" type="presOf" srcId="{DB7AB7F2-FBFE-4BB5-B57E-55BCC468D0CB}" destId="{AEB08A09-C466-42CB-8A6B-2768456BF6FE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CAF3D6A9-6D19-4793-AEAE-0167CF4B04E1}" type="presOf" srcId="{2329D4A7-1342-4D9D-974D-872D7946E1D3}" destId="{5807EDE6-0783-49E4-8D77-F269AB9C541D}" srcOrd="0" destOrd="0" presId="urn:microsoft.com/office/officeart/2005/8/layout/hierarchy1"/>
    <dgm:cxn modelId="{73679B2F-BEC1-4A45-B54E-C5D3FC18059C}" type="presOf" srcId="{77F69A93-A613-429A-BBC3-1EB599477738}" destId="{127E8444-2CCF-4BAB-B2C7-B1FFCA6A6985}" srcOrd="0" destOrd="0" presId="urn:microsoft.com/office/officeart/2005/8/layout/hierarchy1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029B78BA-961D-4B43-BCA0-3DB7035E149A}" type="presOf" srcId="{F9B21A3A-4083-4D43-9719-BFA1068D5BBE}" destId="{FE8835DC-162F-456C-A283-91CF419FB15A}" srcOrd="0" destOrd="0" presId="urn:microsoft.com/office/officeart/2005/8/layout/hierarchy1"/>
    <dgm:cxn modelId="{0A2818B8-CDB2-44E7-A1CD-5E3471169D15}" type="presOf" srcId="{D5C8ED03-B955-46FA-BAC7-FEFB635641D7}" destId="{D93B6D8A-BF31-4FE9-BB38-3EB77C56F52B}" srcOrd="0" destOrd="0" presId="urn:microsoft.com/office/officeart/2005/8/layout/hierarchy1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07E419E3-3732-489B-8472-0480E835C4E1}" type="presOf" srcId="{DFEECA1C-C052-481C-9856-E0FB9544713C}" destId="{E6A5290E-E4CC-4A27-91C6-CA3EEB5C7219}" srcOrd="0" destOrd="0" presId="urn:microsoft.com/office/officeart/2005/8/layout/hierarchy1"/>
    <dgm:cxn modelId="{4E7465C0-971A-4C3A-81F3-5A0FAAFE4C86}" type="presOf" srcId="{4993DA3E-148D-4DBF-AA1D-A3A177AFA397}" destId="{A50EE060-5D4C-4F27-B9D0-063F83BA36B3}" srcOrd="0" destOrd="0" presId="urn:microsoft.com/office/officeart/2005/8/layout/hierarchy1"/>
    <dgm:cxn modelId="{B69B973D-A629-4DF1-A1F2-8EAA2AC48677}" type="presOf" srcId="{00471BAC-C100-433C-9246-719D5EC25E54}" destId="{16014DD8-131C-4C29-9696-180336142069}" srcOrd="0" destOrd="0" presId="urn:microsoft.com/office/officeart/2005/8/layout/hierarchy1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9339093D-7BE5-4CDD-B7EF-B90D1B71E637}" type="presOf" srcId="{DE509BD6-C12A-4170-96EA-733F900E2220}" destId="{75B53C9A-2482-4D08-8233-0E1AACF858B4}" srcOrd="0" destOrd="0" presId="urn:microsoft.com/office/officeart/2005/8/layout/hierarchy1"/>
    <dgm:cxn modelId="{50238BE9-654A-43B0-9699-DE012CE175B5}" type="presParOf" srcId="{86C86035-EF63-4BC2-826E-106DDDEB44E2}" destId="{EA083348-C9EC-4253-9F61-9F568F6E1FA9}" srcOrd="0" destOrd="0" presId="urn:microsoft.com/office/officeart/2005/8/layout/hierarchy1"/>
    <dgm:cxn modelId="{B27C6A03-FF9D-488F-A0E9-5C504A28F6D8}" type="presParOf" srcId="{EA083348-C9EC-4253-9F61-9F568F6E1FA9}" destId="{7E1A1869-0271-4B25-AB39-A9D8BD6EB82F}" srcOrd="0" destOrd="0" presId="urn:microsoft.com/office/officeart/2005/8/layout/hierarchy1"/>
    <dgm:cxn modelId="{BEAB891E-EB44-43C1-A11F-CF048E3F042A}" type="presParOf" srcId="{7E1A1869-0271-4B25-AB39-A9D8BD6EB82F}" destId="{7BB27290-9C58-4F7C-A9CD-C11F2AFB9A19}" srcOrd="0" destOrd="0" presId="urn:microsoft.com/office/officeart/2005/8/layout/hierarchy1"/>
    <dgm:cxn modelId="{1898252D-A927-46A4-A8B9-3DF6DF982225}" type="presParOf" srcId="{7E1A1869-0271-4B25-AB39-A9D8BD6EB82F}" destId="{16014DD8-131C-4C29-9696-180336142069}" srcOrd="1" destOrd="0" presId="urn:microsoft.com/office/officeart/2005/8/layout/hierarchy1"/>
    <dgm:cxn modelId="{2C0D9F09-1BB9-406A-B2F2-96B9C3854878}" type="presParOf" srcId="{EA083348-C9EC-4253-9F61-9F568F6E1FA9}" destId="{6BC53C06-F323-43AA-A4DE-B5525ECE8C85}" srcOrd="1" destOrd="0" presId="urn:microsoft.com/office/officeart/2005/8/layout/hierarchy1"/>
    <dgm:cxn modelId="{4EA89D33-32A5-402A-A663-B25C5D4EDDD9}" type="presParOf" srcId="{6BC53C06-F323-43AA-A4DE-B5525ECE8C85}" destId="{86A10BE6-2EB9-452B-AF75-8004B411EBB2}" srcOrd="0" destOrd="0" presId="urn:microsoft.com/office/officeart/2005/8/layout/hierarchy1"/>
    <dgm:cxn modelId="{7F78DC44-FCA2-4C0E-A644-F6EEB7647FD6}" type="presParOf" srcId="{6BC53C06-F323-43AA-A4DE-B5525ECE8C85}" destId="{25749F48-6DDC-4C28-B921-93E4D4B23235}" srcOrd="1" destOrd="0" presId="urn:microsoft.com/office/officeart/2005/8/layout/hierarchy1"/>
    <dgm:cxn modelId="{9974F1D0-2DBA-45CC-867D-D15DC00BE8C1}" type="presParOf" srcId="{25749F48-6DDC-4C28-B921-93E4D4B23235}" destId="{7F86C89D-175A-4B5E-8BD8-39A21AAB8B48}" srcOrd="0" destOrd="0" presId="urn:microsoft.com/office/officeart/2005/8/layout/hierarchy1"/>
    <dgm:cxn modelId="{69582C5C-F10F-4479-978E-AF5D3578B1B6}" type="presParOf" srcId="{7F86C89D-175A-4B5E-8BD8-39A21AAB8B48}" destId="{F3644B0C-2F05-42A0-830C-EB1C039A63B6}" srcOrd="0" destOrd="0" presId="urn:microsoft.com/office/officeart/2005/8/layout/hierarchy1"/>
    <dgm:cxn modelId="{479A03AA-6AFA-423C-917A-C2DD4A9AF8F7}" type="presParOf" srcId="{7F86C89D-175A-4B5E-8BD8-39A21AAB8B48}" destId="{95B7E015-D276-4238-9479-7B9C5EDEB3B2}" srcOrd="1" destOrd="0" presId="urn:microsoft.com/office/officeart/2005/8/layout/hierarchy1"/>
    <dgm:cxn modelId="{89685C8D-1D9C-400C-B88F-CCD7B4F49F51}" type="presParOf" srcId="{25749F48-6DDC-4C28-B921-93E4D4B23235}" destId="{FA064633-9E34-46E5-BA14-C53857521AA0}" srcOrd="1" destOrd="0" presId="urn:microsoft.com/office/officeart/2005/8/layout/hierarchy1"/>
    <dgm:cxn modelId="{8A6F235F-5B59-443E-A783-8DA59B1D19EB}" type="presParOf" srcId="{6BC53C06-F323-43AA-A4DE-B5525ECE8C85}" destId="{15CAA363-CF4C-4B21-A45A-A4E2BD3E483D}" srcOrd="2" destOrd="0" presId="urn:microsoft.com/office/officeart/2005/8/layout/hierarchy1"/>
    <dgm:cxn modelId="{54EC0D08-6EED-4008-A5E3-788E6DA7D83A}" type="presParOf" srcId="{6BC53C06-F323-43AA-A4DE-B5525ECE8C85}" destId="{78E31FF9-5231-4981-AF3A-70F3BAB8D8CD}" srcOrd="3" destOrd="0" presId="urn:microsoft.com/office/officeart/2005/8/layout/hierarchy1"/>
    <dgm:cxn modelId="{C3E9E843-F805-444E-BDFF-6870478E669E}" type="presParOf" srcId="{78E31FF9-5231-4981-AF3A-70F3BAB8D8CD}" destId="{22AEF0EE-6368-4AE1-A66F-24E9416C3E5A}" srcOrd="0" destOrd="0" presId="urn:microsoft.com/office/officeart/2005/8/layout/hierarchy1"/>
    <dgm:cxn modelId="{4040CE29-6A2C-47B5-B3BE-A73AC3CA077C}" type="presParOf" srcId="{22AEF0EE-6368-4AE1-A66F-24E9416C3E5A}" destId="{13CD4806-DD16-4D2B-9093-86BA1D84FE8E}" srcOrd="0" destOrd="0" presId="urn:microsoft.com/office/officeart/2005/8/layout/hierarchy1"/>
    <dgm:cxn modelId="{87C16A86-8F78-4764-B5F1-46455EA2FAF4}" type="presParOf" srcId="{22AEF0EE-6368-4AE1-A66F-24E9416C3E5A}" destId="{529821EE-9B93-41C2-A666-5603FBEF9C44}" srcOrd="1" destOrd="0" presId="urn:microsoft.com/office/officeart/2005/8/layout/hierarchy1"/>
    <dgm:cxn modelId="{47352407-EF08-411D-8953-3F48714E5CCD}" type="presParOf" srcId="{78E31FF9-5231-4981-AF3A-70F3BAB8D8CD}" destId="{453AAEBA-BAF2-4582-953C-1DAE397BDE6C}" srcOrd="1" destOrd="0" presId="urn:microsoft.com/office/officeart/2005/8/layout/hierarchy1"/>
    <dgm:cxn modelId="{FDD10389-552E-4EEC-ADA2-E9287B3CE1BC}" type="presParOf" srcId="{453AAEBA-BAF2-4582-953C-1DAE397BDE6C}" destId="{AE53B286-0B39-43FB-9245-4F95B1C476D8}" srcOrd="0" destOrd="0" presId="urn:microsoft.com/office/officeart/2005/8/layout/hierarchy1"/>
    <dgm:cxn modelId="{6915AF26-D61D-48E8-B6D7-C4AEAD553DE3}" type="presParOf" srcId="{453AAEBA-BAF2-4582-953C-1DAE397BDE6C}" destId="{508B2737-5817-4347-8B88-5E649F657FB8}" srcOrd="1" destOrd="0" presId="urn:microsoft.com/office/officeart/2005/8/layout/hierarchy1"/>
    <dgm:cxn modelId="{2BB3153A-90B7-41F9-84CF-AD410B6FCF61}" type="presParOf" srcId="{508B2737-5817-4347-8B88-5E649F657FB8}" destId="{820A1855-BF21-4772-A112-453FBF76AB44}" srcOrd="0" destOrd="0" presId="urn:microsoft.com/office/officeart/2005/8/layout/hierarchy1"/>
    <dgm:cxn modelId="{A915F73A-4228-4EA2-AB47-0B63FB2C87E3}" type="presParOf" srcId="{820A1855-BF21-4772-A112-453FBF76AB44}" destId="{76D90195-5743-4D48-8948-C4B579495176}" srcOrd="0" destOrd="0" presId="urn:microsoft.com/office/officeart/2005/8/layout/hierarchy1"/>
    <dgm:cxn modelId="{40DB4B77-F838-42A9-BFCF-736EA8593B9A}" type="presParOf" srcId="{820A1855-BF21-4772-A112-453FBF76AB44}" destId="{19662C89-5C58-4757-9240-1227834201B6}" srcOrd="1" destOrd="0" presId="urn:microsoft.com/office/officeart/2005/8/layout/hierarchy1"/>
    <dgm:cxn modelId="{6842F561-E44C-4571-8A4C-7A3513232BDF}" type="presParOf" srcId="{508B2737-5817-4347-8B88-5E649F657FB8}" destId="{AD3E9812-70A8-4FE1-94EA-8E1779F97DB8}" srcOrd="1" destOrd="0" presId="urn:microsoft.com/office/officeart/2005/8/layout/hierarchy1"/>
    <dgm:cxn modelId="{3BD59FF6-2764-4782-9368-D1BAA713B0FD}" type="presParOf" srcId="{AD3E9812-70A8-4FE1-94EA-8E1779F97DB8}" destId="{CAF0EE53-BEA9-4EBC-BE3F-B17956DECE86}" srcOrd="0" destOrd="0" presId="urn:microsoft.com/office/officeart/2005/8/layout/hierarchy1"/>
    <dgm:cxn modelId="{9B7C7ECA-BFD7-43BA-B5DD-CB03DA4DD497}" type="presParOf" srcId="{AD3E9812-70A8-4FE1-94EA-8E1779F97DB8}" destId="{8E3B5175-4795-4A44-BF9C-515D556F3872}" srcOrd="1" destOrd="0" presId="urn:microsoft.com/office/officeart/2005/8/layout/hierarchy1"/>
    <dgm:cxn modelId="{95B70D55-D2E1-4F26-948A-C1BF1C8D50B2}" type="presParOf" srcId="{8E3B5175-4795-4A44-BF9C-515D556F3872}" destId="{BF9579AA-CB0B-4EBD-86E1-91D3E5306B30}" srcOrd="0" destOrd="0" presId="urn:microsoft.com/office/officeart/2005/8/layout/hierarchy1"/>
    <dgm:cxn modelId="{7CD31BF9-62F6-482F-9042-8F9F092459E2}" type="presParOf" srcId="{BF9579AA-CB0B-4EBD-86E1-91D3E5306B30}" destId="{5DC9B1CB-4480-42A7-ABC0-B0E90F626B49}" srcOrd="0" destOrd="0" presId="urn:microsoft.com/office/officeart/2005/8/layout/hierarchy1"/>
    <dgm:cxn modelId="{FAA544B7-9AE2-4D1D-8C62-E0C8CC770730}" type="presParOf" srcId="{BF9579AA-CB0B-4EBD-86E1-91D3E5306B30}" destId="{71206276-5B27-4AE4-80A1-866AA43A1D24}" srcOrd="1" destOrd="0" presId="urn:microsoft.com/office/officeart/2005/8/layout/hierarchy1"/>
    <dgm:cxn modelId="{A4DA1349-F0FD-4E30-8B3A-9844048AB01A}" type="presParOf" srcId="{8E3B5175-4795-4A44-BF9C-515D556F3872}" destId="{519520F8-0558-412D-AD43-7F95F73BC27A}" srcOrd="1" destOrd="0" presId="urn:microsoft.com/office/officeart/2005/8/layout/hierarchy1"/>
    <dgm:cxn modelId="{260582E7-BD07-4771-98BB-250930AC24D6}" type="presParOf" srcId="{519520F8-0558-412D-AD43-7F95F73BC27A}" destId="{539EBDE7-A7D6-4A61-AC00-04125D0E6B99}" srcOrd="0" destOrd="0" presId="urn:microsoft.com/office/officeart/2005/8/layout/hierarchy1"/>
    <dgm:cxn modelId="{798E6EB2-4BC1-4EFC-8E36-56DA848B8E89}" type="presParOf" srcId="{519520F8-0558-412D-AD43-7F95F73BC27A}" destId="{9DC2625D-9135-43A4-9157-D85B4525841B}" srcOrd="1" destOrd="0" presId="urn:microsoft.com/office/officeart/2005/8/layout/hierarchy1"/>
    <dgm:cxn modelId="{D50298D6-756A-45F1-B3C5-B46D3C7E1EBD}" type="presParOf" srcId="{9DC2625D-9135-43A4-9157-D85B4525841B}" destId="{00FB6467-08C8-4A6E-82AB-5946FDBFA829}" srcOrd="0" destOrd="0" presId="urn:microsoft.com/office/officeart/2005/8/layout/hierarchy1"/>
    <dgm:cxn modelId="{68ECDB81-5555-4D10-84E0-8B55CCEE58BD}" type="presParOf" srcId="{00FB6467-08C8-4A6E-82AB-5946FDBFA829}" destId="{1CD184E6-AC57-4BDA-BC62-62514479A05F}" srcOrd="0" destOrd="0" presId="urn:microsoft.com/office/officeart/2005/8/layout/hierarchy1"/>
    <dgm:cxn modelId="{D90DE849-F9F2-4771-9033-278422CE2E4D}" type="presParOf" srcId="{00FB6467-08C8-4A6E-82AB-5946FDBFA829}" destId="{565454E8-EEAF-4B40-ADAD-9186F9F7FD69}" srcOrd="1" destOrd="0" presId="urn:microsoft.com/office/officeart/2005/8/layout/hierarchy1"/>
    <dgm:cxn modelId="{1839323C-9562-4722-9C98-5F9756CCE66A}" type="presParOf" srcId="{9DC2625D-9135-43A4-9157-D85B4525841B}" destId="{4600714D-F8A3-4E97-ACE4-79D70260C973}" srcOrd="1" destOrd="0" presId="urn:microsoft.com/office/officeart/2005/8/layout/hierarchy1"/>
    <dgm:cxn modelId="{BFF34A07-4AFE-4991-AD27-30DF38C4F036}" type="presParOf" srcId="{AD3E9812-70A8-4FE1-94EA-8E1779F97DB8}" destId="{CAC40E04-6BA2-41A2-87C8-2B697FF14F48}" srcOrd="2" destOrd="0" presId="urn:microsoft.com/office/officeart/2005/8/layout/hierarchy1"/>
    <dgm:cxn modelId="{4130E918-5EEA-4E4C-9CFC-6858C5670EA1}" type="presParOf" srcId="{AD3E9812-70A8-4FE1-94EA-8E1779F97DB8}" destId="{07B58919-AB9F-4470-B153-6487ED740632}" srcOrd="3" destOrd="0" presId="urn:microsoft.com/office/officeart/2005/8/layout/hierarchy1"/>
    <dgm:cxn modelId="{1B763B85-28DD-49AA-A474-AA920836CB9C}" type="presParOf" srcId="{07B58919-AB9F-4470-B153-6487ED740632}" destId="{A188093B-A4C1-4D6A-9EAB-516960C33739}" srcOrd="0" destOrd="0" presId="urn:microsoft.com/office/officeart/2005/8/layout/hierarchy1"/>
    <dgm:cxn modelId="{F5C23D9D-B507-403D-9894-6374752A0B58}" type="presParOf" srcId="{A188093B-A4C1-4D6A-9EAB-516960C33739}" destId="{3E9459AF-3F31-4BEF-A087-989B07C1A21C}" srcOrd="0" destOrd="0" presId="urn:microsoft.com/office/officeart/2005/8/layout/hierarchy1"/>
    <dgm:cxn modelId="{8F74A85D-6A06-46F3-B8A6-15B1425C78E5}" type="presParOf" srcId="{A188093B-A4C1-4D6A-9EAB-516960C33739}" destId="{FF33FF44-C231-4FC4-A83A-580D583CE3F7}" srcOrd="1" destOrd="0" presId="urn:microsoft.com/office/officeart/2005/8/layout/hierarchy1"/>
    <dgm:cxn modelId="{F1E880D9-4A5F-4739-B2B5-ADF90527FE76}" type="presParOf" srcId="{07B58919-AB9F-4470-B153-6487ED740632}" destId="{BDC5D77B-C6FB-4D10-83B5-0110F1FE62ED}" srcOrd="1" destOrd="0" presId="urn:microsoft.com/office/officeart/2005/8/layout/hierarchy1"/>
    <dgm:cxn modelId="{2C730B97-0714-4364-8CB3-B86EC4613CA7}" type="presParOf" srcId="{BDC5D77B-C6FB-4D10-83B5-0110F1FE62ED}" destId="{2DC87D99-0864-448F-A73C-97FF41F05553}" srcOrd="0" destOrd="0" presId="urn:microsoft.com/office/officeart/2005/8/layout/hierarchy1"/>
    <dgm:cxn modelId="{7DA53C4A-0204-4527-B57C-0B29AC054B35}" type="presParOf" srcId="{BDC5D77B-C6FB-4D10-83B5-0110F1FE62ED}" destId="{46099960-0EB9-4F40-AD45-D1FC7E453698}" srcOrd="1" destOrd="0" presId="urn:microsoft.com/office/officeart/2005/8/layout/hierarchy1"/>
    <dgm:cxn modelId="{1A25E02A-DFF0-4815-841D-17C38E767E50}" type="presParOf" srcId="{46099960-0EB9-4F40-AD45-D1FC7E453698}" destId="{11CB811F-E446-4F23-A13E-91429207F70D}" srcOrd="0" destOrd="0" presId="urn:microsoft.com/office/officeart/2005/8/layout/hierarchy1"/>
    <dgm:cxn modelId="{754A483E-C24F-4E16-B1A9-76BE84AB854F}" type="presParOf" srcId="{11CB811F-E446-4F23-A13E-91429207F70D}" destId="{4DEBFFFB-5292-46B9-9A12-0905482528E3}" srcOrd="0" destOrd="0" presId="urn:microsoft.com/office/officeart/2005/8/layout/hierarchy1"/>
    <dgm:cxn modelId="{B361742C-3483-4D72-B0E9-87516142EE62}" type="presParOf" srcId="{11CB811F-E446-4F23-A13E-91429207F70D}" destId="{6ECD51FB-4ED2-40FB-BA6A-56E81B12CA7B}" srcOrd="1" destOrd="0" presId="urn:microsoft.com/office/officeart/2005/8/layout/hierarchy1"/>
    <dgm:cxn modelId="{8013A125-DCDD-42D1-95A5-9642490C124B}" type="presParOf" srcId="{46099960-0EB9-4F40-AD45-D1FC7E453698}" destId="{E802F2CB-673E-48E8-8015-6D368B6E6952}" srcOrd="1" destOrd="0" presId="urn:microsoft.com/office/officeart/2005/8/layout/hierarchy1"/>
    <dgm:cxn modelId="{C5BE3156-BE3C-4099-8C6B-9B820AFE86CF}" type="presParOf" srcId="{BDC5D77B-C6FB-4D10-83B5-0110F1FE62ED}" destId="{1B6A8557-3503-434D-A46F-5EF95A2FC615}" srcOrd="2" destOrd="0" presId="urn:microsoft.com/office/officeart/2005/8/layout/hierarchy1"/>
    <dgm:cxn modelId="{9306971D-0B26-4E5D-A82B-1147EF57BF69}" type="presParOf" srcId="{BDC5D77B-C6FB-4D10-83B5-0110F1FE62ED}" destId="{FA0029F7-1466-4DC5-A996-F9F8CA1DE5D1}" srcOrd="3" destOrd="0" presId="urn:microsoft.com/office/officeart/2005/8/layout/hierarchy1"/>
    <dgm:cxn modelId="{F2F94529-7017-4E0D-ABCC-2DD823B58304}" type="presParOf" srcId="{FA0029F7-1466-4DC5-A996-F9F8CA1DE5D1}" destId="{23B84C7A-149B-4573-A0D2-77EE95B9842C}" srcOrd="0" destOrd="0" presId="urn:microsoft.com/office/officeart/2005/8/layout/hierarchy1"/>
    <dgm:cxn modelId="{6A2A5076-E1A8-4626-ACF0-4FE487B8FC28}" type="presParOf" srcId="{23B84C7A-149B-4573-A0D2-77EE95B9842C}" destId="{29A1866F-BBB0-4E66-B099-672420B67E3E}" srcOrd="0" destOrd="0" presId="urn:microsoft.com/office/officeart/2005/8/layout/hierarchy1"/>
    <dgm:cxn modelId="{220C17DE-8E53-4C1F-B13A-D127CFEA8A27}" type="presParOf" srcId="{23B84C7A-149B-4573-A0D2-77EE95B9842C}" destId="{0AFD272A-8C79-4970-BE5A-B38336B54BE7}" srcOrd="1" destOrd="0" presId="urn:microsoft.com/office/officeart/2005/8/layout/hierarchy1"/>
    <dgm:cxn modelId="{450961F9-555F-4DB1-B47C-677F7BBAD3BC}" type="presParOf" srcId="{FA0029F7-1466-4DC5-A996-F9F8CA1DE5D1}" destId="{BFF914B6-7AF1-49A0-AFDA-C2E2C9C51363}" srcOrd="1" destOrd="0" presId="urn:microsoft.com/office/officeart/2005/8/layout/hierarchy1"/>
    <dgm:cxn modelId="{10D51725-1E99-4009-9125-A21B7A9B2D53}" type="presParOf" srcId="{BFF914B6-7AF1-49A0-AFDA-C2E2C9C51363}" destId="{052B6456-0153-41A1-89B8-5E7F0299983D}" srcOrd="0" destOrd="0" presId="urn:microsoft.com/office/officeart/2005/8/layout/hierarchy1"/>
    <dgm:cxn modelId="{E77E49AD-1632-46FF-A0AA-0D63BFB45AF7}" type="presParOf" srcId="{BFF914B6-7AF1-49A0-AFDA-C2E2C9C51363}" destId="{E3AA10CA-68F1-469E-BC87-2698823B271D}" srcOrd="1" destOrd="0" presId="urn:microsoft.com/office/officeart/2005/8/layout/hierarchy1"/>
    <dgm:cxn modelId="{58BC7EE5-4328-4FF7-92F9-A173C2DCFC48}" type="presParOf" srcId="{E3AA10CA-68F1-469E-BC87-2698823B271D}" destId="{172CDCD5-4A27-4992-B8CA-9101B93D06C9}" srcOrd="0" destOrd="0" presId="urn:microsoft.com/office/officeart/2005/8/layout/hierarchy1"/>
    <dgm:cxn modelId="{B5168409-FA4F-431E-A5ED-60647E0640BA}" type="presParOf" srcId="{172CDCD5-4A27-4992-B8CA-9101B93D06C9}" destId="{4755FD17-00F6-49DD-AE6E-36346C6E14E9}" srcOrd="0" destOrd="0" presId="urn:microsoft.com/office/officeart/2005/8/layout/hierarchy1"/>
    <dgm:cxn modelId="{DE7B9736-7CB4-44CD-BFC0-4613DA6CBDCA}" type="presParOf" srcId="{172CDCD5-4A27-4992-B8CA-9101B93D06C9}" destId="{E85607E5-AF88-440A-8062-F36771F5687C}" srcOrd="1" destOrd="0" presId="urn:microsoft.com/office/officeart/2005/8/layout/hierarchy1"/>
    <dgm:cxn modelId="{8EBA3878-337C-4D49-9AF1-296D2A73660B}" type="presParOf" srcId="{E3AA10CA-68F1-469E-BC87-2698823B271D}" destId="{9C9FA7AD-0617-4F87-994D-67ED4A60DC1F}" srcOrd="1" destOrd="0" presId="urn:microsoft.com/office/officeart/2005/8/layout/hierarchy1"/>
    <dgm:cxn modelId="{69B5D3FA-84D7-47A1-807C-3F1601CD6B5B}" type="presParOf" srcId="{9C9FA7AD-0617-4F87-994D-67ED4A60DC1F}" destId="{591DE2F4-547D-4224-AA0E-4442D6FD1690}" srcOrd="0" destOrd="0" presId="urn:microsoft.com/office/officeart/2005/8/layout/hierarchy1"/>
    <dgm:cxn modelId="{5B6AC778-F412-49CA-A3A3-DDE58854A303}" type="presParOf" srcId="{9C9FA7AD-0617-4F87-994D-67ED4A60DC1F}" destId="{9485030F-7A3A-480F-86A9-9F6029C7D62A}" srcOrd="1" destOrd="0" presId="urn:microsoft.com/office/officeart/2005/8/layout/hierarchy1"/>
    <dgm:cxn modelId="{09FAA69B-9038-4ADA-AB80-C542885E4E1C}" type="presParOf" srcId="{9485030F-7A3A-480F-86A9-9F6029C7D62A}" destId="{39233EE0-842C-495C-945F-4A72B6C8FD88}" srcOrd="0" destOrd="0" presId="urn:microsoft.com/office/officeart/2005/8/layout/hierarchy1"/>
    <dgm:cxn modelId="{983E606A-B22D-4613-ADED-4247920FAB09}" type="presParOf" srcId="{39233EE0-842C-495C-945F-4A72B6C8FD88}" destId="{448B200C-5A38-44FE-9D28-63778A5B4B33}" srcOrd="0" destOrd="0" presId="urn:microsoft.com/office/officeart/2005/8/layout/hierarchy1"/>
    <dgm:cxn modelId="{11596FE1-E0BD-45B3-9FBC-C14522780114}" type="presParOf" srcId="{39233EE0-842C-495C-945F-4A72B6C8FD88}" destId="{E6A5290E-E4CC-4A27-91C6-CA3EEB5C7219}" srcOrd="1" destOrd="0" presId="urn:microsoft.com/office/officeart/2005/8/layout/hierarchy1"/>
    <dgm:cxn modelId="{BE165C67-604F-44C0-84A8-048724324745}" type="presParOf" srcId="{9485030F-7A3A-480F-86A9-9F6029C7D62A}" destId="{73256D73-2EFB-4C9F-A792-06563F74752D}" srcOrd="1" destOrd="0" presId="urn:microsoft.com/office/officeart/2005/8/layout/hierarchy1"/>
    <dgm:cxn modelId="{29F38A68-B7EE-468B-9622-BB79D4AB2EAF}" type="presParOf" srcId="{73256D73-2EFB-4C9F-A792-06563F74752D}" destId="{F5E45EB9-1FD7-4F10-A8F0-804E194714E8}" srcOrd="0" destOrd="0" presId="urn:microsoft.com/office/officeart/2005/8/layout/hierarchy1"/>
    <dgm:cxn modelId="{0E563432-D6A2-4FC8-9159-7B52A4717202}" type="presParOf" srcId="{73256D73-2EFB-4C9F-A792-06563F74752D}" destId="{9E97890B-8592-4A8C-9516-DC46F41F9714}" srcOrd="1" destOrd="0" presId="urn:microsoft.com/office/officeart/2005/8/layout/hierarchy1"/>
    <dgm:cxn modelId="{F03D48EA-FFB8-4E98-B8E9-B64878520EE3}" type="presParOf" srcId="{9E97890B-8592-4A8C-9516-DC46F41F9714}" destId="{B839214C-A0CE-495A-A8EC-6385656440A3}" srcOrd="0" destOrd="0" presId="urn:microsoft.com/office/officeart/2005/8/layout/hierarchy1"/>
    <dgm:cxn modelId="{EAF718F5-A47B-48DA-85D7-E60339404324}" type="presParOf" srcId="{B839214C-A0CE-495A-A8EC-6385656440A3}" destId="{A0FEDB5A-B817-4B8E-93DC-3E945A0357E5}" srcOrd="0" destOrd="0" presId="urn:microsoft.com/office/officeart/2005/8/layout/hierarchy1"/>
    <dgm:cxn modelId="{E23774C6-C9A8-410B-AB9D-B514A2A0BB5D}" type="presParOf" srcId="{B839214C-A0CE-495A-A8EC-6385656440A3}" destId="{F2FD3997-1855-4E98-87AE-0C45EBC3EFCB}" srcOrd="1" destOrd="0" presId="urn:microsoft.com/office/officeart/2005/8/layout/hierarchy1"/>
    <dgm:cxn modelId="{3B200BEC-A69E-4CE3-9DFE-B0E98C9A2830}" type="presParOf" srcId="{9E97890B-8592-4A8C-9516-DC46F41F9714}" destId="{2C089243-1847-43A7-A1F6-3389F055C4C3}" srcOrd="1" destOrd="0" presId="urn:microsoft.com/office/officeart/2005/8/layout/hierarchy1"/>
    <dgm:cxn modelId="{64DC1A4B-1E70-4718-A621-AEB25DB5577A}" type="presParOf" srcId="{9C9FA7AD-0617-4F87-994D-67ED4A60DC1F}" destId="{66E38775-5843-40CC-8FCB-849CA4365516}" srcOrd="2" destOrd="0" presId="urn:microsoft.com/office/officeart/2005/8/layout/hierarchy1"/>
    <dgm:cxn modelId="{195A216E-8021-4D6A-B85C-2E6EAED4EE60}" type="presParOf" srcId="{9C9FA7AD-0617-4F87-994D-67ED4A60DC1F}" destId="{E89FD6AD-300C-4B7C-8FDA-A78C9BF0E1EC}" srcOrd="3" destOrd="0" presId="urn:microsoft.com/office/officeart/2005/8/layout/hierarchy1"/>
    <dgm:cxn modelId="{8A86B2BF-8026-4775-9FFE-51DA3C77522C}" type="presParOf" srcId="{E89FD6AD-300C-4B7C-8FDA-A78C9BF0E1EC}" destId="{EE6A0D4A-BFF5-4FF5-92EF-2DC4F46B1C1D}" srcOrd="0" destOrd="0" presId="urn:microsoft.com/office/officeart/2005/8/layout/hierarchy1"/>
    <dgm:cxn modelId="{1F85D761-F362-4CC4-99D5-B44FEF2F3251}" type="presParOf" srcId="{EE6A0D4A-BFF5-4FF5-92EF-2DC4F46B1C1D}" destId="{6F2068C7-1244-428E-8798-8EDF114A3DE3}" srcOrd="0" destOrd="0" presId="urn:microsoft.com/office/officeart/2005/8/layout/hierarchy1"/>
    <dgm:cxn modelId="{2BE24C08-F23B-447F-9F7B-10F862AA3D1A}" type="presParOf" srcId="{EE6A0D4A-BFF5-4FF5-92EF-2DC4F46B1C1D}" destId="{3FDF1374-E5D4-453E-BAA8-02F3ABB9B1D3}" srcOrd="1" destOrd="0" presId="urn:microsoft.com/office/officeart/2005/8/layout/hierarchy1"/>
    <dgm:cxn modelId="{CF98892F-77BC-4C16-8149-998ADA31BF0D}" type="presParOf" srcId="{E89FD6AD-300C-4B7C-8FDA-A78C9BF0E1EC}" destId="{4FC8DB70-5AE7-4AEC-BB64-9793A1A677D3}" srcOrd="1" destOrd="0" presId="urn:microsoft.com/office/officeart/2005/8/layout/hierarchy1"/>
    <dgm:cxn modelId="{AA664152-818F-4F65-960E-C47064EDD7F7}" type="presParOf" srcId="{4FC8DB70-5AE7-4AEC-BB64-9793A1A677D3}" destId="{EE767D99-3DA3-41AF-9D21-8622EE904DE5}" srcOrd="0" destOrd="0" presId="urn:microsoft.com/office/officeart/2005/8/layout/hierarchy1"/>
    <dgm:cxn modelId="{FD52C534-43D6-442B-B08D-6A5422ED6A78}" type="presParOf" srcId="{4FC8DB70-5AE7-4AEC-BB64-9793A1A677D3}" destId="{3558C850-9E88-49B8-B5EC-E03E368DE62D}" srcOrd="1" destOrd="0" presId="urn:microsoft.com/office/officeart/2005/8/layout/hierarchy1"/>
    <dgm:cxn modelId="{DB18CBF2-E70F-4E74-8D70-655CD5593B35}" type="presParOf" srcId="{3558C850-9E88-49B8-B5EC-E03E368DE62D}" destId="{D825786E-88CE-419C-B7AB-4ED222B762AD}" srcOrd="0" destOrd="0" presId="urn:microsoft.com/office/officeart/2005/8/layout/hierarchy1"/>
    <dgm:cxn modelId="{DE68EC5C-1D5D-4C1B-B8CE-6894CCF76E6C}" type="presParOf" srcId="{D825786E-88CE-419C-B7AB-4ED222B762AD}" destId="{0EC2EE43-F2A6-4F6B-B84B-61BAED23A662}" srcOrd="0" destOrd="0" presId="urn:microsoft.com/office/officeart/2005/8/layout/hierarchy1"/>
    <dgm:cxn modelId="{8488527A-916A-4F7C-B5F0-1C40DC7E5419}" type="presParOf" srcId="{D825786E-88CE-419C-B7AB-4ED222B762AD}" destId="{AB333ABC-D9B2-4CAE-91D6-25B625DD698C}" srcOrd="1" destOrd="0" presId="urn:microsoft.com/office/officeart/2005/8/layout/hierarchy1"/>
    <dgm:cxn modelId="{2EC5CB60-97C5-499E-9FA8-B23F05910D0A}" type="presParOf" srcId="{3558C850-9E88-49B8-B5EC-E03E368DE62D}" destId="{2842E87D-CE55-49B4-BCEF-1187344F61D5}" srcOrd="1" destOrd="0" presId="urn:microsoft.com/office/officeart/2005/8/layout/hierarchy1"/>
    <dgm:cxn modelId="{778563C1-D38F-4337-93AE-5249A0E25F32}" type="presParOf" srcId="{4FC8DB70-5AE7-4AEC-BB64-9793A1A677D3}" destId="{68FED8DB-CD18-4048-B1EC-74AA424AF08C}" srcOrd="2" destOrd="0" presId="urn:microsoft.com/office/officeart/2005/8/layout/hierarchy1"/>
    <dgm:cxn modelId="{15E69B9F-5E18-4443-B14B-CF70DEA5D709}" type="presParOf" srcId="{4FC8DB70-5AE7-4AEC-BB64-9793A1A677D3}" destId="{0E206AC1-1E3C-4384-A7C4-0D8CFF1CE2FE}" srcOrd="3" destOrd="0" presId="urn:microsoft.com/office/officeart/2005/8/layout/hierarchy1"/>
    <dgm:cxn modelId="{F3E3592E-CE33-4DCD-A924-74ED09DBF1DC}" type="presParOf" srcId="{0E206AC1-1E3C-4384-A7C4-0D8CFF1CE2FE}" destId="{B5766A22-70EF-41E2-8A23-5DEC673C8D57}" srcOrd="0" destOrd="0" presId="urn:microsoft.com/office/officeart/2005/8/layout/hierarchy1"/>
    <dgm:cxn modelId="{A03B794C-D711-4062-ACFF-DE822852E016}" type="presParOf" srcId="{B5766A22-70EF-41E2-8A23-5DEC673C8D57}" destId="{6BD2C18D-7056-4311-B7E9-1E08B152171F}" srcOrd="0" destOrd="0" presId="urn:microsoft.com/office/officeart/2005/8/layout/hierarchy1"/>
    <dgm:cxn modelId="{FD2DA2A2-2D12-4BE5-962E-4ADF445D261C}" type="presParOf" srcId="{B5766A22-70EF-41E2-8A23-5DEC673C8D57}" destId="{553D78B0-0B63-482C-ACA7-204C9E6939A3}" srcOrd="1" destOrd="0" presId="urn:microsoft.com/office/officeart/2005/8/layout/hierarchy1"/>
    <dgm:cxn modelId="{1E5BD24F-E757-4E12-A2CB-E0561E05B8A7}" type="presParOf" srcId="{0E206AC1-1E3C-4384-A7C4-0D8CFF1CE2FE}" destId="{23C0537B-2298-4683-8712-16925FB2FCB0}" srcOrd="1" destOrd="0" presId="urn:microsoft.com/office/officeart/2005/8/layout/hierarchy1"/>
    <dgm:cxn modelId="{A6C5C1C5-11C3-45DA-83A7-ECE93B490D71}" type="presParOf" srcId="{23C0537B-2298-4683-8712-16925FB2FCB0}" destId="{EC092F8A-B94A-4895-AEBF-88CF80E42229}" srcOrd="0" destOrd="0" presId="urn:microsoft.com/office/officeart/2005/8/layout/hierarchy1"/>
    <dgm:cxn modelId="{83C6047A-2721-43B0-857E-71DCABEDD2ED}" type="presParOf" srcId="{23C0537B-2298-4683-8712-16925FB2FCB0}" destId="{FCA119B1-6DB1-4AAA-ADE1-5DA75AE52099}" srcOrd="1" destOrd="0" presId="urn:microsoft.com/office/officeart/2005/8/layout/hierarchy1"/>
    <dgm:cxn modelId="{22CB275A-C325-4390-9A23-30EAB39793C4}" type="presParOf" srcId="{FCA119B1-6DB1-4AAA-ADE1-5DA75AE52099}" destId="{D6623BF2-6917-46CA-9534-5D3EA37822B6}" srcOrd="0" destOrd="0" presId="urn:microsoft.com/office/officeart/2005/8/layout/hierarchy1"/>
    <dgm:cxn modelId="{9632C5CB-5D16-4296-ABC7-465238A9890F}" type="presParOf" srcId="{D6623BF2-6917-46CA-9534-5D3EA37822B6}" destId="{275301FE-27A8-4275-A966-460C09689BD2}" srcOrd="0" destOrd="0" presId="urn:microsoft.com/office/officeart/2005/8/layout/hierarchy1"/>
    <dgm:cxn modelId="{30E7EC3E-603D-4AE8-91EA-ABFA3A0CA990}" type="presParOf" srcId="{D6623BF2-6917-46CA-9534-5D3EA37822B6}" destId="{58EFC4F2-8EC3-4A98-AD74-51698EC11F71}" srcOrd="1" destOrd="0" presId="urn:microsoft.com/office/officeart/2005/8/layout/hierarchy1"/>
    <dgm:cxn modelId="{D9BCDD55-46C6-470A-BB08-C569DA21968E}" type="presParOf" srcId="{FCA119B1-6DB1-4AAA-ADE1-5DA75AE52099}" destId="{92327CAD-20AA-487B-96C5-F15E292BD9C5}" srcOrd="1" destOrd="0" presId="urn:microsoft.com/office/officeart/2005/8/layout/hierarchy1"/>
    <dgm:cxn modelId="{4F640E33-BBEB-459C-A0E4-2DD468C97B44}" type="presParOf" srcId="{4FC8DB70-5AE7-4AEC-BB64-9793A1A677D3}" destId="{79406362-0B79-4667-9B8D-C12BF7B6E8F5}" srcOrd="4" destOrd="0" presId="urn:microsoft.com/office/officeart/2005/8/layout/hierarchy1"/>
    <dgm:cxn modelId="{D0C4D640-1C8F-4DD2-8342-93FFA42242CC}" type="presParOf" srcId="{4FC8DB70-5AE7-4AEC-BB64-9793A1A677D3}" destId="{9E87968F-9F30-4FF1-9BE1-7C949380603D}" srcOrd="5" destOrd="0" presId="urn:microsoft.com/office/officeart/2005/8/layout/hierarchy1"/>
    <dgm:cxn modelId="{92FD674B-6378-4717-9ED4-1F9834E0D4AE}" type="presParOf" srcId="{9E87968F-9F30-4FF1-9BE1-7C949380603D}" destId="{C36A4DF1-3AE8-4BBF-93DC-88476D8DCE11}" srcOrd="0" destOrd="0" presId="urn:microsoft.com/office/officeart/2005/8/layout/hierarchy1"/>
    <dgm:cxn modelId="{668795ED-5D00-4DB9-A21B-46FAE94B33BF}" type="presParOf" srcId="{C36A4DF1-3AE8-4BBF-93DC-88476D8DCE11}" destId="{C6FA1565-3A42-4FE1-9295-CDDBF796829D}" srcOrd="0" destOrd="0" presId="urn:microsoft.com/office/officeart/2005/8/layout/hierarchy1"/>
    <dgm:cxn modelId="{DF6EFAF9-7A41-42D3-85F3-1BA77E8842E5}" type="presParOf" srcId="{C36A4DF1-3AE8-4BBF-93DC-88476D8DCE11}" destId="{127E8444-2CCF-4BAB-B2C7-B1FFCA6A6985}" srcOrd="1" destOrd="0" presId="urn:microsoft.com/office/officeart/2005/8/layout/hierarchy1"/>
    <dgm:cxn modelId="{196EF02F-5FBF-4887-A9FA-7913E225DEF5}" type="presParOf" srcId="{9E87968F-9F30-4FF1-9BE1-7C949380603D}" destId="{C63E0983-02DB-446E-8F07-13C9BD99EB90}" srcOrd="1" destOrd="0" presId="urn:microsoft.com/office/officeart/2005/8/layout/hierarchy1"/>
    <dgm:cxn modelId="{086A8633-60E0-4833-8C60-F47F69C5D420}" type="presParOf" srcId="{4FC8DB70-5AE7-4AEC-BB64-9793A1A677D3}" destId="{26144FD5-201D-4A54-90CE-D1A5CAB8833F}" srcOrd="6" destOrd="0" presId="urn:microsoft.com/office/officeart/2005/8/layout/hierarchy1"/>
    <dgm:cxn modelId="{4CCACA04-1461-400F-AB2C-6D823415CB50}" type="presParOf" srcId="{4FC8DB70-5AE7-4AEC-BB64-9793A1A677D3}" destId="{1EB270E7-6BD3-495F-A475-405B66410985}" srcOrd="7" destOrd="0" presId="urn:microsoft.com/office/officeart/2005/8/layout/hierarchy1"/>
    <dgm:cxn modelId="{A298BA9D-3DAB-4F2F-BF3F-7749BB1D02B5}" type="presParOf" srcId="{1EB270E7-6BD3-495F-A475-405B66410985}" destId="{DCD6F056-A7FC-448E-8339-B5D8C764CBE8}" srcOrd="0" destOrd="0" presId="urn:microsoft.com/office/officeart/2005/8/layout/hierarchy1"/>
    <dgm:cxn modelId="{E4243142-A9FF-4177-B830-DA1AFBAA3971}" type="presParOf" srcId="{DCD6F056-A7FC-448E-8339-B5D8C764CBE8}" destId="{A2FA58B7-4614-48FB-9DF8-93504EE4C320}" srcOrd="0" destOrd="0" presId="urn:microsoft.com/office/officeart/2005/8/layout/hierarchy1"/>
    <dgm:cxn modelId="{EBF4428B-5612-4240-853D-17374AE346D3}" type="presParOf" srcId="{DCD6F056-A7FC-448E-8339-B5D8C764CBE8}" destId="{40EEEF9F-04C4-469F-A312-39451687D6FC}" srcOrd="1" destOrd="0" presId="urn:microsoft.com/office/officeart/2005/8/layout/hierarchy1"/>
    <dgm:cxn modelId="{D8451D44-5331-4B4A-B134-A65C97D23BC4}" type="presParOf" srcId="{1EB270E7-6BD3-495F-A475-405B66410985}" destId="{9CDBB9A5-D996-47AE-86BD-3BC858448F0E}" srcOrd="1" destOrd="0" presId="urn:microsoft.com/office/officeart/2005/8/layout/hierarchy1"/>
    <dgm:cxn modelId="{70ACAB24-64FF-44FD-A4C2-193140A373C1}" type="presParOf" srcId="{9C9FA7AD-0617-4F87-994D-67ED4A60DC1F}" destId="{37589D1A-F39F-4FDF-B106-7DD2DDF20335}" srcOrd="4" destOrd="0" presId="urn:microsoft.com/office/officeart/2005/8/layout/hierarchy1"/>
    <dgm:cxn modelId="{6CA008C1-5DE2-4292-8B0E-96499E32490B}" type="presParOf" srcId="{9C9FA7AD-0617-4F87-994D-67ED4A60DC1F}" destId="{0022AFFA-1027-4E22-800D-D1F148ECC01F}" srcOrd="5" destOrd="0" presId="urn:microsoft.com/office/officeart/2005/8/layout/hierarchy1"/>
    <dgm:cxn modelId="{25B519DC-C227-4872-857B-2D8C4F7F2177}" type="presParOf" srcId="{0022AFFA-1027-4E22-800D-D1F148ECC01F}" destId="{2AAED926-6FC0-484A-A6DE-F2BAA13131ED}" srcOrd="0" destOrd="0" presId="urn:microsoft.com/office/officeart/2005/8/layout/hierarchy1"/>
    <dgm:cxn modelId="{CF3F12F7-A1C6-4BA2-915B-BB064831655E}" type="presParOf" srcId="{2AAED926-6FC0-484A-A6DE-F2BAA13131ED}" destId="{B9806F0E-4356-4BCA-8AE4-B0FF2F8A383E}" srcOrd="0" destOrd="0" presId="urn:microsoft.com/office/officeart/2005/8/layout/hierarchy1"/>
    <dgm:cxn modelId="{8B1663A8-B8BE-46DB-AB6D-31FD6376CCB9}" type="presParOf" srcId="{2AAED926-6FC0-484A-A6DE-F2BAA13131ED}" destId="{931E52DA-6B06-4A02-B741-BAB51237DD5E}" srcOrd="1" destOrd="0" presId="urn:microsoft.com/office/officeart/2005/8/layout/hierarchy1"/>
    <dgm:cxn modelId="{6F4B7D20-E0ED-4F4A-9911-DF542BF3E535}" type="presParOf" srcId="{0022AFFA-1027-4E22-800D-D1F148ECC01F}" destId="{AFECBD99-1C22-468A-ACCA-2694FF9213C2}" srcOrd="1" destOrd="0" presId="urn:microsoft.com/office/officeart/2005/8/layout/hierarchy1"/>
    <dgm:cxn modelId="{867D8DC6-8A97-4AAB-B54F-786DE80F4DE0}" type="presParOf" srcId="{BFF914B6-7AF1-49A0-AFDA-C2E2C9C51363}" destId="{B389E19F-C735-472D-AB3C-AC907D2F7CAB}" srcOrd="2" destOrd="0" presId="urn:microsoft.com/office/officeart/2005/8/layout/hierarchy1"/>
    <dgm:cxn modelId="{9BA09273-C8DC-4DC0-AFD3-EECAAC6D3E06}" type="presParOf" srcId="{BFF914B6-7AF1-49A0-AFDA-C2E2C9C51363}" destId="{E32012AA-8030-41F1-AA78-AA87067A861D}" srcOrd="3" destOrd="0" presId="urn:microsoft.com/office/officeart/2005/8/layout/hierarchy1"/>
    <dgm:cxn modelId="{260EE850-13E7-4FE4-974B-9E691C3BD748}" type="presParOf" srcId="{E32012AA-8030-41F1-AA78-AA87067A861D}" destId="{D06006A7-01E3-4D16-8E8C-5F7970143B11}" srcOrd="0" destOrd="0" presId="urn:microsoft.com/office/officeart/2005/8/layout/hierarchy1"/>
    <dgm:cxn modelId="{9C738CF7-58DE-42E3-800B-F0756EFB08E8}" type="presParOf" srcId="{D06006A7-01E3-4D16-8E8C-5F7970143B11}" destId="{FC117B15-6433-4598-B0F7-D4D9E2685A9D}" srcOrd="0" destOrd="0" presId="urn:microsoft.com/office/officeart/2005/8/layout/hierarchy1"/>
    <dgm:cxn modelId="{6214B8D2-238B-4F81-BD7F-4430F3980764}" type="presParOf" srcId="{D06006A7-01E3-4D16-8E8C-5F7970143B11}" destId="{51870F5A-16B6-4FA6-AE32-7D5E236B4519}" srcOrd="1" destOrd="0" presId="urn:microsoft.com/office/officeart/2005/8/layout/hierarchy1"/>
    <dgm:cxn modelId="{F3A3B829-8919-49E5-A951-E4461DE5EC03}" type="presParOf" srcId="{E32012AA-8030-41F1-AA78-AA87067A861D}" destId="{29ECBD6B-68C2-450D-9EDD-072B1D4505B2}" srcOrd="1" destOrd="0" presId="urn:microsoft.com/office/officeart/2005/8/layout/hierarchy1"/>
    <dgm:cxn modelId="{E8F80D83-BAB7-4184-8F08-B0620A460B81}" type="presParOf" srcId="{29ECBD6B-68C2-450D-9EDD-072B1D4505B2}" destId="{8C4DC7C5-2D82-4666-AAE7-92D22E44ABD5}" srcOrd="0" destOrd="0" presId="urn:microsoft.com/office/officeart/2005/8/layout/hierarchy1"/>
    <dgm:cxn modelId="{77C2F0D0-9E37-46D1-B94B-C8EEC14A6C3F}" type="presParOf" srcId="{29ECBD6B-68C2-450D-9EDD-072B1D4505B2}" destId="{43C0F1E2-98D4-47DA-8650-1119AB0F48F5}" srcOrd="1" destOrd="0" presId="urn:microsoft.com/office/officeart/2005/8/layout/hierarchy1"/>
    <dgm:cxn modelId="{B9FCE2EB-D7B4-4949-AEFD-1EF1EF38B553}" type="presParOf" srcId="{43C0F1E2-98D4-47DA-8650-1119AB0F48F5}" destId="{C223E09F-C978-4571-9081-310880613CCD}" srcOrd="0" destOrd="0" presId="urn:microsoft.com/office/officeart/2005/8/layout/hierarchy1"/>
    <dgm:cxn modelId="{F9F420EA-667D-49E2-A23B-4EE2D23C06A7}" type="presParOf" srcId="{C223E09F-C978-4571-9081-310880613CCD}" destId="{EDA4C208-CE28-4BF8-B231-59264F46E3F8}" srcOrd="0" destOrd="0" presId="urn:microsoft.com/office/officeart/2005/8/layout/hierarchy1"/>
    <dgm:cxn modelId="{0D924E0F-A9C9-40E7-84DE-7788D82CB37E}" type="presParOf" srcId="{C223E09F-C978-4571-9081-310880613CCD}" destId="{A7BCC58A-FF1E-4F5F-9589-BCE1B7811888}" srcOrd="1" destOrd="0" presId="urn:microsoft.com/office/officeart/2005/8/layout/hierarchy1"/>
    <dgm:cxn modelId="{AB927594-76A7-43F1-89FE-9777BB901B33}" type="presParOf" srcId="{43C0F1E2-98D4-47DA-8650-1119AB0F48F5}" destId="{23B2BF4A-AD33-4F7D-9C44-10C451C30ED8}" srcOrd="1" destOrd="0" presId="urn:microsoft.com/office/officeart/2005/8/layout/hierarchy1"/>
    <dgm:cxn modelId="{2F48BC6D-6A09-4B23-95D4-06BC381443EA}" type="presParOf" srcId="{29ECBD6B-68C2-450D-9EDD-072B1D4505B2}" destId="{91FB33F6-7180-49A7-BD90-291F7C89E261}" srcOrd="2" destOrd="0" presId="urn:microsoft.com/office/officeart/2005/8/layout/hierarchy1"/>
    <dgm:cxn modelId="{167F9A78-FEE9-4E41-9E75-7AD86395B3CC}" type="presParOf" srcId="{29ECBD6B-68C2-450D-9EDD-072B1D4505B2}" destId="{F5E1B7EA-C324-4911-960C-2B8A4F47727C}" srcOrd="3" destOrd="0" presId="urn:microsoft.com/office/officeart/2005/8/layout/hierarchy1"/>
    <dgm:cxn modelId="{EDF7B159-4E20-4F54-B1F9-1466032F4498}" type="presParOf" srcId="{F5E1B7EA-C324-4911-960C-2B8A4F47727C}" destId="{29435829-25D1-4FBB-A0B7-0E7F23883DBC}" srcOrd="0" destOrd="0" presId="urn:microsoft.com/office/officeart/2005/8/layout/hierarchy1"/>
    <dgm:cxn modelId="{5582B486-CB96-4C32-A040-20132AE754E8}" type="presParOf" srcId="{29435829-25D1-4FBB-A0B7-0E7F23883DBC}" destId="{B51DCDB3-CEE6-4721-B10D-0ED3B256E574}" srcOrd="0" destOrd="0" presId="urn:microsoft.com/office/officeart/2005/8/layout/hierarchy1"/>
    <dgm:cxn modelId="{29928520-3616-4019-B3E5-CDEEA39FAB0E}" type="presParOf" srcId="{29435829-25D1-4FBB-A0B7-0E7F23883DBC}" destId="{B9B4AF7C-365A-4D03-9CC8-00CD117F9258}" srcOrd="1" destOrd="0" presId="urn:microsoft.com/office/officeart/2005/8/layout/hierarchy1"/>
    <dgm:cxn modelId="{20568C98-A1BA-4DB0-B941-9A51C7629C0B}" type="presParOf" srcId="{F5E1B7EA-C324-4911-960C-2B8A4F47727C}" destId="{28FBBB74-9CE7-4C24-8DC6-DDEC18AFA16D}" srcOrd="1" destOrd="0" presId="urn:microsoft.com/office/officeart/2005/8/layout/hierarchy1"/>
    <dgm:cxn modelId="{3B2643CD-AF74-49A4-BA16-F3A97CFAFCF2}" type="presParOf" srcId="{28FBBB74-9CE7-4C24-8DC6-DDEC18AFA16D}" destId="{D93B6D8A-BF31-4FE9-BB38-3EB77C56F52B}" srcOrd="0" destOrd="0" presId="urn:microsoft.com/office/officeart/2005/8/layout/hierarchy1"/>
    <dgm:cxn modelId="{E5628F70-14C2-47B8-8FF4-28509785F4B7}" type="presParOf" srcId="{28FBBB74-9CE7-4C24-8DC6-DDEC18AFA16D}" destId="{0319BFB0-AFC0-4C86-933E-921C0E520421}" srcOrd="1" destOrd="0" presId="urn:microsoft.com/office/officeart/2005/8/layout/hierarchy1"/>
    <dgm:cxn modelId="{3CFEF538-D172-45C7-A8AD-9A0C5BB4D964}" type="presParOf" srcId="{0319BFB0-AFC0-4C86-933E-921C0E520421}" destId="{FB9213CD-1CB8-4764-B391-EE64EB8186A6}" srcOrd="0" destOrd="0" presId="urn:microsoft.com/office/officeart/2005/8/layout/hierarchy1"/>
    <dgm:cxn modelId="{5C60E3AB-873A-44C1-BD5B-EF9CC2B7656F}" type="presParOf" srcId="{FB9213CD-1CB8-4764-B391-EE64EB8186A6}" destId="{16068474-EF76-408F-90D0-0E5B3912D12F}" srcOrd="0" destOrd="0" presId="urn:microsoft.com/office/officeart/2005/8/layout/hierarchy1"/>
    <dgm:cxn modelId="{506A9B2F-A17F-4196-9CF8-9898218B9C0F}" type="presParOf" srcId="{FB9213CD-1CB8-4764-B391-EE64EB8186A6}" destId="{DFE6BA78-69E1-43FE-ADBD-B118366D8262}" srcOrd="1" destOrd="0" presId="urn:microsoft.com/office/officeart/2005/8/layout/hierarchy1"/>
    <dgm:cxn modelId="{0E3983E4-687D-426F-992E-1C9FF9D8E577}" type="presParOf" srcId="{0319BFB0-AFC0-4C86-933E-921C0E520421}" destId="{3B63E072-838F-44FD-8C16-9013A3CF783F}" srcOrd="1" destOrd="0" presId="urn:microsoft.com/office/officeart/2005/8/layout/hierarchy1"/>
    <dgm:cxn modelId="{A65C84E6-F6FB-4AF6-BB5F-DFF460971A5E}" type="presParOf" srcId="{29ECBD6B-68C2-450D-9EDD-072B1D4505B2}" destId="{AB2FD30C-D8E2-4C1C-9F9B-432B916805E1}" srcOrd="4" destOrd="0" presId="urn:microsoft.com/office/officeart/2005/8/layout/hierarchy1"/>
    <dgm:cxn modelId="{B3B42D95-7BC2-4E26-A40D-F88AC906BC2C}" type="presParOf" srcId="{29ECBD6B-68C2-450D-9EDD-072B1D4505B2}" destId="{C2E3C999-1AEF-459C-A4ED-BF4B328C6825}" srcOrd="5" destOrd="0" presId="urn:microsoft.com/office/officeart/2005/8/layout/hierarchy1"/>
    <dgm:cxn modelId="{0370BA79-7482-4348-A7B3-A1450AA2B1E6}" type="presParOf" srcId="{C2E3C999-1AEF-459C-A4ED-BF4B328C6825}" destId="{F1082C88-E3A1-4955-BCEE-5B06C1BC0112}" srcOrd="0" destOrd="0" presId="urn:microsoft.com/office/officeart/2005/8/layout/hierarchy1"/>
    <dgm:cxn modelId="{B55B5FF2-07FF-4FC7-958B-69EE9135F68C}" type="presParOf" srcId="{F1082C88-E3A1-4955-BCEE-5B06C1BC0112}" destId="{22CCACDE-EBBA-4C66-8A57-A70E4F359992}" srcOrd="0" destOrd="0" presId="urn:microsoft.com/office/officeart/2005/8/layout/hierarchy1"/>
    <dgm:cxn modelId="{C0964295-4005-4CE1-825E-163786D7D31D}" type="presParOf" srcId="{F1082C88-E3A1-4955-BCEE-5B06C1BC0112}" destId="{ECA83484-E794-4502-A38C-235411AE0A81}" srcOrd="1" destOrd="0" presId="urn:microsoft.com/office/officeart/2005/8/layout/hierarchy1"/>
    <dgm:cxn modelId="{32BEF440-183A-495B-B2DA-D68B388D5F52}" type="presParOf" srcId="{C2E3C999-1AEF-459C-A4ED-BF4B328C6825}" destId="{C3293E7C-A28A-4DA1-83AF-19782F3EC0F5}" srcOrd="1" destOrd="0" presId="urn:microsoft.com/office/officeart/2005/8/layout/hierarchy1"/>
    <dgm:cxn modelId="{5467E071-E37F-438C-91CC-8DD8FC14958E}" type="presParOf" srcId="{29ECBD6B-68C2-450D-9EDD-072B1D4505B2}" destId="{98E5311C-936F-46BC-A300-3014D0A5EE6C}" srcOrd="6" destOrd="0" presId="urn:microsoft.com/office/officeart/2005/8/layout/hierarchy1"/>
    <dgm:cxn modelId="{39A19EED-B5D5-4FFD-A4B6-499CCAAB99AC}" type="presParOf" srcId="{29ECBD6B-68C2-450D-9EDD-072B1D4505B2}" destId="{590B7DA9-8D81-4FDF-9C2B-A200CE0E0211}" srcOrd="7" destOrd="0" presId="urn:microsoft.com/office/officeart/2005/8/layout/hierarchy1"/>
    <dgm:cxn modelId="{7C06364B-2391-4EF7-8287-B82065F232D2}" type="presParOf" srcId="{590B7DA9-8D81-4FDF-9C2B-A200CE0E0211}" destId="{FA54C826-4489-4994-9783-4A2FD062C5FE}" srcOrd="0" destOrd="0" presId="urn:microsoft.com/office/officeart/2005/8/layout/hierarchy1"/>
    <dgm:cxn modelId="{7CF7ADD6-277D-4032-853E-1A4EF6A1BAEB}" type="presParOf" srcId="{FA54C826-4489-4994-9783-4A2FD062C5FE}" destId="{80DF3AE0-E900-4BC7-8604-557E6C9106E7}" srcOrd="0" destOrd="0" presId="urn:microsoft.com/office/officeart/2005/8/layout/hierarchy1"/>
    <dgm:cxn modelId="{983705C7-FE18-460E-B5F3-F7701860E524}" type="presParOf" srcId="{FA54C826-4489-4994-9783-4A2FD062C5FE}" destId="{0E413D84-C471-4E95-A9C9-77156C2350A0}" srcOrd="1" destOrd="0" presId="urn:microsoft.com/office/officeart/2005/8/layout/hierarchy1"/>
    <dgm:cxn modelId="{6310F064-F216-4E92-94AA-2794A807C4D4}" type="presParOf" srcId="{590B7DA9-8D81-4FDF-9C2B-A200CE0E0211}" destId="{9A763414-5FA5-4F58-8899-FB6BA95739E7}" srcOrd="1" destOrd="0" presId="urn:microsoft.com/office/officeart/2005/8/layout/hierarchy1"/>
    <dgm:cxn modelId="{A2830012-0371-4D3C-8C13-7A1A0B65F2A5}" type="presParOf" srcId="{BFF914B6-7AF1-49A0-AFDA-C2E2C9C51363}" destId="{301082D0-E59D-4590-930F-917B7C869028}" srcOrd="4" destOrd="0" presId="urn:microsoft.com/office/officeart/2005/8/layout/hierarchy1"/>
    <dgm:cxn modelId="{AACC364D-4DA9-4FE0-ADAF-5F8F7C080854}" type="presParOf" srcId="{BFF914B6-7AF1-49A0-AFDA-C2E2C9C51363}" destId="{5139609B-FADE-4B74-A94D-350035215439}" srcOrd="5" destOrd="0" presId="urn:microsoft.com/office/officeart/2005/8/layout/hierarchy1"/>
    <dgm:cxn modelId="{E1E20BC5-206C-4E3E-801D-0E3B6EF7DA6F}" type="presParOf" srcId="{5139609B-FADE-4B74-A94D-350035215439}" destId="{E98D500E-7E88-4C69-BE0C-8088125B9443}" srcOrd="0" destOrd="0" presId="urn:microsoft.com/office/officeart/2005/8/layout/hierarchy1"/>
    <dgm:cxn modelId="{21776AFC-34FC-485A-BC52-4E05CE5964FA}" type="presParOf" srcId="{E98D500E-7E88-4C69-BE0C-8088125B9443}" destId="{07D8787D-A49B-41DE-BDB9-A804B01DECEB}" srcOrd="0" destOrd="0" presId="urn:microsoft.com/office/officeart/2005/8/layout/hierarchy1"/>
    <dgm:cxn modelId="{627AD369-36B2-4E5C-A3F1-3BB857978672}" type="presParOf" srcId="{E98D500E-7E88-4C69-BE0C-8088125B9443}" destId="{4508F192-8563-4791-BAF4-B87D661251EF}" srcOrd="1" destOrd="0" presId="urn:microsoft.com/office/officeart/2005/8/layout/hierarchy1"/>
    <dgm:cxn modelId="{9E8F036A-ACB2-49B1-8A84-FC622794204B}" type="presParOf" srcId="{5139609B-FADE-4B74-A94D-350035215439}" destId="{5B2D0D56-FF31-4F14-A6CE-48D6085D0EF9}" srcOrd="1" destOrd="0" presId="urn:microsoft.com/office/officeart/2005/8/layout/hierarchy1"/>
    <dgm:cxn modelId="{B0036E72-3F43-4779-B534-0C862FDAD21F}" type="presParOf" srcId="{BDC5D77B-C6FB-4D10-83B5-0110F1FE62ED}" destId="{1985A8BF-691E-44CE-858D-E80353B58863}" srcOrd="4" destOrd="0" presId="urn:microsoft.com/office/officeart/2005/8/layout/hierarchy1"/>
    <dgm:cxn modelId="{0968153C-EC18-4466-A30C-7BD2447BD848}" type="presParOf" srcId="{BDC5D77B-C6FB-4D10-83B5-0110F1FE62ED}" destId="{C230C412-66D8-4DDC-B6B2-2981A1CA80FD}" srcOrd="5" destOrd="0" presId="urn:microsoft.com/office/officeart/2005/8/layout/hierarchy1"/>
    <dgm:cxn modelId="{82B9D3C1-95D2-4929-8DB0-3472815D5CF4}" type="presParOf" srcId="{C230C412-66D8-4DDC-B6B2-2981A1CA80FD}" destId="{A08177A4-455B-4B3F-A3DE-92BC306E2231}" srcOrd="0" destOrd="0" presId="urn:microsoft.com/office/officeart/2005/8/layout/hierarchy1"/>
    <dgm:cxn modelId="{D1CDC4F6-AFE9-4699-A903-CC095A8B6141}" type="presParOf" srcId="{A08177A4-455B-4B3F-A3DE-92BC306E2231}" destId="{FC35E19C-623B-402B-B5A0-F0FD2D30AC20}" srcOrd="0" destOrd="0" presId="urn:microsoft.com/office/officeart/2005/8/layout/hierarchy1"/>
    <dgm:cxn modelId="{CCC789C4-EC86-4B28-8BE9-45C6389109B4}" type="presParOf" srcId="{A08177A4-455B-4B3F-A3DE-92BC306E2231}" destId="{75B53C9A-2482-4D08-8233-0E1AACF858B4}" srcOrd="1" destOrd="0" presId="urn:microsoft.com/office/officeart/2005/8/layout/hierarchy1"/>
    <dgm:cxn modelId="{E5DE1AC2-E239-4D5F-8DC2-A5D3685326D8}" type="presParOf" srcId="{C230C412-66D8-4DDC-B6B2-2981A1CA80FD}" destId="{994D06E1-40F3-452A-A23C-DBBD866102A9}" srcOrd="1" destOrd="0" presId="urn:microsoft.com/office/officeart/2005/8/layout/hierarchy1"/>
    <dgm:cxn modelId="{1DA76B57-6DF5-4542-9C2F-F6D84B714ADF}" type="presParOf" srcId="{AD3E9812-70A8-4FE1-94EA-8E1779F97DB8}" destId="{8FA1F5B0-8291-4278-A3E8-FB3680DB2331}" srcOrd="4" destOrd="0" presId="urn:microsoft.com/office/officeart/2005/8/layout/hierarchy1"/>
    <dgm:cxn modelId="{1F34617C-ADB7-4895-A662-620FAF5EC420}" type="presParOf" srcId="{AD3E9812-70A8-4FE1-94EA-8E1779F97DB8}" destId="{4A7DC4B8-5A03-4703-928F-664B49F3195D}" srcOrd="5" destOrd="0" presId="urn:microsoft.com/office/officeart/2005/8/layout/hierarchy1"/>
    <dgm:cxn modelId="{525431A5-9E56-435A-BFED-31F5E6408380}" type="presParOf" srcId="{4A7DC4B8-5A03-4703-928F-664B49F3195D}" destId="{B651EC70-755B-4423-9185-A423CDDE848C}" srcOrd="0" destOrd="0" presId="urn:microsoft.com/office/officeart/2005/8/layout/hierarchy1"/>
    <dgm:cxn modelId="{36740F2D-EAC4-4872-B050-114D5DEE6BC3}" type="presParOf" srcId="{B651EC70-755B-4423-9185-A423CDDE848C}" destId="{7B7BED6C-6856-477F-BEFE-F103463AD423}" srcOrd="0" destOrd="0" presId="urn:microsoft.com/office/officeart/2005/8/layout/hierarchy1"/>
    <dgm:cxn modelId="{27FA43A6-7103-4D98-B3E3-E1C0E0B8C862}" type="presParOf" srcId="{B651EC70-755B-4423-9185-A423CDDE848C}" destId="{E6D370B9-D2C9-41E0-9E81-D8C79AA0702F}" srcOrd="1" destOrd="0" presId="urn:microsoft.com/office/officeart/2005/8/layout/hierarchy1"/>
    <dgm:cxn modelId="{0CE137B1-CE87-495D-961C-E6ECE247FD9D}" type="presParOf" srcId="{4A7DC4B8-5A03-4703-928F-664B49F3195D}" destId="{16536205-AFC6-4D86-A55D-EAEE4C06C147}" srcOrd="1" destOrd="0" presId="urn:microsoft.com/office/officeart/2005/8/layout/hierarchy1"/>
    <dgm:cxn modelId="{5359466A-0276-4800-9F20-3B71F658E7AD}" type="presParOf" srcId="{453AAEBA-BAF2-4582-953C-1DAE397BDE6C}" destId="{CC3EE472-C0EC-4E1C-9189-096C105488CE}" srcOrd="2" destOrd="0" presId="urn:microsoft.com/office/officeart/2005/8/layout/hierarchy1"/>
    <dgm:cxn modelId="{42D0DC40-6CC4-49EC-A448-E3FC8B86A2FF}" type="presParOf" srcId="{453AAEBA-BAF2-4582-953C-1DAE397BDE6C}" destId="{EAF0101F-4D61-4487-A8CC-ABA21989235E}" srcOrd="3" destOrd="0" presId="urn:microsoft.com/office/officeart/2005/8/layout/hierarchy1"/>
    <dgm:cxn modelId="{0A98D7E7-020D-4C21-9326-7F7359E55F9B}" type="presParOf" srcId="{EAF0101F-4D61-4487-A8CC-ABA21989235E}" destId="{25021FC4-079D-48F2-B7D6-E744FC6CB734}" srcOrd="0" destOrd="0" presId="urn:microsoft.com/office/officeart/2005/8/layout/hierarchy1"/>
    <dgm:cxn modelId="{0EF49105-5ACC-4883-B266-6ADC98491318}" type="presParOf" srcId="{25021FC4-079D-48F2-B7D6-E744FC6CB734}" destId="{E53EEC25-A59E-464A-A6A3-F6DDAD444155}" srcOrd="0" destOrd="0" presId="urn:microsoft.com/office/officeart/2005/8/layout/hierarchy1"/>
    <dgm:cxn modelId="{1D1FB4DA-BCE8-4011-873D-82C65C42FBDB}" type="presParOf" srcId="{25021FC4-079D-48F2-B7D6-E744FC6CB734}" destId="{AC695177-A40D-4AAC-B81D-8FD82EB1EA7D}" srcOrd="1" destOrd="0" presId="urn:microsoft.com/office/officeart/2005/8/layout/hierarchy1"/>
    <dgm:cxn modelId="{CB4A6461-964D-466F-BB1C-8F92D014144C}" type="presParOf" srcId="{EAF0101F-4D61-4487-A8CC-ABA21989235E}" destId="{051A40D1-B206-457F-9AB4-F5A5A14A36FF}" srcOrd="1" destOrd="0" presId="urn:microsoft.com/office/officeart/2005/8/layout/hierarchy1"/>
    <dgm:cxn modelId="{5CC40402-35AC-4705-925A-7B72EA56B43E}" type="presParOf" srcId="{051A40D1-B206-457F-9AB4-F5A5A14A36FF}" destId="{32824F3E-C298-4DA4-AD8C-9AF96A372344}" srcOrd="0" destOrd="0" presId="urn:microsoft.com/office/officeart/2005/8/layout/hierarchy1"/>
    <dgm:cxn modelId="{D9B6C550-EC47-44A7-B8C7-A63CD85C680E}" type="presParOf" srcId="{051A40D1-B206-457F-9AB4-F5A5A14A36FF}" destId="{7DD72A76-1721-4CD1-A0D1-0B0817D0CF1A}" srcOrd="1" destOrd="0" presId="urn:microsoft.com/office/officeart/2005/8/layout/hierarchy1"/>
    <dgm:cxn modelId="{C7D46B4D-38D3-418C-A21C-40056A5B1088}" type="presParOf" srcId="{7DD72A76-1721-4CD1-A0D1-0B0817D0CF1A}" destId="{10142D94-1C82-45A9-93BF-520872A95F4B}" srcOrd="0" destOrd="0" presId="urn:microsoft.com/office/officeart/2005/8/layout/hierarchy1"/>
    <dgm:cxn modelId="{827E4977-9C96-4ABC-9132-BAD215920D71}" type="presParOf" srcId="{10142D94-1C82-45A9-93BF-520872A95F4B}" destId="{37D1ED64-2293-4CE0-B3DF-FAE579B6A167}" srcOrd="0" destOrd="0" presId="urn:microsoft.com/office/officeart/2005/8/layout/hierarchy1"/>
    <dgm:cxn modelId="{057B4231-4967-4C48-9C70-0B061D910D31}" type="presParOf" srcId="{10142D94-1C82-45A9-93BF-520872A95F4B}" destId="{85AC87C7-2CD5-45B3-98A5-96C00E915502}" srcOrd="1" destOrd="0" presId="urn:microsoft.com/office/officeart/2005/8/layout/hierarchy1"/>
    <dgm:cxn modelId="{41169B52-8678-4F9A-9CB9-8444E18C4212}" type="presParOf" srcId="{7DD72A76-1721-4CD1-A0D1-0B0817D0CF1A}" destId="{309D4C91-FCE2-4CAA-9E9E-AE821BF6AF6E}" srcOrd="1" destOrd="0" presId="urn:microsoft.com/office/officeart/2005/8/layout/hierarchy1"/>
    <dgm:cxn modelId="{5D476D22-5723-4BFC-A220-FCBE82D16A09}" type="presParOf" srcId="{051A40D1-B206-457F-9AB4-F5A5A14A36FF}" destId="{B58A1027-4FA0-4B45-933B-9F4CE4310353}" srcOrd="2" destOrd="0" presId="urn:microsoft.com/office/officeart/2005/8/layout/hierarchy1"/>
    <dgm:cxn modelId="{A8CB7B73-E7CB-4D5B-9C93-9B42731A30B9}" type="presParOf" srcId="{051A40D1-B206-457F-9AB4-F5A5A14A36FF}" destId="{E4EC4351-5F9C-42ED-A97F-19C3B51B0AF4}" srcOrd="3" destOrd="0" presId="urn:microsoft.com/office/officeart/2005/8/layout/hierarchy1"/>
    <dgm:cxn modelId="{332E6C4C-9BED-45DC-8B5C-22B8FA61E76F}" type="presParOf" srcId="{E4EC4351-5F9C-42ED-A97F-19C3B51B0AF4}" destId="{B43B751D-A791-4C43-8CCB-1AE2C531C2E7}" srcOrd="0" destOrd="0" presId="urn:microsoft.com/office/officeart/2005/8/layout/hierarchy1"/>
    <dgm:cxn modelId="{2B171BEB-970B-47C1-AD80-6452A13F76EA}" type="presParOf" srcId="{B43B751D-A791-4C43-8CCB-1AE2C531C2E7}" destId="{75038825-2D39-4982-A8CA-D6F5BB425195}" srcOrd="0" destOrd="0" presId="urn:microsoft.com/office/officeart/2005/8/layout/hierarchy1"/>
    <dgm:cxn modelId="{B0E21FBE-01CC-4BD4-BD7F-418499F05410}" type="presParOf" srcId="{B43B751D-A791-4C43-8CCB-1AE2C531C2E7}" destId="{AEB08A09-C466-42CB-8A6B-2768456BF6FE}" srcOrd="1" destOrd="0" presId="urn:microsoft.com/office/officeart/2005/8/layout/hierarchy1"/>
    <dgm:cxn modelId="{F6C70327-F129-4DF8-9311-3872A1003569}" type="presParOf" srcId="{E4EC4351-5F9C-42ED-A97F-19C3B51B0AF4}" destId="{EF066E71-14E3-450E-84F4-518F91421572}" srcOrd="1" destOrd="0" presId="urn:microsoft.com/office/officeart/2005/8/layout/hierarchy1"/>
    <dgm:cxn modelId="{0D0B7A0D-0D9C-497A-8104-A869F5178F23}" type="presParOf" srcId="{EF066E71-14E3-450E-84F4-518F91421572}" destId="{21B9C616-5357-436C-9E9D-D9A1DF45AFD3}" srcOrd="0" destOrd="0" presId="urn:microsoft.com/office/officeart/2005/8/layout/hierarchy1"/>
    <dgm:cxn modelId="{D3E0603F-D439-44CF-9779-D33D14A98CC0}" type="presParOf" srcId="{EF066E71-14E3-450E-84F4-518F91421572}" destId="{6D1D3792-5010-4C5A-B38B-E0B024E34C4A}" srcOrd="1" destOrd="0" presId="urn:microsoft.com/office/officeart/2005/8/layout/hierarchy1"/>
    <dgm:cxn modelId="{2A71D5FB-DAEE-4B89-90EB-AEF0470798B9}" type="presParOf" srcId="{6D1D3792-5010-4C5A-B38B-E0B024E34C4A}" destId="{C7388CAA-F491-45C7-97C9-DBBD1988DA1C}" srcOrd="0" destOrd="0" presId="urn:microsoft.com/office/officeart/2005/8/layout/hierarchy1"/>
    <dgm:cxn modelId="{7944E01F-6D71-4390-966D-D009AA27B30C}" type="presParOf" srcId="{C7388CAA-F491-45C7-97C9-DBBD1988DA1C}" destId="{B30AB458-F901-4ED8-9C01-69385D2BC002}" srcOrd="0" destOrd="0" presId="urn:microsoft.com/office/officeart/2005/8/layout/hierarchy1"/>
    <dgm:cxn modelId="{04402C7A-3A8B-4BF3-ABC5-FD44588CD81E}" type="presParOf" srcId="{C7388CAA-F491-45C7-97C9-DBBD1988DA1C}" destId="{CB3C1042-AEA4-4CAD-A176-0A9C4F9D6BC5}" srcOrd="1" destOrd="0" presId="urn:microsoft.com/office/officeart/2005/8/layout/hierarchy1"/>
    <dgm:cxn modelId="{FA6E331F-4F29-4E34-9905-8B86CE401FCC}" type="presParOf" srcId="{6D1D3792-5010-4C5A-B38B-E0B024E34C4A}" destId="{B220F799-56BA-4480-9875-0C327450D6F8}" srcOrd="1" destOrd="0" presId="urn:microsoft.com/office/officeart/2005/8/layout/hierarchy1"/>
    <dgm:cxn modelId="{2FED428E-8EF1-4D70-8844-4A41FE3A6B3C}" type="presParOf" srcId="{B220F799-56BA-4480-9875-0C327450D6F8}" destId="{4E74B7E6-1C15-4F46-8036-AB3AB1A48D96}" srcOrd="0" destOrd="0" presId="urn:microsoft.com/office/officeart/2005/8/layout/hierarchy1"/>
    <dgm:cxn modelId="{C8E386BD-B9AD-4E38-83C5-12BB8DB6F311}" type="presParOf" srcId="{B220F799-56BA-4480-9875-0C327450D6F8}" destId="{D0C0750B-4BDE-4B09-91B3-780735D6566E}" srcOrd="1" destOrd="0" presId="urn:microsoft.com/office/officeart/2005/8/layout/hierarchy1"/>
    <dgm:cxn modelId="{943174DC-2B0C-4A6A-9055-E79421F85EE1}" type="presParOf" srcId="{D0C0750B-4BDE-4B09-91B3-780735D6566E}" destId="{2542368A-4C86-41D9-ADE7-151F6E6324E7}" srcOrd="0" destOrd="0" presId="urn:microsoft.com/office/officeart/2005/8/layout/hierarchy1"/>
    <dgm:cxn modelId="{8932119C-13A6-4E75-BD1A-16FF01D4CA21}" type="presParOf" srcId="{2542368A-4C86-41D9-ADE7-151F6E6324E7}" destId="{B0AF5D01-43DF-48A4-982A-44B8A32CE2BE}" srcOrd="0" destOrd="0" presId="urn:microsoft.com/office/officeart/2005/8/layout/hierarchy1"/>
    <dgm:cxn modelId="{153796EB-0F65-4C20-953D-E6CA095FFD2D}" type="presParOf" srcId="{2542368A-4C86-41D9-ADE7-151F6E6324E7}" destId="{ECBCDA7D-8205-452C-9B41-09B176F06B86}" srcOrd="1" destOrd="0" presId="urn:microsoft.com/office/officeart/2005/8/layout/hierarchy1"/>
    <dgm:cxn modelId="{5CFBD4D8-98CA-406D-9DB8-674E37E98FED}" type="presParOf" srcId="{D0C0750B-4BDE-4B09-91B3-780735D6566E}" destId="{BC00989E-945D-4782-89F4-AC8D0C94F4C4}" srcOrd="1" destOrd="0" presId="urn:microsoft.com/office/officeart/2005/8/layout/hierarchy1"/>
    <dgm:cxn modelId="{FB9F0ED9-7FEF-41D6-B2A1-C8959DE63D94}" type="presParOf" srcId="{BC00989E-945D-4782-89F4-AC8D0C94F4C4}" destId="{DEB9C1F7-F784-4926-BD8B-EB21A4505DC3}" srcOrd="0" destOrd="0" presId="urn:microsoft.com/office/officeart/2005/8/layout/hierarchy1"/>
    <dgm:cxn modelId="{D544E62A-6D25-44B4-B194-78434F6F7021}" type="presParOf" srcId="{BC00989E-945D-4782-89F4-AC8D0C94F4C4}" destId="{7C1576E1-1B0C-4F8E-9DDA-2222CDABBF54}" srcOrd="1" destOrd="0" presId="urn:microsoft.com/office/officeart/2005/8/layout/hierarchy1"/>
    <dgm:cxn modelId="{43A636B9-8063-4369-B995-243834FF7DA5}" type="presParOf" srcId="{7C1576E1-1B0C-4F8E-9DDA-2222CDABBF54}" destId="{E2405FB4-AF8D-4172-9667-6B64F4CC9B87}" srcOrd="0" destOrd="0" presId="urn:microsoft.com/office/officeart/2005/8/layout/hierarchy1"/>
    <dgm:cxn modelId="{F4F2F39A-3173-4BBA-BC09-D874F5E4E898}" type="presParOf" srcId="{E2405FB4-AF8D-4172-9667-6B64F4CC9B87}" destId="{4DF10BE0-5D8D-4C1C-963D-AD99C146FA0D}" srcOrd="0" destOrd="0" presId="urn:microsoft.com/office/officeart/2005/8/layout/hierarchy1"/>
    <dgm:cxn modelId="{E8AFF4AA-B8E9-4315-B6C4-9DC313BD8FEF}" type="presParOf" srcId="{E2405FB4-AF8D-4172-9667-6B64F4CC9B87}" destId="{F7FC9BCA-0589-490F-9D0F-0B3E41C48D5D}" srcOrd="1" destOrd="0" presId="urn:microsoft.com/office/officeart/2005/8/layout/hierarchy1"/>
    <dgm:cxn modelId="{2E9E3009-86FC-4872-842E-E53F5976E57A}" type="presParOf" srcId="{7C1576E1-1B0C-4F8E-9DDA-2222CDABBF54}" destId="{788B895D-2FA6-4D5B-AF7C-8CF266742D7E}" srcOrd="1" destOrd="0" presId="urn:microsoft.com/office/officeart/2005/8/layout/hierarchy1"/>
    <dgm:cxn modelId="{7DF4E1F0-B43B-4744-BFF2-00C7CCD8C987}" type="presParOf" srcId="{B220F799-56BA-4480-9875-0C327450D6F8}" destId="{08828C7C-62B9-4004-A02B-E07E7C6B9849}" srcOrd="2" destOrd="0" presId="urn:microsoft.com/office/officeart/2005/8/layout/hierarchy1"/>
    <dgm:cxn modelId="{3C74D314-F689-4AC6-A3DA-ACCC00531CDA}" type="presParOf" srcId="{B220F799-56BA-4480-9875-0C327450D6F8}" destId="{5D28AF18-1676-4A47-A9A7-634B617388ED}" srcOrd="3" destOrd="0" presId="urn:microsoft.com/office/officeart/2005/8/layout/hierarchy1"/>
    <dgm:cxn modelId="{45D71D76-C60D-4B85-9D3E-736ED39757B0}" type="presParOf" srcId="{5D28AF18-1676-4A47-A9A7-634B617388ED}" destId="{A44C6898-CA2F-4022-B255-B09669F1DB13}" srcOrd="0" destOrd="0" presId="urn:microsoft.com/office/officeart/2005/8/layout/hierarchy1"/>
    <dgm:cxn modelId="{40DCDE67-756C-4C29-A8F6-4F8C5F7FE4C0}" type="presParOf" srcId="{A44C6898-CA2F-4022-B255-B09669F1DB13}" destId="{48F767E2-3178-4B22-82D7-5129B3F88FA5}" srcOrd="0" destOrd="0" presId="urn:microsoft.com/office/officeart/2005/8/layout/hierarchy1"/>
    <dgm:cxn modelId="{1A0988B6-F8E4-4A4D-9A6A-04667A66C072}" type="presParOf" srcId="{A44C6898-CA2F-4022-B255-B09669F1DB13}" destId="{5807EDE6-0783-49E4-8D77-F269AB9C541D}" srcOrd="1" destOrd="0" presId="urn:microsoft.com/office/officeart/2005/8/layout/hierarchy1"/>
    <dgm:cxn modelId="{D7DB5DFB-6CC8-415A-8AD8-719529039EA6}" type="presParOf" srcId="{5D28AF18-1676-4A47-A9A7-634B617388ED}" destId="{069CFBE6-B759-4DF3-9BE1-89360F922D51}" srcOrd="1" destOrd="0" presId="urn:microsoft.com/office/officeart/2005/8/layout/hierarchy1"/>
    <dgm:cxn modelId="{D85BB7F1-E7A6-4671-B550-FEF385DE2F7D}" type="presParOf" srcId="{069CFBE6-B759-4DF3-9BE1-89360F922D51}" destId="{D6F31B09-0232-4771-B1BD-F867AB05D581}" srcOrd="0" destOrd="0" presId="urn:microsoft.com/office/officeart/2005/8/layout/hierarchy1"/>
    <dgm:cxn modelId="{C9EFE0A4-9AF9-4C61-9FF8-517A15B0F54F}" type="presParOf" srcId="{069CFBE6-B759-4DF3-9BE1-89360F922D51}" destId="{EAAF59A8-DDD9-44D6-B8E7-A41B379621A3}" srcOrd="1" destOrd="0" presId="urn:microsoft.com/office/officeart/2005/8/layout/hierarchy1"/>
    <dgm:cxn modelId="{49742E84-597A-4F83-B362-E51E2830D211}" type="presParOf" srcId="{EAAF59A8-DDD9-44D6-B8E7-A41B379621A3}" destId="{D8B5C396-E258-4672-AB3A-965F2C70DC63}" srcOrd="0" destOrd="0" presId="urn:microsoft.com/office/officeart/2005/8/layout/hierarchy1"/>
    <dgm:cxn modelId="{C71F82E8-AC70-419D-9AAA-7CCC48BDE17E}" type="presParOf" srcId="{D8B5C396-E258-4672-AB3A-965F2C70DC63}" destId="{8454F2BF-7D16-4098-BA7C-9327E150AB6A}" srcOrd="0" destOrd="0" presId="urn:microsoft.com/office/officeart/2005/8/layout/hierarchy1"/>
    <dgm:cxn modelId="{3DE1A02B-5EA3-48A6-9A93-6BEE37356F23}" type="presParOf" srcId="{D8B5C396-E258-4672-AB3A-965F2C70DC63}" destId="{E264116B-8176-4A12-9A81-34BD8350FB98}" srcOrd="1" destOrd="0" presId="urn:microsoft.com/office/officeart/2005/8/layout/hierarchy1"/>
    <dgm:cxn modelId="{172A3743-91F9-46C5-93C3-841469401C0F}" type="presParOf" srcId="{EAAF59A8-DDD9-44D6-B8E7-A41B379621A3}" destId="{CCEA346F-8A79-4C79-9D43-EECA95BA88D9}" srcOrd="1" destOrd="0" presId="urn:microsoft.com/office/officeart/2005/8/layout/hierarchy1"/>
    <dgm:cxn modelId="{3547AC60-CEC3-4D7B-BE71-CBDC7034A060}" type="presParOf" srcId="{069CFBE6-B759-4DF3-9BE1-89360F922D51}" destId="{3DB2A827-16BB-4011-9D10-FA287F7155C7}" srcOrd="2" destOrd="0" presId="urn:microsoft.com/office/officeart/2005/8/layout/hierarchy1"/>
    <dgm:cxn modelId="{0E310B7F-5137-4BA0-A0B9-496BCCA5D598}" type="presParOf" srcId="{069CFBE6-B759-4DF3-9BE1-89360F922D51}" destId="{C99051B7-3D2F-4A33-8DC0-45B72A2B0A56}" srcOrd="3" destOrd="0" presId="urn:microsoft.com/office/officeart/2005/8/layout/hierarchy1"/>
    <dgm:cxn modelId="{117E21A2-3AFA-459B-8257-035B6FA9BEC5}" type="presParOf" srcId="{C99051B7-3D2F-4A33-8DC0-45B72A2B0A56}" destId="{B01C1F2C-30C2-4F06-ADC7-28E924EC2C90}" srcOrd="0" destOrd="0" presId="urn:microsoft.com/office/officeart/2005/8/layout/hierarchy1"/>
    <dgm:cxn modelId="{4E73B6AE-C1FE-47F7-844C-384A6A74402D}" type="presParOf" srcId="{B01C1F2C-30C2-4F06-ADC7-28E924EC2C90}" destId="{15133870-7B13-415F-AC80-5F16050341A3}" srcOrd="0" destOrd="0" presId="urn:microsoft.com/office/officeart/2005/8/layout/hierarchy1"/>
    <dgm:cxn modelId="{31B4F36A-3CCD-4E94-A517-E3B94E9ADE04}" type="presParOf" srcId="{B01C1F2C-30C2-4F06-ADC7-28E924EC2C90}" destId="{AFB4D483-A6AA-4ADD-B900-87B936887B01}" srcOrd="1" destOrd="0" presId="urn:microsoft.com/office/officeart/2005/8/layout/hierarchy1"/>
    <dgm:cxn modelId="{683603AE-ADA2-4991-A1F0-493266F8A897}" type="presParOf" srcId="{C99051B7-3D2F-4A33-8DC0-45B72A2B0A56}" destId="{6CE0F325-6E11-4524-AC55-449513914D9A}" srcOrd="1" destOrd="0" presId="urn:microsoft.com/office/officeart/2005/8/layout/hierarchy1"/>
    <dgm:cxn modelId="{5B4F4700-905A-41F5-832E-E498D2E4BEB7}" type="presParOf" srcId="{6CE0F325-6E11-4524-AC55-449513914D9A}" destId="{F6CE0B06-1C29-483B-AAAE-90B2111C43D0}" srcOrd="0" destOrd="0" presId="urn:microsoft.com/office/officeart/2005/8/layout/hierarchy1"/>
    <dgm:cxn modelId="{365848CD-4FE5-40E7-B9B6-9871D24F464E}" type="presParOf" srcId="{6CE0F325-6E11-4524-AC55-449513914D9A}" destId="{E6071FA1-EC33-428C-92DF-34B31721E64B}" srcOrd="1" destOrd="0" presId="urn:microsoft.com/office/officeart/2005/8/layout/hierarchy1"/>
    <dgm:cxn modelId="{ABBB62D9-04BA-404D-9F94-E0B1BE571257}" type="presParOf" srcId="{E6071FA1-EC33-428C-92DF-34B31721E64B}" destId="{77932F90-9E13-43AD-8ABF-8A4BFB6ABB09}" srcOrd="0" destOrd="0" presId="urn:microsoft.com/office/officeart/2005/8/layout/hierarchy1"/>
    <dgm:cxn modelId="{75EEAE81-A2CF-47D1-8757-265022D9993A}" type="presParOf" srcId="{77932F90-9E13-43AD-8ABF-8A4BFB6ABB09}" destId="{14A6B8D8-F1A4-4B5C-B544-6A2781186E2D}" srcOrd="0" destOrd="0" presId="urn:microsoft.com/office/officeart/2005/8/layout/hierarchy1"/>
    <dgm:cxn modelId="{8BB386C2-E17A-49F9-B90F-25A13F99DC87}" type="presParOf" srcId="{77932F90-9E13-43AD-8ABF-8A4BFB6ABB09}" destId="{421AE77D-1C05-4ECF-8143-320A9DB7C061}" srcOrd="1" destOrd="0" presId="urn:microsoft.com/office/officeart/2005/8/layout/hierarchy1"/>
    <dgm:cxn modelId="{7EBD892C-F9BD-480F-AA7E-A78E3184ABA9}" type="presParOf" srcId="{E6071FA1-EC33-428C-92DF-34B31721E64B}" destId="{C21E4FB9-EB07-4E18-B685-1B48F59C7EC9}" srcOrd="1" destOrd="0" presId="urn:microsoft.com/office/officeart/2005/8/layout/hierarchy1"/>
    <dgm:cxn modelId="{23625B3B-200C-4C64-95DB-128C02B808DC}" type="presParOf" srcId="{069CFBE6-B759-4DF3-9BE1-89360F922D51}" destId="{37C8BA42-4031-4392-B315-B54F556933FF}" srcOrd="4" destOrd="0" presId="urn:microsoft.com/office/officeart/2005/8/layout/hierarchy1"/>
    <dgm:cxn modelId="{6388ECF2-9F15-4CAC-B7EB-7B5E4D6AA2F9}" type="presParOf" srcId="{069CFBE6-B759-4DF3-9BE1-89360F922D51}" destId="{704DC193-C433-4778-9000-6DA42685E18F}" srcOrd="5" destOrd="0" presId="urn:microsoft.com/office/officeart/2005/8/layout/hierarchy1"/>
    <dgm:cxn modelId="{E004CC72-6C30-4ADE-8F12-B576A327EC80}" type="presParOf" srcId="{704DC193-C433-4778-9000-6DA42685E18F}" destId="{B17CB8CE-1E55-495F-99EF-0545127D4DD2}" srcOrd="0" destOrd="0" presId="urn:microsoft.com/office/officeart/2005/8/layout/hierarchy1"/>
    <dgm:cxn modelId="{7C2FC5AC-6E31-49E4-B46B-019DD097E46E}" type="presParOf" srcId="{B17CB8CE-1E55-495F-99EF-0545127D4DD2}" destId="{DA2D8973-AA98-410D-9D74-26C528DC8626}" srcOrd="0" destOrd="0" presId="urn:microsoft.com/office/officeart/2005/8/layout/hierarchy1"/>
    <dgm:cxn modelId="{D4E9CA24-45AB-4859-9F4C-2F10C28A4996}" type="presParOf" srcId="{B17CB8CE-1E55-495F-99EF-0545127D4DD2}" destId="{FAA620FE-DEA9-4EF7-AF42-4E2020BCD455}" srcOrd="1" destOrd="0" presId="urn:microsoft.com/office/officeart/2005/8/layout/hierarchy1"/>
    <dgm:cxn modelId="{1990A566-4EBC-466C-BBA8-2B60C64D2DC4}" type="presParOf" srcId="{704DC193-C433-4778-9000-6DA42685E18F}" destId="{7AC57955-44EE-4FF2-A5A4-9D6A61D8D476}" srcOrd="1" destOrd="0" presId="urn:microsoft.com/office/officeart/2005/8/layout/hierarchy1"/>
    <dgm:cxn modelId="{84CC4502-7CAB-491A-B3C6-109107718142}" type="presParOf" srcId="{069CFBE6-B759-4DF3-9BE1-89360F922D51}" destId="{3FB9BAB4-C2F4-4B75-A021-96DAE240BDAD}" srcOrd="6" destOrd="0" presId="urn:microsoft.com/office/officeart/2005/8/layout/hierarchy1"/>
    <dgm:cxn modelId="{A0A18EAD-31D4-41F0-8998-9A31FB2B4798}" type="presParOf" srcId="{069CFBE6-B759-4DF3-9BE1-89360F922D51}" destId="{FED2BD62-6946-4806-A649-DF2201AE405F}" srcOrd="7" destOrd="0" presId="urn:microsoft.com/office/officeart/2005/8/layout/hierarchy1"/>
    <dgm:cxn modelId="{AC536294-7274-4A95-8622-F32DC0C50198}" type="presParOf" srcId="{FED2BD62-6946-4806-A649-DF2201AE405F}" destId="{E4C23B01-DB14-4C2E-92F1-043493931DAA}" srcOrd="0" destOrd="0" presId="urn:microsoft.com/office/officeart/2005/8/layout/hierarchy1"/>
    <dgm:cxn modelId="{9F4C8C4B-8D10-48F6-A7F0-29CE6BEA7F05}" type="presParOf" srcId="{E4C23B01-DB14-4C2E-92F1-043493931DAA}" destId="{87C5096C-CC35-45A8-B220-CF37C652F548}" srcOrd="0" destOrd="0" presId="urn:microsoft.com/office/officeart/2005/8/layout/hierarchy1"/>
    <dgm:cxn modelId="{42E297AA-F364-413A-839B-5BC7E2F847C3}" type="presParOf" srcId="{E4C23B01-DB14-4C2E-92F1-043493931DAA}" destId="{D9A48113-CC81-4EBD-BA00-4A833C42370A}" srcOrd="1" destOrd="0" presId="urn:microsoft.com/office/officeart/2005/8/layout/hierarchy1"/>
    <dgm:cxn modelId="{08FE3ED1-8CA9-4897-9EAE-6133C3BB1482}" type="presParOf" srcId="{FED2BD62-6946-4806-A649-DF2201AE405F}" destId="{B770C089-6BCB-41E2-AF90-3456C24A14AE}" srcOrd="1" destOrd="0" presId="urn:microsoft.com/office/officeart/2005/8/layout/hierarchy1"/>
    <dgm:cxn modelId="{A27BF9A5-449D-4327-9363-8B554CEA5544}" type="presParOf" srcId="{B220F799-56BA-4480-9875-0C327450D6F8}" destId="{50108550-421E-4858-B27D-A6901B38AF04}" srcOrd="4" destOrd="0" presId="urn:microsoft.com/office/officeart/2005/8/layout/hierarchy1"/>
    <dgm:cxn modelId="{23C4F61E-DFD0-4FEE-AF50-70B7227AAC3A}" type="presParOf" srcId="{B220F799-56BA-4480-9875-0C327450D6F8}" destId="{34A03B09-A793-46AA-9E0D-ED6014CFF9C4}" srcOrd="5" destOrd="0" presId="urn:microsoft.com/office/officeart/2005/8/layout/hierarchy1"/>
    <dgm:cxn modelId="{F26EDB54-B75E-4827-85ED-5161584C969F}" type="presParOf" srcId="{34A03B09-A793-46AA-9E0D-ED6014CFF9C4}" destId="{3F7A56B8-73C6-434A-8BEB-B18929BB2F3A}" srcOrd="0" destOrd="0" presId="urn:microsoft.com/office/officeart/2005/8/layout/hierarchy1"/>
    <dgm:cxn modelId="{8169A357-FD7B-47EC-9884-1B11718466A2}" type="presParOf" srcId="{3F7A56B8-73C6-434A-8BEB-B18929BB2F3A}" destId="{B045D792-A0FD-44D1-A3B6-D2EC460F914A}" srcOrd="0" destOrd="0" presId="urn:microsoft.com/office/officeart/2005/8/layout/hierarchy1"/>
    <dgm:cxn modelId="{8EFD6CC7-7AFA-4B39-AE3E-53E40FCC48D3}" type="presParOf" srcId="{3F7A56B8-73C6-434A-8BEB-B18929BB2F3A}" destId="{65255F0E-402C-453B-BBEC-CF88870D95EE}" srcOrd="1" destOrd="0" presId="urn:microsoft.com/office/officeart/2005/8/layout/hierarchy1"/>
    <dgm:cxn modelId="{C5C107A7-E31E-40B4-9AB9-2EF982FCA871}" type="presParOf" srcId="{34A03B09-A793-46AA-9E0D-ED6014CFF9C4}" destId="{9CDC7B25-44D1-4E92-8E42-3EDAF55B5CC3}" srcOrd="1" destOrd="0" presId="urn:microsoft.com/office/officeart/2005/8/layout/hierarchy1"/>
    <dgm:cxn modelId="{F76CAD7C-FC1A-4CA1-A093-E8F05B54380F}" type="presParOf" srcId="{EF066E71-14E3-450E-84F4-518F91421572}" destId="{CD8135A8-4314-4A21-8692-936F9CB627F7}" srcOrd="2" destOrd="0" presId="urn:microsoft.com/office/officeart/2005/8/layout/hierarchy1"/>
    <dgm:cxn modelId="{CE8BD02A-4942-4B14-B718-271330AB9738}" type="presParOf" srcId="{EF066E71-14E3-450E-84F4-518F91421572}" destId="{90121DEE-6AAD-4114-9C12-679432C09FDE}" srcOrd="3" destOrd="0" presId="urn:microsoft.com/office/officeart/2005/8/layout/hierarchy1"/>
    <dgm:cxn modelId="{1AA0D375-3342-483A-88CA-1332B13DFB98}" type="presParOf" srcId="{90121DEE-6AAD-4114-9C12-679432C09FDE}" destId="{DAFC4E47-0F0D-47E0-AA7E-CF108C88F368}" srcOrd="0" destOrd="0" presId="urn:microsoft.com/office/officeart/2005/8/layout/hierarchy1"/>
    <dgm:cxn modelId="{C5685D51-937B-4310-B242-12651F8163B6}" type="presParOf" srcId="{DAFC4E47-0F0D-47E0-AA7E-CF108C88F368}" destId="{08BC16EE-1989-4C20-A5CA-64367E05641F}" srcOrd="0" destOrd="0" presId="urn:microsoft.com/office/officeart/2005/8/layout/hierarchy1"/>
    <dgm:cxn modelId="{49DA4215-CA5B-406E-8068-0E46046EC6CF}" type="presParOf" srcId="{DAFC4E47-0F0D-47E0-AA7E-CF108C88F368}" destId="{ABF0C960-1275-424E-A7C7-AC7ED10F6FA0}" srcOrd="1" destOrd="0" presId="urn:microsoft.com/office/officeart/2005/8/layout/hierarchy1"/>
    <dgm:cxn modelId="{12E37819-EF33-4BF4-8B92-9D2AA604A1C7}" type="presParOf" srcId="{90121DEE-6AAD-4114-9C12-679432C09FDE}" destId="{5CC89D98-9BB1-4255-B77F-2D95DF99ECE5}" srcOrd="1" destOrd="0" presId="urn:microsoft.com/office/officeart/2005/8/layout/hierarchy1"/>
    <dgm:cxn modelId="{7F5707DA-F13F-479A-B93D-774B0A461B86}" type="presParOf" srcId="{5CC89D98-9BB1-4255-B77F-2D95DF99ECE5}" destId="{F7271150-2C80-4985-9D3A-794D3087C57B}" srcOrd="0" destOrd="0" presId="urn:microsoft.com/office/officeart/2005/8/layout/hierarchy1"/>
    <dgm:cxn modelId="{FEE7D14E-110A-45E4-95B3-28A97E1DBAAA}" type="presParOf" srcId="{5CC89D98-9BB1-4255-B77F-2D95DF99ECE5}" destId="{F95D7FDF-4DCE-422B-B816-174927FEA7A3}" srcOrd="1" destOrd="0" presId="urn:microsoft.com/office/officeart/2005/8/layout/hierarchy1"/>
    <dgm:cxn modelId="{FD48000A-80E4-4739-8600-0234CFFB32FD}" type="presParOf" srcId="{F95D7FDF-4DCE-422B-B816-174927FEA7A3}" destId="{4FFA571A-6089-45F8-A631-3F7E20EA8FB5}" srcOrd="0" destOrd="0" presId="urn:microsoft.com/office/officeart/2005/8/layout/hierarchy1"/>
    <dgm:cxn modelId="{99105AA0-D22B-4EF2-B50C-0D9D3E18C724}" type="presParOf" srcId="{4FFA571A-6089-45F8-A631-3F7E20EA8FB5}" destId="{8E295371-CD08-41AB-97DD-2185BD20F9A9}" srcOrd="0" destOrd="0" presId="urn:microsoft.com/office/officeart/2005/8/layout/hierarchy1"/>
    <dgm:cxn modelId="{68CC5893-857A-4D0A-BF55-FF432CBF85F4}" type="presParOf" srcId="{4FFA571A-6089-45F8-A631-3F7E20EA8FB5}" destId="{C7E51667-A1EA-46BB-BC75-8CB777606859}" srcOrd="1" destOrd="0" presId="urn:microsoft.com/office/officeart/2005/8/layout/hierarchy1"/>
    <dgm:cxn modelId="{C59098E6-C71E-459C-B006-0377D9F98F8C}" type="presParOf" srcId="{F95D7FDF-4DCE-422B-B816-174927FEA7A3}" destId="{C5036233-A8F0-472A-B54E-E9224505440D}" srcOrd="1" destOrd="0" presId="urn:microsoft.com/office/officeart/2005/8/layout/hierarchy1"/>
    <dgm:cxn modelId="{68757A4D-EB68-41C7-80FC-663FEDB92844}" type="presParOf" srcId="{5CC89D98-9BB1-4255-B77F-2D95DF99ECE5}" destId="{E8B83004-3DFC-4FB2-A030-1DAFA46E7481}" srcOrd="2" destOrd="0" presId="urn:microsoft.com/office/officeart/2005/8/layout/hierarchy1"/>
    <dgm:cxn modelId="{91E254BE-456D-4ECF-8B5F-A6A803185459}" type="presParOf" srcId="{5CC89D98-9BB1-4255-B77F-2D95DF99ECE5}" destId="{3AB70C7C-8B42-4C7F-B0F0-9A1563BB550A}" srcOrd="3" destOrd="0" presId="urn:microsoft.com/office/officeart/2005/8/layout/hierarchy1"/>
    <dgm:cxn modelId="{7D8FC8EA-3C0A-44C5-A845-8A82AE696437}" type="presParOf" srcId="{3AB70C7C-8B42-4C7F-B0F0-9A1563BB550A}" destId="{A857E76F-F905-4489-8C4C-F04F14C88FBC}" srcOrd="0" destOrd="0" presId="urn:microsoft.com/office/officeart/2005/8/layout/hierarchy1"/>
    <dgm:cxn modelId="{584C7D19-78C4-4937-8536-038239C6D500}" type="presParOf" srcId="{A857E76F-F905-4489-8C4C-F04F14C88FBC}" destId="{77BDD313-1229-42EE-8F1C-892A430B9795}" srcOrd="0" destOrd="0" presId="urn:microsoft.com/office/officeart/2005/8/layout/hierarchy1"/>
    <dgm:cxn modelId="{1274F9EE-291C-49D4-8ECD-3F59E1F3A8F3}" type="presParOf" srcId="{A857E76F-F905-4489-8C4C-F04F14C88FBC}" destId="{B41C10CD-F363-4507-B309-89B9BB991266}" srcOrd="1" destOrd="0" presId="urn:microsoft.com/office/officeart/2005/8/layout/hierarchy1"/>
    <dgm:cxn modelId="{B8C446B9-F793-4184-B880-BB70F2BB14D4}" type="presParOf" srcId="{3AB70C7C-8B42-4C7F-B0F0-9A1563BB550A}" destId="{2989B7FC-6AFC-4E11-9860-6DC7E067ED88}" srcOrd="1" destOrd="0" presId="urn:microsoft.com/office/officeart/2005/8/layout/hierarchy1"/>
    <dgm:cxn modelId="{055ED4FC-3884-4E87-98E9-898CD2380167}" type="presParOf" srcId="{2989B7FC-6AFC-4E11-9860-6DC7E067ED88}" destId="{6085A83A-14C0-4C8B-B56C-4724E73755AB}" srcOrd="0" destOrd="0" presId="urn:microsoft.com/office/officeart/2005/8/layout/hierarchy1"/>
    <dgm:cxn modelId="{75BDFABA-BD1B-454D-AC1E-BA98C2B3C6CA}" type="presParOf" srcId="{2989B7FC-6AFC-4E11-9860-6DC7E067ED88}" destId="{B38F5EB2-039A-4F2B-9F4D-7A3E6A9A8276}" srcOrd="1" destOrd="0" presId="urn:microsoft.com/office/officeart/2005/8/layout/hierarchy1"/>
    <dgm:cxn modelId="{EDA00A0B-B49A-48BF-BFD3-5C887AE607A7}" type="presParOf" srcId="{B38F5EB2-039A-4F2B-9F4D-7A3E6A9A8276}" destId="{A98AD3B6-9051-4658-8C33-04BA3AFCC0AB}" srcOrd="0" destOrd="0" presId="urn:microsoft.com/office/officeart/2005/8/layout/hierarchy1"/>
    <dgm:cxn modelId="{10EFA6EB-354A-4F8C-B8FF-370E1D5B7662}" type="presParOf" srcId="{A98AD3B6-9051-4658-8C33-04BA3AFCC0AB}" destId="{422DD14F-75DD-4042-A213-BF1FF5546529}" srcOrd="0" destOrd="0" presId="urn:microsoft.com/office/officeart/2005/8/layout/hierarchy1"/>
    <dgm:cxn modelId="{0767ABD5-9EE7-46C1-A9AE-AC7AB2C3220F}" type="presParOf" srcId="{A98AD3B6-9051-4658-8C33-04BA3AFCC0AB}" destId="{3CBF2950-716A-4A91-AE89-382A675D1D74}" srcOrd="1" destOrd="0" presId="urn:microsoft.com/office/officeart/2005/8/layout/hierarchy1"/>
    <dgm:cxn modelId="{061BFBBC-77A7-4BCA-BD85-E96730F30951}" type="presParOf" srcId="{B38F5EB2-039A-4F2B-9F4D-7A3E6A9A8276}" destId="{D6F2BB55-7C28-4C5B-A1A1-25C63C904513}" srcOrd="1" destOrd="0" presId="urn:microsoft.com/office/officeart/2005/8/layout/hierarchy1"/>
    <dgm:cxn modelId="{A4869205-8BA0-4143-8B39-91FAB342F125}" type="presParOf" srcId="{5CC89D98-9BB1-4255-B77F-2D95DF99ECE5}" destId="{83E48694-80BF-4337-8854-182D33ED0029}" srcOrd="4" destOrd="0" presId="urn:microsoft.com/office/officeart/2005/8/layout/hierarchy1"/>
    <dgm:cxn modelId="{AC5BB5D9-49DA-44C7-9858-27E268AE25FB}" type="presParOf" srcId="{5CC89D98-9BB1-4255-B77F-2D95DF99ECE5}" destId="{E2B44B62-D014-407D-8C46-FB6916EB3883}" srcOrd="5" destOrd="0" presId="urn:microsoft.com/office/officeart/2005/8/layout/hierarchy1"/>
    <dgm:cxn modelId="{2BEDC56C-7D38-4488-B636-E5F739F251EB}" type="presParOf" srcId="{E2B44B62-D014-407D-8C46-FB6916EB3883}" destId="{B41BEE5B-7D44-43EE-A81C-8D69943B7C7F}" srcOrd="0" destOrd="0" presId="urn:microsoft.com/office/officeart/2005/8/layout/hierarchy1"/>
    <dgm:cxn modelId="{BCCF25F7-8BF0-4AA2-AE28-845E2B6275A7}" type="presParOf" srcId="{B41BEE5B-7D44-43EE-A81C-8D69943B7C7F}" destId="{BF1DB0AD-D9A4-46A9-96DE-6CA4E4E64C82}" srcOrd="0" destOrd="0" presId="urn:microsoft.com/office/officeart/2005/8/layout/hierarchy1"/>
    <dgm:cxn modelId="{ABE3BC4E-7B34-4F18-8BF8-F237B061ADE4}" type="presParOf" srcId="{B41BEE5B-7D44-43EE-A81C-8D69943B7C7F}" destId="{3455D327-E61B-440B-B0A4-982AED8E9D16}" srcOrd="1" destOrd="0" presId="urn:microsoft.com/office/officeart/2005/8/layout/hierarchy1"/>
    <dgm:cxn modelId="{CBCE7FAF-EADE-4550-9A28-235965424189}" type="presParOf" srcId="{E2B44B62-D014-407D-8C46-FB6916EB3883}" destId="{66E39122-E508-4A36-8192-026375F06CE8}" srcOrd="1" destOrd="0" presId="urn:microsoft.com/office/officeart/2005/8/layout/hierarchy1"/>
    <dgm:cxn modelId="{047416A4-E7B6-4044-A637-1CAB1D33B995}" type="presParOf" srcId="{5CC89D98-9BB1-4255-B77F-2D95DF99ECE5}" destId="{C621DDD4-B721-4DE6-9770-0983A1E819D2}" srcOrd="6" destOrd="0" presId="urn:microsoft.com/office/officeart/2005/8/layout/hierarchy1"/>
    <dgm:cxn modelId="{486AA160-1D51-4512-B662-CF4AEB156926}" type="presParOf" srcId="{5CC89D98-9BB1-4255-B77F-2D95DF99ECE5}" destId="{EC53EB2B-3785-4DFF-82F7-A5B2CDF5D745}" srcOrd="7" destOrd="0" presId="urn:microsoft.com/office/officeart/2005/8/layout/hierarchy1"/>
    <dgm:cxn modelId="{FB5D81CD-12C6-4DBF-8EBA-5CDA705692B2}" type="presParOf" srcId="{EC53EB2B-3785-4DFF-82F7-A5B2CDF5D745}" destId="{C1A7446F-3685-434B-B49A-866B281C9AE2}" srcOrd="0" destOrd="0" presId="urn:microsoft.com/office/officeart/2005/8/layout/hierarchy1"/>
    <dgm:cxn modelId="{58F0962B-3E5D-458C-82BA-6E80D8BBBC05}" type="presParOf" srcId="{C1A7446F-3685-434B-B49A-866B281C9AE2}" destId="{24FF3D1F-87BD-404B-A3AA-A9B15C0FBBFE}" srcOrd="0" destOrd="0" presId="urn:microsoft.com/office/officeart/2005/8/layout/hierarchy1"/>
    <dgm:cxn modelId="{2BAA1DC5-0807-4EAE-A95B-ACAFAFB6EE68}" type="presParOf" srcId="{C1A7446F-3685-434B-B49A-866B281C9AE2}" destId="{1F7E31AD-067E-4D0D-ACF5-42369E4E8E95}" srcOrd="1" destOrd="0" presId="urn:microsoft.com/office/officeart/2005/8/layout/hierarchy1"/>
    <dgm:cxn modelId="{4AE96D2C-4E3C-417E-9C9A-04F5908FD889}" type="presParOf" srcId="{EC53EB2B-3785-4DFF-82F7-A5B2CDF5D745}" destId="{C382094D-48A1-4BED-AFA8-EBE113373C38}" srcOrd="1" destOrd="0" presId="urn:microsoft.com/office/officeart/2005/8/layout/hierarchy1"/>
    <dgm:cxn modelId="{1BA4A29A-70F2-436D-977B-E8AE9D694D50}" type="presParOf" srcId="{EF066E71-14E3-450E-84F4-518F91421572}" destId="{6399D061-1EA9-45DA-8FEC-FF634232EB5B}" srcOrd="4" destOrd="0" presId="urn:microsoft.com/office/officeart/2005/8/layout/hierarchy1"/>
    <dgm:cxn modelId="{34A63F2E-504C-48C4-B803-6DFF4F8929EA}" type="presParOf" srcId="{EF066E71-14E3-450E-84F4-518F91421572}" destId="{930B3C17-8A2E-4B85-A1E0-4B66313E1E38}" srcOrd="5" destOrd="0" presId="urn:microsoft.com/office/officeart/2005/8/layout/hierarchy1"/>
    <dgm:cxn modelId="{4E053A71-2655-4C0D-82F3-81B1198B9F12}" type="presParOf" srcId="{930B3C17-8A2E-4B85-A1E0-4B66313E1E38}" destId="{9932475A-C819-4B75-B634-F31D2053F818}" srcOrd="0" destOrd="0" presId="urn:microsoft.com/office/officeart/2005/8/layout/hierarchy1"/>
    <dgm:cxn modelId="{E6620D1C-F9EE-4E02-B7BA-319900AB30E0}" type="presParOf" srcId="{9932475A-C819-4B75-B634-F31D2053F818}" destId="{0E8941AC-D479-4FFA-9698-6ED2C448A156}" srcOrd="0" destOrd="0" presId="urn:microsoft.com/office/officeart/2005/8/layout/hierarchy1"/>
    <dgm:cxn modelId="{2BAAE2AE-A265-44E3-BEF7-4BA40310B185}" type="presParOf" srcId="{9932475A-C819-4B75-B634-F31D2053F818}" destId="{2082AEDE-FECB-4652-AF12-344750D1C12E}" srcOrd="1" destOrd="0" presId="urn:microsoft.com/office/officeart/2005/8/layout/hierarchy1"/>
    <dgm:cxn modelId="{DE9F88E0-E51D-431D-967A-A54663717682}" type="presParOf" srcId="{930B3C17-8A2E-4B85-A1E0-4B66313E1E38}" destId="{1ED286ED-F10C-405F-A46B-13323D543FF1}" srcOrd="1" destOrd="0" presId="urn:microsoft.com/office/officeart/2005/8/layout/hierarchy1"/>
    <dgm:cxn modelId="{F55FEE10-FB56-4170-B4A2-590A6DE7B419}" type="presParOf" srcId="{051A40D1-B206-457F-9AB4-F5A5A14A36FF}" destId="{A50EE060-5D4C-4F27-B9D0-063F83BA36B3}" srcOrd="4" destOrd="0" presId="urn:microsoft.com/office/officeart/2005/8/layout/hierarchy1"/>
    <dgm:cxn modelId="{F5919FE9-479B-404F-819A-5E09CA56E489}" type="presParOf" srcId="{051A40D1-B206-457F-9AB4-F5A5A14A36FF}" destId="{13C10539-910B-4480-863F-19D89C6BBC27}" srcOrd="5" destOrd="0" presId="urn:microsoft.com/office/officeart/2005/8/layout/hierarchy1"/>
    <dgm:cxn modelId="{9555DECC-6A5D-454C-B518-DD19E5441E25}" type="presParOf" srcId="{13C10539-910B-4480-863F-19D89C6BBC27}" destId="{E0A2ADD1-5622-48A9-B621-F1BC27ED41E3}" srcOrd="0" destOrd="0" presId="urn:microsoft.com/office/officeart/2005/8/layout/hierarchy1"/>
    <dgm:cxn modelId="{AB2AE158-1DF5-453E-BC73-FBC1D80EEDD3}" type="presParOf" srcId="{E0A2ADD1-5622-48A9-B621-F1BC27ED41E3}" destId="{582659A0-99F0-4A5A-91FD-D8ACFCA22AA6}" srcOrd="0" destOrd="0" presId="urn:microsoft.com/office/officeart/2005/8/layout/hierarchy1"/>
    <dgm:cxn modelId="{E48C5DB8-D004-4E26-81FE-056350CBEC25}" type="presParOf" srcId="{E0A2ADD1-5622-48A9-B621-F1BC27ED41E3}" destId="{E242F967-C969-4A96-AA91-8C876B61E0AF}" srcOrd="1" destOrd="0" presId="urn:microsoft.com/office/officeart/2005/8/layout/hierarchy1"/>
    <dgm:cxn modelId="{7F809A9B-1BF1-43DA-A5EC-83B1674582AD}" type="presParOf" srcId="{13C10539-910B-4480-863F-19D89C6BBC27}" destId="{C9B582A0-26C8-463A-B759-4DA0924CAC93}" srcOrd="1" destOrd="0" presId="urn:microsoft.com/office/officeart/2005/8/layout/hierarchy1"/>
    <dgm:cxn modelId="{8DB500BE-9892-47A1-86B7-1CE4AD0DABEA}" type="presParOf" srcId="{453AAEBA-BAF2-4582-953C-1DAE397BDE6C}" destId="{1223EDB0-A48D-466D-A94B-AAC643AAAE7F}" srcOrd="4" destOrd="0" presId="urn:microsoft.com/office/officeart/2005/8/layout/hierarchy1"/>
    <dgm:cxn modelId="{65EC2637-147A-4100-BFC0-A7FADE63E9A1}" type="presParOf" srcId="{453AAEBA-BAF2-4582-953C-1DAE397BDE6C}" destId="{65A12ED1-44B4-4AD1-AC1B-74C3C4F37166}" srcOrd="5" destOrd="0" presId="urn:microsoft.com/office/officeart/2005/8/layout/hierarchy1"/>
    <dgm:cxn modelId="{DD8B6F78-3FD7-4737-B0B3-4C54D11CA161}" type="presParOf" srcId="{65A12ED1-44B4-4AD1-AC1B-74C3C4F37166}" destId="{763FD8C7-6448-497E-980C-EB15F11B5E86}" srcOrd="0" destOrd="0" presId="urn:microsoft.com/office/officeart/2005/8/layout/hierarchy1"/>
    <dgm:cxn modelId="{46FCA5AF-87F1-4056-A243-D698ADE96C09}" type="presParOf" srcId="{763FD8C7-6448-497E-980C-EB15F11B5E86}" destId="{54FC2911-CC43-4139-94E3-D959C58E76CD}" srcOrd="0" destOrd="0" presId="urn:microsoft.com/office/officeart/2005/8/layout/hierarchy1"/>
    <dgm:cxn modelId="{69423072-03C4-4A33-8398-A5AAD64821A7}" type="presParOf" srcId="{763FD8C7-6448-497E-980C-EB15F11B5E86}" destId="{66574A8E-1436-448B-B338-F90C100C0820}" srcOrd="1" destOrd="0" presId="urn:microsoft.com/office/officeart/2005/8/layout/hierarchy1"/>
    <dgm:cxn modelId="{BEDE7944-AF98-4140-95FE-075C4884B69D}" type="presParOf" srcId="{65A12ED1-44B4-4AD1-AC1B-74C3C4F37166}" destId="{8815FBA9-32FA-4AC4-BAF0-325DA0217BE2}" srcOrd="1" destOrd="0" presId="urn:microsoft.com/office/officeart/2005/8/layout/hierarchy1"/>
    <dgm:cxn modelId="{9E64C241-E2E2-4CD7-A299-F6800FC8667A}" type="presParOf" srcId="{6BC53C06-F323-43AA-A4DE-B5525ECE8C85}" destId="{A5FC0229-D065-4E18-B5EE-A549ECFB6060}" srcOrd="4" destOrd="0" presId="urn:microsoft.com/office/officeart/2005/8/layout/hierarchy1"/>
    <dgm:cxn modelId="{686522AA-3DDD-452E-861A-47A5398FB35D}" type="presParOf" srcId="{6BC53C06-F323-43AA-A4DE-B5525ECE8C85}" destId="{E9EFFC22-4672-4BDB-833D-8B9C23C71F8E}" srcOrd="5" destOrd="0" presId="urn:microsoft.com/office/officeart/2005/8/layout/hierarchy1"/>
    <dgm:cxn modelId="{68302F48-2563-4C20-8E7B-F38DFE01CB14}" type="presParOf" srcId="{E9EFFC22-4672-4BDB-833D-8B9C23C71F8E}" destId="{4FED91A8-DE20-47C0-9263-E0EB400B3457}" srcOrd="0" destOrd="0" presId="urn:microsoft.com/office/officeart/2005/8/layout/hierarchy1"/>
    <dgm:cxn modelId="{27CDE50B-8C9C-44A4-81EA-B7CC540C8BF9}" type="presParOf" srcId="{4FED91A8-DE20-47C0-9263-E0EB400B3457}" destId="{9E8D0219-9B52-4A10-8228-1485D06EF688}" srcOrd="0" destOrd="0" presId="urn:microsoft.com/office/officeart/2005/8/layout/hierarchy1"/>
    <dgm:cxn modelId="{F978C2EA-BE39-445E-AE15-2C3A0F457206}" type="presParOf" srcId="{4FED91A8-DE20-47C0-9263-E0EB400B3457}" destId="{FE8835DC-162F-456C-A283-91CF419FB15A}" srcOrd="1" destOrd="0" presId="urn:microsoft.com/office/officeart/2005/8/layout/hierarchy1"/>
    <dgm:cxn modelId="{2DC786F9-A180-4418-9EEE-AD265EC2AD9B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BFE4923C-2BF2-4A65-9570-2E98EAA0A383}" type="presOf" srcId="{77387794-1D0D-48A8-A66B-3E0C198AA736}" destId="{E242F967-C969-4A96-AA91-8C876B61E0AF}" srcOrd="0" destOrd="0" presId="urn:microsoft.com/office/officeart/2005/8/layout/hierarchy1"/>
    <dgm:cxn modelId="{501D6361-01A7-4D04-B28B-1522414FDF8A}" type="presOf" srcId="{C2829FEA-0485-445E-BB8A-8578B5629020}" destId="{58EFC4F2-8EC3-4A98-AD74-51698EC11F71}" srcOrd="0" destOrd="0" presId="urn:microsoft.com/office/officeart/2005/8/layout/hierarchy1"/>
    <dgm:cxn modelId="{4870861E-5956-4D73-94BF-3990EFF423A4}" type="presOf" srcId="{578F77A2-C192-424F-A56F-456E7950261F}" destId="{32824F3E-C298-4DA4-AD8C-9AF96A372344}" srcOrd="0" destOrd="0" presId="urn:microsoft.com/office/officeart/2005/8/layout/hierarchy1"/>
    <dgm:cxn modelId="{ABC3D7E1-3AB2-4498-B0E8-C3C7FECF6095}" type="presOf" srcId="{B586B625-F6E8-4A51-BF25-4E55DB8CC3CC}" destId="{FF33FF44-C231-4FC4-A83A-580D583CE3F7}" srcOrd="0" destOrd="0" presId="urn:microsoft.com/office/officeart/2005/8/layout/hierarchy1"/>
    <dgm:cxn modelId="{CE21B16A-C020-4B6C-8B9F-47B24BFB278A}" type="presOf" srcId="{71868E1A-76FA-4436-9822-84E1F49DF965}" destId="{AC695177-A40D-4AAC-B81D-8FD82EB1EA7D}" srcOrd="0" destOrd="0" presId="urn:microsoft.com/office/officeart/2005/8/layout/hierarchy1"/>
    <dgm:cxn modelId="{4A35D408-965F-4256-A23B-9516C2E1DA4E}" type="presOf" srcId="{FBEA8BBF-B313-48B2-A181-6B4C3619D427}" destId="{E264116B-8176-4A12-9A81-34BD8350FB98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BE94F9E0-616D-42B8-B883-F5C93EE16CBD}" type="presOf" srcId="{8E021A2C-1E71-40FF-90E2-C178058DC8A4}" destId="{3CBF2950-716A-4A91-AE89-382A675D1D74}" srcOrd="0" destOrd="0" presId="urn:microsoft.com/office/officeart/2005/8/layout/hierarchy1"/>
    <dgm:cxn modelId="{417B6439-4C4D-45C7-9B58-21E29726A09B}" type="presOf" srcId="{9716583B-3175-4CEB-8272-07FC621F7E43}" destId="{D9A48113-CC81-4EBD-BA00-4A833C42370A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2A9104F9-6358-4F03-BA74-0AF096E80E44}" type="presOf" srcId="{CEA5AE00-D9AD-41E9-BA45-493CED935890}" destId="{85AC87C7-2CD5-45B3-98A5-96C00E915502}" srcOrd="0" destOrd="0" presId="urn:microsoft.com/office/officeart/2005/8/layout/hierarchy1"/>
    <dgm:cxn modelId="{BB0F3511-9BAC-4983-B671-7D13D4FBB02C}" type="presOf" srcId="{DFEECA1C-C052-481C-9856-E0FB9544713C}" destId="{E6A5290E-E4CC-4A27-91C6-CA3EEB5C7219}" srcOrd="0" destOrd="0" presId="urn:microsoft.com/office/officeart/2005/8/layout/hierarchy1"/>
    <dgm:cxn modelId="{CB9C687C-11E4-4998-9B4A-04EA51F325C1}" type="presOf" srcId="{1897B3D0-756E-4D55-9ADA-E490D6E4AAF9}" destId="{8C4DC7C5-2D82-4666-AAE7-92D22E44ABD5}" srcOrd="0" destOrd="0" presId="urn:microsoft.com/office/officeart/2005/8/layout/hierarchy1"/>
    <dgm:cxn modelId="{A3C6BCEA-99C8-4B78-81E6-1A24619F3D80}" type="presOf" srcId="{7D5CE85E-E103-45E5-955A-43D3F04CED23}" destId="{26144FD5-201D-4A54-90CE-D1A5CAB8833F}" srcOrd="0" destOrd="0" presId="urn:microsoft.com/office/officeart/2005/8/layout/hierarchy1"/>
    <dgm:cxn modelId="{30AC6ED1-32BE-44D8-BECE-2E083C73168F}" type="presOf" srcId="{E6BD7316-FC6A-40E1-B899-7F0057FFD844}" destId="{95B7E015-D276-4238-9479-7B9C5EDEB3B2}" srcOrd="0" destOrd="0" presId="urn:microsoft.com/office/officeart/2005/8/layout/hierarchy1"/>
    <dgm:cxn modelId="{E1A8890A-F1D4-4072-AF7F-DC99D22E5847}" type="presOf" srcId="{4993DA3E-148D-4DBF-AA1D-A3A177AFA397}" destId="{A50EE060-5D4C-4F27-B9D0-063F83BA36B3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2D04A0A9-8F6F-4C23-B60E-63FBF55FD70A}" type="presOf" srcId="{7735337A-FC4D-4481-85B3-775E1A106C77}" destId="{2DC87D99-0864-448F-A73C-97FF41F05553}" srcOrd="0" destOrd="0" presId="urn:microsoft.com/office/officeart/2005/8/layout/hierarchy1"/>
    <dgm:cxn modelId="{36A9412E-CD60-4E0A-8C2C-1869577C4F72}" type="presOf" srcId="{EC5973D2-4EC3-453E-877F-D65087B850B8}" destId="{1985A8BF-691E-44CE-858D-E80353B58863}" srcOrd="0" destOrd="0" presId="urn:microsoft.com/office/officeart/2005/8/layout/hierarchy1"/>
    <dgm:cxn modelId="{679953E9-3F42-49AF-95AA-DD557BCC760A}" type="presOf" srcId="{CCC5DCBD-082A-4A08-8FE9-8A9CE66D4104}" destId="{C7E51667-A1EA-46BB-BC75-8CB777606859}" srcOrd="0" destOrd="0" presId="urn:microsoft.com/office/officeart/2005/8/layout/hierarchy1"/>
    <dgm:cxn modelId="{804EE57E-67B6-488E-80BC-D02DCE03FE7E}" type="presOf" srcId="{D92FD7FE-4884-4275-840A-42A3C02D43A0}" destId="{539EBDE7-A7D6-4A61-AC00-04125D0E6B99}" srcOrd="0" destOrd="0" presId="urn:microsoft.com/office/officeart/2005/8/layout/hierarchy1"/>
    <dgm:cxn modelId="{32E3688E-7FA2-4A66-B1F6-92B01639B3A4}" type="presOf" srcId="{6F1FEF7F-EDA5-42B9-A0A6-2FE0ABFAE4C3}" destId="{CC3EE472-C0EC-4E1C-9189-096C105488CE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16363F0B-AD42-475A-9894-4F0F17E3DC87}" type="presOf" srcId="{EEAAB8A5-9DA6-4D28-8876-291843C84D3C}" destId="{68FED8DB-CD18-4048-B1EC-74AA424AF08C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AF0357DD-86F6-4737-BEAA-5312AC21E62B}" type="presOf" srcId="{4FA0A972-195E-4EE4-B9B0-BA989EA918C2}" destId="{565454E8-EEAF-4B40-ADAD-9186F9F7FD69}" srcOrd="0" destOrd="0" presId="urn:microsoft.com/office/officeart/2005/8/layout/hierarchy1"/>
    <dgm:cxn modelId="{09EE65DF-63FA-42E6-9343-C8F2A53FC311}" type="presOf" srcId="{11F40B3A-7EE7-43DF-81EC-F78A187C84A5}" destId="{E85607E5-AF88-440A-8062-F36771F5687C}" srcOrd="0" destOrd="0" presId="urn:microsoft.com/office/officeart/2005/8/layout/hierarchy1"/>
    <dgm:cxn modelId="{E0F39286-13C4-4FFC-AA37-1051C552F49E}" type="presOf" srcId="{AEB4D464-6D1F-4244-9BC1-CBC592724317}" destId="{421AE77D-1C05-4ECF-8143-320A9DB7C061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807A3C4C-7C25-454C-9E9D-C655A86F8A78}" type="presOf" srcId="{DE7F881C-2A7C-4163-8D4C-9E226140FF95}" destId="{CB3C1042-AEA4-4CAD-A176-0A9C4F9D6BC5}" srcOrd="0" destOrd="0" presId="urn:microsoft.com/office/officeart/2005/8/layout/hierarchy1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22C15F87-2F0B-47AF-B3DF-129ADCF81D45}" type="presOf" srcId="{A7517510-EAAA-405A-9697-6DA82620C544}" destId="{71206276-5B27-4AE4-80A1-866AA43A1D24}" srcOrd="0" destOrd="0" presId="urn:microsoft.com/office/officeart/2005/8/layout/hierarchy1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92AB4F9F-64B9-4B88-BA32-8800F92FF20F}" type="presOf" srcId="{00471BAC-C100-433C-9246-719D5EC25E54}" destId="{16014DD8-131C-4C29-9696-180336142069}" srcOrd="0" destOrd="0" presId="urn:microsoft.com/office/officeart/2005/8/layout/hierarchy1"/>
    <dgm:cxn modelId="{BA55C10F-74F5-42F2-8E2A-581D32607615}" type="presOf" srcId="{2DCC9045-9606-4718-B955-3F654A3024B1}" destId="{66E38775-5843-40CC-8FCB-849CA4365516}" srcOrd="0" destOrd="0" presId="urn:microsoft.com/office/officeart/2005/8/layout/hierarchy1"/>
    <dgm:cxn modelId="{3EB64D4F-E32C-411A-9B83-815128A50225}" type="presOf" srcId="{74C2F261-5C00-4FFC-B013-028C4726D76D}" destId="{86A10BE6-2EB9-452B-AF75-8004B411EBB2}" srcOrd="0" destOrd="0" presId="urn:microsoft.com/office/officeart/2005/8/layout/hierarchy1"/>
    <dgm:cxn modelId="{F5E0616E-93F3-4188-9BF4-1E692AA17A6C}" type="presOf" srcId="{319115BE-AFD5-49DE-B35D-ABECB2FCA8BD}" destId="{21B9C616-5357-436C-9E9D-D9A1DF45AFD3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B18359AF-5326-4346-A95F-350163651DAE}" type="presOf" srcId="{5FBB442F-C52C-4F31-98C5-3082993C08A1}" destId="{529821EE-9B93-41C2-A666-5603FBEF9C44}" srcOrd="0" destOrd="0" presId="urn:microsoft.com/office/officeart/2005/8/layout/hierarchy1"/>
    <dgm:cxn modelId="{56125148-0BB0-48A0-BBB1-C5700384BFD2}" type="presOf" srcId="{B5F0727D-C272-4C7E-82C8-02CADF716B97}" destId="{4508F192-8563-4791-BAF4-B87D661251EF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FF03A757-8DBC-42E8-AC18-1D038F88A0DD}" type="presOf" srcId="{C5A45466-2A0E-4A9C-ACFB-758F65A6569F}" destId="{F7271150-2C80-4985-9D3A-794D3087C57B}" srcOrd="0" destOrd="0" presId="urn:microsoft.com/office/officeart/2005/8/layout/hierarchy1"/>
    <dgm:cxn modelId="{15411A1A-0E28-4D75-A002-6B7CB66E2121}" type="presOf" srcId="{97DE9462-7869-4FE0-9B27-900F3087D2FB}" destId="{AFB4D483-A6AA-4ADD-B900-87B936887B01}" srcOrd="0" destOrd="0" presId="urn:microsoft.com/office/officeart/2005/8/layout/hierarchy1"/>
    <dgm:cxn modelId="{5B6FC058-4B57-40AB-8A21-1BFAFD1EE172}" type="presOf" srcId="{DE8AEF5B-ADA7-4AC1-B0CE-1A578132A8FE}" destId="{37589D1A-F39F-4FDF-B106-7DD2DDF20335}" srcOrd="0" destOrd="0" presId="urn:microsoft.com/office/officeart/2005/8/layout/hierarchy1"/>
    <dgm:cxn modelId="{2D4BE8CE-E5D9-4F59-8F62-D8DAE103A619}" type="presOf" srcId="{AB6BD15C-A41A-4D38-B6C8-AAAF48AA5E56}" destId="{931E52DA-6B06-4A02-B741-BAB51237DD5E}" srcOrd="0" destOrd="0" presId="urn:microsoft.com/office/officeart/2005/8/layout/hierarchy1"/>
    <dgm:cxn modelId="{A2FEA5F4-A803-4D9E-8CF5-FE22F2675827}" type="presOf" srcId="{CCBAF5E2-F852-415A-9617-E4D90A15EDBC}" destId="{4E74B7E6-1C15-4F46-8036-AB3AB1A48D96}" srcOrd="0" destOrd="0" presId="urn:microsoft.com/office/officeart/2005/8/layout/hierarchy1"/>
    <dgm:cxn modelId="{6DA14414-5C74-4B9B-9A97-3FFF8D043BAF}" type="presOf" srcId="{C43C9BEE-22CA-4828-90A8-AA8C23CE9D50}" destId="{052B6456-0153-41A1-89B8-5E7F0299983D}" srcOrd="0" destOrd="0" presId="urn:microsoft.com/office/officeart/2005/8/layout/hierarchy1"/>
    <dgm:cxn modelId="{29C42ACD-2FF9-445B-8252-1CAC3790299B}" type="presOf" srcId="{02ADB93C-65C4-4D5C-AC74-38B2DB415F0D}" destId="{66574A8E-1436-448B-B338-F90C100C0820}" srcOrd="0" destOrd="0" presId="urn:microsoft.com/office/officeart/2005/8/layout/hierarchy1"/>
    <dgm:cxn modelId="{3952CB87-4B12-4A1D-AAAA-2BEE42183E85}" type="presOf" srcId="{2AC57DC3-8806-4D5E-9935-49F241997043}" destId="{553D78B0-0B63-482C-ACA7-204C9E6939A3}" srcOrd="0" destOrd="0" presId="urn:microsoft.com/office/officeart/2005/8/layout/hierarchy1"/>
    <dgm:cxn modelId="{FCD14621-4CB6-4CB6-AAB6-E106BB8C23B4}" type="presOf" srcId="{DE509BD6-C12A-4170-96EA-733F900E2220}" destId="{75B53C9A-2482-4D08-8233-0E1AACF858B4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F67FADAA-3C55-40E9-829D-781712388239}" type="presOf" srcId="{E221A7CF-CD45-4C80-8DDD-D3FF8A2EFFD3}" destId="{E8B83004-3DFC-4FB2-A030-1DAFA46E7481}" srcOrd="0" destOrd="0" presId="urn:microsoft.com/office/officeart/2005/8/layout/hierarchy1"/>
    <dgm:cxn modelId="{D135A1D1-690C-42C9-ABCD-F33412B2B251}" type="presOf" srcId="{444A79C2-E8C6-48CF-BB04-6C746FA8B616}" destId="{3FB9BAB4-C2F4-4B75-A021-96DAE240BDAD}" srcOrd="0" destOrd="0" presId="urn:microsoft.com/office/officeart/2005/8/layout/hierarchy1"/>
    <dgm:cxn modelId="{AF700B2E-B676-4D16-AD54-3DD4E2AA1853}" type="presOf" srcId="{D5C8ED03-B955-46FA-BAC7-FEFB635641D7}" destId="{D93B6D8A-BF31-4FE9-BB38-3EB77C56F52B}" srcOrd="0" destOrd="0" presId="urn:microsoft.com/office/officeart/2005/8/layout/hierarchy1"/>
    <dgm:cxn modelId="{FC22E856-CC0E-498E-9BAE-5B18A257FC08}" type="presOf" srcId="{E4FE449A-D6B1-4AEC-A2CB-9D60145B47DD}" destId="{F5E45EB9-1FD7-4F10-A8F0-804E194714E8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D2CD164D-1345-4A83-B299-395EAF54620A}" type="presOf" srcId="{71E72339-A366-4313-BB33-FBC151BD4A90}" destId="{CD8135A8-4314-4A21-8692-936F9CB627F7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0DFDE76F-0007-45FB-89B0-DA1A23C1D48C}" type="presOf" srcId="{17AC379E-4896-4C1A-A10F-FAF4BF44856B}" destId="{ECBCDA7D-8205-452C-9B41-09B176F06B86}" srcOrd="0" destOrd="0" presId="urn:microsoft.com/office/officeart/2005/8/layout/hierarchy1"/>
    <dgm:cxn modelId="{6B0B0CCC-2028-4CC0-9E81-E5F56CC347EC}" type="presOf" srcId="{E5DCC324-3232-44A5-8C65-B17F9A61AC0B}" destId="{40EEEF9F-04C4-469F-A312-39451687D6FC}" srcOrd="0" destOrd="0" presId="urn:microsoft.com/office/officeart/2005/8/layout/hierarchy1"/>
    <dgm:cxn modelId="{3B4D0FBB-08A4-4A87-BE71-E5582B49F079}" type="presOf" srcId="{34FF8979-85EB-45DA-A7B0-AA6C498CD504}" destId="{83E48694-80BF-4337-8854-182D33ED0029}" srcOrd="0" destOrd="0" presId="urn:microsoft.com/office/officeart/2005/8/layout/hierarchy1"/>
    <dgm:cxn modelId="{B3937185-1A66-455E-9565-C106F0EBF9DE}" type="presOf" srcId="{2329D4A7-1342-4D9D-974D-872D7946E1D3}" destId="{5807EDE6-0783-49E4-8D77-F269AB9C541D}" srcOrd="0" destOrd="0" presId="urn:microsoft.com/office/officeart/2005/8/layout/hierarchy1"/>
    <dgm:cxn modelId="{E035EBF9-3FED-4112-BD12-72261F544567}" type="presOf" srcId="{19F16790-B4F8-4242-A846-BC3F6EF8A90D}" destId="{19662C89-5C58-4757-9240-1227834201B6}" srcOrd="0" destOrd="0" presId="urn:microsoft.com/office/officeart/2005/8/layout/hierarchy1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4CB962D2-C8C8-4C77-8799-1CEE2113A1FA}" type="presOf" srcId="{4418D48E-3361-41A4-92C5-C6204EC4EAE0}" destId="{3FDF1374-E5D4-453E-BAA8-02F3ABB9B1D3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E528462D-832C-4E67-A207-157CAC7166A2}" type="presOf" srcId="{75ABA138-D344-407B-9CEF-9B1E41DD4440}" destId="{1223EDB0-A48D-466D-A94B-AAC643AAAE7F}" srcOrd="0" destOrd="0" presId="urn:microsoft.com/office/officeart/2005/8/layout/hierarchy1"/>
    <dgm:cxn modelId="{8D403D27-4FDA-4457-8381-83A635C32586}" type="presOf" srcId="{256D0803-0D5F-42B2-8CFA-7230065C94DD}" destId="{2082AEDE-FECB-4652-AF12-344750D1C12E}" srcOrd="0" destOrd="0" presId="urn:microsoft.com/office/officeart/2005/8/layout/hierarchy1"/>
    <dgm:cxn modelId="{98424F6E-385C-4FA3-9F42-D85CDE891E8D}" type="presOf" srcId="{A01BB9EE-F345-4AD4-AC06-E144A35EFAC3}" destId="{A7BCC58A-FF1E-4F5F-9589-BCE1B7811888}" srcOrd="0" destOrd="0" presId="urn:microsoft.com/office/officeart/2005/8/layout/hierarchy1"/>
    <dgm:cxn modelId="{96E2C7EE-C900-4D58-AD54-285ACC7EC501}" type="presOf" srcId="{AB9F2ECF-03EC-4426-856C-2D8AC1CEAF23}" destId="{1B6A8557-3503-434D-A46F-5EF95A2FC615}" srcOrd="0" destOrd="0" presId="urn:microsoft.com/office/officeart/2005/8/layout/hierarchy1"/>
    <dgm:cxn modelId="{A214C964-CBE1-48A7-AD1D-47B2FD14E94D}" type="presOf" srcId="{6D21736B-87EA-4B98-B0A7-90F240581ABB}" destId="{79406362-0B79-4667-9B8D-C12BF7B6E8F5}" srcOrd="0" destOrd="0" presId="urn:microsoft.com/office/officeart/2005/8/layout/hierarchy1"/>
    <dgm:cxn modelId="{6376FF42-6A18-4999-A8D9-4DC80EB67E31}" type="presOf" srcId="{DB7AB7F2-FBFE-4BB5-B57E-55BCC468D0CB}" destId="{AEB08A09-C466-42CB-8A6B-2768456BF6FE}" srcOrd="0" destOrd="0" presId="urn:microsoft.com/office/officeart/2005/8/layout/hierarchy1"/>
    <dgm:cxn modelId="{B25C64FA-6B64-429C-B2EE-040BC9FB2D6E}" type="presOf" srcId="{8363F4E7-E767-45D6-9C79-FC00356069FF}" destId="{A5FC0229-D065-4E18-B5EE-A549ECFB6060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C806F3AC-A702-458C-95FF-4598CDFA9AE0}" type="presOf" srcId="{028A353D-9548-4427-8A3D-DE4F417E13D6}" destId="{EC092F8A-B94A-4895-AEBF-88CF80E42229}" srcOrd="0" destOrd="0" presId="urn:microsoft.com/office/officeart/2005/8/layout/hierarchy1"/>
    <dgm:cxn modelId="{21004302-37A0-464A-844E-9C7CBF875F1E}" type="presOf" srcId="{35FF142A-555D-453C-9E8D-302775527EC5}" destId="{3DB2A827-16BB-4011-9D10-FA287F7155C7}" srcOrd="0" destOrd="0" presId="urn:microsoft.com/office/officeart/2005/8/layout/hierarchy1"/>
    <dgm:cxn modelId="{3C985AEC-8BF9-49C7-A7AB-A0B498BBB2B6}" type="presOf" srcId="{8590FF8D-CD98-4595-A24F-4DC8599B661D}" destId="{F6CE0B06-1C29-483B-AAAE-90B2111C43D0}" srcOrd="0" destOrd="0" presId="urn:microsoft.com/office/officeart/2005/8/layout/hierarchy1"/>
    <dgm:cxn modelId="{2A175155-6C20-4637-9B19-1DE571C033D2}" type="presOf" srcId="{372255F2-3D68-4E1E-954B-669E6AE44ADC}" destId="{AB2FD30C-D8E2-4C1C-9F9B-432B916805E1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623A6959-C101-40DA-87D2-A489DC69DB7C}" type="presOf" srcId="{E984BFF6-641D-4A00-9DA2-6B3FFD0308BF}" destId="{EE767D99-3DA3-41AF-9D21-8622EE904DE5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32A5A0DF-CAED-4391-B15E-DAFFFCDC1F8B}" type="presOf" srcId="{E4689802-77C3-4658-BB65-8BAE99006737}" destId="{3455D327-E61B-440B-B0A4-982AED8E9D16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AB7E3D64-8082-4CA2-B2AF-C9DDF2AB8EBD}" type="presOf" srcId="{DD27FD17-0C0F-433D-8B04-C007038212E4}" destId="{D6F31B09-0232-4771-B1BD-F867AB05D581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48D2D0E6-F718-4036-ACA8-B7E59F1431C2}" type="presOf" srcId="{E1D14DAA-1D8D-494D-9E33-964455DAAC42}" destId="{CAC40E04-6BA2-41A2-87C8-2B697FF14F48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CB927B64-138E-4C5B-873D-326FEEDAF0DD}" type="presOf" srcId="{05872A04-4306-4569-8AAF-46D435FFA8A4}" destId="{65255F0E-402C-453B-BBEC-CF88870D95EE}" srcOrd="0" destOrd="0" presId="urn:microsoft.com/office/officeart/2005/8/layout/hierarchy1"/>
    <dgm:cxn modelId="{7C6AEFB3-25BB-4E0C-A693-D630C5CB10CE}" type="presOf" srcId="{CC563FD7-262A-46F3-8295-60C1C45F7D52}" destId="{1F7E31AD-067E-4D0D-ACF5-42369E4E8E95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F2C4B68A-0413-4A01-9D09-5CD181FE66F3}" type="presOf" srcId="{3FBF2E64-92FF-43D5-B296-CDB8358C6FDF}" destId="{B41C10CD-F363-4507-B309-89B9BB991266}" srcOrd="0" destOrd="0" presId="urn:microsoft.com/office/officeart/2005/8/layout/hierarchy1"/>
    <dgm:cxn modelId="{F9BA6752-6498-4ADF-8805-9A97030891F3}" type="presOf" srcId="{5347662C-2FE0-466B-95A1-8CC41EC641D0}" destId="{AE53B286-0B39-43FB-9245-4F95B1C476D8}" srcOrd="0" destOrd="0" presId="urn:microsoft.com/office/officeart/2005/8/layout/hierarchy1"/>
    <dgm:cxn modelId="{D85B6621-26A9-45CB-A35E-2BD9459CB633}" type="presOf" srcId="{77F69A93-A613-429A-BBC3-1EB599477738}" destId="{127E8444-2CCF-4BAB-B2C7-B1FFCA6A6985}" srcOrd="0" destOrd="0" presId="urn:microsoft.com/office/officeart/2005/8/layout/hierarchy1"/>
    <dgm:cxn modelId="{90367C76-5143-48D7-B867-6E025D8F5B09}" type="presOf" srcId="{25561048-F568-431A-8115-3E815ED75DAC}" destId="{ECA83484-E794-4502-A38C-235411AE0A81}" srcOrd="0" destOrd="0" presId="urn:microsoft.com/office/officeart/2005/8/layout/hierarchy1"/>
    <dgm:cxn modelId="{426545AE-A221-4EC5-A4E6-F09F01C96678}" type="presOf" srcId="{2F3F3B8D-2CA7-4F97-8452-1EFB7254DE65}" destId="{50108550-421E-4858-B27D-A6901B38AF04}" srcOrd="0" destOrd="0" presId="urn:microsoft.com/office/officeart/2005/8/layout/hierarchy1"/>
    <dgm:cxn modelId="{D671B8EE-D04D-44BE-9655-2BD9EF0747CC}" type="presOf" srcId="{C779B79B-90CE-452F-A965-9762D4A3C92F}" destId="{DEB9C1F7-F784-4926-BD8B-EB21A4505DC3}" srcOrd="0" destOrd="0" presId="urn:microsoft.com/office/officeart/2005/8/layout/hierarchy1"/>
    <dgm:cxn modelId="{8DD49730-5CFE-43F7-BFA1-F4834860309A}" type="presOf" srcId="{4DE6AADA-B0F8-4F34-B04E-59DCE7249D9D}" destId="{CAF0EE53-BEA9-4EBC-BE3F-B17956DECE86}" srcOrd="0" destOrd="0" presId="urn:microsoft.com/office/officeart/2005/8/layout/hierarchy1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F5A0C0D2-82DC-478F-88BD-64C60B2CC298}" type="presOf" srcId="{CF69DA7C-24F9-477D-B135-EFF4C0485797}" destId="{6ECD51FB-4ED2-40FB-BA6A-56E81B12CA7B}" srcOrd="0" destOrd="0" presId="urn:microsoft.com/office/officeart/2005/8/layout/hierarchy1"/>
    <dgm:cxn modelId="{DBAAE8CC-B8AF-4973-AEA0-07719285A36A}" type="presOf" srcId="{A6AEBD49-15A8-43A9-B41F-95EA10577E86}" destId="{0AFD272A-8C79-4970-BE5A-B38336B54BE7}" srcOrd="0" destOrd="0" presId="urn:microsoft.com/office/officeart/2005/8/layout/hierarchy1"/>
    <dgm:cxn modelId="{53FAFD8F-2EEF-4574-8ACB-9A8AC1EF65DB}" type="presOf" srcId="{3F69C6EC-9EC3-48DF-99ED-8495C4C3C589}" destId="{591DE2F4-547D-4224-AA0E-4442D6FD1690}" srcOrd="0" destOrd="0" presId="urn:microsoft.com/office/officeart/2005/8/layout/hierarchy1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D6BD9EBA-7B5E-448C-ABEC-B1D84CED2A22}" type="presOf" srcId="{1527C3B8-066D-46E8-8EE4-3A3607D94F23}" destId="{C621DDD4-B721-4DE6-9770-0983A1E819D2}" srcOrd="0" destOrd="0" presId="urn:microsoft.com/office/officeart/2005/8/layout/hierarchy1"/>
    <dgm:cxn modelId="{98EFA962-C6B5-4C2C-A56C-369911F847E1}" type="presOf" srcId="{8AC41AAE-E20F-40FB-AF78-91D9630C5542}" destId="{B9B4AF7C-365A-4D03-9CC8-00CD117F9258}" srcOrd="0" destOrd="0" presId="urn:microsoft.com/office/officeart/2005/8/layout/hierarchy1"/>
    <dgm:cxn modelId="{61894756-4454-4AFE-AC48-82284CF1E17C}" type="presOf" srcId="{49F961FD-6D72-481E-8D56-865A62E1912C}" destId="{6399D061-1EA9-45DA-8FEC-FF634232EB5B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2B4E13AE-C07D-484B-A46D-7F1E6E476BB7}" type="presOf" srcId="{F9B21A3A-4083-4D43-9719-BFA1068D5BBE}" destId="{FE8835DC-162F-456C-A283-91CF419FB15A}" srcOrd="0" destOrd="0" presId="urn:microsoft.com/office/officeart/2005/8/layout/hierarchy1"/>
    <dgm:cxn modelId="{9F437442-7A8B-4331-83FF-2809763BB5C0}" type="presOf" srcId="{C77D44C5-55D0-44FD-B7CB-DF51B2C075E9}" destId="{E6D370B9-D2C9-41E0-9E81-D8C79AA0702F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53846CB0-B4C8-49A6-B46A-5D20F23729EF}" type="presOf" srcId="{7A820494-73D4-4A2E-ABC0-0C462130852B}" destId="{15CAA363-CF4C-4B21-A45A-A4E2BD3E483D}" srcOrd="0" destOrd="0" presId="urn:microsoft.com/office/officeart/2005/8/layout/hierarchy1"/>
    <dgm:cxn modelId="{292D02FE-160D-4ABB-8385-2072A0494104}" type="presOf" srcId="{0E239F7D-F123-4431-BCBD-6982E2DE885B}" destId="{AB333ABC-D9B2-4CAE-91D6-25B625DD698C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C3AF9C85-6CC2-45F8-9038-CC169A4C5893}" type="presOf" srcId="{4F64AA25-089B-4425-B86E-2D44125C8880}" destId="{DFE6BA78-69E1-43FE-ADBD-B118366D8262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515D3750-EB2D-4139-BC25-9F787C267EEA}" type="presOf" srcId="{DBB9DB3F-31A4-4C93-B050-5AA1DFB4C6CB}" destId="{F2FD3997-1855-4E98-87AE-0C45EBC3EFCB}" srcOrd="0" destOrd="0" presId="urn:microsoft.com/office/officeart/2005/8/layout/hierarchy1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86DFA952-FB33-4957-8877-FB1D3E015E56}" type="presOf" srcId="{463731AA-EEE9-4D61-9454-3D448789CCC7}" destId="{08828C7C-62B9-4004-A02B-E07E7C6B9849}" srcOrd="0" destOrd="0" presId="urn:microsoft.com/office/officeart/2005/8/layout/hierarchy1"/>
    <dgm:cxn modelId="{9E85F2FA-FF0C-448E-9283-5843252ED340}" type="presOf" srcId="{59F94A55-612A-4843-8CD4-4425D85A20DF}" destId="{98E5311C-936F-46BC-A300-3014D0A5EE6C}" srcOrd="0" destOrd="0" presId="urn:microsoft.com/office/officeart/2005/8/layout/hierarchy1"/>
    <dgm:cxn modelId="{E19B3C66-1B5D-4F4E-A799-1741B8755BD0}" type="presOf" srcId="{449A629E-F7A2-475C-9D1C-F98B5E1D4182}" destId="{6085A83A-14C0-4C8B-B56C-4724E73755AB}" srcOrd="0" destOrd="0" presId="urn:microsoft.com/office/officeart/2005/8/layout/hierarchy1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236F4549-294B-4424-AF7A-C319D1172BD5}" type="presOf" srcId="{07EF27F9-048F-4C1F-B014-1ADD3561F424}" destId="{86C86035-EF63-4BC2-826E-106DDDEB44E2}" srcOrd="0" destOrd="0" presId="urn:microsoft.com/office/officeart/2005/8/layout/hierarchy1"/>
    <dgm:cxn modelId="{711E1D0F-13D7-4433-89B5-5CC53ED4A8AC}" type="presOf" srcId="{D0B44191-5736-4E5D-BD8F-05AE18598E01}" destId="{FAA620FE-DEA9-4EF7-AF42-4E2020BCD455}" srcOrd="0" destOrd="0" presId="urn:microsoft.com/office/officeart/2005/8/layout/hierarchy1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4458E6BF-D52A-4B3C-B18D-FDA1A15338FB}" type="presOf" srcId="{42352AA0-2DF9-43EE-8F38-C99B152A0BA6}" destId="{F7FC9BCA-0589-490F-9D0F-0B3E41C48D5D}" srcOrd="0" destOrd="0" presId="urn:microsoft.com/office/officeart/2005/8/layout/hierarchy1"/>
    <dgm:cxn modelId="{95E292B2-37D0-4C93-9F3E-7FC8A10EA4C4}" type="presOf" srcId="{877CE543-2FE5-4BE7-A174-68BC13275B39}" destId="{B58A1027-4FA0-4B45-933B-9F4CE4310353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81645E55-4A6F-48F0-AC2A-8B1C3A5079B7}" type="presOf" srcId="{0FD59DF4-69BC-4538-A137-43517BAEBD25}" destId="{51870F5A-16B6-4FA6-AE32-7D5E236B4519}" srcOrd="0" destOrd="0" presId="urn:microsoft.com/office/officeart/2005/8/layout/hierarchy1"/>
    <dgm:cxn modelId="{DC9F49FA-E6E4-4D22-A7BC-46CD3219C3CE}" type="presOf" srcId="{4DD5C811-2E20-4137-B972-CB6B0306D39C}" destId="{0E413D84-C471-4E95-A9C9-77156C2350A0}" srcOrd="0" destOrd="0" presId="urn:microsoft.com/office/officeart/2005/8/layout/hierarchy1"/>
    <dgm:cxn modelId="{508D5296-7991-49EB-8A26-4CBE2E501A7D}" type="presOf" srcId="{15E01B17-9F90-44FF-8B87-238861E9D950}" destId="{8FA1F5B0-8291-4278-A3E8-FB3680DB2331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C080C769-83BD-47B0-B342-4CCC66A6A9BE}" type="presOf" srcId="{D3113F9A-3B48-4EB7-8282-374A7C9B0B4A}" destId="{91FB33F6-7180-49A7-BD90-291F7C89E261}" srcOrd="0" destOrd="0" presId="urn:microsoft.com/office/officeart/2005/8/layout/hierarchy1"/>
    <dgm:cxn modelId="{DF9E8CF7-1D23-4BD4-A8DD-5BD3318F9CAF}" type="presOf" srcId="{D8D38033-CE43-4F88-B5DD-BD6E7661FC57}" destId="{B389E19F-C735-472D-AB3C-AC907D2F7CAB}" srcOrd="0" destOrd="0" presId="urn:microsoft.com/office/officeart/2005/8/layout/hierarchy1"/>
    <dgm:cxn modelId="{69E38549-4CEC-4B48-990D-C858E6F6347F}" type="presOf" srcId="{BAE2D8EF-B6CF-4D90-9FE0-587E1690305D}" destId="{301082D0-E59D-4590-930F-917B7C869028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07970286-700D-41A5-9932-DA40BFC7C49F}" type="presOf" srcId="{DDFAF76C-23CE-45A2-B9B1-BBD9EC44D9D6}" destId="{ABF0C960-1275-424E-A7C7-AC7ED10F6FA0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B774F6E6-17B4-412B-AFC1-D474AF67CA6D}" type="presOf" srcId="{85EBC98A-E47A-447A-BD81-8D2259CA459A}" destId="{37C8BA42-4031-4392-B315-B54F556933FF}" srcOrd="0" destOrd="0" presId="urn:microsoft.com/office/officeart/2005/8/layout/hierarchy1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25765A89-1639-4BE3-9219-86F61D3A19E4}" type="presParOf" srcId="{86C86035-EF63-4BC2-826E-106DDDEB44E2}" destId="{EA083348-C9EC-4253-9F61-9F568F6E1FA9}" srcOrd="0" destOrd="0" presId="urn:microsoft.com/office/officeart/2005/8/layout/hierarchy1"/>
    <dgm:cxn modelId="{8121C6B3-3B55-472B-9427-4F3E423FCF96}" type="presParOf" srcId="{EA083348-C9EC-4253-9F61-9F568F6E1FA9}" destId="{7E1A1869-0271-4B25-AB39-A9D8BD6EB82F}" srcOrd="0" destOrd="0" presId="urn:microsoft.com/office/officeart/2005/8/layout/hierarchy1"/>
    <dgm:cxn modelId="{E46FC430-6083-446E-AAA3-E77C34753B7F}" type="presParOf" srcId="{7E1A1869-0271-4B25-AB39-A9D8BD6EB82F}" destId="{7BB27290-9C58-4F7C-A9CD-C11F2AFB9A19}" srcOrd="0" destOrd="0" presId="urn:microsoft.com/office/officeart/2005/8/layout/hierarchy1"/>
    <dgm:cxn modelId="{D507EA6A-7BDD-41C0-8846-77AA21439A9E}" type="presParOf" srcId="{7E1A1869-0271-4B25-AB39-A9D8BD6EB82F}" destId="{16014DD8-131C-4C29-9696-180336142069}" srcOrd="1" destOrd="0" presId="urn:microsoft.com/office/officeart/2005/8/layout/hierarchy1"/>
    <dgm:cxn modelId="{76773F5B-E810-47D1-B09A-88EF5FC102CF}" type="presParOf" srcId="{EA083348-C9EC-4253-9F61-9F568F6E1FA9}" destId="{6BC53C06-F323-43AA-A4DE-B5525ECE8C85}" srcOrd="1" destOrd="0" presId="urn:microsoft.com/office/officeart/2005/8/layout/hierarchy1"/>
    <dgm:cxn modelId="{21F9F961-0014-4329-BE19-5986E5BC1B1C}" type="presParOf" srcId="{6BC53C06-F323-43AA-A4DE-B5525ECE8C85}" destId="{86A10BE6-2EB9-452B-AF75-8004B411EBB2}" srcOrd="0" destOrd="0" presId="urn:microsoft.com/office/officeart/2005/8/layout/hierarchy1"/>
    <dgm:cxn modelId="{744FB963-1B13-40F0-9E32-22AB22CBA325}" type="presParOf" srcId="{6BC53C06-F323-43AA-A4DE-B5525ECE8C85}" destId="{25749F48-6DDC-4C28-B921-93E4D4B23235}" srcOrd="1" destOrd="0" presId="urn:microsoft.com/office/officeart/2005/8/layout/hierarchy1"/>
    <dgm:cxn modelId="{A68CE2F3-E2B8-403B-A389-1802F8E60A1C}" type="presParOf" srcId="{25749F48-6DDC-4C28-B921-93E4D4B23235}" destId="{7F86C89D-175A-4B5E-8BD8-39A21AAB8B48}" srcOrd="0" destOrd="0" presId="urn:microsoft.com/office/officeart/2005/8/layout/hierarchy1"/>
    <dgm:cxn modelId="{E02BBA06-66F0-4E9C-A6E5-DEFB7F0E27EB}" type="presParOf" srcId="{7F86C89D-175A-4B5E-8BD8-39A21AAB8B48}" destId="{F3644B0C-2F05-42A0-830C-EB1C039A63B6}" srcOrd="0" destOrd="0" presId="urn:microsoft.com/office/officeart/2005/8/layout/hierarchy1"/>
    <dgm:cxn modelId="{96E994F9-BD5D-4E8F-BDCD-186DCDF0A793}" type="presParOf" srcId="{7F86C89D-175A-4B5E-8BD8-39A21AAB8B48}" destId="{95B7E015-D276-4238-9479-7B9C5EDEB3B2}" srcOrd="1" destOrd="0" presId="urn:microsoft.com/office/officeart/2005/8/layout/hierarchy1"/>
    <dgm:cxn modelId="{F377CB1B-633E-4FBB-9AA7-0630B2F34A15}" type="presParOf" srcId="{25749F48-6DDC-4C28-B921-93E4D4B23235}" destId="{FA064633-9E34-46E5-BA14-C53857521AA0}" srcOrd="1" destOrd="0" presId="urn:microsoft.com/office/officeart/2005/8/layout/hierarchy1"/>
    <dgm:cxn modelId="{B6D4A6D3-4E99-4927-8F42-E715D983D666}" type="presParOf" srcId="{6BC53C06-F323-43AA-A4DE-B5525ECE8C85}" destId="{15CAA363-CF4C-4B21-A45A-A4E2BD3E483D}" srcOrd="2" destOrd="0" presId="urn:microsoft.com/office/officeart/2005/8/layout/hierarchy1"/>
    <dgm:cxn modelId="{9F32B293-5E53-40D1-AB40-6A44C54B827C}" type="presParOf" srcId="{6BC53C06-F323-43AA-A4DE-B5525ECE8C85}" destId="{78E31FF9-5231-4981-AF3A-70F3BAB8D8CD}" srcOrd="3" destOrd="0" presId="urn:microsoft.com/office/officeart/2005/8/layout/hierarchy1"/>
    <dgm:cxn modelId="{F77E0C3E-A95A-4F2A-9AC1-139EEA40A8CB}" type="presParOf" srcId="{78E31FF9-5231-4981-AF3A-70F3BAB8D8CD}" destId="{22AEF0EE-6368-4AE1-A66F-24E9416C3E5A}" srcOrd="0" destOrd="0" presId="urn:microsoft.com/office/officeart/2005/8/layout/hierarchy1"/>
    <dgm:cxn modelId="{B153389E-2BEC-4B30-9DD4-90CD4CE596CA}" type="presParOf" srcId="{22AEF0EE-6368-4AE1-A66F-24E9416C3E5A}" destId="{13CD4806-DD16-4D2B-9093-86BA1D84FE8E}" srcOrd="0" destOrd="0" presId="urn:microsoft.com/office/officeart/2005/8/layout/hierarchy1"/>
    <dgm:cxn modelId="{F5160D69-C617-4440-A931-4EEFF6157CF6}" type="presParOf" srcId="{22AEF0EE-6368-4AE1-A66F-24E9416C3E5A}" destId="{529821EE-9B93-41C2-A666-5603FBEF9C44}" srcOrd="1" destOrd="0" presId="urn:microsoft.com/office/officeart/2005/8/layout/hierarchy1"/>
    <dgm:cxn modelId="{D31605C2-5118-4485-875D-70B515571359}" type="presParOf" srcId="{78E31FF9-5231-4981-AF3A-70F3BAB8D8CD}" destId="{453AAEBA-BAF2-4582-953C-1DAE397BDE6C}" srcOrd="1" destOrd="0" presId="urn:microsoft.com/office/officeart/2005/8/layout/hierarchy1"/>
    <dgm:cxn modelId="{FE00442C-8413-48FF-A872-B2132F4F4560}" type="presParOf" srcId="{453AAEBA-BAF2-4582-953C-1DAE397BDE6C}" destId="{AE53B286-0B39-43FB-9245-4F95B1C476D8}" srcOrd="0" destOrd="0" presId="urn:microsoft.com/office/officeart/2005/8/layout/hierarchy1"/>
    <dgm:cxn modelId="{B2069E5E-FEF7-466D-BB52-E78891933FD0}" type="presParOf" srcId="{453AAEBA-BAF2-4582-953C-1DAE397BDE6C}" destId="{508B2737-5817-4347-8B88-5E649F657FB8}" srcOrd="1" destOrd="0" presId="urn:microsoft.com/office/officeart/2005/8/layout/hierarchy1"/>
    <dgm:cxn modelId="{83DE8997-01BC-4D17-8800-A18621026C3D}" type="presParOf" srcId="{508B2737-5817-4347-8B88-5E649F657FB8}" destId="{820A1855-BF21-4772-A112-453FBF76AB44}" srcOrd="0" destOrd="0" presId="urn:microsoft.com/office/officeart/2005/8/layout/hierarchy1"/>
    <dgm:cxn modelId="{596885A6-79BD-43AD-8F38-A7748909D04B}" type="presParOf" srcId="{820A1855-BF21-4772-A112-453FBF76AB44}" destId="{76D90195-5743-4D48-8948-C4B579495176}" srcOrd="0" destOrd="0" presId="urn:microsoft.com/office/officeart/2005/8/layout/hierarchy1"/>
    <dgm:cxn modelId="{36504628-A902-4F61-A6DA-B2F04F6C1593}" type="presParOf" srcId="{820A1855-BF21-4772-A112-453FBF76AB44}" destId="{19662C89-5C58-4757-9240-1227834201B6}" srcOrd="1" destOrd="0" presId="urn:microsoft.com/office/officeart/2005/8/layout/hierarchy1"/>
    <dgm:cxn modelId="{C9176D46-CA10-48EB-A4D6-C09B5B330EB3}" type="presParOf" srcId="{508B2737-5817-4347-8B88-5E649F657FB8}" destId="{AD3E9812-70A8-4FE1-94EA-8E1779F97DB8}" srcOrd="1" destOrd="0" presId="urn:microsoft.com/office/officeart/2005/8/layout/hierarchy1"/>
    <dgm:cxn modelId="{20EB990E-D58F-4317-963D-0EE724D5E183}" type="presParOf" srcId="{AD3E9812-70A8-4FE1-94EA-8E1779F97DB8}" destId="{CAF0EE53-BEA9-4EBC-BE3F-B17956DECE86}" srcOrd="0" destOrd="0" presId="urn:microsoft.com/office/officeart/2005/8/layout/hierarchy1"/>
    <dgm:cxn modelId="{EB596026-0BCC-4E6F-848B-F442EE1BAFA1}" type="presParOf" srcId="{AD3E9812-70A8-4FE1-94EA-8E1779F97DB8}" destId="{8E3B5175-4795-4A44-BF9C-515D556F3872}" srcOrd="1" destOrd="0" presId="urn:microsoft.com/office/officeart/2005/8/layout/hierarchy1"/>
    <dgm:cxn modelId="{AE7D6E04-5039-4B73-B73A-EE5B75A35FA9}" type="presParOf" srcId="{8E3B5175-4795-4A44-BF9C-515D556F3872}" destId="{BF9579AA-CB0B-4EBD-86E1-91D3E5306B30}" srcOrd="0" destOrd="0" presId="urn:microsoft.com/office/officeart/2005/8/layout/hierarchy1"/>
    <dgm:cxn modelId="{CE4B858D-0573-4424-BDD6-78307F252BB9}" type="presParOf" srcId="{BF9579AA-CB0B-4EBD-86E1-91D3E5306B30}" destId="{5DC9B1CB-4480-42A7-ABC0-B0E90F626B49}" srcOrd="0" destOrd="0" presId="urn:microsoft.com/office/officeart/2005/8/layout/hierarchy1"/>
    <dgm:cxn modelId="{39912AAA-87D4-4655-AEF3-0B9FD67DCEDC}" type="presParOf" srcId="{BF9579AA-CB0B-4EBD-86E1-91D3E5306B30}" destId="{71206276-5B27-4AE4-80A1-866AA43A1D24}" srcOrd="1" destOrd="0" presId="urn:microsoft.com/office/officeart/2005/8/layout/hierarchy1"/>
    <dgm:cxn modelId="{900D0414-129E-4503-91D5-A1845F090F47}" type="presParOf" srcId="{8E3B5175-4795-4A44-BF9C-515D556F3872}" destId="{519520F8-0558-412D-AD43-7F95F73BC27A}" srcOrd="1" destOrd="0" presId="urn:microsoft.com/office/officeart/2005/8/layout/hierarchy1"/>
    <dgm:cxn modelId="{2E57C485-E6CC-44C1-8310-5EA0697F79CA}" type="presParOf" srcId="{519520F8-0558-412D-AD43-7F95F73BC27A}" destId="{539EBDE7-A7D6-4A61-AC00-04125D0E6B99}" srcOrd="0" destOrd="0" presId="urn:microsoft.com/office/officeart/2005/8/layout/hierarchy1"/>
    <dgm:cxn modelId="{EABBD023-0101-4DDB-B03A-D30C32D771D8}" type="presParOf" srcId="{519520F8-0558-412D-AD43-7F95F73BC27A}" destId="{9DC2625D-9135-43A4-9157-D85B4525841B}" srcOrd="1" destOrd="0" presId="urn:microsoft.com/office/officeart/2005/8/layout/hierarchy1"/>
    <dgm:cxn modelId="{0F1BB7A6-C5D7-4533-91E1-182752C1A0B4}" type="presParOf" srcId="{9DC2625D-9135-43A4-9157-D85B4525841B}" destId="{00FB6467-08C8-4A6E-82AB-5946FDBFA829}" srcOrd="0" destOrd="0" presId="urn:microsoft.com/office/officeart/2005/8/layout/hierarchy1"/>
    <dgm:cxn modelId="{63F7C8BF-D1D4-407F-818D-CB69A0BFEDBC}" type="presParOf" srcId="{00FB6467-08C8-4A6E-82AB-5946FDBFA829}" destId="{1CD184E6-AC57-4BDA-BC62-62514479A05F}" srcOrd="0" destOrd="0" presId="urn:microsoft.com/office/officeart/2005/8/layout/hierarchy1"/>
    <dgm:cxn modelId="{D2ABBF07-F22D-4642-8DDD-7C2791C4A65F}" type="presParOf" srcId="{00FB6467-08C8-4A6E-82AB-5946FDBFA829}" destId="{565454E8-EEAF-4B40-ADAD-9186F9F7FD69}" srcOrd="1" destOrd="0" presId="urn:microsoft.com/office/officeart/2005/8/layout/hierarchy1"/>
    <dgm:cxn modelId="{69B872AA-AB52-47F4-8D0D-0E82211EB201}" type="presParOf" srcId="{9DC2625D-9135-43A4-9157-D85B4525841B}" destId="{4600714D-F8A3-4E97-ACE4-79D70260C973}" srcOrd="1" destOrd="0" presId="urn:microsoft.com/office/officeart/2005/8/layout/hierarchy1"/>
    <dgm:cxn modelId="{DA04E678-9CF9-4C02-9BC5-487DE6071A0A}" type="presParOf" srcId="{AD3E9812-70A8-4FE1-94EA-8E1779F97DB8}" destId="{CAC40E04-6BA2-41A2-87C8-2B697FF14F48}" srcOrd="2" destOrd="0" presId="urn:microsoft.com/office/officeart/2005/8/layout/hierarchy1"/>
    <dgm:cxn modelId="{9E91A058-814D-4A03-B29A-8D8255B79D5C}" type="presParOf" srcId="{AD3E9812-70A8-4FE1-94EA-8E1779F97DB8}" destId="{07B58919-AB9F-4470-B153-6487ED740632}" srcOrd="3" destOrd="0" presId="urn:microsoft.com/office/officeart/2005/8/layout/hierarchy1"/>
    <dgm:cxn modelId="{5C676CFC-E2F4-4B42-BF2D-EDBA4511F132}" type="presParOf" srcId="{07B58919-AB9F-4470-B153-6487ED740632}" destId="{A188093B-A4C1-4D6A-9EAB-516960C33739}" srcOrd="0" destOrd="0" presId="urn:microsoft.com/office/officeart/2005/8/layout/hierarchy1"/>
    <dgm:cxn modelId="{D0512B9E-B442-46F6-99CC-7B71E45036FC}" type="presParOf" srcId="{A188093B-A4C1-4D6A-9EAB-516960C33739}" destId="{3E9459AF-3F31-4BEF-A087-989B07C1A21C}" srcOrd="0" destOrd="0" presId="urn:microsoft.com/office/officeart/2005/8/layout/hierarchy1"/>
    <dgm:cxn modelId="{99EB66A7-BFD4-43B5-A7F3-E5E3597C3353}" type="presParOf" srcId="{A188093B-A4C1-4D6A-9EAB-516960C33739}" destId="{FF33FF44-C231-4FC4-A83A-580D583CE3F7}" srcOrd="1" destOrd="0" presId="urn:microsoft.com/office/officeart/2005/8/layout/hierarchy1"/>
    <dgm:cxn modelId="{0CA412DB-7A7E-4238-A611-E70C313243C6}" type="presParOf" srcId="{07B58919-AB9F-4470-B153-6487ED740632}" destId="{BDC5D77B-C6FB-4D10-83B5-0110F1FE62ED}" srcOrd="1" destOrd="0" presId="urn:microsoft.com/office/officeart/2005/8/layout/hierarchy1"/>
    <dgm:cxn modelId="{706A1A2D-9EE9-4753-81A3-AF42AF5CF1C2}" type="presParOf" srcId="{BDC5D77B-C6FB-4D10-83B5-0110F1FE62ED}" destId="{2DC87D99-0864-448F-A73C-97FF41F05553}" srcOrd="0" destOrd="0" presId="urn:microsoft.com/office/officeart/2005/8/layout/hierarchy1"/>
    <dgm:cxn modelId="{FC009157-7FE8-4BF3-8EF9-62A05A5A6D91}" type="presParOf" srcId="{BDC5D77B-C6FB-4D10-83B5-0110F1FE62ED}" destId="{46099960-0EB9-4F40-AD45-D1FC7E453698}" srcOrd="1" destOrd="0" presId="urn:microsoft.com/office/officeart/2005/8/layout/hierarchy1"/>
    <dgm:cxn modelId="{710C1DF3-F798-4FF5-A05A-385B739825E6}" type="presParOf" srcId="{46099960-0EB9-4F40-AD45-D1FC7E453698}" destId="{11CB811F-E446-4F23-A13E-91429207F70D}" srcOrd="0" destOrd="0" presId="urn:microsoft.com/office/officeart/2005/8/layout/hierarchy1"/>
    <dgm:cxn modelId="{A930971D-E7B0-4619-866B-1AC0A8C5A5BC}" type="presParOf" srcId="{11CB811F-E446-4F23-A13E-91429207F70D}" destId="{4DEBFFFB-5292-46B9-9A12-0905482528E3}" srcOrd="0" destOrd="0" presId="urn:microsoft.com/office/officeart/2005/8/layout/hierarchy1"/>
    <dgm:cxn modelId="{1D616570-B887-4446-A205-203E5F5D23C6}" type="presParOf" srcId="{11CB811F-E446-4F23-A13E-91429207F70D}" destId="{6ECD51FB-4ED2-40FB-BA6A-56E81B12CA7B}" srcOrd="1" destOrd="0" presId="urn:microsoft.com/office/officeart/2005/8/layout/hierarchy1"/>
    <dgm:cxn modelId="{E6B060DA-0BD3-4DFC-83BA-0C4AA6040C61}" type="presParOf" srcId="{46099960-0EB9-4F40-AD45-D1FC7E453698}" destId="{E802F2CB-673E-48E8-8015-6D368B6E6952}" srcOrd="1" destOrd="0" presId="urn:microsoft.com/office/officeart/2005/8/layout/hierarchy1"/>
    <dgm:cxn modelId="{EE2C1F78-B9D8-4F6B-BA1C-084FB45F2DC2}" type="presParOf" srcId="{BDC5D77B-C6FB-4D10-83B5-0110F1FE62ED}" destId="{1B6A8557-3503-434D-A46F-5EF95A2FC615}" srcOrd="2" destOrd="0" presId="urn:microsoft.com/office/officeart/2005/8/layout/hierarchy1"/>
    <dgm:cxn modelId="{BCC112BB-80E9-43E5-8950-8863E9D892FA}" type="presParOf" srcId="{BDC5D77B-C6FB-4D10-83B5-0110F1FE62ED}" destId="{FA0029F7-1466-4DC5-A996-F9F8CA1DE5D1}" srcOrd="3" destOrd="0" presId="urn:microsoft.com/office/officeart/2005/8/layout/hierarchy1"/>
    <dgm:cxn modelId="{11E3A3BC-CAE9-48F5-B410-2ECE7F8FC5B0}" type="presParOf" srcId="{FA0029F7-1466-4DC5-A996-F9F8CA1DE5D1}" destId="{23B84C7A-149B-4573-A0D2-77EE95B9842C}" srcOrd="0" destOrd="0" presId="urn:microsoft.com/office/officeart/2005/8/layout/hierarchy1"/>
    <dgm:cxn modelId="{62E1B1E9-DE7F-4A4A-90C0-AA36C59DCFDD}" type="presParOf" srcId="{23B84C7A-149B-4573-A0D2-77EE95B9842C}" destId="{29A1866F-BBB0-4E66-B099-672420B67E3E}" srcOrd="0" destOrd="0" presId="urn:microsoft.com/office/officeart/2005/8/layout/hierarchy1"/>
    <dgm:cxn modelId="{82185740-8536-4248-86B7-36C8EEF5AAB3}" type="presParOf" srcId="{23B84C7A-149B-4573-A0D2-77EE95B9842C}" destId="{0AFD272A-8C79-4970-BE5A-B38336B54BE7}" srcOrd="1" destOrd="0" presId="urn:microsoft.com/office/officeart/2005/8/layout/hierarchy1"/>
    <dgm:cxn modelId="{19CC9F64-E016-44C2-B08A-80A9F7832852}" type="presParOf" srcId="{FA0029F7-1466-4DC5-A996-F9F8CA1DE5D1}" destId="{BFF914B6-7AF1-49A0-AFDA-C2E2C9C51363}" srcOrd="1" destOrd="0" presId="urn:microsoft.com/office/officeart/2005/8/layout/hierarchy1"/>
    <dgm:cxn modelId="{4DE69205-8CC8-4108-AA37-5A9C6BA4935C}" type="presParOf" srcId="{BFF914B6-7AF1-49A0-AFDA-C2E2C9C51363}" destId="{052B6456-0153-41A1-89B8-5E7F0299983D}" srcOrd="0" destOrd="0" presId="urn:microsoft.com/office/officeart/2005/8/layout/hierarchy1"/>
    <dgm:cxn modelId="{D361B676-B33F-4C94-B57F-5DB3A63A37E6}" type="presParOf" srcId="{BFF914B6-7AF1-49A0-AFDA-C2E2C9C51363}" destId="{E3AA10CA-68F1-469E-BC87-2698823B271D}" srcOrd="1" destOrd="0" presId="urn:microsoft.com/office/officeart/2005/8/layout/hierarchy1"/>
    <dgm:cxn modelId="{7B9113D8-58AB-4E47-BA1C-D56C4B5CCC7C}" type="presParOf" srcId="{E3AA10CA-68F1-469E-BC87-2698823B271D}" destId="{172CDCD5-4A27-4992-B8CA-9101B93D06C9}" srcOrd="0" destOrd="0" presId="urn:microsoft.com/office/officeart/2005/8/layout/hierarchy1"/>
    <dgm:cxn modelId="{8C942F68-B6B6-4072-A00F-D430D2C46FB9}" type="presParOf" srcId="{172CDCD5-4A27-4992-B8CA-9101B93D06C9}" destId="{4755FD17-00F6-49DD-AE6E-36346C6E14E9}" srcOrd="0" destOrd="0" presId="urn:microsoft.com/office/officeart/2005/8/layout/hierarchy1"/>
    <dgm:cxn modelId="{343A77AE-4CCB-4B4E-B20D-FB0222682AB8}" type="presParOf" srcId="{172CDCD5-4A27-4992-B8CA-9101B93D06C9}" destId="{E85607E5-AF88-440A-8062-F36771F5687C}" srcOrd="1" destOrd="0" presId="urn:microsoft.com/office/officeart/2005/8/layout/hierarchy1"/>
    <dgm:cxn modelId="{5F17AF60-84E0-42AD-9890-84DB5D026E31}" type="presParOf" srcId="{E3AA10CA-68F1-469E-BC87-2698823B271D}" destId="{9C9FA7AD-0617-4F87-994D-67ED4A60DC1F}" srcOrd="1" destOrd="0" presId="urn:microsoft.com/office/officeart/2005/8/layout/hierarchy1"/>
    <dgm:cxn modelId="{8C572FD8-B2D8-44E7-B763-7C6223CC5B44}" type="presParOf" srcId="{9C9FA7AD-0617-4F87-994D-67ED4A60DC1F}" destId="{591DE2F4-547D-4224-AA0E-4442D6FD1690}" srcOrd="0" destOrd="0" presId="urn:microsoft.com/office/officeart/2005/8/layout/hierarchy1"/>
    <dgm:cxn modelId="{0C027525-1C6E-457A-B3CC-E0CB03DD06AB}" type="presParOf" srcId="{9C9FA7AD-0617-4F87-994D-67ED4A60DC1F}" destId="{9485030F-7A3A-480F-86A9-9F6029C7D62A}" srcOrd="1" destOrd="0" presId="urn:microsoft.com/office/officeart/2005/8/layout/hierarchy1"/>
    <dgm:cxn modelId="{5BA76433-C05C-440A-9CC8-E67502DFAC3E}" type="presParOf" srcId="{9485030F-7A3A-480F-86A9-9F6029C7D62A}" destId="{39233EE0-842C-495C-945F-4A72B6C8FD88}" srcOrd="0" destOrd="0" presId="urn:microsoft.com/office/officeart/2005/8/layout/hierarchy1"/>
    <dgm:cxn modelId="{5092E159-5A8D-41BB-870E-8897B46F8E56}" type="presParOf" srcId="{39233EE0-842C-495C-945F-4A72B6C8FD88}" destId="{448B200C-5A38-44FE-9D28-63778A5B4B33}" srcOrd="0" destOrd="0" presId="urn:microsoft.com/office/officeart/2005/8/layout/hierarchy1"/>
    <dgm:cxn modelId="{84AECA15-9FB3-4F8E-BBFA-CDE187662FD6}" type="presParOf" srcId="{39233EE0-842C-495C-945F-4A72B6C8FD88}" destId="{E6A5290E-E4CC-4A27-91C6-CA3EEB5C7219}" srcOrd="1" destOrd="0" presId="urn:microsoft.com/office/officeart/2005/8/layout/hierarchy1"/>
    <dgm:cxn modelId="{DA2A8F4C-F51D-42C9-BFA5-57E6AB4F7BF3}" type="presParOf" srcId="{9485030F-7A3A-480F-86A9-9F6029C7D62A}" destId="{73256D73-2EFB-4C9F-A792-06563F74752D}" srcOrd="1" destOrd="0" presId="urn:microsoft.com/office/officeart/2005/8/layout/hierarchy1"/>
    <dgm:cxn modelId="{F3998FC6-8092-410D-AE7C-EA2D57BA6E63}" type="presParOf" srcId="{73256D73-2EFB-4C9F-A792-06563F74752D}" destId="{F5E45EB9-1FD7-4F10-A8F0-804E194714E8}" srcOrd="0" destOrd="0" presId="urn:microsoft.com/office/officeart/2005/8/layout/hierarchy1"/>
    <dgm:cxn modelId="{DD8D08C2-8FC7-437D-A76E-649AE838F805}" type="presParOf" srcId="{73256D73-2EFB-4C9F-A792-06563F74752D}" destId="{9E97890B-8592-4A8C-9516-DC46F41F9714}" srcOrd="1" destOrd="0" presId="urn:microsoft.com/office/officeart/2005/8/layout/hierarchy1"/>
    <dgm:cxn modelId="{C42BE3E1-EFEB-46D9-AD16-49B7E8A950F4}" type="presParOf" srcId="{9E97890B-8592-4A8C-9516-DC46F41F9714}" destId="{B839214C-A0CE-495A-A8EC-6385656440A3}" srcOrd="0" destOrd="0" presId="urn:microsoft.com/office/officeart/2005/8/layout/hierarchy1"/>
    <dgm:cxn modelId="{EC60807C-AD22-48F7-BAF9-5636918C2ACE}" type="presParOf" srcId="{B839214C-A0CE-495A-A8EC-6385656440A3}" destId="{A0FEDB5A-B817-4B8E-93DC-3E945A0357E5}" srcOrd="0" destOrd="0" presId="urn:microsoft.com/office/officeart/2005/8/layout/hierarchy1"/>
    <dgm:cxn modelId="{B3D96154-02A6-4683-83CF-CFD95A3596C5}" type="presParOf" srcId="{B839214C-A0CE-495A-A8EC-6385656440A3}" destId="{F2FD3997-1855-4E98-87AE-0C45EBC3EFCB}" srcOrd="1" destOrd="0" presId="urn:microsoft.com/office/officeart/2005/8/layout/hierarchy1"/>
    <dgm:cxn modelId="{59CB945B-1E77-4379-A283-8EFD250053E4}" type="presParOf" srcId="{9E97890B-8592-4A8C-9516-DC46F41F9714}" destId="{2C089243-1847-43A7-A1F6-3389F055C4C3}" srcOrd="1" destOrd="0" presId="urn:microsoft.com/office/officeart/2005/8/layout/hierarchy1"/>
    <dgm:cxn modelId="{F919B5B0-6903-43DD-A26D-B37C52985A84}" type="presParOf" srcId="{9C9FA7AD-0617-4F87-994D-67ED4A60DC1F}" destId="{66E38775-5843-40CC-8FCB-849CA4365516}" srcOrd="2" destOrd="0" presId="urn:microsoft.com/office/officeart/2005/8/layout/hierarchy1"/>
    <dgm:cxn modelId="{DA625D37-B221-4849-AFDA-58D25A5C3507}" type="presParOf" srcId="{9C9FA7AD-0617-4F87-994D-67ED4A60DC1F}" destId="{E89FD6AD-300C-4B7C-8FDA-A78C9BF0E1EC}" srcOrd="3" destOrd="0" presId="urn:microsoft.com/office/officeart/2005/8/layout/hierarchy1"/>
    <dgm:cxn modelId="{C7950C6B-96E2-4AE5-A45C-84DC82F59D66}" type="presParOf" srcId="{E89FD6AD-300C-4B7C-8FDA-A78C9BF0E1EC}" destId="{EE6A0D4A-BFF5-4FF5-92EF-2DC4F46B1C1D}" srcOrd="0" destOrd="0" presId="urn:microsoft.com/office/officeart/2005/8/layout/hierarchy1"/>
    <dgm:cxn modelId="{A026ECA5-E39C-4088-BBBF-394520872220}" type="presParOf" srcId="{EE6A0D4A-BFF5-4FF5-92EF-2DC4F46B1C1D}" destId="{6F2068C7-1244-428E-8798-8EDF114A3DE3}" srcOrd="0" destOrd="0" presId="urn:microsoft.com/office/officeart/2005/8/layout/hierarchy1"/>
    <dgm:cxn modelId="{3BD35E32-9CB5-4544-83B2-158F12ABE005}" type="presParOf" srcId="{EE6A0D4A-BFF5-4FF5-92EF-2DC4F46B1C1D}" destId="{3FDF1374-E5D4-453E-BAA8-02F3ABB9B1D3}" srcOrd="1" destOrd="0" presId="urn:microsoft.com/office/officeart/2005/8/layout/hierarchy1"/>
    <dgm:cxn modelId="{257D7E67-421E-44BA-8F7F-3EDD78E66CF5}" type="presParOf" srcId="{E89FD6AD-300C-4B7C-8FDA-A78C9BF0E1EC}" destId="{4FC8DB70-5AE7-4AEC-BB64-9793A1A677D3}" srcOrd="1" destOrd="0" presId="urn:microsoft.com/office/officeart/2005/8/layout/hierarchy1"/>
    <dgm:cxn modelId="{AAF6B319-DDE0-4EC3-AB88-9A0C8209C1A8}" type="presParOf" srcId="{4FC8DB70-5AE7-4AEC-BB64-9793A1A677D3}" destId="{EE767D99-3DA3-41AF-9D21-8622EE904DE5}" srcOrd="0" destOrd="0" presId="urn:microsoft.com/office/officeart/2005/8/layout/hierarchy1"/>
    <dgm:cxn modelId="{BEAA9CE3-86B9-4C39-A697-66FC9974EB60}" type="presParOf" srcId="{4FC8DB70-5AE7-4AEC-BB64-9793A1A677D3}" destId="{3558C850-9E88-49B8-B5EC-E03E368DE62D}" srcOrd="1" destOrd="0" presId="urn:microsoft.com/office/officeart/2005/8/layout/hierarchy1"/>
    <dgm:cxn modelId="{30CBF130-ADA7-47DE-9ECB-1460511A6D54}" type="presParOf" srcId="{3558C850-9E88-49B8-B5EC-E03E368DE62D}" destId="{D825786E-88CE-419C-B7AB-4ED222B762AD}" srcOrd="0" destOrd="0" presId="urn:microsoft.com/office/officeart/2005/8/layout/hierarchy1"/>
    <dgm:cxn modelId="{D1AA5808-F2E4-492E-87A0-50562BC1E634}" type="presParOf" srcId="{D825786E-88CE-419C-B7AB-4ED222B762AD}" destId="{0EC2EE43-F2A6-4F6B-B84B-61BAED23A662}" srcOrd="0" destOrd="0" presId="urn:microsoft.com/office/officeart/2005/8/layout/hierarchy1"/>
    <dgm:cxn modelId="{1F487E46-CFCD-4B57-BB35-2865D9DDACA4}" type="presParOf" srcId="{D825786E-88CE-419C-B7AB-4ED222B762AD}" destId="{AB333ABC-D9B2-4CAE-91D6-25B625DD698C}" srcOrd="1" destOrd="0" presId="urn:microsoft.com/office/officeart/2005/8/layout/hierarchy1"/>
    <dgm:cxn modelId="{CB3A6F91-0B79-4F6A-8C8D-9C9C24C50E78}" type="presParOf" srcId="{3558C850-9E88-49B8-B5EC-E03E368DE62D}" destId="{2842E87D-CE55-49B4-BCEF-1187344F61D5}" srcOrd="1" destOrd="0" presId="urn:microsoft.com/office/officeart/2005/8/layout/hierarchy1"/>
    <dgm:cxn modelId="{75ABA41C-A571-449D-A853-B7EA357A6C33}" type="presParOf" srcId="{4FC8DB70-5AE7-4AEC-BB64-9793A1A677D3}" destId="{68FED8DB-CD18-4048-B1EC-74AA424AF08C}" srcOrd="2" destOrd="0" presId="urn:microsoft.com/office/officeart/2005/8/layout/hierarchy1"/>
    <dgm:cxn modelId="{2E787C40-4D9F-45DA-9312-887D068C704B}" type="presParOf" srcId="{4FC8DB70-5AE7-4AEC-BB64-9793A1A677D3}" destId="{0E206AC1-1E3C-4384-A7C4-0D8CFF1CE2FE}" srcOrd="3" destOrd="0" presId="urn:microsoft.com/office/officeart/2005/8/layout/hierarchy1"/>
    <dgm:cxn modelId="{012A57D2-721A-4D8C-B552-57850FF870F1}" type="presParOf" srcId="{0E206AC1-1E3C-4384-A7C4-0D8CFF1CE2FE}" destId="{B5766A22-70EF-41E2-8A23-5DEC673C8D57}" srcOrd="0" destOrd="0" presId="urn:microsoft.com/office/officeart/2005/8/layout/hierarchy1"/>
    <dgm:cxn modelId="{9AE0B068-3BA2-429A-B8C2-0AA330860C77}" type="presParOf" srcId="{B5766A22-70EF-41E2-8A23-5DEC673C8D57}" destId="{6BD2C18D-7056-4311-B7E9-1E08B152171F}" srcOrd="0" destOrd="0" presId="urn:microsoft.com/office/officeart/2005/8/layout/hierarchy1"/>
    <dgm:cxn modelId="{A7FE27F5-3462-4E54-8584-E85D5FFF6DBD}" type="presParOf" srcId="{B5766A22-70EF-41E2-8A23-5DEC673C8D57}" destId="{553D78B0-0B63-482C-ACA7-204C9E6939A3}" srcOrd="1" destOrd="0" presId="urn:microsoft.com/office/officeart/2005/8/layout/hierarchy1"/>
    <dgm:cxn modelId="{B1143943-119C-44A6-9505-0D5FD287C95D}" type="presParOf" srcId="{0E206AC1-1E3C-4384-A7C4-0D8CFF1CE2FE}" destId="{23C0537B-2298-4683-8712-16925FB2FCB0}" srcOrd="1" destOrd="0" presId="urn:microsoft.com/office/officeart/2005/8/layout/hierarchy1"/>
    <dgm:cxn modelId="{C3F011EF-2753-4EC2-B77E-9C7243C3550F}" type="presParOf" srcId="{23C0537B-2298-4683-8712-16925FB2FCB0}" destId="{EC092F8A-B94A-4895-AEBF-88CF80E42229}" srcOrd="0" destOrd="0" presId="urn:microsoft.com/office/officeart/2005/8/layout/hierarchy1"/>
    <dgm:cxn modelId="{9192C69B-01A3-45CA-95F4-A285FDD4E1D0}" type="presParOf" srcId="{23C0537B-2298-4683-8712-16925FB2FCB0}" destId="{FCA119B1-6DB1-4AAA-ADE1-5DA75AE52099}" srcOrd="1" destOrd="0" presId="urn:microsoft.com/office/officeart/2005/8/layout/hierarchy1"/>
    <dgm:cxn modelId="{649BC298-F2D9-42ED-A67D-D6B88C2EAB51}" type="presParOf" srcId="{FCA119B1-6DB1-4AAA-ADE1-5DA75AE52099}" destId="{D6623BF2-6917-46CA-9534-5D3EA37822B6}" srcOrd="0" destOrd="0" presId="urn:microsoft.com/office/officeart/2005/8/layout/hierarchy1"/>
    <dgm:cxn modelId="{1C362B53-8823-4433-A0D1-861EA6ADD64D}" type="presParOf" srcId="{D6623BF2-6917-46CA-9534-5D3EA37822B6}" destId="{275301FE-27A8-4275-A966-460C09689BD2}" srcOrd="0" destOrd="0" presId="urn:microsoft.com/office/officeart/2005/8/layout/hierarchy1"/>
    <dgm:cxn modelId="{1EDDAD4A-151A-4ED0-BB93-532170DDA27A}" type="presParOf" srcId="{D6623BF2-6917-46CA-9534-5D3EA37822B6}" destId="{58EFC4F2-8EC3-4A98-AD74-51698EC11F71}" srcOrd="1" destOrd="0" presId="urn:microsoft.com/office/officeart/2005/8/layout/hierarchy1"/>
    <dgm:cxn modelId="{7B11D6E0-8D98-4B45-AC31-D97D98C3AD4C}" type="presParOf" srcId="{FCA119B1-6DB1-4AAA-ADE1-5DA75AE52099}" destId="{92327CAD-20AA-487B-96C5-F15E292BD9C5}" srcOrd="1" destOrd="0" presId="urn:microsoft.com/office/officeart/2005/8/layout/hierarchy1"/>
    <dgm:cxn modelId="{132DDDCB-C95C-415B-8486-AFE49E019BF8}" type="presParOf" srcId="{4FC8DB70-5AE7-4AEC-BB64-9793A1A677D3}" destId="{79406362-0B79-4667-9B8D-C12BF7B6E8F5}" srcOrd="4" destOrd="0" presId="urn:microsoft.com/office/officeart/2005/8/layout/hierarchy1"/>
    <dgm:cxn modelId="{D8A99B0C-17F6-4AFB-A565-106F0CF19F4E}" type="presParOf" srcId="{4FC8DB70-5AE7-4AEC-BB64-9793A1A677D3}" destId="{9E87968F-9F30-4FF1-9BE1-7C949380603D}" srcOrd="5" destOrd="0" presId="urn:microsoft.com/office/officeart/2005/8/layout/hierarchy1"/>
    <dgm:cxn modelId="{42EA192B-1F3C-4B2D-B7BB-787AABA5AE40}" type="presParOf" srcId="{9E87968F-9F30-4FF1-9BE1-7C949380603D}" destId="{C36A4DF1-3AE8-4BBF-93DC-88476D8DCE11}" srcOrd="0" destOrd="0" presId="urn:microsoft.com/office/officeart/2005/8/layout/hierarchy1"/>
    <dgm:cxn modelId="{381136C9-2902-4754-BD0E-595B1CAC105D}" type="presParOf" srcId="{C36A4DF1-3AE8-4BBF-93DC-88476D8DCE11}" destId="{C6FA1565-3A42-4FE1-9295-CDDBF796829D}" srcOrd="0" destOrd="0" presId="urn:microsoft.com/office/officeart/2005/8/layout/hierarchy1"/>
    <dgm:cxn modelId="{7FBD548A-8341-44A6-81BC-D6024F25B5C6}" type="presParOf" srcId="{C36A4DF1-3AE8-4BBF-93DC-88476D8DCE11}" destId="{127E8444-2CCF-4BAB-B2C7-B1FFCA6A6985}" srcOrd="1" destOrd="0" presId="urn:microsoft.com/office/officeart/2005/8/layout/hierarchy1"/>
    <dgm:cxn modelId="{42EBD3C0-E2F7-4C51-8C7D-AAA6BE68B2E6}" type="presParOf" srcId="{9E87968F-9F30-4FF1-9BE1-7C949380603D}" destId="{C63E0983-02DB-446E-8F07-13C9BD99EB90}" srcOrd="1" destOrd="0" presId="urn:microsoft.com/office/officeart/2005/8/layout/hierarchy1"/>
    <dgm:cxn modelId="{09D753F0-13B3-4985-AB31-D06419EB4391}" type="presParOf" srcId="{4FC8DB70-5AE7-4AEC-BB64-9793A1A677D3}" destId="{26144FD5-201D-4A54-90CE-D1A5CAB8833F}" srcOrd="6" destOrd="0" presId="urn:microsoft.com/office/officeart/2005/8/layout/hierarchy1"/>
    <dgm:cxn modelId="{549FE829-B8FC-4ED3-8405-B1774E1F7D6E}" type="presParOf" srcId="{4FC8DB70-5AE7-4AEC-BB64-9793A1A677D3}" destId="{1EB270E7-6BD3-495F-A475-405B66410985}" srcOrd="7" destOrd="0" presId="urn:microsoft.com/office/officeart/2005/8/layout/hierarchy1"/>
    <dgm:cxn modelId="{4DDD9759-D7C1-4358-A35A-369306547FB3}" type="presParOf" srcId="{1EB270E7-6BD3-495F-A475-405B66410985}" destId="{DCD6F056-A7FC-448E-8339-B5D8C764CBE8}" srcOrd="0" destOrd="0" presId="urn:microsoft.com/office/officeart/2005/8/layout/hierarchy1"/>
    <dgm:cxn modelId="{1FA3DC2A-B2C9-4D9D-81F1-FBDDC534E64D}" type="presParOf" srcId="{DCD6F056-A7FC-448E-8339-B5D8C764CBE8}" destId="{A2FA58B7-4614-48FB-9DF8-93504EE4C320}" srcOrd="0" destOrd="0" presId="urn:microsoft.com/office/officeart/2005/8/layout/hierarchy1"/>
    <dgm:cxn modelId="{2CB9F20E-600D-4A09-88F7-A1FE0B380C24}" type="presParOf" srcId="{DCD6F056-A7FC-448E-8339-B5D8C764CBE8}" destId="{40EEEF9F-04C4-469F-A312-39451687D6FC}" srcOrd="1" destOrd="0" presId="urn:microsoft.com/office/officeart/2005/8/layout/hierarchy1"/>
    <dgm:cxn modelId="{0FD71170-B2A7-4487-B760-50C0C019ECDE}" type="presParOf" srcId="{1EB270E7-6BD3-495F-A475-405B66410985}" destId="{9CDBB9A5-D996-47AE-86BD-3BC858448F0E}" srcOrd="1" destOrd="0" presId="urn:microsoft.com/office/officeart/2005/8/layout/hierarchy1"/>
    <dgm:cxn modelId="{8EB1B1FF-C846-4A51-864E-2B075B547B20}" type="presParOf" srcId="{9C9FA7AD-0617-4F87-994D-67ED4A60DC1F}" destId="{37589D1A-F39F-4FDF-B106-7DD2DDF20335}" srcOrd="4" destOrd="0" presId="urn:microsoft.com/office/officeart/2005/8/layout/hierarchy1"/>
    <dgm:cxn modelId="{9D310BE1-43FF-4674-B263-B0D9D563CA3C}" type="presParOf" srcId="{9C9FA7AD-0617-4F87-994D-67ED4A60DC1F}" destId="{0022AFFA-1027-4E22-800D-D1F148ECC01F}" srcOrd="5" destOrd="0" presId="urn:microsoft.com/office/officeart/2005/8/layout/hierarchy1"/>
    <dgm:cxn modelId="{108AFB0A-E6AB-4C8F-AB3C-6FBC8C4D6CAC}" type="presParOf" srcId="{0022AFFA-1027-4E22-800D-D1F148ECC01F}" destId="{2AAED926-6FC0-484A-A6DE-F2BAA13131ED}" srcOrd="0" destOrd="0" presId="urn:microsoft.com/office/officeart/2005/8/layout/hierarchy1"/>
    <dgm:cxn modelId="{DAE8DFD3-DC22-49E7-BB19-FA441442D2F2}" type="presParOf" srcId="{2AAED926-6FC0-484A-A6DE-F2BAA13131ED}" destId="{B9806F0E-4356-4BCA-8AE4-B0FF2F8A383E}" srcOrd="0" destOrd="0" presId="urn:microsoft.com/office/officeart/2005/8/layout/hierarchy1"/>
    <dgm:cxn modelId="{F878A462-9DAA-4C03-B4D1-DDD58633F0FC}" type="presParOf" srcId="{2AAED926-6FC0-484A-A6DE-F2BAA13131ED}" destId="{931E52DA-6B06-4A02-B741-BAB51237DD5E}" srcOrd="1" destOrd="0" presId="urn:microsoft.com/office/officeart/2005/8/layout/hierarchy1"/>
    <dgm:cxn modelId="{38B3C8A2-7B77-41F1-B5B0-B15BFBDAB421}" type="presParOf" srcId="{0022AFFA-1027-4E22-800D-D1F148ECC01F}" destId="{AFECBD99-1C22-468A-ACCA-2694FF9213C2}" srcOrd="1" destOrd="0" presId="urn:microsoft.com/office/officeart/2005/8/layout/hierarchy1"/>
    <dgm:cxn modelId="{FE4BCE12-2686-4EF5-9394-EFA2511FCDB9}" type="presParOf" srcId="{BFF914B6-7AF1-49A0-AFDA-C2E2C9C51363}" destId="{B389E19F-C735-472D-AB3C-AC907D2F7CAB}" srcOrd="2" destOrd="0" presId="urn:microsoft.com/office/officeart/2005/8/layout/hierarchy1"/>
    <dgm:cxn modelId="{C073CB42-04FE-4816-9CE5-0EAF09362B1E}" type="presParOf" srcId="{BFF914B6-7AF1-49A0-AFDA-C2E2C9C51363}" destId="{E32012AA-8030-41F1-AA78-AA87067A861D}" srcOrd="3" destOrd="0" presId="urn:microsoft.com/office/officeart/2005/8/layout/hierarchy1"/>
    <dgm:cxn modelId="{464FD018-A1BB-4DAB-B966-C82583CB32FF}" type="presParOf" srcId="{E32012AA-8030-41F1-AA78-AA87067A861D}" destId="{D06006A7-01E3-4D16-8E8C-5F7970143B11}" srcOrd="0" destOrd="0" presId="urn:microsoft.com/office/officeart/2005/8/layout/hierarchy1"/>
    <dgm:cxn modelId="{700C7F3F-D3F5-4F42-B157-A69E64B71530}" type="presParOf" srcId="{D06006A7-01E3-4D16-8E8C-5F7970143B11}" destId="{FC117B15-6433-4598-B0F7-D4D9E2685A9D}" srcOrd="0" destOrd="0" presId="urn:microsoft.com/office/officeart/2005/8/layout/hierarchy1"/>
    <dgm:cxn modelId="{46E2A632-AD99-4B18-9242-CE0D022B1C6E}" type="presParOf" srcId="{D06006A7-01E3-4D16-8E8C-5F7970143B11}" destId="{51870F5A-16B6-4FA6-AE32-7D5E236B4519}" srcOrd="1" destOrd="0" presId="urn:microsoft.com/office/officeart/2005/8/layout/hierarchy1"/>
    <dgm:cxn modelId="{4DA24190-1F7D-4DED-99A4-46554825B539}" type="presParOf" srcId="{E32012AA-8030-41F1-AA78-AA87067A861D}" destId="{29ECBD6B-68C2-450D-9EDD-072B1D4505B2}" srcOrd="1" destOrd="0" presId="urn:microsoft.com/office/officeart/2005/8/layout/hierarchy1"/>
    <dgm:cxn modelId="{025AB70C-B758-4396-B6BC-542616AC55EC}" type="presParOf" srcId="{29ECBD6B-68C2-450D-9EDD-072B1D4505B2}" destId="{8C4DC7C5-2D82-4666-AAE7-92D22E44ABD5}" srcOrd="0" destOrd="0" presId="urn:microsoft.com/office/officeart/2005/8/layout/hierarchy1"/>
    <dgm:cxn modelId="{28E4672E-A26C-4C38-8D6D-CD069E5DA662}" type="presParOf" srcId="{29ECBD6B-68C2-450D-9EDD-072B1D4505B2}" destId="{43C0F1E2-98D4-47DA-8650-1119AB0F48F5}" srcOrd="1" destOrd="0" presId="urn:microsoft.com/office/officeart/2005/8/layout/hierarchy1"/>
    <dgm:cxn modelId="{70240BB9-9D26-422B-AAF6-1018928B382F}" type="presParOf" srcId="{43C0F1E2-98D4-47DA-8650-1119AB0F48F5}" destId="{C223E09F-C978-4571-9081-310880613CCD}" srcOrd="0" destOrd="0" presId="urn:microsoft.com/office/officeart/2005/8/layout/hierarchy1"/>
    <dgm:cxn modelId="{3BD562A1-7988-4E41-9E53-C84E764E7EFD}" type="presParOf" srcId="{C223E09F-C978-4571-9081-310880613CCD}" destId="{EDA4C208-CE28-4BF8-B231-59264F46E3F8}" srcOrd="0" destOrd="0" presId="urn:microsoft.com/office/officeart/2005/8/layout/hierarchy1"/>
    <dgm:cxn modelId="{78F95983-F63F-4709-80DD-278F161A2AA9}" type="presParOf" srcId="{C223E09F-C978-4571-9081-310880613CCD}" destId="{A7BCC58A-FF1E-4F5F-9589-BCE1B7811888}" srcOrd="1" destOrd="0" presId="urn:microsoft.com/office/officeart/2005/8/layout/hierarchy1"/>
    <dgm:cxn modelId="{65A55AE2-8541-4A39-A431-729291915D7E}" type="presParOf" srcId="{43C0F1E2-98D4-47DA-8650-1119AB0F48F5}" destId="{23B2BF4A-AD33-4F7D-9C44-10C451C30ED8}" srcOrd="1" destOrd="0" presId="urn:microsoft.com/office/officeart/2005/8/layout/hierarchy1"/>
    <dgm:cxn modelId="{EE34EB19-B6E3-4B8C-84D7-9976D47778E9}" type="presParOf" srcId="{29ECBD6B-68C2-450D-9EDD-072B1D4505B2}" destId="{91FB33F6-7180-49A7-BD90-291F7C89E261}" srcOrd="2" destOrd="0" presId="urn:microsoft.com/office/officeart/2005/8/layout/hierarchy1"/>
    <dgm:cxn modelId="{BF3E1D05-3D5D-4602-A502-C93D1894A4BB}" type="presParOf" srcId="{29ECBD6B-68C2-450D-9EDD-072B1D4505B2}" destId="{F5E1B7EA-C324-4911-960C-2B8A4F47727C}" srcOrd="3" destOrd="0" presId="urn:microsoft.com/office/officeart/2005/8/layout/hierarchy1"/>
    <dgm:cxn modelId="{65EB4A30-AA64-4AEE-BEF8-B05C28C9EF0F}" type="presParOf" srcId="{F5E1B7EA-C324-4911-960C-2B8A4F47727C}" destId="{29435829-25D1-4FBB-A0B7-0E7F23883DBC}" srcOrd="0" destOrd="0" presId="urn:microsoft.com/office/officeart/2005/8/layout/hierarchy1"/>
    <dgm:cxn modelId="{DEFB5F76-5B9E-4E8D-B45B-A30D8DAAD663}" type="presParOf" srcId="{29435829-25D1-4FBB-A0B7-0E7F23883DBC}" destId="{B51DCDB3-CEE6-4721-B10D-0ED3B256E574}" srcOrd="0" destOrd="0" presId="urn:microsoft.com/office/officeart/2005/8/layout/hierarchy1"/>
    <dgm:cxn modelId="{733A3BDB-241E-4531-99A8-F8A66128538C}" type="presParOf" srcId="{29435829-25D1-4FBB-A0B7-0E7F23883DBC}" destId="{B9B4AF7C-365A-4D03-9CC8-00CD117F9258}" srcOrd="1" destOrd="0" presId="urn:microsoft.com/office/officeart/2005/8/layout/hierarchy1"/>
    <dgm:cxn modelId="{75BC965C-A1DA-4DED-84D8-9F898770D057}" type="presParOf" srcId="{F5E1B7EA-C324-4911-960C-2B8A4F47727C}" destId="{28FBBB74-9CE7-4C24-8DC6-DDEC18AFA16D}" srcOrd="1" destOrd="0" presId="urn:microsoft.com/office/officeart/2005/8/layout/hierarchy1"/>
    <dgm:cxn modelId="{8A212768-DFD3-4BE4-9764-F66372D5E04E}" type="presParOf" srcId="{28FBBB74-9CE7-4C24-8DC6-DDEC18AFA16D}" destId="{D93B6D8A-BF31-4FE9-BB38-3EB77C56F52B}" srcOrd="0" destOrd="0" presId="urn:microsoft.com/office/officeart/2005/8/layout/hierarchy1"/>
    <dgm:cxn modelId="{C1830666-1ABB-4388-9C70-7A6BFBC6A6C5}" type="presParOf" srcId="{28FBBB74-9CE7-4C24-8DC6-DDEC18AFA16D}" destId="{0319BFB0-AFC0-4C86-933E-921C0E520421}" srcOrd="1" destOrd="0" presId="urn:microsoft.com/office/officeart/2005/8/layout/hierarchy1"/>
    <dgm:cxn modelId="{B1DB606B-617A-402F-B4FE-07C071E1D983}" type="presParOf" srcId="{0319BFB0-AFC0-4C86-933E-921C0E520421}" destId="{FB9213CD-1CB8-4764-B391-EE64EB8186A6}" srcOrd="0" destOrd="0" presId="urn:microsoft.com/office/officeart/2005/8/layout/hierarchy1"/>
    <dgm:cxn modelId="{626C73C3-7584-4E47-9444-564ADB953AC4}" type="presParOf" srcId="{FB9213CD-1CB8-4764-B391-EE64EB8186A6}" destId="{16068474-EF76-408F-90D0-0E5B3912D12F}" srcOrd="0" destOrd="0" presId="urn:microsoft.com/office/officeart/2005/8/layout/hierarchy1"/>
    <dgm:cxn modelId="{A5B9CC55-8CB9-4850-90C7-EF13F20679B4}" type="presParOf" srcId="{FB9213CD-1CB8-4764-B391-EE64EB8186A6}" destId="{DFE6BA78-69E1-43FE-ADBD-B118366D8262}" srcOrd="1" destOrd="0" presId="urn:microsoft.com/office/officeart/2005/8/layout/hierarchy1"/>
    <dgm:cxn modelId="{C53CBD94-6A6E-492F-A3B7-C85DA8B521F0}" type="presParOf" srcId="{0319BFB0-AFC0-4C86-933E-921C0E520421}" destId="{3B63E072-838F-44FD-8C16-9013A3CF783F}" srcOrd="1" destOrd="0" presId="urn:microsoft.com/office/officeart/2005/8/layout/hierarchy1"/>
    <dgm:cxn modelId="{743F00AD-F94B-4435-B3A6-AF938D45ADC8}" type="presParOf" srcId="{29ECBD6B-68C2-450D-9EDD-072B1D4505B2}" destId="{AB2FD30C-D8E2-4C1C-9F9B-432B916805E1}" srcOrd="4" destOrd="0" presId="urn:microsoft.com/office/officeart/2005/8/layout/hierarchy1"/>
    <dgm:cxn modelId="{C3032AE6-C9D3-4A85-B3FC-CD45BEB852BF}" type="presParOf" srcId="{29ECBD6B-68C2-450D-9EDD-072B1D4505B2}" destId="{C2E3C999-1AEF-459C-A4ED-BF4B328C6825}" srcOrd="5" destOrd="0" presId="urn:microsoft.com/office/officeart/2005/8/layout/hierarchy1"/>
    <dgm:cxn modelId="{6F9F8C21-505A-4078-A99A-0EF62C106CBD}" type="presParOf" srcId="{C2E3C999-1AEF-459C-A4ED-BF4B328C6825}" destId="{F1082C88-E3A1-4955-BCEE-5B06C1BC0112}" srcOrd="0" destOrd="0" presId="urn:microsoft.com/office/officeart/2005/8/layout/hierarchy1"/>
    <dgm:cxn modelId="{6852211E-C70D-4486-9885-E84FA0E452A7}" type="presParOf" srcId="{F1082C88-E3A1-4955-BCEE-5B06C1BC0112}" destId="{22CCACDE-EBBA-4C66-8A57-A70E4F359992}" srcOrd="0" destOrd="0" presId="urn:microsoft.com/office/officeart/2005/8/layout/hierarchy1"/>
    <dgm:cxn modelId="{922B5CD1-5388-4B5C-8336-0374B48AEF3F}" type="presParOf" srcId="{F1082C88-E3A1-4955-BCEE-5B06C1BC0112}" destId="{ECA83484-E794-4502-A38C-235411AE0A81}" srcOrd="1" destOrd="0" presId="urn:microsoft.com/office/officeart/2005/8/layout/hierarchy1"/>
    <dgm:cxn modelId="{7F3E4F2A-C52F-43ED-B25B-6110522AA98D}" type="presParOf" srcId="{C2E3C999-1AEF-459C-A4ED-BF4B328C6825}" destId="{C3293E7C-A28A-4DA1-83AF-19782F3EC0F5}" srcOrd="1" destOrd="0" presId="urn:microsoft.com/office/officeart/2005/8/layout/hierarchy1"/>
    <dgm:cxn modelId="{0DBFA29F-5128-44FC-A96A-1F0DDCC274E5}" type="presParOf" srcId="{29ECBD6B-68C2-450D-9EDD-072B1D4505B2}" destId="{98E5311C-936F-46BC-A300-3014D0A5EE6C}" srcOrd="6" destOrd="0" presId="urn:microsoft.com/office/officeart/2005/8/layout/hierarchy1"/>
    <dgm:cxn modelId="{298AB6D4-B2B1-42EE-915C-3A3669E6CEB9}" type="presParOf" srcId="{29ECBD6B-68C2-450D-9EDD-072B1D4505B2}" destId="{590B7DA9-8D81-4FDF-9C2B-A200CE0E0211}" srcOrd="7" destOrd="0" presId="urn:microsoft.com/office/officeart/2005/8/layout/hierarchy1"/>
    <dgm:cxn modelId="{C49DDD2A-19DC-4C30-ACF3-EF6C8F83CE4D}" type="presParOf" srcId="{590B7DA9-8D81-4FDF-9C2B-A200CE0E0211}" destId="{FA54C826-4489-4994-9783-4A2FD062C5FE}" srcOrd="0" destOrd="0" presId="urn:microsoft.com/office/officeart/2005/8/layout/hierarchy1"/>
    <dgm:cxn modelId="{54E83219-A88B-4E7C-9E79-3D92F29EE859}" type="presParOf" srcId="{FA54C826-4489-4994-9783-4A2FD062C5FE}" destId="{80DF3AE0-E900-4BC7-8604-557E6C9106E7}" srcOrd="0" destOrd="0" presId="urn:microsoft.com/office/officeart/2005/8/layout/hierarchy1"/>
    <dgm:cxn modelId="{AE9198C6-1439-4D32-82CC-87205C2280F8}" type="presParOf" srcId="{FA54C826-4489-4994-9783-4A2FD062C5FE}" destId="{0E413D84-C471-4E95-A9C9-77156C2350A0}" srcOrd="1" destOrd="0" presId="urn:microsoft.com/office/officeart/2005/8/layout/hierarchy1"/>
    <dgm:cxn modelId="{17033A41-0B83-4943-8368-8D7F2722D0F2}" type="presParOf" srcId="{590B7DA9-8D81-4FDF-9C2B-A200CE0E0211}" destId="{9A763414-5FA5-4F58-8899-FB6BA95739E7}" srcOrd="1" destOrd="0" presId="urn:microsoft.com/office/officeart/2005/8/layout/hierarchy1"/>
    <dgm:cxn modelId="{68A43CCB-8320-4FF4-A74C-2D49FA75697E}" type="presParOf" srcId="{BFF914B6-7AF1-49A0-AFDA-C2E2C9C51363}" destId="{301082D0-E59D-4590-930F-917B7C869028}" srcOrd="4" destOrd="0" presId="urn:microsoft.com/office/officeart/2005/8/layout/hierarchy1"/>
    <dgm:cxn modelId="{1D682671-3BED-49DA-9C62-3606A205F0C9}" type="presParOf" srcId="{BFF914B6-7AF1-49A0-AFDA-C2E2C9C51363}" destId="{5139609B-FADE-4B74-A94D-350035215439}" srcOrd="5" destOrd="0" presId="urn:microsoft.com/office/officeart/2005/8/layout/hierarchy1"/>
    <dgm:cxn modelId="{3A6590A1-9B24-4BAE-8E5E-0B531F8A38CA}" type="presParOf" srcId="{5139609B-FADE-4B74-A94D-350035215439}" destId="{E98D500E-7E88-4C69-BE0C-8088125B9443}" srcOrd="0" destOrd="0" presId="urn:microsoft.com/office/officeart/2005/8/layout/hierarchy1"/>
    <dgm:cxn modelId="{6258CD4C-D62D-4936-8F22-80404987F7E9}" type="presParOf" srcId="{E98D500E-7E88-4C69-BE0C-8088125B9443}" destId="{07D8787D-A49B-41DE-BDB9-A804B01DECEB}" srcOrd="0" destOrd="0" presId="urn:microsoft.com/office/officeart/2005/8/layout/hierarchy1"/>
    <dgm:cxn modelId="{D356DD33-B504-451A-8545-1E8C7997C9DC}" type="presParOf" srcId="{E98D500E-7E88-4C69-BE0C-8088125B9443}" destId="{4508F192-8563-4791-BAF4-B87D661251EF}" srcOrd="1" destOrd="0" presId="urn:microsoft.com/office/officeart/2005/8/layout/hierarchy1"/>
    <dgm:cxn modelId="{B81AAE6A-7D37-426A-BF5B-2074C1341822}" type="presParOf" srcId="{5139609B-FADE-4B74-A94D-350035215439}" destId="{5B2D0D56-FF31-4F14-A6CE-48D6085D0EF9}" srcOrd="1" destOrd="0" presId="urn:microsoft.com/office/officeart/2005/8/layout/hierarchy1"/>
    <dgm:cxn modelId="{41C744DC-DDAD-40DD-BFE7-584E51384568}" type="presParOf" srcId="{BDC5D77B-C6FB-4D10-83B5-0110F1FE62ED}" destId="{1985A8BF-691E-44CE-858D-E80353B58863}" srcOrd="4" destOrd="0" presId="urn:microsoft.com/office/officeart/2005/8/layout/hierarchy1"/>
    <dgm:cxn modelId="{FDF078EC-2051-4578-809F-DA12086DB9A7}" type="presParOf" srcId="{BDC5D77B-C6FB-4D10-83B5-0110F1FE62ED}" destId="{C230C412-66D8-4DDC-B6B2-2981A1CA80FD}" srcOrd="5" destOrd="0" presId="urn:microsoft.com/office/officeart/2005/8/layout/hierarchy1"/>
    <dgm:cxn modelId="{7AC155B6-D381-4E9D-91B7-63B27E9CBF28}" type="presParOf" srcId="{C230C412-66D8-4DDC-B6B2-2981A1CA80FD}" destId="{A08177A4-455B-4B3F-A3DE-92BC306E2231}" srcOrd="0" destOrd="0" presId="urn:microsoft.com/office/officeart/2005/8/layout/hierarchy1"/>
    <dgm:cxn modelId="{B1ECE88F-4807-48C8-96EF-6558084AF0CD}" type="presParOf" srcId="{A08177A4-455B-4B3F-A3DE-92BC306E2231}" destId="{FC35E19C-623B-402B-B5A0-F0FD2D30AC20}" srcOrd="0" destOrd="0" presId="urn:microsoft.com/office/officeart/2005/8/layout/hierarchy1"/>
    <dgm:cxn modelId="{5B9F339F-94BD-48C1-900E-51C4BF69CEA4}" type="presParOf" srcId="{A08177A4-455B-4B3F-A3DE-92BC306E2231}" destId="{75B53C9A-2482-4D08-8233-0E1AACF858B4}" srcOrd="1" destOrd="0" presId="urn:microsoft.com/office/officeart/2005/8/layout/hierarchy1"/>
    <dgm:cxn modelId="{2E9E6CA2-5322-49C7-8C2E-54F8F7D76743}" type="presParOf" srcId="{C230C412-66D8-4DDC-B6B2-2981A1CA80FD}" destId="{994D06E1-40F3-452A-A23C-DBBD866102A9}" srcOrd="1" destOrd="0" presId="urn:microsoft.com/office/officeart/2005/8/layout/hierarchy1"/>
    <dgm:cxn modelId="{6CA29976-C544-4E25-852B-D376D16901E6}" type="presParOf" srcId="{AD3E9812-70A8-4FE1-94EA-8E1779F97DB8}" destId="{8FA1F5B0-8291-4278-A3E8-FB3680DB2331}" srcOrd="4" destOrd="0" presId="urn:microsoft.com/office/officeart/2005/8/layout/hierarchy1"/>
    <dgm:cxn modelId="{140C1491-B551-4CF1-8C44-782EAC241E7F}" type="presParOf" srcId="{AD3E9812-70A8-4FE1-94EA-8E1779F97DB8}" destId="{4A7DC4B8-5A03-4703-928F-664B49F3195D}" srcOrd="5" destOrd="0" presId="urn:microsoft.com/office/officeart/2005/8/layout/hierarchy1"/>
    <dgm:cxn modelId="{2CBFAFE3-06C5-4947-B2A3-8DB02B218729}" type="presParOf" srcId="{4A7DC4B8-5A03-4703-928F-664B49F3195D}" destId="{B651EC70-755B-4423-9185-A423CDDE848C}" srcOrd="0" destOrd="0" presId="urn:microsoft.com/office/officeart/2005/8/layout/hierarchy1"/>
    <dgm:cxn modelId="{70AF6864-9899-4336-A18C-25C54BEC5901}" type="presParOf" srcId="{B651EC70-755B-4423-9185-A423CDDE848C}" destId="{7B7BED6C-6856-477F-BEFE-F103463AD423}" srcOrd="0" destOrd="0" presId="urn:microsoft.com/office/officeart/2005/8/layout/hierarchy1"/>
    <dgm:cxn modelId="{9A09BBC0-F7EA-4B65-A475-743AC4F27863}" type="presParOf" srcId="{B651EC70-755B-4423-9185-A423CDDE848C}" destId="{E6D370B9-D2C9-41E0-9E81-D8C79AA0702F}" srcOrd="1" destOrd="0" presId="urn:microsoft.com/office/officeart/2005/8/layout/hierarchy1"/>
    <dgm:cxn modelId="{B772374B-2018-4D39-ABB0-7F6504454A38}" type="presParOf" srcId="{4A7DC4B8-5A03-4703-928F-664B49F3195D}" destId="{16536205-AFC6-4D86-A55D-EAEE4C06C147}" srcOrd="1" destOrd="0" presId="urn:microsoft.com/office/officeart/2005/8/layout/hierarchy1"/>
    <dgm:cxn modelId="{0C30E3ED-BECB-4CE4-9756-DF9286A5B5DE}" type="presParOf" srcId="{453AAEBA-BAF2-4582-953C-1DAE397BDE6C}" destId="{CC3EE472-C0EC-4E1C-9189-096C105488CE}" srcOrd="2" destOrd="0" presId="urn:microsoft.com/office/officeart/2005/8/layout/hierarchy1"/>
    <dgm:cxn modelId="{77C3C00D-4B06-42F4-848D-17556C946BA2}" type="presParOf" srcId="{453AAEBA-BAF2-4582-953C-1DAE397BDE6C}" destId="{EAF0101F-4D61-4487-A8CC-ABA21989235E}" srcOrd="3" destOrd="0" presId="urn:microsoft.com/office/officeart/2005/8/layout/hierarchy1"/>
    <dgm:cxn modelId="{3C131D78-939F-4DD4-8368-3A70C83288FF}" type="presParOf" srcId="{EAF0101F-4D61-4487-A8CC-ABA21989235E}" destId="{25021FC4-079D-48F2-B7D6-E744FC6CB734}" srcOrd="0" destOrd="0" presId="urn:microsoft.com/office/officeart/2005/8/layout/hierarchy1"/>
    <dgm:cxn modelId="{11B8EC51-CD66-49FA-BBBE-25CC16890B90}" type="presParOf" srcId="{25021FC4-079D-48F2-B7D6-E744FC6CB734}" destId="{E53EEC25-A59E-464A-A6A3-F6DDAD444155}" srcOrd="0" destOrd="0" presId="urn:microsoft.com/office/officeart/2005/8/layout/hierarchy1"/>
    <dgm:cxn modelId="{402D0BD7-C1BE-4943-AECB-FED18E7B94E2}" type="presParOf" srcId="{25021FC4-079D-48F2-B7D6-E744FC6CB734}" destId="{AC695177-A40D-4AAC-B81D-8FD82EB1EA7D}" srcOrd="1" destOrd="0" presId="urn:microsoft.com/office/officeart/2005/8/layout/hierarchy1"/>
    <dgm:cxn modelId="{8EEB3F39-AD52-48A2-B4C9-41665EB63458}" type="presParOf" srcId="{EAF0101F-4D61-4487-A8CC-ABA21989235E}" destId="{051A40D1-B206-457F-9AB4-F5A5A14A36FF}" srcOrd="1" destOrd="0" presId="urn:microsoft.com/office/officeart/2005/8/layout/hierarchy1"/>
    <dgm:cxn modelId="{0904F12E-C558-45F1-9C9F-BF1AF92B1F97}" type="presParOf" srcId="{051A40D1-B206-457F-9AB4-F5A5A14A36FF}" destId="{32824F3E-C298-4DA4-AD8C-9AF96A372344}" srcOrd="0" destOrd="0" presId="urn:microsoft.com/office/officeart/2005/8/layout/hierarchy1"/>
    <dgm:cxn modelId="{824D6F4A-53C3-4D93-9DF5-73CEEA074432}" type="presParOf" srcId="{051A40D1-B206-457F-9AB4-F5A5A14A36FF}" destId="{7DD72A76-1721-4CD1-A0D1-0B0817D0CF1A}" srcOrd="1" destOrd="0" presId="urn:microsoft.com/office/officeart/2005/8/layout/hierarchy1"/>
    <dgm:cxn modelId="{6B8908FA-2188-4B95-A43B-2236D18B197D}" type="presParOf" srcId="{7DD72A76-1721-4CD1-A0D1-0B0817D0CF1A}" destId="{10142D94-1C82-45A9-93BF-520872A95F4B}" srcOrd="0" destOrd="0" presId="urn:microsoft.com/office/officeart/2005/8/layout/hierarchy1"/>
    <dgm:cxn modelId="{121A106B-426E-4283-B947-4749CC9F62B1}" type="presParOf" srcId="{10142D94-1C82-45A9-93BF-520872A95F4B}" destId="{37D1ED64-2293-4CE0-B3DF-FAE579B6A167}" srcOrd="0" destOrd="0" presId="urn:microsoft.com/office/officeart/2005/8/layout/hierarchy1"/>
    <dgm:cxn modelId="{305A4476-6C41-4142-ADF1-59385D300A69}" type="presParOf" srcId="{10142D94-1C82-45A9-93BF-520872A95F4B}" destId="{85AC87C7-2CD5-45B3-98A5-96C00E915502}" srcOrd="1" destOrd="0" presId="urn:microsoft.com/office/officeart/2005/8/layout/hierarchy1"/>
    <dgm:cxn modelId="{20A0BBD0-0408-4129-A80B-B56AA3E7B954}" type="presParOf" srcId="{7DD72A76-1721-4CD1-A0D1-0B0817D0CF1A}" destId="{309D4C91-FCE2-4CAA-9E9E-AE821BF6AF6E}" srcOrd="1" destOrd="0" presId="urn:microsoft.com/office/officeart/2005/8/layout/hierarchy1"/>
    <dgm:cxn modelId="{0209605F-5860-4F3C-A34A-D5B4A41B11F7}" type="presParOf" srcId="{051A40D1-B206-457F-9AB4-F5A5A14A36FF}" destId="{B58A1027-4FA0-4B45-933B-9F4CE4310353}" srcOrd="2" destOrd="0" presId="urn:microsoft.com/office/officeart/2005/8/layout/hierarchy1"/>
    <dgm:cxn modelId="{5464C448-37D0-487E-8CE1-9E05B64F64B3}" type="presParOf" srcId="{051A40D1-B206-457F-9AB4-F5A5A14A36FF}" destId="{E4EC4351-5F9C-42ED-A97F-19C3B51B0AF4}" srcOrd="3" destOrd="0" presId="urn:microsoft.com/office/officeart/2005/8/layout/hierarchy1"/>
    <dgm:cxn modelId="{B6DC359E-65D8-46F8-93B5-AB983D39C37F}" type="presParOf" srcId="{E4EC4351-5F9C-42ED-A97F-19C3B51B0AF4}" destId="{B43B751D-A791-4C43-8CCB-1AE2C531C2E7}" srcOrd="0" destOrd="0" presId="urn:microsoft.com/office/officeart/2005/8/layout/hierarchy1"/>
    <dgm:cxn modelId="{1247D22A-BFEF-4AEE-9BB3-D8125481F4E9}" type="presParOf" srcId="{B43B751D-A791-4C43-8CCB-1AE2C531C2E7}" destId="{75038825-2D39-4982-A8CA-D6F5BB425195}" srcOrd="0" destOrd="0" presId="urn:microsoft.com/office/officeart/2005/8/layout/hierarchy1"/>
    <dgm:cxn modelId="{A397E87C-D953-4DD5-89E8-83D8FCD2538C}" type="presParOf" srcId="{B43B751D-A791-4C43-8CCB-1AE2C531C2E7}" destId="{AEB08A09-C466-42CB-8A6B-2768456BF6FE}" srcOrd="1" destOrd="0" presId="urn:microsoft.com/office/officeart/2005/8/layout/hierarchy1"/>
    <dgm:cxn modelId="{6DEDB538-A147-4656-89DC-DEB89D409413}" type="presParOf" srcId="{E4EC4351-5F9C-42ED-A97F-19C3B51B0AF4}" destId="{EF066E71-14E3-450E-84F4-518F91421572}" srcOrd="1" destOrd="0" presId="urn:microsoft.com/office/officeart/2005/8/layout/hierarchy1"/>
    <dgm:cxn modelId="{9C52D460-7944-4019-99E0-FFE652282868}" type="presParOf" srcId="{EF066E71-14E3-450E-84F4-518F91421572}" destId="{21B9C616-5357-436C-9E9D-D9A1DF45AFD3}" srcOrd="0" destOrd="0" presId="urn:microsoft.com/office/officeart/2005/8/layout/hierarchy1"/>
    <dgm:cxn modelId="{7D9C232A-8839-4300-BBB3-15C71E968B9B}" type="presParOf" srcId="{EF066E71-14E3-450E-84F4-518F91421572}" destId="{6D1D3792-5010-4C5A-B38B-E0B024E34C4A}" srcOrd="1" destOrd="0" presId="urn:microsoft.com/office/officeart/2005/8/layout/hierarchy1"/>
    <dgm:cxn modelId="{74E05B31-BC67-4DED-89DD-872AC788BE7E}" type="presParOf" srcId="{6D1D3792-5010-4C5A-B38B-E0B024E34C4A}" destId="{C7388CAA-F491-45C7-97C9-DBBD1988DA1C}" srcOrd="0" destOrd="0" presId="urn:microsoft.com/office/officeart/2005/8/layout/hierarchy1"/>
    <dgm:cxn modelId="{99C2DD01-E2E1-4BC8-9806-CAB9D9FCC7D6}" type="presParOf" srcId="{C7388CAA-F491-45C7-97C9-DBBD1988DA1C}" destId="{B30AB458-F901-4ED8-9C01-69385D2BC002}" srcOrd="0" destOrd="0" presId="urn:microsoft.com/office/officeart/2005/8/layout/hierarchy1"/>
    <dgm:cxn modelId="{EB227FD3-7EEF-4A2C-9FFF-DE83ED0CAB49}" type="presParOf" srcId="{C7388CAA-F491-45C7-97C9-DBBD1988DA1C}" destId="{CB3C1042-AEA4-4CAD-A176-0A9C4F9D6BC5}" srcOrd="1" destOrd="0" presId="urn:microsoft.com/office/officeart/2005/8/layout/hierarchy1"/>
    <dgm:cxn modelId="{4BB75885-6A6E-47F0-85C7-D8D58F64B8C1}" type="presParOf" srcId="{6D1D3792-5010-4C5A-B38B-E0B024E34C4A}" destId="{B220F799-56BA-4480-9875-0C327450D6F8}" srcOrd="1" destOrd="0" presId="urn:microsoft.com/office/officeart/2005/8/layout/hierarchy1"/>
    <dgm:cxn modelId="{8A40DE4D-9152-436A-8C73-075B71AE2275}" type="presParOf" srcId="{B220F799-56BA-4480-9875-0C327450D6F8}" destId="{4E74B7E6-1C15-4F46-8036-AB3AB1A48D96}" srcOrd="0" destOrd="0" presId="urn:microsoft.com/office/officeart/2005/8/layout/hierarchy1"/>
    <dgm:cxn modelId="{4E1A4956-20CF-4CAD-9AAC-F69B51AFAA32}" type="presParOf" srcId="{B220F799-56BA-4480-9875-0C327450D6F8}" destId="{D0C0750B-4BDE-4B09-91B3-780735D6566E}" srcOrd="1" destOrd="0" presId="urn:microsoft.com/office/officeart/2005/8/layout/hierarchy1"/>
    <dgm:cxn modelId="{E6EDC7D7-7339-44F0-B07F-C1C3A5B6470D}" type="presParOf" srcId="{D0C0750B-4BDE-4B09-91B3-780735D6566E}" destId="{2542368A-4C86-41D9-ADE7-151F6E6324E7}" srcOrd="0" destOrd="0" presId="urn:microsoft.com/office/officeart/2005/8/layout/hierarchy1"/>
    <dgm:cxn modelId="{7AE5D993-95C1-4E8A-9EA4-21185D8E470E}" type="presParOf" srcId="{2542368A-4C86-41D9-ADE7-151F6E6324E7}" destId="{B0AF5D01-43DF-48A4-982A-44B8A32CE2BE}" srcOrd="0" destOrd="0" presId="urn:microsoft.com/office/officeart/2005/8/layout/hierarchy1"/>
    <dgm:cxn modelId="{37889883-771F-474C-8979-93B7565C09FD}" type="presParOf" srcId="{2542368A-4C86-41D9-ADE7-151F6E6324E7}" destId="{ECBCDA7D-8205-452C-9B41-09B176F06B86}" srcOrd="1" destOrd="0" presId="urn:microsoft.com/office/officeart/2005/8/layout/hierarchy1"/>
    <dgm:cxn modelId="{92B59E92-D0F1-4F0F-A2D6-1477C594082D}" type="presParOf" srcId="{D0C0750B-4BDE-4B09-91B3-780735D6566E}" destId="{BC00989E-945D-4782-89F4-AC8D0C94F4C4}" srcOrd="1" destOrd="0" presId="urn:microsoft.com/office/officeart/2005/8/layout/hierarchy1"/>
    <dgm:cxn modelId="{EA17147F-BA4C-4DBC-A7AB-C7E0008EAF5E}" type="presParOf" srcId="{BC00989E-945D-4782-89F4-AC8D0C94F4C4}" destId="{DEB9C1F7-F784-4926-BD8B-EB21A4505DC3}" srcOrd="0" destOrd="0" presId="urn:microsoft.com/office/officeart/2005/8/layout/hierarchy1"/>
    <dgm:cxn modelId="{C64C34A5-27E8-4F96-88A0-381AF3EA2632}" type="presParOf" srcId="{BC00989E-945D-4782-89F4-AC8D0C94F4C4}" destId="{7C1576E1-1B0C-4F8E-9DDA-2222CDABBF54}" srcOrd="1" destOrd="0" presId="urn:microsoft.com/office/officeart/2005/8/layout/hierarchy1"/>
    <dgm:cxn modelId="{6904CFAD-9544-4C21-AA73-017749FC44A7}" type="presParOf" srcId="{7C1576E1-1B0C-4F8E-9DDA-2222CDABBF54}" destId="{E2405FB4-AF8D-4172-9667-6B64F4CC9B87}" srcOrd="0" destOrd="0" presId="urn:microsoft.com/office/officeart/2005/8/layout/hierarchy1"/>
    <dgm:cxn modelId="{4AE46328-73BB-4956-82E5-DC8BE5BC6979}" type="presParOf" srcId="{E2405FB4-AF8D-4172-9667-6B64F4CC9B87}" destId="{4DF10BE0-5D8D-4C1C-963D-AD99C146FA0D}" srcOrd="0" destOrd="0" presId="urn:microsoft.com/office/officeart/2005/8/layout/hierarchy1"/>
    <dgm:cxn modelId="{BB065F84-AF20-4FE6-A1B9-FBB9308D5C83}" type="presParOf" srcId="{E2405FB4-AF8D-4172-9667-6B64F4CC9B87}" destId="{F7FC9BCA-0589-490F-9D0F-0B3E41C48D5D}" srcOrd="1" destOrd="0" presId="urn:microsoft.com/office/officeart/2005/8/layout/hierarchy1"/>
    <dgm:cxn modelId="{F04A786E-774D-456E-86B8-3BC5D1517145}" type="presParOf" srcId="{7C1576E1-1B0C-4F8E-9DDA-2222CDABBF54}" destId="{788B895D-2FA6-4D5B-AF7C-8CF266742D7E}" srcOrd="1" destOrd="0" presId="urn:microsoft.com/office/officeart/2005/8/layout/hierarchy1"/>
    <dgm:cxn modelId="{862B2FA5-B70D-4F8A-AFC1-75A4E5353085}" type="presParOf" srcId="{B220F799-56BA-4480-9875-0C327450D6F8}" destId="{08828C7C-62B9-4004-A02B-E07E7C6B9849}" srcOrd="2" destOrd="0" presId="urn:microsoft.com/office/officeart/2005/8/layout/hierarchy1"/>
    <dgm:cxn modelId="{2D2B61B4-E778-4789-8545-6D31517D8149}" type="presParOf" srcId="{B220F799-56BA-4480-9875-0C327450D6F8}" destId="{5D28AF18-1676-4A47-A9A7-634B617388ED}" srcOrd="3" destOrd="0" presId="urn:microsoft.com/office/officeart/2005/8/layout/hierarchy1"/>
    <dgm:cxn modelId="{3D3E873E-EEDE-462F-894E-D5F79AA225F3}" type="presParOf" srcId="{5D28AF18-1676-4A47-A9A7-634B617388ED}" destId="{A44C6898-CA2F-4022-B255-B09669F1DB13}" srcOrd="0" destOrd="0" presId="urn:microsoft.com/office/officeart/2005/8/layout/hierarchy1"/>
    <dgm:cxn modelId="{4C4C7D40-2D74-490A-95C8-98E16B1AB87E}" type="presParOf" srcId="{A44C6898-CA2F-4022-B255-B09669F1DB13}" destId="{48F767E2-3178-4B22-82D7-5129B3F88FA5}" srcOrd="0" destOrd="0" presId="urn:microsoft.com/office/officeart/2005/8/layout/hierarchy1"/>
    <dgm:cxn modelId="{11F41782-0B56-4FD3-9BED-5DF1F4727896}" type="presParOf" srcId="{A44C6898-CA2F-4022-B255-B09669F1DB13}" destId="{5807EDE6-0783-49E4-8D77-F269AB9C541D}" srcOrd="1" destOrd="0" presId="urn:microsoft.com/office/officeart/2005/8/layout/hierarchy1"/>
    <dgm:cxn modelId="{EBB3093D-429D-4ACF-9041-DCE632BD0BA1}" type="presParOf" srcId="{5D28AF18-1676-4A47-A9A7-634B617388ED}" destId="{069CFBE6-B759-4DF3-9BE1-89360F922D51}" srcOrd="1" destOrd="0" presId="urn:microsoft.com/office/officeart/2005/8/layout/hierarchy1"/>
    <dgm:cxn modelId="{B46A3C21-E33C-4F0A-B017-0BA772FB4EE3}" type="presParOf" srcId="{069CFBE6-B759-4DF3-9BE1-89360F922D51}" destId="{D6F31B09-0232-4771-B1BD-F867AB05D581}" srcOrd="0" destOrd="0" presId="urn:microsoft.com/office/officeart/2005/8/layout/hierarchy1"/>
    <dgm:cxn modelId="{5FA55ED6-8149-4761-9CFD-5F32CB79D93D}" type="presParOf" srcId="{069CFBE6-B759-4DF3-9BE1-89360F922D51}" destId="{EAAF59A8-DDD9-44D6-B8E7-A41B379621A3}" srcOrd="1" destOrd="0" presId="urn:microsoft.com/office/officeart/2005/8/layout/hierarchy1"/>
    <dgm:cxn modelId="{A113774C-732F-46A3-AEA1-663F08DE1573}" type="presParOf" srcId="{EAAF59A8-DDD9-44D6-B8E7-A41B379621A3}" destId="{D8B5C396-E258-4672-AB3A-965F2C70DC63}" srcOrd="0" destOrd="0" presId="urn:microsoft.com/office/officeart/2005/8/layout/hierarchy1"/>
    <dgm:cxn modelId="{174D32C9-CCAE-4B88-95C1-590B8D457DAC}" type="presParOf" srcId="{D8B5C396-E258-4672-AB3A-965F2C70DC63}" destId="{8454F2BF-7D16-4098-BA7C-9327E150AB6A}" srcOrd="0" destOrd="0" presId="urn:microsoft.com/office/officeart/2005/8/layout/hierarchy1"/>
    <dgm:cxn modelId="{F8661EE0-0165-47F4-AE4F-7DD99D380EA8}" type="presParOf" srcId="{D8B5C396-E258-4672-AB3A-965F2C70DC63}" destId="{E264116B-8176-4A12-9A81-34BD8350FB98}" srcOrd="1" destOrd="0" presId="urn:microsoft.com/office/officeart/2005/8/layout/hierarchy1"/>
    <dgm:cxn modelId="{8BF1FE54-DB58-41DA-B5E1-D680BE0DB02B}" type="presParOf" srcId="{EAAF59A8-DDD9-44D6-B8E7-A41B379621A3}" destId="{CCEA346F-8A79-4C79-9D43-EECA95BA88D9}" srcOrd="1" destOrd="0" presId="urn:microsoft.com/office/officeart/2005/8/layout/hierarchy1"/>
    <dgm:cxn modelId="{CCAB91F4-6559-4593-B500-B9DF4C120C1C}" type="presParOf" srcId="{069CFBE6-B759-4DF3-9BE1-89360F922D51}" destId="{3DB2A827-16BB-4011-9D10-FA287F7155C7}" srcOrd="2" destOrd="0" presId="urn:microsoft.com/office/officeart/2005/8/layout/hierarchy1"/>
    <dgm:cxn modelId="{8E53290A-BBC6-414A-B4CA-E12C4D9C2AC3}" type="presParOf" srcId="{069CFBE6-B759-4DF3-9BE1-89360F922D51}" destId="{C99051B7-3D2F-4A33-8DC0-45B72A2B0A56}" srcOrd="3" destOrd="0" presId="urn:microsoft.com/office/officeart/2005/8/layout/hierarchy1"/>
    <dgm:cxn modelId="{8BBD703D-1C63-4FC0-9547-7897158D1737}" type="presParOf" srcId="{C99051B7-3D2F-4A33-8DC0-45B72A2B0A56}" destId="{B01C1F2C-30C2-4F06-ADC7-28E924EC2C90}" srcOrd="0" destOrd="0" presId="urn:microsoft.com/office/officeart/2005/8/layout/hierarchy1"/>
    <dgm:cxn modelId="{D4861A49-AC12-4964-90CC-8F9ECA3CDC0C}" type="presParOf" srcId="{B01C1F2C-30C2-4F06-ADC7-28E924EC2C90}" destId="{15133870-7B13-415F-AC80-5F16050341A3}" srcOrd="0" destOrd="0" presId="urn:microsoft.com/office/officeart/2005/8/layout/hierarchy1"/>
    <dgm:cxn modelId="{8FBF2710-FD64-4C05-9313-8B24F3C85EF1}" type="presParOf" srcId="{B01C1F2C-30C2-4F06-ADC7-28E924EC2C90}" destId="{AFB4D483-A6AA-4ADD-B900-87B936887B01}" srcOrd="1" destOrd="0" presId="urn:microsoft.com/office/officeart/2005/8/layout/hierarchy1"/>
    <dgm:cxn modelId="{90D40A22-867F-4638-AF5C-C966325A7FED}" type="presParOf" srcId="{C99051B7-3D2F-4A33-8DC0-45B72A2B0A56}" destId="{6CE0F325-6E11-4524-AC55-449513914D9A}" srcOrd="1" destOrd="0" presId="urn:microsoft.com/office/officeart/2005/8/layout/hierarchy1"/>
    <dgm:cxn modelId="{CAEBA6E6-17A0-4346-A6C5-0AEDE4C704E1}" type="presParOf" srcId="{6CE0F325-6E11-4524-AC55-449513914D9A}" destId="{F6CE0B06-1C29-483B-AAAE-90B2111C43D0}" srcOrd="0" destOrd="0" presId="urn:microsoft.com/office/officeart/2005/8/layout/hierarchy1"/>
    <dgm:cxn modelId="{3F3BEE9E-E03A-484D-8A13-F27900ED040E}" type="presParOf" srcId="{6CE0F325-6E11-4524-AC55-449513914D9A}" destId="{E6071FA1-EC33-428C-92DF-34B31721E64B}" srcOrd="1" destOrd="0" presId="urn:microsoft.com/office/officeart/2005/8/layout/hierarchy1"/>
    <dgm:cxn modelId="{6FBE12CC-EED9-4DF7-8D33-CB23654CE7E1}" type="presParOf" srcId="{E6071FA1-EC33-428C-92DF-34B31721E64B}" destId="{77932F90-9E13-43AD-8ABF-8A4BFB6ABB09}" srcOrd="0" destOrd="0" presId="urn:microsoft.com/office/officeart/2005/8/layout/hierarchy1"/>
    <dgm:cxn modelId="{CB7A94E5-6E2E-4AC4-8BA4-48A6CEF2AE66}" type="presParOf" srcId="{77932F90-9E13-43AD-8ABF-8A4BFB6ABB09}" destId="{14A6B8D8-F1A4-4B5C-B544-6A2781186E2D}" srcOrd="0" destOrd="0" presId="urn:microsoft.com/office/officeart/2005/8/layout/hierarchy1"/>
    <dgm:cxn modelId="{200321F8-E49E-47C0-B8EF-70871F51C3FB}" type="presParOf" srcId="{77932F90-9E13-43AD-8ABF-8A4BFB6ABB09}" destId="{421AE77D-1C05-4ECF-8143-320A9DB7C061}" srcOrd="1" destOrd="0" presId="urn:microsoft.com/office/officeart/2005/8/layout/hierarchy1"/>
    <dgm:cxn modelId="{4629BA72-28C0-4C4F-ACF9-9AC41ACE15BB}" type="presParOf" srcId="{E6071FA1-EC33-428C-92DF-34B31721E64B}" destId="{C21E4FB9-EB07-4E18-B685-1B48F59C7EC9}" srcOrd="1" destOrd="0" presId="urn:microsoft.com/office/officeart/2005/8/layout/hierarchy1"/>
    <dgm:cxn modelId="{EEE02DDD-AB21-40D7-8FDE-478111E25578}" type="presParOf" srcId="{069CFBE6-B759-4DF3-9BE1-89360F922D51}" destId="{37C8BA42-4031-4392-B315-B54F556933FF}" srcOrd="4" destOrd="0" presId="urn:microsoft.com/office/officeart/2005/8/layout/hierarchy1"/>
    <dgm:cxn modelId="{48DF7041-A2E7-4F47-8529-46A925DF3757}" type="presParOf" srcId="{069CFBE6-B759-4DF3-9BE1-89360F922D51}" destId="{704DC193-C433-4778-9000-6DA42685E18F}" srcOrd="5" destOrd="0" presId="urn:microsoft.com/office/officeart/2005/8/layout/hierarchy1"/>
    <dgm:cxn modelId="{37709A91-C82A-468E-9689-AD93536F0913}" type="presParOf" srcId="{704DC193-C433-4778-9000-6DA42685E18F}" destId="{B17CB8CE-1E55-495F-99EF-0545127D4DD2}" srcOrd="0" destOrd="0" presId="urn:microsoft.com/office/officeart/2005/8/layout/hierarchy1"/>
    <dgm:cxn modelId="{2C49417B-E391-4532-84C0-5F1F7ED13D37}" type="presParOf" srcId="{B17CB8CE-1E55-495F-99EF-0545127D4DD2}" destId="{DA2D8973-AA98-410D-9D74-26C528DC8626}" srcOrd="0" destOrd="0" presId="urn:microsoft.com/office/officeart/2005/8/layout/hierarchy1"/>
    <dgm:cxn modelId="{4FB03BA7-DCD9-4DF8-94D6-DE7D23E3435B}" type="presParOf" srcId="{B17CB8CE-1E55-495F-99EF-0545127D4DD2}" destId="{FAA620FE-DEA9-4EF7-AF42-4E2020BCD455}" srcOrd="1" destOrd="0" presId="urn:microsoft.com/office/officeart/2005/8/layout/hierarchy1"/>
    <dgm:cxn modelId="{2AC35FEA-8FBB-4838-B377-BCE0FF69C13A}" type="presParOf" srcId="{704DC193-C433-4778-9000-6DA42685E18F}" destId="{7AC57955-44EE-4FF2-A5A4-9D6A61D8D476}" srcOrd="1" destOrd="0" presId="urn:microsoft.com/office/officeart/2005/8/layout/hierarchy1"/>
    <dgm:cxn modelId="{071DCF84-AD91-4713-B295-CEC7AA70C4AD}" type="presParOf" srcId="{069CFBE6-B759-4DF3-9BE1-89360F922D51}" destId="{3FB9BAB4-C2F4-4B75-A021-96DAE240BDAD}" srcOrd="6" destOrd="0" presId="urn:microsoft.com/office/officeart/2005/8/layout/hierarchy1"/>
    <dgm:cxn modelId="{1B78506C-5C4B-412F-A80E-50288E6BA0D8}" type="presParOf" srcId="{069CFBE6-B759-4DF3-9BE1-89360F922D51}" destId="{FED2BD62-6946-4806-A649-DF2201AE405F}" srcOrd="7" destOrd="0" presId="urn:microsoft.com/office/officeart/2005/8/layout/hierarchy1"/>
    <dgm:cxn modelId="{69440CFC-CDB7-4B28-B13C-7FD6B0DB3F8E}" type="presParOf" srcId="{FED2BD62-6946-4806-A649-DF2201AE405F}" destId="{E4C23B01-DB14-4C2E-92F1-043493931DAA}" srcOrd="0" destOrd="0" presId="urn:microsoft.com/office/officeart/2005/8/layout/hierarchy1"/>
    <dgm:cxn modelId="{49AFFCD7-E290-4412-8425-D5AB87994932}" type="presParOf" srcId="{E4C23B01-DB14-4C2E-92F1-043493931DAA}" destId="{87C5096C-CC35-45A8-B220-CF37C652F548}" srcOrd="0" destOrd="0" presId="urn:microsoft.com/office/officeart/2005/8/layout/hierarchy1"/>
    <dgm:cxn modelId="{5062862D-9BC8-43D2-AE7A-8F1B0E3CDE61}" type="presParOf" srcId="{E4C23B01-DB14-4C2E-92F1-043493931DAA}" destId="{D9A48113-CC81-4EBD-BA00-4A833C42370A}" srcOrd="1" destOrd="0" presId="urn:microsoft.com/office/officeart/2005/8/layout/hierarchy1"/>
    <dgm:cxn modelId="{CA8B30DA-9CCD-43DE-A0FC-BB173A81F789}" type="presParOf" srcId="{FED2BD62-6946-4806-A649-DF2201AE405F}" destId="{B770C089-6BCB-41E2-AF90-3456C24A14AE}" srcOrd="1" destOrd="0" presId="urn:microsoft.com/office/officeart/2005/8/layout/hierarchy1"/>
    <dgm:cxn modelId="{A556301A-2592-4BD5-ABED-651F3DB9DC85}" type="presParOf" srcId="{B220F799-56BA-4480-9875-0C327450D6F8}" destId="{50108550-421E-4858-B27D-A6901B38AF04}" srcOrd="4" destOrd="0" presId="urn:microsoft.com/office/officeart/2005/8/layout/hierarchy1"/>
    <dgm:cxn modelId="{9C0CC19E-0052-475B-8C01-51CF4B1F2397}" type="presParOf" srcId="{B220F799-56BA-4480-9875-0C327450D6F8}" destId="{34A03B09-A793-46AA-9E0D-ED6014CFF9C4}" srcOrd="5" destOrd="0" presId="urn:microsoft.com/office/officeart/2005/8/layout/hierarchy1"/>
    <dgm:cxn modelId="{BDCB8B81-2EB0-4D97-A056-979CF9CCD7A4}" type="presParOf" srcId="{34A03B09-A793-46AA-9E0D-ED6014CFF9C4}" destId="{3F7A56B8-73C6-434A-8BEB-B18929BB2F3A}" srcOrd="0" destOrd="0" presId="urn:microsoft.com/office/officeart/2005/8/layout/hierarchy1"/>
    <dgm:cxn modelId="{6C5D8FFF-04A5-4027-9D6D-BA356C92424E}" type="presParOf" srcId="{3F7A56B8-73C6-434A-8BEB-B18929BB2F3A}" destId="{B045D792-A0FD-44D1-A3B6-D2EC460F914A}" srcOrd="0" destOrd="0" presId="urn:microsoft.com/office/officeart/2005/8/layout/hierarchy1"/>
    <dgm:cxn modelId="{0623683C-944D-43F9-95F2-DAB113D75A67}" type="presParOf" srcId="{3F7A56B8-73C6-434A-8BEB-B18929BB2F3A}" destId="{65255F0E-402C-453B-BBEC-CF88870D95EE}" srcOrd="1" destOrd="0" presId="urn:microsoft.com/office/officeart/2005/8/layout/hierarchy1"/>
    <dgm:cxn modelId="{82BF3366-8B79-48C1-A0AE-274CF0BBCF6D}" type="presParOf" srcId="{34A03B09-A793-46AA-9E0D-ED6014CFF9C4}" destId="{9CDC7B25-44D1-4E92-8E42-3EDAF55B5CC3}" srcOrd="1" destOrd="0" presId="urn:microsoft.com/office/officeart/2005/8/layout/hierarchy1"/>
    <dgm:cxn modelId="{4133918D-BDFE-4804-B399-9C40A5F49DD1}" type="presParOf" srcId="{EF066E71-14E3-450E-84F4-518F91421572}" destId="{CD8135A8-4314-4A21-8692-936F9CB627F7}" srcOrd="2" destOrd="0" presId="urn:microsoft.com/office/officeart/2005/8/layout/hierarchy1"/>
    <dgm:cxn modelId="{7D250EF5-CFB4-4E25-AB03-107F35E01E71}" type="presParOf" srcId="{EF066E71-14E3-450E-84F4-518F91421572}" destId="{90121DEE-6AAD-4114-9C12-679432C09FDE}" srcOrd="3" destOrd="0" presId="urn:microsoft.com/office/officeart/2005/8/layout/hierarchy1"/>
    <dgm:cxn modelId="{D9A38A43-AE9C-469C-A3CB-018CB700CB04}" type="presParOf" srcId="{90121DEE-6AAD-4114-9C12-679432C09FDE}" destId="{DAFC4E47-0F0D-47E0-AA7E-CF108C88F368}" srcOrd="0" destOrd="0" presId="urn:microsoft.com/office/officeart/2005/8/layout/hierarchy1"/>
    <dgm:cxn modelId="{4CCB24DA-ADEF-41DB-86CE-66D014B061FD}" type="presParOf" srcId="{DAFC4E47-0F0D-47E0-AA7E-CF108C88F368}" destId="{08BC16EE-1989-4C20-A5CA-64367E05641F}" srcOrd="0" destOrd="0" presId="urn:microsoft.com/office/officeart/2005/8/layout/hierarchy1"/>
    <dgm:cxn modelId="{95C974BA-F6CC-444F-BA35-0EA029ED388F}" type="presParOf" srcId="{DAFC4E47-0F0D-47E0-AA7E-CF108C88F368}" destId="{ABF0C960-1275-424E-A7C7-AC7ED10F6FA0}" srcOrd="1" destOrd="0" presId="urn:microsoft.com/office/officeart/2005/8/layout/hierarchy1"/>
    <dgm:cxn modelId="{3ACC897E-92C2-4A83-B28C-2A6476E074E0}" type="presParOf" srcId="{90121DEE-6AAD-4114-9C12-679432C09FDE}" destId="{5CC89D98-9BB1-4255-B77F-2D95DF99ECE5}" srcOrd="1" destOrd="0" presId="urn:microsoft.com/office/officeart/2005/8/layout/hierarchy1"/>
    <dgm:cxn modelId="{F222415E-B64C-4BCD-9A53-D95E5D79A1BD}" type="presParOf" srcId="{5CC89D98-9BB1-4255-B77F-2D95DF99ECE5}" destId="{F7271150-2C80-4985-9D3A-794D3087C57B}" srcOrd="0" destOrd="0" presId="urn:microsoft.com/office/officeart/2005/8/layout/hierarchy1"/>
    <dgm:cxn modelId="{C44C837C-8A1E-40C6-BC57-848AB3FFAE40}" type="presParOf" srcId="{5CC89D98-9BB1-4255-B77F-2D95DF99ECE5}" destId="{F95D7FDF-4DCE-422B-B816-174927FEA7A3}" srcOrd="1" destOrd="0" presId="urn:microsoft.com/office/officeart/2005/8/layout/hierarchy1"/>
    <dgm:cxn modelId="{37CB5CED-3733-4FD1-A663-F98193C26E21}" type="presParOf" srcId="{F95D7FDF-4DCE-422B-B816-174927FEA7A3}" destId="{4FFA571A-6089-45F8-A631-3F7E20EA8FB5}" srcOrd="0" destOrd="0" presId="urn:microsoft.com/office/officeart/2005/8/layout/hierarchy1"/>
    <dgm:cxn modelId="{ED795F33-9167-4EFC-9FC8-9D566F83032D}" type="presParOf" srcId="{4FFA571A-6089-45F8-A631-3F7E20EA8FB5}" destId="{8E295371-CD08-41AB-97DD-2185BD20F9A9}" srcOrd="0" destOrd="0" presId="urn:microsoft.com/office/officeart/2005/8/layout/hierarchy1"/>
    <dgm:cxn modelId="{5C426D5F-3299-44E7-894D-ECBBC271FF73}" type="presParOf" srcId="{4FFA571A-6089-45F8-A631-3F7E20EA8FB5}" destId="{C7E51667-A1EA-46BB-BC75-8CB777606859}" srcOrd="1" destOrd="0" presId="urn:microsoft.com/office/officeart/2005/8/layout/hierarchy1"/>
    <dgm:cxn modelId="{CC8E5C54-30F7-4262-A2EF-78EEB43F337B}" type="presParOf" srcId="{F95D7FDF-4DCE-422B-B816-174927FEA7A3}" destId="{C5036233-A8F0-472A-B54E-E9224505440D}" srcOrd="1" destOrd="0" presId="urn:microsoft.com/office/officeart/2005/8/layout/hierarchy1"/>
    <dgm:cxn modelId="{4C8F7334-4BC6-43DD-815A-4C84E2053EDA}" type="presParOf" srcId="{5CC89D98-9BB1-4255-B77F-2D95DF99ECE5}" destId="{E8B83004-3DFC-4FB2-A030-1DAFA46E7481}" srcOrd="2" destOrd="0" presId="urn:microsoft.com/office/officeart/2005/8/layout/hierarchy1"/>
    <dgm:cxn modelId="{FBF73C01-7ECD-45CE-A0C0-269D7318FC91}" type="presParOf" srcId="{5CC89D98-9BB1-4255-B77F-2D95DF99ECE5}" destId="{3AB70C7C-8B42-4C7F-B0F0-9A1563BB550A}" srcOrd="3" destOrd="0" presId="urn:microsoft.com/office/officeart/2005/8/layout/hierarchy1"/>
    <dgm:cxn modelId="{AE04734C-7BD5-41DD-9815-6F5770D65045}" type="presParOf" srcId="{3AB70C7C-8B42-4C7F-B0F0-9A1563BB550A}" destId="{A857E76F-F905-4489-8C4C-F04F14C88FBC}" srcOrd="0" destOrd="0" presId="urn:microsoft.com/office/officeart/2005/8/layout/hierarchy1"/>
    <dgm:cxn modelId="{9A52E87D-F28D-4A76-B8BC-E87028C7B08F}" type="presParOf" srcId="{A857E76F-F905-4489-8C4C-F04F14C88FBC}" destId="{77BDD313-1229-42EE-8F1C-892A430B9795}" srcOrd="0" destOrd="0" presId="urn:microsoft.com/office/officeart/2005/8/layout/hierarchy1"/>
    <dgm:cxn modelId="{8275B948-65C7-4DEC-AA36-2E2B9BF31DA7}" type="presParOf" srcId="{A857E76F-F905-4489-8C4C-F04F14C88FBC}" destId="{B41C10CD-F363-4507-B309-89B9BB991266}" srcOrd="1" destOrd="0" presId="urn:microsoft.com/office/officeart/2005/8/layout/hierarchy1"/>
    <dgm:cxn modelId="{D5C6AF77-C20E-4957-85CF-A6F03CFFE54C}" type="presParOf" srcId="{3AB70C7C-8B42-4C7F-B0F0-9A1563BB550A}" destId="{2989B7FC-6AFC-4E11-9860-6DC7E067ED88}" srcOrd="1" destOrd="0" presId="urn:microsoft.com/office/officeart/2005/8/layout/hierarchy1"/>
    <dgm:cxn modelId="{740DDB48-6E40-4962-AD0F-C72E89AE2DE8}" type="presParOf" srcId="{2989B7FC-6AFC-4E11-9860-6DC7E067ED88}" destId="{6085A83A-14C0-4C8B-B56C-4724E73755AB}" srcOrd="0" destOrd="0" presId="urn:microsoft.com/office/officeart/2005/8/layout/hierarchy1"/>
    <dgm:cxn modelId="{7415D1B6-5D0E-47B5-A041-D4B49199B54B}" type="presParOf" srcId="{2989B7FC-6AFC-4E11-9860-6DC7E067ED88}" destId="{B38F5EB2-039A-4F2B-9F4D-7A3E6A9A8276}" srcOrd="1" destOrd="0" presId="urn:microsoft.com/office/officeart/2005/8/layout/hierarchy1"/>
    <dgm:cxn modelId="{4CB65655-1910-4A56-B030-282970C27BE6}" type="presParOf" srcId="{B38F5EB2-039A-4F2B-9F4D-7A3E6A9A8276}" destId="{A98AD3B6-9051-4658-8C33-04BA3AFCC0AB}" srcOrd="0" destOrd="0" presId="urn:microsoft.com/office/officeart/2005/8/layout/hierarchy1"/>
    <dgm:cxn modelId="{5D0B3A81-6A22-4457-9716-7B421E18BB57}" type="presParOf" srcId="{A98AD3B6-9051-4658-8C33-04BA3AFCC0AB}" destId="{422DD14F-75DD-4042-A213-BF1FF5546529}" srcOrd="0" destOrd="0" presId="urn:microsoft.com/office/officeart/2005/8/layout/hierarchy1"/>
    <dgm:cxn modelId="{DA2C0B08-6A49-4879-92DC-A61510BD7350}" type="presParOf" srcId="{A98AD3B6-9051-4658-8C33-04BA3AFCC0AB}" destId="{3CBF2950-716A-4A91-AE89-382A675D1D74}" srcOrd="1" destOrd="0" presId="urn:microsoft.com/office/officeart/2005/8/layout/hierarchy1"/>
    <dgm:cxn modelId="{91AAAE2E-B753-450A-B3BF-D9614BEFA993}" type="presParOf" srcId="{B38F5EB2-039A-4F2B-9F4D-7A3E6A9A8276}" destId="{D6F2BB55-7C28-4C5B-A1A1-25C63C904513}" srcOrd="1" destOrd="0" presId="urn:microsoft.com/office/officeart/2005/8/layout/hierarchy1"/>
    <dgm:cxn modelId="{13BF8AEA-8D1D-41B5-8350-37F827E50748}" type="presParOf" srcId="{5CC89D98-9BB1-4255-B77F-2D95DF99ECE5}" destId="{83E48694-80BF-4337-8854-182D33ED0029}" srcOrd="4" destOrd="0" presId="urn:microsoft.com/office/officeart/2005/8/layout/hierarchy1"/>
    <dgm:cxn modelId="{6226B55F-CC59-4C88-AAAD-BE1225C1B510}" type="presParOf" srcId="{5CC89D98-9BB1-4255-B77F-2D95DF99ECE5}" destId="{E2B44B62-D014-407D-8C46-FB6916EB3883}" srcOrd="5" destOrd="0" presId="urn:microsoft.com/office/officeart/2005/8/layout/hierarchy1"/>
    <dgm:cxn modelId="{7FC3BB2A-C160-4FF5-96CE-A0246C5B7F07}" type="presParOf" srcId="{E2B44B62-D014-407D-8C46-FB6916EB3883}" destId="{B41BEE5B-7D44-43EE-A81C-8D69943B7C7F}" srcOrd="0" destOrd="0" presId="urn:microsoft.com/office/officeart/2005/8/layout/hierarchy1"/>
    <dgm:cxn modelId="{4426561D-7CAF-4560-BC96-DA7B25D3362D}" type="presParOf" srcId="{B41BEE5B-7D44-43EE-A81C-8D69943B7C7F}" destId="{BF1DB0AD-D9A4-46A9-96DE-6CA4E4E64C82}" srcOrd="0" destOrd="0" presId="urn:microsoft.com/office/officeart/2005/8/layout/hierarchy1"/>
    <dgm:cxn modelId="{339A58FA-9593-45D6-B7E1-E008EC2AF603}" type="presParOf" srcId="{B41BEE5B-7D44-43EE-A81C-8D69943B7C7F}" destId="{3455D327-E61B-440B-B0A4-982AED8E9D16}" srcOrd="1" destOrd="0" presId="urn:microsoft.com/office/officeart/2005/8/layout/hierarchy1"/>
    <dgm:cxn modelId="{DB71EEF6-3BCA-4426-AE04-1D8F3EA168F2}" type="presParOf" srcId="{E2B44B62-D014-407D-8C46-FB6916EB3883}" destId="{66E39122-E508-4A36-8192-026375F06CE8}" srcOrd="1" destOrd="0" presId="urn:microsoft.com/office/officeart/2005/8/layout/hierarchy1"/>
    <dgm:cxn modelId="{2C017E68-C243-4F18-AB78-45B32B89423D}" type="presParOf" srcId="{5CC89D98-9BB1-4255-B77F-2D95DF99ECE5}" destId="{C621DDD4-B721-4DE6-9770-0983A1E819D2}" srcOrd="6" destOrd="0" presId="urn:microsoft.com/office/officeart/2005/8/layout/hierarchy1"/>
    <dgm:cxn modelId="{3EDBE463-293F-49BF-B6BF-39ECACB97ED0}" type="presParOf" srcId="{5CC89D98-9BB1-4255-B77F-2D95DF99ECE5}" destId="{EC53EB2B-3785-4DFF-82F7-A5B2CDF5D745}" srcOrd="7" destOrd="0" presId="urn:microsoft.com/office/officeart/2005/8/layout/hierarchy1"/>
    <dgm:cxn modelId="{4ACF0FFD-CBDA-4070-BAA5-2223DDED3335}" type="presParOf" srcId="{EC53EB2B-3785-4DFF-82F7-A5B2CDF5D745}" destId="{C1A7446F-3685-434B-B49A-866B281C9AE2}" srcOrd="0" destOrd="0" presId="urn:microsoft.com/office/officeart/2005/8/layout/hierarchy1"/>
    <dgm:cxn modelId="{65D35741-2A89-44CB-A0E1-3F7144578938}" type="presParOf" srcId="{C1A7446F-3685-434B-B49A-866B281C9AE2}" destId="{24FF3D1F-87BD-404B-A3AA-A9B15C0FBBFE}" srcOrd="0" destOrd="0" presId="urn:microsoft.com/office/officeart/2005/8/layout/hierarchy1"/>
    <dgm:cxn modelId="{2125FF7E-B224-4669-801F-4F339B1C46AB}" type="presParOf" srcId="{C1A7446F-3685-434B-B49A-866B281C9AE2}" destId="{1F7E31AD-067E-4D0D-ACF5-42369E4E8E95}" srcOrd="1" destOrd="0" presId="urn:microsoft.com/office/officeart/2005/8/layout/hierarchy1"/>
    <dgm:cxn modelId="{C752C55D-6402-4FCD-A0AF-62B1F984D37B}" type="presParOf" srcId="{EC53EB2B-3785-4DFF-82F7-A5B2CDF5D745}" destId="{C382094D-48A1-4BED-AFA8-EBE113373C38}" srcOrd="1" destOrd="0" presId="urn:microsoft.com/office/officeart/2005/8/layout/hierarchy1"/>
    <dgm:cxn modelId="{A5B5FDC0-9511-4CFA-819B-DA98DBD21A85}" type="presParOf" srcId="{EF066E71-14E3-450E-84F4-518F91421572}" destId="{6399D061-1EA9-45DA-8FEC-FF634232EB5B}" srcOrd="4" destOrd="0" presId="urn:microsoft.com/office/officeart/2005/8/layout/hierarchy1"/>
    <dgm:cxn modelId="{38B2766D-C50F-4660-A5E7-7849AC0BC134}" type="presParOf" srcId="{EF066E71-14E3-450E-84F4-518F91421572}" destId="{930B3C17-8A2E-4B85-A1E0-4B66313E1E38}" srcOrd="5" destOrd="0" presId="urn:microsoft.com/office/officeart/2005/8/layout/hierarchy1"/>
    <dgm:cxn modelId="{588BB1E2-2E9F-46B4-BD26-AE2BFB3744EF}" type="presParOf" srcId="{930B3C17-8A2E-4B85-A1E0-4B66313E1E38}" destId="{9932475A-C819-4B75-B634-F31D2053F818}" srcOrd="0" destOrd="0" presId="urn:microsoft.com/office/officeart/2005/8/layout/hierarchy1"/>
    <dgm:cxn modelId="{C735BBF5-CCC5-4CD5-9182-8A47A19C223D}" type="presParOf" srcId="{9932475A-C819-4B75-B634-F31D2053F818}" destId="{0E8941AC-D479-4FFA-9698-6ED2C448A156}" srcOrd="0" destOrd="0" presId="urn:microsoft.com/office/officeart/2005/8/layout/hierarchy1"/>
    <dgm:cxn modelId="{F37751EF-625B-4025-82C2-C24EC7BC557F}" type="presParOf" srcId="{9932475A-C819-4B75-B634-F31D2053F818}" destId="{2082AEDE-FECB-4652-AF12-344750D1C12E}" srcOrd="1" destOrd="0" presId="urn:microsoft.com/office/officeart/2005/8/layout/hierarchy1"/>
    <dgm:cxn modelId="{03F1223A-44BE-454F-B8E7-CB4878ADB24F}" type="presParOf" srcId="{930B3C17-8A2E-4B85-A1E0-4B66313E1E38}" destId="{1ED286ED-F10C-405F-A46B-13323D543FF1}" srcOrd="1" destOrd="0" presId="urn:microsoft.com/office/officeart/2005/8/layout/hierarchy1"/>
    <dgm:cxn modelId="{E3C480BA-559B-43BF-9601-14D5C9375835}" type="presParOf" srcId="{051A40D1-B206-457F-9AB4-F5A5A14A36FF}" destId="{A50EE060-5D4C-4F27-B9D0-063F83BA36B3}" srcOrd="4" destOrd="0" presId="urn:microsoft.com/office/officeart/2005/8/layout/hierarchy1"/>
    <dgm:cxn modelId="{CCACD875-882C-4457-980A-5B89390E0539}" type="presParOf" srcId="{051A40D1-B206-457F-9AB4-F5A5A14A36FF}" destId="{13C10539-910B-4480-863F-19D89C6BBC27}" srcOrd="5" destOrd="0" presId="urn:microsoft.com/office/officeart/2005/8/layout/hierarchy1"/>
    <dgm:cxn modelId="{868A390F-99C8-4AD8-9FDC-54AC8B43B0AC}" type="presParOf" srcId="{13C10539-910B-4480-863F-19D89C6BBC27}" destId="{E0A2ADD1-5622-48A9-B621-F1BC27ED41E3}" srcOrd="0" destOrd="0" presId="urn:microsoft.com/office/officeart/2005/8/layout/hierarchy1"/>
    <dgm:cxn modelId="{595DC92E-DD38-4DDA-BCF4-B73907B7BCDC}" type="presParOf" srcId="{E0A2ADD1-5622-48A9-B621-F1BC27ED41E3}" destId="{582659A0-99F0-4A5A-91FD-D8ACFCA22AA6}" srcOrd="0" destOrd="0" presId="urn:microsoft.com/office/officeart/2005/8/layout/hierarchy1"/>
    <dgm:cxn modelId="{4400E06F-35BB-4A8D-AFDE-901672450288}" type="presParOf" srcId="{E0A2ADD1-5622-48A9-B621-F1BC27ED41E3}" destId="{E242F967-C969-4A96-AA91-8C876B61E0AF}" srcOrd="1" destOrd="0" presId="urn:microsoft.com/office/officeart/2005/8/layout/hierarchy1"/>
    <dgm:cxn modelId="{72448C58-ABE5-465D-A69F-CB6E56C3A9D2}" type="presParOf" srcId="{13C10539-910B-4480-863F-19D89C6BBC27}" destId="{C9B582A0-26C8-463A-B759-4DA0924CAC93}" srcOrd="1" destOrd="0" presId="urn:microsoft.com/office/officeart/2005/8/layout/hierarchy1"/>
    <dgm:cxn modelId="{3A3E554B-902B-42D3-9D79-7E941B16F440}" type="presParOf" srcId="{453AAEBA-BAF2-4582-953C-1DAE397BDE6C}" destId="{1223EDB0-A48D-466D-A94B-AAC643AAAE7F}" srcOrd="4" destOrd="0" presId="urn:microsoft.com/office/officeart/2005/8/layout/hierarchy1"/>
    <dgm:cxn modelId="{2AC794C2-04B2-408F-9D05-947A8B7D87E1}" type="presParOf" srcId="{453AAEBA-BAF2-4582-953C-1DAE397BDE6C}" destId="{65A12ED1-44B4-4AD1-AC1B-74C3C4F37166}" srcOrd="5" destOrd="0" presId="urn:microsoft.com/office/officeart/2005/8/layout/hierarchy1"/>
    <dgm:cxn modelId="{4F3C5F7B-E7A2-480A-9CC9-8DA52617FE6E}" type="presParOf" srcId="{65A12ED1-44B4-4AD1-AC1B-74C3C4F37166}" destId="{763FD8C7-6448-497E-980C-EB15F11B5E86}" srcOrd="0" destOrd="0" presId="urn:microsoft.com/office/officeart/2005/8/layout/hierarchy1"/>
    <dgm:cxn modelId="{1002AF00-7ED8-4EED-805F-7D534D4979B3}" type="presParOf" srcId="{763FD8C7-6448-497E-980C-EB15F11B5E86}" destId="{54FC2911-CC43-4139-94E3-D959C58E76CD}" srcOrd="0" destOrd="0" presId="urn:microsoft.com/office/officeart/2005/8/layout/hierarchy1"/>
    <dgm:cxn modelId="{C12E3CF6-60BC-478E-AAD0-4EE54681F413}" type="presParOf" srcId="{763FD8C7-6448-497E-980C-EB15F11B5E86}" destId="{66574A8E-1436-448B-B338-F90C100C0820}" srcOrd="1" destOrd="0" presId="urn:microsoft.com/office/officeart/2005/8/layout/hierarchy1"/>
    <dgm:cxn modelId="{1D711D8A-BF14-4BEE-B9C5-5813F2B0FCD6}" type="presParOf" srcId="{65A12ED1-44B4-4AD1-AC1B-74C3C4F37166}" destId="{8815FBA9-32FA-4AC4-BAF0-325DA0217BE2}" srcOrd="1" destOrd="0" presId="urn:microsoft.com/office/officeart/2005/8/layout/hierarchy1"/>
    <dgm:cxn modelId="{46646339-F4EA-4315-80D7-518AF7597121}" type="presParOf" srcId="{6BC53C06-F323-43AA-A4DE-B5525ECE8C85}" destId="{A5FC0229-D065-4E18-B5EE-A549ECFB6060}" srcOrd="4" destOrd="0" presId="urn:microsoft.com/office/officeart/2005/8/layout/hierarchy1"/>
    <dgm:cxn modelId="{AF33CB76-265E-490D-BB2A-F1B747225D51}" type="presParOf" srcId="{6BC53C06-F323-43AA-A4DE-B5525ECE8C85}" destId="{E9EFFC22-4672-4BDB-833D-8B9C23C71F8E}" srcOrd="5" destOrd="0" presId="urn:microsoft.com/office/officeart/2005/8/layout/hierarchy1"/>
    <dgm:cxn modelId="{269DC8F9-0C97-4188-A0E0-2F33959F48F1}" type="presParOf" srcId="{E9EFFC22-4672-4BDB-833D-8B9C23C71F8E}" destId="{4FED91A8-DE20-47C0-9263-E0EB400B3457}" srcOrd="0" destOrd="0" presId="urn:microsoft.com/office/officeart/2005/8/layout/hierarchy1"/>
    <dgm:cxn modelId="{FD31A4B1-E877-46DC-9FF5-70EE96DC34BE}" type="presParOf" srcId="{4FED91A8-DE20-47C0-9263-E0EB400B3457}" destId="{9E8D0219-9B52-4A10-8228-1485D06EF688}" srcOrd="0" destOrd="0" presId="urn:microsoft.com/office/officeart/2005/8/layout/hierarchy1"/>
    <dgm:cxn modelId="{3ED3590B-C5A6-4722-A0AC-D8827EB9E9FF}" type="presParOf" srcId="{4FED91A8-DE20-47C0-9263-E0EB400B3457}" destId="{FE8835DC-162F-456C-A283-91CF419FB15A}" srcOrd="1" destOrd="0" presId="urn:microsoft.com/office/officeart/2005/8/layout/hierarchy1"/>
    <dgm:cxn modelId="{199ED86B-F46E-4C9C-AE42-845F6DA2121E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>
        <a:noFill/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29BC9CF8-FBF9-48EC-855B-1A412691C75D}" type="presOf" srcId="{DD27FD17-0C0F-433D-8B04-C007038212E4}" destId="{D6F31B09-0232-4771-B1BD-F867AB05D581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DBC207AA-4B51-4006-9960-CD0CEEA3408B}" type="presOf" srcId="{C77D44C5-55D0-44FD-B7CB-DF51B2C075E9}" destId="{E6D370B9-D2C9-41E0-9E81-D8C79AA0702F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490CC20B-3AA8-4CF5-A798-4E33E90F9F1F}" type="presOf" srcId="{B5F0727D-C272-4C7E-82C8-02CADF716B97}" destId="{4508F192-8563-4791-BAF4-B87D661251EF}" srcOrd="0" destOrd="0" presId="urn:microsoft.com/office/officeart/2005/8/layout/hierarchy1"/>
    <dgm:cxn modelId="{29D1A7F9-AB8C-4D88-BA20-96AA4D965643}" type="presOf" srcId="{578F77A2-C192-424F-A56F-456E7950261F}" destId="{32824F3E-C298-4DA4-AD8C-9AF96A372344}" srcOrd="0" destOrd="0" presId="urn:microsoft.com/office/officeart/2005/8/layout/hierarchy1"/>
    <dgm:cxn modelId="{5091B191-ECF4-4AD2-BD7C-FB81850E7054}" type="presOf" srcId="{5347662C-2FE0-466B-95A1-8CC41EC641D0}" destId="{AE53B286-0B39-43FB-9245-4F95B1C476D8}" srcOrd="0" destOrd="0" presId="urn:microsoft.com/office/officeart/2005/8/layout/hierarchy1"/>
    <dgm:cxn modelId="{054B35B0-4127-4E6E-851E-E9FCA1C15E0B}" type="presOf" srcId="{34FF8979-85EB-45DA-A7B0-AA6C498CD504}" destId="{83E48694-80BF-4337-8854-182D33ED0029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F92897CC-9022-451B-A63D-343BF3C7B2ED}" type="presOf" srcId="{74C2F261-5C00-4FFC-B013-028C4726D76D}" destId="{86A10BE6-2EB9-452B-AF75-8004B411EBB2}" srcOrd="0" destOrd="0" presId="urn:microsoft.com/office/officeart/2005/8/layout/hierarchy1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9678829D-7C77-400B-BA2B-5B835777EB7A}" type="presOf" srcId="{DB7AB7F2-FBFE-4BB5-B57E-55BCC468D0CB}" destId="{AEB08A09-C466-42CB-8A6B-2768456BF6FE}" srcOrd="0" destOrd="0" presId="urn:microsoft.com/office/officeart/2005/8/layout/hierarchy1"/>
    <dgm:cxn modelId="{D379BB83-346F-4E95-B180-08F925617020}" type="presOf" srcId="{8AC41AAE-E20F-40FB-AF78-91D9630C5542}" destId="{B9B4AF7C-365A-4D03-9CC8-00CD117F9258}" srcOrd="0" destOrd="0" presId="urn:microsoft.com/office/officeart/2005/8/layout/hierarchy1"/>
    <dgm:cxn modelId="{99982C74-2153-4166-97F3-67210456E2DE}" type="presOf" srcId="{35FF142A-555D-453C-9E8D-302775527EC5}" destId="{3DB2A827-16BB-4011-9D10-FA287F7155C7}" srcOrd="0" destOrd="0" presId="urn:microsoft.com/office/officeart/2005/8/layout/hierarchy1"/>
    <dgm:cxn modelId="{C8A77899-AA22-4E6A-951A-DAA5F5355A63}" type="presOf" srcId="{7A820494-73D4-4A2E-ABC0-0C462130852B}" destId="{15CAA363-CF4C-4B21-A45A-A4E2BD3E483D}" srcOrd="0" destOrd="0" presId="urn:microsoft.com/office/officeart/2005/8/layout/hierarchy1"/>
    <dgm:cxn modelId="{898C2B22-F381-4BA8-9037-E236D2C9AE85}" type="presOf" srcId="{71868E1A-76FA-4436-9822-84E1F49DF965}" destId="{AC695177-A40D-4AAC-B81D-8FD82EB1EA7D}" srcOrd="0" destOrd="0" presId="urn:microsoft.com/office/officeart/2005/8/layout/hierarchy1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CF8ADB51-BF2D-47F4-A974-F3C2E6A1F397}" type="presOf" srcId="{0FD59DF4-69BC-4538-A137-43517BAEBD25}" destId="{51870F5A-16B6-4FA6-AE32-7D5E236B4519}" srcOrd="0" destOrd="0" presId="urn:microsoft.com/office/officeart/2005/8/layout/hierarchy1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C4C507AD-1C4B-4362-9636-1E93ECFE45B7}" type="presOf" srcId="{CF69DA7C-24F9-477D-B135-EFF4C0485797}" destId="{6ECD51FB-4ED2-40FB-BA6A-56E81B12CA7B}" srcOrd="0" destOrd="0" presId="urn:microsoft.com/office/officeart/2005/8/layout/hierarchy1"/>
    <dgm:cxn modelId="{A3522B27-43D2-44E7-8573-A1D39B413906}" type="presOf" srcId="{97DE9462-7869-4FE0-9B27-900F3087D2FB}" destId="{AFB4D483-A6AA-4ADD-B900-87B936887B01}" srcOrd="0" destOrd="0" presId="urn:microsoft.com/office/officeart/2005/8/layout/hierarchy1"/>
    <dgm:cxn modelId="{195272B5-3578-4FF2-9DA7-C8FFB042F41E}" type="presOf" srcId="{D3113F9A-3B48-4EB7-8282-374A7C9B0B4A}" destId="{91FB33F6-7180-49A7-BD90-291F7C89E261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31F0E55B-5061-45EA-B0FC-052041AD8F86}" type="presOf" srcId="{E4FE449A-D6B1-4AEC-A2CB-9D60145B47DD}" destId="{F5E45EB9-1FD7-4F10-A8F0-804E194714E8}" srcOrd="0" destOrd="0" presId="urn:microsoft.com/office/officeart/2005/8/layout/hierarchy1"/>
    <dgm:cxn modelId="{C78CEE7B-BD11-4233-B364-889154727AAB}" type="presOf" srcId="{00471BAC-C100-433C-9246-719D5EC25E54}" destId="{16014DD8-131C-4C29-9696-180336142069}" srcOrd="0" destOrd="0" presId="urn:microsoft.com/office/officeart/2005/8/layout/hierarchy1"/>
    <dgm:cxn modelId="{45E5788F-E70A-4B52-BD04-98E6582DE1B0}" type="presOf" srcId="{B586B625-F6E8-4A51-BF25-4E55DB8CC3CC}" destId="{FF33FF44-C231-4FC4-A83A-580D583CE3F7}" srcOrd="0" destOrd="0" presId="urn:microsoft.com/office/officeart/2005/8/layout/hierarchy1"/>
    <dgm:cxn modelId="{0749C1C4-FAEF-469F-BBE7-F8C67FD1C8B2}" type="presOf" srcId="{EEAAB8A5-9DA6-4D28-8876-291843C84D3C}" destId="{68FED8DB-CD18-4048-B1EC-74AA424AF08C}" srcOrd="0" destOrd="0" presId="urn:microsoft.com/office/officeart/2005/8/layout/hierarchy1"/>
    <dgm:cxn modelId="{057E3246-99FE-4CB2-98D2-CCAADA5B77C8}" type="presOf" srcId="{2329D4A7-1342-4D9D-974D-872D7946E1D3}" destId="{5807EDE6-0783-49E4-8D77-F269AB9C541D}" srcOrd="0" destOrd="0" presId="urn:microsoft.com/office/officeart/2005/8/layout/hierarchy1"/>
    <dgm:cxn modelId="{EF80D036-A5FB-46AF-A713-131551DF408B}" type="presOf" srcId="{07EF27F9-048F-4C1F-B014-1ADD3561F424}" destId="{86C86035-EF63-4BC2-826E-106DDDEB44E2}" srcOrd="0" destOrd="0" presId="urn:microsoft.com/office/officeart/2005/8/layout/hierarchy1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2786F173-F836-4864-A3E5-D7A3749EBA15}" type="presOf" srcId="{C779B79B-90CE-452F-A965-9762D4A3C92F}" destId="{DEB9C1F7-F784-4926-BD8B-EB21A4505DC3}" srcOrd="0" destOrd="0" presId="urn:microsoft.com/office/officeart/2005/8/layout/hierarchy1"/>
    <dgm:cxn modelId="{C0A8D3B1-413C-4BAC-9B04-61FC2F28350C}" type="presOf" srcId="{CEA5AE00-D9AD-41E9-BA45-493CED935890}" destId="{85AC87C7-2CD5-45B3-98A5-96C00E915502}" srcOrd="0" destOrd="0" presId="urn:microsoft.com/office/officeart/2005/8/layout/hierarchy1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B9322DC4-2776-4203-86B6-0220A7F1E320}" type="presOf" srcId="{17AC379E-4896-4C1A-A10F-FAF4BF44856B}" destId="{ECBCDA7D-8205-452C-9B41-09B176F06B86}" srcOrd="0" destOrd="0" presId="urn:microsoft.com/office/officeart/2005/8/layout/hierarchy1"/>
    <dgm:cxn modelId="{352748C4-D734-4FBF-91EC-A413F77B2D8A}" type="presOf" srcId="{D8D38033-CE43-4F88-B5DD-BD6E7661FC57}" destId="{B389E19F-C735-472D-AB3C-AC907D2F7CAB}" srcOrd="0" destOrd="0" presId="urn:microsoft.com/office/officeart/2005/8/layout/hierarchy1"/>
    <dgm:cxn modelId="{132BB86F-0D0F-4C5C-8ABD-7C18B0774709}" type="presOf" srcId="{2AC57DC3-8806-4D5E-9935-49F241997043}" destId="{553D78B0-0B63-482C-ACA7-204C9E6939A3}" srcOrd="0" destOrd="0" presId="urn:microsoft.com/office/officeart/2005/8/layout/hierarchy1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0B042C45-6504-4C00-A047-8113979640DA}" type="presOf" srcId="{4DD5C811-2E20-4137-B972-CB6B0306D39C}" destId="{0E413D84-C471-4E95-A9C9-77156C2350A0}" srcOrd="0" destOrd="0" presId="urn:microsoft.com/office/officeart/2005/8/layout/hierarchy1"/>
    <dgm:cxn modelId="{9B49B471-1428-4FBE-82EF-3894B0EEA396}" type="presOf" srcId="{1897B3D0-756E-4D55-9ADA-E490D6E4AAF9}" destId="{8C4DC7C5-2D82-4666-AAE7-92D22E44ABD5}" srcOrd="0" destOrd="0" presId="urn:microsoft.com/office/officeart/2005/8/layout/hierarchy1"/>
    <dgm:cxn modelId="{742ABACB-2C9B-432C-8DA3-519E7666A19C}" type="presOf" srcId="{42352AA0-2DF9-43EE-8F38-C99B152A0BA6}" destId="{F7FC9BCA-0589-490F-9D0F-0B3E41C48D5D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D559DFBF-6852-4EA5-8ADB-53C5D7EC4DE5}" type="presOf" srcId="{3FBF2E64-92FF-43D5-B296-CDB8358C6FDF}" destId="{B41C10CD-F363-4507-B309-89B9BB991266}" srcOrd="0" destOrd="0" presId="urn:microsoft.com/office/officeart/2005/8/layout/hierarchy1"/>
    <dgm:cxn modelId="{A8DA0A8E-E6D7-4F08-9FA1-8DC34E5C6A73}" type="presOf" srcId="{EC5973D2-4EC3-453E-877F-D65087B850B8}" destId="{1985A8BF-691E-44CE-858D-E80353B58863}" srcOrd="0" destOrd="0" presId="urn:microsoft.com/office/officeart/2005/8/layout/hierarchy1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AE8C382B-2A73-4930-8937-CAF6BCDC7EC7}" type="presOf" srcId="{2F3F3B8D-2CA7-4F97-8452-1EFB7254DE65}" destId="{50108550-421E-4858-B27D-A6901B38AF04}" srcOrd="0" destOrd="0" presId="urn:microsoft.com/office/officeart/2005/8/layout/hierarchy1"/>
    <dgm:cxn modelId="{6A1218E0-5D75-4368-A7CD-B49E81938B5E}" type="presOf" srcId="{49F961FD-6D72-481E-8D56-865A62E1912C}" destId="{6399D061-1EA9-45DA-8FEC-FF634232EB5B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36B53A79-B5F5-4B8C-85A3-4E965B564546}" type="presOf" srcId="{F9B21A3A-4083-4D43-9719-BFA1068D5BBE}" destId="{FE8835DC-162F-456C-A283-91CF419FB15A}" srcOrd="0" destOrd="0" presId="urn:microsoft.com/office/officeart/2005/8/layout/hierarchy1"/>
    <dgm:cxn modelId="{CE6C4ACB-894A-4A33-9504-7B006DB0D9B9}" type="presOf" srcId="{CCBAF5E2-F852-415A-9617-E4D90A15EDBC}" destId="{4E74B7E6-1C15-4F46-8036-AB3AB1A48D96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CB792FDB-7434-4A76-A74A-BB880379112E}" type="presOf" srcId="{AB9F2ECF-03EC-4426-856C-2D8AC1CEAF23}" destId="{1B6A8557-3503-434D-A46F-5EF95A2FC615}" srcOrd="0" destOrd="0" presId="urn:microsoft.com/office/officeart/2005/8/layout/hierarchy1"/>
    <dgm:cxn modelId="{C4AC98E5-2A84-43FF-9729-5C67CF89E560}" type="presOf" srcId="{8590FF8D-CD98-4595-A24F-4DC8599B661D}" destId="{F6CE0B06-1C29-483B-AAAE-90B2111C43D0}" srcOrd="0" destOrd="0" presId="urn:microsoft.com/office/officeart/2005/8/layout/hierarchy1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1D902A99-267C-4F42-ACAA-2D39CDC6A487}" type="presOf" srcId="{05872A04-4306-4569-8AAF-46D435FFA8A4}" destId="{65255F0E-402C-453B-BBEC-CF88870D95EE}" srcOrd="0" destOrd="0" presId="urn:microsoft.com/office/officeart/2005/8/layout/hierarchy1"/>
    <dgm:cxn modelId="{3D81E021-752E-4FDD-98CA-D32822B7F29E}" type="presOf" srcId="{59F94A55-612A-4843-8CD4-4425D85A20DF}" destId="{98E5311C-936F-46BC-A300-3014D0A5EE6C}" srcOrd="0" destOrd="0" presId="urn:microsoft.com/office/officeart/2005/8/layout/hierarchy1"/>
    <dgm:cxn modelId="{D64FE523-32F0-41AC-9E91-50DEC9106CA1}" type="presOf" srcId="{77F69A93-A613-429A-BBC3-1EB599477738}" destId="{127E8444-2CCF-4BAB-B2C7-B1FFCA6A6985}" srcOrd="0" destOrd="0" presId="urn:microsoft.com/office/officeart/2005/8/layout/hierarchy1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74AD7D7F-D33F-467C-9A33-6759505CF35B}" type="presOf" srcId="{A01BB9EE-F345-4AD4-AC06-E144A35EFAC3}" destId="{A7BCC58A-FF1E-4F5F-9589-BCE1B7811888}" srcOrd="0" destOrd="0" presId="urn:microsoft.com/office/officeart/2005/8/layout/hierarchy1"/>
    <dgm:cxn modelId="{298BB7FE-7F61-4A54-8524-1A58FE60C0B6}" type="presOf" srcId="{7735337A-FC4D-4481-85B3-775E1A106C77}" destId="{2DC87D99-0864-448F-A73C-97FF41F05553}" srcOrd="0" destOrd="0" presId="urn:microsoft.com/office/officeart/2005/8/layout/hierarchy1"/>
    <dgm:cxn modelId="{0678FC40-6533-4EE5-9908-41BC4699B93A}" type="presOf" srcId="{4DE6AADA-B0F8-4F34-B04E-59DCE7249D9D}" destId="{CAF0EE53-BEA9-4EBC-BE3F-B17956DECE86}" srcOrd="0" destOrd="0" presId="urn:microsoft.com/office/officeart/2005/8/layout/hierarchy1"/>
    <dgm:cxn modelId="{F7289FDE-991D-4C66-A0A5-B21DEA9C6D34}" type="presOf" srcId="{6F1FEF7F-EDA5-42B9-A0A6-2FE0ABFAE4C3}" destId="{CC3EE472-C0EC-4E1C-9189-096C105488CE}" srcOrd="0" destOrd="0" presId="urn:microsoft.com/office/officeart/2005/8/layout/hierarchy1"/>
    <dgm:cxn modelId="{D5008457-CA1A-4176-B357-743DC6EA498D}" type="presOf" srcId="{CC563FD7-262A-46F3-8295-60C1C45F7D52}" destId="{1F7E31AD-067E-4D0D-ACF5-42369E4E8E95}" srcOrd="0" destOrd="0" presId="urn:microsoft.com/office/officeart/2005/8/layout/hierarchy1"/>
    <dgm:cxn modelId="{3EE18EDB-C0FC-44AA-8E14-BD6A0BCCA9E2}" type="presOf" srcId="{71E72339-A366-4313-BB33-FBC151BD4A90}" destId="{CD8135A8-4314-4A21-8692-936F9CB627F7}" srcOrd="0" destOrd="0" presId="urn:microsoft.com/office/officeart/2005/8/layout/hierarchy1"/>
    <dgm:cxn modelId="{474FF716-5B78-4BEB-A4C0-77B5FDE14367}" type="presOf" srcId="{1527C3B8-066D-46E8-8EE4-3A3607D94F23}" destId="{C621DDD4-B721-4DE6-9770-0983A1E819D2}" srcOrd="0" destOrd="0" presId="urn:microsoft.com/office/officeart/2005/8/layout/hierarchy1"/>
    <dgm:cxn modelId="{77AB4E61-42D6-404C-B53F-1E669FED13FF}" type="presOf" srcId="{BAE2D8EF-B6CF-4D90-9FE0-587E1690305D}" destId="{301082D0-E59D-4590-930F-917B7C869028}" srcOrd="0" destOrd="0" presId="urn:microsoft.com/office/officeart/2005/8/layout/hierarchy1"/>
    <dgm:cxn modelId="{95B49BF0-FED3-496C-8424-998303367E82}" type="presOf" srcId="{3F69C6EC-9EC3-48DF-99ED-8495C4C3C589}" destId="{591DE2F4-547D-4224-AA0E-4442D6FD1690}" srcOrd="0" destOrd="0" presId="urn:microsoft.com/office/officeart/2005/8/layout/hierarchy1"/>
    <dgm:cxn modelId="{3378D3D9-10A2-4271-8002-FC2C43105234}" type="presOf" srcId="{E4689802-77C3-4658-BB65-8BAE99006737}" destId="{3455D327-E61B-440B-B0A4-982AED8E9D16}" srcOrd="0" destOrd="0" presId="urn:microsoft.com/office/officeart/2005/8/layout/hierarchy1"/>
    <dgm:cxn modelId="{9C8F6FC6-A120-4D66-88CF-3A9F865CB9BB}" type="presOf" srcId="{4993DA3E-148D-4DBF-AA1D-A3A177AFA397}" destId="{A50EE060-5D4C-4F27-B9D0-063F83BA36B3}" srcOrd="0" destOrd="0" presId="urn:microsoft.com/office/officeart/2005/8/layout/hierarchy1"/>
    <dgm:cxn modelId="{46488407-0F3F-486C-9FCD-F2F1A01F6CA5}" type="presOf" srcId="{A6AEBD49-15A8-43A9-B41F-95EA10577E86}" destId="{0AFD272A-8C79-4970-BE5A-B38336B54BE7}" srcOrd="0" destOrd="0" presId="urn:microsoft.com/office/officeart/2005/8/layout/hierarchy1"/>
    <dgm:cxn modelId="{066A473A-5291-4FC1-9AEF-D338DC23DE98}" type="presOf" srcId="{D5C8ED03-B955-46FA-BAC7-FEFB635641D7}" destId="{D93B6D8A-BF31-4FE9-BB38-3EB77C56F52B}" srcOrd="0" destOrd="0" presId="urn:microsoft.com/office/officeart/2005/8/layout/hierarchy1"/>
    <dgm:cxn modelId="{DED6D0E0-338B-4E08-BE3C-81EBFD069F1B}" type="presOf" srcId="{DBB9DB3F-31A4-4C93-B050-5AA1DFB4C6CB}" destId="{F2FD3997-1855-4E98-87AE-0C45EBC3EFCB}" srcOrd="0" destOrd="0" presId="urn:microsoft.com/office/officeart/2005/8/layout/hierarchy1"/>
    <dgm:cxn modelId="{E186A399-0C0A-4318-B7DD-824B8517AA2A}" type="presOf" srcId="{25561048-F568-431A-8115-3E815ED75DAC}" destId="{ECA83484-E794-4502-A38C-235411AE0A81}" srcOrd="0" destOrd="0" presId="urn:microsoft.com/office/officeart/2005/8/layout/hierarchy1"/>
    <dgm:cxn modelId="{21025002-B543-4A16-883B-BC929F25647E}" type="presOf" srcId="{4418D48E-3361-41A4-92C5-C6204EC4EAE0}" destId="{3FDF1374-E5D4-453E-BAA8-02F3ABB9B1D3}" srcOrd="0" destOrd="0" presId="urn:microsoft.com/office/officeart/2005/8/layout/hierarchy1"/>
    <dgm:cxn modelId="{7C779E64-CC6B-49B5-B7BC-0E465DE1DD8A}" type="presOf" srcId="{AEB4D464-6D1F-4244-9BC1-CBC592724317}" destId="{421AE77D-1C05-4ECF-8143-320A9DB7C061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9759E217-1656-42DF-8855-7390721F74E2}" type="presOf" srcId="{AB6BD15C-A41A-4D38-B6C8-AAAF48AA5E56}" destId="{931E52DA-6B06-4A02-B741-BAB51237DD5E}" srcOrd="0" destOrd="0" presId="urn:microsoft.com/office/officeart/2005/8/layout/hierarchy1"/>
    <dgm:cxn modelId="{C8DE4B35-23EB-466A-81FC-2356D0CB3D73}" type="presOf" srcId="{D0B44191-5736-4E5D-BD8F-05AE18598E01}" destId="{FAA620FE-DEA9-4EF7-AF42-4E2020BCD455}" srcOrd="0" destOrd="0" presId="urn:microsoft.com/office/officeart/2005/8/layout/hierarchy1"/>
    <dgm:cxn modelId="{82C2B06A-87C6-4273-B811-85CEC23D2F85}" type="presOf" srcId="{CCC5DCBD-082A-4A08-8FE9-8A9CE66D4104}" destId="{C7E51667-A1EA-46BB-BC75-8CB777606859}" srcOrd="0" destOrd="0" presId="urn:microsoft.com/office/officeart/2005/8/layout/hierarchy1"/>
    <dgm:cxn modelId="{460BF418-CB32-4EAD-AEA0-01105EC430C6}" type="presOf" srcId="{319115BE-AFD5-49DE-B35D-ABECB2FCA8BD}" destId="{21B9C616-5357-436C-9E9D-D9A1DF45AFD3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89DB1749-0868-42F6-977A-3F20E7F318EB}" type="presOf" srcId="{DFEECA1C-C052-481C-9856-E0FB9544713C}" destId="{E6A5290E-E4CC-4A27-91C6-CA3EEB5C7219}" srcOrd="0" destOrd="0" presId="urn:microsoft.com/office/officeart/2005/8/layout/hierarchy1"/>
    <dgm:cxn modelId="{131C5FBA-981D-480F-A532-C304304AEF4E}" type="presOf" srcId="{85EBC98A-E47A-447A-BD81-8D2259CA459A}" destId="{37C8BA42-4031-4392-B315-B54F556933FF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EEDE2B27-8F39-4A38-B8D0-8BF7D3C24B47}" type="presOf" srcId="{877CE543-2FE5-4BE7-A174-68BC13275B39}" destId="{B58A1027-4FA0-4B45-933B-9F4CE4310353}" srcOrd="0" destOrd="0" presId="urn:microsoft.com/office/officeart/2005/8/layout/hierarchy1"/>
    <dgm:cxn modelId="{080E4164-486D-47E3-95A7-AF442E379DA3}" type="presOf" srcId="{C5A45466-2A0E-4A9C-ACFB-758F65A6569F}" destId="{F7271150-2C80-4985-9D3A-794D3087C57B}" srcOrd="0" destOrd="0" presId="urn:microsoft.com/office/officeart/2005/8/layout/hierarchy1"/>
    <dgm:cxn modelId="{8309AB8E-D75B-4C9F-AEE4-2F7EB6A3CD1E}" type="presOf" srcId="{02ADB93C-65C4-4D5C-AC74-38B2DB415F0D}" destId="{66574A8E-1436-448B-B338-F90C100C0820}" srcOrd="0" destOrd="0" presId="urn:microsoft.com/office/officeart/2005/8/layout/hierarchy1"/>
    <dgm:cxn modelId="{3397F9BB-970F-48D6-9E26-11031228F969}" type="presOf" srcId="{444A79C2-E8C6-48CF-BB04-6C746FA8B616}" destId="{3FB9BAB4-C2F4-4B75-A021-96DAE240BDAD}" srcOrd="0" destOrd="0" presId="urn:microsoft.com/office/officeart/2005/8/layout/hierarchy1"/>
    <dgm:cxn modelId="{056A9E1A-F7D6-4150-905A-85FA2ED18ABF}" type="presOf" srcId="{256D0803-0D5F-42B2-8CFA-7230065C94DD}" destId="{2082AEDE-FECB-4652-AF12-344750D1C12E}" srcOrd="0" destOrd="0" presId="urn:microsoft.com/office/officeart/2005/8/layout/hierarchy1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B693BB40-E625-4E7F-A1B2-E8A3591D1F54}" type="presOf" srcId="{5FBB442F-C52C-4F31-98C5-3082993C08A1}" destId="{529821EE-9B93-41C2-A666-5603FBEF9C44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564A94D4-665F-4E12-A841-CC604BBBDABA}" type="presOf" srcId="{77387794-1D0D-48A8-A66B-3E0C198AA736}" destId="{E242F967-C969-4A96-AA91-8C876B61E0AF}" srcOrd="0" destOrd="0" presId="urn:microsoft.com/office/officeart/2005/8/layout/hierarchy1"/>
    <dgm:cxn modelId="{A40BCB37-DF2D-475B-9027-FCE2BF34847E}" type="presOf" srcId="{DE7F881C-2A7C-4163-8D4C-9E226140FF95}" destId="{CB3C1042-AEA4-4CAD-A176-0A9C4F9D6BC5}" srcOrd="0" destOrd="0" presId="urn:microsoft.com/office/officeart/2005/8/layout/hierarchy1"/>
    <dgm:cxn modelId="{DDA4D18E-66B3-4CCC-9DA6-4089BDB81BC3}" type="presOf" srcId="{E6BD7316-FC6A-40E1-B899-7F0057FFD844}" destId="{95B7E015-D276-4238-9479-7B9C5EDEB3B2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566D3A3C-F2A1-4D8F-8A18-6FC9D4D6ECFB}" type="presOf" srcId="{028A353D-9548-4427-8A3D-DE4F417E13D6}" destId="{EC092F8A-B94A-4895-AEBF-88CF80E42229}" srcOrd="0" destOrd="0" presId="urn:microsoft.com/office/officeart/2005/8/layout/hierarchy1"/>
    <dgm:cxn modelId="{28F9CA56-171A-4381-87C2-00516B38A02D}" type="presOf" srcId="{8E021A2C-1E71-40FF-90E2-C178058DC8A4}" destId="{3CBF2950-716A-4A91-AE89-382A675D1D74}" srcOrd="0" destOrd="0" presId="urn:microsoft.com/office/officeart/2005/8/layout/hierarchy1"/>
    <dgm:cxn modelId="{FE31820E-2590-4E7F-8B58-B0D26DE70154}" type="presOf" srcId="{463731AA-EEE9-4D61-9454-3D448789CCC7}" destId="{08828C7C-62B9-4004-A02B-E07E7C6B9849}" srcOrd="0" destOrd="0" presId="urn:microsoft.com/office/officeart/2005/8/layout/hierarchy1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D46E7B5D-6DE9-4A84-A22E-153B9183B893}" type="presOf" srcId="{6D21736B-87EA-4B98-B0A7-90F240581ABB}" destId="{79406362-0B79-4667-9B8D-C12BF7B6E8F5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37F78A6D-A67A-4DB7-93F2-8F8E25695B60}" type="presOf" srcId="{FBEA8BBF-B313-48B2-A181-6B4C3619D427}" destId="{E264116B-8176-4A12-9A81-34BD8350FB98}" srcOrd="0" destOrd="0" presId="urn:microsoft.com/office/officeart/2005/8/layout/hierarchy1"/>
    <dgm:cxn modelId="{87BCB8D2-BCC3-46E6-AB9D-916FDBB126E7}" type="presOf" srcId="{DDFAF76C-23CE-45A2-B9B1-BBD9EC44D9D6}" destId="{ABF0C960-1275-424E-A7C7-AC7ED10F6FA0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F4E3C51D-D80B-43C3-B63E-CF9C922F8C57}" type="presOf" srcId="{C43C9BEE-22CA-4828-90A8-AA8C23CE9D50}" destId="{052B6456-0153-41A1-89B8-5E7F0299983D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7FD3B607-D92C-401D-8025-DA5E19145264}" type="presOf" srcId="{E5DCC324-3232-44A5-8C65-B17F9A61AC0B}" destId="{40EEEF9F-04C4-469F-A312-39451687D6FC}" srcOrd="0" destOrd="0" presId="urn:microsoft.com/office/officeart/2005/8/layout/hierarchy1"/>
    <dgm:cxn modelId="{21715EEA-D8DB-4B71-9986-380F906853B7}" type="presOf" srcId="{2DCC9045-9606-4718-B955-3F654A3024B1}" destId="{66E38775-5843-40CC-8FCB-849CA4365516}" srcOrd="0" destOrd="0" presId="urn:microsoft.com/office/officeart/2005/8/layout/hierarchy1"/>
    <dgm:cxn modelId="{518B2B04-0474-456A-9E4A-E48521445956}" type="presOf" srcId="{C2829FEA-0485-445E-BB8A-8578B5629020}" destId="{58EFC4F2-8EC3-4A98-AD74-51698EC11F71}" srcOrd="0" destOrd="0" presId="urn:microsoft.com/office/officeart/2005/8/layout/hierarchy1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2D01B8B8-4EBD-412E-9370-3C53DB5D9B9B}" type="presOf" srcId="{372255F2-3D68-4E1E-954B-669E6AE44ADC}" destId="{AB2FD30C-D8E2-4C1C-9F9B-432B916805E1}" srcOrd="0" destOrd="0" presId="urn:microsoft.com/office/officeart/2005/8/layout/hierarchy1"/>
    <dgm:cxn modelId="{CD1C4C08-861D-42C4-AC4D-14178FCB6BC9}" type="presOf" srcId="{E1D14DAA-1D8D-494D-9E33-964455DAAC42}" destId="{CAC40E04-6BA2-41A2-87C8-2B697FF14F48}" srcOrd="0" destOrd="0" presId="urn:microsoft.com/office/officeart/2005/8/layout/hierarchy1"/>
    <dgm:cxn modelId="{6670BF25-BF37-4B4F-AAB8-CC0939D10FC2}" type="presOf" srcId="{DE8AEF5B-ADA7-4AC1-B0CE-1A578132A8FE}" destId="{37589D1A-F39F-4FDF-B106-7DD2DDF20335}" srcOrd="0" destOrd="0" presId="urn:microsoft.com/office/officeart/2005/8/layout/hierarchy1"/>
    <dgm:cxn modelId="{8D3196DE-398C-4171-BFEA-9C2F0FC6014C}" type="presOf" srcId="{E221A7CF-CD45-4C80-8DDD-D3FF8A2EFFD3}" destId="{E8B83004-3DFC-4FB2-A030-1DAFA46E7481}" srcOrd="0" destOrd="0" presId="urn:microsoft.com/office/officeart/2005/8/layout/hierarchy1"/>
    <dgm:cxn modelId="{29050929-41AE-4D47-9742-825B346AD487}" type="presOf" srcId="{11F40B3A-7EE7-43DF-81EC-F78A187C84A5}" destId="{E85607E5-AF88-440A-8062-F36771F5687C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28D86F74-8545-4D29-8F0C-B796812337B1}" type="presOf" srcId="{DE509BD6-C12A-4170-96EA-733F900E2220}" destId="{75B53C9A-2482-4D08-8233-0E1AACF858B4}" srcOrd="0" destOrd="0" presId="urn:microsoft.com/office/officeart/2005/8/layout/hierarchy1"/>
    <dgm:cxn modelId="{A632E6D1-58CE-4A5B-BB18-5E07F30287AA}" type="presOf" srcId="{19F16790-B4F8-4242-A846-BC3F6EF8A90D}" destId="{19662C89-5C58-4757-9240-1227834201B6}" srcOrd="0" destOrd="0" presId="urn:microsoft.com/office/officeart/2005/8/layout/hierarchy1"/>
    <dgm:cxn modelId="{05E58C25-99A3-4373-94EF-0FE7E4738B2D}" type="presOf" srcId="{75ABA138-D344-407B-9CEF-9B1E41DD4440}" destId="{1223EDB0-A48D-466D-A94B-AAC643AAAE7F}" srcOrd="0" destOrd="0" presId="urn:microsoft.com/office/officeart/2005/8/layout/hierarchy1"/>
    <dgm:cxn modelId="{8540D195-D070-4FF7-AE8A-184A538EE6A1}" type="presOf" srcId="{D92FD7FE-4884-4275-840A-42A3C02D43A0}" destId="{539EBDE7-A7D6-4A61-AC00-04125D0E6B99}" srcOrd="0" destOrd="0" presId="urn:microsoft.com/office/officeart/2005/8/layout/hierarchy1"/>
    <dgm:cxn modelId="{5E662A8E-75BE-4F54-A9E9-7BA127E67D0E}" type="presOf" srcId="{8363F4E7-E767-45D6-9C79-FC00356069FF}" destId="{A5FC0229-D065-4E18-B5EE-A549ECFB6060}" srcOrd="0" destOrd="0" presId="urn:microsoft.com/office/officeart/2005/8/layout/hierarchy1"/>
    <dgm:cxn modelId="{3904D78D-C1C9-4968-AC52-09C23CEB57EF}" type="presOf" srcId="{7D5CE85E-E103-45E5-955A-43D3F04CED23}" destId="{26144FD5-201D-4A54-90CE-D1A5CAB8833F}" srcOrd="0" destOrd="0" presId="urn:microsoft.com/office/officeart/2005/8/layout/hierarchy1"/>
    <dgm:cxn modelId="{D930C87A-2BB8-45C4-BE18-D02D6F97C05D}" type="presOf" srcId="{15E01B17-9F90-44FF-8B87-238861E9D950}" destId="{8FA1F5B0-8291-4278-A3E8-FB3680DB2331}" srcOrd="0" destOrd="0" presId="urn:microsoft.com/office/officeart/2005/8/layout/hierarchy1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A3330C61-5226-4C52-B325-E43866DA6BC6}" type="presOf" srcId="{0E239F7D-F123-4431-BCBD-6982E2DE885B}" destId="{AB333ABC-D9B2-4CAE-91D6-25B625DD698C}" srcOrd="0" destOrd="0" presId="urn:microsoft.com/office/officeart/2005/8/layout/hierarchy1"/>
    <dgm:cxn modelId="{5984245A-D343-4FAA-B0E1-175CFCA91EF4}" type="presOf" srcId="{E984BFF6-641D-4A00-9DA2-6B3FFD0308BF}" destId="{EE767D99-3DA3-41AF-9D21-8622EE904DE5}" srcOrd="0" destOrd="0" presId="urn:microsoft.com/office/officeart/2005/8/layout/hierarchy1"/>
    <dgm:cxn modelId="{A7B42B21-FB55-4DBE-A0F6-8529BE24143F}" type="presOf" srcId="{9716583B-3175-4CEB-8272-07FC621F7E43}" destId="{D9A48113-CC81-4EBD-BA00-4A833C42370A}" srcOrd="0" destOrd="0" presId="urn:microsoft.com/office/officeart/2005/8/layout/hierarchy1"/>
    <dgm:cxn modelId="{6DDD6B6C-7AA9-4014-BC51-3FE1B666CB60}" type="presOf" srcId="{4FA0A972-195E-4EE4-B9B0-BA989EA918C2}" destId="{565454E8-EEAF-4B40-ADAD-9186F9F7FD69}" srcOrd="0" destOrd="0" presId="urn:microsoft.com/office/officeart/2005/8/layout/hierarchy1"/>
    <dgm:cxn modelId="{0845D165-8B54-4F21-94FE-34C8B2EA47F8}" type="presOf" srcId="{A7517510-EAAA-405A-9697-6DA82620C544}" destId="{71206276-5B27-4AE4-80A1-866AA43A1D24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5995D994-384E-44AD-A4D3-B362C5D7B9F0}" type="presOf" srcId="{4F64AA25-089B-4425-B86E-2D44125C8880}" destId="{DFE6BA78-69E1-43FE-ADBD-B118366D8262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EFA3420B-F354-405B-9127-7FA83346D223}" type="presOf" srcId="{449A629E-F7A2-475C-9D1C-F98B5E1D4182}" destId="{6085A83A-14C0-4C8B-B56C-4724E73755AB}" srcOrd="0" destOrd="0" presId="urn:microsoft.com/office/officeart/2005/8/layout/hierarchy1"/>
    <dgm:cxn modelId="{F01CC035-C718-42B4-A449-13155A9B9806}" type="presParOf" srcId="{86C86035-EF63-4BC2-826E-106DDDEB44E2}" destId="{EA083348-C9EC-4253-9F61-9F568F6E1FA9}" srcOrd="0" destOrd="0" presId="urn:microsoft.com/office/officeart/2005/8/layout/hierarchy1"/>
    <dgm:cxn modelId="{C693FD76-72A9-4853-B727-0A4971D520AD}" type="presParOf" srcId="{EA083348-C9EC-4253-9F61-9F568F6E1FA9}" destId="{7E1A1869-0271-4B25-AB39-A9D8BD6EB82F}" srcOrd="0" destOrd="0" presId="urn:microsoft.com/office/officeart/2005/8/layout/hierarchy1"/>
    <dgm:cxn modelId="{8F83DDE1-AB49-4262-A352-3400E6278BED}" type="presParOf" srcId="{7E1A1869-0271-4B25-AB39-A9D8BD6EB82F}" destId="{7BB27290-9C58-4F7C-A9CD-C11F2AFB9A19}" srcOrd="0" destOrd="0" presId="urn:microsoft.com/office/officeart/2005/8/layout/hierarchy1"/>
    <dgm:cxn modelId="{3B515C0A-8349-44E1-BE14-BBC007E73494}" type="presParOf" srcId="{7E1A1869-0271-4B25-AB39-A9D8BD6EB82F}" destId="{16014DD8-131C-4C29-9696-180336142069}" srcOrd="1" destOrd="0" presId="urn:microsoft.com/office/officeart/2005/8/layout/hierarchy1"/>
    <dgm:cxn modelId="{48A02393-DD69-489E-8470-59F349D609D2}" type="presParOf" srcId="{EA083348-C9EC-4253-9F61-9F568F6E1FA9}" destId="{6BC53C06-F323-43AA-A4DE-B5525ECE8C85}" srcOrd="1" destOrd="0" presId="urn:microsoft.com/office/officeart/2005/8/layout/hierarchy1"/>
    <dgm:cxn modelId="{87E22B94-9519-4DA3-BA35-48FDB5A0066F}" type="presParOf" srcId="{6BC53C06-F323-43AA-A4DE-B5525ECE8C85}" destId="{86A10BE6-2EB9-452B-AF75-8004B411EBB2}" srcOrd="0" destOrd="0" presId="urn:microsoft.com/office/officeart/2005/8/layout/hierarchy1"/>
    <dgm:cxn modelId="{9884E562-746A-4629-A701-25E29C6E7F80}" type="presParOf" srcId="{6BC53C06-F323-43AA-A4DE-B5525ECE8C85}" destId="{25749F48-6DDC-4C28-B921-93E4D4B23235}" srcOrd="1" destOrd="0" presId="urn:microsoft.com/office/officeart/2005/8/layout/hierarchy1"/>
    <dgm:cxn modelId="{200F0F53-9404-4C8F-BA17-6C7F069D837B}" type="presParOf" srcId="{25749F48-6DDC-4C28-B921-93E4D4B23235}" destId="{7F86C89D-175A-4B5E-8BD8-39A21AAB8B48}" srcOrd="0" destOrd="0" presId="urn:microsoft.com/office/officeart/2005/8/layout/hierarchy1"/>
    <dgm:cxn modelId="{DD8D925D-424A-497C-A9E0-840BB1FCD3FF}" type="presParOf" srcId="{7F86C89D-175A-4B5E-8BD8-39A21AAB8B48}" destId="{F3644B0C-2F05-42A0-830C-EB1C039A63B6}" srcOrd="0" destOrd="0" presId="urn:microsoft.com/office/officeart/2005/8/layout/hierarchy1"/>
    <dgm:cxn modelId="{E2E04ED8-F1C0-4163-9D7C-7CB45BF91649}" type="presParOf" srcId="{7F86C89D-175A-4B5E-8BD8-39A21AAB8B48}" destId="{95B7E015-D276-4238-9479-7B9C5EDEB3B2}" srcOrd="1" destOrd="0" presId="urn:microsoft.com/office/officeart/2005/8/layout/hierarchy1"/>
    <dgm:cxn modelId="{E4543072-B3C9-4D56-97F2-45B6367C24A7}" type="presParOf" srcId="{25749F48-6DDC-4C28-B921-93E4D4B23235}" destId="{FA064633-9E34-46E5-BA14-C53857521AA0}" srcOrd="1" destOrd="0" presId="urn:microsoft.com/office/officeart/2005/8/layout/hierarchy1"/>
    <dgm:cxn modelId="{A06EE290-07D7-4B89-8D2F-06E06E6DE30F}" type="presParOf" srcId="{6BC53C06-F323-43AA-A4DE-B5525ECE8C85}" destId="{15CAA363-CF4C-4B21-A45A-A4E2BD3E483D}" srcOrd="2" destOrd="0" presId="urn:microsoft.com/office/officeart/2005/8/layout/hierarchy1"/>
    <dgm:cxn modelId="{E34882EE-1ABE-457F-AFCF-BD008053C408}" type="presParOf" srcId="{6BC53C06-F323-43AA-A4DE-B5525ECE8C85}" destId="{78E31FF9-5231-4981-AF3A-70F3BAB8D8CD}" srcOrd="3" destOrd="0" presId="urn:microsoft.com/office/officeart/2005/8/layout/hierarchy1"/>
    <dgm:cxn modelId="{08151481-E3A2-42B4-90D2-62065A8F647E}" type="presParOf" srcId="{78E31FF9-5231-4981-AF3A-70F3BAB8D8CD}" destId="{22AEF0EE-6368-4AE1-A66F-24E9416C3E5A}" srcOrd="0" destOrd="0" presId="urn:microsoft.com/office/officeart/2005/8/layout/hierarchy1"/>
    <dgm:cxn modelId="{79BD0DAC-9FA4-44B5-B62C-0643111ED0B1}" type="presParOf" srcId="{22AEF0EE-6368-4AE1-A66F-24E9416C3E5A}" destId="{13CD4806-DD16-4D2B-9093-86BA1D84FE8E}" srcOrd="0" destOrd="0" presId="urn:microsoft.com/office/officeart/2005/8/layout/hierarchy1"/>
    <dgm:cxn modelId="{6144F9AF-7E5E-4D11-81C2-D415BA8DF11F}" type="presParOf" srcId="{22AEF0EE-6368-4AE1-A66F-24E9416C3E5A}" destId="{529821EE-9B93-41C2-A666-5603FBEF9C44}" srcOrd="1" destOrd="0" presId="urn:microsoft.com/office/officeart/2005/8/layout/hierarchy1"/>
    <dgm:cxn modelId="{02A09C26-38DB-4A75-9161-AA22D6F2BE9A}" type="presParOf" srcId="{78E31FF9-5231-4981-AF3A-70F3BAB8D8CD}" destId="{453AAEBA-BAF2-4582-953C-1DAE397BDE6C}" srcOrd="1" destOrd="0" presId="urn:microsoft.com/office/officeart/2005/8/layout/hierarchy1"/>
    <dgm:cxn modelId="{EB2599FB-6CF5-4D22-A7AE-BF0DCC5E5BAA}" type="presParOf" srcId="{453AAEBA-BAF2-4582-953C-1DAE397BDE6C}" destId="{AE53B286-0B39-43FB-9245-4F95B1C476D8}" srcOrd="0" destOrd="0" presId="urn:microsoft.com/office/officeart/2005/8/layout/hierarchy1"/>
    <dgm:cxn modelId="{098CFCDF-FCD6-4FCF-A8F1-420E8FAB8EB4}" type="presParOf" srcId="{453AAEBA-BAF2-4582-953C-1DAE397BDE6C}" destId="{508B2737-5817-4347-8B88-5E649F657FB8}" srcOrd="1" destOrd="0" presId="urn:microsoft.com/office/officeart/2005/8/layout/hierarchy1"/>
    <dgm:cxn modelId="{7D4822CD-743B-4C62-A7AE-484565AE182A}" type="presParOf" srcId="{508B2737-5817-4347-8B88-5E649F657FB8}" destId="{820A1855-BF21-4772-A112-453FBF76AB44}" srcOrd="0" destOrd="0" presId="urn:microsoft.com/office/officeart/2005/8/layout/hierarchy1"/>
    <dgm:cxn modelId="{DB4D187E-953E-479F-9D13-3B5250D2E4DB}" type="presParOf" srcId="{820A1855-BF21-4772-A112-453FBF76AB44}" destId="{76D90195-5743-4D48-8948-C4B579495176}" srcOrd="0" destOrd="0" presId="urn:microsoft.com/office/officeart/2005/8/layout/hierarchy1"/>
    <dgm:cxn modelId="{B748E0AD-6E5B-4413-8D0C-24E89D5145E7}" type="presParOf" srcId="{820A1855-BF21-4772-A112-453FBF76AB44}" destId="{19662C89-5C58-4757-9240-1227834201B6}" srcOrd="1" destOrd="0" presId="urn:microsoft.com/office/officeart/2005/8/layout/hierarchy1"/>
    <dgm:cxn modelId="{04BD3EE2-F50A-491A-9F5A-1AFD02AC9848}" type="presParOf" srcId="{508B2737-5817-4347-8B88-5E649F657FB8}" destId="{AD3E9812-70A8-4FE1-94EA-8E1779F97DB8}" srcOrd="1" destOrd="0" presId="urn:microsoft.com/office/officeart/2005/8/layout/hierarchy1"/>
    <dgm:cxn modelId="{3DB4E043-367A-486A-98D6-04405DCAA9B3}" type="presParOf" srcId="{AD3E9812-70A8-4FE1-94EA-8E1779F97DB8}" destId="{CAF0EE53-BEA9-4EBC-BE3F-B17956DECE86}" srcOrd="0" destOrd="0" presId="urn:microsoft.com/office/officeart/2005/8/layout/hierarchy1"/>
    <dgm:cxn modelId="{5F47CF79-8FDB-45DE-AEDE-43FC2E842625}" type="presParOf" srcId="{AD3E9812-70A8-4FE1-94EA-8E1779F97DB8}" destId="{8E3B5175-4795-4A44-BF9C-515D556F3872}" srcOrd="1" destOrd="0" presId="urn:microsoft.com/office/officeart/2005/8/layout/hierarchy1"/>
    <dgm:cxn modelId="{E7362AA2-0BF3-46C1-B9E1-4A7E76D3260F}" type="presParOf" srcId="{8E3B5175-4795-4A44-BF9C-515D556F3872}" destId="{BF9579AA-CB0B-4EBD-86E1-91D3E5306B30}" srcOrd="0" destOrd="0" presId="urn:microsoft.com/office/officeart/2005/8/layout/hierarchy1"/>
    <dgm:cxn modelId="{BC72B749-6143-4C83-9D8B-59775FB838A4}" type="presParOf" srcId="{BF9579AA-CB0B-4EBD-86E1-91D3E5306B30}" destId="{5DC9B1CB-4480-42A7-ABC0-B0E90F626B49}" srcOrd="0" destOrd="0" presId="urn:microsoft.com/office/officeart/2005/8/layout/hierarchy1"/>
    <dgm:cxn modelId="{0B479E75-9FC7-4259-A2D5-690579C5E8E2}" type="presParOf" srcId="{BF9579AA-CB0B-4EBD-86E1-91D3E5306B30}" destId="{71206276-5B27-4AE4-80A1-866AA43A1D24}" srcOrd="1" destOrd="0" presId="urn:microsoft.com/office/officeart/2005/8/layout/hierarchy1"/>
    <dgm:cxn modelId="{226B2C32-BEF8-438A-9803-B62FFDD519F6}" type="presParOf" srcId="{8E3B5175-4795-4A44-BF9C-515D556F3872}" destId="{519520F8-0558-412D-AD43-7F95F73BC27A}" srcOrd="1" destOrd="0" presId="urn:microsoft.com/office/officeart/2005/8/layout/hierarchy1"/>
    <dgm:cxn modelId="{5781811C-807D-4F93-9C9D-679EFF2F87D2}" type="presParOf" srcId="{519520F8-0558-412D-AD43-7F95F73BC27A}" destId="{539EBDE7-A7D6-4A61-AC00-04125D0E6B99}" srcOrd="0" destOrd="0" presId="urn:microsoft.com/office/officeart/2005/8/layout/hierarchy1"/>
    <dgm:cxn modelId="{60DA9151-4B11-40E2-A36F-0252FBB8A21B}" type="presParOf" srcId="{519520F8-0558-412D-AD43-7F95F73BC27A}" destId="{9DC2625D-9135-43A4-9157-D85B4525841B}" srcOrd="1" destOrd="0" presId="urn:microsoft.com/office/officeart/2005/8/layout/hierarchy1"/>
    <dgm:cxn modelId="{38C0D905-7E56-4CAE-B97E-9C69509EF6FA}" type="presParOf" srcId="{9DC2625D-9135-43A4-9157-D85B4525841B}" destId="{00FB6467-08C8-4A6E-82AB-5946FDBFA829}" srcOrd="0" destOrd="0" presId="urn:microsoft.com/office/officeart/2005/8/layout/hierarchy1"/>
    <dgm:cxn modelId="{B9A43B29-8E53-4232-8712-5263FB003662}" type="presParOf" srcId="{00FB6467-08C8-4A6E-82AB-5946FDBFA829}" destId="{1CD184E6-AC57-4BDA-BC62-62514479A05F}" srcOrd="0" destOrd="0" presId="urn:microsoft.com/office/officeart/2005/8/layout/hierarchy1"/>
    <dgm:cxn modelId="{807CCBC7-2E18-4A30-84A7-7D782C21C5CC}" type="presParOf" srcId="{00FB6467-08C8-4A6E-82AB-5946FDBFA829}" destId="{565454E8-EEAF-4B40-ADAD-9186F9F7FD69}" srcOrd="1" destOrd="0" presId="urn:microsoft.com/office/officeart/2005/8/layout/hierarchy1"/>
    <dgm:cxn modelId="{E249FCA0-0C96-4D2D-AFFB-4CF39EA75C26}" type="presParOf" srcId="{9DC2625D-9135-43A4-9157-D85B4525841B}" destId="{4600714D-F8A3-4E97-ACE4-79D70260C973}" srcOrd="1" destOrd="0" presId="urn:microsoft.com/office/officeart/2005/8/layout/hierarchy1"/>
    <dgm:cxn modelId="{69079C0C-6FCA-4943-A8B7-6903E2442D56}" type="presParOf" srcId="{AD3E9812-70A8-4FE1-94EA-8E1779F97DB8}" destId="{CAC40E04-6BA2-41A2-87C8-2B697FF14F48}" srcOrd="2" destOrd="0" presId="urn:microsoft.com/office/officeart/2005/8/layout/hierarchy1"/>
    <dgm:cxn modelId="{2FC794BB-A895-47FC-BD41-FB1014D3C161}" type="presParOf" srcId="{AD3E9812-70A8-4FE1-94EA-8E1779F97DB8}" destId="{07B58919-AB9F-4470-B153-6487ED740632}" srcOrd="3" destOrd="0" presId="urn:microsoft.com/office/officeart/2005/8/layout/hierarchy1"/>
    <dgm:cxn modelId="{134E99AA-E74B-4B86-AD74-A5D92E4856C0}" type="presParOf" srcId="{07B58919-AB9F-4470-B153-6487ED740632}" destId="{A188093B-A4C1-4D6A-9EAB-516960C33739}" srcOrd="0" destOrd="0" presId="urn:microsoft.com/office/officeart/2005/8/layout/hierarchy1"/>
    <dgm:cxn modelId="{49886163-EE9D-4B2B-9E59-D2C45C5C4ABD}" type="presParOf" srcId="{A188093B-A4C1-4D6A-9EAB-516960C33739}" destId="{3E9459AF-3F31-4BEF-A087-989B07C1A21C}" srcOrd="0" destOrd="0" presId="urn:microsoft.com/office/officeart/2005/8/layout/hierarchy1"/>
    <dgm:cxn modelId="{6928C010-BC49-4DFE-B9CC-A57C5F8A1A8A}" type="presParOf" srcId="{A188093B-A4C1-4D6A-9EAB-516960C33739}" destId="{FF33FF44-C231-4FC4-A83A-580D583CE3F7}" srcOrd="1" destOrd="0" presId="urn:microsoft.com/office/officeart/2005/8/layout/hierarchy1"/>
    <dgm:cxn modelId="{BAE0DAB4-48C5-42C1-BC75-B14911EE296D}" type="presParOf" srcId="{07B58919-AB9F-4470-B153-6487ED740632}" destId="{BDC5D77B-C6FB-4D10-83B5-0110F1FE62ED}" srcOrd="1" destOrd="0" presId="urn:microsoft.com/office/officeart/2005/8/layout/hierarchy1"/>
    <dgm:cxn modelId="{A787694B-0190-42F1-B66C-C8FB447313F2}" type="presParOf" srcId="{BDC5D77B-C6FB-4D10-83B5-0110F1FE62ED}" destId="{2DC87D99-0864-448F-A73C-97FF41F05553}" srcOrd="0" destOrd="0" presId="urn:microsoft.com/office/officeart/2005/8/layout/hierarchy1"/>
    <dgm:cxn modelId="{11CADFD1-8109-4D3D-9F36-3EE97303ADB3}" type="presParOf" srcId="{BDC5D77B-C6FB-4D10-83B5-0110F1FE62ED}" destId="{46099960-0EB9-4F40-AD45-D1FC7E453698}" srcOrd="1" destOrd="0" presId="urn:microsoft.com/office/officeart/2005/8/layout/hierarchy1"/>
    <dgm:cxn modelId="{A0BA960F-6E58-4F47-BFFF-A2F5DD654389}" type="presParOf" srcId="{46099960-0EB9-4F40-AD45-D1FC7E453698}" destId="{11CB811F-E446-4F23-A13E-91429207F70D}" srcOrd="0" destOrd="0" presId="urn:microsoft.com/office/officeart/2005/8/layout/hierarchy1"/>
    <dgm:cxn modelId="{A6080B5F-EC53-43EF-8252-E0D6C8D095E9}" type="presParOf" srcId="{11CB811F-E446-4F23-A13E-91429207F70D}" destId="{4DEBFFFB-5292-46B9-9A12-0905482528E3}" srcOrd="0" destOrd="0" presId="urn:microsoft.com/office/officeart/2005/8/layout/hierarchy1"/>
    <dgm:cxn modelId="{94B6943C-A46D-4971-9E72-0CDFB24A8DA6}" type="presParOf" srcId="{11CB811F-E446-4F23-A13E-91429207F70D}" destId="{6ECD51FB-4ED2-40FB-BA6A-56E81B12CA7B}" srcOrd="1" destOrd="0" presId="urn:microsoft.com/office/officeart/2005/8/layout/hierarchy1"/>
    <dgm:cxn modelId="{D45086C9-D871-4CDB-B7EE-F715A636E465}" type="presParOf" srcId="{46099960-0EB9-4F40-AD45-D1FC7E453698}" destId="{E802F2CB-673E-48E8-8015-6D368B6E6952}" srcOrd="1" destOrd="0" presId="urn:microsoft.com/office/officeart/2005/8/layout/hierarchy1"/>
    <dgm:cxn modelId="{7480F545-6B38-4F40-BD43-F96EA91A2285}" type="presParOf" srcId="{BDC5D77B-C6FB-4D10-83B5-0110F1FE62ED}" destId="{1B6A8557-3503-434D-A46F-5EF95A2FC615}" srcOrd="2" destOrd="0" presId="urn:microsoft.com/office/officeart/2005/8/layout/hierarchy1"/>
    <dgm:cxn modelId="{2A8FE2F0-EF11-46E0-8480-A69B5850DB48}" type="presParOf" srcId="{BDC5D77B-C6FB-4D10-83B5-0110F1FE62ED}" destId="{FA0029F7-1466-4DC5-A996-F9F8CA1DE5D1}" srcOrd="3" destOrd="0" presId="urn:microsoft.com/office/officeart/2005/8/layout/hierarchy1"/>
    <dgm:cxn modelId="{AB513098-1915-46CB-AA4A-950145A7DE8D}" type="presParOf" srcId="{FA0029F7-1466-4DC5-A996-F9F8CA1DE5D1}" destId="{23B84C7A-149B-4573-A0D2-77EE95B9842C}" srcOrd="0" destOrd="0" presId="urn:microsoft.com/office/officeart/2005/8/layout/hierarchy1"/>
    <dgm:cxn modelId="{AB63F32A-0FCF-4059-89AF-0B7ACC4C01DE}" type="presParOf" srcId="{23B84C7A-149B-4573-A0D2-77EE95B9842C}" destId="{29A1866F-BBB0-4E66-B099-672420B67E3E}" srcOrd="0" destOrd="0" presId="urn:microsoft.com/office/officeart/2005/8/layout/hierarchy1"/>
    <dgm:cxn modelId="{E9512F96-2277-46B6-AAAC-B4326B7E1A6B}" type="presParOf" srcId="{23B84C7A-149B-4573-A0D2-77EE95B9842C}" destId="{0AFD272A-8C79-4970-BE5A-B38336B54BE7}" srcOrd="1" destOrd="0" presId="urn:microsoft.com/office/officeart/2005/8/layout/hierarchy1"/>
    <dgm:cxn modelId="{8937ACE3-3D10-4DCF-B9F7-D51737582CB5}" type="presParOf" srcId="{FA0029F7-1466-4DC5-A996-F9F8CA1DE5D1}" destId="{BFF914B6-7AF1-49A0-AFDA-C2E2C9C51363}" srcOrd="1" destOrd="0" presId="urn:microsoft.com/office/officeart/2005/8/layout/hierarchy1"/>
    <dgm:cxn modelId="{F4183619-D25D-4E0E-B5E7-45B806D1EBAC}" type="presParOf" srcId="{BFF914B6-7AF1-49A0-AFDA-C2E2C9C51363}" destId="{052B6456-0153-41A1-89B8-5E7F0299983D}" srcOrd="0" destOrd="0" presId="urn:microsoft.com/office/officeart/2005/8/layout/hierarchy1"/>
    <dgm:cxn modelId="{E15EBD8A-937C-4554-89F0-A2C7C1581503}" type="presParOf" srcId="{BFF914B6-7AF1-49A0-AFDA-C2E2C9C51363}" destId="{E3AA10CA-68F1-469E-BC87-2698823B271D}" srcOrd="1" destOrd="0" presId="urn:microsoft.com/office/officeart/2005/8/layout/hierarchy1"/>
    <dgm:cxn modelId="{7DD996AA-0762-4FAE-9AF8-1D1AC9253C43}" type="presParOf" srcId="{E3AA10CA-68F1-469E-BC87-2698823B271D}" destId="{172CDCD5-4A27-4992-B8CA-9101B93D06C9}" srcOrd="0" destOrd="0" presId="urn:microsoft.com/office/officeart/2005/8/layout/hierarchy1"/>
    <dgm:cxn modelId="{F96C3D48-47D6-402D-9871-C5A2CCF780DC}" type="presParOf" srcId="{172CDCD5-4A27-4992-B8CA-9101B93D06C9}" destId="{4755FD17-00F6-49DD-AE6E-36346C6E14E9}" srcOrd="0" destOrd="0" presId="urn:microsoft.com/office/officeart/2005/8/layout/hierarchy1"/>
    <dgm:cxn modelId="{C0232854-3D57-4793-9EB6-4EB4C6AC0934}" type="presParOf" srcId="{172CDCD5-4A27-4992-B8CA-9101B93D06C9}" destId="{E85607E5-AF88-440A-8062-F36771F5687C}" srcOrd="1" destOrd="0" presId="urn:microsoft.com/office/officeart/2005/8/layout/hierarchy1"/>
    <dgm:cxn modelId="{3DEFECCF-0F82-441F-90B1-88CA97212D58}" type="presParOf" srcId="{E3AA10CA-68F1-469E-BC87-2698823B271D}" destId="{9C9FA7AD-0617-4F87-994D-67ED4A60DC1F}" srcOrd="1" destOrd="0" presId="urn:microsoft.com/office/officeart/2005/8/layout/hierarchy1"/>
    <dgm:cxn modelId="{648DA47A-7A6D-4791-B644-094C6D1A5C50}" type="presParOf" srcId="{9C9FA7AD-0617-4F87-994D-67ED4A60DC1F}" destId="{591DE2F4-547D-4224-AA0E-4442D6FD1690}" srcOrd="0" destOrd="0" presId="urn:microsoft.com/office/officeart/2005/8/layout/hierarchy1"/>
    <dgm:cxn modelId="{332BE6BF-DAF1-422B-B658-AD28C8BD18F7}" type="presParOf" srcId="{9C9FA7AD-0617-4F87-994D-67ED4A60DC1F}" destId="{9485030F-7A3A-480F-86A9-9F6029C7D62A}" srcOrd="1" destOrd="0" presId="urn:microsoft.com/office/officeart/2005/8/layout/hierarchy1"/>
    <dgm:cxn modelId="{2B433E8E-991C-4525-8C12-DBE88252E64F}" type="presParOf" srcId="{9485030F-7A3A-480F-86A9-9F6029C7D62A}" destId="{39233EE0-842C-495C-945F-4A72B6C8FD88}" srcOrd="0" destOrd="0" presId="urn:microsoft.com/office/officeart/2005/8/layout/hierarchy1"/>
    <dgm:cxn modelId="{DDC7E11E-D9A9-4A28-8FD3-D39B73743831}" type="presParOf" srcId="{39233EE0-842C-495C-945F-4A72B6C8FD88}" destId="{448B200C-5A38-44FE-9D28-63778A5B4B33}" srcOrd="0" destOrd="0" presId="urn:microsoft.com/office/officeart/2005/8/layout/hierarchy1"/>
    <dgm:cxn modelId="{D5D09BCA-F7AF-407C-B985-E70A54996276}" type="presParOf" srcId="{39233EE0-842C-495C-945F-4A72B6C8FD88}" destId="{E6A5290E-E4CC-4A27-91C6-CA3EEB5C7219}" srcOrd="1" destOrd="0" presId="urn:microsoft.com/office/officeart/2005/8/layout/hierarchy1"/>
    <dgm:cxn modelId="{23184C4A-BBFF-439F-BE6D-9A6385902173}" type="presParOf" srcId="{9485030F-7A3A-480F-86A9-9F6029C7D62A}" destId="{73256D73-2EFB-4C9F-A792-06563F74752D}" srcOrd="1" destOrd="0" presId="urn:microsoft.com/office/officeart/2005/8/layout/hierarchy1"/>
    <dgm:cxn modelId="{9FE12DC6-FD76-47FA-844A-6A65CB90E5B0}" type="presParOf" srcId="{73256D73-2EFB-4C9F-A792-06563F74752D}" destId="{F5E45EB9-1FD7-4F10-A8F0-804E194714E8}" srcOrd="0" destOrd="0" presId="urn:microsoft.com/office/officeart/2005/8/layout/hierarchy1"/>
    <dgm:cxn modelId="{B38ADF31-117E-4DD9-A16F-6FA52D30D623}" type="presParOf" srcId="{73256D73-2EFB-4C9F-A792-06563F74752D}" destId="{9E97890B-8592-4A8C-9516-DC46F41F9714}" srcOrd="1" destOrd="0" presId="urn:microsoft.com/office/officeart/2005/8/layout/hierarchy1"/>
    <dgm:cxn modelId="{108B2161-69A6-443E-888A-828DF7210858}" type="presParOf" srcId="{9E97890B-8592-4A8C-9516-DC46F41F9714}" destId="{B839214C-A0CE-495A-A8EC-6385656440A3}" srcOrd="0" destOrd="0" presId="urn:microsoft.com/office/officeart/2005/8/layout/hierarchy1"/>
    <dgm:cxn modelId="{019EC99A-9A7C-4A18-9200-97671F0A14C0}" type="presParOf" srcId="{B839214C-A0CE-495A-A8EC-6385656440A3}" destId="{A0FEDB5A-B817-4B8E-93DC-3E945A0357E5}" srcOrd="0" destOrd="0" presId="urn:microsoft.com/office/officeart/2005/8/layout/hierarchy1"/>
    <dgm:cxn modelId="{35440D72-6256-4FCC-B0D6-700ED14A1092}" type="presParOf" srcId="{B839214C-A0CE-495A-A8EC-6385656440A3}" destId="{F2FD3997-1855-4E98-87AE-0C45EBC3EFCB}" srcOrd="1" destOrd="0" presId="urn:microsoft.com/office/officeart/2005/8/layout/hierarchy1"/>
    <dgm:cxn modelId="{A1783FFA-67FE-4452-8497-BC084DBD4051}" type="presParOf" srcId="{9E97890B-8592-4A8C-9516-DC46F41F9714}" destId="{2C089243-1847-43A7-A1F6-3389F055C4C3}" srcOrd="1" destOrd="0" presId="urn:microsoft.com/office/officeart/2005/8/layout/hierarchy1"/>
    <dgm:cxn modelId="{806463A9-436B-4C30-B511-A3FFA4F21923}" type="presParOf" srcId="{9C9FA7AD-0617-4F87-994D-67ED4A60DC1F}" destId="{66E38775-5843-40CC-8FCB-849CA4365516}" srcOrd="2" destOrd="0" presId="urn:microsoft.com/office/officeart/2005/8/layout/hierarchy1"/>
    <dgm:cxn modelId="{2A1C6001-F23A-42D1-A268-0FFB5EFAAEF1}" type="presParOf" srcId="{9C9FA7AD-0617-4F87-994D-67ED4A60DC1F}" destId="{E89FD6AD-300C-4B7C-8FDA-A78C9BF0E1EC}" srcOrd="3" destOrd="0" presId="urn:microsoft.com/office/officeart/2005/8/layout/hierarchy1"/>
    <dgm:cxn modelId="{27133152-FEB4-4BCD-B977-931F8139BE00}" type="presParOf" srcId="{E89FD6AD-300C-4B7C-8FDA-A78C9BF0E1EC}" destId="{EE6A0D4A-BFF5-4FF5-92EF-2DC4F46B1C1D}" srcOrd="0" destOrd="0" presId="urn:microsoft.com/office/officeart/2005/8/layout/hierarchy1"/>
    <dgm:cxn modelId="{B5CBE2F9-9388-46D9-B261-3BBD6E4C4B73}" type="presParOf" srcId="{EE6A0D4A-BFF5-4FF5-92EF-2DC4F46B1C1D}" destId="{6F2068C7-1244-428E-8798-8EDF114A3DE3}" srcOrd="0" destOrd="0" presId="urn:microsoft.com/office/officeart/2005/8/layout/hierarchy1"/>
    <dgm:cxn modelId="{2EE5B3DB-C84A-4383-B1F6-625222BF46B8}" type="presParOf" srcId="{EE6A0D4A-BFF5-4FF5-92EF-2DC4F46B1C1D}" destId="{3FDF1374-E5D4-453E-BAA8-02F3ABB9B1D3}" srcOrd="1" destOrd="0" presId="urn:microsoft.com/office/officeart/2005/8/layout/hierarchy1"/>
    <dgm:cxn modelId="{29A2D952-9538-4369-9A2C-1CED441D407F}" type="presParOf" srcId="{E89FD6AD-300C-4B7C-8FDA-A78C9BF0E1EC}" destId="{4FC8DB70-5AE7-4AEC-BB64-9793A1A677D3}" srcOrd="1" destOrd="0" presId="urn:microsoft.com/office/officeart/2005/8/layout/hierarchy1"/>
    <dgm:cxn modelId="{DADA51D0-FA72-43C9-90B5-F52144CEF153}" type="presParOf" srcId="{4FC8DB70-5AE7-4AEC-BB64-9793A1A677D3}" destId="{EE767D99-3DA3-41AF-9D21-8622EE904DE5}" srcOrd="0" destOrd="0" presId="urn:microsoft.com/office/officeart/2005/8/layout/hierarchy1"/>
    <dgm:cxn modelId="{293EF60C-B831-435E-A4AD-DF4E2292C9F6}" type="presParOf" srcId="{4FC8DB70-5AE7-4AEC-BB64-9793A1A677D3}" destId="{3558C850-9E88-49B8-B5EC-E03E368DE62D}" srcOrd="1" destOrd="0" presId="urn:microsoft.com/office/officeart/2005/8/layout/hierarchy1"/>
    <dgm:cxn modelId="{41E131BD-FCAF-49A9-88CA-3751F773692F}" type="presParOf" srcId="{3558C850-9E88-49B8-B5EC-E03E368DE62D}" destId="{D825786E-88CE-419C-B7AB-4ED222B762AD}" srcOrd="0" destOrd="0" presId="urn:microsoft.com/office/officeart/2005/8/layout/hierarchy1"/>
    <dgm:cxn modelId="{9ACAB523-4296-4C45-8E23-5EC8C6ACC9F1}" type="presParOf" srcId="{D825786E-88CE-419C-B7AB-4ED222B762AD}" destId="{0EC2EE43-F2A6-4F6B-B84B-61BAED23A662}" srcOrd="0" destOrd="0" presId="urn:microsoft.com/office/officeart/2005/8/layout/hierarchy1"/>
    <dgm:cxn modelId="{0E0FF598-281E-45EF-9833-42DA77AE0AB7}" type="presParOf" srcId="{D825786E-88CE-419C-B7AB-4ED222B762AD}" destId="{AB333ABC-D9B2-4CAE-91D6-25B625DD698C}" srcOrd="1" destOrd="0" presId="urn:microsoft.com/office/officeart/2005/8/layout/hierarchy1"/>
    <dgm:cxn modelId="{7F5654FB-ED10-47DF-9FD9-C1314B9152AA}" type="presParOf" srcId="{3558C850-9E88-49B8-B5EC-E03E368DE62D}" destId="{2842E87D-CE55-49B4-BCEF-1187344F61D5}" srcOrd="1" destOrd="0" presId="urn:microsoft.com/office/officeart/2005/8/layout/hierarchy1"/>
    <dgm:cxn modelId="{A320817F-331E-4B7C-80BF-6E46A1167336}" type="presParOf" srcId="{4FC8DB70-5AE7-4AEC-BB64-9793A1A677D3}" destId="{68FED8DB-CD18-4048-B1EC-74AA424AF08C}" srcOrd="2" destOrd="0" presId="urn:microsoft.com/office/officeart/2005/8/layout/hierarchy1"/>
    <dgm:cxn modelId="{E3CAF82C-26B5-4A8E-B1CE-FCA4903AB8FE}" type="presParOf" srcId="{4FC8DB70-5AE7-4AEC-BB64-9793A1A677D3}" destId="{0E206AC1-1E3C-4384-A7C4-0D8CFF1CE2FE}" srcOrd="3" destOrd="0" presId="urn:microsoft.com/office/officeart/2005/8/layout/hierarchy1"/>
    <dgm:cxn modelId="{392A1641-19CC-42A3-8EE0-129510841467}" type="presParOf" srcId="{0E206AC1-1E3C-4384-A7C4-0D8CFF1CE2FE}" destId="{B5766A22-70EF-41E2-8A23-5DEC673C8D57}" srcOrd="0" destOrd="0" presId="urn:microsoft.com/office/officeart/2005/8/layout/hierarchy1"/>
    <dgm:cxn modelId="{6B81EB2A-C375-476A-95EC-3660B95DD075}" type="presParOf" srcId="{B5766A22-70EF-41E2-8A23-5DEC673C8D57}" destId="{6BD2C18D-7056-4311-B7E9-1E08B152171F}" srcOrd="0" destOrd="0" presId="urn:microsoft.com/office/officeart/2005/8/layout/hierarchy1"/>
    <dgm:cxn modelId="{635B6DD8-BA0F-4B9E-870D-80429BF1B6E1}" type="presParOf" srcId="{B5766A22-70EF-41E2-8A23-5DEC673C8D57}" destId="{553D78B0-0B63-482C-ACA7-204C9E6939A3}" srcOrd="1" destOrd="0" presId="urn:microsoft.com/office/officeart/2005/8/layout/hierarchy1"/>
    <dgm:cxn modelId="{1C4EDD8D-8482-46B0-A99D-486FCA88CE3D}" type="presParOf" srcId="{0E206AC1-1E3C-4384-A7C4-0D8CFF1CE2FE}" destId="{23C0537B-2298-4683-8712-16925FB2FCB0}" srcOrd="1" destOrd="0" presId="urn:microsoft.com/office/officeart/2005/8/layout/hierarchy1"/>
    <dgm:cxn modelId="{DC7E9380-1D94-400B-B4CC-001286D3C61F}" type="presParOf" srcId="{23C0537B-2298-4683-8712-16925FB2FCB0}" destId="{EC092F8A-B94A-4895-AEBF-88CF80E42229}" srcOrd="0" destOrd="0" presId="urn:microsoft.com/office/officeart/2005/8/layout/hierarchy1"/>
    <dgm:cxn modelId="{B32931CF-FB62-4DED-BEFB-060672B78526}" type="presParOf" srcId="{23C0537B-2298-4683-8712-16925FB2FCB0}" destId="{FCA119B1-6DB1-4AAA-ADE1-5DA75AE52099}" srcOrd="1" destOrd="0" presId="urn:microsoft.com/office/officeart/2005/8/layout/hierarchy1"/>
    <dgm:cxn modelId="{F229A7FF-F6F6-4E4C-A9EC-8EE7F43AF012}" type="presParOf" srcId="{FCA119B1-6DB1-4AAA-ADE1-5DA75AE52099}" destId="{D6623BF2-6917-46CA-9534-5D3EA37822B6}" srcOrd="0" destOrd="0" presId="urn:microsoft.com/office/officeart/2005/8/layout/hierarchy1"/>
    <dgm:cxn modelId="{6EB3F4EB-B12C-494D-8227-7473347824B0}" type="presParOf" srcId="{D6623BF2-6917-46CA-9534-5D3EA37822B6}" destId="{275301FE-27A8-4275-A966-460C09689BD2}" srcOrd="0" destOrd="0" presId="urn:microsoft.com/office/officeart/2005/8/layout/hierarchy1"/>
    <dgm:cxn modelId="{716D99DE-2E3C-4A60-AA90-1535E1F6B53E}" type="presParOf" srcId="{D6623BF2-6917-46CA-9534-5D3EA37822B6}" destId="{58EFC4F2-8EC3-4A98-AD74-51698EC11F71}" srcOrd="1" destOrd="0" presId="urn:microsoft.com/office/officeart/2005/8/layout/hierarchy1"/>
    <dgm:cxn modelId="{981C21A9-BFDF-4E3E-84F1-F563D0F16082}" type="presParOf" srcId="{FCA119B1-6DB1-4AAA-ADE1-5DA75AE52099}" destId="{92327CAD-20AA-487B-96C5-F15E292BD9C5}" srcOrd="1" destOrd="0" presId="urn:microsoft.com/office/officeart/2005/8/layout/hierarchy1"/>
    <dgm:cxn modelId="{E3E10E6B-5E43-4BB6-9E19-34586E7BB351}" type="presParOf" srcId="{4FC8DB70-5AE7-4AEC-BB64-9793A1A677D3}" destId="{79406362-0B79-4667-9B8D-C12BF7B6E8F5}" srcOrd="4" destOrd="0" presId="urn:microsoft.com/office/officeart/2005/8/layout/hierarchy1"/>
    <dgm:cxn modelId="{6A84BD5B-FF82-4186-8353-636112788020}" type="presParOf" srcId="{4FC8DB70-5AE7-4AEC-BB64-9793A1A677D3}" destId="{9E87968F-9F30-4FF1-9BE1-7C949380603D}" srcOrd="5" destOrd="0" presId="urn:microsoft.com/office/officeart/2005/8/layout/hierarchy1"/>
    <dgm:cxn modelId="{C7528B1D-3683-4B8B-830B-F953CA7F2598}" type="presParOf" srcId="{9E87968F-9F30-4FF1-9BE1-7C949380603D}" destId="{C36A4DF1-3AE8-4BBF-93DC-88476D8DCE11}" srcOrd="0" destOrd="0" presId="urn:microsoft.com/office/officeart/2005/8/layout/hierarchy1"/>
    <dgm:cxn modelId="{95373E48-0FDA-4E50-86A2-8DE878C61B11}" type="presParOf" srcId="{C36A4DF1-3AE8-4BBF-93DC-88476D8DCE11}" destId="{C6FA1565-3A42-4FE1-9295-CDDBF796829D}" srcOrd="0" destOrd="0" presId="urn:microsoft.com/office/officeart/2005/8/layout/hierarchy1"/>
    <dgm:cxn modelId="{CB186CB2-A1DC-4FE6-BD89-BB146B484B3B}" type="presParOf" srcId="{C36A4DF1-3AE8-4BBF-93DC-88476D8DCE11}" destId="{127E8444-2CCF-4BAB-B2C7-B1FFCA6A6985}" srcOrd="1" destOrd="0" presId="urn:microsoft.com/office/officeart/2005/8/layout/hierarchy1"/>
    <dgm:cxn modelId="{6B902A90-490F-4AC3-A58F-3C3E422373A9}" type="presParOf" srcId="{9E87968F-9F30-4FF1-9BE1-7C949380603D}" destId="{C63E0983-02DB-446E-8F07-13C9BD99EB90}" srcOrd="1" destOrd="0" presId="urn:microsoft.com/office/officeart/2005/8/layout/hierarchy1"/>
    <dgm:cxn modelId="{5D0DC5CB-FF71-4DC3-A689-2025D1056DFE}" type="presParOf" srcId="{4FC8DB70-5AE7-4AEC-BB64-9793A1A677D3}" destId="{26144FD5-201D-4A54-90CE-D1A5CAB8833F}" srcOrd="6" destOrd="0" presId="urn:microsoft.com/office/officeart/2005/8/layout/hierarchy1"/>
    <dgm:cxn modelId="{CAE1F001-E190-469F-B8A2-4FA0DED9C31C}" type="presParOf" srcId="{4FC8DB70-5AE7-4AEC-BB64-9793A1A677D3}" destId="{1EB270E7-6BD3-495F-A475-405B66410985}" srcOrd="7" destOrd="0" presId="urn:microsoft.com/office/officeart/2005/8/layout/hierarchy1"/>
    <dgm:cxn modelId="{8957D0FE-DCDF-43F0-9053-6C572B521179}" type="presParOf" srcId="{1EB270E7-6BD3-495F-A475-405B66410985}" destId="{DCD6F056-A7FC-448E-8339-B5D8C764CBE8}" srcOrd="0" destOrd="0" presId="urn:microsoft.com/office/officeart/2005/8/layout/hierarchy1"/>
    <dgm:cxn modelId="{69522E71-FE55-4E6C-87EF-F8383ECE6EED}" type="presParOf" srcId="{DCD6F056-A7FC-448E-8339-B5D8C764CBE8}" destId="{A2FA58B7-4614-48FB-9DF8-93504EE4C320}" srcOrd="0" destOrd="0" presId="urn:microsoft.com/office/officeart/2005/8/layout/hierarchy1"/>
    <dgm:cxn modelId="{C325FD19-BD67-4CD7-86FE-40F431107621}" type="presParOf" srcId="{DCD6F056-A7FC-448E-8339-B5D8C764CBE8}" destId="{40EEEF9F-04C4-469F-A312-39451687D6FC}" srcOrd="1" destOrd="0" presId="urn:microsoft.com/office/officeart/2005/8/layout/hierarchy1"/>
    <dgm:cxn modelId="{F26C9E92-A2E0-4C15-80BD-66AE07E0CED4}" type="presParOf" srcId="{1EB270E7-6BD3-495F-A475-405B66410985}" destId="{9CDBB9A5-D996-47AE-86BD-3BC858448F0E}" srcOrd="1" destOrd="0" presId="urn:microsoft.com/office/officeart/2005/8/layout/hierarchy1"/>
    <dgm:cxn modelId="{371C0450-F1F3-4DFF-BEB1-B5BBE8E0B318}" type="presParOf" srcId="{9C9FA7AD-0617-4F87-994D-67ED4A60DC1F}" destId="{37589D1A-F39F-4FDF-B106-7DD2DDF20335}" srcOrd="4" destOrd="0" presId="urn:microsoft.com/office/officeart/2005/8/layout/hierarchy1"/>
    <dgm:cxn modelId="{A139E30D-371C-4F8A-8F8F-965076A5DDAD}" type="presParOf" srcId="{9C9FA7AD-0617-4F87-994D-67ED4A60DC1F}" destId="{0022AFFA-1027-4E22-800D-D1F148ECC01F}" srcOrd="5" destOrd="0" presId="urn:microsoft.com/office/officeart/2005/8/layout/hierarchy1"/>
    <dgm:cxn modelId="{6D0F1204-7F8C-4ED4-9BD0-765B213BE4F6}" type="presParOf" srcId="{0022AFFA-1027-4E22-800D-D1F148ECC01F}" destId="{2AAED926-6FC0-484A-A6DE-F2BAA13131ED}" srcOrd="0" destOrd="0" presId="urn:microsoft.com/office/officeart/2005/8/layout/hierarchy1"/>
    <dgm:cxn modelId="{34852905-9B5A-4230-8D12-D2E19D432DD0}" type="presParOf" srcId="{2AAED926-6FC0-484A-A6DE-F2BAA13131ED}" destId="{B9806F0E-4356-4BCA-8AE4-B0FF2F8A383E}" srcOrd="0" destOrd="0" presId="urn:microsoft.com/office/officeart/2005/8/layout/hierarchy1"/>
    <dgm:cxn modelId="{D6419FC3-6F79-4A4F-8F04-A2A9D4812852}" type="presParOf" srcId="{2AAED926-6FC0-484A-A6DE-F2BAA13131ED}" destId="{931E52DA-6B06-4A02-B741-BAB51237DD5E}" srcOrd="1" destOrd="0" presId="urn:microsoft.com/office/officeart/2005/8/layout/hierarchy1"/>
    <dgm:cxn modelId="{319D10AF-46E2-445E-BBCC-A5106341C5F7}" type="presParOf" srcId="{0022AFFA-1027-4E22-800D-D1F148ECC01F}" destId="{AFECBD99-1C22-468A-ACCA-2694FF9213C2}" srcOrd="1" destOrd="0" presId="urn:microsoft.com/office/officeart/2005/8/layout/hierarchy1"/>
    <dgm:cxn modelId="{E85A8545-B7C1-4C96-B853-06F5DD724736}" type="presParOf" srcId="{BFF914B6-7AF1-49A0-AFDA-C2E2C9C51363}" destId="{B389E19F-C735-472D-AB3C-AC907D2F7CAB}" srcOrd="2" destOrd="0" presId="urn:microsoft.com/office/officeart/2005/8/layout/hierarchy1"/>
    <dgm:cxn modelId="{A38C39C1-7D65-4F71-9DE3-754049E0B05E}" type="presParOf" srcId="{BFF914B6-7AF1-49A0-AFDA-C2E2C9C51363}" destId="{E32012AA-8030-41F1-AA78-AA87067A861D}" srcOrd="3" destOrd="0" presId="urn:microsoft.com/office/officeart/2005/8/layout/hierarchy1"/>
    <dgm:cxn modelId="{EF135D4F-2861-4360-8D86-61AABD5D9988}" type="presParOf" srcId="{E32012AA-8030-41F1-AA78-AA87067A861D}" destId="{D06006A7-01E3-4D16-8E8C-5F7970143B11}" srcOrd="0" destOrd="0" presId="urn:microsoft.com/office/officeart/2005/8/layout/hierarchy1"/>
    <dgm:cxn modelId="{AA63FC5F-B371-4392-BBFC-F9841BB8E15B}" type="presParOf" srcId="{D06006A7-01E3-4D16-8E8C-5F7970143B11}" destId="{FC117B15-6433-4598-B0F7-D4D9E2685A9D}" srcOrd="0" destOrd="0" presId="urn:microsoft.com/office/officeart/2005/8/layout/hierarchy1"/>
    <dgm:cxn modelId="{782B4F4A-7DE8-4B9F-9336-652FB2D9C027}" type="presParOf" srcId="{D06006A7-01E3-4D16-8E8C-5F7970143B11}" destId="{51870F5A-16B6-4FA6-AE32-7D5E236B4519}" srcOrd="1" destOrd="0" presId="urn:microsoft.com/office/officeart/2005/8/layout/hierarchy1"/>
    <dgm:cxn modelId="{EB160D23-0F7B-47A2-8ED0-E8FBFB0FFFD8}" type="presParOf" srcId="{E32012AA-8030-41F1-AA78-AA87067A861D}" destId="{29ECBD6B-68C2-450D-9EDD-072B1D4505B2}" srcOrd="1" destOrd="0" presId="urn:microsoft.com/office/officeart/2005/8/layout/hierarchy1"/>
    <dgm:cxn modelId="{44B76240-89BC-469D-B2F1-64FD54F84105}" type="presParOf" srcId="{29ECBD6B-68C2-450D-9EDD-072B1D4505B2}" destId="{8C4DC7C5-2D82-4666-AAE7-92D22E44ABD5}" srcOrd="0" destOrd="0" presId="urn:microsoft.com/office/officeart/2005/8/layout/hierarchy1"/>
    <dgm:cxn modelId="{CE0154F7-C13E-47DB-9356-21B19F46F46B}" type="presParOf" srcId="{29ECBD6B-68C2-450D-9EDD-072B1D4505B2}" destId="{43C0F1E2-98D4-47DA-8650-1119AB0F48F5}" srcOrd="1" destOrd="0" presId="urn:microsoft.com/office/officeart/2005/8/layout/hierarchy1"/>
    <dgm:cxn modelId="{CB1657C1-7A78-404A-BA8C-5930682FED4E}" type="presParOf" srcId="{43C0F1E2-98D4-47DA-8650-1119AB0F48F5}" destId="{C223E09F-C978-4571-9081-310880613CCD}" srcOrd="0" destOrd="0" presId="urn:microsoft.com/office/officeart/2005/8/layout/hierarchy1"/>
    <dgm:cxn modelId="{1D72B749-A440-431D-A68F-A5F6D0604F4E}" type="presParOf" srcId="{C223E09F-C978-4571-9081-310880613CCD}" destId="{EDA4C208-CE28-4BF8-B231-59264F46E3F8}" srcOrd="0" destOrd="0" presId="urn:microsoft.com/office/officeart/2005/8/layout/hierarchy1"/>
    <dgm:cxn modelId="{1A20FD10-78C3-43FB-8A07-CD4D459D4DB6}" type="presParOf" srcId="{C223E09F-C978-4571-9081-310880613CCD}" destId="{A7BCC58A-FF1E-4F5F-9589-BCE1B7811888}" srcOrd="1" destOrd="0" presId="urn:microsoft.com/office/officeart/2005/8/layout/hierarchy1"/>
    <dgm:cxn modelId="{65ECEE1C-4CD1-4E70-8606-198378A58F53}" type="presParOf" srcId="{43C0F1E2-98D4-47DA-8650-1119AB0F48F5}" destId="{23B2BF4A-AD33-4F7D-9C44-10C451C30ED8}" srcOrd="1" destOrd="0" presId="urn:microsoft.com/office/officeart/2005/8/layout/hierarchy1"/>
    <dgm:cxn modelId="{76A5D8A2-F3ED-4FCA-B2A7-A32391D1F7B4}" type="presParOf" srcId="{29ECBD6B-68C2-450D-9EDD-072B1D4505B2}" destId="{91FB33F6-7180-49A7-BD90-291F7C89E261}" srcOrd="2" destOrd="0" presId="urn:microsoft.com/office/officeart/2005/8/layout/hierarchy1"/>
    <dgm:cxn modelId="{DD9F4E47-8D68-4339-A5E4-F2F8D14B440A}" type="presParOf" srcId="{29ECBD6B-68C2-450D-9EDD-072B1D4505B2}" destId="{F5E1B7EA-C324-4911-960C-2B8A4F47727C}" srcOrd="3" destOrd="0" presId="urn:microsoft.com/office/officeart/2005/8/layout/hierarchy1"/>
    <dgm:cxn modelId="{C5D0A8DB-9FA5-46AE-AB6E-25E4CC3FFCB6}" type="presParOf" srcId="{F5E1B7EA-C324-4911-960C-2B8A4F47727C}" destId="{29435829-25D1-4FBB-A0B7-0E7F23883DBC}" srcOrd="0" destOrd="0" presId="urn:microsoft.com/office/officeart/2005/8/layout/hierarchy1"/>
    <dgm:cxn modelId="{F82E5B29-64CC-48E6-884F-E12BFEB3061E}" type="presParOf" srcId="{29435829-25D1-4FBB-A0B7-0E7F23883DBC}" destId="{B51DCDB3-CEE6-4721-B10D-0ED3B256E574}" srcOrd="0" destOrd="0" presId="urn:microsoft.com/office/officeart/2005/8/layout/hierarchy1"/>
    <dgm:cxn modelId="{639F54F0-CE7A-4145-97AB-51B392CF0574}" type="presParOf" srcId="{29435829-25D1-4FBB-A0B7-0E7F23883DBC}" destId="{B9B4AF7C-365A-4D03-9CC8-00CD117F9258}" srcOrd="1" destOrd="0" presId="urn:microsoft.com/office/officeart/2005/8/layout/hierarchy1"/>
    <dgm:cxn modelId="{DE9F1CF6-0F5B-49BA-A443-FC53BD9DE8C3}" type="presParOf" srcId="{F5E1B7EA-C324-4911-960C-2B8A4F47727C}" destId="{28FBBB74-9CE7-4C24-8DC6-DDEC18AFA16D}" srcOrd="1" destOrd="0" presId="urn:microsoft.com/office/officeart/2005/8/layout/hierarchy1"/>
    <dgm:cxn modelId="{8D92D558-0974-43E2-946A-62D73C3FB01A}" type="presParOf" srcId="{28FBBB74-9CE7-4C24-8DC6-DDEC18AFA16D}" destId="{D93B6D8A-BF31-4FE9-BB38-3EB77C56F52B}" srcOrd="0" destOrd="0" presId="urn:microsoft.com/office/officeart/2005/8/layout/hierarchy1"/>
    <dgm:cxn modelId="{A6EF0298-928E-46D0-BC54-841516DA5DEA}" type="presParOf" srcId="{28FBBB74-9CE7-4C24-8DC6-DDEC18AFA16D}" destId="{0319BFB0-AFC0-4C86-933E-921C0E520421}" srcOrd="1" destOrd="0" presId="urn:microsoft.com/office/officeart/2005/8/layout/hierarchy1"/>
    <dgm:cxn modelId="{2E366975-80D0-4DD2-A730-332BE2B029CB}" type="presParOf" srcId="{0319BFB0-AFC0-4C86-933E-921C0E520421}" destId="{FB9213CD-1CB8-4764-B391-EE64EB8186A6}" srcOrd="0" destOrd="0" presId="urn:microsoft.com/office/officeart/2005/8/layout/hierarchy1"/>
    <dgm:cxn modelId="{ABFC19BF-EDDB-48D4-9430-C5B0793917B0}" type="presParOf" srcId="{FB9213CD-1CB8-4764-B391-EE64EB8186A6}" destId="{16068474-EF76-408F-90D0-0E5B3912D12F}" srcOrd="0" destOrd="0" presId="urn:microsoft.com/office/officeart/2005/8/layout/hierarchy1"/>
    <dgm:cxn modelId="{D0C75009-3FE7-4EAA-8680-C1BC61FC6896}" type="presParOf" srcId="{FB9213CD-1CB8-4764-B391-EE64EB8186A6}" destId="{DFE6BA78-69E1-43FE-ADBD-B118366D8262}" srcOrd="1" destOrd="0" presId="urn:microsoft.com/office/officeart/2005/8/layout/hierarchy1"/>
    <dgm:cxn modelId="{40CF3659-38E1-4BC8-8E2A-ADE19F5D5CB4}" type="presParOf" srcId="{0319BFB0-AFC0-4C86-933E-921C0E520421}" destId="{3B63E072-838F-44FD-8C16-9013A3CF783F}" srcOrd="1" destOrd="0" presId="urn:microsoft.com/office/officeart/2005/8/layout/hierarchy1"/>
    <dgm:cxn modelId="{88B9E890-C65F-470C-B9D0-3721457D3346}" type="presParOf" srcId="{29ECBD6B-68C2-450D-9EDD-072B1D4505B2}" destId="{AB2FD30C-D8E2-4C1C-9F9B-432B916805E1}" srcOrd="4" destOrd="0" presId="urn:microsoft.com/office/officeart/2005/8/layout/hierarchy1"/>
    <dgm:cxn modelId="{29E8D84C-5BE2-497F-844A-5DC0E1049CEB}" type="presParOf" srcId="{29ECBD6B-68C2-450D-9EDD-072B1D4505B2}" destId="{C2E3C999-1AEF-459C-A4ED-BF4B328C6825}" srcOrd="5" destOrd="0" presId="urn:microsoft.com/office/officeart/2005/8/layout/hierarchy1"/>
    <dgm:cxn modelId="{0364B698-FF3A-4F5B-9429-66908CC088DB}" type="presParOf" srcId="{C2E3C999-1AEF-459C-A4ED-BF4B328C6825}" destId="{F1082C88-E3A1-4955-BCEE-5B06C1BC0112}" srcOrd="0" destOrd="0" presId="urn:microsoft.com/office/officeart/2005/8/layout/hierarchy1"/>
    <dgm:cxn modelId="{55F9F66D-B10F-4423-B17C-B8B6DFFF688E}" type="presParOf" srcId="{F1082C88-E3A1-4955-BCEE-5B06C1BC0112}" destId="{22CCACDE-EBBA-4C66-8A57-A70E4F359992}" srcOrd="0" destOrd="0" presId="urn:microsoft.com/office/officeart/2005/8/layout/hierarchy1"/>
    <dgm:cxn modelId="{9768D49E-2F32-44D6-A0D8-1146AC7DE3CB}" type="presParOf" srcId="{F1082C88-E3A1-4955-BCEE-5B06C1BC0112}" destId="{ECA83484-E794-4502-A38C-235411AE0A81}" srcOrd="1" destOrd="0" presId="urn:microsoft.com/office/officeart/2005/8/layout/hierarchy1"/>
    <dgm:cxn modelId="{8378979C-2B0F-4DBF-A264-1E15E1DA8C5C}" type="presParOf" srcId="{C2E3C999-1AEF-459C-A4ED-BF4B328C6825}" destId="{C3293E7C-A28A-4DA1-83AF-19782F3EC0F5}" srcOrd="1" destOrd="0" presId="urn:microsoft.com/office/officeart/2005/8/layout/hierarchy1"/>
    <dgm:cxn modelId="{1B941E88-F8B8-4C8D-AC84-A9AE4DC046C9}" type="presParOf" srcId="{29ECBD6B-68C2-450D-9EDD-072B1D4505B2}" destId="{98E5311C-936F-46BC-A300-3014D0A5EE6C}" srcOrd="6" destOrd="0" presId="urn:microsoft.com/office/officeart/2005/8/layout/hierarchy1"/>
    <dgm:cxn modelId="{C7708622-8676-4EBB-9F38-5E9ED279E89A}" type="presParOf" srcId="{29ECBD6B-68C2-450D-9EDD-072B1D4505B2}" destId="{590B7DA9-8D81-4FDF-9C2B-A200CE0E0211}" srcOrd="7" destOrd="0" presId="urn:microsoft.com/office/officeart/2005/8/layout/hierarchy1"/>
    <dgm:cxn modelId="{B25A4627-C775-4ED3-A873-32118EE03845}" type="presParOf" srcId="{590B7DA9-8D81-4FDF-9C2B-A200CE0E0211}" destId="{FA54C826-4489-4994-9783-4A2FD062C5FE}" srcOrd="0" destOrd="0" presId="urn:microsoft.com/office/officeart/2005/8/layout/hierarchy1"/>
    <dgm:cxn modelId="{37FAFC57-87BF-45B9-B28D-64E8D261C2AD}" type="presParOf" srcId="{FA54C826-4489-4994-9783-4A2FD062C5FE}" destId="{80DF3AE0-E900-4BC7-8604-557E6C9106E7}" srcOrd="0" destOrd="0" presId="urn:microsoft.com/office/officeart/2005/8/layout/hierarchy1"/>
    <dgm:cxn modelId="{00429588-53FA-4056-90BF-B8E69F34FCE8}" type="presParOf" srcId="{FA54C826-4489-4994-9783-4A2FD062C5FE}" destId="{0E413D84-C471-4E95-A9C9-77156C2350A0}" srcOrd="1" destOrd="0" presId="urn:microsoft.com/office/officeart/2005/8/layout/hierarchy1"/>
    <dgm:cxn modelId="{63F3B9F1-1516-4B21-8D99-B0EDB7F1C7B2}" type="presParOf" srcId="{590B7DA9-8D81-4FDF-9C2B-A200CE0E0211}" destId="{9A763414-5FA5-4F58-8899-FB6BA95739E7}" srcOrd="1" destOrd="0" presId="urn:microsoft.com/office/officeart/2005/8/layout/hierarchy1"/>
    <dgm:cxn modelId="{F51BBAE8-5BBD-4742-BFD7-57976C7B3098}" type="presParOf" srcId="{BFF914B6-7AF1-49A0-AFDA-C2E2C9C51363}" destId="{301082D0-E59D-4590-930F-917B7C869028}" srcOrd="4" destOrd="0" presId="urn:microsoft.com/office/officeart/2005/8/layout/hierarchy1"/>
    <dgm:cxn modelId="{E1EB2C93-AEE7-4814-AA7C-E18ED9AA6AC2}" type="presParOf" srcId="{BFF914B6-7AF1-49A0-AFDA-C2E2C9C51363}" destId="{5139609B-FADE-4B74-A94D-350035215439}" srcOrd="5" destOrd="0" presId="urn:microsoft.com/office/officeart/2005/8/layout/hierarchy1"/>
    <dgm:cxn modelId="{94704DFA-B083-4718-BACC-3D1D38166D34}" type="presParOf" srcId="{5139609B-FADE-4B74-A94D-350035215439}" destId="{E98D500E-7E88-4C69-BE0C-8088125B9443}" srcOrd="0" destOrd="0" presId="urn:microsoft.com/office/officeart/2005/8/layout/hierarchy1"/>
    <dgm:cxn modelId="{373C6DEE-8C19-4315-80BC-660DBC9AAF1B}" type="presParOf" srcId="{E98D500E-7E88-4C69-BE0C-8088125B9443}" destId="{07D8787D-A49B-41DE-BDB9-A804B01DECEB}" srcOrd="0" destOrd="0" presId="urn:microsoft.com/office/officeart/2005/8/layout/hierarchy1"/>
    <dgm:cxn modelId="{2F67536A-C6CA-4C3A-ACB4-E8D4C0AE056B}" type="presParOf" srcId="{E98D500E-7E88-4C69-BE0C-8088125B9443}" destId="{4508F192-8563-4791-BAF4-B87D661251EF}" srcOrd="1" destOrd="0" presId="urn:microsoft.com/office/officeart/2005/8/layout/hierarchy1"/>
    <dgm:cxn modelId="{99DA14F8-8F36-4C67-903F-13C96318D028}" type="presParOf" srcId="{5139609B-FADE-4B74-A94D-350035215439}" destId="{5B2D0D56-FF31-4F14-A6CE-48D6085D0EF9}" srcOrd="1" destOrd="0" presId="urn:microsoft.com/office/officeart/2005/8/layout/hierarchy1"/>
    <dgm:cxn modelId="{A1B9DF81-B7F5-4980-BACD-24508A86CE6E}" type="presParOf" srcId="{BDC5D77B-C6FB-4D10-83B5-0110F1FE62ED}" destId="{1985A8BF-691E-44CE-858D-E80353B58863}" srcOrd="4" destOrd="0" presId="urn:microsoft.com/office/officeart/2005/8/layout/hierarchy1"/>
    <dgm:cxn modelId="{FC752647-0FED-4B3A-8907-861D11C62EFE}" type="presParOf" srcId="{BDC5D77B-C6FB-4D10-83B5-0110F1FE62ED}" destId="{C230C412-66D8-4DDC-B6B2-2981A1CA80FD}" srcOrd="5" destOrd="0" presId="urn:microsoft.com/office/officeart/2005/8/layout/hierarchy1"/>
    <dgm:cxn modelId="{519AC2F1-BA38-418F-81E3-499D001971E7}" type="presParOf" srcId="{C230C412-66D8-4DDC-B6B2-2981A1CA80FD}" destId="{A08177A4-455B-4B3F-A3DE-92BC306E2231}" srcOrd="0" destOrd="0" presId="urn:microsoft.com/office/officeart/2005/8/layout/hierarchy1"/>
    <dgm:cxn modelId="{EE039507-D7F6-45CC-A2C8-69707A09FC1E}" type="presParOf" srcId="{A08177A4-455B-4B3F-A3DE-92BC306E2231}" destId="{FC35E19C-623B-402B-B5A0-F0FD2D30AC20}" srcOrd="0" destOrd="0" presId="urn:microsoft.com/office/officeart/2005/8/layout/hierarchy1"/>
    <dgm:cxn modelId="{A627082C-E6BE-47DC-B88C-D5B63B2D11B7}" type="presParOf" srcId="{A08177A4-455B-4B3F-A3DE-92BC306E2231}" destId="{75B53C9A-2482-4D08-8233-0E1AACF858B4}" srcOrd="1" destOrd="0" presId="urn:microsoft.com/office/officeart/2005/8/layout/hierarchy1"/>
    <dgm:cxn modelId="{5D8929D9-25C0-4E8B-98B9-5C010D8CC86D}" type="presParOf" srcId="{C230C412-66D8-4DDC-B6B2-2981A1CA80FD}" destId="{994D06E1-40F3-452A-A23C-DBBD866102A9}" srcOrd="1" destOrd="0" presId="urn:microsoft.com/office/officeart/2005/8/layout/hierarchy1"/>
    <dgm:cxn modelId="{593DC1D8-4C98-4DA8-A1A0-E3E2B4C2B998}" type="presParOf" srcId="{AD3E9812-70A8-4FE1-94EA-8E1779F97DB8}" destId="{8FA1F5B0-8291-4278-A3E8-FB3680DB2331}" srcOrd="4" destOrd="0" presId="urn:microsoft.com/office/officeart/2005/8/layout/hierarchy1"/>
    <dgm:cxn modelId="{FB39ADDA-E4DF-4C3B-AE08-C19F0B27EA90}" type="presParOf" srcId="{AD3E9812-70A8-4FE1-94EA-8E1779F97DB8}" destId="{4A7DC4B8-5A03-4703-928F-664B49F3195D}" srcOrd="5" destOrd="0" presId="urn:microsoft.com/office/officeart/2005/8/layout/hierarchy1"/>
    <dgm:cxn modelId="{AA27A7CA-EEF7-4BCF-A960-315D9F4B6992}" type="presParOf" srcId="{4A7DC4B8-5A03-4703-928F-664B49F3195D}" destId="{B651EC70-755B-4423-9185-A423CDDE848C}" srcOrd="0" destOrd="0" presId="urn:microsoft.com/office/officeart/2005/8/layout/hierarchy1"/>
    <dgm:cxn modelId="{35F15ECF-6075-42DB-AC4D-C2106EA9BC73}" type="presParOf" srcId="{B651EC70-755B-4423-9185-A423CDDE848C}" destId="{7B7BED6C-6856-477F-BEFE-F103463AD423}" srcOrd="0" destOrd="0" presId="urn:microsoft.com/office/officeart/2005/8/layout/hierarchy1"/>
    <dgm:cxn modelId="{8EF1AFFA-4028-4818-94ED-93A7810D2EB2}" type="presParOf" srcId="{B651EC70-755B-4423-9185-A423CDDE848C}" destId="{E6D370B9-D2C9-41E0-9E81-D8C79AA0702F}" srcOrd="1" destOrd="0" presId="urn:microsoft.com/office/officeart/2005/8/layout/hierarchy1"/>
    <dgm:cxn modelId="{C5378ED0-64F6-4754-BEA3-9FA0D6D0003F}" type="presParOf" srcId="{4A7DC4B8-5A03-4703-928F-664B49F3195D}" destId="{16536205-AFC6-4D86-A55D-EAEE4C06C147}" srcOrd="1" destOrd="0" presId="urn:microsoft.com/office/officeart/2005/8/layout/hierarchy1"/>
    <dgm:cxn modelId="{E13D4E62-1E80-4C5B-B665-A0B30A96D470}" type="presParOf" srcId="{453AAEBA-BAF2-4582-953C-1DAE397BDE6C}" destId="{CC3EE472-C0EC-4E1C-9189-096C105488CE}" srcOrd="2" destOrd="0" presId="urn:microsoft.com/office/officeart/2005/8/layout/hierarchy1"/>
    <dgm:cxn modelId="{9DE3A916-5ADA-4893-9F97-227B4D28423D}" type="presParOf" srcId="{453AAEBA-BAF2-4582-953C-1DAE397BDE6C}" destId="{EAF0101F-4D61-4487-A8CC-ABA21989235E}" srcOrd="3" destOrd="0" presId="urn:microsoft.com/office/officeart/2005/8/layout/hierarchy1"/>
    <dgm:cxn modelId="{83B562B4-CA7E-4D4B-8C8D-14DD951566DA}" type="presParOf" srcId="{EAF0101F-4D61-4487-A8CC-ABA21989235E}" destId="{25021FC4-079D-48F2-B7D6-E744FC6CB734}" srcOrd="0" destOrd="0" presId="urn:microsoft.com/office/officeart/2005/8/layout/hierarchy1"/>
    <dgm:cxn modelId="{40874A2C-9F1F-4593-A240-4B048CCC8D8C}" type="presParOf" srcId="{25021FC4-079D-48F2-B7D6-E744FC6CB734}" destId="{E53EEC25-A59E-464A-A6A3-F6DDAD444155}" srcOrd="0" destOrd="0" presId="urn:microsoft.com/office/officeart/2005/8/layout/hierarchy1"/>
    <dgm:cxn modelId="{162E5F16-1E0C-406F-BF28-9CCDB5445692}" type="presParOf" srcId="{25021FC4-079D-48F2-B7D6-E744FC6CB734}" destId="{AC695177-A40D-4AAC-B81D-8FD82EB1EA7D}" srcOrd="1" destOrd="0" presId="urn:microsoft.com/office/officeart/2005/8/layout/hierarchy1"/>
    <dgm:cxn modelId="{D6CAB212-6C27-431A-B215-CB6924B6AC12}" type="presParOf" srcId="{EAF0101F-4D61-4487-A8CC-ABA21989235E}" destId="{051A40D1-B206-457F-9AB4-F5A5A14A36FF}" srcOrd="1" destOrd="0" presId="urn:microsoft.com/office/officeart/2005/8/layout/hierarchy1"/>
    <dgm:cxn modelId="{8E402802-C8ED-4052-A01A-A4739038DF2E}" type="presParOf" srcId="{051A40D1-B206-457F-9AB4-F5A5A14A36FF}" destId="{32824F3E-C298-4DA4-AD8C-9AF96A372344}" srcOrd="0" destOrd="0" presId="urn:microsoft.com/office/officeart/2005/8/layout/hierarchy1"/>
    <dgm:cxn modelId="{E16AC4F3-BE66-43AC-B481-49965C9E7D64}" type="presParOf" srcId="{051A40D1-B206-457F-9AB4-F5A5A14A36FF}" destId="{7DD72A76-1721-4CD1-A0D1-0B0817D0CF1A}" srcOrd="1" destOrd="0" presId="urn:microsoft.com/office/officeart/2005/8/layout/hierarchy1"/>
    <dgm:cxn modelId="{9A0331AE-C54E-4391-89EF-D2E5776849C1}" type="presParOf" srcId="{7DD72A76-1721-4CD1-A0D1-0B0817D0CF1A}" destId="{10142D94-1C82-45A9-93BF-520872A95F4B}" srcOrd="0" destOrd="0" presId="urn:microsoft.com/office/officeart/2005/8/layout/hierarchy1"/>
    <dgm:cxn modelId="{59F5AA6B-9BED-4B63-8769-14DE6D43EFA4}" type="presParOf" srcId="{10142D94-1C82-45A9-93BF-520872A95F4B}" destId="{37D1ED64-2293-4CE0-B3DF-FAE579B6A167}" srcOrd="0" destOrd="0" presId="urn:microsoft.com/office/officeart/2005/8/layout/hierarchy1"/>
    <dgm:cxn modelId="{B7819A7E-B5FB-4742-A3B7-A898A1090D55}" type="presParOf" srcId="{10142D94-1C82-45A9-93BF-520872A95F4B}" destId="{85AC87C7-2CD5-45B3-98A5-96C00E915502}" srcOrd="1" destOrd="0" presId="urn:microsoft.com/office/officeart/2005/8/layout/hierarchy1"/>
    <dgm:cxn modelId="{804F9925-D1CC-4C60-B5A5-25FCE094D456}" type="presParOf" srcId="{7DD72A76-1721-4CD1-A0D1-0B0817D0CF1A}" destId="{309D4C91-FCE2-4CAA-9E9E-AE821BF6AF6E}" srcOrd="1" destOrd="0" presId="urn:microsoft.com/office/officeart/2005/8/layout/hierarchy1"/>
    <dgm:cxn modelId="{97316FA5-515E-415B-BC74-9BEA2065217A}" type="presParOf" srcId="{051A40D1-B206-457F-9AB4-F5A5A14A36FF}" destId="{B58A1027-4FA0-4B45-933B-9F4CE4310353}" srcOrd="2" destOrd="0" presId="urn:microsoft.com/office/officeart/2005/8/layout/hierarchy1"/>
    <dgm:cxn modelId="{1A1158E1-F0F0-447A-89A1-61E8E266E409}" type="presParOf" srcId="{051A40D1-B206-457F-9AB4-F5A5A14A36FF}" destId="{E4EC4351-5F9C-42ED-A97F-19C3B51B0AF4}" srcOrd="3" destOrd="0" presId="urn:microsoft.com/office/officeart/2005/8/layout/hierarchy1"/>
    <dgm:cxn modelId="{D2D1FEBE-7146-41E8-9FF0-7304A5A62967}" type="presParOf" srcId="{E4EC4351-5F9C-42ED-A97F-19C3B51B0AF4}" destId="{B43B751D-A791-4C43-8CCB-1AE2C531C2E7}" srcOrd="0" destOrd="0" presId="urn:microsoft.com/office/officeart/2005/8/layout/hierarchy1"/>
    <dgm:cxn modelId="{25EE3ABA-8532-4F23-A483-B9FC1DEB4749}" type="presParOf" srcId="{B43B751D-A791-4C43-8CCB-1AE2C531C2E7}" destId="{75038825-2D39-4982-A8CA-D6F5BB425195}" srcOrd="0" destOrd="0" presId="urn:microsoft.com/office/officeart/2005/8/layout/hierarchy1"/>
    <dgm:cxn modelId="{4382CEF3-E4EC-4769-9216-0FB301C83816}" type="presParOf" srcId="{B43B751D-A791-4C43-8CCB-1AE2C531C2E7}" destId="{AEB08A09-C466-42CB-8A6B-2768456BF6FE}" srcOrd="1" destOrd="0" presId="urn:microsoft.com/office/officeart/2005/8/layout/hierarchy1"/>
    <dgm:cxn modelId="{A2DCE7B6-7EB3-4C3C-889E-1B3BF95EA035}" type="presParOf" srcId="{E4EC4351-5F9C-42ED-A97F-19C3B51B0AF4}" destId="{EF066E71-14E3-450E-84F4-518F91421572}" srcOrd="1" destOrd="0" presId="urn:microsoft.com/office/officeart/2005/8/layout/hierarchy1"/>
    <dgm:cxn modelId="{F5576E06-A8A2-42F5-9830-5FA2CE078DC5}" type="presParOf" srcId="{EF066E71-14E3-450E-84F4-518F91421572}" destId="{21B9C616-5357-436C-9E9D-D9A1DF45AFD3}" srcOrd="0" destOrd="0" presId="urn:microsoft.com/office/officeart/2005/8/layout/hierarchy1"/>
    <dgm:cxn modelId="{61D8ABA2-CD4C-41ED-8E6E-94F9045564B2}" type="presParOf" srcId="{EF066E71-14E3-450E-84F4-518F91421572}" destId="{6D1D3792-5010-4C5A-B38B-E0B024E34C4A}" srcOrd="1" destOrd="0" presId="urn:microsoft.com/office/officeart/2005/8/layout/hierarchy1"/>
    <dgm:cxn modelId="{6759F999-8DA2-43F2-98C6-5359CE07F605}" type="presParOf" srcId="{6D1D3792-5010-4C5A-B38B-E0B024E34C4A}" destId="{C7388CAA-F491-45C7-97C9-DBBD1988DA1C}" srcOrd="0" destOrd="0" presId="urn:microsoft.com/office/officeart/2005/8/layout/hierarchy1"/>
    <dgm:cxn modelId="{1A9BA324-7598-47DE-8CA2-FB805FE532BE}" type="presParOf" srcId="{C7388CAA-F491-45C7-97C9-DBBD1988DA1C}" destId="{B30AB458-F901-4ED8-9C01-69385D2BC002}" srcOrd="0" destOrd="0" presId="urn:microsoft.com/office/officeart/2005/8/layout/hierarchy1"/>
    <dgm:cxn modelId="{0734BB92-3870-4DA3-A9F9-172569ED4BEF}" type="presParOf" srcId="{C7388CAA-F491-45C7-97C9-DBBD1988DA1C}" destId="{CB3C1042-AEA4-4CAD-A176-0A9C4F9D6BC5}" srcOrd="1" destOrd="0" presId="urn:microsoft.com/office/officeart/2005/8/layout/hierarchy1"/>
    <dgm:cxn modelId="{7B644456-A3E7-40D9-9FC4-10B516D57E2D}" type="presParOf" srcId="{6D1D3792-5010-4C5A-B38B-E0B024E34C4A}" destId="{B220F799-56BA-4480-9875-0C327450D6F8}" srcOrd="1" destOrd="0" presId="urn:microsoft.com/office/officeart/2005/8/layout/hierarchy1"/>
    <dgm:cxn modelId="{C0807932-9B3D-4E82-AF7F-E9342162B07C}" type="presParOf" srcId="{B220F799-56BA-4480-9875-0C327450D6F8}" destId="{4E74B7E6-1C15-4F46-8036-AB3AB1A48D96}" srcOrd="0" destOrd="0" presId="urn:microsoft.com/office/officeart/2005/8/layout/hierarchy1"/>
    <dgm:cxn modelId="{04494E1E-6837-4FAA-A9A2-F48E3FEF60E4}" type="presParOf" srcId="{B220F799-56BA-4480-9875-0C327450D6F8}" destId="{D0C0750B-4BDE-4B09-91B3-780735D6566E}" srcOrd="1" destOrd="0" presId="urn:microsoft.com/office/officeart/2005/8/layout/hierarchy1"/>
    <dgm:cxn modelId="{DD6533F3-85E9-4FA2-A6D3-28091DC20320}" type="presParOf" srcId="{D0C0750B-4BDE-4B09-91B3-780735D6566E}" destId="{2542368A-4C86-41D9-ADE7-151F6E6324E7}" srcOrd="0" destOrd="0" presId="urn:microsoft.com/office/officeart/2005/8/layout/hierarchy1"/>
    <dgm:cxn modelId="{3DC3468E-B009-4448-AC87-50D58B32BBE3}" type="presParOf" srcId="{2542368A-4C86-41D9-ADE7-151F6E6324E7}" destId="{B0AF5D01-43DF-48A4-982A-44B8A32CE2BE}" srcOrd="0" destOrd="0" presId="urn:microsoft.com/office/officeart/2005/8/layout/hierarchy1"/>
    <dgm:cxn modelId="{75448F46-B773-41C1-8377-964011C71258}" type="presParOf" srcId="{2542368A-4C86-41D9-ADE7-151F6E6324E7}" destId="{ECBCDA7D-8205-452C-9B41-09B176F06B86}" srcOrd="1" destOrd="0" presId="urn:microsoft.com/office/officeart/2005/8/layout/hierarchy1"/>
    <dgm:cxn modelId="{DD5B4DD2-8A58-4BBD-978D-6CFEAB80D0D9}" type="presParOf" srcId="{D0C0750B-4BDE-4B09-91B3-780735D6566E}" destId="{BC00989E-945D-4782-89F4-AC8D0C94F4C4}" srcOrd="1" destOrd="0" presId="urn:microsoft.com/office/officeart/2005/8/layout/hierarchy1"/>
    <dgm:cxn modelId="{00EFE1B1-3BEF-4DE0-A2B0-E50CFAB20DD1}" type="presParOf" srcId="{BC00989E-945D-4782-89F4-AC8D0C94F4C4}" destId="{DEB9C1F7-F784-4926-BD8B-EB21A4505DC3}" srcOrd="0" destOrd="0" presId="urn:microsoft.com/office/officeart/2005/8/layout/hierarchy1"/>
    <dgm:cxn modelId="{8EB7C856-ECE3-4142-B6EA-698AFCE28C39}" type="presParOf" srcId="{BC00989E-945D-4782-89F4-AC8D0C94F4C4}" destId="{7C1576E1-1B0C-4F8E-9DDA-2222CDABBF54}" srcOrd="1" destOrd="0" presId="urn:microsoft.com/office/officeart/2005/8/layout/hierarchy1"/>
    <dgm:cxn modelId="{88FDF162-ACE5-4733-A32D-DACEAC91010C}" type="presParOf" srcId="{7C1576E1-1B0C-4F8E-9DDA-2222CDABBF54}" destId="{E2405FB4-AF8D-4172-9667-6B64F4CC9B87}" srcOrd="0" destOrd="0" presId="urn:microsoft.com/office/officeart/2005/8/layout/hierarchy1"/>
    <dgm:cxn modelId="{DC04DACD-C141-478A-8EAE-56CEEBB39A3D}" type="presParOf" srcId="{E2405FB4-AF8D-4172-9667-6B64F4CC9B87}" destId="{4DF10BE0-5D8D-4C1C-963D-AD99C146FA0D}" srcOrd="0" destOrd="0" presId="urn:microsoft.com/office/officeart/2005/8/layout/hierarchy1"/>
    <dgm:cxn modelId="{23E4A43C-3F73-4217-AAFA-09C139FD3271}" type="presParOf" srcId="{E2405FB4-AF8D-4172-9667-6B64F4CC9B87}" destId="{F7FC9BCA-0589-490F-9D0F-0B3E41C48D5D}" srcOrd="1" destOrd="0" presId="urn:microsoft.com/office/officeart/2005/8/layout/hierarchy1"/>
    <dgm:cxn modelId="{7FDB3B7D-07C3-4093-A5A2-741CF27ECF7D}" type="presParOf" srcId="{7C1576E1-1B0C-4F8E-9DDA-2222CDABBF54}" destId="{788B895D-2FA6-4D5B-AF7C-8CF266742D7E}" srcOrd="1" destOrd="0" presId="urn:microsoft.com/office/officeart/2005/8/layout/hierarchy1"/>
    <dgm:cxn modelId="{DF7ACA5D-1BA7-47FE-9C48-679F11B11769}" type="presParOf" srcId="{B220F799-56BA-4480-9875-0C327450D6F8}" destId="{08828C7C-62B9-4004-A02B-E07E7C6B9849}" srcOrd="2" destOrd="0" presId="urn:microsoft.com/office/officeart/2005/8/layout/hierarchy1"/>
    <dgm:cxn modelId="{CADB7EBD-41B0-447C-B3C2-1AC90324295D}" type="presParOf" srcId="{B220F799-56BA-4480-9875-0C327450D6F8}" destId="{5D28AF18-1676-4A47-A9A7-634B617388ED}" srcOrd="3" destOrd="0" presId="urn:microsoft.com/office/officeart/2005/8/layout/hierarchy1"/>
    <dgm:cxn modelId="{15CCCAD4-E6E4-46E9-B4C9-32DB50237266}" type="presParOf" srcId="{5D28AF18-1676-4A47-A9A7-634B617388ED}" destId="{A44C6898-CA2F-4022-B255-B09669F1DB13}" srcOrd="0" destOrd="0" presId="urn:microsoft.com/office/officeart/2005/8/layout/hierarchy1"/>
    <dgm:cxn modelId="{DFA1292D-147A-4B83-9DD3-D662E4795ED0}" type="presParOf" srcId="{A44C6898-CA2F-4022-B255-B09669F1DB13}" destId="{48F767E2-3178-4B22-82D7-5129B3F88FA5}" srcOrd="0" destOrd="0" presId="urn:microsoft.com/office/officeart/2005/8/layout/hierarchy1"/>
    <dgm:cxn modelId="{AC4D27E9-6715-4F06-9BB8-A5451E547CF3}" type="presParOf" srcId="{A44C6898-CA2F-4022-B255-B09669F1DB13}" destId="{5807EDE6-0783-49E4-8D77-F269AB9C541D}" srcOrd="1" destOrd="0" presId="urn:microsoft.com/office/officeart/2005/8/layout/hierarchy1"/>
    <dgm:cxn modelId="{17367960-7A90-45D9-AA59-FEED70F1ADA8}" type="presParOf" srcId="{5D28AF18-1676-4A47-A9A7-634B617388ED}" destId="{069CFBE6-B759-4DF3-9BE1-89360F922D51}" srcOrd="1" destOrd="0" presId="urn:microsoft.com/office/officeart/2005/8/layout/hierarchy1"/>
    <dgm:cxn modelId="{E6A094B4-7F27-4790-BE58-615602586A6A}" type="presParOf" srcId="{069CFBE6-B759-4DF3-9BE1-89360F922D51}" destId="{D6F31B09-0232-4771-B1BD-F867AB05D581}" srcOrd="0" destOrd="0" presId="urn:microsoft.com/office/officeart/2005/8/layout/hierarchy1"/>
    <dgm:cxn modelId="{46BE4B8F-36B2-44F6-B366-6ED0EC6EE617}" type="presParOf" srcId="{069CFBE6-B759-4DF3-9BE1-89360F922D51}" destId="{EAAF59A8-DDD9-44D6-B8E7-A41B379621A3}" srcOrd="1" destOrd="0" presId="urn:microsoft.com/office/officeart/2005/8/layout/hierarchy1"/>
    <dgm:cxn modelId="{9C71AAA4-DD86-47EB-BE98-EDC7D8FDF7E3}" type="presParOf" srcId="{EAAF59A8-DDD9-44D6-B8E7-A41B379621A3}" destId="{D8B5C396-E258-4672-AB3A-965F2C70DC63}" srcOrd="0" destOrd="0" presId="urn:microsoft.com/office/officeart/2005/8/layout/hierarchy1"/>
    <dgm:cxn modelId="{3F7AD082-0EF8-4E52-9F3C-F5CEBE84FECC}" type="presParOf" srcId="{D8B5C396-E258-4672-AB3A-965F2C70DC63}" destId="{8454F2BF-7D16-4098-BA7C-9327E150AB6A}" srcOrd="0" destOrd="0" presId="urn:microsoft.com/office/officeart/2005/8/layout/hierarchy1"/>
    <dgm:cxn modelId="{F67E9188-6845-42E4-94FC-2363E47001EA}" type="presParOf" srcId="{D8B5C396-E258-4672-AB3A-965F2C70DC63}" destId="{E264116B-8176-4A12-9A81-34BD8350FB98}" srcOrd="1" destOrd="0" presId="urn:microsoft.com/office/officeart/2005/8/layout/hierarchy1"/>
    <dgm:cxn modelId="{26DCFA1A-B91B-41A6-BFFA-6FF3C9389730}" type="presParOf" srcId="{EAAF59A8-DDD9-44D6-B8E7-A41B379621A3}" destId="{CCEA346F-8A79-4C79-9D43-EECA95BA88D9}" srcOrd="1" destOrd="0" presId="urn:microsoft.com/office/officeart/2005/8/layout/hierarchy1"/>
    <dgm:cxn modelId="{3DFFBB59-F19F-4408-A464-383E928AAAB3}" type="presParOf" srcId="{069CFBE6-B759-4DF3-9BE1-89360F922D51}" destId="{3DB2A827-16BB-4011-9D10-FA287F7155C7}" srcOrd="2" destOrd="0" presId="urn:microsoft.com/office/officeart/2005/8/layout/hierarchy1"/>
    <dgm:cxn modelId="{75CA5C6A-51FF-4E5F-9A9F-A0E61F23D8D8}" type="presParOf" srcId="{069CFBE6-B759-4DF3-9BE1-89360F922D51}" destId="{C99051B7-3D2F-4A33-8DC0-45B72A2B0A56}" srcOrd="3" destOrd="0" presId="urn:microsoft.com/office/officeart/2005/8/layout/hierarchy1"/>
    <dgm:cxn modelId="{29EA365E-5FB1-49B6-81E4-33F3276E4F05}" type="presParOf" srcId="{C99051B7-3D2F-4A33-8DC0-45B72A2B0A56}" destId="{B01C1F2C-30C2-4F06-ADC7-28E924EC2C90}" srcOrd="0" destOrd="0" presId="urn:microsoft.com/office/officeart/2005/8/layout/hierarchy1"/>
    <dgm:cxn modelId="{F6C15C1D-CE3A-4540-9CD0-802C29DF876E}" type="presParOf" srcId="{B01C1F2C-30C2-4F06-ADC7-28E924EC2C90}" destId="{15133870-7B13-415F-AC80-5F16050341A3}" srcOrd="0" destOrd="0" presId="urn:microsoft.com/office/officeart/2005/8/layout/hierarchy1"/>
    <dgm:cxn modelId="{38DCC1C8-69C3-467F-ADCE-435847F18BF6}" type="presParOf" srcId="{B01C1F2C-30C2-4F06-ADC7-28E924EC2C90}" destId="{AFB4D483-A6AA-4ADD-B900-87B936887B01}" srcOrd="1" destOrd="0" presId="urn:microsoft.com/office/officeart/2005/8/layout/hierarchy1"/>
    <dgm:cxn modelId="{ABE2A198-0C5C-49EA-ABD8-07D1792F6130}" type="presParOf" srcId="{C99051B7-3D2F-4A33-8DC0-45B72A2B0A56}" destId="{6CE0F325-6E11-4524-AC55-449513914D9A}" srcOrd="1" destOrd="0" presId="urn:microsoft.com/office/officeart/2005/8/layout/hierarchy1"/>
    <dgm:cxn modelId="{C4478DCD-F0C3-4740-8F1B-B29D3D3E57AC}" type="presParOf" srcId="{6CE0F325-6E11-4524-AC55-449513914D9A}" destId="{F6CE0B06-1C29-483B-AAAE-90B2111C43D0}" srcOrd="0" destOrd="0" presId="urn:microsoft.com/office/officeart/2005/8/layout/hierarchy1"/>
    <dgm:cxn modelId="{64306D32-4FF5-4F47-90C8-157DA0642D1B}" type="presParOf" srcId="{6CE0F325-6E11-4524-AC55-449513914D9A}" destId="{E6071FA1-EC33-428C-92DF-34B31721E64B}" srcOrd="1" destOrd="0" presId="urn:microsoft.com/office/officeart/2005/8/layout/hierarchy1"/>
    <dgm:cxn modelId="{9392BE36-2BCB-4155-97CE-4BD9DE68FCDF}" type="presParOf" srcId="{E6071FA1-EC33-428C-92DF-34B31721E64B}" destId="{77932F90-9E13-43AD-8ABF-8A4BFB6ABB09}" srcOrd="0" destOrd="0" presId="urn:microsoft.com/office/officeart/2005/8/layout/hierarchy1"/>
    <dgm:cxn modelId="{81C88F9F-ABF8-44F7-A0AF-0C9F2D7A3613}" type="presParOf" srcId="{77932F90-9E13-43AD-8ABF-8A4BFB6ABB09}" destId="{14A6B8D8-F1A4-4B5C-B544-6A2781186E2D}" srcOrd="0" destOrd="0" presId="urn:microsoft.com/office/officeart/2005/8/layout/hierarchy1"/>
    <dgm:cxn modelId="{A100459E-BDD5-4E17-95FB-60A519DAD3FC}" type="presParOf" srcId="{77932F90-9E13-43AD-8ABF-8A4BFB6ABB09}" destId="{421AE77D-1C05-4ECF-8143-320A9DB7C061}" srcOrd="1" destOrd="0" presId="urn:microsoft.com/office/officeart/2005/8/layout/hierarchy1"/>
    <dgm:cxn modelId="{D4C2243F-852D-4115-B11B-614CF1EBFBC0}" type="presParOf" srcId="{E6071FA1-EC33-428C-92DF-34B31721E64B}" destId="{C21E4FB9-EB07-4E18-B685-1B48F59C7EC9}" srcOrd="1" destOrd="0" presId="urn:microsoft.com/office/officeart/2005/8/layout/hierarchy1"/>
    <dgm:cxn modelId="{FBD96343-F033-45E8-8BAC-EA14FAB50E6B}" type="presParOf" srcId="{069CFBE6-B759-4DF3-9BE1-89360F922D51}" destId="{37C8BA42-4031-4392-B315-B54F556933FF}" srcOrd="4" destOrd="0" presId="urn:microsoft.com/office/officeart/2005/8/layout/hierarchy1"/>
    <dgm:cxn modelId="{69514650-D2B2-473D-95A3-B233E0DD0166}" type="presParOf" srcId="{069CFBE6-B759-4DF3-9BE1-89360F922D51}" destId="{704DC193-C433-4778-9000-6DA42685E18F}" srcOrd="5" destOrd="0" presId="urn:microsoft.com/office/officeart/2005/8/layout/hierarchy1"/>
    <dgm:cxn modelId="{11997F97-4EE4-45CC-852A-6A0F4036E514}" type="presParOf" srcId="{704DC193-C433-4778-9000-6DA42685E18F}" destId="{B17CB8CE-1E55-495F-99EF-0545127D4DD2}" srcOrd="0" destOrd="0" presId="urn:microsoft.com/office/officeart/2005/8/layout/hierarchy1"/>
    <dgm:cxn modelId="{50C91099-B8C4-4BC4-86DC-CB75FE8050E1}" type="presParOf" srcId="{B17CB8CE-1E55-495F-99EF-0545127D4DD2}" destId="{DA2D8973-AA98-410D-9D74-26C528DC8626}" srcOrd="0" destOrd="0" presId="urn:microsoft.com/office/officeart/2005/8/layout/hierarchy1"/>
    <dgm:cxn modelId="{377E4EF8-C881-42A8-971B-864B0FD3A452}" type="presParOf" srcId="{B17CB8CE-1E55-495F-99EF-0545127D4DD2}" destId="{FAA620FE-DEA9-4EF7-AF42-4E2020BCD455}" srcOrd="1" destOrd="0" presId="urn:microsoft.com/office/officeart/2005/8/layout/hierarchy1"/>
    <dgm:cxn modelId="{C88A81AB-2DA3-47D5-A7A9-0A4EA09B6CA2}" type="presParOf" srcId="{704DC193-C433-4778-9000-6DA42685E18F}" destId="{7AC57955-44EE-4FF2-A5A4-9D6A61D8D476}" srcOrd="1" destOrd="0" presId="urn:microsoft.com/office/officeart/2005/8/layout/hierarchy1"/>
    <dgm:cxn modelId="{CA2A734C-D99C-4226-B32B-9C90BD01C864}" type="presParOf" srcId="{069CFBE6-B759-4DF3-9BE1-89360F922D51}" destId="{3FB9BAB4-C2F4-4B75-A021-96DAE240BDAD}" srcOrd="6" destOrd="0" presId="urn:microsoft.com/office/officeart/2005/8/layout/hierarchy1"/>
    <dgm:cxn modelId="{49B39CBC-478B-4DC8-BB3F-1065FEBE1726}" type="presParOf" srcId="{069CFBE6-B759-4DF3-9BE1-89360F922D51}" destId="{FED2BD62-6946-4806-A649-DF2201AE405F}" srcOrd="7" destOrd="0" presId="urn:microsoft.com/office/officeart/2005/8/layout/hierarchy1"/>
    <dgm:cxn modelId="{DE0B4614-5FC0-4AD4-B47C-A89D342F80AC}" type="presParOf" srcId="{FED2BD62-6946-4806-A649-DF2201AE405F}" destId="{E4C23B01-DB14-4C2E-92F1-043493931DAA}" srcOrd="0" destOrd="0" presId="urn:microsoft.com/office/officeart/2005/8/layout/hierarchy1"/>
    <dgm:cxn modelId="{97EA0B84-4BE5-4348-ABD7-6BD134216BC8}" type="presParOf" srcId="{E4C23B01-DB14-4C2E-92F1-043493931DAA}" destId="{87C5096C-CC35-45A8-B220-CF37C652F548}" srcOrd="0" destOrd="0" presId="urn:microsoft.com/office/officeart/2005/8/layout/hierarchy1"/>
    <dgm:cxn modelId="{27057BA0-1B2F-4116-AE76-8FF819312992}" type="presParOf" srcId="{E4C23B01-DB14-4C2E-92F1-043493931DAA}" destId="{D9A48113-CC81-4EBD-BA00-4A833C42370A}" srcOrd="1" destOrd="0" presId="urn:microsoft.com/office/officeart/2005/8/layout/hierarchy1"/>
    <dgm:cxn modelId="{6AF13047-B9C5-4175-B64F-9E7B9875BEAF}" type="presParOf" srcId="{FED2BD62-6946-4806-A649-DF2201AE405F}" destId="{B770C089-6BCB-41E2-AF90-3456C24A14AE}" srcOrd="1" destOrd="0" presId="urn:microsoft.com/office/officeart/2005/8/layout/hierarchy1"/>
    <dgm:cxn modelId="{E319ACF5-AB44-48C8-9112-8B2580DC7C43}" type="presParOf" srcId="{B220F799-56BA-4480-9875-0C327450D6F8}" destId="{50108550-421E-4858-B27D-A6901B38AF04}" srcOrd="4" destOrd="0" presId="urn:microsoft.com/office/officeart/2005/8/layout/hierarchy1"/>
    <dgm:cxn modelId="{F4BB74EE-2368-4A54-AEAE-9EBE1EB5A81E}" type="presParOf" srcId="{B220F799-56BA-4480-9875-0C327450D6F8}" destId="{34A03B09-A793-46AA-9E0D-ED6014CFF9C4}" srcOrd="5" destOrd="0" presId="urn:microsoft.com/office/officeart/2005/8/layout/hierarchy1"/>
    <dgm:cxn modelId="{67424FEB-6AF9-4DEF-B717-262B88670F79}" type="presParOf" srcId="{34A03B09-A793-46AA-9E0D-ED6014CFF9C4}" destId="{3F7A56B8-73C6-434A-8BEB-B18929BB2F3A}" srcOrd="0" destOrd="0" presId="urn:microsoft.com/office/officeart/2005/8/layout/hierarchy1"/>
    <dgm:cxn modelId="{1D82F862-617D-4DB7-B88D-72E6EB12617F}" type="presParOf" srcId="{3F7A56B8-73C6-434A-8BEB-B18929BB2F3A}" destId="{B045D792-A0FD-44D1-A3B6-D2EC460F914A}" srcOrd="0" destOrd="0" presId="urn:microsoft.com/office/officeart/2005/8/layout/hierarchy1"/>
    <dgm:cxn modelId="{C6EEC724-4C3E-443F-8D30-2B46AC638F33}" type="presParOf" srcId="{3F7A56B8-73C6-434A-8BEB-B18929BB2F3A}" destId="{65255F0E-402C-453B-BBEC-CF88870D95EE}" srcOrd="1" destOrd="0" presId="urn:microsoft.com/office/officeart/2005/8/layout/hierarchy1"/>
    <dgm:cxn modelId="{A9D82AAB-A9AD-4ED0-BC9D-F8C89B3E1675}" type="presParOf" srcId="{34A03B09-A793-46AA-9E0D-ED6014CFF9C4}" destId="{9CDC7B25-44D1-4E92-8E42-3EDAF55B5CC3}" srcOrd="1" destOrd="0" presId="urn:microsoft.com/office/officeart/2005/8/layout/hierarchy1"/>
    <dgm:cxn modelId="{399FE618-DE6B-4AE8-9C48-263D2D900A23}" type="presParOf" srcId="{EF066E71-14E3-450E-84F4-518F91421572}" destId="{CD8135A8-4314-4A21-8692-936F9CB627F7}" srcOrd="2" destOrd="0" presId="urn:microsoft.com/office/officeart/2005/8/layout/hierarchy1"/>
    <dgm:cxn modelId="{8AA49CFC-E0E5-43DA-A4E4-963E042D26F8}" type="presParOf" srcId="{EF066E71-14E3-450E-84F4-518F91421572}" destId="{90121DEE-6AAD-4114-9C12-679432C09FDE}" srcOrd="3" destOrd="0" presId="urn:microsoft.com/office/officeart/2005/8/layout/hierarchy1"/>
    <dgm:cxn modelId="{79468C32-3C1F-4819-9E1D-CF77F61F0267}" type="presParOf" srcId="{90121DEE-6AAD-4114-9C12-679432C09FDE}" destId="{DAFC4E47-0F0D-47E0-AA7E-CF108C88F368}" srcOrd="0" destOrd="0" presId="urn:microsoft.com/office/officeart/2005/8/layout/hierarchy1"/>
    <dgm:cxn modelId="{F3D8498E-6CDA-4AE3-ABC5-0A8FE0CB0A5B}" type="presParOf" srcId="{DAFC4E47-0F0D-47E0-AA7E-CF108C88F368}" destId="{08BC16EE-1989-4C20-A5CA-64367E05641F}" srcOrd="0" destOrd="0" presId="urn:microsoft.com/office/officeart/2005/8/layout/hierarchy1"/>
    <dgm:cxn modelId="{06679C22-B02A-4C52-B8C1-5F00C9BA8AA0}" type="presParOf" srcId="{DAFC4E47-0F0D-47E0-AA7E-CF108C88F368}" destId="{ABF0C960-1275-424E-A7C7-AC7ED10F6FA0}" srcOrd="1" destOrd="0" presId="urn:microsoft.com/office/officeart/2005/8/layout/hierarchy1"/>
    <dgm:cxn modelId="{4586FB2A-65A2-4E39-A971-E9036689A86D}" type="presParOf" srcId="{90121DEE-6AAD-4114-9C12-679432C09FDE}" destId="{5CC89D98-9BB1-4255-B77F-2D95DF99ECE5}" srcOrd="1" destOrd="0" presId="urn:microsoft.com/office/officeart/2005/8/layout/hierarchy1"/>
    <dgm:cxn modelId="{FC07C5D7-F09C-4F6A-84EC-17B1250BE2FC}" type="presParOf" srcId="{5CC89D98-9BB1-4255-B77F-2D95DF99ECE5}" destId="{F7271150-2C80-4985-9D3A-794D3087C57B}" srcOrd="0" destOrd="0" presId="urn:microsoft.com/office/officeart/2005/8/layout/hierarchy1"/>
    <dgm:cxn modelId="{469FCDB4-21C7-4EC9-8D66-E8230A66ED36}" type="presParOf" srcId="{5CC89D98-9BB1-4255-B77F-2D95DF99ECE5}" destId="{F95D7FDF-4DCE-422B-B816-174927FEA7A3}" srcOrd="1" destOrd="0" presId="urn:microsoft.com/office/officeart/2005/8/layout/hierarchy1"/>
    <dgm:cxn modelId="{3BD297D9-C843-4771-8D37-1FC69159A040}" type="presParOf" srcId="{F95D7FDF-4DCE-422B-B816-174927FEA7A3}" destId="{4FFA571A-6089-45F8-A631-3F7E20EA8FB5}" srcOrd="0" destOrd="0" presId="urn:microsoft.com/office/officeart/2005/8/layout/hierarchy1"/>
    <dgm:cxn modelId="{F471CDA2-0196-4B82-87DF-AAA51913944C}" type="presParOf" srcId="{4FFA571A-6089-45F8-A631-3F7E20EA8FB5}" destId="{8E295371-CD08-41AB-97DD-2185BD20F9A9}" srcOrd="0" destOrd="0" presId="urn:microsoft.com/office/officeart/2005/8/layout/hierarchy1"/>
    <dgm:cxn modelId="{C077319E-66D3-4918-A0C3-F2AFCF42E3E3}" type="presParOf" srcId="{4FFA571A-6089-45F8-A631-3F7E20EA8FB5}" destId="{C7E51667-A1EA-46BB-BC75-8CB777606859}" srcOrd="1" destOrd="0" presId="urn:microsoft.com/office/officeart/2005/8/layout/hierarchy1"/>
    <dgm:cxn modelId="{E2DBD68B-2F56-43C4-9797-29721F5EDC32}" type="presParOf" srcId="{F95D7FDF-4DCE-422B-B816-174927FEA7A3}" destId="{C5036233-A8F0-472A-B54E-E9224505440D}" srcOrd="1" destOrd="0" presId="urn:microsoft.com/office/officeart/2005/8/layout/hierarchy1"/>
    <dgm:cxn modelId="{5D796E51-840C-412A-A45D-1FFC1F9D0740}" type="presParOf" srcId="{5CC89D98-9BB1-4255-B77F-2D95DF99ECE5}" destId="{E8B83004-3DFC-4FB2-A030-1DAFA46E7481}" srcOrd="2" destOrd="0" presId="urn:microsoft.com/office/officeart/2005/8/layout/hierarchy1"/>
    <dgm:cxn modelId="{C9604417-0136-4095-816E-DECFA68A0B2C}" type="presParOf" srcId="{5CC89D98-9BB1-4255-B77F-2D95DF99ECE5}" destId="{3AB70C7C-8B42-4C7F-B0F0-9A1563BB550A}" srcOrd="3" destOrd="0" presId="urn:microsoft.com/office/officeart/2005/8/layout/hierarchy1"/>
    <dgm:cxn modelId="{2E05ABE2-17D8-4D3E-9BE9-B0DA5B21CFCF}" type="presParOf" srcId="{3AB70C7C-8B42-4C7F-B0F0-9A1563BB550A}" destId="{A857E76F-F905-4489-8C4C-F04F14C88FBC}" srcOrd="0" destOrd="0" presId="urn:microsoft.com/office/officeart/2005/8/layout/hierarchy1"/>
    <dgm:cxn modelId="{AAD7A0EE-5BF1-4553-8883-0DFB9D353891}" type="presParOf" srcId="{A857E76F-F905-4489-8C4C-F04F14C88FBC}" destId="{77BDD313-1229-42EE-8F1C-892A430B9795}" srcOrd="0" destOrd="0" presId="urn:microsoft.com/office/officeart/2005/8/layout/hierarchy1"/>
    <dgm:cxn modelId="{1B0EF8A0-3231-4AD2-9FAF-E8A3684022CF}" type="presParOf" srcId="{A857E76F-F905-4489-8C4C-F04F14C88FBC}" destId="{B41C10CD-F363-4507-B309-89B9BB991266}" srcOrd="1" destOrd="0" presId="urn:microsoft.com/office/officeart/2005/8/layout/hierarchy1"/>
    <dgm:cxn modelId="{8E5F18A4-2848-4AD8-A32A-CBB4A7BEA37A}" type="presParOf" srcId="{3AB70C7C-8B42-4C7F-B0F0-9A1563BB550A}" destId="{2989B7FC-6AFC-4E11-9860-6DC7E067ED88}" srcOrd="1" destOrd="0" presId="urn:microsoft.com/office/officeart/2005/8/layout/hierarchy1"/>
    <dgm:cxn modelId="{E4A1C538-57C9-4621-B107-8E1801EDEE49}" type="presParOf" srcId="{2989B7FC-6AFC-4E11-9860-6DC7E067ED88}" destId="{6085A83A-14C0-4C8B-B56C-4724E73755AB}" srcOrd="0" destOrd="0" presId="urn:microsoft.com/office/officeart/2005/8/layout/hierarchy1"/>
    <dgm:cxn modelId="{E93FBFFE-8900-4F7A-9CAB-B40C1ECBD105}" type="presParOf" srcId="{2989B7FC-6AFC-4E11-9860-6DC7E067ED88}" destId="{B38F5EB2-039A-4F2B-9F4D-7A3E6A9A8276}" srcOrd="1" destOrd="0" presId="urn:microsoft.com/office/officeart/2005/8/layout/hierarchy1"/>
    <dgm:cxn modelId="{3665E141-A353-462C-948D-04CB7DDBE2A5}" type="presParOf" srcId="{B38F5EB2-039A-4F2B-9F4D-7A3E6A9A8276}" destId="{A98AD3B6-9051-4658-8C33-04BA3AFCC0AB}" srcOrd="0" destOrd="0" presId="urn:microsoft.com/office/officeart/2005/8/layout/hierarchy1"/>
    <dgm:cxn modelId="{CBFA585B-AD78-49DA-B5E7-9D4A285C0381}" type="presParOf" srcId="{A98AD3B6-9051-4658-8C33-04BA3AFCC0AB}" destId="{422DD14F-75DD-4042-A213-BF1FF5546529}" srcOrd="0" destOrd="0" presId="urn:microsoft.com/office/officeart/2005/8/layout/hierarchy1"/>
    <dgm:cxn modelId="{AED328CF-941B-4BC7-9EBC-8AB2ADB6E362}" type="presParOf" srcId="{A98AD3B6-9051-4658-8C33-04BA3AFCC0AB}" destId="{3CBF2950-716A-4A91-AE89-382A675D1D74}" srcOrd="1" destOrd="0" presId="urn:microsoft.com/office/officeart/2005/8/layout/hierarchy1"/>
    <dgm:cxn modelId="{C7CE9834-F7D2-4DC9-A2B3-E9133A28794F}" type="presParOf" srcId="{B38F5EB2-039A-4F2B-9F4D-7A3E6A9A8276}" destId="{D6F2BB55-7C28-4C5B-A1A1-25C63C904513}" srcOrd="1" destOrd="0" presId="urn:microsoft.com/office/officeart/2005/8/layout/hierarchy1"/>
    <dgm:cxn modelId="{4BAF6B8F-80D0-4A2D-B140-0C1C2571FE02}" type="presParOf" srcId="{5CC89D98-9BB1-4255-B77F-2D95DF99ECE5}" destId="{83E48694-80BF-4337-8854-182D33ED0029}" srcOrd="4" destOrd="0" presId="urn:microsoft.com/office/officeart/2005/8/layout/hierarchy1"/>
    <dgm:cxn modelId="{6A0D9C6F-ACBB-4923-B7D4-F7E92DFBBC74}" type="presParOf" srcId="{5CC89D98-9BB1-4255-B77F-2D95DF99ECE5}" destId="{E2B44B62-D014-407D-8C46-FB6916EB3883}" srcOrd="5" destOrd="0" presId="urn:microsoft.com/office/officeart/2005/8/layout/hierarchy1"/>
    <dgm:cxn modelId="{8BE4E9F6-E685-4945-BD59-39CC3E062E0C}" type="presParOf" srcId="{E2B44B62-D014-407D-8C46-FB6916EB3883}" destId="{B41BEE5B-7D44-43EE-A81C-8D69943B7C7F}" srcOrd="0" destOrd="0" presId="urn:microsoft.com/office/officeart/2005/8/layout/hierarchy1"/>
    <dgm:cxn modelId="{5C77259C-311D-4FCA-8805-BCAD71D12D05}" type="presParOf" srcId="{B41BEE5B-7D44-43EE-A81C-8D69943B7C7F}" destId="{BF1DB0AD-D9A4-46A9-96DE-6CA4E4E64C82}" srcOrd="0" destOrd="0" presId="urn:microsoft.com/office/officeart/2005/8/layout/hierarchy1"/>
    <dgm:cxn modelId="{78A62FBC-CC5B-43CD-B8D1-3130DCF1D380}" type="presParOf" srcId="{B41BEE5B-7D44-43EE-A81C-8D69943B7C7F}" destId="{3455D327-E61B-440B-B0A4-982AED8E9D16}" srcOrd="1" destOrd="0" presId="urn:microsoft.com/office/officeart/2005/8/layout/hierarchy1"/>
    <dgm:cxn modelId="{91E5C2C8-4579-42D7-8093-050547A9B6EE}" type="presParOf" srcId="{E2B44B62-D014-407D-8C46-FB6916EB3883}" destId="{66E39122-E508-4A36-8192-026375F06CE8}" srcOrd="1" destOrd="0" presId="urn:microsoft.com/office/officeart/2005/8/layout/hierarchy1"/>
    <dgm:cxn modelId="{96C774CC-6035-4945-B56A-6FD2C33CDBE3}" type="presParOf" srcId="{5CC89D98-9BB1-4255-B77F-2D95DF99ECE5}" destId="{C621DDD4-B721-4DE6-9770-0983A1E819D2}" srcOrd="6" destOrd="0" presId="urn:microsoft.com/office/officeart/2005/8/layout/hierarchy1"/>
    <dgm:cxn modelId="{EB103949-B8DC-4C65-A682-EA8CBFDBC0A7}" type="presParOf" srcId="{5CC89D98-9BB1-4255-B77F-2D95DF99ECE5}" destId="{EC53EB2B-3785-4DFF-82F7-A5B2CDF5D745}" srcOrd="7" destOrd="0" presId="urn:microsoft.com/office/officeart/2005/8/layout/hierarchy1"/>
    <dgm:cxn modelId="{EC5364C6-89F2-441B-9AC4-26E90FE2B0C2}" type="presParOf" srcId="{EC53EB2B-3785-4DFF-82F7-A5B2CDF5D745}" destId="{C1A7446F-3685-434B-B49A-866B281C9AE2}" srcOrd="0" destOrd="0" presId="urn:microsoft.com/office/officeart/2005/8/layout/hierarchy1"/>
    <dgm:cxn modelId="{68064547-4DF0-4D74-B554-D8534499D9FD}" type="presParOf" srcId="{C1A7446F-3685-434B-B49A-866B281C9AE2}" destId="{24FF3D1F-87BD-404B-A3AA-A9B15C0FBBFE}" srcOrd="0" destOrd="0" presId="urn:microsoft.com/office/officeart/2005/8/layout/hierarchy1"/>
    <dgm:cxn modelId="{DA6EFE48-FDB0-434B-8D68-AA1FC9A4CAB1}" type="presParOf" srcId="{C1A7446F-3685-434B-B49A-866B281C9AE2}" destId="{1F7E31AD-067E-4D0D-ACF5-42369E4E8E95}" srcOrd="1" destOrd="0" presId="urn:microsoft.com/office/officeart/2005/8/layout/hierarchy1"/>
    <dgm:cxn modelId="{D5AE5907-991B-4369-ABBD-1FB64C839460}" type="presParOf" srcId="{EC53EB2B-3785-4DFF-82F7-A5B2CDF5D745}" destId="{C382094D-48A1-4BED-AFA8-EBE113373C38}" srcOrd="1" destOrd="0" presId="urn:microsoft.com/office/officeart/2005/8/layout/hierarchy1"/>
    <dgm:cxn modelId="{F13AF710-0C39-4AC1-B95E-96E834F426E3}" type="presParOf" srcId="{EF066E71-14E3-450E-84F4-518F91421572}" destId="{6399D061-1EA9-45DA-8FEC-FF634232EB5B}" srcOrd="4" destOrd="0" presId="urn:microsoft.com/office/officeart/2005/8/layout/hierarchy1"/>
    <dgm:cxn modelId="{8C3EDB21-7971-4C25-8EC4-70B5431B0E8C}" type="presParOf" srcId="{EF066E71-14E3-450E-84F4-518F91421572}" destId="{930B3C17-8A2E-4B85-A1E0-4B66313E1E38}" srcOrd="5" destOrd="0" presId="urn:microsoft.com/office/officeart/2005/8/layout/hierarchy1"/>
    <dgm:cxn modelId="{0B712512-EE2C-4E42-9695-C40E3E2AC751}" type="presParOf" srcId="{930B3C17-8A2E-4B85-A1E0-4B66313E1E38}" destId="{9932475A-C819-4B75-B634-F31D2053F818}" srcOrd="0" destOrd="0" presId="urn:microsoft.com/office/officeart/2005/8/layout/hierarchy1"/>
    <dgm:cxn modelId="{79210B0D-7BC9-44B8-B24E-0538A0B1ED48}" type="presParOf" srcId="{9932475A-C819-4B75-B634-F31D2053F818}" destId="{0E8941AC-D479-4FFA-9698-6ED2C448A156}" srcOrd="0" destOrd="0" presId="urn:microsoft.com/office/officeart/2005/8/layout/hierarchy1"/>
    <dgm:cxn modelId="{6040BA45-6C86-464D-843F-E20CB7C9C434}" type="presParOf" srcId="{9932475A-C819-4B75-B634-F31D2053F818}" destId="{2082AEDE-FECB-4652-AF12-344750D1C12E}" srcOrd="1" destOrd="0" presId="urn:microsoft.com/office/officeart/2005/8/layout/hierarchy1"/>
    <dgm:cxn modelId="{E8AB6D95-0873-4436-B278-FA5D6FF06CB9}" type="presParOf" srcId="{930B3C17-8A2E-4B85-A1E0-4B66313E1E38}" destId="{1ED286ED-F10C-405F-A46B-13323D543FF1}" srcOrd="1" destOrd="0" presId="urn:microsoft.com/office/officeart/2005/8/layout/hierarchy1"/>
    <dgm:cxn modelId="{ECD247F8-9A2F-4A5E-A58E-C0F3EC2C67A3}" type="presParOf" srcId="{051A40D1-B206-457F-9AB4-F5A5A14A36FF}" destId="{A50EE060-5D4C-4F27-B9D0-063F83BA36B3}" srcOrd="4" destOrd="0" presId="urn:microsoft.com/office/officeart/2005/8/layout/hierarchy1"/>
    <dgm:cxn modelId="{519306F2-A9EE-4D6A-A400-283E94452EA9}" type="presParOf" srcId="{051A40D1-B206-457F-9AB4-F5A5A14A36FF}" destId="{13C10539-910B-4480-863F-19D89C6BBC27}" srcOrd="5" destOrd="0" presId="urn:microsoft.com/office/officeart/2005/8/layout/hierarchy1"/>
    <dgm:cxn modelId="{15CFB3B3-7EFC-4ACE-962F-307D4ADF37EB}" type="presParOf" srcId="{13C10539-910B-4480-863F-19D89C6BBC27}" destId="{E0A2ADD1-5622-48A9-B621-F1BC27ED41E3}" srcOrd="0" destOrd="0" presId="urn:microsoft.com/office/officeart/2005/8/layout/hierarchy1"/>
    <dgm:cxn modelId="{6E0943C8-2B26-4886-9F63-99065763D605}" type="presParOf" srcId="{E0A2ADD1-5622-48A9-B621-F1BC27ED41E3}" destId="{582659A0-99F0-4A5A-91FD-D8ACFCA22AA6}" srcOrd="0" destOrd="0" presId="urn:microsoft.com/office/officeart/2005/8/layout/hierarchy1"/>
    <dgm:cxn modelId="{5234FDDF-C8F4-4904-9970-EA028C31E971}" type="presParOf" srcId="{E0A2ADD1-5622-48A9-B621-F1BC27ED41E3}" destId="{E242F967-C969-4A96-AA91-8C876B61E0AF}" srcOrd="1" destOrd="0" presId="urn:microsoft.com/office/officeart/2005/8/layout/hierarchy1"/>
    <dgm:cxn modelId="{CF513C14-4A8F-450E-BE10-4BF7FBFCB84F}" type="presParOf" srcId="{13C10539-910B-4480-863F-19D89C6BBC27}" destId="{C9B582A0-26C8-463A-B759-4DA0924CAC93}" srcOrd="1" destOrd="0" presId="urn:microsoft.com/office/officeart/2005/8/layout/hierarchy1"/>
    <dgm:cxn modelId="{B9D1B468-B69A-49B3-9D24-1BBB610DAB5A}" type="presParOf" srcId="{453AAEBA-BAF2-4582-953C-1DAE397BDE6C}" destId="{1223EDB0-A48D-466D-A94B-AAC643AAAE7F}" srcOrd="4" destOrd="0" presId="urn:microsoft.com/office/officeart/2005/8/layout/hierarchy1"/>
    <dgm:cxn modelId="{086A17D0-F082-4AEA-8A78-96193CAD0448}" type="presParOf" srcId="{453AAEBA-BAF2-4582-953C-1DAE397BDE6C}" destId="{65A12ED1-44B4-4AD1-AC1B-74C3C4F37166}" srcOrd="5" destOrd="0" presId="urn:microsoft.com/office/officeart/2005/8/layout/hierarchy1"/>
    <dgm:cxn modelId="{025EE103-0C9C-49AD-A69C-6DD66F90CEB5}" type="presParOf" srcId="{65A12ED1-44B4-4AD1-AC1B-74C3C4F37166}" destId="{763FD8C7-6448-497E-980C-EB15F11B5E86}" srcOrd="0" destOrd="0" presId="urn:microsoft.com/office/officeart/2005/8/layout/hierarchy1"/>
    <dgm:cxn modelId="{B2C03AE0-EA01-41E8-95F4-638CB0692226}" type="presParOf" srcId="{763FD8C7-6448-497E-980C-EB15F11B5E86}" destId="{54FC2911-CC43-4139-94E3-D959C58E76CD}" srcOrd="0" destOrd="0" presId="urn:microsoft.com/office/officeart/2005/8/layout/hierarchy1"/>
    <dgm:cxn modelId="{CCAA8F8F-5848-4553-BEB2-18869BE000F2}" type="presParOf" srcId="{763FD8C7-6448-497E-980C-EB15F11B5E86}" destId="{66574A8E-1436-448B-B338-F90C100C0820}" srcOrd="1" destOrd="0" presId="urn:microsoft.com/office/officeart/2005/8/layout/hierarchy1"/>
    <dgm:cxn modelId="{CB08C85E-EB18-42EE-BD72-ED259287B1CF}" type="presParOf" srcId="{65A12ED1-44B4-4AD1-AC1B-74C3C4F37166}" destId="{8815FBA9-32FA-4AC4-BAF0-325DA0217BE2}" srcOrd="1" destOrd="0" presId="urn:microsoft.com/office/officeart/2005/8/layout/hierarchy1"/>
    <dgm:cxn modelId="{53E9EFF6-2BB4-4299-8684-1353ED7ACB48}" type="presParOf" srcId="{6BC53C06-F323-43AA-A4DE-B5525ECE8C85}" destId="{A5FC0229-D065-4E18-B5EE-A549ECFB6060}" srcOrd="4" destOrd="0" presId="urn:microsoft.com/office/officeart/2005/8/layout/hierarchy1"/>
    <dgm:cxn modelId="{ADDDF21E-FCA1-401F-9959-21E45569B1CE}" type="presParOf" srcId="{6BC53C06-F323-43AA-A4DE-B5525ECE8C85}" destId="{E9EFFC22-4672-4BDB-833D-8B9C23C71F8E}" srcOrd="5" destOrd="0" presId="urn:microsoft.com/office/officeart/2005/8/layout/hierarchy1"/>
    <dgm:cxn modelId="{90D86D6D-744D-4A30-8E81-AD8BD19D0ABB}" type="presParOf" srcId="{E9EFFC22-4672-4BDB-833D-8B9C23C71F8E}" destId="{4FED91A8-DE20-47C0-9263-E0EB400B3457}" srcOrd="0" destOrd="0" presId="urn:microsoft.com/office/officeart/2005/8/layout/hierarchy1"/>
    <dgm:cxn modelId="{577653C3-0431-4BAC-B176-F500738438A8}" type="presParOf" srcId="{4FED91A8-DE20-47C0-9263-E0EB400B3457}" destId="{9E8D0219-9B52-4A10-8228-1485D06EF688}" srcOrd="0" destOrd="0" presId="urn:microsoft.com/office/officeart/2005/8/layout/hierarchy1"/>
    <dgm:cxn modelId="{74EF48A8-D374-4679-9B18-2D2EF99166CC}" type="presParOf" srcId="{4FED91A8-DE20-47C0-9263-E0EB400B3457}" destId="{FE8835DC-162F-456C-A283-91CF419FB15A}" srcOrd="1" destOrd="0" presId="urn:microsoft.com/office/officeart/2005/8/layout/hierarchy1"/>
    <dgm:cxn modelId="{4FA6C25D-B1AD-46F6-A91D-95C6A929A4E1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>
        <a:noFill/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/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2BADF7B6-19C2-4C6D-A889-C0570A92B2A1}" type="presOf" srcId="{E4689802-77C3-4658-BB65-8BAE99006737}" destId="{3455D327-E61B-440B-B0A4-982AED8E9D16}" srcOrd="0" destOrd="0" presId="urn:microsoft.com/office/officeart/2005/8/layout/hierarchy1"/>
    <dgm:cxn modelId="{D46EB724-DE85-4E7F-A133-4629A80C7D37}" type="presOf" srcId="{444A79C2-E8C6-48CF-BB04-6C746FA8B616}" destId="{3FB9BAB4-C2F4-4B75-A021-96DAE240BDAD}" srcOrd="0" destOrd="0" presId="urn:microsoft.com/office/officeart/2005/8/layout/hierarchy1"/>
    <dgm:cxn modelId="{A50C6EA2-95D8-4B89-B085-9A71F249BE92}" type="presOf" srcId="{1897B3D0-756E-4D55-9ADA-E490D6E4AAF9}" destId="{8C4DC7C5-2D82-4666-AAE7-92D22E44ABD5}" srcOrd="0" destOrd="0" presId="urn:microsoft.com/office/officeart/2005/8/layout/hierarchy1"/>
    <dgm:cxn modelId="{2F229F9C-1858-4FD6-91C2-2CD81B312ED6}" type="presOf" srcId="{DBB9DB3F-31A4-4C93-B050-5AA1DFB4C6CB}" destId="{F2FD3997-1855-4E98-87AE-0C45EBC3EFCB}" srcOrd="0" destOrd="0" presId="urn:microsoft.com/office/officeart/2005/8/layout/hierarchy1"/>
    <dgm:cxn modelId="{99DF9A23-AC7D-4214-A191-58ECCF631770}" type="presOf" srcId="{75ABA138-D344-407B-9CEF-9B1E41DD4440}" destId="{1223EDB0-A48D-466D-A94B-AAC643AAAE7F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36CC7EF6-0D0F-4417-941C-A0B4E14CF622}" type="presOf" srcId="{4FA0A972-195E-4EE4-B9B0-BA989EA918C2}" destId="{565454E8-EEAF-4B40-ADAD-9186F9F7FD69}" srcOrd="0" destOrd="0" presId="urn:microsoft.com/office/officeart/2005/8/layout/hierarchy1"/>
    <dgm:cxn modelId="{02E1D960-7BFE-42B1-8344-582CB21972D6}" type="presOf" srcId="{74C2F261-5C00-4FFC-B013-028C4726D76D}" destId="{86A10BE6-2EB9-452B-AF75-8004B411EBB2}" srcOrd="0" destOrd="0" presId="urn:microsoft.com/office/officeart/2005/8/layout/hierarchy1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A615265B-FBB9-4412-A4AC-F9982A0AF209}" type="presOf" srcId="{4418D48E-3361-41A4-92C5-C6204EC4EAE0}" destId="{3FDF1374-E5D4-453E-BAA8-02F3ABB9B1D3}" srcOrd="0" destOrd="0" presId="urn:microsoft.com/office/officeart/2005/8/layout/hierarchy1"/>
    <dgm:cxn modelId="{A47472DA-BF5B-40E3-8866-B723254F9038}" type="presOf" srcId="{E5DCC324-3232-44A5-8C65-B17F9A61AC0B}" destId="{40EEEF9F-04C4-469F-A312-39451687D6FC}" srcOrd="0" destOrd="0" presId="urn:microsoft.com/office/officeart/2005/8/layout/hierarchy1"/>
    <dgm:cxn modelId="{865A1488-F778-49A4-B50D-CD9B69B7F509}" type="presOf" srcId="{4F64AA25-089B-4425-B86E-2D44125C8880}" destId="{DFE6BA78-69E1-43FE-ADBD-B118366D8262}" srcOrd="0" destOrd="0" presId="urn:microsoft.com/office/officeart/2005/8/layout/hierarchy1"/>
    <dgm:cxn modelId="{481EC7B2-7183-4FE6-BC25-414E0C2375AA}" type="presOf" srcId="{85EBC98A-E47A-447A-BD81-8D2259CA459A}" destId="{37C8BA42-4031-4392-B315-B54F556933FF}" srcOrd="0" destOrd="0" presId="urn:microsoft.com/office/officeart/2005/8/layout/hierarchy1"/>
    <dgm:cxn modelId="{288FE60B-DE20-46B7-8B22-7F3FC8EA2E47}" type="presOf" srcId="{25561048-F568-431A-8115-3E815ED75DAC}" destId="{ECA83484-E794-4502-A38C-235411AE0A81}" srcOrd="0" destOrd="0" presId="urn:microsoft.com/office/officeart/2005/8/layout/hierarchy1"/>
    <dgm:cxn modelId="{17A60A0B-1B4D-411A-AFAC-70E3C7877687}" type="presOf" srcId="{E1D14DAA-1D8D-494D-9E33-964455DAAC42}" destId="{CAC40E04-6BA2-41A2-87C8-2B697FF14F48}" srcOrd="0" destOrd="0" presId="urn:microsoft.com/office/officeart/2005/8/layout/hierarchy1"/>
    <dgm:cxn modelId="{A46A94F1-1C56-41DB-A460-8C6F381E7697}" type="presOf" srcId="{DFEECA1C-C052-481C-9856-E0FB9544713C}" destId="{E6A5290E-E4CC-4A27-91C6-CA3EEB5C7219}" srcOrd="0" destOrd="0" presId="urn:microsoft.com/office/officeart/2005/8/layout/hierarchy1"/>
    <dgm:cxn modelId="{53EAB266-66F6-4027-9805-A8F8340471E1}" type="presOf" srcId="{DE509BD6-C12A-4170-96EA-733F900E2220}" destId="{75B53C9A-2482-4D08-8233-0E1AACF858B4}" srcOrd="0" destOrd="0" presId="urn:microsoft.com/office/officeart/2005/8/layout/hierarchy1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810AFD65-4CE6-494B-A8E1-61832EC20A1B}" type="presOf" srcId="{BAE2D8EF-B6CF-4D90-9FE0-587E1690305D}" destId="{301082D0-E59D-4590-930F-917B7C869028}" srcOrd="0" destOrd="0" presId="urn:microsoft.com/office/officeart/2005/8/layout/hierarchy1"/>
    <dgm:cxn modelId="{6387AF13-E63D-4AB4-902E-B4274D9CF180}" type="presOf" srcId="{DB7AB7F2-FBFE-4BB5-B57E-55BCC468D0CB}" destId="{AEB08A09-C466-42CB-8A6B-2768456BF6FE}" srcOrd="0" destOrd="0" presId="urn:microsoft.com/office/officeart/2005/8/layout/hierarchy1"/>
    <dgm:cxn modelId="{655E0D02-F215-4270-A0A4-1F41F10A496A}" type="presOf" srcId="{C5A45466-2A0E-4A9C-ACFB-758F65A6569F}" destId="{F7271150-2C80-4985-9D3A-794D3087C57B}" srcOrd="0" destOrd="0" presId="urn:microsoft.com/office/officeart/2005/8/layout/hierarchy1"/>
    <dgm:cxn modelId="{BE227968-00D7-46CC-A162-BC6C5517BE4C}" type="presOf" srcId="{05872A04-4306-4569-8AAF-46D435FFA8A4}" destId="{65255F0E-402C-453B-BBEC-CF88870D95EE}" srcOrd="0" destOrd="0" presId="urn:microsoft.com/office/officeart/2005/8/layout/hierarchy1"/>
    <dgm:cxn modelId="{2244AD86-7682-48A4-97F1-F569DB2DF256}" type="presOf" srcId="{71868E1A-76FA-4436-9822-84E1F49DF965}" destId="{AC695177-A40D-4AAC-B81D-8FD82EB1EA7D}" srcOrd="0" destOrd="0" presId="urn:microsoft.com/office/officeart/2005/8/layout/hierarchy1"/>
    <dgm:cxn modelId="{E3C3EFDB-F4E9-4341-BE2F-0257CE0F5D1B}" type="presOf" srcId="{CC563FD7-262A-46F3-8295-60C1C45F7D52}" destId="{1F7E31AD-067E-4D0D-ACF5-42369E4E8E95}" srcOrd="0" destOrd="0" presId="urn:microsoft.com/office/officeart/2005/8/layout/hierarchy1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1123E30E-173B-454B-AADB-68B57162644A}" type="presOf" srcId="{D0B44191-5736-4E5D-BD8F-05AE18598E01}" destId="{FAA620FE-DEA9-4EF7-AF42-4E2020BCD455}" srcOrd="0" destOrd="0" presId="urn:microsoft.com/office/officeart/2005/8/layout/hierarchy1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F93FDAE0-373D-4228-9949-CFF85FF222B2}" type="presOf" srcId="{0E239F7D-F123-4431-BCBD-6982E2DE885B}" destId="{AB333ABC-D9B2-4CAE-91D6-25B625DD698C}" srcOrd="0" destOrd="0" presId="urn:microsoft.com/office/officeart/2005/8/layout/hierarchy1"/>
    <dgm:cxn modelId="{C2D3B70A-3200-4EF9-AB23-2D0214E869FB}" type="presOf" srcId="{4993DA3E-148D-4DBF-AA1D-A3A177AFA397}" destId="{A50EE060-5D4C-4F27-B9D0-063F83BA36B3}" srcOrd="0" destOrd="0" presId="urn:microsoft.com/office/officeart/2005/8/layout/hierarchy1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077DA9D0-89AE-4C07-A1E8-650612058C4A}" type="presOf" srcId="{0FD59DF4-69BC-4538-A137-43517BAEBD25}" destId="{51870F5A-16B6-4FA6-AE32-7D5E236B4519}" srcOrd="0" destOrd="0" presId="urn:microsoft.com/office/officeart/2005/8/layout/hierarchy1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A979A759-D9FA-42D9-A69B-7FB9F4A30035}" type="presOf" srcId="{5FBB442F-C52C-4F31-98C5-3082993C08A1}" destId="{529821EE-9B93-41C2-A666-5603FBEF9C44}" srcOrd="0" destOrd="0" presId="urn:microsoft.com/office/officeart/2005/8/layout/hierarchy1"/>
    <dgm:cxn modelId="{671D59B4-8382-46CA-8B54-8ADFEB9C1A85}" type="presOf" srcId="{C2829FEA-0485-445E-BB8A-8578B5629020}" destId="{58EFC4F2-8EC3-4A98-AD74-51698EC11F71}" srcOrd="0" destOrd="0" presId="urn:microsoft.com/office/officeart/2005/8/layout/hierarchy1"/>
    <dgm:cxn modelId="{4EA88230-5590-419A-BE6C-EE0C3884951C}" type="presOf" srcId="{F9B21A3A-4083-4D43-9719-BFA1068D5BBE}" destId="{FE8835DC-162F-456C-A283-91CF419FB15A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A0605B15-21F6-4EC8-8DB0-80A3CC3C4703}" type="presOf" srcId="{71E72339-A366-4313-BB33-FBC151BD4A90}" destId="{CD8135A8-4314-4A21-8692-936F9CB627F7}" srcOrd="0" destOrd="0" presId="urn:microsoft.com/office/officeart/2005/8/layout/hierarchy1"/>
    <dgm:cxn modelId="{59FCB5B9-05FF-442C-91B2-547EF05582DB}" type="presOf" srcId="{8E021A2C-1E71-40FF-90E2-C178058DC8A4}" destId="{3CBF2950-716A-4A91-AE89-382A675D1D74}" srcOrd="0" destOrd="0" presId="urn:microsoft.com/office/officeart/2005/8/layout/hierarchy1"/>
    <dgm:cxn modelId="{5E5C8C84-4E24-4A73-8388-3ED1CAAFE8AD}" type="presOf" srcId="{07EF27F9-048F-4C1F-B014-1ADD3561F424}" destId="{86C86035-EF63-4BC2-826E-106DDDEB44E2}" srcOrd="0" destOrd="0" presId="urn:microsoft.com/office/officeart/2005/8/layout/hierarchy1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44BC41B5-379A-48D7-916B-FC5A1C444046}" type="presOf" srcId="{FBEA8BBF-B313-48B2-A181-6B4C3619D427}" destId="{E264116B-8176-4A12-9A81-34BD8350FB98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4A616A95-613E-45D2-A0B3-B1BA0B9B9A59}" type="presOf" srcId="{C779B79B-90CE-452F-A965-9762D4A3C92F}" destId="{DEB9C1F7-F784-4926-BD8B-EB21A4505DC3}" srcOrd="0" destOrd="0" presId="urn:microsoft.com/office/officeart/2005/8/layout/hierarchy1"/>
    <dgm:cxn modelId="{9E8F26BC-A711-4425-9B50-E82405B925E3}" type="presOf" srcId="{DE8AEF5B-ADA7-4AC1-B0CE-1A578132A8FE}" destId="{37589D1A-F39F-4FDF-B106-7DD2DDF20335}" srcOrd="0" destOrd="0" presId="urn:microsoft.com/office/officeart/2005/8/layout/hierarchy1"/>
    <dgm:cxn modelId="{D7D9FA6D-C486-406D-B7C0-C80E23BF56B2}" type="presOf" srcId="{A01BB9EE-F345-4AD4-AC06-E144A35EFAC3}" destId="{A7BCC58A-FF1E-4F5F-9589-BCE1B7811888}" srcOrd="0" destOrd="0" presId="urn:microsoft.com/office/officeart/2005/8/layout/hierarchy1"/>
    <dgm:cxn modelId="{54AD613A-FE11-4584-A7DE-BD93138D15F9}" type="presOf" srcId="{578F77A2-C192-424F-A56F-456E7950261F}" destId="{32824F3E-C298-4DA4-AD8C-9AF96A372344}" srcOrd="0" destOrd="0" presId="urn:microsoft.com/office/officeart/2005/8/layout/hierarchy1"/>
    <dgm:cxn modelId="{A1D1A3E3-405C-47DB-97E0-C0FB59A4596B}" type="presOf" srcId="{15E01B17-9F90-44FF-8B87-238861E9D950}" destId="{8FA1F5B0-8291-4278-A3E8-FB3680DB2331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68B91F65-1559-4345-964A-21147ADFAFA3}" type="presOf" srcId="{77387794-1D0D-48A8-A66B-3E0C198AA736}" destId="{E242F967-C969-4A96-AA91-8C876B61E0AF}" srcOrd="0" destOrd="0" presId="urn:microsoft.com/office/officeart/2005/8/layout/hierarchy1"/>
    <dgm:cxn modelId="{1CB09451-D349-422F-8762-B1ED1BD2F335}" type="presOf" srcId="{17AC379E-4896-4C1A-A10F-FAF4BF44856B}" destId="{ECBCDA7D-8205-452C-9B41-09B176F06B86}" srcOrd="0" destOrd="0" presId="urn:microsoft.com/office/officeart/2005/8/layout/hierarchy1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3AC24988-3885-4307-AD1F-264637C98257}" type="presOf" srcId="{D5C8ED03-B955-46FA-BAC7-FEFB635641D7}" destId="{D93B6D8A-BF31-4FE9-BB38-3EB77C56F52B}" srcOrd="0" destOrd="0" presId="urn:microsoft.com/office/officeart/2005/8/layout/hierarchy1"/>
    <dgm:cxn modelId="{EDE36FC6-4D6D-4396-A430-622C6DC3C0F3}" type="presOf" srcId="{35FF142A-555D-453C-9E8D-302775527EC5}" destId="{3DB2A827-16BB-4011-9D10-FA287F7155C7}" srcOrd="0" destOrd="0" presId="urn:microsoft.com/office/officeart/2005/8/layout/hierarchy1"/>
    <dgm:cxn modelId="{A078E880-6BE8-4650-940D-445EA8C84715}" type="presOf" srcId="{2AC57DC3-8806-4D5E-9935-49F241997043}" destId="{553D78B0-0B63-482C-ACA7-204C9E6939A3}" srcOrd="0" destOrd="0" presId="urn:microsoft.com/office/officeart/2005/8/layout/hierarchy1"/>
    <dgm:cxn modelId="{7F950A56-3801-4226-B338-C68317285F81}" type="presOf" srcId="{AB9F2ECF-03EC-4426-856C-2D8AC1CEAF23}" destId="{1B6A8557-3503-434D-A46F-5EF95A2FC615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430555B8-9FBD-49BD-A025-8BD60A83746F}" type="presOf" srcId="{00471BAC-C100-433C-9246-719D5EC25E54}" destId="{16014DD8-131C-4C29-9696-180336142069}" srcOrd="0" destOrd="0" presId="urn:microsoft.com/office/officeart/2005/8/layout/hierarchy1"/>
    <dgm:cxn modelId="{1E80456A-28A5-4CF3-9264-FE8B32820DB3}" type="presOf" srcId="{256D0803-0D5F-42B2-8CFA-7230065C94DD}" destId="{2082AEDE-FECB-4652-AF12-344750D1C12E}" srcOrd="0" destOrd="0" presId="urn:microsoft.com/office/officeart/2005/8/layout/hierarchy1"/>
    <dgm:cxn modelId="{982EDCFD-70C6-470E-A73D-A2FCBE692111}" type="presOf" srcId="{CCC5DCBD-082A-4A08-8FE9-8A9CE66D4104}" destId="{C7E51667-A1EA-46BB-BC75-8CB777606859}" srcOrd="0" destOrd="0" presId="urn:microsoft.com/office/officeart/2005/8/layout/hierarchy1"/>
    <dgm:cxn modelId="{8AE290ED-E443-4412-89B0-748E115E52B8}" type="presOf" srcId="{028A353D-9548-4427-8A3D-DE4F417E13D6}" destId="{EC092F8A-B94A-4895-AEBF-88CF80E42229}" srcOrd="0" destOrd="0" presId="urn:microsoft.com/office/officeart/2005/8/layout/hierarchy1"/>
    <dgm:cxn modelId="{415E4F81-94CE-496B-BE4A-40D73CA94520}" type="presOf" srcId="{7735337A-FC4D-4481-85B3-775E1A106C77}" destId="{2DC87D99-0864-448F-A73C-97FF41F05553}" srcOrd="0" destOrd="0" presId="urn:microsoft.com/office/officeart/2005/8/layout/hierarchy1"/>
    <dgm:cxn modelId="{753155C2-1B1A-4DCB-A2F7-25254F928AAA}" type="presOf" srcId="{6D21736B-87EA-4B98-B0A7-90F240581ABB}" destId="{79406362-0B79-4667-9B8D-C12BF7B6E8F5}" srcOrd="0" destOrd="0" presId="urn:microsoft.com/office/officeart/2005/8/layout/hierarchy1"/>
    <dgm:cxn modelId="{AB3F3B7A-FCD5-4EB1-A3EA-9C0860962622}" type="presOf" srcId="{02ADB93C-65C4-4D5C-AC74-38B2DB415F0D}" destId="{66574A8E-1436-448B-B338-F90C100C0820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9FC01A13-4174-4570-82E6-268144E40A12}" type="presOf" srcId="{DD27FD17-0C0F-433D-8B04-C007038212E4}" destId="{D6F31B09-0232-4771-B1BD-F867AB05D581}" srcOrd="0" destOrd="0" presId="urn:microsoft.com/office/officeart/2005/8/layout/hierarchy1"/>
    <dgm:cxn modelId="{9C4E80C7-2039-484F-B823-1B96DA052947}" type="presOf" srcId="{49F961FD-6D72-481E-8D56-865A62E1912C}" destId="{6399D061-1EA9-45DA-8FEC-FF634232EB5B}" srcOrd="0" destOrd="0" presId="urn:microsoft.com/office/officeart/2005/8/layout/hierarchy1"/>
    <dgm:cxn modelId="{FD89A3A7-4893-4181-8F42-A4CD4AC46144}" type="presOf" srcId="{E6BD7316-FC6A-40E1-B899-7F0057FFD844}" destId="{95B7E015-D276-4238-9479-7B9C5EDEB3B2}" srcOrd="0" destOrd="0" presId="urn:microsoft.com/office/officeart/2005/8/layout/hierarchy1"/>
    <dgm:cxn modelId="{B19D36B4-29D1-4AE0-BA03-86EA690EFE0C}" type="presOf" srcId="{4DE6AADA-B0F8-4F34-B04E-59DCE7249D9D}" destId="{CAF0EE53-BEA9-4EBC-BE3F-B17956DECE86}" srcOrd="0" destOrd="0" presId="urn:microsoft.com/office/officeart/2005/8/layout/hierarchy1"/>
    <dgm:cxn modelId="{8247A8D2-EBD0-4614-A3A0-D3665023C627}" type="presOf" srcId="{3FBF2E64-92FF-43D5-B296-CDB8358C6FDF}" destId="{B41C10CD-F363-4507-B309-89B9BB991266}" srcOrd="0" destOrd="0" presId="urn:microsoft.com/office/officeart/2005/8/layout/hierarchy1"/>
    <dgm:cxn modelId="{7055B841-CD48-4DAA-A38F-20B9A0D013B3}" type="presOf" srcId="{463731AA-EEE9-4D61-9454-3D448789CCC7}" destId="{08828C7C-62B9-4004-A02B-E07E7C6B9849}" srcOrd="0" destOrd="0" presId="urn:microsoft.com/office/officeart/2005/8/layout/hierarchy1"/>
    <dgm:cxn modelId="{D61F00E2-4E6B-48B8-9A7C-827527DB843F}" type="presOf" srcId="{CF69DA7C-24F9-477D-B135-EFF4C0485797}" destId="{6ECD51FB-4ED2-40FB-BA6A-56E81B12CA7B}" srcOrd="0" destOrd="0" presId="urn:microsoft.com/office/officeart/2005/8/layout/hierarchy1"/>
    <dgm:cxn modelId="{845ED52D-2FF9-4E0A-A964-2D93DC6CED3A}" type="presOf" srcId="{7A820494-73D4-4A2E-ABC0-0C462130852B}" destId="{15CAA363-CF4C-4B21-A45A-A4E2BD3E483D}" srcOrd="0" destOrd="0" presId="urn:microsoft.com/office/officeart/2005/8/layout/hierarchy1"/>
    <dgm:cxn modelId="{6407F544-CA3B-459F-81D5-3DEDE1A33325}" type="presOf" srcId="{8AC41AAE-E20F-40FB-AF78-91D9630C5542}" destId="{B9B4AF7C-365A-4D03-9CC8-00CD117F9258}" srcOrd="0" destOrd="0" presId="urn:microsoft.com/office/officeart/2005/8/layout/hierarchy1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9C54C258-796E-4FFA-B91B-C8520D43C9A1}" type="presOf" srcId="{EC5973D2-4EC3-453E-877F-D65087B850B8}" destId="{1985A8BF-691E-44CE-858D-E80353B58863}" srcOrd="0" destOrd="0" presId="urn:microsoft.com/office/officeart/2005/8/layout/hierarchy1"/>
    <dgm:cxn modelId="{B21ED58A-FFBD-4DC0-83CD-1372E3212D60}" type="presOf" srcId="{11F40B3A-7EE7-43DF-81EC-F78A187C84A5}" destId="{E85607E5-AF88-440A-8062-F36771F5687C}" srcOrd="0" destOrd="0" presId="urn:microsoft.com/office/officeart/2005/8/layout/hierarchy1"/>
    <dgm:cxn modelId="{818EE5D9-173D-47F0-8294-66D59FD234A8}" type="presOf" srcId="{319115BE-AFD5-49DE-B35D-ABECB2FCA8BD}" destId="{21B9C616-5357-436C-9E9D-D9A1DF45AFD3}" srcOrd="0" destOrd="0" presId="urn:microsoft.com/office/officeart/2005/8/layout/hierarchy1"/>
    <dgm:cxn modelId="{24A4F610-475D-4C8A-842B-48CE69C2D36F}" type="presOf" srcId="{E4FE449A-D6B1-4AEC-A2CB-9D60145B47DD}" destId="{F5E45EB9-1FD7-4F10-A8F0-804E194714E8}" srcOrd="0" destOrd="0" presId="urn:microsoft.com/office/officeart/2005/8/layout/hierarchy1"/>
    <dgm:cxn modelId="{6FA534FA-8F0A-43D0-AB79-D9C4AEEAAA5E}" type="presOf" srcId="{3F69C6EC-9EC3-48DF-99ED-8495C4C3C589}" destId="{591DE2F4-547D-4224-AA0E-4442D6FD1690}" srcOrd="0" destOrd="0" presId="urn:microsoft.com/office/officeart/2005/8/layout/hierarchy1"/>
    <dgm:cxn modelId="{D6372E42-C88D-4129-82C0-F8087F90E0E6}" type="presOf" srcId="{DDFAF76C-23CE-45A2-B9B1-BBD9EC44D9D6}" destId="{ABF0C960-1275-424E-A7C7-AC7ED10F6FA0}" srcOrd="0" destOrd="0" presId="urn:microsoft.com/office/officeart/2005/8/layout/hierarchy1"/>
    <dgm:cxn modelId="{25962EF1-8EFB-40EB-805B-D0295BBAE3B1}" type="presOf" srcId="{CEA5AE00-D9AD-41E9-BA45-493CED935890}" destId="{85AC87C7-2CD5-45B3-98A5-96C00E915502}" srcOrd="0" destOrd="0" presId="urn:microsoft.com/office/officeart/2005/8/layout/hierarchy1"/>
    <dgm:cxn modelId="{7877340E-CE58-4FE6-911A-AF504492A592}" type="presOf" srcId="{A6AEBD49-15A8-43A9-B41F-95EA10577E86}" destId="{0AFD272A-8C79-4970-BE5A-B38336B54BE7}" srcOrd="0" destOrd="0" presId="urn:microsoft.com/office/officeart/2005/8/layout/hierarchy1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21468527-94B4-4F36-9862-C2BF21926243}" type="presOf" srcId="{9716583B-3175-4CEB-8272-07FC621F7E43}" destId="{D9A48113-CC81-4EBD-BA00-4A833C42370A}" srcOrd="0" destOrd="0" presId="urn:microsoft.com/office/officeart/2005/8/layout/hierarchy1"/>
    <dgm:cxn modelId="{E201F1B6-B380-4885-B82E-39B345F3FDD0}" type="presOf" srcId="{D8D38033-CE43-4F88-B5DD-BD6E7661FC57}" destId="{B389E19F-C735-472D-AB3C-AC907D2F7CAB}" srcOrd="0" destOrd="0" presId="urn:microsoft.com/office/officeart/2005/8/layout/hierarchy1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379B0E62-F090-44C2-982B-34AC8A0B8CD4}" type="presOf" srcId="{DE7F881C-2A7C-4163-8D4C-9E226140FF95}" destId="{CB3C1042-AEA4-4CAD-A176-0A9C4F9D6BC5}" srcOrd="0" destOrd="0" presId="urn:microsoft.com/office/officeart/2005/8/layout/hierarchy1"/>
    <dgm:cxn modelId="{40730BCA-BA4D-4026-B99B-EC6F1A3F35BD}" type="presOf" srcId="{E221A7CF-CD45-4C80-8DDD-D3FF8A2EFFD3}" destId="{E8B83004-3DFC-4FB2-A030-1DAFA46E7481}" srcOrd="0" destOrd="0" presId="urn:microsoft.com/office/officeart/2005/8/layout/hierarchy1"/>
    <dgm:cxn modelId="{8A8AF0BB-83DC-4E1D-B866-CED50628FC09}" type="presOf" srcId="{1527C3B8-066D-46E8-8EE4-3A3607D94F23}" destId="{C621DDD4-B721-4DE6-9770-0983A1E819D2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66F28944-5233-4C69-86AC-F59B9ADE1819}" type="presOf" srcId="{E984BFF6-641D-4A00-9DA2-6B3FFD0308BF}" destId="{EE767D99-3DA3-41AF-9D21-8622EE904DE5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7C8AF43C-9AF1-4CEA-BB8C-22B5DA59B6A1}" type="presOf" srcId="{C77D44C5-55D0-44FD-B7CB-DF51B2C075E9}" destId="{E6D370B9-D2C9-41E0-9E81-D8C79AA0702F}" srcOrd="0" destOrd="0" presId="urn:microsoft.com/office/officeart/2005/8/layout/hierarchy1"/>
    <dgm:cxn modelId="{096E9BAA-5E3F-4011-A82B-E22A140E3C46}" type="presOf" srcId="{EEAAB8A5-9DA6-4D28-8876-291843C84D3C}" destId="{68FED8DB-CD18-4048-B1EC-74AA424AF08C}" srcOrd="0" destOrd="0" presId="urn:microsoft.com/office/officeart/2005/8/layout/hierarchy1"/>
    <dgm:cxn modelId="{F1C8702B-D225-403B-9258-BE5B4E171CA9}" type="presOf" srcId="{D3113F9A-3B48-4EB7-8282-374A7C9B0B4A}" destId="{91FB33F6-7180-49A7-BD90-291F7C89E261}" srcOrd="0" destOrd="0" presId="urn:microsoft.com/office/officeart/2005/8/layout/hierarchy1"/>
    <dgm:cxn modelId="{464AC161-E473-4910-B4EF-B612B3E5DCBD}" type="presOf" srcId="{2329D4A7-1342-4D9D-974D-872D7946E1D3}" destId="{5807EDE6-0783-49E4-8D77-F269AB9C541D}" srcOrd="0" destOrd="0" presId="urn:microsoft.com/office/officeart/2005/8/layout/hierarchy1"/>
    <dgm:cxn modelId="{3637BEF8-F9C5-48A8-A71F-66E7F197A60E}" type="presOf" srcId="{5347662C-2FE0-466B-95A1-8CC41EC641D0}" destId="{AE53B286-0B39-43FB-9245-4F95B1C476D8}" srcOrd="0" destOrd="0" presId="urn:microsoft.com/office/officeart/2005/8/layout/hierarchy1"/>
    <dgm:cxn modelId="{1ACDA4CB-9971-4421-9E5A-E47ECBA7922A}" type="presOf" srcId="{449A629E-F7A2-475C-9D1C-F98B5E1D4182}" destId="{6085A83A-14C0-4C8B-B56C-4724E73755AB}" srcOrd="0" destOrd="0" presId="urn:microsoft.com/office/officeart/2005/8/layout/hierarchy1"/>
    <dgm:cxn modelId="{89B196E2-C289-4444-A7A9-F767C57B0C98}" type="presOf" srcId="{6F1FEF7F-EDA5-42B9-A0A6-2FE0ABFAE4C3}" destId="{CC3EE472-C0EC-4E1C-9189-096C105488CE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F62F035F-5197-4ECF-A8FC-68394D0D51D5}" type="presOf" srcId="{B5F0727D-C272-4C7E-82C8-02CADF716B97}" destId="{4508F192-8563-4791-BAF4-B87D661251EF}" srcOrd="0" destOrd="0" presId="urn:microsoft.com/office/officeart/2005/8/layout/hierarchy1"/>
    <dgm:cxn modelId="{C16E1F8A-351E-45E2-BDF9-AAB4CAE88427}" type="presOf" srcId="{8590FF8D-CD98-4595-A24F-4DC8599B661D}" destId="{F6CE0B06-1C29-483B-AAAE-90B2111C43D0}" srcOrd="0" destOrd="0" presId="urn:microsoft.com/office/officeart/2005/8/layout/hierarchy1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886BDB69-7A5D-40F8-9702-A18309B07384}" type="presOf" srcId="{7D5CE85E-E103-45E5-955A-43D3F04CED23}" destId="{26144FD5-201D-4A54-90CE-D1A5CAB8833F}" srcOrd="0" destOrd="0" presId="urn:microsoft.com/office/officeart/2005/8/layout/hierarchy1"/>
    <dgm:cxn modelId="{54642BC4-07B6-490A-963F-FCBCC2DAEF8D}" type="presOf" srcId="{AB6BD15C-A41A-4D38-B6C8-AAAF48AA5E56}" destId="{931E52DA-6B06-4A02-B741-BAB51237DD5E}" srcOrd="0" destOrd="0" presId="urn:microsoft.com/office/officeart/2005/8/layout/hierarchy1"/>
    <dgm:cxn modelId="{F59155DB-0E8B-415F-9A42-5E8D56E514C3}" type="presOf" srcId="{372255F2-3D68-4E1E-954B-669E6AE44ADC}" destId="{AB2FD30C-D8E2-4C1C-9F9B-432B916805E1}" srcOrd="0" destOrd="0" presId="urn:microsoft.com/office/officeart/2005/8/layout/hierarchy1"/>
    <dgm:cxn modelId="{AE1C723A-B9B3-425D-A348-134CD7E61AC8}" type="presOf" srcId="{4DD5C811-2E20-4137-B972-CB6B0306D39C}" destId="{0E413D84-C471-4E95-A9C9-77156C2350A0}" srcOrd="0" destOrd="0" presId="urn:microsoft.com/office/officeart/2005/8/layout/hierarchy1"/>
    <dgm:cxn modelId="{EF43ED35-7601-4AAC-86CD-B76C45A9464A}" type="presOf" srcId="{877CE543-2FE5-4BE7-A174-68BC13275B39}" destId="{B58A1027-4FA0-4B45-933B-9F4CE4310353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6C0D556D-45AF-4FFB-A2EE-3B589A4688E4}" type="presOf" srcId="{A7517510-EAAA-405A-9697-6DA82620C544}" destId="{71206276-5B27-4AE4-80A1-866AA43A1D24}" srcOrd="0" destOrd="0" presId="urn:microsoft.com/office/officeart/2005/8/layout/hierarchy1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2EC30408-2A87-4F0D-AED2-1074230D70A5}" type="presOf" srcId="{C43C9BEE-22CA-4828-90A8-AA8C23CE9D50}" destId="{052B6456-0153-41A1-89B8-5E7F0299983D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C1679B11-3483-43A8-ADF0-EC355354DA23}" type="presOf" srcId="{CCBAF5E2-F852-415A-9617-E4D90A15EDBC}" destId="{4E74B7E6-1C15-4F46-8036-AB3AB1A48D96}" srcOrd="0" destOrd="0" presId="urn:microsoft.com/office/officeart/2005/8/layout/hierarchy1"/>
    <dgm:cxn modelId="{9BF7A882-D8EB-4CF6-BCF6-B12605557CEA}" type="presOf" srcId="{2DCC9045-9606-4718-B955-3F654A3024B1}" destId="{66E38775-5843-40CC-8FCB-849CA4365516}" srcOrd="0" destOrd="0" presId="urn:microsoft.com/office/officeart/2005/8/layout/hierarchy1"/>
    <dgm:cxn modelId="{5631A71B-F666-471B-BA59-BFBB9F7277FA}" type="presOf" srcId="{34FF8979-85EB-45DA-A7B0-AA6C498CD504}" destId="{83E48694-80BF-4337-8854-182D33ED0029}" srcOrd="0" destOrd="0" presId="urn:microsoft.com/office/officeart/2005/8/layout/hierarchy1"/>
    <dgm:cxn modelId="{4FB76F19-6A01-4852-9868-E4D31E410213}" type="presOf" srcId="{B586B625-F6E8-4A51-BF25-4E55DB8CC3CC}" destId="{FF33FF44-C231-4FC4-A83A-580D583CE3F7}" srcOrd="0" destOrd="0" presId="urn:microsoft.com/office/officeart/2005/8/layout/hierarchy1"/>
    <dgm:cxn modelId="{D1FA19AB-1D10-4AE9-8A2D-E792D913458E}" type="presOf" srcId="{59F94A55-612A-4843-8CD4-4425D85A20DF}" destId="{98E5311C-936F-46BC-A300-3014D0A5EE6C}" srcOrd="0" destOrd="0" presId="urn:microsoft.com/office/officeart/2005/8/layout/hierarchy1"/>
    <dgm:cxn modelId="{6F620383-08BC-4FBA-9160-4B453ECE6861}" type="presOf" srcId="{42352AA0-2DF9-43EE-8F38-C99B152A0BA6}" destId="{F7FC9BCA-0589-490F-9D0F-0B3E41C48D5D}" srcOrd="0" destOrd="0" presId="urn:microsoft.com/office/officeart/2005/8/layout/hierarchy1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04BE617D-C3A1-422B-A301-AC325CF24AF8}" type="presOf" srcId="{AEB4D464-6D1F-4244-9BC1-CBC592724317}" destId="{421AE77D-1C05-4ECF-8143-320A9DB7C061}" srcOrd="0" destOrd="0" presId="urn:microsoft.com/office/officeart/2005/8/layout/hierarchy1"/>
    <dgm:cxn modelId="{98155770-4A71-495B-90C9-DBF634EFB31D}" type="presOf" srcId="{77F69A93-A613-429A-BBC3-1EB599477738}" destId="{127E8444-2CCF-4BAB-B2C7-B1FFCA6A6985}" srcOrd="0" destOrd="0" presId="urn:microsoft.com/office/officeart/2005/8/layout/hierarchy1"/>
    <dgm:cxn modelId="{20854D6C-44BE-4E00-ACFA-2A161F3B87F8}" type="presOf" srcId="{D92FD7FE-4884-4275-840A-42A3C02D43A0}" destId="{539EBDE7-A7D6-4A61-AC00-04125D0E6B99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D2554960-52F5-4C9F-A4CC-E590DC9D9B4C}" type="presOf" srcId="{19F16790-B4F8-4242-A846-BC3F6EF8A90D}" destId="{19662C89-5C58-4757-9240-1227834201B6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81A932DF-07A9-4360-9876-FD84A493D056}" type="presOf" srcId="{8363F4E7-E767-45D6-9C79-FC00356069FF}" destId="{A5FC0229-D065-4E18-B5EE-A549ECFB6060}" srcOrd="0" destOrd="0" presId="urn:microsoft.com/office/officeart/2005/8/layout/hierarchy1"/>
    <dgm:cxn modelId="{F9D5429C-176F-4573-85E3-E8E6F834870D}" type="presOf" srcId="{97DE9462-7869-4FE0-9B27-900F3087D2FB}" destId="{AFB4D483-A6AA-4ADD-B900-87B936887B01}" srcOrd="0" destOrd="0" presId="urn:microsoft.com/office/officeart/2005/8/layout/hierarchy1"/>
    <dgm:cxn modelId="{FFF7879A-7085-44B1-B50E-D40385703DDA}" type="presOf" srcId="{2F3F3B8D-2CA7-4F97-8452-1EFB7254DE65}" destId="{50108550-421E-4858-B27D-A6901B38AF04}" srcOrd="0" destOrd="0" presId="urn:microsoft.com/office/officeart/2005/8/layout/hierarchy1"/>
    <dgm:cxn modelId="{FAB32A27-E33D-42C1-A187-D40891C56F18}" type="presParOf" srcId="{86C86035-EF63-4BC2-826E-106DDDEB44E2}" destId="{EA083348-C9EC-4253-9F61-9F568F6E1FA9}" srcOrd="0" destOrd="0" presId="urn:microsoft.com/office/officeart/2005/8/layout/hierarchy1"/>
    <dgm:cxn modelId="{3A45F4F8-09C5-4370-969A-703E850C4474}" type="presParOf" srcId="{EA083348-C9EC-4253-9F61-9F568F6E1FA9}" destId="{7E1A1869-0271-4B25-AB39-A9D8BD6EB82F}" srcOrd="0" destOrd="0" presId="urn:microsoft.com/office/officeart/2005/8/layout/hierarchy1"/>
    <dgm:cxn modelId="{B3DBC7EE-901A-41CF-A628-D0124B0A132E}" type="presParOf" srcId="{7E1A1869-0271-4B25-AB39-A9D8BD6EB82F}" destId="{7BB27290-9C58-4F7C-A9CD-C11F2AFB9A19}" srcOrd="0" destOrd="0" presId="urn:microsoft.com/office/officeart/2005/8/layout/hierarchy1"/>
    <dgm:cxn modelId="{1CADAA49-88BA-4649-A94B-D6248CAFAE97}" type="presParOf" srcId="{7E1A1869-0271-4B25-AB39-A9D8BD6EB82F}" destId="{16014DD8-131C-4C29-9696-180336142069}" srcOrd="1" destOrd="0" presId="urn:microsoft.com/office/officeart/2005/8/layout/hierarchy1"/>
    <dgm:cxn modelId="{E4B10566-4A5F-499B-BDC4-6BBCE04C96E1}" type="presParOf" srcId="{EA083348-C9EC-4253-9F61-9F568F6E1FA9}" destId="{6BC53C06-F323-43AA-A4DE-B5525ECE8C85}" srcOrd="1" destOrd="0" presId="urn:microsoft.com/office/officeart/2005/8/layout/hierarchy1"/>
    <dgm:cxn modelId="{B03D5748-CC8D-440C-AF3E-0B27AA86EA74}" type="presParOf" srcId="{6BC53C06-F323-43AA-A4DE-B5525ECE8C85}" destId="{86A10BE6-2EB9-452B-AF75-8004B411EBB2}" srcOrd="0" destOrd="0" presId="urn:microsoft.com/office/officeart/2005/8/layout/hierarchy1"/>
    <dgm:cxn modelId="{4043B623-02A5-4147-A6B1-9F5A972A0030}" type="presParOf" srcId="{6BC53C06-F323-43AA-A4DE-B5525ECE8C85}" destId="{25749F48-6DDC-4C28-B921-93E4D4B23235}" srcOrd="1" destOrd="0" presId="urn:microsoft.com/office/officeart/2005/8/layout/hierarchy1"/>
    <dgm:cxn modelId="{22640F16-D1C5-4FBD-A165-754EF6B50674}" type="presParOf" srcId="{25749F48-6DDC-4C28-B921-93E4D4B23235}" destId="{7F86C89D-175A-4B5E-8BD8-39A21AAB8B48}" srcOrd="0" destOrd="0" presId="urn:microsoft.com/office/officeart/2005/8/layout/hierarchy1"/>
    <dgm:cxn modelId="{D60B1291-5584-4CBF-B00E-ED05A07D87F2}" type="presParOf" srcId="{7F86C89D-175A-4B5E-8BD8-39A21AAB8B48}" destId="{F3644B0C-2F05-42A0-830C-EB1C039A63B6}" srcOrd="0" destOrd="0" presId="urn:microsoft.com/office/officeart/2005/8/layout/hierarchy1"/>
    <dgm:cxn modelId="{FD5483EC-05FE-4BE1-A695-2A3FE1A04A7F}" type="presParOf" srcId="{7F86C89D-175A-4B5E-8BD8-39A21AAB8B48}" destId="{95B7E015-D276-4238-9479-7B9C5EDEB3B2}" srcOrd="1" destOrd="0" presId="urn:microsoft.com/office/officeart/2005/8/layout/hierarchy1"/>
    <dgm:cxn modelId="{C9528699-52D1-459F-BD8F-0B16ACA981B6}" type="presParOf" srcId="{25749F48-6DDC-4C28-B921-93E4D4B23235}" destId="{FA064633-9E34-46E5-BA14-C53857521AA0}" srcOrd="1" destOrd="0" presId="urn:microsoft.com/office/officeart/2005/8/layout/hierarchy1"/>
    <dgm:cxn modelId="{75E901B7-72C9-4503-9DF4-FFBBF95CA266}" type="presParOf" srcId="{6BC53C06-F323-43AA-A4DE-B5525ECE8C85}" destId="{15CAA363-CF4C-4B21-A45A-A4E2BD3E483D}" srcOrd="2" destOrd="0" presId="urn:microsoft.com/office/officeart/2005/8/layout/hierarchy1"/>
    <dgm:cxn modelId="{6732C10C-E953-47D0-9B0C-6C82F855F23F}" type="presParOf" srcId="{6BC53C06-F323-43AA-A4DE-B5525ECE8C85}" destId="{78E31FF9-5231-4981-AF3A-70F3BAB8D8CD}" srcOrd="3" destOrd="0" presId="urn:microsoft.com/office/officeart/2005/8/layout/hierarchy1"/>
    <dgm:cxn modelId="{C2205B0D-72FE-4D1D-B6B0-05A99755C173}" type="presParOf" srcId="{78E31FF9-5231-4981-AF3A-70F3BAB8D8CD}" destId="{22AEF0EE-6368-4AE1-A66F-24E9416C3E5A}" srcOrd="0" destOrd="0" presId="urn:microsoft.com/office/officeart/2005/8/layout/hierarchy1"/>
    <dgm:cxn modelId="{7C41760E-0005-4196-BE8D-F99ECF65E98E}" type="presParOf" srcId="{22AEF0EE-6368-4AE1-A66F-24E9416C3E5A}" destId="{13CD4806-DD16-4D2B-9093-86BA1D84FE8E}" srcOrd="0" destOrd="0" presId="urn:microsoft.com/office/officeart/2005/8/layout/hierarchy1"/>
    <dgm:cxn modelId="{8EEAF64E-ADBC-453D-A1B9-8C27B85ADE20}" type="presParOf" srcId="{22AEF0EE-6368-4AE1-A66F-24E9416C3E5A}" destId="{529821EE-9B93-41C2-A666-5603FBEF9C44}" srcOrd="1" destOrd="0" presId="urn:microsoft.com/office/officeart/2005/8/layout/hierarchy1"/>
    <dgm:cxn modelId="{E9D018FF-5160-42E4-BF51-294A0F6BF865}" type="presParOf" srcId="{78E31FF9-5231-4981-AF3A-70F3BAB8D8CD}" destId="{453AAEBA-BAF2-4582-953C-1DAE397BDE6C}" srcOrd="1" destOrd="0" presId="urn:microsoft.com/office/officeart/2005/8/layout/hierarchy1"/>
    <dgm:cxn modelId="{4A6BA31A-6301-4F82-BA06-0B3C6731B015}" type="presParOf" srcId="{453AAEBA-BAF2-4582-953C-1DAE397BDE6C}" destId="{AE53B286-0B39-43FB-9245-4F95B1C476D8}" srcOrd="0" destOrd="0" presId="urn:microsoft.com/office/officeart/2005/8/layout/hierarchy1"/>
    <dgm:cxn modelId="{4D80DBAA-7A2C-43F2-AC9A-51C2319EB424}" type="presParOf" srcId="{453AAEBA-BAF2-4582-953C-1DAE397BDE6C}" destId="{508B2737-5817-4347-8B88-5E649F657FB8}" srcOrd="1" destOrd="0" presId="urn:microsoft.com/office/officeart/2005/8/layout/hierarchy1"/>
    <dgm:cxn modelId="{3B97BE1C-2F9A-4D3F-9F02-008B9E92828B}" type="presParOf" srcId="{508B2737-5817-4347-8B88-5E649F657FB8}" destId="{820A1855-BF21-4772-A112-453FBF76AB44}" srcOrd="0" destOrd="0" presId="urn:microsoft.com/office/officeart/2005/8/layout/hierarchy1"/>
    <dgm:cxn modelId="{27CFE545-7588-4107-AFFB-F051D64CA5F2}" type="presParOf" srcId="{820A1855-BF21-4772-A112-453FBF76AB44}" destId="{76D90195-5743-4D48-8948-C4B579495176}" srcOrd="0" destOrd="0" presId="urn:microsoft.com/office/officeart/2005/8/layout/hierarchy1"/>
    <dgm:cxn modelId="{29348DC5-4A1D-44BA-9E2F-889AD63B8683}" type="presParOf" srcId="{820A1855-BF21-4772-A112-453FBF76AB44}" destId="{19662C89-5C58-4757-9240-1227834201B6}" srcOrd="1" destOrd="0" presId="urn:microsoft.com/office/officeart/2005/8/layout/hierarchy1"/>
    <dgm:cxn modelId="{682C37A0-AB63-41AB-A9A7-43ECCD49A2E3}" type="presParOf" srcId="{508B2737-5817-4347-8B88-5E649F657FB8}" destId="{AD3E9812-70A8-4FE1-94EA-8E1779F97DB8}" srcOrd="1" destOrd="0" presId="urn:microsoft.com/office/officeart/2005/8/layout/hierarchy1"/>
    <dgm:cxn modelId="{166D2C5A-BD55-425D-8397-80ED102B6867}" type="presParOf" srcId="{AD3E9812-70A8-4FE1-94EA-8E1779F97DB8}" destId="{CAF0EE53-BEA9-4EBC-BE3F-B17956DECE86}" srcOrd="0" destOrd="0" presId="urn:microsoft.com/office/officeart/2005/8/layout/hierarchy1"/>
    <dgm:cxn modelId="{E5442AD8-6436-4E6A-9545-7AA5AA9E5E44}" type="presParOf" srcId="{AD3E9812-70A8-4FE1-94EA-8E1779F97DB8}" destId="{8E3B5175-4795-4A44-BF9C-515D556F3872}" srcOrd="1" destOrd="0" presId="urn:microsoft.com/office/officeart/2005/8/layout/hierarchy1"/>
    <dgm:cxn modelId="{EE2EAF66-2397-4AFD-8D1C-D39DA9192A84}" type="presParOf" srcId="{8E3B5175-4795-4A44-BF9C-515D556F3872}" destId="{BF9579AA-CB0B-4EBD-86E1-91D3E5306B30}" srcOrd="0" destOrd="0" presId="urn:microsoft.com/office/officeart/2005/8/layout/hierarchy1"/>
    <dgm:cxn modelId="{90A00DC5-8653-4356-9538-E802E7DCE84C}" type="presParOf" srcId="{BF9579AA-CB0B-4EBD-86E1-91D3E5306B30}" destId="{5DC9B1CB-4480-42A7-ABC0-B0E90F626B49}" srcOrd="0" destOrd="0" presId="urn:microsoft.com/office/officeart/2005/8/layout/hierarchy1"/>
    <dgm:cxn modelId="{416C31A6-FF5A-4616-8964-BD42DCA0206C}" type="presParOf" srcId="{BF9579AA-CB0B-4EBD-86E1-91D3E5306B30}" destId="{71206276-5B27-4AE4-80A1-866AA43A1D24}" srcOrd="1" destOrd="0" presId="urn:microsoft.com/office/officeart/2005/8/layout/hierarchy1"/>
    <dgm:cxn modelId="{EC062167-AF75-46A0-AF97-F2468941445B}" type="presParOf" srcId="{8E3B5175-4795-4A44-BF9C-515D556F3872}" destId="{519520F8-0558-412D-AD43-7F95F73BC27A}" srcOrd="1" destOrd="0" presId="urn:microsoft.com/office/officeart/2005/8/layout/hierarchy1"/>
    <dgm:cxn modelId="{0F2D2275-4A93-4166-906E-E83D9D8DBF39}" type="presParOf" srcId="{519520F8-0558-412D-AD43-7F95F73BC27A}" destId="{539EBDE7-A7D6-4A61-AC00-04125D0E6B99}" srcOrd="0" destOrd="0" presId="urn:microsoft.com/office/officeart/2005/8/layout/hierarchy1"/>
    <dgm:cxn modelId="{CACB78C8-44A8-4657-AE55-DE7E12207D8D}" type="presParOf" srcId="{519520F8-0558-412D-AD43-7F95F73BC27A}" destId="{9DC2625D-9135-43A4-9157-D85B4525841B}" srcOrd="1" destOrd="0" presId="urn:microsoft.com/office/officeart/2005/8/layout/hierarchy1"/>
    <dgm:cxn modelId="{5B87D0E9-6974-4289-9A39-C80428878279}" type="presParOf" srcId="{9DC2625D-9135-43A4-9157-D85B4525841B}" destId="{00FB6467-08C8-4A6E-82AB-5946FDBFA829}" srcOrd="0" destOrd="0" presId="urn:microsoft.com/office/officeart/2005/8/layout/hierarchy1"/>
    <dgm:cxn modelId="{AA88680C-08D9-45F2-9FBF-3D223935FB95}" type="presParOf" srcId="{00FB6467-08C8-4A6E-82AB-5946FDBFA829}" destId="{1CD184E6-AC57-4BDA-BC62-62514479A05F}" srcOrd="0" destOrd="0" presId="urn:microsoft.com/office/officeart/2005/8/layout/hierarchy1"/>
    <dgm:cxn modelId="{B0CEC1B1-8322-441B-8288-DEB7EFEBB322}" type="presParOf" srcId="{00FB6467-08C8-4A6E-82AB-5946FDBFA829}" destId="{565454E8-EEAF-4B40-ADAD-9186F9F7FD69}" srcOrd="1" destOrd="0" presId="urn:microsoft.com/office/officeart/2005/8/layout/hierarchy1"/>
    <dgm:cxn modelId="{2830D3DB-26E3-4387-A5C7-41FEC481D192}" type="presParOf" srcId="{9DC2625D-9135-43A4-9157-D85B4525841B}" destId="{4600714D-F8A3-4E97-ACE4-79D70260C973}" srcOrd="1" destOrd="0" presId="urn:microsoft.com/office/officeart/2005/8/layout/hierarchy1"/>
    <dgm:cxn modelId="{DE1A2397-10B5-443F-B736-81629DCE04FD}" type="presParOf" srcId="{AD3E9812-70A8-4FE1-94EA-8E1779F97DB8}" destId="{CAC40E04-6BA2-41A2-87C8-2B697FF14F48}" srcOrd="2" destOrd="0" presId="urn:microsoft.com/office/officeart/2005/8/layout/hierarchy1"/>
    <dgm:cxn modelId="{920366D0-2A1D-4E74-AD71-070334C0B4E5}" type="presParOf" srcId="{AD3E9812-70A8-4FE1-94EA-8E1779F97DB8}" destId="{07B58919-AB9F-4470-B153-6487ED740632}" srcOrd="3" destOrd="0" presId="urn:microsoft.com/office/officeart/2005/8/layout/hierarchy1"/>
    <dgm:cxn modelId="{6747F3AE-E657-4ECB-ADB7-3DADDE3C3F41}" type="presParOf" srcId="{07B58919-AB9F-4470-B153-6487ED740632}" destId="{A188093B-A4C1-4D6A-9EAB-516960C33739}" srcOrd="0" destOrd="0" presId="urn:microsoft.com/office/officeart/2005/8/layout/hierarchy1"/>
    <dgm:cxn modelId="{738D878A-6465-4CD7-8E41-CEDB51B112F1}" type="presParOf" srcId="{A188093B-A4C1-4D6A-9EAB-516960C33739}" destId="{3E9459AF-3F31-4BEF-A087-989B07C1A21C}" srcOrd="0" destOrd="0" presId="urn:microsoft.com/office/officeart/2005/8/layout/hierarchy1"/>
    <dgm:cxn modelId="{F0D29A93-4E26-436D-8002-4B5B6553C8F4}" type="presParOf" srcId="{A188093B-A4C1-4D6A-9EAB-516960C33739}" destId="{FF33FF44-C231-4FC4-A83A-580D583CE3F7}" srcOrd="1" destOrd="0" presId="urn:microsoft.com/office/officeart/2005/8/layout/hierarchy1"/>
    <dgm:cxn modelId="{D6EA7288-AD0D-41B0-B895-D1ABFE078FDA}" type="presParOf" srcId="{07B58919-AB9F-4470-B153-6487ED740632}" destId="{BDC5D77B-C6FB-4D10-83B5-0110F1FE62ED}" srcOrd="1" destOrd="0" presId="urn:microsoft.com/office/officeart/2005/8/layout/hierarchy1"/>
    <dgm:cxn modelId="{34496889-58F9-4177-959C-F2304C090C4A}" type="presParOf" srcId="{BDC5D77B-C6FB-4D10-83B5-0110F1FE62ED}" destId="{2DC87D99-0864-448F-A73C-97FF41F05553}" srcOrd="0" destOrd="0" presId="urn:microsoft.com/office/officeart/2005/8/layout/hierarchy1"/>
    <dgm:cxn modelId="{6670E0D2-D7B9-4D43-95B9-7ACD683FED19}" type="presParOf" srcId="{BDC5D77B-C6FB-4D10-83B5-0110F1FE62ED}" destId="{46099960-0EB9-4F40-AD45-D1FC7E453698}" srcOrd="1" destOrd="0" presId="urn:microsoft.com/office/officeart/2005/8/layout/hierarchy1"/>
    <dgm:cxn modelId="{C1394DC8-C064-47A4-9A18-A4235C9B1474}" type="presParOf" srcId="{46099960-0EB9-4F40-AD45-D1FC7E453698}" destId="{11CB811F-E446-4F23-A13E-91429207F70D}" srcOrd="0" destOrd="0" presId="urn:microsoft.com/office/officeart/2005/8/layout/hierarchy1"/>
    <dgm:cxn modelId="{DA83AB26-2499-436E-8D61-5E2396DC735E}" type="presParOf" srcId="{11CB811F-E446-4F23-A13E-91429207F70D}" destId="{4DEBFFFB-5292-46B9-9A12-0905482528E3}" srcOrd="0" destOrd="0" presId="urn:microsoft.com/office/officeart/2005/8/layout/hierarchy1"/>
    <dgm:cxn modelId="{0CE307E6-A6FE-46B1-A21E-0C7E23BF0A5D}" type="presParOf" srcId="{11CB811F-E446-4F23-A13E-91429207F70D}" destId="{6ECD51FB-4ED2-40FB-BA6A-56E81B12CA7B}" srcOrd="1" destOrd="0" presId="urn:microsoft.com/office/officeart/2005/8/layout/hierarchy1"/>
    <dgm:cxn modelId="{D7517F06-B62D-4343-A3C5-EADDE728C3C2}" type="presParOf" srcId="{46099960-0EB9-4F40-AD45-D1FC7E453698}" destId="{E802F2CB-673E-48E8-8015-6D368B6E6952}" srcOrd="1" destOrd="0" presId="urn:microsoft.com/office/officeart/2005/8/layout/hierarchy1"/>
    <dgm:cxn modelId="{2FB7D78D-DB01-459F-A927-6623F951795B}" type="presParOf" srcId="{BDC5D77B-C6FB-4D10-83B5-0110F1FE62ED}" destId="{1B6A8557-3503-434D-A46F-5EF95A2FC615}" srcOrd="2" destOrd="0" presId="urn:microsoft.com/office/officeart/2005/8/layout/hierarchy1"/>
    <dgm:cxn modelId="{28D10411-EE6A-49E2-A68B-53D537D4C006}" type="presParOf" srcId="{BDC5D77B-C6FB-4D10-83B5-0110F1FE62ED}" destId="{FA0029F7-1466-4DC5-A996-F9F8CA1DE5D1}" srcOrd="3" destOrd="0" presId="urn:microsoft.com/office/officeart/2005/8/layout/hierarchy1"/>
    <dgm:cxn modelId="{376E74B9-3CCD-4234-B27F-92871FBC77BA}" type="presParOf" srcId="{FA0029F7-1466-4DC5-A996-F9F8CA1DE5D1}" destId="{23B84C7A-149B-4573-A0D2-77EE95B9842C}" srcOrd="0" destOrd="0" presId="urn:microsoft.com/office/officeart/2005/8/layout/hierarchy1"/>
    <dgm:cxn modelId="{61F2DAD9-842C-4FD2-81C4-8BC6B14BAB92}" type="presParOf" srcId="{23B84C7A-149B-4573-A0D2-77EE95B9842C}" destId="{29A1866F-BBB0-4E66-B099-672420B67E3E}" srcOrd="0" destOrd="0" presId="urn:microsoft.com/office/officeart/2005/8/layout/hierarchy1"/>
    <dgm:cxn modelId="{BDF98D26-2C00-45CC-A3E7-202CD9C1E0AB}" type="presParOf" srcId="{23B84C7A-149B-4573-A0D2-77EE95B9842C}" destId="{0AFD272A-8C79-4970-BE5A-B38336B54BE7}" srcOrd="1" destOrd="0" presId="urn:microsoft.com/office/officeart/2005/8/layout/hierarchy1"/>
    <dgm:cxn modelId="{BC661E97-A8CC-40CD-8E32-768C2E33E504}" type="presParOf" srcId="{FA0029F7-1466-4DC5-A996-F9F8CA1DE5D1}" destId="{BFF914B6-7AF1-49A0-AFDA-C2E2C9C51363}" srcOrd="1" destOrd="0" presId="urn:microsoft.com/office/officeart/2005/8/layout/hierarchy1"/>
    <dgm:cxn modelId="{DF5D2290-AE2E-4D1D-8748-2D44C9FAFD15}" type="presParOf" srcId="{BFF914B6-7AF1-49A0-AFDA-C2E2C9C51363}" destId="{052B6456-0153-41A1-89B8-5E7F0299983D}" srcOrd="0" destOrd="0" presId="urn:microsoft.com/office/officeart/2005/8/layout/hierarchy1"/>
    <dgm:cxn modelId="{0B5B051D-AF7E-4990-8157-0CCB1747A839}" type="presParOf" srcId="{BFF914B6-7AF1-49A0-AFDA-C2E2C9C51363}" destId="{E3AA10CA-68F1-469E-BC87-2698823B271D}" srcOrd="1" destOrd="0" presId="urn:microsoft.com/office/officeart/2005/8/layout/hierarchy1"/>
    <dgm:cxn modelId="{3E24E69E-47F4-4257-BEEA-5617051B51AC}" type="presParOf" srcId="{E3AA10CA-68F1-469E-BC87-2698823B271D}" destId="{172CDCD5-4A27-4992-B8CA-9101B93D06C9}" srcOrd="0" destOrd="0" presId="urn:microsoft.com/office/officeart/2005/8/layout/hierarchy1"/>
    <dgm:cxn modelId="{2772428C-246E-41C6-8E9B-49CE0546CDB3}" type="presParOf" srcId="{172CDCD5-4A27-4992-B8CA-9101B93D06C9}" destId="{4755FD17-00F6-49DD-AE6E-36346C6E14E9}" srcOrd="0" destOrd="0" presId="urn:microsoft.com/office/officeart/2005/8/layout/hierarchy1"/>
    <dgm:cxn modelId="{CA097F1E-146C-4294-BE07-3B57AC78D975}" type="presParOf" srcId="{172CDCD5-4A27-4992-B8CA-9101B93D06C9}" destId="{E85607E5-AF88-440A-8062-F36771F5687C}" srcOrd="1" destOrd="0" presId="urn:microsoft.com/office/officeart/2005/8/layout/hierarchy1"/>
    <dgm:cxn modelId="{D9B30AA0-ED4A-496F-A3C4-1374676F9D3B}" type="presParOf" srcId="{E3AA10CA-68F1-469E-BC87-2698823B271D}" destId="{9C9FA7AD-0617-4F87-994D-67ED4A60DC1F}" srcOrd="1" destOrd="0" presId="urn:microsoft.com/office/officeart/2005/8/layout/hierarchy1"/>
    <dgm:cxn modelId="{035C242E-681D-4D80-A029-5EAD4CCF8FB1}" type="presParOf" srcId="{9C9FA7AD-0617-4F87-994D-67ED4A60DC1F}" destId="{591DE2F4-547D-4224-AA0E-4442D6FD1690}" srcOrd="0" destOrd="0" presId="urn:microsoft.com/office/officeart/2005/8/layout/hierarchy1"/>
    <dgm:cxn modelId="{C956C961-F474-474A-B77E-4EE5259043DA}" type="presParOf" srcId="{9C9FA7AD-0617-4F87-994D-67ED4A60DC1F}" destId="{9485030F-7A3A-480F-86A9-9F6029C7D62A}" srcOrd="1" destOrd="0" presId="urn:microsoft.com/office/officeart/2005/8/layout/hierarchy1"/>
    <dgm:cxn modelId="{28FF9FF6-C342-4FD1-B8BB-4D7119E9C032}" type="presParOf" srcId="{9485030F-7A3A-480F-86A9-9F6029C7D62A}" destId="{39233EE0-842C-495C-945F-4A72B6C8FD88}" srcOrd="0" destOrd="0" presId="urn:microsoft.com/office/officeart/2005/8/layout/hierarchy1"/>
    <dgm:cxn modelId="{92B45CF4-6ADA-4114-98AE-251BA672F9DC}" type="presParOf" srcId="{39233EE0-842C-495C-945F-4A72B6C8FD88}" destId="{448B200C-5A38-44FE-9D28-63778A5B4B33}" srcOrd="0" destOrd="0" presId="urn:microsoft.com/office/officeart/2005/8/layout/hierarchy1"/>
    <dgm:cxn modelId="{545CE7B3-D091-494C-96FF-BCA0706C5CB3}" type="presParOf" srcId="{39233EE0-842C-495C-945F-4A72B6C8FD88}" destId="{E6A5290E-E4CC-4A27-91C6-CA3EEB5C7219}" srcOrd="1" destOrd="0" presId="urn:microsoft.com/office/officeart/2005/8/layout/hierarchy1"/>
    <dgm:cxn modelId="{1B99AB25-2175-4D50-8025-EA55855A0517}" type="presParOf" srcId="{9485030F-7A3A-480F-86A9-9F6029C7D62A}" destId="{73256D73-2EFB-4C9F-A792-06563F74752D}" srcOrd="1" destOrd="0" presId="urn:microsoft.com/office/officeart/2005/8/layout/hierarchy1"/>
    <dgm:cxn modelId="{553C7991-BAC4-466C-A784-FD192F4CF91F}" type="presParOf" srcId="{73256D73-2EFB-4C9F-A792-06563F74752D}" destId="{F5E45EB9-1FD7-4F10-A8F0-804E194714E8}" srcOrd="0" destOrd="0" presId="urn:microsoft.com/office/officeart/2005/8/layout/hierarchy1"/>
    <dgm:cxn modelId="{2FCFC302-9440-4088-BB43-DFEB9CC5CCE1}" type="presParOf" srcId="{73256D73-2EFB-4C9F-A792-06563F74752D}" destId="{9E97890B-8592-4A8C-9516-DC46F41F9714}" srcOrd="1" destOrd="0" presId="urn:microsoft.com/office/officeart/2005/8/layout/hierarchy1"/>
    <dgm:cxn modelId="{A2C067B4-F0CA-4532-844C-A8FF6160D3B0}" type="presParOf" srcId="{9E97890B-8592-4A8C-9516-DC46F41F9714}" destId="{B839214C-A0CE-495A-A8EC-6385656440A3}" srcOrd="0" destOrd="0" presId="urn:microsoft.com/office/officeart/2005/8/layout/hierarchy1"/>
    <dgm:cxn modelId="{CCDE49E0-B709-4A27-BF8E-7924D615BDAC}" type="presParOf" srcId="{B839214C-A0CE-495A-A8EC-6385656440A3}" destId="{A0FEDB5A-B817-4B8E-93DC-3E945A0357E5}" srcOrd="0" destOrd="0" presId="urn:microsoft.com/office/officeart/2005/8/layout/hierarchy1"/>
    <dgm:cxn modelId="{C17EC6E0-D318-491E-9E78-5588CF88918C}" type="presParOf" srcId="{B839214C-A0CE-495A-A8EC-6385656440A3}" destId="{F2FD3997-1855-4E98-87AE-0C45EBC3EFCB}" srcOrd="1" destOrd="0" presId="urn:microsoft.com/office/officeart/2005/8/layout/hierarchy1"/>
    <dgm:cxn modelId="{15DE76C2-C601-423E-83F1-FDC756669F2E}" type="presParOf" srcId="{9E97890B-8592-4A8C-9516-DC46F41F9714}" destId="{2C089243-1847-43A7-A1F6-3389F055C4C3}" srcOrd="1" destOrd="0" presId="urn:microsoft.com/office/officeart/2005/8/layout/hierarchy1"/>
    <dgm:cxn modelId="{0E40D7E6-A832-44B7-AEA8-FB4232DE7DD8}" type="presParOf" srcId="{9C9FA7AD-0617-4F87-994D-67ED4A60DC1F}" destId="{66E38775-5843-40CC-8FCB-849CA4365516}" srcOrd="2" destOrd="0" presId="urn:microsoft.com/office/officeart/2005/8/layout/hierarchy1"/>
    <dgm:cxn modelId="{BB284903-CBB4-4E8F-8007-DE58AFFB61A8}" type="presParOf" srcId="{9C9FA7AD-0617-4F87-994D-67ED4A60DC1F}" destId="{E89FD6AD-300C-4B7C-8FDA-A78C9BF0E1EC}" srcOrd="3" destOrd="0" presId="urn:microsoft.com/office/officeart/2005/8/layout/hierarchy1"/>
    <dgm:cxn modelId="{EE8F2F65-714F-4604-83D5-584C81B494BA}" type="presParOf" srcId="{E89FD6AD-300C-4B7C-8FDA-A78C9BF0E1EC}" destId="{EE6A0D4A-BFF5-4FF5-92EF-2DC4F46B1C1D}" srcOrd="0" destOrd="0" presId="urn:microsoft.com/office/officeart/2005/8/layout/hierarchy1"/>
    <dgm:cxn modelId="{A7CD8A69-EE5D-4B6D-ACF8-C6C8AC64891B}" type="presParOf" srcId="{EE6A0D4A-BFF5-4FF5-92EF-2DC4F46B1C1D}" destId="{6F2068C7-1244-428E-8798-8EDF114A3DE3}" srcOrd="0" destOrd="0" presId="urn:microsoft.com/office/officeart/2005/8/layout/hierarchy1"/>
    <dgm:cxn modelId="{09BDACC9-D888-4C7C-BA7E-0713AE9B4390}" type="presParOf" srcId="{EE6A0D4A-BFF5-4FF5-92EF-2DC4F46B1C1D}" destId="{3FDF1374-E5D4-453E-BAA8-02F3ABB9B1D3}" srcOrd="1" destOrd="0" presId="urn:microsoft.com/office/officeart/2005/8/layout/hierarchy1"/>
    <dgm:cxn modelId="{B1A3FD4C-5176-4C81-98BA-3B5916B729E2}" type="presParOf" srcId="{E89FD6AD-300C-4B7C-8FDA-A78C9BF0E1EC}" destId="{4FC8DB70-5AE7-4AEC-BB64-9793A1A677D3}" srcOrd="1" destOrd="0" presId="urn:microsoft.com/office/officeart/2005/8/layout/hierarchy1"/>
    <dgm:cxn modelId="{D06BA3FD-7DE2-4DA0-B195-A033E85F0551}" type="presParOf" srcId="{4FC8DB70-5AE7-4AEC-BB64-9793A1A677D3}" destId="{EE767D99-3DA3-41AF-9D21-8622EE904DE5}" srcOrd="0" destOrd="0" presId="urn:microsoft.com/office/officeart/2005/8/layout/hierarchy1"/>
    <dgm:cxn modelId="{EC3B8B5D-C1F1-41C9-A317-B29C910AF301}" type="presParOf" srcId="{4FC8DB70-5AE7-4AEC-BB64-9793A1A677D3}" destId="{3558C850-9E88-49B8-B5EC-E03E368DE62D}" srcOrd="1" destOrd="0" presId="urn:microsoft.com/office/officeart/2005/8/layout/hierarchy1"/>
    <dgm:cxn modelId="{5AEC1AED-E3EF-4A71-8A3E-13D033A6D4F6}" type="presParOf" srcId="{3558C850-9E88-49B8-B5EC-E03E368DE62D}" destId="{D825786E-88CE-419C-B7AB-4ED222B762AD}" srcOrd="0" destOrd="0" presId="urn:microsoft.com/office/officeart/2005/8/layout/hierarchy1"/>
    <dgm:cxn modelId="{BCE14138-881C-490F-ABF4-754219DB6EB4}" type="presParOf" srcId="{D825786E-88CE-419C-B7AB-4ED222B762AD}" destId="{0EC2EE43-F2A6-4F6B-B84B-61BAED23A662}" srcOrd="0" destOrd="0" presId="urn:microsoft.com/office/officeart/2005/8/layout/hierarchy1"/>
    <dgm:cxn modelId="{2D090451-9DAB-451F-ADC9-594707583A2C}" type="presParOf" srcId="{D825786E-88CE-419C-B7AB-4ED222B762AD}" destId="{AB333ABC-D9B2-4CAE-91D6-25B625DD698C}" srcOrd="1" destOrd="0" presId="urn:microsoft.com/office/officeart/2005/8/layout/hierarchy1"/>
    <dgm:cxn modelId="{0D490BCD-E564-4DA8-8AC0-10266E6A2DD1}" type="presParOf" srcId="{3558C850-9E88-49B8-B5EC-E03E368DE62D}" destId="{2842E87D-CE55-49B4-BCEF-1187344F61D5}" srcOrd="1" destOrd="0" presId="urn:microsoft.com/office/officeart/2005/8/layout/hierarchy1"/>
    <dgm:cxn modelId="{4BFEDCDB-A8E3-410F-91B7-BF7E86646D42}" type="presParOf" srcId="{4FC8DB70-5AE7-4AEC-BB64-9793A1A677D3}" destId="{68FED8DB-CD18-4048-B1EC-74AA424AF08C}" srcOrd="2" destOrd="0" presId="urn:microsoft.com/office/officeart/2005/8/layout/hierarchy1"/>
    <dgm:cxn modelId="{5A647244-F112-42B8-8AF1-4775A746DC50}" type="presParOf" srcId="{4FC8DB70-5AE7-4AEC-BB64-9793A1A677D3}" destId="{0E206AC1-1E3C-4384-A7C4-0D8CFF1CE2FE}" srcOrd="3" destOrd="0" presId="urn:microsoft.com/office/officeart/2005/8/layout/hierarchy1"/>
    <dgm:cxn modelId="{7CA4740C-D8AF-46B7-8745-F8E8B1B795B6}" type="presParOf" srcId="{0E206AC1-1E3C-4384-A7C4-0D8CFF1CE2FE}" destId="{B5766A22-70EF-41E2-8A23-5DEC673C8D57}" srcOrd="0" destOrd="0" presId="urn:microsoft.com/office/officeart/2005/8/layout/hierarchy1"/>
    <dgm:cxn modelId="{6E893A86-CF89-4210-B2D3-3D11407DBDD8}" type="presParOf" srcId="{B5766A22-70EF-41E2-8A23-5DEC673C8D57}" destId="{6BD2C18D-7056-4311-B7E9-1E08B152171F}" srcOrd="0" destOrd="0" presId="urn:microsoft.com/office/officeart/2005/8/layout/hierarchy1"/>
    <dgm:cxn modelId="{1A9B4388-7503-40F8-8F05-AF8EDB72A3D4}" type="presParOf" srcId="{B5766A22-70EF-41E2-8A23-5DEC673C8D57}" destId="{553D78B0-0B63-482C-ACA7-204C9E6939A3}" srcOrd="1" destOrd="0" presId="urn:microsoft.com/office/officeart/2005/8/layout/hierarchy1"/>
    <dgm:cxn modelId="{9501FC70-8052-4DC6-B61B-9AA1F2D7D032}" type="presParOf" srcId="{0E206AC1-1E3C-4384-A7C4-0D8CFF1CE2FE}" destId="{23C0537B-2298-4683-8712-16925FB2FCB0}" srcOrd="1" destOrd="0" presId="urn:microsoft.com/office/officeart/2005/8/layout/hierarchy1"/>
    <dgm:cxn modelId="{5307EDC9-6ECE-479D-ACF1-21EF58FFBF20}" type="presParOf" srcId="{23C0537B-2298-4683-8712-16925FB2FCB0}" destId="{EC092F8A-B94A-4895-AEBF-88CF80E42229}" srcOrd="0" destOrd="0" presId="urn:microsoft.com/office/officeart/2005/8/layout/hierarchy1"/>
    <dgm:cxn modelId="{2C3DD123-20C2-46FB-A357-D44F6C1767A0}" type="presParOf" srcId="{23C0537B-2298-4683-8712-16925FB2FCB0}" destId="{FCA119B1-6DB1-4AAA-ADE1-5DA75AE52099}" srcOrd="1" destOrd="0" presId="urn:microsoft.com/office/officeart/2005/8/layout/hierarchy1"/>
    <dgm:cxn modelId="{0F2C0C2D-A017-462A-A559-050DD94C5766}" type="presParOf" srcId="{FCA119B1-6DB1-4AAA-ADE1-5DA75AE52099}" destId="{D6623BF2-6917-46CA-9534-5D3EA37822B6}" srcOrd="0" destOrd="0" presId="urn:microsoft.com/office/officeart/2005/8/layout/hierarchy1"/>
    <dgm:cxn modelId="{8824846C-4383-4063-8B3D-6BDE63A6C1C2}" type="presParOf" srcId="{D6623BF2-6917-46CA-9534-5D3EA37822B6}" destId="{275301FE-27A8-4275-A966-460C09689BD2}" srcOrd="0" destOrd="0" presId="urn:microsoft.com/office/officeart/2005/8/layout/hierarchy1"/>
    <dgm:cxn modelId="{6D5AD701-6698-4DCC-9265-6770D269EDB3}" type="presParOf" srcId="{D6623BF2-6917-46CA-9534-5D3EA37822B6}" destId="{58EFC4F2-8EC3-4A98-AD74-51698EC11F71}" srcOrd="1" destOrd="0" presId="urn:microsoft.com/office/officeart/2005/8/layout/hierarchy1"/>
    <dgm:cxn modelId="{14371DF4-2332-4370-9F87-44FC9BDB0160}" type="presParOf" srcId="{FCA119B1-6DB1-4AAA-ADE1-5DA75AE52099}" destId="{92327CAD-20AA-487B-96C5-F15E292BD9C5}" srcOrd="1" destOrd="0" presId="urn:microsoft.com/office/officeart/2005/8/layout/hierarchy1"/>
    <dgm:cxn modelId="{DC2FA8DE-2792-4B23-8E0D-8CF575EC63FE}" type="presParOf" srcId="{4FC8DB70-5AE7-4AEC-BB64-9793A1A677D3}" destId="{79406362-0B79-4667-9B8D-C12BF7B6E8F5}" srcOrd="4" destOrd="0" presId="urn:microsoft.com/office/officeart/2005/8/layout/hierarchy1"/>
    <dgm:cxn modelId="{B0466C5A-9CB6-407C-B057-A51F62504D87}" type="presParOf" srcId="{4FC8DB70-5AE7-4AEC-BB64-9793A1A677D3}" destId="{9E87968F-9F30-4FF1-9BE1-7C949380603D}" srcOrd="5" destOrd="0" presId="urn:microsoft.com/office/officeart/2005/8/layout/hierarchy1"/>
    <dgm:cxn modelId="{12D168DB-D325-43B5-9BEF-77C2290FEE4E}" type="presParOf" srcId="{9E87968F-9F30-4FF1-9BE1-7C949380603D}" destId="{C36A4DF1-3AE8-4BBF-93DC-88476D8DCE11}" srcOrd="0" destOrd="0" presId="urn:microsoft.com/office/officeart/2005/8/layout/hierarchy1"/>
    <dgm:cxn modelId="{653276AB-B1DD-472C-8602-8A30F151D2E7}" type="presParOf" srcId="{C36A4DF1-3AE8-4BBF-93DC-88476D8DCE11}" destId="{C6FA1565-3A42-4FE1-9295-CDDBF796829D}" srcOrd="0" destOrd="0" presId="urn:microsoft.com/office/officeart/2005/8/layout/hierarchy1"/>
    <dgm:cxn modelId="{6B287436-FEF5-464F-94C9-5A8402444FA4}" type="presParOf" srcId="{C36A4DF1-3AE8-4BBF-93DC-88476D8DCE11}" destId="{127E8444-2CCF-4BAB-B2C7-B1FFCA6A6985}" srcOrd="1" destOrd="0" presId="urn:microsoft.com/office/officeart/2005/8/layout/hierarchy1"/>
    <dgm:cxn modelId="{C4CA998E-B724-46AE-9AF2-E15F81D25C30}" type="presParOf" srcId="{9E87968F-9F30-4FF1-9BE1-7C949380603D}" destId="{C63E0983-02DB-446E-8F07-13C9BD99EB90}" srcOrd="1" destOrd="0" presId="urn:microsoft.com/office/officeart/2005/8/layout/hierarchy1"/>
    <dgm:cxn modelId="{42753E11-D9C8-4228-A252-8CCF08F5FCE9}" type="presParOf" srcId="{4FC8DB70-5AE7-4AEC-BB64-9793A1A677D3}" destId="{26144FD5-201D-4A54-90CE-D1A5CAB8833F}" srcOrd="6" destOrd="0" presId="urn:microsoft.com/office/officeart/2005/8/layout/hierarchy1"/>
    <dgm:cxn modelId="{842993FB-DA33-4602-84E3-040AB7559A8A}" type="presParOf" srcId="{4FC8DB70-5AE7-4AEC-BB64-9793A1A677D3}" destId="{1EB270E7-6BD3-495F-A475-405B66410985}" srcOrd="7" destOrd="0" presId="urn:microsoft.com/office/officeart/2005/8/layout/hierarchy1"/>
    <dgm:cxn modelId="{5D35661F-E2D5-446D-AB0C-E9FE675B549C}" type="presParOf" srcId="{1EB270E7-6BD3-495F-A475-405B66410985}" destId="{DCD6F056-A7FC-448E-8339-B5D8C764CBE8}" srcOrd="0" destOrd="0" presId="urn:microsoft.com/office/officeart/2005/8/layout/hierarchy1"/>
    <dgm:cxn modelId="{980C8E24-F5AF-4A07-8B8C-F82810EFFEFC}" type="presParOf" srcId="{DCD6F056-A7FC-448E-8339-B5D8C764CBE8}" destId="{A2FA58B7-4614-48FB-9DF8-93504EE4C320}" srcOrd="0" destOrd="0" presId="urn:microsoft.com/office/officeart/2005/8/layout/hierarchy1"/>
    <dgm:cxn modelId="{31B894BC-3F0C-4745-9AA7-48F332F8C1BD}" type="presParOf" srcId="{DCD6F056-A7FC-448E-8339-B5D8C764CBE8}" destId="{40EEEF9F-04C4-469F-A312-39451687D6FC}" srcOrd="1" destOrd="0" presId="urn:microsoft.com/office/officeart/2005/8/layout/hierarchy1"/>
    <dgm:cxn modelId="{21B40896-47C7-44A9-94AF-1BC1C6DA400F}" type="presParOf" srcId="{1EB270E7-6BD3-495F-A475-405B66410985}" destId="{9CDBB9A5-D996-47AE-86BD-3BC858448F0E}" srcOrd="1" destOrd="0" presId="urn:microsoft.com/office/officeart/2005/8/layout/hierarchy1"/>
    <dgm:cxn modelId="{006B6AEE-DE0E-49F9-B0B1-847188E8A504}" type="presParOf" srcId="{9C9FA7AD-0617-4F87-994D-67ED4A60DC1F}" destId="{37589D1A-F39F-4FDF-B106-7DD2DDF20335}" srcOrd="4" destOrd="0" presId="urn:microsoft.com/office/officeart/2005/8/layout/hierarchy1"/>
    <dgm:cxn modelId="{8A4C5BDE-78AB-42B8-A661-690375DAD423}" type="presParOf" srcId="{9C9FA7AD-0617-4F87-994D-67ED4A60DC1F}" destId="{0022AFFA-1027-4E22-800D-D1F148ECC01F}" srcOrd="5" destOrd="0" presId="urn:microsoft.com/office/officeart/2005/8/layout/hierarchy1"/>
    <dgm:cxn modelId="{2F709FF0-866C-419E-8B41-B833EBD6F0BB}" type="presParOf" srcId="{0022AFFA-1027-4E22-800D-D1F148ECC01F}" destId="{2AAED926-6FC0-484A-A6DE-F2BAA13131ED}" srcOrd="0" destOrd="0" presId="urn:microsoft.com/office/officeart/2005/8/layout/hierarchy1"/>
    <dgm:cxn modelId="{F26C3074-C07C-465C-8F7E-C3FA38D6CE63}" type="presParOf" srcId="{2AAED926-6FC0-484A-A6DE-F2BAA13131ED}" destId="{B9806F0E-4356-4BCA-8AE4-B0FF2F8A383E}" srcOrd="0" destOrd="0" presId="urn:microsoft.com/office/officeart/2005/8/layout/hierarchy1"/>
    <dgm:cxn modelId="{493D7C42-DD8D-4C63-995A-5D1F2BADB6AC}" type="presParOf" srcId="{2AAED926-6FC0-484A-A6DE-F2BAA13131ED}" destId="{931E52DA-6B06-4A02-B741-BAB51237DD5E}" srcOrd="1" destOrd="0" presId="urn:microsoft.com/office/officeart/2005/8/layout/hierarchy1"/>
    <dgm:cxn modelId="{12EFF09F-91AE-46A2-A65A-19EDC47E4CA1}" type="presParOf" srcId="{0022AFFA-1027-4E22-800D-D1F148ECC01F}" destId="{AFECBD99-1C22-468A-ACCA-2694FF9213C2}" srcOrd="1" destOrd="0" presId="urn:microsoft.com/office/officeart/2005/8/layout/hierarchy1"/>
    <dgm:cxn modelId="{C6A7CBC5-BD93-4AFE-95C6-07FA25B0DC4D}" type="presParOf" srcId="{BFF914B6-7AF1-49A0-AFDA-C2E2C9C51363}" destId="{B389E19F-C735-472D-AB3C-AC907D2F7CAB}" srcOrd="2" destOrd="0" presId="urn:microsoft.com/office/officeart/2005/8/layout/hierarchy1"/>
    <dgm:cxn modelId="{FA60F0DD-07CF-45F3-8C18-EB29370CDB19}" type="presParOf" srcId="{BFF914B6-7AF1-49A0-AFDA-C2E2C9C51363}" destId="{E32012AA-8030-41F1-AA78-AA87067A861D}" srcOrd="3" destOrd="0" presId="urn:microsoft.com/office/officeart/2005/8/layout/hierarchy1"/>
    <dgm:cxn modelId="{DBF219D4-3EDA-4F0A-A770-9CFACE7A6387}" type="presParOf" srcId="{E32012AA-8030-41F1-AA78-AA87067A861D}" destId="{D06006A7-01E3-4D16-8E8C-5F7970143B11}" srcOrd="0" destOrd="0" presId="urn:microsoft.com/office/officeart/2005/8/layout/hierarchy1"/>
    <dgm:cxn modelId="{97555415-E552-4843-95B2-DD7859A78980}" type="presParOf" srcId="{D06006A7-01E3-4D16-8E8C-5F7970143B11}" destId="{FC117B15-6433-4598-B0F7-D4D9E2685A9D}" srcOrd="0" destOrd="0" presId="urn:microsoft.com/office/officeart/2005/8/layout/hierarchy1"/>
    <dgm:cxn modelId="{F1BD56FC-3613-4297-A349-49154F3262CA}" type="presParOf" srcId="{D06006A7-01E3-4D16-8E8C-5F7970143B11}" destId="{51870F5A-16B6-4FA6-AE32-7D5E236B4519}" srcOrd="1" destOrd="0" presId="urn:microsoft.com/office/officeart/2005/8/layout/hierarchy1"/>
    <dgm:cxn modelId="{BAEB6ACC-E1CD-4AE6-8034-EF3A560E5369}" type="presParOf" srcId="{E32012AA-8030-41F1-AA78-AA87067A861D}" destId="{29ECBD6B-68C2-450D-9EDD-072B1D4505B2}" srcOrd="1" destOrd="0" presId="urn:microsoft.com/office/officeart/2005/8/layout/hierarchy1"/>
    <dgm:cxn modelId="{61C18FC9-A112-473F-B78E-EFD28D57B173}" type="presParOf" srcId="{29ECBD6B-68C2-450D-9EDD-072B1D4505B2}" destId="{8C4DC7C5-2D82-4666-AAE7-92D22E44ABD5}" srcOrd="0" destOrd="0" presId="urn:microsoft.com/office/officeart/2005/8/layout/hierarchy1"/>
    <dgm:cxn modelId="{5BDB5749-CDA8-4EDE-BE17-6B7071E94D4B}" type="presParOf" srcId="{29ECBD6B-68C2-450D-9EDD-072B1D4505B2}" destId="{43C0F1E2-98D4-47DA-8650-1119AB0F48F5}" srcOrd="1" destOrd="0" presId="urn:microsoft.com/office/officeart/2005/8/layout/hierarchy1"/>
    <dgm:cxn modelId="{B5F5564C-4BA9-4D19-B0F6-B04CCDDD38E6}" type="presParOf" srcId="{43C0F1E2-98D4-47DA-8650-1119AB0F48F5}" destId="{C223E09F-C978-4571-9081-310880613CCD}" srcOrd="0" destOrd="0" presId="urn:microsoft.com/office/officeart/2005/8/layout/hierarchy1"/>
    <dgm:cxn modelId="{4FA79EB0-E091-4A49-9BA2-8F2B6520C35C}" type="presParOf" srcId="{C223E09F-C978-4571-9081-310880613CCD}" destId="{EDA4C208-CE28-4BF8-B231-59264F46E3F8}" srcOrd="0" destOrd="0" presId="urn:microsoft.com/office/officeart/2005/8/layout/hierarchy1"/>
    <dgm:cxn modelId="{B9B37D4A-D974-48DF-B8A5-ED3E6012FA72}" type="presParOf" srcId="{C223E09F-C978-4571-9081-310880613CCD}" destId="{A7BCC58A-FF1E-4F5F-9589-BCE1B7811888}" srcOrd="1" destOrd="0" presId="urn:microsoft.com/office/officeart/2005/8/layout/hierarchy1"/>
    <dgm:cxn modelId="{EA515CA5-88E8-4777-B5DF-10D063A54B73}" type="presParOf" srcId="{43C0F1E2-98D4-47DA-8650-1119AB0F48F5}" destId="{23B2BF4A-AD33-4F7D-9C44-10C451C30ED8}" srcOrd="1" destOrd="0" presId="urn:microsoft.com/office/officeart/2005/8/layout/hierarchy1"/>
    <dgm:cxn modelId="{3B2A1F02-C7E3-4A82-83F3-ACF577B38F75}" type="presParOf" srcId="{29ECBD6B-68C2-450D-9EDD-072B1D4505B2}" destId="{91FB33F6-7180-49A7-BD90-291F7C89E261}" srcOrd="2" destOrd="0" presId="urn:microsoft.com/office/officeart/2005/8/layout/hierarchy1"/>
    <dgm:cxn modelId="{A08DB6B7-7175-49A4-AB2D-409C4B68404E}" type="presParOf" srcId="{29ECBD6B-68C2-450D-9EDD-072B1D4505B2}" destId="{F5E1B7EA-C324-4911-960C-2B8A4F47727C}" srcOrd="3" destOrd="0" presId="urn:microsoft.com/office/officeart/2005/8/layout/hierarchy1"/>
    <dgm:cxn modelId="{6962C91D-2733-48E2-AC5D-D65761A18FB2}" type="presParOf" srcId="{F5E1B7EA-C324-4911-960C-2B8A4F47727C}" destId="{29435829-25D1-4FBB-A0B7-0E7F23883DBC}" srcOrd="0" destOrd="0" presId="urn:microsoft.com/office/officeart/2005/8/layout/hierarchy1"/>
    <dgm:cxn modelId="{81C953BD-8E11-4401-B4EE-55F0B04DC4E7}" type="presParOf" srcId="{29435829-25D1-4FBB-A0B7-0E7F23883DBC}" destId="{B51DCDB3-CEE6-4721-B10D-0ED3B256E574}" srcOrd="0" destOrd="0" presId="urn:microsoft.com/office/officeart/2005/8/layout/hierarchy1"/>
    <dgm:cxn modelId="{DAF2BB33-210D-4281-B964-857B15116F94}" type="presParOf" srcId="{29435829-25D1-4FBB-A0B7-0E7F23883DBC}" destId="{B9B4AF7C-365A-4D03-9CC8-00CD117F9258}" srcOrd="1" destOrd="0" presId="urn:microsoft.com/office/officeart/2005/8/layout/hierarchy1"/>
    <dgm:cxn modelId="{75F6BCC5-68E7-443A-A3DF-4C0212A4CB77}" type="presParOf" srcId="{F5E1B7EA-C324-4911-960C-2B8A4F47727C}" destId="{28FBBB74-9CE7-4C24-8DC6-DDEC18AFA16D}" srcOrd="1" destOrd="0" presId="urn:microsoft.com/office/officeart/2005/8/layout/hierarchy1"/>
    <dgm:cxn modelId="{913F95BB-1D97-4867-A5EA-850CC1EF8431}" type="presParOf" srcId="{28FBBB74-9CE7-4C24-8DC6-DDEC18AFA16D}" destId="{D93B6D8A-BF31-4FE9-BB38-3EB77C56F52B}" srcOrd="0" destOrd="0" presId="urn:microsoft.com/office/officeart/2005/8/layout/hierarchy1"/>
    <dgm:cxn modelId="{F8EA1FFA-7EB5-4454-B6D3-61069B78550E}" type="presParOf" srcId="{28FBBB74-9CE7-4C24-8DC6-DDEC18AFA16D}" destId="{0319BFB0-AFC0-4C86-933E-921C0E520421}" srcOrd="1" destOrd="0" presId="urn:microsoft.com/office/officeart/2005/8/layout/hierarchy1"/>
    <dgm:cxn modelId="{4F185E0B-6CF1-4EAA-9D4C-8CA74B7C0BD3}" type="presParOf" srcId="{0319BFB0-AFC0-4C86-933E-921C0E520421}" destId="{FB9213CD-1CB8-4764-B391-EE64EB8186A6}" srcOrd="0" destOrd="0" presId="urn:microsoft.com/office/officeart/2005/8/layout/hierarchy1"/>
    <dgm:cxn modelId="{2A61D1B0-72D2-46B3-96F3-185131BD54A9}" type="presParOf" srcId="{FB9213CD-1CB8-4764-B391-EE64EB8186A6}" destId="{16068474-EF76-408F-90D0-0E5B3912D12F}" srcOrd="0" destOrd="0" presId="urn:microsoft.com/office/officeart/2005/8/layout/hierarchy1"/>
    <dgm:cxn modelId="{F722F531-70B0-4BB8-AE45-7254EE020628}" type="presParOf" srcId="{FB9213CD-1CB8-4764-B391-EE64EB8186A6}" destId="{DFE6BA78-69E1-43FE-ADBD-B118366D8262}" srcOrd="1" destOrd="0" presId="urn:microsoft.com/office/officeart/2005/8/layout/hierarchy1"/>
    <dgm:cxn modelId="{3C1951C6-7D3D-4820-A7AD-0D999BB7D53E}" type="presParOf" srcId="{0319BFB0-AFC0-4C86-933E-921C0E520421}" destId="{3B63E072-838F-44FD-8C16-9013A3CF783F}" srcOrd="1" destOrd="0" presId="urn:microsoft.com/office/officeart/2005/8/layout/hierarchy1"/>
    <dgm:cxn modelId="{69357357-C2DD-47DA-BF1F-DF03BDF0380B}" type="presParOf" srcId="{29ECBD6B-68C2-450D-9EDD-072B1D4505B2}" destId="{AB2FD30C-D8E2-4C1C-9F9B-432B916805E1}" srcOrd="4" destOrd="0" presId="urn:microsoft.com/office/officeart/2005/8/layout/hierarchy1"/>
    <dgm:cxn modelId="{0DE859CF-A947-42BD-9E93-199CF4268453}" type="presParOf" srcId="{29ECBD6B-68C2-450D-9EDD-072B1D4505B2}" destId="{C2E3C999-1AEF-459C-A4ED-BF4B328C6825}" srcOrd="5" destOrd="0" presId="urn:microsoft.com/office/officeart/2005/8/layout/hierarchy1"/>
    <dgm:cxn modelId="{73158F3E-CB72-49B3-A76F-20BBA4386DB9}" type="presParOf" srcId="{C2E3C999-1AEF-459C-A4ED-BF4B328C6825}" destId="{F1082C88-E3A1-4955-BCEE-5B06C1BC0112}" srcOrd="0" destOrd="0" presId="urn:microsoft.com/office/officeart/2005/8/layout/hierarchy1"/>
    <dgm:cxn modelId="{F767A9F7-88A8-4CFB-A042-CCA15C7CC613}" type="presParOf" srcId="{F1082C88-E3A1-4955-BCEE-5B06C1BC0112}" destId="{22CCACDE-EBBA-4C66-8A57-A70E4F359992}" srcOrd="0" destOrd="0" presId="urn:microsoft.com/office/officeart/2005/8/layout/hierarchy1"/>
    <dgm:cxn modelId="{18D743C3-CEEC-46BC-A2C5-9307CEB96947}" type="presParOf" srcId="{F1082C88-E3A1-4955-BCEE-5B06C1BC0112}" destId="{ECA83484-E794-4502-A38C-235411AE0A81}" srcOrd="1" destOrd="0" presId="urn:microsoft.com/office/officeart/2005/8/layout/hierarchy1"/>
    <dgm:cxn modelId="{C922952B-4D4D-4683-A4E5-E7DA199625BF}" type="presParOf" srcId="{C2E3C999-1AEF-459C-A4ED-BF4B328C6825}" destId="{C3293E7C-A28A-4DA1-83AF-19782F3EC0F5}" srcOrd="1" destOrd="0" presId="urn:microsoft.com/office/officeart/2005/8/layout/hierarchy1"/>
    <dgm:cxn modelId="{AFA6BD13-AF25-42E7-BD2E-10ED8A84E8BA}" type="presParOf" srcId="{29ECBD6B-68C2-450D-9EDD-072B1D4505B2}" destId="{98E5311C-936F-46BC-A300-3014D0A5EE6C}" srcOrd="6" destOrd="0" presId="urn:microsoft.com/office/officeart/2005/8/layout/hierarchy1"/>
    <dgm:cxn modelId="{4A18FC88-3495-45F5-BFCB-C7768BB934A2}" type="presParOf" srcId="{29ECBD6B-68C2-450D-9EDD-072B1D4505B2}" destId="{590B7DA9-8D81-4FDF-9C2B-A200CE0E0211}" srcOrd="7" destOrd="0" presId="urn:microsoft.com/office/officeart/2005/8/layout/hierarchy1"/>
    <dgm:cxn modelId="{4B329601-72CB-4CB1-8A64-EE2079B933F3}" type="presParOf" srcId="{590B7DA9-8D81-4FDF-9C2B-A200CE0E0211}" destId="{FA54C826-4489-4994-9783-4A2FD062C5FE}" srcOrd="0" destOrd="0" presId="urn:microsoft.com/office/officeart/2005/8/layout/hierarchy1"/>
    <dgm:cxn modelId="{52807D79-E92E-40E0-B9E0-5ABD620ADEF9}" type="presParOf" srcId="{FA54C826-4489-4994-9783-4A2FD062C5FE}" destId="{80DF3AE0-E900-4BC7-8604-557E6C9106E7}" srcOrd="0" destOrd="0" presId="urn:microsoft.com/office/officeart/2005/8/layout/hierarchy1"/>
    <dgm:cxn modelId="{932AA121-FC50-4A46-BEB3-83690E65D580}" type="presParOf" srcId="{FA54C826-4489-4994-9783-4A2FD062C5FE}" destId="{0E413D84-C471-4E95-A9C9-77156C2350A0}" srcOrd="1" destOrd="0" presId="urn:microsoft.com/office/officeart/2005/8/layout/hierarchy1"/>
    <dgm:cxn modelId="{FC3CD9CD-5678-455A-B500-6A9E17EA6BC6}" type="presParOf" srcId="{590B7DA9-8D81-4FDF-9C2B-A200CE0E0211}" destId="{9A763414-5FA5-4F58-8899-FB6BA95739E7}" srcOrd="1" destOrd="0" presId="urn:microsoft.com/office/officeart/2005/8/layout/hierarchy1"/>
    <dgm:cxn modelId="{160C1C06-61CF-4A77-8393-C354DAE69947}" type="presParOf" srcId="{BFF914B6-7AF1-49A0-AFDA-C2E2C9C51363}" destId="{301082D0-E59D-4590-930F-917B7C869028}" srcOrd="4" destOrd="0" presId="urn:microsoft.com/office/officeart/2005/8/layout/hierarchy1"/>
    <dgm:cxn modelId="{5F694F04-7972-4F57-AE65-368118F362EE}" type="presParOf" srcId="{BFF914B6-7AF1-49A0-AFDA-C2E2C9C51363}" destId="{5139609B-FADE-4B74-A94D-350035215439}" srcOrd="5" destOrd="0" presId="urn:microsoft.com/office/officeart/2005/8/layout/hierarchy1"/>
    <dgm:cxn modelId="{CB0283E0-78A6-49AF-B7FD-7253755C1D95}" type="presParOf" srcId="{5139609B-FADE-4B74-A94D-350035215439}" destId="{E98D500E-7E88-4C69-BE0C-8088125B9443}" srcOrd="0" destOrd="0" presId="urn:microsoft.com/office/officeart/2005/8/layout/hierarchy1"/>
    <dgm:cxn modelId="{F06182C4-8F6C-4376-A08B-2A988DE8859E}" type="presParOf" srcId="{E98D500E-7E88-4C69-BE0C-8088125B9443}" destId="{07D8787D-A49B-41DE-BDB9-A804B01DECEB}" srcOrd="0" destOrd="0" presId="urn:microsoft.com/office/officeart/2005/8/layout/hierarchy1"/>
    <dgm:cxn modelId="{89059EC0-CAC3-46BD-B713-2A7AF8E3D960}" type="presParOf" srcId="{E98D500E-7E88-4C69-BE0C-8088125B9443}" destId="{4508F192-8563-4791-BAF4-B87D661251EF}" srcOrd="1" destOrd="0" presId="urn:microsoft.com/office/officeart/2005/8/layout/hierarchy1"/>
    <dgm:cxn modelId="{1AA56B03-C8DF-43CB-BB46-1AFEEFCA646C}" type="presParOf" srcId="{5139609B-FADE-4B74-A94D-350035215439}" destId="{5B2D0D56-FF31-4F14-A6CE-48D6085D0EF9}" srcOrd="1" destOrd="0" presId="urn:microsoft.com/office/officeart/2005/8/layout/hierarchy1"/>
    <dgm:cxn modelId="{0475FA74-D128-4D5C-9AF9-68A3F238F6C2}" type="presParOf" srcId="{BDC5D77B-C6FB-4D10-83B5-0110F1FE62ED}" destId="{1985A8BF-691E-44CE-858D-E80353B58863}" srcOrd="4" destOrd="0" presId="urn:microsoft.com/office/officeart/2005/8/layout/hierarchy1"/>
    <dgm:cxn modelId="{FCB00C03-E314-4DA1-A3A2-D29774F13FE5}" type="presParOf" srcId="{BDC5D77B-C6FB-4D10-83B5-0110F1FE62ED}" destId="{C230C412-66D8-4DDC-B6B2-2981A1CA80FD}" srcOrd="5" destOrd="0" presId="urn:microsoft.com/office/officeart/2005/8/layout/hierarchy1"/>
    <dgm:cxn modelId="{5DD08B20-2879-4D8E-997F-7A8E1C74ED03}" type="presParOf" srcId="{C230C412-66D8-4DDC-B6B2-2981A1CA80FD}" destId="{A08177A4-455B-4B3F-A3DE-92BC306E2231}" srcOrd="0" destOrd="0" presId="urn:microsoft.com/office/officeart/2005/8/layout/hierarchy1"/>
    <dgm:cxn modelId="{9A90C0B8-89F0-445B-8DF2-C97897F58205}" type="presParOf" srcId="{A08177A4-455B-4B3F-A3DE-92BC306E2231}" destId="{FC35E19C-623B-402B-B5A0-F0FD2D30AC20}" srcOrd="0" destOrd="0" presId="urn:microsoft.com/office/officeart/2005/8/layout/hierarchy1"/>
    <dgm:cxn modelId="{06499BC5-F38B-4C87-941E-3F4ED3E2D724}" type="presParOf" srcId="{A08177A4-455B-4B3F-A3DE-92BC306E2231}" destId="{75B53C9A-2482-4D08-8233-0E1AACF858B4}" srcOrd="1" destOrd="0" presId="urn:microsoft.com/office/officeart/2005/8/layout/hierarchy1"/>
    <dgm:cxn modelId="{58AC547E-FF6B-437C-A81B-0AB1EB697F19}" type="presParOf" srcId="{C230C412-66D8-4DDC-B6B2-2981A1CA80FD}" destId="{994D06E1-40F3-452A-A23C-DBBD866102A9}" srcOrd="1" destOrd="0" presId="urn:microsoft.com/office/officeart/2005/8/layout/hierarchy1"/>
    <dgm:cxn modelId="{D431F2E5-23DA-47E2-B254-5FD876178227}" type="presParOf" srcId="{AD3E9812-70A8-4FE1-94EA-8E1779F97DB8}" destId="{8FA1F5B0-8291-4278-A3E8-FB3680DB2331}" srcOrd="4" destOrd="0" presId="urn:microsoft.com/office/officeart/2005/8/layout/hierarchy1"/>
    <dgm:cxn modelId="{02139140-D75B-4D7C-A448-93B78FB3B57D}" type="presParOf" srcId="{AD3E9812-70A8-4FE1-94EA-8E1779F97DB8}" destId="{4A7DC4B8-5A03-4703-928F-664B49F3195D}" srcOrd="5" destOrd="0" presId="urn:microsoft.com/office/officeart/2005/8/layout/hierarchy1"/>
    <dgm:cxn modelId="{FA7B8BF5-E83B-4A03-859E-4480314373F7}" type="presParOf" srcId="{4A7DC4B8-5A03-4703-928F-664B49F3195D}" destId="{B651EC70-755B-4423-9185-A423CDDE848C}" srcOrd="0" destOrd="0" presId="urn:microsoft.com/office/officeart/2005/8/layout/hierarchy1"/>
    <dgm:cxn modelId="{D71DC0AE-4216-4BE0-A3AE-FE4892FB631E}" type="presParOf" srcId="{B651EC70-755B-4423-9185-A423CDDE848C}" destId="{7B7BED6C-6856-477F-BEFE-F103463AD423}" srcOrd="0" destOrd="0" presId="urn:microsoft.com/office/officeart/2005/8/layout/hierarchy1"/>
    <dgm:cxn modelId="{33CC0005-2DAC-487A-B393-EA2AB61190FD}" type="presParOf" srcId="{B651EC70-755B-4423-9185-A423CDDE848C}" destId="{E6D370B9-D2C9-41E0-9E81-D8C79AA0702F}" srcOrd="1" destOrd="0" presId="urn:microsoft.com/office/officeart/2005/8/layout/hierarchy1"/>
    <dgm:cxn modelId="{3EA3C38F-C5DC-4224-B6B2-25AF717AA843}" type="presParOf" srcId="{4A7DC4B8-5A03-4703-928F-664B49F3195D}" destId="{16536205-AFC6-4D86-A55D-EAEE4C06C147}" srcOrd="1" destOrd="0" presId="urn:microsoft.com/office/officeart/2005/8/layout/hierarchy1"/>
    <dgm:cxn modelId="{82212FB2-5767-4C04-BA70-D42B5399259A}" type="presParOf" srcId="{453AAEBA-BAF2-4582-953C-1DAE397BDE6C}" destId="{CC3EE472-C0EC-4E1C-9189-096C105488CE}" srcOrd="2" destOrd="0" presId="urn:microsoft.com/office/officeart/2005/8/layout/hierarchy1"/>
    <dgm:cxn modelId="{78ACB066-8C28-4887-906A-916E11DB6358}" type="presParOf" srcId="{453AAEBA-BAF2-4582-953C-1DAE397BDE6C}" destId="{EAF0101F-4D61-4487-A8CC-ABA21989235E}" srcOrd="3" destOrd="0" presId="urn:microsoft.com/office/officeart/2005/8/layout/hierarchy1"/>
    <dgm:cxn modelId="{13C57A16-4653-4619-8211-1DC6E16F3803}" type="presParOf" srcId="{EAF0101F-4D61-4487-A8CC-ABA21989235E}" destId="{25021FC4-079D-48F2-B7D6-E744FC6CB734}" srcOrd="0" destOrd="0" presId="urn:microsoft.com/office/officeart/2005/8/layout/hierarchy1"/>
    <dgm:cxn modelId="{15E5E8F6-DB48-4A52-8E72-CE4E9037C18C}" type="presParOf" srcId="{25021FC4-079D-48F2-B7D6-E744FC6CB734}" destId="{E53EEC25-A59E-464A-A6A3-F6DDAD444155}" srcOrd="0" destOrd="0" presId="urn:microsoft.com/office/officeart/2005/8/layout/hierarchy1"/>
    <dgm:cxn modelId="{194D1917-7263-47A5-B411-195BD40B1D1F}" type="presParOf" srcId="{25021FC4-079D-48F2-B7D6-E744FC6CB734}" destId="{AC695177-A40D-4AAC-B81D-8FD82EB1EA7D}" srcOrd="1" destOrd="0" presId="urn:microsoft.com/office/officeart/2005/8/layout/hierarchy1"/>
    <dgm:cxn modelId="{C84662B3-3CA3-41A9-AF85-D59776C16972}" type="presParOf" srcId="{EAF0101F-4D61-4487-A8CC-ABA21989235E}" destId="{051A40D1-B206-457F-9AB4-F5A5A14A36FF}" srcOrd="1" destOrd="0" presId="urn:microsoft.com/office/officeart/2005/8/layout/hierarchy1"/>
    <dgm:cxn modelId="{069814F2-A894-42B0-A766-35742671EA00}" type="presParOf" srcId="{051A40D1-B206-457F-9AB4-F5A5A14A36FF}" destId="{32824F3E-C298-4DA4-AD8C-9AF96A372344}" srcOrd="0" destOrd="0" presId="urn:microsoft.com/office/officeart/2005/8/layout/hierarchy1"/>
    <dgm:cxn modelId="{73EA950D-648E-45AD-A84D-2E91B2554C74}" type="presParOf" srcId="{051A40D1-B206-457F-9AB4-F5A5A14A36FF}" destId="{7DD72A76-1721-4CD1-A0D1-0B0817D0CF1A}" srcOrd="1" destOrd="0" presId="urn:microsoft.com/office/officeart/2005/8/layout/hierarchy1"/>
    <dgm:cxn modelId="{05EAE6B8-C229-4A91-AE43-89D9CBF48DFC}" type="presParOf" srcId="{7DD72A76-1721-4CD1-A0D1-0B0817D0CF1A}" destId="{10142D94-1C82-45A9-93BF-520872A95F4B}" srcOrd="0" destOrd="0" presId="urn:microsoft.com/office/officeart/2005/8/layout/hierarchy1"/>
    <dgm:cxn modelId="{98A6872C-F07A-496F-8853-F3A0FF02F2F2}" type="presParOf" srcId="{10142D94-1C82-45A9-93BF-520872A95F4B}" destId="{37D1ED64-2293-4CE0-B3DF-FAE579B6A167}" srcOrd="0" destOrd="0" presId="urn:microsoft.com/office/officeart/2005/8/layout/hierarchy1"/>
    <dgm:cxn modelId="{1737E4D3-1D72-4971-AED2-EA630370B63C}" type="presParOf" srcId="{10142D94-1C82-45A9-93BF-520872A95F4B}" destId="{85AC87C7-2CD5-45B3-98A5-96C00E915502}" srcOrd="1" destOrd="0" presId="urn:microsoft.com/office/officeart/2005/8/layout/hierarchy1"/>
    <dgm:cxn modelId="{7D24E95F-EE80-450A-B931-6A249FCEBCAA}" type="presParOf" srcId="{7DD72A76-1721-4CD1-A0D1-0B0817D0CF1A}" destId="{309D4C91-FCE2-4CAA-9E9E-AE821BF6AF6E}" srcOrd="1" destOrd="0" presId="urn:microsoft.com/office/officeart/2005/8/layout/hierarchy1"/>
    <dgm:cxn modelId="{DD7F0ADE-C729-47A1-BA27-A1F49881D431}" type="presParOf" srcId="{051A40D1-B206-457F-9AB4-F5A5A14A36FF}" destId="{B58A1027-4FA0-4B45-933B-9F4CE4310353}" srcOrd="2" destOrd="0" presId="urn:microsoft.com/office/officeart/2005/8/layout/hierarchy1"/>
    <dgm:cxn modelId="{F0FBD4C2-2770-4879-9AE0-E8860E78EA77}" type="presParOf" srcId="{051A40D1-B206-457F-9AB4-F5A5A14A36FF}" destId="{E4EC4351-5F9C-42ED-A97F-19C3B51B0AF4}" srcOrd="3" destOrd="0" presId="urn:microsoft.com/office/officeart/2005/8/layout/hierarchy1"/>
    <dgm:cxn modelId="{85704D25-CFBC-4C76-A27E-F15A9F89BFD2}" type="presParOf" srcId="{E4EC4351-5F9C-42ED-A97F-19C3B51B0AF4}" destId="{B43B751D-A791-4C43-8CCB-1AE2C531C2E7}" srcOrd="0" destOrd="0" presId="urn:microsoft.com/office/officeart/2005/8/layout/hierarchy1"/>
    <dgm:cxn modelId="{389959FA-07C4-4876-8D31-E48228536135}" type="presParOf" srcId="{B43B751D-A791-4C43-8CCB-1AE2C531C2E7}" destId="{75038825-2D39-4982-A8CA-D6F5BB425195}" srcOrd="0" destOrd="0" presId="urn:microsoft.com/office/officeart/2005/8/layout/hierarchy1"/>
    <dgm:cxn modelId="{1912B150-E7D2-4AC5-9174-EC8B3B6BEBE9}" type="presParOf" srcId="{B43B751D-A791-4C43-8CCB-1AE2C531C2E7}" destId="{AEB08A09-C466-42CB-8A6B-2768456BF6FE}" srcOrd="1" destOrd="0" presId="urn:microsoft.com/office/officeart/2005/8/layout/hierarchy1"/>
    <dgm:cxn modelId="{3A081FCD-D6B8-4B8C-A454-2B50921EFC9C}" type="presParOf" srcId="{E4EC4351-5F9C-42ED-A97F-19C3B51B0AF4}" destId="{EF066E71-14E3-450E-84F4-518F91421572}" srcOrd="1" destOrd="0" presId="urn:microsoft.com/office/officeart/2005/8/layout/hierarchy1"/>
    <dgm:cxn modelId="{E89CAB97-6F5B-4F5A-B2F0-153EB615326E}" type="presParOf" srcId="{EF066E71-14E3-450E-84F4-518F91421572}" destId="{21B9C616-5357-436C-9E9D-D9A1DF45AFD3}" srcOrd="0" destOrd="0" presId="urn:microsoft.com/office/officeart/2005/8/layout/hierarchy1"/>
    <dgm:cxn modelId="{103EC6E2-A20D-4621-B2E5-32CABEF8026D}" type="presParOf" srcId="{EF066E71-14E3-450E-84F4-518F91421572}" destId="{6D1D3792-5010-4C5A-B38B-E0B024E34C4A}" srcOrd="1" destOrd="0" presId="urn:microsoft.com/office/officeart/2005/8/layout/hierarchy1"/>
    <dgm:cxn modelId="{4B319808-FEB2-4A52-A409-076FF2AB4751}" type="presParOf" srcId="{6D1D3792-5010-4C5A-B38B-E0B024E34C4A}" destId="{C7388CAA-F491-45C7-97C9-DBBD1988DA1C}" srcOrd="0" destOrd="0" presId="urn:microsoft.com/office/officeart/2005/8/layout/hierarchy1"/>
    <dgm:cxn modelId="{E0336B0B-C988-4A16-AF1D-EAF4A1403224}" type="presParOf" srcId="{C7388CAA-F491-45C7-97C9-DBBD1988DA1C}" destId="{B30AB458-F901-4ED8-9C01-69385D2BC002}" srcOrd="0" destOrd="0" presId="urn:microsoft.com/office/officeart/2005/8/layout/hierarchy1"/>
    <dgm:cxn modelId="{1C0741F7-4CDD-4863-A689-67885E9B06C0}" type="presParOf" srcId="{C7388CAA-F491-45C7-97C9-DBBD1988DA1C}" destId="{CB3C1042-AEA4-4CAD-A176-0A9C4F9D6BC5}" srcOrd="1" destOrd="0" presId="urn:microsoft.com/office/officeart/2005/8/layout/hierarchy1"/>
    <dgm:cxn modelId="{193BF48A-E19F-42C3-93E4-D82EF526025F}" type="presParOf" srcId="{6D1D3792-5010-4C5A-B38B-E0B024E34C4A}" destId="{B220F799-56BA-4480-9875-0C327450D6F8}" srcOrd="1" destOrd="0" presId="urn:microsoft.com/office/officeart/2005/8/layout/hierarchy1"/>
    <dgm:cxn modelId="{09B6D6C3-4CBA-41AF-836C-60A5835F09CC}" type="presParOf" srcId="{B220F799-56BA-4480-9875-0C327450D6F8}" destId="{4E74B7E6-1C15-4F46-8036-AB3AB1A48D96}" srcOrd="0" destOrd="0" presId="urn:microsoft.com/office/officeart/2005/8/layout/hierarchy1"/>
    <dgm:cxn modelId="{01160BA5-811B-4FF7-AA69-DAC88470768D}" type="presParOf" srcId="{B220F799-56BA-4480-9875-0C327450D6F8}" destId="{D0C0750B-4BDE-4B09-91B3-780735D6566E}" srcOrd="1" destOrd="0" presId="urn:microsoft.com/office/officeart/2005/8/layout/hierarchy1"/>
    <dgm:cxn modelId="{0D4F9A1D-F6E2-4567-95D1-6D0EC67DE414}" type="presParOf" srcId="{D0C0750B-4BDE-4B09-91B3-780735D6566E}" destId="{2542368A-4C86-41D9-ADE7-151F6E6324E7}" srcOrd="0" destOrd="0" presId="urn:microsoft.com/office/officeart/2005/8/layout/hierarchy1"/>
    <dgm:cxn modelId="{AC0827F8-8D2A-48BD-8F6C-D5A6BDC79876}" type="presParOf" srcId="{2542368A-4C86-41D9-ADE7-151F6E6324E7}" destId="{B0AF5D01-43DF-48A4-982A-44B8A32CE2BE}" srcOrd="0" destOrd="0" presId="urn:microsoft.com/office/officeart/2005/8/layout/hierarchy1"/>
    <dgm:cxn modelId="{8D1AE5E8-DDA6-4827-8DFF-3B258678EBF3}" type="presParOf" srcId="{2542368A-4C86-41D9-ADE7-151F6E6324E7}" destId="{ECBCDA7D-8205-452C-9B41-09B176F06B86}" srcOrd="1" destOrd="0" presId="urn:microsoft.com/office/officeart/2005/8/layout/hierarchy1"/>
    <dgm:cxn modelId="{212C1383-834B-4624-AFEA-1372FFFB5E77}" type="presParOf" srcId="{D0C0750B-4BDE-4B09-91B3-780735D6566E}" destId="{BC00989E-945D-4782-89F4-AC8D0C94F4C4}" srcOrd="1" destOrd="0" presId="urn:microsoft.com/office/officeart/2005/8/layout/hierarchy1"/>
    <dgm:cxn modelId="{1D163B52-CF36-447A-95A7-473BC44C267A}" type="presParOf" srcId="{BC00989E-945D-4782-89F4-AC8D0C94F4C4}" destId="{DEB9C1F7-F784-4926-BD8B-EB21A4505DC3}" srcOrd="0" destOrd="0" presId="urn:microsoft.com/office/officeart/2005/8/layout/hierarchy1"/>
    <dgm:cxn modelId="{E37B10E0-0B06-4036-BE63-D00E9C88956F}" type="presParOf" srcId="{BC00989E-945D-4782-89F4-AC8D0C94F4C4}" destId="{7C1576E1-1B0C-4F8E-9DDA-2222CDABBF54}" srcOrd="1" destOrd="0" presId="urn:microsoft.com/office/officeart/2005/8/layout/hierarchy1"/>
    <dgm:cxn modelId="{2C48179F-7E59-438D-8DDD-CCC6532B3F06}" type="presParOf" srcId="{7C1576E1-1B0C-4F8E-9DDA-2222CDABBF54}" destId="{E2405FB4-AF8D-4172-9667-6B64F4CC9B87}" srcOrd="0" destOrd="0" presId="urn:microsoft.com/office/officeart/2005/8/layout/hierarchy1"/>
    <dgm:cxn modelId="{69A076B1-F5BC-4791-B87B-80D3FB1AA999}" type="presParOf" srcId="{E2405FB4-AF8D-4172-9667-6B64F4CC9B87}" destId="{4DF10BE0-5D8D-4C1C-963D-AD99C146FA0D}" srcOrd="0" destOrd="0" presId="urn:microsoft.com/office/officeart/2005/8/layout/hierarchy1"/>
    <dgm:cxn modelId="{9F485A86-42D0-4F46-B853-00A9FFFEBACC}" type="presParOf" srcId="{E2405FB4-AF8D-4172-9667-6B64F4CC9B87}" destId="{F7FC9BCA-0589-490F-9D0F-0B3E41C48D5D}" srcOrd="1" destOrd="0" presId="urn:microsoft.com/office/officeart/2005/8/layout/hierarchy1"/>
    <dgm:cxn modelId="{C17AF11B-3E82-43D0-B152-A8CA5655F1AB}" type="presParOf" srcId="{7C1576E1-1B0C-4F8E-9DDA-2222CDABBF54}" destId="{788B895D-2FA6-4D5B-AF7C-8CF266742D7E}" srcOrd="1" destOrd="0" presId="urn:microsoft.com/office/officeart/2005/8/layout/hierarchy1"/>
    <dgm:cxn modelId="{2B42DF0C-0454-43D2-99AB-4C6BAF107683}" type="presParOf" srcId="{B220F799-56BA-4480-9875-0C327450D6F8}" destId="{08828C7C-62B9-4004-A02B-E07E7C6B9849}" srcOrd="2" destOrd="0" presId="urn:microsoft.com/office/officeart/2005/8/layout/hierarchy1"/>
    <dgm:cxn modelId="{03284EA9-724E-4932-915C-CD6CCD9E026C}" type="presParOf" srcId="{B220F799-56BA-4480-9875-0C327450D6F8}" destId="{5D28AF18-1676-4A47-A9A7-634B617388ED}" srcOrd="3" destOrd="0" presId="urn:microsoft.com/office/officeart/2005/8/layout/hierarchy1"/>
    <dgm:cxn modelId="{8335A9E2-8E18-462A-8C4B-C395F436A29D}" type="presParOf" srcId="{5D28AF18-1676-4A47-A9A7-634B617388ED}" destId="{A44C6898-CA2F-4022-B255-B09669F1DB13}" srcOrd="0" destOrd="0" presId="urn:microsoft.com/office/officeart/2005/8/layout/hierarchy1"/>
    <dgm:cxn modelId="{88E269C5-C46F-45DA-888D-0A089058DB6D}" type="presParOf" srcId="{A44C6898-CA2F-4022-B255-B09669F1DB13}" destId="{48F767E2-3178-4B22-82D7-5129B3F88FA5}" srcOrd="0" destOrd="0" presId="urn:microsoft.com/office/officeart/2005/8/layout/hierarchy1"/>
    <dgm:cxn modelId="{3820B22E-93DE-4AB2-89DC-925F21AE7769}" type="presParOf" srcId="{A44C6898-CA2F-4022-B255-B09669F1DB13}" destId="{5807EDE6-0783-49E4-8D77-F269AB9C541D}" srcOrd="1" destOrd="0" presId="urn:microsoft.com/office/officeart/2005/8/layout/hierarchy1"/>
    <dgm:cxn modelId="{E923AC59-0FD6-43D4-A9DA-4B7CB21F7B5D}" type="presParOf" srcId="{5D28AF18-1676-4A47-A9A7-634B617388ED}" destId="{069CFBE6-B759-4DF3-9BE1-89360F922D51}" srcOrd="1" destOrd="0" presId="urn:microsoft.com/office/officeart/2005/8/layout/hierarchy1"/>
    <dgm:cxn modelId="{85110E1F-A364-4377-9673-9C2DE3CD57A8}" type="presParOf" srcId="{069CFBE6-B759-4DF3-9BE1-89360F922D51}" destId="{D6F31B09-0232-4771-B1BD-F867AB05D581}" srcOrd="0" destOrd="0" presId="urn:microsoft.com/office/officeart/2005/8/layout/hierarchy1"/>
    <dgm:cxn modelId="{F9E1C3FD-7DDA-4960-AE3F-8114E53723E2}" type="presParOf" srcId="{069CFBE6-B759-4DF3-9BE1-89360F922D51}" destId="{EAAF59A8-DDD9-44D6-B8E7-A41B379621A3}" srcOrd="1" destOrd="0" presId="urn:microsoft.com/office/officeart/2005/8/layout/hierarchy1"/>
    <dgm:cxn modelId="{CF301CD6-165D-4042-98E5-626FB85ECDB0}" type="presParOf" srcId="{EAAF59A8-DDD9-44D6-B8E7-A41B379621A3}" destId="{D8B5C396-E258-4672-AB3A-965F2C70DC63}" srcOrd="0" destOrd="0" presId="urn:microsoft.com/office/officeart/2005/8/layout/hierarchy1"/>
    <dgm:cxn modelId="{7187A2B1-E55A-4A2D-8DE9-2CD5D0BC129C}" type="presParOf" srcId="{D8B5C396-E258-4672-AB3A-965F2C70DC63}" destId="{8454F2BF-7D16-4098-BA7C-9327E150AB6A}" srcOrd="0" destOrd="0" presId="urn:microsoft.com/office/officeart/2005/8/layout/hierarchy1"/>
    <dgm:cxn modelId="{B4A56907-F11B-4AD5-86B5-61AAD9AD2AAA}" type="presParOf" srcId="{D8B5C396-E258-4672-AB3A-965F2C70DC63}" destId="{E264116B-8176-4A12-9A81-34BD8350FB98}" srcOrd="1" destOrd="0" presId="urn:microsoft.com/office/officeart/2005/8/layout/hierarchy1"/>
    <dgm:cxn modelId="{D857CD35-3077-4705-B386-06ED8DD68BEA}" type="presParOf" srcId="{EAAF59A8-DDD9-44D6-B8E7-A41B379621A3}" destId="{CCEA346F-8A79-4C79-9D43-EECA95BA88D9}" srcOrd="1" destOrd="0" presId="urn:microsoft.com/office/officeart/2005/8/layout/hierarchy1"/>
    <dgm:cxn modelId="{936BDA5F-D31E-444E-8104-F5D28054A550}" type="presParOf" srcId="{069CFBE6-B759-4DF3-9BE1-89360F922D51}" destId="{3DB2A827-16BB-4011-9D10-FA287F7155C7}" srcOrd="2" destOrd="0" presId="urn:microsoft.com/office/officeart/2005/8/layout/hierarchy1"/>
    <dgm:cxn modelId="{43A61867-AE4F-4B77-8D5C-29065B7C7AC3}" type="presParOf" srcId="{069CFBE6-B759-4DF3-9BE1-89360F922D51}" destId="{C99051B7-3D2F-4A33-8DC0-45B72A2B0A56}" srcOrd="3" destOrd="0" presId="urn:microsoft.com/office/officeart/2005/8/layout/hierarchy1"/>
    <dgm:cxn modelId="{E45C8BC5-40EA-469E-B7CF-B702482D7D20}" type="presParOf" srcId="{C99051B7-3D2F-4A33-8DC0-45B72A2B0A56}" destId="{B01C1F2C-30C2-4F06-ADC7-28E924EC2C90}" srcOrd="0" destOrd="0" presId="urn:microsoft.com/office/officeart/2005/8/layout/hierarchy1"/>
    <dgm:cxn modelId="{0846ECA4-34D0-4887-A335-4C5EA115547F}" type="presParOf" srcId="{B01C1F2C-30C2-4F06-ADC7-28E924EC2C90}" destId="{15133870-7B13-415F-AC80-5F16050341A3}" srcOrd="0" destOrd="0" presId="urn:microsoft.com/office/officeart/2005/8/layout/hierarchy1"/>
    <dgm:cxn modelId="{54A42CEE-1B48-4334-B3ED-5B2F8977799E}" type="presParOf" srcId="{B01C1F2C-30C2-4F06-ADC7-28E924EC2C90}" destId="{AFB4D483-A6AA-4ADD-B900-87B936887B01}" srcOrd="1" destOrd="0" presId="urn:microsoft.com/office/officeart/2005/8/layout/hierarchy1"/>
    <dgm:cxn modelId="{6B8C0250-F2EE-444D-98E2-D616F24EA421}" type="presParOf" srcId="{C99051B7-3D2F-4A33-8DC0-45B72A2B0A56}" destId="{6CE0F325-6E11-4524-AC55-449513914D9A}" srcOrd="1" destOrd="0" presId="urn:microsoft.com/office/officeart/2005/8/layout/hierarchy1"/>
    <dgm:cxn modelId="{199CFCF5-C667-4534-889A-F930A343BFE6}" type="presParOf" srcId="{6CE0F325-6E11-4524-AC55-449513914D9A}" destId="{F6CE0B06-1C29-483B-AAAE-90B2111C43D0}" srcOrd="0" destOrd="0" presId="urn:microsoft.com/office/officeart/2005/8/layout/hierarchy1"/>
    <dgm:cxn modelId="{6F333EAD-1DFC-471A-81D6-FD65FEB30746}" type="presParOf" srcId="{6CE0F325-6E11-4524-AC55-449513914D9A}" destId="{E6071FA1-EC33-428C-92DF-34B31721E64B}" srcOrd="1" destOrd="0" presId="urn:microsoft.com/office/officeart/2005/8/layout/hierarchy1"/>
    <dgm:cxn modelId="{95E1C9C2-F689-49A2-AE19-2434DEFC4D89}" type="presParOf" srcId="{E6071FA1-EC33-428C-92DF-34B31721E64B}" destId="{77932F90-9E13-43AD-8ABF-8A4BFB6ABB09}" srcOrd="0" destOrd="0" presId="urn:microsoft.com/office/officeart/2005/8/layout/hierarchy1"/>
    <dgm:cxn modelId="{35DACB37-987B-4832-BE93-92ACC619CBEC}" type="presParOf" srcId="{77932F90-9E13-43AD-8ABF-8A4BFB6ABB09}" destId="{14A6B8D8-F1A4-4B5C-B544-6A2781186E2D}" srcOrd="0" destOrd="0" presId="urn:microsoft.com/office/officeart/2005/8/layout/hierarchy1"/>
    <dgm:cxn modelId="{401C1C3B-FB47-4036-9215-DD8D183F8FB7}" type="presParOf" srcId="{77932F90-9E13-43AD-8ABF-8A4BFB6ABB09}" destId="{421AE77D-1C05-4ECF-8143-320A9DB7C061}" srcOrd="1" destOrd="0" presId="urn:microsoft.com/office/officeart/2005/8/layout/hierarchy1"/>
    <dgm:cxn modelId="{BE21F1F3-59D7-4DF7-8236-27A98AA1619A}" type="presParOf" srcId="{E6071FA1-EC33-428C-92DF-34B31721E64B}" destId="{C21E4FB9-EB07-4E18-B685-1B48F59C7EC9}" srcOrd="1" destOrd="0" presId="urn:microsoft.com/office/officeart/2005/8/layout/hierarchy1"/>
    <dgm:cxn modelId="{00B4A99E-BE69-4B83-870B-AAA5DAD7AA48}" type="presParOf" srcId="{069CFBE6-B759-4DF3-9BE1-89360F922D51}" destId="{37C8BA42-4031-4392-B315-B54F556933FF}" srcOrd="4" destOrd="0" presId="urn:microsoft.com/office/officeart/2005/8/layout/hierarchy1"/>
    <dgm:cxn modelId="{073FFEB2-43DC-4B17-A7BC-5B638328CB6A}" type="presParOf" srcId="{069CFBE6-B759-4DF3-9BE1-89360F922D51}" destId="{704DC193-C433-4778-9000-6DA42685E18F}" srcOrd="5" destOrd="0" presId="urn:microsoft.com/office/officeart/2005/8/layout/hierarchy1"/>
    <dgm:cxn modelId="{F5D2D0FE-B8E8-4BA4-8EC1-0D9E29CD42E4}" type="presParOf" srcId="{704DC193-C433-4778-9000-6DA42685E18F}" destId="{B17CB8CE-1E55-495F-99EF-0545127D4DD2}" srcOrd="0" destOrd="0" presId="urn:microsoft.com/office/officeart/2005/8/layout/hierarchy1"/>
    <dgm:cxn modelId="{4B776C20-7AEB-4FD3-8D44-13DE6D3324B6}" type="presParOf" srcId="{B17CB8CE-1E55-495F-99EF-0545127D4DD2}" destId="{DA2D8973-AA98-410D-9D74-26C528DC8626}" srcOrd="0" destOrd="0" presId="urn:microsoft.com/office/officeart/2005/8/layout/hierarchy1"/>
    <dgm:cxn modelId="{979DB879-2A1D-4276-A151-3C72C84E292F}" type="presParOf" srcId="{B17CB8CE-1E55-495F-99EF-0545127D4DD2}" destId="{FAA620FE-DEA9-4EF7-AF42-4E2020BCD455}" srcOrd="1" destOrd="0" presId="urn:microsoft.com/office/officeart/2005/8/layout/hierarchy1"/>
    <dgm:cxn modelId="{5388A738-87F0-4932-8AD9-954194570759}" type="presParOf" srcId="{704DC193-C433-4778-9000-6DA42685E18F}" destId="{7AC57955-44EE-4FF2-A5A4-9D6A61D8D476}" srcOrd="1" destOrd="0" presId="urn:microsoft.com/office/officeart/2005/8/layout/hierarchy1"/>
    <dgm:cxn modelId="{43664C25-0566-4A71-8C7A-AF3535736923}" type="presParOf" srcId="{069CFBE6-B759-4DF3-9BE1-89360F922D51}" destId="{3FB9BAB4-C2F4-4B75-A021-96DAE240BDAD}" srcOrd="6" destOrd="0" presId="urn:microsoft.com/office/officeart/2005/8/layout/hierarchy1"/>
    <dgm:cxn modelId="{6D639579-91D6-4156-BA3B-035E4A5E295C}" type="presParOf" srcId="{069CFBE6-B759-4DF3-9BE1-89360F922D51}" destId="{FED2BD62-6946-4806-A649-DF2201AE405F}" srcOrd="7" destOrd="0" presId="urn:microsoft.com/office/officeart/2005/8/layout/hierarchy1"/>
    <dgm:cxn modelId="{CD35118F-146C-401F-9FA0-964EB87A2DC5}" type="presParOf" srcId="{FED2BD62-6946-4806-A649-DF2201AE405F}" destId="{E4C23B01-DB14-4C2E-92F1-043493931DAA}" srcOrd="0" destOrd="0" presId="urn:microsoft.com/office/officeart/2005/8/layout/hierarchy1"/>
    <dgm:cxn modelId="{FC0E49A2-228E-4459-932E-28516267C4BF}" type="presParOf" srcId="{E4C23B01-DB14-4C2E-92F1-043493931DAA}" destId="{87C5096C-CC35-45A8-B220-CF37C652F548}" srcOrd="0" destOrd="0" presId="urn:microsoft.com/office/officeart/2005/8/layout/hierarchy1"/>
    <dgm:cxn modelId="{65D053E5-BF7B-46AF-BA46-A7059EE34AAD}" type="presParOf" srcId="{E4C23B01-DB14-4C2E-92F1-043493931DAA}" destId="{D9A48113-CC81-4EBD-BA00-4A833C42370A}" srcOrd="1" destOrd="0" presId="urn:microsoft.com/office/officeart/2005/8/layout/hierarchy1"/>
    <dgm:cxn modelId="{D3F43B83-4633-4C2B-9274-CDD9CB0B4CDD}" type="presParOf" srcId="{FED2BD62-6946-4806-A649-DF2201AE405F}" destId="{B770C089-6BCB-41E2-AF90-3456C24A14AE}" srcOrd="1" destOrd="0" presId="urn:microsoft.com/office/officeart/2005/8/layout/hierarchy1"/>
    <dgm:cxn modelId="{7AE80625-C189-47D6-9F60-AF895859DED6}" type="presParOf" srcId="{B220F799-56BA-4480-9875-0C327450D6F8}" destId="{50108550-421E-4858-B27D-A6901B38AF04}" srcOrd="4" destOrd="0" presId="urn:microsoft.com/office/officeart/2005/8/layout/hierarchy1"/>
    <dgm:cxn modelId="{6EE04EC0-D3A2-4F22-93EB-4025D9DEEC93}" type="presParOf" srcId="{B220F799-56BA-4480-9875-0C327450D6F8}" destId="{34A03B09-A793-46AA-9E0D-ED6014CFF9C4}" srcOrd="5" destOrd="0" presId="urn:microsoft.com/office/officeart/2005/8/layout/hierarchy1"/>
    <dgm:cxn modelId="{EC4E2623-39DB-4C9A-834C-643D5A31CFBA}" type="presParOf" srcId="{34A03B09-A793-46AA-9E0D-ED6014CFF9C4}" destId="{3F7A56B8-73C6-434A-8BEB-B18929BB2F3A}" srcOrd="0" destOrd="0" presId="urn:microsoft.com/office/officeart/2005/8/layout/hierarchy1"/>
    <dgm:cxn modelId="{643E8C74-F7DF-48E6-B780-BD7A8DBCD2F4}" type="presParOf" srcId="{3F7A56B8-73C6-434A-8BEB-B18929BB2F3A}" destId="{B045D792-A0FD-44D1-A3B6-D2EC460F914A}" srcOrd="0" destOrd="0" presId="urn:microsoft.com/office/officeart/2005/8/layout/hierarchy1"/>
    <dgm:cxn modelId="{B283485B-2C83-4A48-BF5E-D34E38AA8612}" type="presParOf" srcId="{3F7A56B8-73C6-434A-8BEB-B18929BB2F3A}" destId="{65255F0E-402C-453B-BBEC-CF88870D95EE}" srcOrd="1" destOrd="0" presId="urn:microsoft.com/office/officeart/2005/8/layout/hierarchy1"/>
    <dgm:cxn modelId="{398FFB69-F533-49E4-9FED-7D24E418CFE7}" type="presParOf" srcId="{34A03B09-A793-46AA-9E0D-ED6014CFF9C4}" destId="{9CDC7B25-44D1-4E92-8E42-3EDAF55B5CC3}" srcOrd="1" destOrd="0" presId="urn:microsoft.com/office/officeart/2005/8/layout/hierarchy1"/>
    <dgm:cxn modelId="{376DFA88-CCEA-452C-B28A-B46552BC2C90}" type="presParOf" srcId="{EF066E71-14E3-450E-84F4-518F91421572}" destId="{CD8135A8-4314-4A21-8692-936F9CB627F7}" srcOrd="2" destOrd="0" presId="urn:microsoft.com/office/officeart/2005/8/layout/hierarchy1"/>
    <dgm:cxn modelId="{F5B6DF6F-6ADA-41E3-BC8E-BFBD39928ACB}" type="presParOf" srcId="{EF066E71-14E3-450E-84F4-518F91421572}" destId="{90121DEE-6AAD-4114-9C12-679432C09FDE}" srcOrd="3" destOrd="0" presId="urn:microsoft.com/office/officeart/2005/8/layout/hierarchy1"/>
    <dgm:cxn modelId="{59310DA6-2503-41C8-A628-17947059FE22}" type="presParOf" srcId="{90121DEE-6AAD-4114-9C12-679432C09FDE}" destId="{DAFC4E47-0F0D-47E0-AA7E-CF108C88F368}" srcOrd="0" destOrd="0" presId="urn:microsoft.com/office/officeart/2005/8/layout/hierarchy1"/>
    <dgm:cxn modelId="{29FC96F1-6668-4BC7-9841-BB214C8184B9}" type="presParOf" srcId="{DAFC4E47-0F0D-47E0-AA7E-CF108C88F368}" destId="{08BC16EE-1989-4C20-A5CA-64367E05641F}" srcOrd="0" destOrd="0" presId="urn:microsoft.com/office/officeart/2005/8/layout/hierarchy1"/>
    <dgm:cxn modelId="{1C65EC2D-4D31-47EE-857D-81734BD05D93}" type="presParOf" srcId="{DAFC4E47-0F0D-47E0-AA7E-CF108C88F368}" destId="{ABF0C960-1275-424E-A7C7-AC7ED10F6FA0}" srcOrd="1" destOrd="0" presId="urn:microsoft.com/office/officeart/2005/8/layout/hierarchy1"/>
    <dgm:cxn modelId="{27954412-FA04-45D5-84F8-9E45FA17F441}" type="presParOf" srcId="{90121DEE-6AAD-4114-9C12-679432C09FDE}" destId="{5CC89D98-9BB1-4255-B77F-2D95DF99ECE5}" srcOrd="1" destOrd="0" presId="urn:microsoft.com/office/officeart/2005/8/layout/hierarchy1"/>
    <dgm:cxn modelId="{D8CD17C1-3D62-45A3-939A-24DFA88A45B4}" type="presParOf" srcId="{5CC89D98-9BB1-4255-B77F-2D95DF99ECE5}" destId="{F7271150-2C80-4985-9D3A-794D3087C57B}" srcOrd="0" destOrd="0" presId="urn:microsoft.com/office/officeart/2005/8/layout/hierarchy1"/>
    <dgm:cxn modelId="{31B7D04E-94A7-4F6C-9EF9-EC9D11DBC026}" type="presParOf" srcId="{5CC89D98-9BB1-4255-B77F-2D95DF99ECE5}" destId="{F95D7FDF-4DCE-422B-B816-174927FEA7A3}" srcOrd="1" destOrd="0" presId="urn:microsoft.com/office/officeart/2005/8/layout/hierarchy1"/>
    <dgm:cxn modelId="{A0C1E0EF-14B0-4FDF-B6A3-3C9832B99B8E}" type="presParOf" srcId="{F95D7FDF-4DCE-422B-B816-174927FEA7A3}" destId="{4FFA571A-6089-45F8-A631-3F7E20EA8FB5}" srcOrd="0" destOrd="0" presId="urn:microsoft.com/office/officeart/2005/8/layout/hierarchy1"/>
    <dgm:cxn modelId="{EC05A839-B4D1-453E-B07C-C3C7BE3D8126}" type="presParOf" srcId="{4FFA571A-6089-45F8-A631-3F7E20EA8FB5}" destId="{8E295371-CD08-41AB-97DD-2185BD20F9A9}" srcOrd="0" destOrd="0" presId="urn:microsoft.com/office/officeart/2005/8/layout/hierarchy1"/>
    <dgm:cxn modelId="{A70AFF3A-A30A-4066-94C7-555930E943D6}" type="presParOf" srcId="{4FFA571A-6089-45F8-A631-3F7E20EA8FB5}" destId="{C7E51667-A1EA-46BB-BC75-8CB777606859}" srcOrd="1" destOrd="0" presId="urn:microsoft.com/office/officeart/2005/8/layout/hierarchy1"/>
    <dgm:cxn modelId="{B521F412-74FB-4746-8E11-295E341000DF}" type="presParOf" srcId="{F95D7FDF-4DCE-422B-B816-174927FEA7A3}" destId="{C5036233-A8F0-472A-B54E-E9224505440D}" srcOrd="1" destOrd="0" presId="urn:microsoft.com/office/officeart/2005/8/layout/hierarchy1"/>
    <dgm:cxn modelId="{5BF37A8A-9CBC-4976-94DE-15B5E2F79B60}" type="presParOf" srcId="{5CC89D98-9BB1-4255-B77F-2D95DF99ECE5}" destId="{E8B83004-3DFC-4FB2-A030-1DAFA46E7481}" srcOrd="2" destOrd="0" presId="urn:microsoft.com/office/officeart/2005/8/layout/hierarchy1"/>
    <dgm:cxn modelId="{81B400B8-E45D-4FAC-961C-59EAFDF3F465}" type="presParOf" srcId="{5CC89D98-9BB1-4255-B77F-2D95DF99ECE5}" destId="{3AB70C7C-8B42-4C7F-B0F0-9A1563BB550A}" srcOrd="3" destOrd="0" presId="urn:microsoft.com/office/officeart/2005/8/layout/hierarchy1"/>
    <dgm:cxn modelId="{DFA6CFB8-FBE6-4CE4-8B45-9BF5DA2A6F4D}" type="presParOf" srcId="{3AB70C7C-8B42-4C7F-B0F0-9A1563BB550A}" destId="{A857E76F-F905-4489-8C4C-F04F14C88FBC}" srcOrd="0" destOrd="0" presId="urn:microsoft.com/office/officeart/2005/8/layout/hierarchy1"/>
    <dgm:cxn modelId="{44191928-155A-40E8-A190-ACA046D83980}" type="presParOf" srcId="{A857E76F-F905-4489-8C4C-F04F14C88FBC}" destId="{77BDD313-1229-42EE-8F1C-892A430B9795}" srcOrd="0" destOrd="0" presId="urn:microsoft.com/office/officeart/2005/8/layout/hierarchy1"/>
    <dgm:cxn modelId="{F49286E4-4B66-4499-9AE1-81CF8F898844}" type="presParOf" srcId="{A857E76F-F905-4489-8C4C-F04F14C88FBC}" destId="{B41C10CD-F363-4507-B309-89B9BB991266}" srcOrd="1" destOrd="0" presId="urn:microsoft.com/office/officeart/2005/8/layout/hierarchy1"/>
    <dgm:cxn modelId="{B03683C8-25DB-448C-A7AA-1CA91660C6FA}" type="presParOf" srcId="{3AB70C7C-8B42-4C7F-B0F0-9A1563BB550A}" destId="{2989B7FC-6AFC-4E11-9860-6DC7E067ED88}" srcOrd="1" destOrd="0" presId="urn:microsoft.com/office/officeart/2005/8/layout/hierarchy1"/>
    <dgm:cxn modelId="{D48A3238-E5D4-429B-957E-9D5B4BA6C07E}" type="presParOf" srcId="{2989B7FC-6AFC-4E11-9860-6DC7E067ED88}" destId="{6085A83A-14C0-4C8B-B56C-4724E73755AB}" srcOrd="0" destOrd="0" presId="urn:microsoft.com/office/officeart/2005/8/layout/hierarchy1"/>
    <dgm:cxn modelId="{5F106E7B-A626-4D5F-9EEC-4811C3156C4E}" type="presParOf" srcId="{2989B7FC-6AFC-4E11-9860-6DC7E067ED88}" destId="{B38F5EB2-039A-4F2B-9F4D-7A3E6A9A8276}" srcOrd="1" destOrd="0" presId="urn:microsoft.com/office/officeart/2005/8/layout/hierarchy1"/>
    <dgm:cxn modelId="{5195D52F-4C88-4DB5-A14D-941A4F5170AE}" type="presParOf" srcId="{B38F5EB2-039A-4F2B-9F4D-7A3E6A9A8276}" destId="{A98AD3B6-9051-4658-8C33-04BA3AFCC0AB}" srcOrd="0" destOrd="0" presId="urn:microsoft.com/office/officeart/2005/8/layout/hierarchy1"/>
    <dgm:cxn modelId="{2C45BFEB-37BC-455D-A025-0D8C36F8ADDD}" type="presParOf" srcId="{A98AD3B6-9051-4658-8C33-04BA3AFCC0AB}" destId="{422DD14F-75DD-4042-A213-BF1FF5546529}" srcOrd="0" destOrd="0" presId="urn:microsoft.com/office/officeart/2005/8/layout/hierarchy1"/>
    <dgm:cxn modelId="{BEE0041E-ABC9-4A8D-B9DD-82C6E06EB976}" type="presParOf" srcId="{A98AD3B6-9051-4658-8C33-04BA3AFCC0AB}" destId="{3CBF2950-716A-4A91-AE89-382A675D1D74}" srcOrd="1" destOrd="0" presId="urn:microsoft.com/office/officeart/2005/8/layout/hierarchy1"/>
    <dgm:cxn modelId="{000E83C5-CF2F-49B1-853C-2AA04DAA0F82}" type="presParOf" srcId="{B38F5EB2-039A-4F2B-9F4D-7A3E6A9A8276}" destId="{D6F2BB55-7C28-4C5B-A1A1-25C63C904513}" srcOrd="1" destOrd="0" presId="urn:microsoft.com/office/officeart/2005/8/layout/hierarchy1"/>
    <dgm:cxn modelId="{793DECE2-8DAA-42A9-B799-3EDF857D8984}" type="presParOf" srcId="{5CC89D98-9BB1-4255-B77F-2D95DF99ECE5}" destId="{83E48694-80BF-4337-8854-182D33ED0029}" srcOrd="4" destOrd="0" presId="urn:microsoft.com/office/officeart/2005/8/layout/hierarchy1"/>
    <dgm:cxn modelId="{7A4C9E3D-27E0-4746-B3F7-EDCE83856762}" type="presParOf" srcId="{5CC89D98-9BB1-4255-B77F-2D95DF99ECE5}" destId="{E2B44B62-D014-407D-8C46-FB6916EB3883}" srcOrd="5" destOrd="0" presId="urn:microsoft.com/office/officeart/2005/8/layout/hierarchy1"/>
    <dgm:cxn modelId="{37C33E5F-B2F8-449C-A5D1-13BB4673277C}" type="presParOf" srcId="{E2B44B62-D014-407D-8C46-FB6916EB3883}" destId="{B41BEE5B-7D44-43EE-A81C-8D69943B7C7F}" srcOrd="0" destOrd="0" presId="urn:microsoft.com/office/officeart/2005/8/layout/hierarchy1"/>
    <dgm:cxn modelId="{28EE032C-9F74-4A8E-B8AA-D7BD3C4FCC30}" type="presParOf" srcId="{B41BEE5B-7D44-43EE-A81C-8D69943B7C7F}" destId="{BF1DB0AD-D9A4-46A9-96DE-6CA4E4E64C82}" srcOrd="0" destOrd="0" presId="urn:microsoft.com/office/officeart/2005/8/layout/hierarchy1"/>
    <dgm:cxn modelId="{6B74F80F-2CB3-4C88-97EF-DD954BC8BE32}" type="presParOf" srcId="{B41BEE5B-7D44-43EE-A81C-8D69943B7C7F}" destId="{3455D327-E61B-440B-B0A4-982AED8E9D16}" srcOrd="1" destOrd="0" presId="urn:microsoft.com/office/officeart/2005/8/layout/hierarchy1"/>
    <dgm:cxn modelId="{CB1E2EFF-D926-42B6-9F48-6B1DA2CDA22B}" type="presParOf" srcId="{E2B44B62-D014-407D-8C46-FB6916EB3883}" destId="{66E39122-E508-4A36-8192-026375F06CE8}" srcOrd="1" destOrd="0" presId="urn:microsoft.com/office/officeart/2005/8/layout/hierarchy1"/>
    <dgm:cxn modelId="{6AEE69DE-359F-45C7-AA6D-58EACF14EC26}" type="presParOf" srcId="{5CC89D98-9BB1-4255-B77F-2D95DF99ECE5}" destId="{C621DDD4-B721-4DE6-9770-0983A1E819D2}" srcOrd="6" destOrd="0" presId="urn:microsoft.com/office/officeart/2005/8/layout/hierarchy1"/>
    <dgm:cxn modelId="{02F02E69-47DB-49EA-AAE3-3250544D1EAB}" type="presParOf" srcId="{5CC89D98-9BB1-4255-B77F-2D95DF99ECE5}" destId="{EC53EB2B-3785-4DFF-82F7-A5B2CDF5D745}" srcOrd="7" destOrd="0" presId="urn:microsoft.com/office/officeart/2005/8/layout/hierarchy1"/>
    <dgm:cxn modelId="{1393F51D-0373-47F2-99C0-98EF8965AFD5}" type="presParOf" srcId="{EC53EB2B-3785-4DFF-82F7-A5B2CDF5D745}" destId="{C1A7446F-3685-434B-B49A-866B281C9AE2}" srcOrd="0" destOrd="0" presId="urn:microsoft.com/office/officeart/2005/8/layout/hierarchy1"/>
    <dgm:cxn modelId="{1F960B47-7E76-461A-B922-D0E482542CC8}" type="presParOf" srcId="{C1A7446F-3685-434B-B49A-866B281C9AE2}" destId="{24FF3D1F-87BD-404B-A3AA-A9B15C0FBBFE}" srcOrd="0" destOrd="0" presId="urn:microsoft.com/office/officeart/2005/8/layout/hierarchy1"/>
    <dgm:cxn modelId="{0F22AF6A-5B8B-4C9F-940F-DE60F6BA4F14}" type="presParOf" srcId="{C1A7446F-3685-434B-B49A-866B281C9AE2}" destId="{1F7E31AD-067E-4D0D-ACF5-42369E4E8E95}" srcOrd="1" destOrd="0" presId="urn:microsoft.com/office/officeart/2005/8/layout/hierarchy1"/>
    <dgm:cxn modelId="{BA61664D-10B6-4388-A248-2BD57691DBA8}" type="presParOf" srcId="{EC53EB2B-3785-4DFF-82F7-A5B2CDF5D745}" destId="{C382094D-48A1-4BED-AFA8-EBE113373C38}" srcOrd="1" destOrd="0" presId="urn:microsoft.com/office/officeart/2005/8/layout/hierarchy1"/>
    <dgm:cxn modelId="{80ABE368-325B-4689-93F7-C94663318953}" type="presParOf" srcId="{EF066E71-14E3-450E-84F4-518F91421572}" destId="{6399D061-1EA9-45DA-8FEC-FF634232EB5B}" srcOrd="4" destOrd="0" presId="urn:microsoft.com/office/officeart/2005/8/layout/hierarchy1"/>
    <dgm:cxn modelId="{6D4BA06C-2172-4E29-9184-9BE3246CEA46}" type="presParOf" srcId="{EF066E71-14E3-450E-84F4-518F91421572}" destId="{930B3C17-8A2E-4B85-A1E0-4B66313E1E38}" srcOrd="5" destOrd="0" presId="urn:microsoft.com/office/officeart/2005/8/layout/hierarchy1"/>
    <dgm:cxn modelId="{7C839A04-C1A8-4FEA-9ED2-DC473EF961D2}" type="presParOf" srcId="{930B3C17-8A2E-4B85-A1E0-4B66313E1E38}" destId="{9932475A-C819-4B75-B634-F31D2053F818}" srcOrd="0" destOrd="0" presId="urn:microsoft.com/office/officeart/2005/8/layout/hierarchy1"/>
    <dgm:cxn modelId="{22250C0E-CCC0-426F-8A58-BEA5AD7571D1}" type="presParOf" srcId="{9932475A-C819-4B75-B634-F31D2053F818}" destId="{0E8941AC-D479-4FFA-9698-6ED2C448A156}" srcOrd="0" destOrd="0" presId="urn:microsoft.com/office/officeart/2005/8/layout/hierarchy1"/>
    <dgm:cxn modelId="{ADAD6191-CD5C-4109-A695-52030C222593}" type="presParOf" srcId="{9932475A-C819-4B75-B634-F31D2053F818}" destId="{2082AEDE-FECB-4652-AF12-344750D1C12E}" srcOrd="1" destOrd="0" presId="urn:microsoft.com/office/officeart/2005/8/layout/hierarchy1"/>
    <dgm:cxn modelId="{138D3077-D2B3-4251-860A-9DC2FFD47520}" type="presParOf" srcId="{930B3C17-8A2E-4B85-A1E0-4B66313E1E38}" destId="{1ED286ED-F10C-405F-A46B-13323D543FF1}" srcOrd="1" destOrd="0" presId="urn:microsoft.com/office/officeart/2005/8/layout/hierarchy1"/>
    <dgm:cxn modelId="{49E883BF-F551-4FF8-8A11-270EE7BAAC8B}" type="presParOf" srcId="{051A40D1-B206-457F-9AB4-F5A5A14A36FF}" destId="{A50EE060-5D4C-4F27-B9D0-063F83BA36B3}" srcOrd="4" destOrd="0" presId="urn:microsoft.com/office/officeart/2005/8/layout/hierarchy1"/>
    <dgm:cxn modelId="{661DDA24-0D40-405D-AEB8-44984A62BA7A}" type="presParOf" srcId="{051A40D1-B206-457F-9AB4-F5A5A14A36FF}" destId="{13C10539-910B-4480-863F-19D89C6BBC27}" srcOrd="5" destOrd="0" presId="urn:microsoft.com/office/officeart/2005/8/layout/hierarchy1"/>
    <dgm:cxn modelId="{E5A4269F-E746-4471-84B7-91B0AFA8A571}" type="presParOf" srcId="{13C10539-910B-4480-863F-19D89C6BBC27}" destId="{E0A2ADD1-5622-48A9-B621-F1BC27ED41E3}" srcOrd="0" destOrd="0" presId="urn:microsoft.com/office/officeart/2005/8/layout/hierarchy1"/>
    <dgm:cxn modelId="{385DD976-1560-4CD4-98A6-EB0078A0EB50}" type="presParOf" srcId="{E0A2ADD1-5622-48A9-B621-F1BC27ED41E3}" destId="{582659A0-99F0-4A5A-91FD-D8ACFCA22AA6}" srcOrd="0" destOrd="0" presId="urn:microsoft.com/office/officeart/2005/8/layout/hierarchy1"/>
    <dgm:cxn modelId="{15CCCD89-A004-4A46-8522-313C566A7E31}" type="presParOf" srcId="{E0A2ADD1-5622-48A9-B621-F1BC27ED41E3}" destId="{E242F967-C969-4A96-AA91-8C876B61E0AF}" srcOrd="1" destOrd="0" presId="urn:microsoft.com/office/officeart/2005/8/layout/hierarchy1"/>
    <dgm:cxn modelId="{F9B5DFE6-A99E-4C18-944E-866DF726CFE8}" type="presParOf" srcId="{13C10539-910B-4480-863F-19D89C6BBC27}" destId="{C9B582A0-26C8-463A-B759-4DA0924CAC93}" srcOrd="1" destOrd="0" presId="urn:microsoft.com/office/officeart/2005/8/layout/hierarchy1"/>
    <dgm:cxn modelId="{7C98E72C-F92F-4720-A616-5CF289862F4E}" type="presParOf" srcId="{453AAEBA-BAF2-4582-953C-1DAE397BDE6C}" destId="{1223EDB0-A48D-466D-A94B-AAC643AAAE7F}" srcOrd="4" destOrd="0" presId="urn:microsoft.com/office/officeart/2005/8/layout/hierarchy1"/>
    <dgm:cxn modelId="{9E08E4A6-BE93-4844-92F6-ACD5CD2D348B}" type="presParOf" srcId="{453AAEBA-BAF2-4582-953C-1DAE397BDE6C}" destId="{65A12ED1-44B4-4AD1-AC1B-74C3C4F37166}" srcOrd="5" destOrd="0" presId="urn:microsoft.com/office/officeart/2005/8/layout/hierarchy1"/>
    <dgm:cxn modelId="{E9165C89-88C0-4710-A105-F8B179B625CC}" type="presParOf" srcId="{65A12ED1-44B4-4AD1-AC1B-74C3C4F37166}" destId="{763FD8C7-6448-497E-980C-EB15F11B5E86}" srcOrd="0" destOrd="0" presId="urn:microsoft.com/office/officeart/2005/8/layout/hierarchy1"/>
    <dgm:cxn modelId="{B623FA2B-6320-43DA-BD7D-486FACB3A5DB}" type="presParOf" srcId="{763FD8C7-6448-497E-980C-EB15F11B5E86}" destId="{54FC2911-CC43-4139-94E3-D959C58E76CD}" srcOrd="0" destOrd="0" presId="urn:microsoft.com/office/officeart/2005/8/layout/hierarchy1"/>
    <dgm:cxn modelId="{8AB9380D-0CBF-41F8-AF5F-88E808AACD74}" type="presParOf" srcId="{763FD8C7-6448-497E-980C-EB15F11B5E86}" destId="{66574A8E-1436-448B-B338-F90C100C0820}" srcOrd="1" destOrd="0" presId="urn:microsoft.com/office/officeart/2005/8/layout/hierarchy1"/>
    <dgm:cxn modelId="{26A32224-8D0B-49E9-BFB5-E5715AFA214D}" type="presParOf" srcId="{65A12ED1-44B4-4AD1-AC1B-74C3C4F37166}" destId="{8815FBA9-32FA-4AC4-BAF0-325DA0217BE2}" srcOrd="1" destOrd="0" presId="urn:microsoft.com/office/officeart/2005/8/layout/hierarchy1"/>
    <dgm:cxn modelId="{9F9DEA4A-9BF7-4702-A198-C98461BADC67}" type="presParOf" srcId="{6BC53C06-F323-43AA-A4DE-B5525ECE8C85}" destId="{A5FC0229-D065-4E18-B5EE-A549ECFB6060}" srcOrd="4" destOrd="0" presId="urn:microsoft.com/office/officeart/2005/8/layout/hierarchy1"/>
    <dgm:cxn modelId="{621259A5-6F18-48B7-ACE3-4F75B281C62F}" type="presParOf" srcId="{6BC53C06-F323-43AA-A4DE-B5525ECE8C85}" destId="{E9EFFC22-4672-4BDB-833D-8B9C23C71F8E}" srcOrd="5" destOrd="0" presId="urn:microsoft.com/office/officeart/2005/8/layout/hierarchy1"/>
    <dgm:cxn modelId="{AB26042B-6CF8-4B05-BF6F-01139AC86BF6}" type="presParOf" srcId="{E9EFFC22-4672-4BDB-833D-8B9C23C71F8E}" destId="{4FED91A8-DE20-47C0-9263-E0EB400B3457}" srcOrd="0" destOrd="0" presId="urn:microsoft.com/office/officeart/2005/8/layout/hierarchy1"/>
    <dgm:cxn modelId="{81E388BC-3B3D-452F-BBB4-F8EE5C00C6BF}" type="presParOf" srcId="{4FED91A8-DE20-47C0-9263-E0EB400B3457}" destId="{9E8D0219-9B52-4A10-8228-1485D06EF688}" srcOrd="0" destOrd="0" presId="urn:microsoft.com/office/officeart/2005/8/layout/hierarchy1"/>
    <dgm:cxn modelId="{67AC3C14-5A33-4AD2-90DE-13AC0016063F}" type="presParOf" srcId="{4FED91A8-DE20-47C0-9263-E0EB400B3457}" destId="{FE8835DC-162F-456C-A283-91CF419FB15A}" srcOrd="1" destOrd="0" presId="urn:microsoft.com/office/officeart/2005/8/layout/hierarchy1"/>
    <dgm:cxn modelId="{73F37AB5-7CCA-44A2-A99A-36EE835DC00C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EF27F9-048F-4C1F-B014-1ADD3561F4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1BAC-C100-433C-9246-719D5EC25E54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BE27589-851D-4F90-BC7C-EB3A3C6CAD9D}" type="parTrans" cxnId="{011B8924-D82E-49B9-9664-4B95E39AE1C0}">
      <dgm:prSet/>
      <dgm:spPr/>
      <dgm:t>
        <a:bodyPr/>
        <a:lstStyle/>
        <a:p>
          <a:endParaRPr lang="en-US"/>
        </a:p>
      </dgm:t>
    </dgm:pt>
    <dgm:pt modelId="{DBBA08B3-55D0-4E3D-9FAE-45401B385A7A}" type="sibTrans" cxnId="{011B8924-D82E-49B9-9664-4B95E39AE1C0}">
      <dgm:prSet/>
      <dgm:spPr/>
      <dgm:t>
        <a:bodyPr/>
        <a:lstStyle/>
        <a:p>
          <a:endParaRPr lang="en-US"/>
        </a:p>
      </dgm:t>
    </dgm:pt>
    <dgm:pt modelId="{E6BD7316-FC6A-40E1-B899-7F0057FFD844}">
      <dgm:prSet phldrT="[Text]"/>
      <dgm:spPr/>
      <dgm:t>
        <a:bodyPr/>
        <a:lstStyle/>
        <a:p>
          <a:r>
            <a:rPr lang="en-US" dirty="0" smtClean="0"/>
            <a:t>TS</a:t>
          </a:r>
          <a:endParaRPr lang="en-US" dirty="0"/>
        </a:p>
      </dgm:t>
    </dgm:pt>
    <dgm:pt modelId="{74C2F261-5C00-4FFC-B013-028C4726D76D}" type="parTrans" cxnId="{B700EFA0-A22B-4C93-872B-505E168B9009}">
      <dgm:prSet/>
      <dgm:spPr/>
      <dgm:t>
        <a:bodyPr/>
        <a:lstStyle/>
        <a:p>
          <a:endParaRPr lang="en-US"/>
        </a:p>
      </dgm:t>
    </dgm:pt>
    <dgm:pt modelId="{D213979D-AC2D-4323-A695-CD3806AFE506}" type="sibTrans" cxnId="{B700EFA0-A22B-4C93-872B-505E168B9009}">
      <dgm:prSet/>
      <dgm:spPr/>
      <dgm:t>
        <a:bodyPr/>
        <a:lstStyle/>
        <a:p>
          <a:endParaRPr lang="en-US"/>
        </a:p>
      </dgm:t>
    </dgm:pt>
    <dgm:pt modelId="{5FBB442F-C52C-4F31-98C5-3082993C08A1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7A820494-73D4-4A2E-ABC0-0C462130852B}" type="parTrans" cxnId="{A7A55D1A-7930-42E2-9996-7D04CC182130}">
      <dgm:prSet/>
      <dgm:spPr/>
      <dgm:t>
        <a:bodyPr/>
        <a:lstStyle/>
        <a:p>
          <a:endParaRPr lang="en-US"/>
        </a:p>
      </dgm:t>
    </dgm:pt>
    <dgm:pt modelId="{A793FD5D-73D5-4232-A822-86A2064EB272}" type="sibTrans" cxnId="{A7A55D1A-7930-42E2-9996-7D04CC182130}">
      <dgm:prSet/>
      <dgm:spPr/>
      <dgm:t>
        <a:bodyPr/>
        <a:lstStyle/>
        <a:p>
          <a:endParaRPr lang="en-US"/>
        </a:p>
      </dgm:t>
    </dgm:pt>
    <dgm:pt modelId="{F9B21A3A-4083-4D43-9719-BFA1068D5BBE}">
      <dgm:prSet phldrT="[Text]"/>
      <dgm:spPr/>
      <dgm:t>
        <a:bodyPr/>
        <a:lstStyle/>
        <a:p>
          <a:r>
            <a:rPr lang="en-US" dirty="0" smtClean="0"/>
            <a:t>TE</a:t>
          </a:r>
          <a:endParaRPr lang="en-US" dirty="0"/>
        </a:p>
      </dgm:t>
    </dgm:pt>
    <dgm:pt modelId="{8363F4E7-E767-45D6-9C79-FC00356069FF}" type="parTrans" cxnId="{040D55CE-67A8-4EA0-8236-AC48E3498EEE}">
      <dgm:prSet/>
      <dgm:spPr/>
      <dgm:t>
        <a:bodyPr/>
        <a:lstStyle/>
        <a:p>
          <a:endParaRPr lang="en-US"/>
        </a:p>
      </dgm:t>
    </dgm:pt>
    <dgm:pt modelId="{6EE84D3B-599F-4796-8B23-FD7EB99BCF62}" type="sibTrans" cxnId="{040D55CE-67A8-4EA0-8236-AC48E3498EEE}">
      <dgm:prSet/>
      <dgm:spPr/>
      <dgm:t>
        <a:bodyPr/>
        <a:lstStyle/>
        <a:p>
          <a:endParaRPr lang="en-US"/>
        </a:p>
      </dgm:t>
    </dgm:pt>
    <dgm:pt modelId="{19F16790-B4F8-4242-A846-BC3F6EF8A90D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5347662C-2FE0-466B-95A1-8CC41EC641D0}" type="parTrans" cxnId="{D78E898F-C748-40F2-ACC3-468A3707D7D0}">
      <dgm:prSet/>
      <dgm:spPr/>
      <dgm:t>
        <a:bodyPr/>
        <a:lstStyle/>
        <a:p>
          <a:endParaRPr lang="en-US"/>
        </a:p>
      </dgm:t>
    </dgm:pt>
    <dgm:pt modelId="{C15652E5-2E91-45A1-999E-64C9502EE2C5}" type="sibTrans" cxnId="{D78E898F-C748-40F2-ACC3-468A3707D7D0}">
      <dgm:prSet/>
      <dgm:spPr/>
      <dgm:t>
        <a:bodyPr/>
        <a:lstStyle/>
        <a:p>
          <a:endParaRPr lang="en-US"/>
        </a:p>
      </dgm:t>
    </dgm:pt>
    <dgm:pt modelId="{71868E1A-76FA-4436-9822-84E1F49DF965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6F1FEF7F-EDA5-42B9-A0A6-2FE0ABFAE4C3}" type="parTrans" cxnId="{79C2CD42-409D-43E7-9D79-57F9675FBB41}">
      <dgm:prSet/>
      <dgm:spPr/>
      <dgm:t>
        <a:bodyPr/>
        <a:lstStyle/>
        <a:p>
          <a:endParaRPr lang="en-US"/>
        </a:p>
      </dgm:t>
    </dgm:pt>
    <dgm:pt modelId="{363701D1-82FE-4930-86A0-C776C275A84C}" type="sibTrans" cxnId="{79C2CD42-409D-43E7-9D79-57F9675FBB41}">
      <dgm:prSet/>
      <dgm:spPr/>
      <dgm:t>
        <a:bodyPr/>
        <a:lstStyle/>
        <a:p>
          <a:endParaRPr lang="en-US"/>
        </a:p>
      </dgm:t>
    </dgm:pt>
    <dgm:pt modelId="{02ADB93C-65C4-4D5C-AC74-38B2DB415F0D}">
      <dgm:prSet phldrT="[Text]"/>
      <dgm:spPr/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75ABA138-D344-407B-9CEF-9B1E41DD4440}" type="parTrans" cxnId="{60BEE8B8-CFAA-4F8A-8668-29B23DD73B14}">
      <dgm:prSet/>
      <dgm:spPr/>
      <dgm:t>
        <a:bodyPr/>
        <a:lstStyle/>
        <a:p>
          <a:endParaRPr lang="en-US"/>
        </a:p>
      </dgm:t>
    </dgm:pt>
    <dgm:pt modelId="{B156F448-2C19-49E5-BAE1-E92EAB6D5498}" type="sibTrans" cxnId="{60BEE8B8-CFAA-4F8A-8668-29B23DD73B14}">
      <dgm:prSet/>
      <dgm:spPr/>
      <dgm:t>
        <a:bodyPr/>
        <a:lstStyle/>
        <a:p>
          <a:endParaRPr lang="en-US"/>
        </a:p>
      </dgm:t>
    </dgm:pt>
    <dgm:pt modelId="{A7517510-EAAA-405A-9697-6DA82620C544}">
      <dgm:prSet phldrT="[Text]"/>
      <dgm:spPr/>
      <dgm:t>
        <a:bodyPr/>
        <a:lstStyle/>
        <a:p>
          <a:r>
            <a:rPr lang="en-US" dirty="0" smtClean="0"/>
            <a:t>RL</a:t>
          </a:r>
          <a:endParaRPr lang="en-US" dirty="0"/>
        </a:p>
      </dgm:t>
    </dgm:pt>
    <dgm:pt modelId="{4DE6AADA-B0F8-4F34-B04E-59DCE7249D9D}" type="parTrans" cxnId="{05B7D219-7376-4B04-A740-506F047945A5}">
      <dgm:prSet/>
      <dgm:spPr/>
      <dgm:t>
        <a:bodyPr/>
        <a:lstStyle/>
        <a:p>
          <a:endParaRPr lang="en-US"/>
        </a:p>
      </dgm:t>
    </dgm:pt>
    <dgm:pt modelId="{C474A8C9-2EAA-4D4A-882D-CF2875A0819E}" type="sibTrans" cxnId="{05B7D219-7376-4B04-A740-506F047945A5}">
      <dgm:prSet/>
      <dgm:spPr/>
      <dgm:t>
        <a:bodyPr/>
        <a:lstStyle/>
        <a:p>
          <a:endParaRPr lang="en-US"/>
        </a:p>
      </dgm:t>
    </dgm:pt>
    <dgm:pt modelId="{B586B625-F6E8-4A51-BF25-4E55DB8CC3CC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E1D14DAA-1D8D-494D-9E33-964455DAAC42}" type="parTrans" cxnId="{79E05733-0AC3-4906-B433-55ED625AEDF5}">
      <dgm:prSet/>
      <dgm:spPr/>
      <dgm:t>
        <a:bodyPr/>
        <a:lstStyle/>
        <a:p>
          <a:endParaRPr lang="en-US"/>
        </a:p>
      </dgm:t>
    </dgm:pt>
    <dgm:pt modelId="{F06B6B12-418C-4FC2-9343-338410D6DE5B}" type="sibTrans" cxnId="{79E05733-0AC3-4906-B433-55ED625AEDF5}">
      <dgm:prSet/>
      <dgm:spPr/>
      <dgm:t>
        <a:bodyPr/>
        <a:lstStyle/>
        <a:p>
          <a:endParaRPr lang="en-US"/>
        </a:p>
      </dgm:t>
    </dgm:pt>
    <dgm:pt modelId="{C77D44C5-55D0-44FD-B7CB-DF51B2C075E9}">
      <dgm:prSet phldrT="[Text]"/>
      <dgm:spPr>
        <a:noFill/>
      </dgm:spPr>
      <dgm:t>
        <a:bodyPr/>
        <a:lstStyle/>
        <a:p>
          <a:r>
            <a:rPr lang="en-US" dirty="0" smtClean="0"/>
            <a:t>p(\n)</a:t>
          </a:r>
          <a:endParaRPr lang="en-US" dirty="0"/>
        </a:p>
      </dgm:t>
    </dgm:pt>
    <dgm:pt modelId="{15E01B17-9F90-44FF-8B87-238861E9D950}" type="parTrans" cxnId="{AD622489-4CBA-4771-A77A-046D1CBCCBC2}">
      <dgm:prSet/>
      <dgm:spPr/>
      <dgm:t>
        <a:bodyPr/>
        <a:lstStyle/>
        <a:p>
          <a:endParaRPr lang="en-US"/>
        </a:p>
      </dgm:t>
    </dgm:pt>
    <dgm:pt modelId="{A7FD3051-6794-42D5-9D78-CD1DE178E19C}" type="sibTrans" cxnId="{AD622489-4CBA-4771-A77A-046D1CBCCBC2}">
      <dgm:prSet/>
      <dgm:spPr/>
      <dgm:t>
        <a:bodyPr/>
        <a:lstStyle/>
        <a:p>
          <a:endParaRPr lang="en-US"/>
        </a:p>
      </dgm:t>
    </dgm:pt>
    <dgm:pt modelId="{4FA0A972-195E-4EE4-B9B0-BA989EA918C2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D92FD7FE-4884-4275-840A-42A3C02D43A0}" type="parTrans" cxnId="{C83C75B3-D541-4765-B459-4563FC5518A7}">
      <dgm:prSet/>
      <dgm:spPr/>
      <dgm:t>
        <a:bodyPr/>
        <a:lstStyle/>
        <a:p>
          <a:endParaRPr lang="en-US"/>
        </a:p>
      </dgm:t>
    </dgm:pt>
    <dgm:pt modelId="{CC60201C-0F78-42D9-BA05-8FC33778522C}" type="sibTrans" cxnId="{C83C75B3-D541-4765-B459-4563FC5518A7}">
      <dgm:prSet/>
      <dgm:spPr/>
      <dgm:t>
        <a:bodyPr/>
        <a:lstStyle/>
        <a:p>
          <a:endParaRPr lang="en-US"/>
        </a:p>
      </dgm:t>
    </dgm:pt>
    <dgm:pt modelId="{CF69DA7C-24F9-477D-B135-EFF4C0485797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7735337A-FC4D-4481-85B3-775E1A106C77}" type="parTrans" cxnId="{2EEFDF60-B71B-4F24-B902-7320B4D9588D}">
      <dgm:prSet/>
      <dgm:spPr/>
      <dgm:t>
        <a:bodyPr/>
        <a:lstStyle/>
        <a:p>
          <a:endParaRPr lang="en-US"/>
        </a:p>
      </dgm:t>
    </dgm:pt>
    <dgm:pt modelId="{DB0D5844-DDB6-40EB-A24C-C6291B5C0874}" type="sibTrans" cxnId="{2EEFDF60-B71B-4F24-B902-7320B4D9588D}">
      <dgm:prSet/>
      <dgm:spPr/>
      <dgm:t>
        <a:bodyPr/>
        <a:lstStyle/>
        <a:p>
          <a:endParaRPr lang="en-US"/>
        </a:p>
      </dgm:t>
    </dgm:pt>
    <dgm:pt modelId="{A6AEBD49-15A8-43A9-B41F-95EA10577E86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AB9F2ECF-03EC-4426-856C-2D8AC1CEAF23}" type="parTrans" cxnId="{75EEF1A4-DA17-4DE4-BB0B-27E8FB0DCF14}">
      <dgm:prSet/>
      <dgm:spPr/>
      <dgm:t>
        <a:bodyPr/>
        <a:lstStyle/>
        <a:p>
          <a:endParaRPr lang="en-US"/>
        </a:p>
      </dgm:t>
    </dgm:pt>
    <dgm:pt modelId="{847591B3-BE86-4C8E-8208-D4F3C4711FD4}" type="sibTrans" cxnId="{75EEF1A4-DA17-4DE4-BB0B-27E8FB0DCF14}">
      <dgm:prSet/>
      <dgm:spPr/>
      <dgm:t>
        <a:bodyPr/>
        <a:lstStyle/>
        <a:p>
          <a:endParaRPr lang="en-US"/>
        </a:p>
      </dgm:t>
    </dgm:pt>
    <dgm:pt modelId="{DE509BD6-C12A-4170-96EA-733F900E2220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EC5973D2-4EC3-453E-877F-D65087B850B8}" type="parTrans" cxnId="{7F445D3D-ECEC-4A2B-AC69-BA63F5C6B526}">
      <dgm:prSet/>
      <dgm:spPr/>
      <dgm:t>
        <a:bodyPr/>
        <a:lstStyle/>
        <a:p>
          <a:endParaRPr lang="en-US"/>
        </a:p>
      </dgm:t>
    </dgm:pt>
    <dgm:pt modelId="{A5C42FAD-7964-43FC-B6C1-868C52631FEB}" type="sibTrans" cxnId="{7F445D3D-ECEC-4A2B-AC69-BA63F5C6B526}">
      <dgm:prSet/>
      <dgm:spPr/>
      <dgm:t>
        <a:bodyPr/>
        <a:lstStyle/>
        <a:p>
          <a:endParaRPr lang="en-US"/>
        </a:p>
      </dgm:t>
    </dgm:pt>
    <dgm:pt modelId="{CEA5AE00-D9AD-41E9-BA45-493CED935890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578F77A2-C192-424F-A56F-456E7950261F}" type="parTrans" cxnId="{CA698729-BA26-4F66-BA9E-C374DA3269B8}">
      <dgm:prSet/>
      <dgm:spPr/>
      <dgm:t>
        <a:bodyPr/>
        <a:lstStyle/>
        <a:p>
          <a:endParaRPr lang="en-US"/>
        </a:p>
      </dgm:t>
    </dgm:pt>
    <dgm:pt modelId="{5812E909-D845-4C27-B6C2-F9C046044865}" type="sibTrans" cxnId="{CA698729-BA26-4F66-BA9E-C374DA3269B8}">
      <dgm:prSet/>
      <dgm:spPr/>
      <dgm:t>
        <a:bodyPr/>
        <a:lstStyle/>
        <a:p>
          <a:endParaRPr lang="en-US"/>
        </a:p>
      </dgm:t>
    </dgm:pt>
    <dgm:pt modelId="{DB7AB7F2-FBFE-4BB5-B57E-55BCC468D0C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877CE543-2FE5-4BE7-A174-68BC13275B39}" type="parTrans" cxnId="{11E9DE9B-6320-4121-B6A8-11BF96662E3C}">
      <dgm:prSet/>
      <dgm:spPr/>
      <dgm:t>
        <a:bodyPr/>
        <a:lstStyle/>
        <a:p>
          <a:endParaRPr lang="en-US"/>
        </a:p>
      </dgm:t>
    </dgm:pt>
    <dgm:pt modelId="{502EFE41-0B14-4FF8-9EE1-9357CFDAECE6}" type="sibTrans" cxnId="{11E9DE9B-6320-4121-B6A8-11BF96662E3C}">
      <dgm:prSet/>
      <dgm:spPr/>
      <dgm:t>
        <a:bodyPr/>
        <a:lstStyle/>
        <a:p>
          <a:endParaRPr lang="en-US"/>
        </a:p>
      </dgm:t>
    </dgm:pt>
    <dgm:pt modelId="{77387794-1D0D-48A8-A66B-3E0C198AA736}">
      <dgm:prSet phldrT="[Text]"/>
      <dgm:spPr/>
      <dgm:t>
        <a:bodyPr/>
        <a:lstStyle/>
        <a:p>
          <a:r>
            <a:rPr lang="en-US" dirty="0" smtClean="0"/>
            <a:t>RE</a:t>
          </a:r>
          <a:endParaRPr lang="en-US" dirty="0"/>
        </a:p>
      </dgm:t>
    </dgm:pt>
    <dgm:pt modelId="{4993DA3E-148D-4DBF-AA1D-A3A177AFA397}" type="parTrans" cxnId="{85418D11-5513-46E4-9F3E-427CC14B96E2}">
      <dgm:prSet/>
      <dgm:spPr/>
      <dgm:t>
        <a:bodyPr/>
        <a:lstStyle/>
        <a:p>
          <a:endParaRPr lang="en-US"/>
        </a:p>
      </dgm:t>
    </dgm:pt>
    <dgm:pt modelId="{3E135C39-BEAE-4BDF-95DC-66D95B3EBCA6}" type="sibTrans" cxnId="{85418D11-5513-46E4-9F3E-427CC14B96E2}">
      <dgm:prSet/>
      <dgm:spPr/>
      <dgm:t>
        <a:bodyPr/>
        <a:lstStyle/>
        <a:p>
          <a:endParaRPr lang="en-US"/>
        </a:p>
      </dgm:t>
    </dgm:pt>
    <dgm:pt modelId="{11F40B3A-7EE7-43DF-81EC-F78A187C84A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43C9BEE-22CA-4828-90A8-AA8C23CE9D50}" type="parTrans" cxnId="{7883B994-76D4-42D4-97D9-7AFB63ABB06E}">
      <dgm:prSet/>
      <dgm:spPr/>
      <dgm:t>
        <a:bodyPr/>
        <a:lstStyle/>
        <a:p>
          <a:endParaRPr lang="en-US"/>
        </a:p>
      </dgm:t>
    </dgm:pt>
    <dgm:pt modelId="{9FC1ACBA-3F57-4338-96C8-04E7EF72ABE5}" type="sibTrans" cxnId="{7883B994-76D4-42D4-97D9-7AFB63ABB06E}">
      <dgm:prSet/>
      <dgm:spPr/>
      <dgm:t>
        <a:bodyPr/>
        <a:lstStyle/>
        <a:p>
          <a:endParaRPr lang="en-US"/>
        </a:p>
      </dgm:t>
    </dgm:pt>
    <dgm:pt modelId="{0FD59DF4-69BC-4538-A137-43517BAEBD25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8D38033-CE43-4F88-B5DD-BD6E7661FC57}" type="parTrans" cxnId="{94B33FD1-33DD-4C5E-805B-0857B988A7CD}">
      <dgm:prSet/>
      <dgm:spPr/>
      <dgm:t>
        <a:bodyPr/>
        <a:lstStyle/>
        <a:p>
          <a:endParaRPr lang="en-US"/>
        </a:p>
      </dgm:t>
    </dgm:pt>
    <dgm:pt modelId="{884BC750-EF7D-46DC-B36F-7B07EB2DD703}" type="sibTrans" cxnId="{94B33FD1-33DD-4C5E-805B-0857B988A7CD}">
      <dgm:prSet/>
      <dgm:spPr/>
      <dgm:t>
        <a:bodyPr/>
        <a:lstStyle/>
        <a:p>
          <a:endParaRPr lang="en-US"/>
        </a:p>
      </dgm:t>
    </dgm:pt>
    <dgm:pt modelId="{B5F0727D-C272-4C7E-82C8-02CADF716B97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BAE2D8EF-B6CF-4D90-9FE0-587E1690305D}" type="parTrans" cxnId="{B544FF1E-0B80-41AB-8BFD-962A49FC8C6C}">
      <dgm:prSet/>
      <dgm:spPr/>
      <dgm:t>
        <a:bodyPr/>
        <a:lstStyle/>
        <a:p>
          <a:endParaRPr lang="en-US"/>
        </a:p>
      </dgm:t>
    </dgm:pt>
    <dgm:pt modelId="{04084513-155F-42E9-91AB-9C328A56CD81}" type="sibTrans" cxnId="{B544FF1E-0B80-41AB-8BFD-962A49FC8C6C}">
      <dgm:prSet/>
      <dgm:spPr/>
      <dgm:t>
        <a:bodyPr/>
        <a:lstStyle/>
        <a:p>
          <a:endParaRPr lang="en-US"/>
        </a:p>
      </dgm:t>
    </dgm:pt>
    <dgm:pt modelId="{DFEECA1C-C052-481C-9856-E0FB9544713C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F69C6EC-9EC3-48DF-99ED-8495C4C3C589}" type="parTrans" cxnId="{7FC5594C-2F74-46CF-9525-E08A197D8475}">
      <dgm:prSet/>
      <dgm:spPr/>
      <dgm:t>
        <a:bodyPr/>
        <a:lstStyle/>
        <a:p>
          <a:endParaRPr lang="en-US"/>
        </a:p>
      </dgm:t>
    </dgm:pt>
    <dgm:pt modelId="{BCF96BAD-3CD9-4120-A68C-881DFE3E2FE5}" type="sibTrans" cxnId="{7FC5594C-2F74-46CF-9525-E08A197D8475}">
      <dgm:prSet/>
      <dgm:spPr/>
      <dgm:t>
        <a:bodyPr/>
        <a:lstStyle/>
        <a:p>
          <a:endParaRPr lang="en-US"/>
        </a:p>
      </dgm:t>
    </dgm:pt>
    <dgm:pt modelId="{4418D48E-3361-41A4-92C5-C6204EC4EAE0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DCC9045-9606-4718-B955-3F654A3024B1}" type="parTrans" cxnId="{68BE557F-7571-4BF1-9CE3-944BF2A3EB29}">
      <dgm:prSet/>
      <dgm:spPr/>
      <dgm:t>
        <a:bodyPr/>
        <a:lstStyle/>
        <a:p>
          <a:endParaRPr lang="en-US"/>
        </a:p>
      </dgm:t>
    </dgm:pt>
    <dgm:pt modelId="{7C05687B-35CF-43A2-9308-66ECE6A431C5}" type="sibTrans" cxnId="{68BE557F-7571-4BF1-9CE3-944BF2A3EB29}">
      <dgm:prSet/>
      <dgm:spPr/>
      <dgm:t>
        <a:bodyPr/>
        <a:lstStyle/>
        <a:p>
          <a:endParaRPr lang="en-US"/>
        </a:p>
      </dgm:t>
    </dgm:pt>
    <dgm:pt modelId="{AB6BD15C-A41A-4D38-B6C8-AAAF48AA5E56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DE8AEF5B-ADA7-4AC1-B0CE-1A578132A8FE}" type="parTrans" cxnId="{3E2FFB47-2B02-437F-8C50-60D1BA771A38}">
      <dgm:prSet/>
      <dgm:spPr/>
      <dgm:t>
        <a:bodyPr/>
        <a:lstStyle/>
        <a:p>
          <a:endParaRPr lang="en-US"/>
        </a:p>
      </dgm:t>
    </dgm:pt>
    <dgm:pt modelId="{2615D7A2-4D23-47E1-A36C-ECD108F847C9}" type="sibTrans" cxnId="{3E2FFB47-2B02-437F-8C50-60D1BA771A38}">
      <dgm:prSet/>
      <dgm:spPr/>
      <dgm:t>
        <a:bodyPr/>
        <a:lstStyle/>
        <a:p>
          <a:endParaRPr lang="en-US"/>
        </a:p>
      </dgm:t>
    </dgm:pt>
    <dgm:pt modelId="{DE7F881C-2A7C-4163-8D4C-9E226140FF95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319115BE-AFD5-49DE-B35D-ABECB2FCA8BD}" type="parTrans" cxnId="{41A19E9D-6E02-4D1E-AE69-89192AD449CF}">
      <dgm:prSet/>
      <dgm:spPr/>
      <dgm:t>
        <a:bodyPr/>
        <a:lstStyle/>
        <a:p>
          <a:endParaRPr lang="en-US"/>
        </a:p>
      </dgm:t>
    </dgm:pt>
    <dgm:pt modelId="{0768345C-C9E9-4669-BACC-92B5900A04F2}" type="sibTrans" cxnId="{41A19E9D-6E02-4D1E-AE69-89192AD449CF}">
      <dgm:prSet/>
      <dgm:spPr/>
      <dgm:t>
        <a:bodyPr/>
        <a:lstStyle/>
        <a:p>
          <a:endParaRPr lang="en-US"/>
        </a:p>
      </dgm:t>
    </dgm:pt>
    <dgm:pt modelId="{DDFAF76C-23CE-45A2-B9B1-BBD9EC44D9D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71E72339-A366-4313-BB33-FBC151BD4A90}" type="parTrans" cxnId="{63EFFC91-5E14-4B98-A2C1-7479A75DC455}">
      <dgm:prSet/>
      <dgm:spPr/>
      <dgm:t>
        <a:bodyPr/>
        <a:lstStyle/>
        <a:p>
          <a:endParaRPr lang="en-US"/>
        </a:p>
      </dgm:t>
    </dgm:pt>
    <dgm:pt modelId="{EAE58804-677F-40B4-B6A1-7E1B58D38D49}" type="sibTrans" cxnId="{63EFFC91-5E14-4B98-A2C1-7479A75DC455}">
      <dgm:prSet/>
      <dgm:spPr/>
      <dgm:t>
        <a:bodyPr/>
        <a:lstStyle/>
        <a:p>
          <a:endParaRPr lang="en-US"/>
        </a:p>
      </dgm:t>
    </dgm:pt>
    <dgm:pt modelId="{256D0803-0D5F-42B2-8CFA-7230065C94DD}">
      <dgm:prSet phldrT="[Text]"/>
      <dgm:spPr/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49F961FD-6D72-481E-8D56-865A62E1912C}" type="parTrans" cxnId="{534F7481-F267-4F7A-BAF8-23C749BCBF93}">
      <dgm:prSet/>
      <dgm:spPr/>
      <dgm:t>
        <a:bodyPr/>
        <a:lstStyle/>
        <a:p>
          <a:endParaRPr lang="en-US"/>
        </a:p>
      </dgm:t>
    </dgm:pt>
    <dgm:pt modelId="{FB7959F6-9B63-4230-8BA9-B46FCF0F6F4C}" type="sibTrans" cxnId="{534F7481-F267-4F7A-BAF8-23C749BCBF93}">
      <dgm:prSet/>
      <dgm:spPr/>
      <dgm:t>
        <a:bodyPr/>
        <a:lstStyle/>
        <a:p>
          <a:endParaRPr lang="en-US"/>
        </a:p>
      </dgm:t>
    </dgm:pt>
    <dgm:pt modelId="{17AC379E-4896-4C1A-A10F-FAF4BF44856B}">
      <dgm:prSet phldrT="[Text]"/>
      <dgm:spPr/>
      <dgm:t>
        <a:bodyPr/>
        <a:lstStyle/>
        <a:p>
          <a:r>
            <a:rPr lang="en-US" dirty="0" smtClean="0"/>
            <a:t>DL</a:t>
          </a:r>
          <a:endParaRPr lang="en-US" dirty="0"/>
        </a:p>
      </dgm:t>
    </dgm:pt>
    <dgm:pt modelId="{CCBAF5E2-F852-415A-9617-E4D90A15EDBC}" type="parTrans" cxnId="{5B23A1A1-97A8-485F-A095-0A2F2870C1B6}">
      <dgm:prSet/>
      <dgm:spPr/>
      <dgm:t>
        <a:bodyPr/>
        <a:lstStyle/>
        <a:p>
          <a:endParaRPr lang="en-US"/>
        </a:p>
      </dgm:t>
    </dgm:pt>
    <dgm:pt modelId="{5A572EC0-F305-48E2-B53C-BE9066BA603F}" type="sibTrans" cxnId="{5B23A1A1-97A8-485F-A095-0A2F2870C1B6}">
      <dgm:prSet/>
      <dgm:spPr/>
      <dgm:t>
        <a:bodyPr/>
        <a:lstStyle/>
        <a:p>
          <a:endParaRPr lang="en-US"/>
        </a:p>
      </dgm:t>
    </dgm:pt>
    <dgm:pt modelId="{2329D4A7-1342-4D9D-974D-872D7946E1D3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463731AA-EEE9-4D61-9454-3D448789CCC7}" type="parTrans" cxnId="{97738296-D9CC-48F8-9583-A14A8F15F1B5}">
      <dgm:prSet/>
      <dgm:spPr/>
      <dgm:t>
        <a:bodyPr/>
        <a:lstStyle/>
        <a:p>
          <a:endParaRPr lang="en-US"/>
        </a:p>
      </dgm:t>
    </dgm:pt>
    <dgm:pt modelId="{529C1D96-78A3-4CBD-A19E-5DD0D6021040}" type="sibTrans" cxnId="{97738296-D9CC-48F8-9583-A14A8F15F1B5}">
      <dgm:prSet/>
      <dgm:spPr/>
      <dgm:t>
        <a:bodyPr/>
        <a:lstStyle/>
        <a:p>
          <a:endParaRPr lang="en-US"/>
        </a:p>
      </dgm:t>
    </dgm:pt>
    <dgm:pt modelId="{05872A04-4306-4569-8AAF-46D435FFA8A4}">
      <dgm:prSet phldrT="[Text]"/>
      <dgm:spPr>
        <a:noFill/>
      </dgm:spPr>
      <dgm:t>
        <a:bodyPr/>
        <a:lstStyle/>
        <a:p>
          <a:r>
            <a:rPr lang="en-US" dirty="0" smtClean="0"/>
            <a:t>p(\t)</a:t>
          </a:r>
          <a:endParaRPr lang="en-US" dirty="0"/>
        </a:p>
      </dgm:t>
    </dgm:pt>
    <dgm:pt modelId="{2F3F3B8D-2CA7-4F97-8452-1EFB7254DE65}" type="parTrans" cxnId="{419E64D3-0346-4572-921C-40B9B6D567D8}">
      <dgm:prSet/>
      <dgm:spPr/>
      <dgm:t>
        <a:bodyPr/>
        <a:lstStyle/>
        <a:p>
          <a:endParaRPr lang="en-US"/>
        </a:p>
      </dgm:t>
    </dgm:pt>
    <dgm:pt modelId="{B0716152-65E5-42AF-B1C0-E9CE40EB9172}" type="sibTrans" cxnId="{419E64D3-0346-4572-921C-40B9B6D567D8}">
      <dgm:prSet/>
      <dgm:spPr/>
      <dgm:t>
        <a:bodyPr/>
        <a:lstStyle/>
        <a:p>
          <a:endParaRPr lang="en-US"/>
        </a:p>
      </dgm:t>
    </dgm:pt>
    <dgm:pt modelId="{DBB9DB3F-31A4-4C93-B050-5AA1DFB4C6CB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E4FE449A-D6B1-4AEC-A2CB-9D60145B47DD}" type="parTrans" cxnId="{3CAC0818-C61F-4206-955D-FEC6798AC1BD}">
      <dgm:prSet/>
      <dgm:spPr/>
      <dgm:t>
        <a:bodyPr/>
        <a:lstStyle/>
        <a:p>
          <a:endParaRPr lang="en-US"/>
        </a:p>
      </dgm:t>
    </dgm:pt>
    <dgm:pt modelId="{9BD17C55-3F1B-4398-844E-24ADD0D322AA}" type="sibTrans" cxnId="{3CAC0818-C61F-4206-955D-FEC6798AC1BD}">
      <dgm:prSet/>
      <dgm:spPr/>
      <dgm:t>
        <a:bodyPr/>
        <a:lstStyle/>
        <a:p>
          <a:endParaRPr lang="en-US"/>
        </a:p>
      </dgm:t>
    </dgm:pt>
    <dgm:pt modelId="{42352AA0-2DF9-43EE-8F38-C99B152A0BA6}">
      <dgm:prSet phldrT="[Text]"/>
      <dgm:spPr/>
      <dgm:t>
        <a:bodyPr/>
        <a:lstStyle/>
        <a:p>
          <a:r>
            <a:rPr lang="en-US" dirty="0" smtClean="0"/>
            <a:t>^</a:t>
          </a:r>
          <a:endParaRPr lang="en-US" dirty="0"/>
        </a:p>
      </dgm:t>
    </dgm:pt>
    <dgm:pt modelId="{C779B79B-90CE-452F-A965-9762D4A3C92F}" type="parTrans" cxnId="{1C8D81B8-C6E5-42D8-BCC3-CB2E9BAAC20D}">
      <dgm:prSet/>
      <dgm:spPr/>
      <dgm:t>
        <a:bodyPr/>
        <a:lstStyle/>
        <a:p>
          <a:endParaRPr lang="en-US"/>
        </a:p>
      </dgm:t>
    </dgm:pt>
    <dgm:pt modelId="{8297663F-1811-4B01-9A53-D777D965775C}" type="sibTrans" cxnId="{1C8D81B8-C6E5-42D8-BCC3-CB2E9BAAC20D}">
      <dgm:prSet/>
      <dgm:spPr/>
      <dgm:t>
        <a:bodyPr/>
        <a:lstStyle/>
        <a:p>
          <a:endParaRPr lang="en-US"/>
        </a:p>
      </dgm:t>
    </dgm:pt>
    <dgm:pt modelId="{0E239F7D-F123-4431-BCBD-6982E2DE885B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E984BFF6-641D-4A00-9DA2-6B3FFD0308BF}" type="parTrans" cxnId="{188CC3FA-2631-4DD6-89C1-68699B596AAA}">
      <dgm:prSet/>
      <dgm:spPr/>
      <dgm:t>
        <a:bodyPr/>
        <a:lstStyle/>
        <a:p>
          <a:endParaRPr lang="en-US"/>
        </a:p>
      </dgm:t>
    </dgm:pt>
    <dgm:pt modelId="{17BA2C93-738F-4A9A-BE78-C4E4D7B99F47}" type="sibTrans" cxnId="{188CC3FA-2631-4DD6-89C1-68699B596AAA}">
      <dgm:prSet/>
      <dgm:spPr/>
      <dgm:t>
        <a:bodyPr/>
        <a:lstStyle/>
        <a:p>
          <a:endParaRPr lang="en-US"/>
        </a:p>
      </dgm:t>
    </dgm:pt>
    <dgm:pt modelId="{2AC57DC3-8806-4D5E-9935-49F241997043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EAAB8A5-9DA6-4D28-8876-291843C84D3C}" type="parTrans" cxnId="{FEB710D9-4718-451C-9B23-355135B128D3}">
      <dgm:prSet/>
      <dgm:spPr/>
      <dgm:t>
        <a:bodyPr/>
        <a:lstStyle/>
        <a:p>
          <a:endParaRPr lang="en-US"/>
        </a:p>
      </dgm:t>
    </dgm:pt>
    <dgm:pt modelId="{EF05D8CE-CD90-41FA-8E37-6B07C9FF8983}" type="sibTrans" cxnId="{FEB710D9-4718-451C-9B23-355135B128D3}">
      <dgm:prSet/>
      <dgm:spPr/>
      <dgm:t>
        <a:bodyPr/>
        <a:lstStyle/>
        <a:p>
          <a:endParaRPr lang="en-US"/>
        </a:p>
      </dgm:t>
    </dgm:pt>
    <dgm:pt modelId="{77F69A93-A613-429A-BBC3-1EB599477738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6D21736B-87EA-4B98-B0A7-90F240581ABB}" type="parTrans" cxnId="{4D6BE86C-3C56-4336-BCE4-E8D230E36EDA}">
      <dgm:prSet/>
      <dgm:spPr/>
      <dgm:t>
        <a:bodyPr/>
        <a:lstStyle/>
        <a:p>
          <a:endParaRPr lang="en-US"/>
        </a:p>
      </dgm:t>
    </dgm:pt>
    <dgm:pt modelId="{361C5232-0547-4DC8-A715-6CAFF5C7EC7C}" type="sibTrans" cxnId="{4D6BE86C-3C56-4336-BCE4-E8D230E36EDA}">
      <dgm:prSet/>
      <dgm:spPr/>
      <dgm:t>
        <a:bodyPr/>
        <a:lstStyle/>
        <a:p>
          <a:endParaRPr lang="en-US"/>
        </a:p>
      </dgm:t>
    </dgm:pt>
    <dgm:pt modelId="{E5DCC324-3232-44A5-8C65-B17F9A61AC0B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7D5CE85E-E103-45E5-955A-43D3F04CED23}" type="parTrans" cxnId="{14E0D1C2-4571-4ED2-AD91-D6178CCC629F}">
      <dgm:prSet/>
      <dgm:spPr/>
      <dgm:t>
        <a:bodyPr/>
        <a:lstStyle/>
        <a:p>
          <a:endParaRPr lang="en-US"/>
        </a:p>
      </dgm:t>
    </dgm:pt>
    <dgm:pt modelId="{BE088CD9-A347-4F4E-AA2E-DA4E5529521F}" type="sibTrans" cxnId="{14E0D1C2-4571-4ED2-AD91-D6178CCC629F}">
      <dgm:prSet/>
      <dgm:spPr/>
      <dgm:t>
        <a:bodyPr/>
        <a:lstStyle/>
        <a:p>
          <a:endParaRPr lang="en-US"/>
        </a:p>
      </dgm:t>
    </dgm:pt>
    <dgm:pt modelId="{A01BB9EE-F345-4AD4-AC06-E144A35EFAC3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1897B3D0-756E-4D55-9ADA-E490D6E4AAF9}" type="parTrans" cxnId="{A42F548D-0CEF-4B53-BCEF-522FA6F42ED8}">
      <dgm:prSet/>
      <dgm:spPr/>
      <dgm:t>
        <a:bodyPr/>
        <a:lstStyle/>
        <a:p>
          <a:endParaRPr lang="en-US"/>
        </a:p>
      </dgm:t>
    </dgm:pt>
    <dgm:pt modelId="{9FD58AC2-D184-49A4-BAF3-947DE510A5E3}" type="sibTrans" cxnId="{A42F548D-0CEF-4B53-BCEF-522FA6F42ED8}">
      <dgm:prSet/>
      <dgm:spPr/>
      <dgm:t>
        <a:bodyPr/>
        <a:lstStyle/>
        <a:p>
          <a:endParaRPr lang="en-US"/>
        </a:p>
      </dgm:t>
    </dgm:pt>
    <dgm:pt modelId="{8AC41AAE-E20F-40FB-AF78-91D9630C5542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D3113F9A-3B48-4EB7-8282-374A7C9B0B4A}" type="parTrans" cxnId="{1A89246D-6E97-409A-9DD9-D3634673C414}">
      <dgm:prSet/>
      <dgm:spPr/>
      <dgm:t>
        <a:bodyPr/>
        <a:lstStyle/>
        <a:p>
          <a:endParaRPr lang="en-US"/>
        </a:p>
      </dgm:t>
    </dgm:pt>
    <dgm:pt modelId="{287C411B-BC91-433E-9057-D22F05D525F5}" type="sibTrans" cxnId="{1A89246D-6E97-409A-9DD9-D3634673C414}">
      <dgm:prSet/>
      <dgm:spPr/>
      <dgm:t>
        <a:bodyPr/>
        <a:lstStyle/>
        <a:p>
          <a:endParaRPr lang="en-US"/>
        </a:p>
      </dgm:t>
    </dgm:pt>
    <dgm:pt modelId="{25561048-F568-431A-8115-3E815ED75DAC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72255F2-3D68-4E1E-954B-669E6AE44ADC}" type="parTrans" cxnId="{091EB72B-4BCB-499E-9536-0A78D905EE5C}">
      <dgm:prSet/>
      <dgm:spPr/>
      <dgm:t>
        <a:bodyPr/>
        <a:lstStyle/>
        <a:p>
          <a:endParaRPr lang="en-US"/>
        </a:p>
      </dgm:t>
    </dgm:pt>
    <dgm:pt modelId="{38ADBC3E-FCCD-450B-B172-30FCEF8C8BCE}" type="sibTrans" cxnId="{091EB72B-4BCB-499E-9536-0A78D905EE5C}">
      <dgm:prSet/>
      <dgm:spPr/>
      <dgm:t>
        <a:bodyPr/>
        <a:lstStyle/>
        <a:p>
          <a:endParaRPr lang="en-US"/>
        </a:p>
      </dgm:t>
    </dgm:pt>
    <dgm:pt modelId="{4DD5C811-2E20-4137-B972-CB6B0306D39C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59F94A55-612A-4843-8CD4-4425D85A20DF}" type="parTrans" cxnId="{31245A98-28F0-4B72-83DA-AED10134C3CE}">
      <dgm:prSet/>
      <dgm:spPr/>
      <dgm:t>
        <a:bodyPr/>
        <a:lstStyle/>
        <a:p>
          <a:endParaRPr lang="en-US"/>
        </a:p>
      </dgm:t>
    </dgm:pt>
    <dgm:pt modelId="{41D81D56-204E-42B6-854E-B342DE9A8B3E}" type="sibTrans" cxnId="{31245A98-28F0-4B72-83DA-AED10134C3CE}">
      <dgm:prSet/>
      <dgm:spPr/>
      <dgm:t>
        <a:bodyPr/>
        <a:lstStyle/>
        <a:p>
          <a:endParaRPr lang="en-US"/>
        </a:p>
      </dgm:t>
    </dgm:pt>
    <dgm:pt modelId="{FBEA8BBF-B313-48B2-A181-6B4C3619D427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DD27FD17-0C0F-433D-8B04-C007038212E4}" type="parTrans" cxnId="{21E612BD-7E8E-4E04-AC0D-6B65A3D2D4CC}">
      <dgm:prSet/>
      <dgm:spPr/>
      <dgm:t>
        <a:bodyPr/>
        <a:lstStyle/>
        <a:p>
          <a:endParaRPr lang="en-US"/>
        </a:p>
      </dgm:t>
    </dgm:pt>
    <dgm:pt modelId="{5B0FFEB2-D2E2-4B55-8ABE-52677FBFD9FA}" type="sibTrans" cxnId="{21E612BD-7E8E-4E04-AC0D-6B65A3D2D4CC}">
      <dgm:prSet/>
      <dgm:spPr/>
      <dgm:t>
        <a:bodyPr/>
        <a:lstStyle/>
        <a:p>
          <a:endParaRPr lang="en-US"/>
        </a:p>
      </dgm:t>
    </dgm:pt>
    <dgm:pt modelId="{97DE9462-7869-4FE0-9B27-900F3087D2FB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35FF142A-555D-453C-9E8D-302775527EC5}" type="parTrans" cxnId="{8DBF97D6-9E62-4578-9BC1-30E5CFBEDD75}">
      <dgm:prSet/>
      <dgm:spPr/>
      <dgm:t>
        <a:bodyPr/>
        <a:lstStyle/>
        <a:p>
          <a:endParaRPr lang="en-US"/>
        </a:p>
      </dgm:t>
    </dgm:pt>
    <dgm:pt modelId="{50393530-F392-4870-8D7F-4FF891CBDC10}" type="sibTrans" cxnId="{8DBF97D6-9E62-4578-9BC1-30E5CFBEDD75}">
      <dgm:prSet/>
      <dgm:spPr/>
      <dgm:t>
        <a:bodyPr/>
        <a:lstStyle/>
        <a:p>
          <a:endParaRPr lang="en-US"/>
        </a:p>
      </dgm:t>
    </dgm:pt>
    <dgm:pt modelId="{D0B44191-5736-4E5D-BD8F-05AE18598E01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85EBC98A-E47A-447A-BD81-8D2259CA459A}" type="parTrans" cxnId="{14052083-3388-4EE5-97A8-A12AFE9306C5}">
      <dgm:prSet/>
      <dgm:spPr/>
      <dgm:t>
        <a:bodyPr/>
        <a:lstStyle/>
        <a:p>
          <a:endParaRPr lang="en-US"/>
        </a:p>
      </dgm:t>
    </dgm:pt>
    <dgm:pt modelId="{135013FC-D165-4A5A-AEA2-3BA1D728BB20}" type="sibTrans" cxnId="{14052083-3388-4EE5-97A8-A12AFE9306C5}">
      <dgm:prSet/>
      <dgm:spPr/>
      <dgm:t>
        <a:bodyPr/>
        <a:lstStyle/>
        <a:p>
          <a:endParaRPr lang="en-US"/>
        </a:p>
      </dgm:t>
    </dgm:pt>
    <dgm:pt modelId="{9716583B-3175-4CEB-8272-07FC621F7E43}">
      <dgm:prSet phldrT="[Text]"/>
      <dgm:spPr>
        <a:noFill/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444A79C2-E8C6-48CF-BB04-6C746FA8B616}" type="parTrans" cxnId="{85639E8B-B9FA-4131-983B-9BA0844CA7E0}">
      <dgm:prSet/>
      <dgm:spPr/>
      <dgm:t>
        <a:bodyPr/>
        <a:lstStyle/>
        <a:p>
          <a:endParaRPr lang="en-US"/>
        </a:p>
      </dgm:t>
    </dgm:pt>
    <dgm:pt modelId="{5AC5AC9D-17CC-4178-A695-AEA548EEEC6D}" type="sibTrans" cxnId="{85639E8B-B9FA-4131-983B-9BA0844CA7E0}">
      <dgm:prSet/>
      <dgm:spPr/>
      <dgm:t>
        <a:bodyPr/>
        <a:lstStyle/>
        <a:p>
          <a:endParaRPr lang="en-US"/>
        </a:p>
      </dgm:t>
    </dgm:pt>
    <dgm:pt modelId="{CCC5DCBD-082A-4A08-8FE9-8A9CE66D4104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C5A45466-2A0E-4A9C-ACFB-758F65A6569F}" type="parTrans" cxnId="{86C1152F-6281-46C5-BB19-42CF1CA043E0}">
      <dgm:prSet/>
      <dgm:spPr/>
      <dgm:t>
        <a:bodyPr/>
        <a:lstStyle/>
        <a:p>
          <a:endParaRPr lang="en-US"/>
        </a:p>
      </dgm:t>
    </dgm:pt>
    <dgm:pt modelId="{7A3815EE-1473-491C-9BA4-419C1C168DF2}" type="sibTrans" cxnId="{86C1152F-6281-46C5-BB19-42CF1CA043E0}">
      <dgm:prSet/>
      <dgm:spPr/>
      <dgm:t>
        <a:bodyPr/>
        <a:lstStyle/>
        <a:p>
          <a:endParaRPr lang="en-US"/>
        </a:p>
      </dgm:t>
    </dgm:pt>
    <dgm:pt modelId="{3FBF2E64-92FF-43D5-B296-CDB8358C6FDF}">
      <dgm:prSet phldrT="[Text]"/>
      <dgm:spPr/>
      <dgm:t>
        <a:bodyPr/>
        <a:lstStyle/>
        <a:p>
          <a:r>
            <a:rPr lang="en-US" dirty="0" err="1" smtClean="0"/>
            <a:t>str</a:t>
          </a:r>
          <a:endParaRPr lang="en-US" dirty="0"/>
        </a:p>
      </dgm:t>
    </dgm:pt>
    <dgm:pt modelId="{E221A7CF-CD45-4C80-8DDD-D3FF8A2EFFD3}" type="parTrans" cxnId="{6EFC6777-77EA-4CD8-B034-013BE5478138}">
      <dgm:prSet/>
      <dgm:spPr/>
      <dgm:t>
        <a:bodyPr/>
        <a:lstStyle/>
        <a:p>
          <a:endParaRPr lang="en-US"/>
        </a:p>
      </dgm:t>
    </dgm:pt>
    <dgm:pt modelId="{7D33E114-5030-44D6-9BFE-05E022C5395F}" type="sibTrans" cxnId="{6EFC6777-77EA-4CD8-B034-013BE5478138}">
      <dgm:prSet/>
      <dgm:spPr/>
      <dgm:t>
        <a:bodyPr/>
        <a:lstStyle/>
        <a:p>
          <a:endParaRPr lang="en-US"/>
        </a:p>
      </dgm:t>
    </dgm:pt>
    <dgm:pt modelId="{E4689802-77C3-4658-BB65-8BAE99006737}">
      <dgm:prSet phldrT="[Text]"/>
      <dgm:spPr/>
      <dgm:t>
        <a:bodyPr/>
        <a:lstStyle/>
        <a:p>
          <a:r>
            <a:rPr lang="en-US" dirty="0" smtClean="0"/>
            <a:t>DE</a:t>
          </a:r>
          <a:endParaRPr lang="en-US" dirty="0"/>
        </a:p>
      </dgm:t>
    </dgm:pt>
    <dgm:pt modelId="{34FF8979-85EB-45DA-A7B0-AA6C498CD504}" type="parTrans" cxnId="{FAE421B8-219D-4B78-8071-83E3D76A7075}">
      <dgm:prSet/>
      <dgm:spPr/>
      <dgm:t>
        <a:bodyPr/>
        <a:lstStyle/>
        <a:p>
          <a:endParaRPr lang="en-US"/>
        </a:p>
      </dgm:t>
    </dgm:pt>
    <dgm:pt modelId="{BB3D07B9-8A95-4457-9229-EB7C2F19BE89}" type="sibTrans" cxnId="{FAE421B8-219D-4B78-8071-83E3D76A7075}">
      <dgm:prSet/>
      <dgm:spPr/>
      <dgm:t>
        <a:bodyPr/>
        <a:lstStyle/>
        <a:p>
          <a:endParaRPr lang="en-US"/>
        </a:p>
      </dgm:t>
    </dgm:pt>
    <dgm:pt modelId="{CC563FD7-262A-46F3-8295-60C1C45F7D52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p(</a:t>
          </a:r>
          <a:r>
            <a:rPr lang="en-US" dirty="0" err="1" smtClean="0"/>
            <a:t>lex</a:t>
          </a:r>
          <a:r>
            <a:rPr lang="en-US" dirty="0" smtClean="0"/>
            <a:t>)</a:t>
          </a:r>
          <a:endParaRPr lang="en-US" dirty="0"/>
        </a:p>
      </dgm:t>
    </dgm:pt>
    <dgm:pt modelId="{1527C3B8-066D-46E8-8EE4-3A3607D94F23}" type="parTrans" cxnId="{EEC14115-FDF7-4C5F-ACB0-70DA453BEADF}">
      <dgm:prSet/>
      <dgm:spPr/>
      <dgm:t>
        <a:bodyPr/>
        <a:lstStyle/>
        <a:p>
          <a:endParaRPr lang="en-US"/>
        </a:p>
      </dgm:t>
    </dgm:pt>
    <dgm:pt modelId="{352E490B-BB90-48D3-BE3A-B24F11BDC107}" type="sibTrans" cxnId="{EEC14115-FDF7-4C5F-ACB0-70DA453BEADF}">
      <dgm:prSet/>
      <dgm:spPr/>
      <dgm:t>
        <a:bodyPr/>
        <a:lstStyle/>
        <a:p>
          <a:endParaRPr lang="en-US"/>
        </a:p>
      </dgm:t>
    </dgm:pt>
    <dgm:pt modelId="{C2829FEA-0485-445E-BB8A-8578B5629020}">
      <dgm:prSet phldrT="[Text]"/>
      <dgm:spPr/>
      <dgm:t>
        <a:bodyPr/>
        <a:lstStyle/>
        <a:p>
          <a:r>
            <a:rPr lang="en-US" dirty="0" err="1" smtClean="0"/>
            <a:t>zain</a:t>
          </a:r>
          <a:endParaRPr lang="en-US" dirty="0"/>
        </a:p>
      </dgm:t>
    </dgm:pt>
    <dgm:pt modelId="{028A353D-9548-4427-8A3D-DE4F417E13D6}" type="parTrans" cxnId="{A735F32B-4D05-4234-8D1E-25EB2B6EEE2B}">
      <dgm:prSet/>
      <dgm:spPr/>
      <dgm:t>
        <a:bodyPr/>
        <a:lstStyle/>
        <a:p>
          <a:endParaRPr lang="en-US"/>
        </a:p>
      </dgm:t>
    </dgm:pt>
    <dgm:pt modelId="{B7FDA59A-278D-4442-B330-B0D2BDDE439D}" type="sibTrans" cxnId="{A735F32B-4D05-4234-8D1E-25EB2B6EEE2B}">
      <dgm:prSet/>
      <dgm:spPr/>
      <dgm:t>
        <a:bodyPr/>
        <a:lstStyle/>
        <a:p>
          <a:endParaRPr lang="en-US"/>
        </a:p>
      </dgm:t>
    </dgm:pt>
    <dgm:pt modelId="{4F64AA25-089B-4425-B86E-2D44125C8880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D5C8ED03-B955-46FA-BAC7-FEFB635641D7}" type="parTrans" cxnId="{B504E416-AE5D-479B-B6D4-C5E8AA8E7C01}">
      <dgm:prSet/>
      <dgm:spPr/>
      <dgm:t>
        <a:bodyPr/>
        <a:lstStyle/>
        <a:p>
          <a:endParaRPr lang="en-US"/>
        </a:p>
      </dgm:t>
    </dgm:pt>
    <dgm:pt modelId="{DA404C28-D58B-41B9-844A-852F1DF6D7F8}" type="sibTrans" cxnId="{B504E416-AE5D-479B-B6D4-C5E8AA8E7C01}">
      <dgm:prSet/>
      <dgm:spPr/>
      <dgm:t>
        <a:bodyPr/>
        <a:lstStyle/>
        <a:p>
          <a:endParaRPr lang="en-US"/>
        </a:p>
      </dgm:t>
    </dgm:pt>
    <dgm:pt modelId="{AEB4D464-6D1F-4244-9BC1-CBC592724317}">
      <dgm:prSet phldrT="[Text]"/>
      <dgm:spPr/>
      <dgm:t>
        <a:bodyPr/>
        <a:lstStyle/>
        <a:p>
          <a:r>
            <a:rPr lang="en-US" dirty="0" err="1" smtClean="0"/>
            <a:t>hira</a:t>
          </a:r>
          <a:endParaRPr lang="en-US" dirty="0"/>
        </a:p>
      </dgm:t>
    </dgm:pt>
    <dgm:pt modelId="{8590FF8D-CD98-4595-A24F-4DC8599B661D}" type="parTrans" cxnId="{32BE31E0-2868-4252-8A1D-A8B251112A38}">
      <dgm:prSet/>
      <dgm:spPr/>
      <dgm:t>
        <a:bodyPr/>
        <a:lstStyle/>
        <a:p>
          <a:endParaRPr lang="en-US"/>
        </a:p>
      </dgm:t>
    </dgm:pt>
    <dgm:pt modelId="{99A0F713-9EE6-4F41-A05C-AB97ECC0AD61}" type="sibTrans" cxnId="{32BE31E0-2868-4252-8A1D-A8B251112A38}">
      <dgm:prSet/>
      <dgm:spPr/>
      <dgm:t>
        <a:bodyPr/>
        <a:lstStyle/>
        <a:p>
          <a:endParaRPr lang="en-US"/>
        </a:p>
      </dgm:t>
    </dgm:pt>
    <dgm:pt modelId="{8E021A2C-1E71-40FF-90E2-C178058DC8A4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449A629E-F7A2-475C-9D1C-F98B5E1D4182}" type="parTrans" cxnId="{7DD53AC3-8932-4B6E-8139-DC5616156F6E}">
      <dgm:prSet/>
      <dgm:spPr/>
      <dgm:t>
        <a:bodyPr/>
        <a:lstStyle/>
        <a:p>
          <a:endParaRPr lang="en-US"/>
        </a:p>
      </dgm:t>
    </dgm:pt>
    <dgm:pt modelId="{30E3296C-5279-4366-A3EF-D960A5718F96}" type="sibTrans" cxnId="{7DD53AC3-8932-4B6E-8139-DC5616156F6E}">
      <dgm:prSet/>
      <dgm:spPr/>
      <dgm:t>
        <a:bodyPr/>
        <a:lstStyle/>
        <a:p>
          <a:endParaRPr lang="en-US"/>
        </a:p>
      </dgm:t>
    </dgm:pt>
    <dgm:pt modelId="{86C86035-EF63-4BC2-826E-106DDDEB44E2}" type="pres">
      <dgm:prSet presAssocID="{07EF27F9-048F-4C1F-B014-1ADD3561F4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083348-C9EC-4253-9F61-9F568F6E1FA9}" type="pres">
      <dgm:prSet presAssocID="{00471BAC-C100-433C-9246-719D5EC25E54}" presName="hierRoot1" presStyleCnt="0"/>
      <dgm:spPr/>
    </dgm:pt>
    <dgm:pt modelId="{7E1A1869-0271-4B25-AB39-A9D8BD6EB82F}" type="pres">
      <dgm:prSet presAssocID="{00471BAC-C100-433C-9246-719D5EC25E54}" presName="composite" presStyleCnt="0"/>
      <dgm:spPr/>
    </dgm:pt>
    <dgm:pt modelId="{7BB27290-9C58-4F7C-A9CD-C11F2AFB9A19}" type="pres">
      <dgm:prSet presAssocID="{00471BAC-C100-433C-9246-719D5EC25E54}" presName="background" presStyleLbl="node0" presStyleIdx="0" presStyleCnt="1"/>
      <dgm:spPr/>
    </dgm:pt>
    <dgm:pt modelId="{16014DD8-131C-4C29-9696-180336142069}" type="pres">
      <dgm:prSet presAssocID="{00471BAC-C100-433C-9246-719D5EC25E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53C06-F323-43AA-A4DE-B5525ECE8C85}" type="pres">
      <dgm:prSet presAssocID="{00471BAC-C100-433C-9246-719D5EC25E54}" presName="hierChild2" presStyleCnt="0"/>
      <dgm:spPr/>
    </dgm:pt>
    <dgm:pt modelId="{86A10BE6-2EB9-452B-AF75-8004B411EBB2}" type="pres">
      <dgm:prSet presAssocID="{74C2F261-5C00-4FFC-B013-028C4726D76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5749F48-6DDC-4C28-B921-93E4D4B23235}" type="pres">
      <dgm:prSet presAssocID="{E6BD7316-FC6A-40E1-B899-7F0057FFD844}" presName="hierRoot2" presStyleCnt="0"/>
      <dgm:spPr/>
    </dgm:pt>
    <dgm:pt modelId="{7F86C89D-175A-4B5E-8BD8-39A21AAB8B48}" type="pres">
      <dgm:prSet presAssocID="{E6BD7316-FC6A-40E1-B899-7F0057FFD844}" presName="composite2" presStyleCnt="0"/>
      <dgm:spPr/>
    </dgm:pt>
    <dgm:pt modelId="{F3644B0C-2F05-42A0-830C-EB1C039A63B6}" type="pres">
      <dgm:prSet presAssocID="{E6BD7316-FC6A-40E1-B899-7F0057FFD844}" presName="background2" presStyleLbl="node2" presStyleIdx="0" presStyleCnt="3"/>
      <dgm:spPr/>
    </dgm:pt>
    <dgm:pt modelId="{95B7E015-D276-4238-9479-7B9C5EDEB3B2}" type="pres">
      <dgm:prSet presAssocID="{E6BD7316-FC6A-40E1-B899-7F0057FFD84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64633-9E34-46E5-BA14-C53857521AA0}" type="pres">
      <dgm:prSet presAssocID="{E6BD7316-FC6A-40E1-B899-7F0057FFD844}" presName="hierChild3" presStyleCnt="0"/>
      <dgm:spPr/>
    </dgm:pt>
    <dgm:pt modelId="{15CAA363-CF4C-4B21-A45A-A4E2BD3E483D}" type="pres">
      <dgm:prSet presAssocID="{7A820494-73D4-4A2E-ABC0-0C462130852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8E31FF9-5231-4981-AF3A-70F3BAB8D8CD}" type="pres">
      <dgm:prSet presAssocID="{5FBB442F-C52C-4F31-98C5-3082993C08A1}" presName="hierRoot2" presStyleCnt="0"/>
      <dgm:spPr/>
    </dgm:pt>
    <dgm:pt modelId="{22AEF0EE-6368-4AE1-A66F-24E9416C3E5A}" type="pres">
      <dgm:prSet presAssocID="{5FBB442F-C52C-4F31-98C5-3082993C08A1}" presName="composite2" presStyleCnt="0"/>
      <dgm:spPr/>
    </dgm:pt>
    <dgm:pt modelId="{13CD4806-DD16-4D2B-9093-86BA1D84FE8E}" type="pres">
      <dgm:prSet presAssocID="{5FBB442F-C52C-4F31-98C5-3082993C08A1}" presName="background2" presStyleLbl="node2" presStyleIdx="1" presStyleCnt="3"/>
      <dgm:spPr/>
    </dgm:pt>
    <dgm:pt modelId="{529821EE-9B93-41C2-A666-5603FBEF9C44}" type="pres">
      <dgm:prSet presAssocID="{5FBB442F-C52C-4F31-98C5-3082993C08A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AAEBA-BAF2-4582-953C-1DAE397BDE6C}" type="pres">
      <dgm:prSet presAssocID="{5FBB442F-C52C-4F31-98C5-3082993C08A1}" presName="hierChild3" presStyleCnt="0"/>
      <dgm:spPr/>
    </dgm:pt>
    <dgm:pt modelId="{AE53B286-0B39-43FB-9245-4F95B1C476D8}" type="pres">
      <dgm:prSet presAssocID="{5347662C-2FE0-466B-95A1-8CC41EC641D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08B2737-5817-4347-8B88-5E649F657FB8}" type="pres">
      <dgm:prSet presAssocID="{19F16790-B4F8-4242-A846-BC3F6EF8A90D}" presName="hierRoot3" presStyleCnt="0"/>
      <dgm:spPr/>
    </dgm:pt>
    <dgm:pt modelId="{820A1855-BF21-4772-A112-453FBF76AB44}" type="pres">
      <dgm:prSet presAssocID="{19F16790-B4F8-4242-A846-BC3F6EF8A90D}" presName="composite3" presStyleCnt="0"/>
      <dgm:spPr/>
    </dgm:pt>
    <dgm:pt modelId="{76D90195-5743-4D48-8948-C4B579495176}" type="pres">
      <dgm:prSet presAssocID="{19F16790-B4F8-4242-A846-BC3F6EF8A90D}" presName="background3" presStyleLbl="node3" presStyleIdx="0" presStyleCnt="3"/>
      <dgm:spPr/>
    </dgm:pt>
    <dgm:pt modelId="{19662C89-5C58-4757-9240-1227834201B6}" type="pres">
      <dgm:prSet presAssocID="{19F16790-B4F8-4242-A846-BC3F6EF8A90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E9812-70A8-4FE1-94EA-8E1779F97DB8}" type="pres">
      <dgm:prSet presAssocID="{19F16790-B4F8-4242-A846-BC3F6EF8A90D}" presName="hierChild4" presStyleCnt="0"/>
      <dgm:spPr/>
    </dgm:pt>
    <dgm:pt modelId="{CAF0EE53-BEA9-4EBC-BE3F-B17956DECE86}" type="pres">
      <dgm:prSet presAssocID="{4DE6AADA-B0F8-4F34-B04E-59DCE7249D9D}" presName="Name23" presStyleLbl="parChTrans1D4" presStyleIdx="0" presStyleCnt="44"/>
      <dgm:spPr/>
      <dgm:t>
        <a:bodyPr/>
        <a:lstStyle/>
        <a:p>
          <a:endParaRPr lang="en-US"/>
        </a:p>
      </dgm:t>
    </dgm:pt>
    <dgm:pt modelId="{8E3B5175-4795-4A44-BF9C-515D556F3872}" type="pres">
      <dgm:prSet presAssocID="{A7517510-EAAA-405A-9697-6DA82620C544}" presName="hierRoot4" presStyleCnt="0"/>
      <dgm:spPr/>
    </dgm:pt>
    <dgm:pt modelId="{BF9579AA-CB0B-4EBD-86E1-91D3E5306B30}" type="pres">
      <dgm:prSet presAssocID="{A7517510-EAAA-405A-9697-6DA82620C544}" presName="composite4" presStyleCnt="0"/>
      <dgm:spPr/>
    </dgm:pt>
    <dgm:pt modelId="{5DC9B1CB-4480-42A7-ABC0-B0E90F626B49}" type="pres">
      <dgm:prSet presAssocID="{A7517510-EAAA-405A-9697-6DA82620C544}" presName="background4" presStyleLbl="node4" presStyleIdx="0" presStyleCnt="44"/>
      <dgm:spPr/>
    </dgm:pt>
    <dgm:pt modelId="{71206276-5B27-4AE4-80A1-866AA43A1D24}" type="pres">
      <dgm:prSet presAssocID="{A7517510-EAAA-405A-9697-6DA82620C544}" presName="text4" presStyleLbl="fgAcc4" presStyleIdx="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20F8-0558-412D-AD43-7F95F73BC27A}" type="pres">
      <dgm:prSet presAssocID="{A7517510-EAAA-405A-9697-6DA82620C544}" presName="hierChild5" presStyleCnt="0"/>
      <dgm:spPr/>
    </dgm:pt>
    <dgm:pt modelId="{539EBDE7-A7D6-4A61-AC00-04125D0E6B99}" type="pres">
      <dgm:prSet presAssocID="{D92FD7FE-4884-4275-840A-42A3C02D43A0}" presName="Name23" presStyleLbl="parChTrans1D4" presStyleIdx="1" presStyleCnt="44"/>
      <dgm:spPr/>
      <dgm:t>
        <a:bodyPr/>
        <a:lstStyle/>
        <a:p>
          <a:endParaRPr lang="en-US"/>
        </a:p>
      </dgm:t>
    </dgm:pt>
    <dgm:pt modelId="{9DC2625D-9135-43A4-9157-D85B4525841B}" type="pres">
      <dgm:prSet presAssocID="{4FA0A972-195E-4EE4-B9B0-BA989EA918C2}" presName="hierRoot4" presStyleCnt="0"/>
      <dgm:spPr/>
    </dgm:pt>
    <dgm:pt modelId="{00FB6467-08C8-4A6E-82AB-5946FDBFA829}" type="pres">
      <dgm:prSet presAssocID="{4FA0A972-195E-4EE4-B9B0-BA989EA918C2}" presName="composite4" presStyleCnt="0"/>
      <dgm:spPr/>
    </dgm:pt>
    <dgm:pt modelId="{1CD184E6-AC57-4BDA-BC62-62514479A05F}" type="pres">
      <dgm:prSet presAssocID="{4FA0A972-195E-4EE4-B9B0-BA989EA918C2}" presName="background4" presStyleLbl="node4" presStyleIdx="1" presStyleCnt="44"/>
      <dgm:spPr/>
    </dgm:pt>
    <dgm:pt modelId="{565454E8-EEAF-4B40-ADAD-9186F9F7FD69}" type="pres">
      <dgm:prSet presAssocID="{4FA0A972-195E-4EE4-B9B0-BA989EA918C2}" presName="text4" presStyleLbl="fgAcc4" presStyleIdx="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0714D-F8A3-4E97-ACE4-79D70260C973}" type="pres">
      <dgm:prSet presAssocID="{4FA0A972-195E-4EE4-B9B0-BA989EA918C2}" presName="hierChild5" presStyleCnt="0"/>
      <dgm:spPr/>
    </dgm:pt>
    <dgm:pt modelId="{CAC40E04-6BA2-41A2-87C8-2B697FF14F48}" type="pres">
      <dgm:prSet presAssocID="{E1D14DAA-1D8D-494D-9E33-964455DAAC42}" presName="Name23" presStyleLbl="parChTrans1D4" presStyleIdx="2" presStyleCnt="44"/>
      <dgm:spPr/>
      <dgm:t>
        <a:bodyPr/>
        <a:lstStyle/>
        <a:p>
          <a:endParaRPr lang="en-US"/>
        </a:p>
      </dgm:t>
    </dgm:pt>
    <dgm:pt modelId="{07B58919-AB9F-4470-B153-6487ED740632}" type="pres">
      <dgm:prSet presAssocID="{B586B625-F6E8-4A51-BF25-4E55DB8CC3CC}" presName="hierRoot4" presStyleCnt="0"/>
      <dgm:spPr/>
    </dgm:pt>
    <dgm:pt modelId="{A188093B-A4C1-4D6A-9EAB-516960C33739}" type="pres">
      <dgm:prSet presAssocID="{B586B625-F6E8-4A51-BF25-4E55DB8CC3CC}" presName="composite4" presStyleCnt="0"/>
      <dgm:spPr/>
    </dgm:pt>
    <dgm:pt modelId="{3E9459AF-3F31-4BEF-A087-989B07C1A21C}" type="pres">
      <dgm:prSet presAssocID="{B586B625-F6E8-4A51-BF25-4E55DB8CC3CC}" presName="background4" presStyleLbl="node4" presStyleIdx="2" presStyleCnt="44"/>
      <dgm:spPr/>
    </dgm:pt>
    <dgm:pt modelId="{FF33FF44-C231-4FC4-A83A-580D583CE3F7}" type="pres">
      <dgm:prSet presAssocID="{B586B625-F6E8-4A51-BF25-4E55DB8CC3CC}" presName="text4" presStyleLbl="fgAcc4" presStyleIdx="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5D77B-C6FB-4D10-83B5-0110F1FE62ED}" type="pres">
      <dgm:prSet presAssocID="{B586B625-F6E8-4A51-BF25-4E55DB8CC3CC}" presName="hierChild5" presStyleCnt="0"/>
      <dgm:spPr/>
    </dgm:pt>
    <dgm:pt modelId="{2DC87D99-0864-448F-A73C-97FF41F05553}" type="pres">
      <dgm:prSet presAssocID="{7735337A-FC4D-4481-85B3-775E1A106C77}" presName="Name23" presStyleLbl="parChTrans1D4" presStyleIdx="3" presStyleCnt="44"/>
      <dgm:spPr/>
      <dgm:t>
        <a:bodyPr/>
        <a:lstStyle/>
        <a:p>
          <a:endParaRPr lang="en-US"/>
        </a:p>
      </dgm:t>
    </dgm:pt>
    <dgm:pt modelId="{46099960-0EB9-4F40-AD45-D1FC7E453698}" type="pres">
      <dgm:prSet presAssocID="{CF69DA7C-24F9-477D-B135-EFF4C0485797}" presName="hierRoot4" presStyleCnt="0"/>
      <dgm:spPr/>
    </dgm:pt>
    <dgm:pt modelId="{11CB811F-E446-4F23-A13E-91429207F70D}" type="pres">
      <dgm:prSet presAssocID="{CF69DA7C-24F9-477D-B135-EFF4C0485797}" presName="composite4" presStyleCnt="0"/>
      <dgm:spPr/>
    </dgm:pt>
    <dgm:pt modelId="{4DEBFFFB-5292-46B9-9A12-0905482528E3}" type="pres">
      <dgm:prSet presAssocID="{CF69DA7C-24F9-477D-B135-EFF4C0485797}" presName="background4" presStyleLbl="node4" presStyleIdx="3" presStyleCnt="44"/>
      <dgm:spPr/>
    </dgm:pt>
    <dgm:pt modelId="{6ECD51FB-4ED2-40FB-BA6A-56E81B12CA7B}" type="pres">
      <dgm:prSet presAssocID="{CF69DA7C-24F9-477D-B135-EFF4C0485797}" presName="text4" presStyleLbl="fgAcc4" presStyleIdx="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2F2CB-673E-48E8-8015-6D368B6E6952}" type="pres">
      <dgm:prSet presAssocID="{CF69DA7C-24F9-477D-B135-EFF4C0485797}" presName="hierChild5" presStyleCnt="0"/>
      <dgm:spPr/>
    </dgm:pt>
    <dgm:pt modelId="{1B6A8557-3503-434D-A46F-5EF95A2FC615}" type="pres">
      <dgm:prSet presAssocID="{AB9F2ECF-03EC-4426-856C-2D8AC1CEAF23}" presName="Name23" presStyleLbl="parChTrans1D4" presStyleIdx="4" presStyleCnt="44"/>
      <dgm:spPr/>
      <dgm:t>
        <a:bodyPr/>
        <a:lstStyle/>
        <a:p>
          <a:endParaRPr lang="en-US"/>
        </a:p>
      </dgm:t>
    </dgm:pt>
    <dgm:pt modelId="{FA0029F7-1466-4DC5-A996-F9F8CA1DE5D1}" type="pres">
      <dgm:prSet presAssocID="{A6AEBD49-15A8-43A9-B41F-95EA10577E86}" presName="hierRoot4" presStyleCnt="0"/>
      <dgm:spPr/>
    </dgm:pt>
    <dgm:pt modelId="{23B84C7A-149B-4573-A0D2-77EE95B9842C}" type="pres">
      <dgm:prSet presAssocID="{A6AEBD49-15A8-43A9-B41F-95EA10577E86}" presName="composite4" presStyleCnt="0"/>
      <dgm:spPr/>
    </dgm:pt>
    <dgm:pt modelId="{29A1866F-BBB0-4E66-B099-672420B67E3E}" type="pres">
      <dgm:prSet presAssocID="{A6AEBD49-15A8-43A9-B41F-95EA10577E86}" presName="background4" presStyleLbl="node4" presStyleIdx="4" presStyleCnt="44"/>
      <dgm:spPr/>
    </dgm:pt>
    <dgm:pt modelId="{0AFD272A-8C79-4970-BE5A-B38336B54BE7}" type="pres">
      <dgm:prSet presAssocID="{A6AEBD49-15A8-43A9-B41F-95EA10577E86}" presName="text4" presStyleLbl="fgAcc4" presStyleIdx="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914B6-7AF1-49A0-AFDA-C2E2C9C51363}" type="pres">
      <dgm:prSet presAssocID="{A6AEBD49-15A8-43A9-B41F-95EA10577E86}" presName="hierChild5" presStyleCnt="0"/>
      <dgm:spPr/>
    </dgm:pt>
    <dgm:pt modelId="{052B6456-0153-41A1-89B8-5E7F0299983D}" type="pres">
      <dgm:prSet presAssocID="{C43C9BEE-22CA-4828-90A8-AA8C23CE9D50}" presName="Name23" presStyleLbl="parChTrans1D4" presStyleIdx="5" presStyleCnt="44"/>
      <dgm:spPr/>
      <dgm:t>
        <a:bodyPr/>
        <a:lstStyle/>
        <a:p>
          <a:endParaRPr lang="en-US"/>
        </a:p>
      </dgm:t>
    </dgm:pt>
    <dgm:pt modelId="{E3AA10CA-68F1-469E-BC87-2698823B271D}" type="pres">
      <dgm:prSet presAssocID="{11F40B3A-7EE7-43DF-81EC-F78A187C84A5}" presName="hierRoot4" presStyleCnt="0"/>
      <dgm:spPr/>
    </dgm:pt>
    <dgm:pt modelId="{172CDCD5-4A27-4992-B8CA-9101B93D06C9}" type="pres">
      <dgm:prSet presAssocID="{11F40B3A-7EE7-43DF-81EC-F78A187C84A5}" presName="composite4" presStyleCnt="0"/>
      <dgm:spPr/>
    </dgm:pt>
    <dgm:pt modelId="{4755FD17-00F6-49DD-AE6E-36346C6E14E9}" type="pres">
      <dgm:prSet presAssocID="{11F40B3A-7EE7-43DF-81EC-F78A187C84A5}" presName="background4" presStyleLbl="node4" presStyleIdx="5" presStyleCnt="44"/>
      <dgm:spPr/>
    </dgm:pt>
    <dgm:pt modelId="{E85607E5-AF88-440A-8062-F36771F5687C}" type="pres">
      <dgm:prSet presAssocID="{11F40B3A-7EE7-43DF-81EC-F78A187C84A5}" presName="text4" presStyleLbl="fgAcc4" presStyleIdx="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FA7AD-0617-4F87-994D-67ED4A60DC1F}" type="pres">
      <dgm:prSet presAssocID="{11F40B3A-7EE7-43DF-81EC-F78A187C84A5}" presName="hierChild5" presStyleCnt="0"/>
      <dgm:spPr/>
    </dgm:pt>
    <dgm:pt modelId="{591DE2F4-547D-4224-AA0E-4442D6FD1690}" type="pres">
      <dgm:prSet presAssocID="{3F69C6EC-9EC3-48DF-99ED-8495C4C3C589}" presName="Name23" presStyleLbl="parChTrans1D4" presStyleIdx="6" presStyleCnt="44"/>
      <dgm:spPr/>
      <dgm:t>
        <a:bodyPr/>
        <a:lstStyle/>
        <a:p>
          <a:endParaRPr lang="en-US"/>
        </a:p>
      </dgm:t>
    </dgm:pt>
    <dgm:pt modelId="{9485030F-7A3A-480F-86A9-9F6029C7D62A}" type="pres">
      <dgm:prSet presAssocID="{DFEECA1C-C052-481C-9856-E0FB9544713C}" presName="hierRoot4" presStyleCnt="0"/>
      <dgm:spPr/>
    </dgm:pt>
    <dgm:pt modelId="{39233EE0-842C-495C-945F-4A72B6C8FD88}" type="pres">
      <dgm:prSet presAssocID="{DFEECA1C-C052-481C-9856-E0FB9544713C}" presName="composite4" presStyleCnt="0"/>
      <dgm:spPr/>
    </dgm:pt>
    <dgm:pt modelId="{448B200C-5A38-44FE-9D28-63778A5B4B33}" type="pres">
      <dgm:prSet presAssocID="{DFEECA1C-C052-481C-9856-E0FB9544713C}" presName="background4" presStyleLbl="node4" presStyleIdx="6" presStyleCnt="44"/>
      <dgm:spPr/>
    </dgm:pt>
    <dgm:pt modelId="{E6A5290E-E4CC-4A27-91C6-CA3EEB5C7219}" type="pres">
      <dgm:prSet presAssocID="{DFEECA1C-C052-481C-9856-E0FB9544713C}" presName="text4" presStyleLbl="fgAcc4" presStyleIdx="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6D73-2EFB-4C9F-A792-06563F74752D}" type="pres">
      <dgm:prSet presAssocID="{DFEECA1C-C052-481C-9856-E0FB9544713C}" presName="hierChild5" presStyleCnt="0"/>
      <dgm:spPr/>
    </dgm:pt>
    <dgm:pt modelId="{F5E45EB9-1FD7-4F10-A8F0-804E194714E8}" type="pres">
      <dgm:prSet presAssocID="{E4FE449A-D6B1-4AEC-A2CB-9D60145B47DD}" presName="Name23" presStyleLbl="parChTrans1D4" presStyleIdx="7" presStyleCnt="44"/>
      <dgm:spPr/>
      <dgm:t>
        <a:bodyPr/>
        <a:lstStyle/>
        <a:p>
          <a:endParaRPr lang="en-US"/>
        </a:p>
      </dgm:t>
    </dgm:pt>
    <dgm:pt modelId="{9E97890B-8592-4A8C-9516-DC46F41F9714}" type="pres">
      <dgm:prSet presAssocID="{DBB9DB3F-31A4-4C93-B050-5AA1DFB4C6CB}" presName="hierRoot4" presStyleCnt="0"/>
      <dgm:spPr/>
    </dgm:pt>
    <dgm:pt modelId="{B839214C-A0CE-495A-A8EC-6385656440A3}" type="pres">
      <dgm:prSet presAssocID="{DBB9DB3F-31A4-4C93-B050-5AA1DFB4C6CB}" presName="composite4" presStyleCnt="0"/>
      <dgm:spPr/>
    </dgm:pt>
    <dgm:pt modelId="{A0FEDB5A-B817-4B8E-93DC-3E945A0357E5}" type="pres">
      <dgm:prSet presAssocID="{DBB9DB3F-31A4-4C93-B050-5AA1DFB4C6CB}" presName="background4" presStyleLbl="node4" presStyleIdx="7" presStyleCnt="44"/>
      <dgm:spPr/>
    </dgm:pt>
    <dgm:pt modelId="{F2FD3997-1855-4E98-87AE-0C45EBC3EFCB}" type="pres">
      <dgm:prSet presAssocID="{DBB9DB3F-31A4-4C93-B050-5AA1DFB4C6CB}" presName="text4" presStyleLbl="fgAcc4" presStyleIdx="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89243-1847-43A7-A1F6-3389F055C4C3}" type="pres">
      <dgm:prSet presAssocID="{DBB9DB3F-31A4-4C93-B050-5AA1DFB4C6CB}" presName="hierChild5" presStyleCnt="0"/>
      <dgm:spPr/>
    </dgm:pt>
    <dgm:pt modelId="{66E38775-5843-40CC-8FCB-849CA4365516}" type="pres">
      <dgm:prSet presAssocID="{2DCC9045-9606-4718-B955-3F654A3024B1}" presName="Name23" presStyleLbl="parChTrans1D4" presStyleIdx="8" presStyleCnt="44"/>
      <dgm:spPr/>
      <dgm:t>
        <a:bodyPr/>
        <a:lstStyle/>
        <a:p>
          <a:endParaRPr lang="en-US"/>
        </a:p>
      </dgm:t>
    </dgm:pt>
    <dgm:pt modelId="{E89FD6AD-300C-4B7C-8FDA-A78C9BF0E1EC}" type="pres">
      <dgm:prSet presAssocID="{4418D48E-3361-41A4-92C5-C6204EC4EAE0}" presName="hierRoot4" presStyleCnt="0"/>
      <dgm:spPr/>
    </dgm:pt>
    <dgm:pt modelId="{EE6A0D4A-BFF5-4FF5-92EF-2DC4F46B1C1D}" type="pres">
      <dgm:prSet presAssocID="{4418D48E-3361-41A4-92C5-C6204EC4EAE0}" presName="composite4" presStyleCnt="0"/>
      <dgm:spPr/>
    </dgm:pt>
    <dgm:pt modelId="{6F2068C7-1244-428E-8798-8EDF114A3DE3}" type="pres">
      <dgm:prSet presAssocID="{4418D48E-3361-41A4-92C5-C6204EC4EAE0}" presName="background4" presStyleLbl="node4" presStyleIdx="8" presStyleCnt="44"/>
      <dgm:spPr/>
    </dgm:pt>
    <dgm:pt modelId="{3FDF1374-E5D4-453E-BAA8-02F3ABB9B1D3}" type="pres">
      <dgm:prSet presAssocID="{4418D48E-3361-41A4-92C5-C6204EC4EAE0}" presName="text4" presStyleLbl="fgAcc4" presStyleIdx="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8DB70-5AE7-4AEC-BB64-9793A1A677D3}" type="pres">
      <dgm:prSet presAssocID="{4418D48E-3361-41A4-92C5-C6204EC4EAE0}" presName="hierChild5" presStyleCnt="0"/>
      <dgm:spPr/>
    </dgm:pt>
    <dgm:pt modelId="{EE767D99-3DA3-41AF-9D21-8622EE904DE5}" type="pres">
      <dgm:prSet presAssocID="{E984BFF6-641D-4A00-9DA2-6B3FFD0308BF}" presName="Name23" presStyleLbl="parChTrans1D4" presStyleIdx="9" presStyleCnt="44"/>
      <dgm:spPr/>
      <dgm:t>
        <a:bodyPr/>
        <a:lstStyle/>
        <a:p>
          <a:endParaRPr lang="en-US"/>
        </a:p>
      </dgm:t>
    </dgm:pt>
    <dgm:pt modelId="{3558C850-9E88-49B8-B5EC-E03E368DE62D}" type="pres">
      <dgm:prSet presAssocID="{0E239F7D-F123-4431-BCBD-6982E2DE885B}" presName="hierRoot4" presStyleCnt="0"/>
      <dgm:spPr/>
    </dgm:pt>
    <dgm:pt modelId="{D825786E-88CE-419C-B7AB-4ED222B762AD}" type="pres">
      <dgm:prSet presAssocID="{0E239F7D-F123-4431-BCBD-6982E2DE885B}" presName="composite4" presStyleCnt="0"/>
      <dgm:spPr/>
    </dgm:pt>
    <dgm:pt modelId="{0EC2EE43-F2A6-4F6B-B84B-61BAED23A662}" type="pres">
      <dgm:prSet presAssocID="{0E239F7D-F123-4431-BCBD-6982E2DE885B}" presName="background4" presStyleLbl="node4" presStyleIdx="9" presStyleCnt="44"/>
      <dgm:spPr/>
    </dgm:pt>
    <dgm:pt modelId="{AB333ABC-D9B2-4CAE-91D6-25B625DD698C}" type="pres">
      <dgm:prSet presAssocID="{0E239F7D-F123-4431-BCBD-6982E2DE885B}" presName="text4" presStyleLbl="fgAcc4" presStyleIdx="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2E87D-CE55-49B4-BCEF-1187344F61D5}" type="pres">
      <dgm:prSet presAssocID="{0E239F7D-F123-4431-BCBD-6982E2DE885B}" presName="hierChild5" presStyleCnt="0"/>
      <dgm:spPr/>
    </dgm:pt>
    <dgm:pt modelId="{68FED8DB-CD18-4048-B1EC-74AA424AF08C}" type="pres">
      <dgm:prSet presAssocID="{EEAAB8A5-9DA6-4D28-8876-291843C84D3C}" presName="Name23" presStyleLbl="parChTrans1D4" presStyleIdx="10" presStyleCnt="44"/>
      <dgm:spPr/>
      <dgm:t>
        <a:bodyPr/>
        <a:lstStyle/>
        <a:p>
          <a:endParaRPr lang="en-US"/>
        </a:p>
      </dgm:t>
    </dgm:pt>
    <dgm:pt modelId="{0E206AC1-1E3C-4384-A7C4-0D8CFF1CE2FE}" type="pres">
      <dgm:prSet presAssocID="{2AC57DC3-8806-4D5E-9935-49F241997043}" presName="hierRoot4" presStyleCnt="0"/>
      <dgm:spPr/>
    </dgm:pt>
    <dgm:pt modelId="{B5766A22-70EF-41E2-8A23-5DEC673C8D57}" type="pres">
      <dgm:prSet presAssocID="{2AC57DC3-8806-4D5E-9935-49F241997043}" presName="composite4" presStyleCnt="0"/>
      <dgm:spPr/>
    </dgm:pt>
    <dgm:pt modelId="{6BD2C18D-7056-4311-B7E9-1E08B152171F}" type="pres">
      <dgm:prSet presAssocID="{2AC57DC3-8806-4D5E-9935-49F241997043}" presName="background4" presStyleLbl="node4" presStyleIdx="10" presStyleCnt="44"/>
      <dgm:spPr/>
    </dgm:pt>
    <dgm:pt modelId="{553D78B0-0B63-482C-ACA7-204C9E6939A3}" type="pres">
      <dgm:prSet presAssocID="{2AC57DC3-8806-4D5E-9935-49F241997043}" presName="text4" presStyleLbl="fgAcc4" presStyleIdx="1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0537B-2298-4683-8712-16925FB2FCB0}" type="pres">
      <dgm:prSet presAssocID="{2AC57DC3-8806-4D5E-9935-49F241997043}" presName="hierChild5" presStyleCnt="0"/>
      <dgm:spPr/>
    </dgm:pt>
    <dgm:pt modelId="{EC092F8A-B94A-4895-AEBF-88CF80E42229}" type="pres">
      <dgm:prSet presAssocID="{028A353D-9548-4427-8A3D-DE4F417E13D6}" presName="Name23" presStyleLbl="parChTrans1D4" presStyleIdx="11" presStyleCnt="44"/>
      <dgm:spPr/>
      <dgm:t>
        <a:bodyPr/>
        <a:lstStyle/>
        <a:p>
          <a:endParaRPr lang="en-US"/>
        </a:p>
      </dgm:t>
    </dgm:pt>
    <dgm:pt modelId="{FCA119B1-6DB1-4AAA-ADE1-5DA75AE52099}" type="pres">
      <dgm:prSet presAssocID="{C2829FEA-0485-445E-BB8A-8578B5629020}" presName="hierRoot4" presStyleCnt="0"/>
      <dgm:spPr/>
    </dgm:pt>
    <dgm:pt modelId="{D6623BF2-6917-46CA-9534-5D3EA37822B6}" type="pres">
      <dgm:prSet presAssocID="{C2829FEA-0485-445E-BB8A-8578B5629020}" presName="composite4" presStyleCnt="0"/>
      <dgm:spPr/>
    </dgm:pt>
    <dgm:pt modelId="{275301FE-27A8-4275-A966-460C09689BD2}" type="pres">
      <dgm:prSet presAssocID="{C2829FEA-0485-445E-BB8A-8578B5629020}" presName="background4" presStyleLbl="node4" presStyleIdx="11" presStyleCnt="44"/>
      <dgm:spPr/>
    </dgm:pt>
    <dgm:pt modelId="{58EFC4F2-8EC3-4A98-AD74-51698EC11F71}" type="pres">
      <dgm:prSet presAssocID="{C2829FEA-0485-445E-BB8A-8578B5629020}" presName="text4" presStyleLbl="fgAcc4" presStyleIdx="1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27CAD-20AA-487B-96C5-F15E292BD9C5}" type="pres">
      <dgm:prSet presAssocID="{C2829FEA-0485-445E-BB8A-8578B5629020}" presName="hierChild5" presStyleCnt="0"/>
      <dgm:spPr/>
    </dgm:pt>
    <dgm:pt modelId="{79406362-0B79-4667-9B8D-C12BF7B6E8F5}" type="pres">
      <dgm:prSet presAssocID="{6D21736B-87EA-4B98-B0A7-90F240581ABB}" presName="Name23" presStyleLbl="parChTrans1D4" presStyleIdx="12" presStyleCnt="44"/>
      <dgm:spPr/>
      <dgm:t>
        <a:bodyPr/>
        <a:lstStyle/>
        <a:p>
          <a:endParaRPr lang="en-US"/>
        </a:p>
      </dgm:t>
    </dgm:pt>
    <dgm:pt modelId="{9E87968F-9F30-4FF1-9BE1-7C949380603D}" type="pres">
      <dgm:prSet presAssocID="{77F69A93-A613-429A-BBC3-1EB599477738}" presName="hierRoot4" presStyleCnt="0"/>
      <dgm:spPr/>
    </dgm:pt>
    <dgm:pt modelId="{C36A4DF1-3AE8-4BBF-93DC-88476D8DCE11}" type="pres">
      <dgm:prSet presAssocID="{77F69A93-A613-429A-BBC3-1EB599477738}" presName="composite4" presStyleCnt="0"/>
      <dgm:spPr/>
    </dgm:pt>
    <dgm:pt modelId="{C6FA1565-3A42-4FE1-9295-CDDBF796829D}" type="pres">
      <dgm:prSet presAssocID="{77F69A93-A613-429A-BBC3-1EB599477738}" presName="background4" presStyleLbl="node4" presStyleIdx="12" presStyleCnt="44"/>
      <dgm:spPr/>
    </dgm:pt>
    <dgm:pt modelId="{127E8444-2CCF-4BAB-B2C7-B1FFCA6A6985}" type="pres">
      <dgm:prSet presAssocID="{77F69A93-A613-429A-BBC3-1EB599477738}" presName="text4" presStyleLbl="fgAcc4" presStyleIdx="1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E0983-02DB-446E-8F07-13C9BD99EB90}" type="pres">
      <dgm:prSet presAssocID="{77F69A93-A613-429A-BBC3-1EB599477738}" presName="hierChild5" presStyleCnt="0"/>
      <dgm:spPr/>
    </dgm:pt>
    <dgm:pt modelId="{26144FD5-201D-4A54-90CE-D1A5CAB8833F}" type="pres">
      <dgm:prSet presAssocID="{7D5CE85E-E103-45E5-955A-43D3F04CED23}" presName="Name23" presStyleLbl="parChTrans1D4" presStyleIdx="13" presStyleCnt="44"/>
      <dgm:spPr/>
      <dgm:t>
        <a:bodyPr/>
        <a:lstStyle/>
        <a:p>
          <a:endParaRPr lang="en-US"/>
        </a:p>
      </dgm:t>
    </dgm:pt>
    <dgm:pt modelId="{1EB270E7-6BD3-495F-A475-405B66410985}" type="pres">
      <dgm:prSet presAssocID="{E5DCC324-3232-44A5-8C65-B17F9A61AC0B}" presName="hierRoot4" presStyleCnt="0"/>
      <dgm:spPr/>
    </dgm:pt>
    <dgm:pt modelId="{DCD6F056-A7FC-448E-8339-B5D8C764CBE8}" type="pres">
      <dgm:prSet presAssocID="{E5DCC324-3232-44A5-8C65-B17F9A61AC0B}" presName="composite4" presStyleCnt="0"/>
      <dgm:spPr/>
    </dgm:pt>
    <dgm:pt modelId="{A2FA58B7-4614-48FB-9DF8-93504EE4C320}" type="pres">
      <dgm:prSet presAssocID="{E5DCC324-3232-44A5-8C65-B17F9A61AC0B}" presName="background4" presStyleLbl="node4" presStyleIdx="13" presStyleCnt="44"/>
      <dgm:spPr/>
    </dgm:pt>
    <dgm:pt modelId="{40EEEF9F-04C4-469F-A312-39451687D6FC}" type="pres">
      <dgm:prSet presAssocID="{E5DCC324-3232-44A5-8C65-B17F9A61AC0B}" presName="text4" presStyleLbl="fgAcc4" presStyleIdx="1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B9A5-D996-47AE-86BD-3BC858448F0E}" type="pres">
      <dgm:prSet presAssocID="{E5DCC324-3232-44A5-8C65-B17F9A61AC0B}" presName="hierChild5" presStyleCnt="0"/>
      <dgm:spPr/>
    </dgm:pt>
    <dgm:pt modelId="{37589D1A-F39F-4FDF-B106-7DD2DDF20335}" type="pres">
      <dgm:prSet presAssocID="{DE8AEF5B-ADA7-4AC1-B0CE-1A578132A8FE}" presName="Name23" presStyleLbl="parChTrans1D4" presStyleIdx="14" presStyleCnt="44"/>
      <dgm:spPr/>
      <dgm:t>
        <a:bodyPr/>
        <a:lstStyle/>
        <a:p>
          <a:endParaRPr lang="en-US"/>
        </a:p>
      </dgm:t>
    </dgm:pt>
    <dgm:pt modelId="{0022AFFA-1027-4E22-800D-D1F148ECC01F}" type="pres">
      <dgm:prSet presAssocID="{AB6BD15C-A41A-4D38-B6C8-AAAF48AA5E56}" presName="hierRoot4" presStyleCnt="0"/>
      <dgm:spPr/>
    </dgm:pt>
    <dgm:pt modelId="{2AAED926-6FC0-484A-A6DE-F2BAA13131ED}" type="pres">
      <dgm:prSet presAssocID="{AB6BD15C-A41A-4D38-B6C8-AAAF48AA5E56}" presName="composite4" presStyleCnt="0"/>
      <dgm:spPr/>
    </dgm:pt>
    <dgm:pt modelId="{B9806F0E-4356-4BCA-8AE4-B0FF2F8A383E}" type="pres">
      <dgm:prSet presAssocID="{AB6BD15C-A41A-4D38-B6C8-AAAF48AA5E56}" presName="background4" presStyleLbl="node4" presStyleIdx="14" presStyleCnt="44"/>
      <dgm:spPr/>
    </dgm:pt>
    <dgm:pt modelId="{931E52DA-6B06-4A02-B741-BAB51237DD5E}" type="pres">
      <dgm:prSet presAssocID="{AB6BD15C-A41A-4D38-B6C8-AAAF48AA5E56}" presName="text4" presStyleLbl="fgAcc4" presStyleIdx="1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CBD99-1C22-468A-ACCA-2694FF9213C2}" type="pres">
      <dgm:prSet presAssocID="{AB6BD15C-A41A-4D38-B6C8-AAAF48AA5E56}" presName="hierChild5" presStyleCnt="0"/>
      <dgm:spPr/>
    </dgm:pt>
    <dgm:pt modelId="{B389E19F-C735-472D-AB3C-AC907D2F7CAB}" type="pres">
      <dgm:prSet presAssocID="{D8D38033-CE43-4F88-B5DD-BD6E7661FC57}" presName="Name23" presStyleLbl="parChTrans1D4" presStyleIdx="15" presStyleCnt="44"/>
      <dgm:spPr/>
      <dgm:t>
        <a:bodyPr/>
        <a:lstStyle/>
        <a:p>
          <a:endParaRPr lang="en-US"/>
        </a:p>
      </dgm:t>
    </dgm:pt>
    <dgm:pt modelId="{E32012AA-8030-41F1-AA78-AA87067A861D}" type="pres">
      <dgm:prSet presAssocID="{0FD59DF4-69BC-4538-A137-43517BAEBD25}" presName="hierRoot4" presStyleCnt="0"/>
      <dgm:spPr/>
    </dgm:pt>
    <dgm:pt modelId="{D06006A7-01E3-4D16-8E8C-5F7970143B11}" type="pres">
      <dgm:prSet presAssocID="{0FD59DF4-69BC-4538-A137-43517BAEBD25}" presName="composite4" presStyleCnt="0"/>
      <dgm:spPr/>
    </dgm:pt>
    <dgm:pt modelId="{FC117B15-6433-4598-B0F7-D4D9E2685A9D}" type="pres">
      <dgm:prSet presAssocID="{0FD59DF4-69BC-4538-A137-43517BAEBD25}" presName="background4" presStyleLbl="node4" presStyleIdx="15" presStyleCnt="44"/>
      <dgm:spPr/>
    </dgm:pt>
    <dgm:pt modelId="{51870F5A-16B6-4FA6-AE32-7D5E236B4519}" type="pres">
      <dgm:prSet presAssocID="{0FD59DF4-69BC-4538-A137-43517BAEBD25}" presName="text4" presStyleLbl="fgAcc4" presStyleIdx="1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CBD6B-68C2-450D-9EDD-072B1D4505B2}" type="pres">
      <dgm:prSet presAssocID="{0FD59DF4-69BC-4538-A137-43517BAEBD25}" presName="hierChild5" presStyleCnt="0"/>
      <dgm:spPr/>
    </dgm:pt>
    <dgm:pt modelId="{8C4DC7C5-2D82-4666-AAE7-92D22E44ABD5}" type="pres">
      <dgm:prSet presAssocID="{1897B3D0-756E-4D55-9ADA-E490D6E4AAF9}" presName="Name23" presStyleLbl="parChTrans1D4" presStyleIdx="16" presStyleCnt="44"/>
      <dgm:spPr/>
      <dgm:t>
        <a:bodyPr/>
        <a:lstStyle/>
        <a:p>
          <a:endParaRPr lang="en-US"/>
        </a:p>
      </dgm:t>
    </dgm:pt>
    <dgm:pt modelId="{43C0F1E2-98D4-47DA-8650-1119AB0F48F5}" type="pres">
      <dgm:prSet presAssocID="{A01BB9EE-F345-4AD4-AC06-E144A35EFAC3}" presName="hierRoot4" presStyleCnt="0"/>
      <dgm:spPr/>
    </dgm:pt>
    <dgm:pt modelId="{C223E09F-C978-4571-9081-310880613CCD}" type="pres">
      <dgm:prSet presAssocID="{A01BB9EE-F345-4AD4-AC06-E144A35EFAC3}" presName="composite4" presStyleCnt="0"/>
      <dgm:spPr/>
    </dgm:pt>
    <dgm:pt modelId="{EDA4C208-CE28-4BF8-B231-59264F46E3F8}" type="pres">
      <dgm:prSet presAssocID="{A01BB9EE-F345-4AD4-AC06-E144A35EFAC3}" presName="background4" presStyleLbl="node4" presStyleIdx="16" presStyleCnt="44"/>
      <dgm:spPr/>
    </dgm:pt>
    <dgm:pt modelId="{A7BCC58A-FF1E-4F5F-9589-BCE1B7811888}" type="pres">
      <dgm:prSet presAssocID="{A01BB9EE-F345-4AD4-AC06-E144A35EFAC3}" presName="text4" presStyleLbl="fgAcc4" presStyleIdx="1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2BF4A-AD33-4F7D-9C44-10C451C30ED8}" type="pres">
      <dgm:prSet presAssocID="{A01BB9EE-F345-4AD4-AC06-E144A35EFAC3}" presName="hierChild5" presStyleCnt="0"/>
      <dgm:spPr/>
    </dgm:pt>
    <dgm:pt modelId="{91FB33F6-7180-49A7-BD90-291F7C89E261}" type="pres">
      <dgm:prSet presAssocID="{D3113F9A-3B48-4EB7-8282-374A7C9B0B4A}" presName="Name23" presStyleLbl="parChTrans1D4" presStyleIdx="17" presStyleCnt="44"/>
      <dgm:spPr/>
      <dgm:t>
        <a:bodyPr/>
        <a:lstStyle/>
        <a:p>
          <a:endParaRPr lang="en-US"/>
        </a:p>
      </dgm:t>
    </dgm:pt>
    <dgm:pt modelId="{F5E1B7EA-C324-4911-960C-2B8A4F47727C}" type="pres">
      <dgm:prSet presAssocID="{8AC41AAE-E20F-40FB-AF78-91D9630C5542}" presName="hierRoot4" presStyleCnt="0"/>
      <dgm:spPr/>
    </dgm:pt>
    <dgm:pt modelId="{29435829-25D1-4FBB-A0B7-0E7F23883DBC}" type="pres">
      <dgm:prSet presAssocID="{8AC41AAE-E20F-40FB-AF78-91D9630C5542}" presName="composite4" presStyleCnt="0"/>
      <dgm:spPr/>
    </dgm:pt>
    <dgm:pt modelId="{B51DCDB3-CEE6-4721-B10D-0ED3B256E574}" type="pres">
      <dgm:prSet presAssocID="{8AC41AAE-E20F-40FB-AF78-91D9630C5542}" presName="background4" presStyleLbl="node4" presStyleIdx="17" presStyleCnt="44"/>
      <dgm:spPr/>
    </dgm:pt>
    <dgm:pt modelId="{B9B4AF7C-365A-4D03-9CC8-00CD117F9258}" type="pres">
      <dgm:prSet presAssocID="{8AC41AAE-E20F-40FB-AF78-91D9630C5542}" presName="text4" presStyleLbl="fgAcc4" presStyleIdx="1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BBB74-9CE7-4C24-8DC6-DDEC18AFA16D}" type="pres">
      <dgm:prSet presAssocID="{8AC41AAE-E20F-40FB-AF78-91D9630C5542}" presName="hierChild5" presStyleCnt="0"/>
      <dgm:spPr/>
    </dgm:pt>
    <dgm:pt modelId="{D93B6D8A-BF31-4FE9-BB38-3EB77C56F52B}" type="pres">
      <dgm:prSet presAssocID="{D5C8ED03-B955-46FA-BAC7-FEFB635641D7}" presName="Name23" presStyleLbl="parChTrans1D4" presStyleIdx="18" presStyleCnt="44"/>
      <dgm:spPr/>
      <dgm:t>
        <a:bodyPr/>
        <a:lstStyle/>
        <a:p>
          <a:endParaRPr lang="en-US"/>
        </a:p>
      </dgm:t>
    </dgm:pt>
    <dgm:pt modelId="{0319BFB0-AFC0-4C86-933E-921C0E520421}" type="pres">
      <dgm:prSet presAssocID="{4F64AA25-089B-4425-B86E-2D44125C8880}" presName="hierRoot4" presStyleCnt="0"/>
      <dgm:spPr/>
    </dgm:pt>
    <dgm:pt modelId="{FB9213CD-1CB8-4764-B391-EE64EB8186A6}" type="pres">
      <dgm:prSet presAssocID="{4F64AA25-089B-4425-B86E-2D44125C8880}" presName="composite4" presStyleCnt="0"/>
      <dgm:spPr/>
    </dgm:pt>
    <dgm:pt modelId="{16068474-EF76-408F-90D0-0E5B3912D12F}" type="pres">
      <dgm:prSet presAssocID="{4F64AA25-089B-4425-B86E-2D44125C8880}" presName="background4" presStyleLbl="node4" presStyleIdx="18" presStyleCnt="44"/>
      <dgm:spPr/>
    </dgm:pt>
    <dgm:pt modelId="{DFE6BA78-69E1-43FE-ADBD-B118366D8262}" type="pres">
      <dgm:prSet presAssocID="{4F64AA25-089B-4425-B86E-2D44125C8880}" presName="text4" presStyleLbl="fgAcc4" presStyleIdx="1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3E072-838F-44FD-8C16-9013A3CF783F}" type="pres">
      <dgm:prSet presAssocID="{4F64AA25-089B-4425-B86E-2D44125C8880}" presName="hierChild5" presStyleCnt="0"/>
      <dgm:spPr/>
    </dgm:pt>
    <dgm:pt modelId="{AB2FD30C-D8E2-4C1C-9F9B-432B916805E1}" type="pres">
      <dgm:prSet presAssocID="{372255F2-3D68-4E1E-954B-669E6AE44ADC}" presName="Name23" presStyleLbl="parChTrans1D4" presStyleIdx="19" presStyleCnt="44"/>
      <dgm:spPr/>
      <dgm:t>
        <a:bodyPr/>
        <a:lstStyle/>
        <a:p>
          <a:endParaRPr lang="en-US"/>
        </a:p>
      </dgm:t>
    </dgm:pt>
    <dgm:pt modelId="{C2E3C999-1AEF-459C-A4ED-BF4B328C6825}" type="pres">
      <dgm:prSet presAssocID="{25561048-F568-431A-8115-3E815ED75DAC}" presName="hierRoot4" presStyleCnt="0"/>
      <dgm:spPr/>
    </dgm:pt>
    <dgm:pt modelId="{F1082C88-E3A1-4955-BCEE-5B06C1BC0112}" type="pres">
      <dgm:prSet presAssocID="{25561048-F568-431A-8115-3E815ED75DAC}" presName="composite4" presStyleCnt="0"/>
      <dgm:spPr/>
    </dgm:pt>
    <dgm:pt modelId="{22CCACDE-EBBA-4C66-8A57-A70E4F359992}" type="pres">
      <dgm:prSet presAssocID="{25561048-F568-431A-8115-3E815ED75DAC}" presName="background4" presStyleLbl="node4" presStyleIdx="19" presStyleCnt="44"/>
      <dgm:spPr/>
    </dgm:pt>
    <dgm:pt modelId="{ECA83484-E794-4502-A38C-235411AE0A81}" type="pres">
      <dgm:prSet presAssocID="{25561048-F568-431A-8115-3E815ED75DAC}" presName="text4" presStyleLbl="fgAcc4" presStyleIdx="1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93E7C-A28A-4DA1-83AF-19782F3EC0F5}" type="pres">
      <dgm:prSet presAssocID="{25561048-F568-431A-8115-3E815ED75DAC}" presName="hierChild5" presStyleCnt="0"/>
      <dgm:spPr/>
    </dgm:pt>
    <dgm:pt modelId="{98E5311C-936F-46BC-A300-3014D0A5EE6C}" type="pres">
      <dgm:prSet presAssocID="{59F94A55-612A-4843-8CD4-4425D85A20DF}" presName="Name23" presStyleLbl="parChTrans1D4" presStyleIdx="20" presStyleCnt="44"/>
      <dgm:spPr/>
      <dgm:t>
        <a:bodyPr/>
        <a:lstStyle/>
        <a:p>
          <a:endParaRPr lang="en-US"/>
        </a:p>
      </dgm:t>
    </dgm:pt>
    <dgm:pt modelId="{590B7DA9-8D81-4FDF-9C2B-A200CE0E0211}" type="pres">
      <dgm:prSet presAssocID="{4DD5C811-2E20-4137-B972-CB6B0306D39C}" presName="hierRoot4" presStyleCnt="0"/>
      <dgm:spPr/>
    </dgm:pt>
    <dgm:pt modelId="{FA54C826-4489-4994-9783-4A2FD062C5FE}" type="pres">
      <dgm:prSet presAssocID="{4DD5C811-2E20-4137-B972-CB6B0306D39C}" presName="composite4" presStyleCnt="0"/>
      <dgm:spPr/>
    </dgm:pt>
    <dgm:pt modelId="{80DF3AE0-E900-4BC7-8604-557E6C9106E7}" type="pres">
      <dgm:prSet presAssocID="{4DD5C811-2E20-4137-B972-CB6B0306D39C}" presName="background4" presStyleLbl="node4" presStyleIdx="20" presStyleCnt="44"/>
      <dgm:spPr/>
    </dgm:pt>
    <dgm:pt modelId="{0E413D84-C471-4E95-A9C9-77156C2350A0}" type="pres">
      <dgm:prSet presAssocID="{4DD5C811-2E20-4137-B972-CB6B0306D39C}" presName="text4" presStyleLbl="fgAcc4" presStyleIdx="2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63414-5FA5-4F58-8899-FB6BA95739E7}" type="pres">
      <dgm:prSet presAssocID="{4DD5C811-2E20-4137-B972-CB6B0306D39C}" presName="hierChild5" presStyleCnt="0"/>
      <dgm:spPr/>
    </dgm:pt>
    <dgm:pt modelId="{301082D0-E59D-4590-930F-917B7C869028}" type="pres">
      <dgm:prSet presAssocID="{BAE2D8EF-B6CF-4D90-9FE0-587E1690305D}" presName="Name23" presStyleLbl="parChTrans1D4" presStyleIdx="21" presStyleCnt="44"/>
      <dgm:spPr/>
      <dgm:t>
        <a:bodyPr/>
        <a:lstStyle/>
        <a:p>
          <a:endParaRPr lang="en-US"/>
        </a:p>
      </dgm:t>
    </dgm:pt>
    <dgm:pt modelId="{5139609B-FADE-4B74-A94D-350035215439}" type="pres">
      <dgm:prSet presAssocID="{B5F0727D-C272-4C7E-82C8-02CADF716B97}" presName="hierRoot4" presStyleCnt="0"/>
      <dgm:spPr/>
    </dgm:pt>
    <dgm:pt modelId="{E98D500E-7E88-4C69-BE0C-8088125B9443}" type="pres">
      <dgm:prSet presAssocID="{B5F0727D-C272-4C7E-82C8-02CADF716B97}" presName="composite4" presStyleCnt="0"/>
      <dgm:spPr/>
    </dgm:pt>
    <dgm:pt modelId="{07D8787D-A49B-41DE-BDB9-A804B01DECEB}" type="pres">
      <dgm:prSet presAssocID="{B5F0727D-C272-4C7E-82C8-02CADF716B97}" presName="background4" presStyleLbl="node4" presStyleIdx="21" presStyleCnt="44"/>
      <dgm:spPr/>
    </dgm:pt>
    <dgm:pt modelId="{4508F192-8563-4791-BAF4-B87D661251EF}" type="pres">
      <dgm:prSet presAssocID="{B5F0727D-C272-4C7E-82C8-02CADF716B97}" presName="text4" presStyleLbl="fgAcc4" presStyleIdx="2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D0D56-FF31-4F14-A6CE-48D6085D0EF9}" type="pres">
      <dgm:prSet presAssocID="{B5F0727D-C272-4C7E-82C8-02CADF716B97}" presName="hierChild5" presStyleCnt="0"/>
      <dgm:spPr/>
    </dgm:pt>
    <dgm:pt modelId="{1985A8BF-691E-44CE-858D-E80353B58863}" type="pres">
      <dgm:prSet presAssocID="{EC5973D2-4EC3-453E-877F-D65087B850B8}" presName="Name23" presStyleLbl="parChTrans1D4" presStyleIdx="22" presStyleCnt="44"/>
      <dgm:spPr/>
      <dgm:t>
        <a:bodyPr/>
        <a:lstStyle/>
        <a:p>
          <a:endParaRPr lang="en-US"/>
        </a:p>
      </dgm:t>
    </dgm:pt>
    <dgm:pt modelId="{C230C412-66D8-4DDC-B6B2-2981A1CA80FD}" type="pres">
      <dgm:prSet presAssocID="{DE509BD6-C12A-4170-96EA-733F900E2220}" presName="hierRoot4" presStyleCnt="0"/>
      <dgm:spPr/>
    </dgm:pt>
    <dgm:pt modelId="{A08177A4-455B-4B3F-A3DE-92BC306E2231}" type="pres">
      <dgm:prSet presAssocID="{DE509BD6-C12A-4170-96EA-733F900E2220}" presName="composite4" presStyleCnt="0"/>
      <dgm:spPr/>
    </dgm:pt>
    <dgm:pt modelId="{FC35E19C-623B-402B-B5A0-F0FD2D30AC20}" type="pres">
      <dgm:prSet presAssocID="{DE509BD6-C12A-4170-96EA-733F900E2220}" presName="background4" presStyleLbl="node4" presStyleIdx="22" presStyleCnt="44"/>
      <dgm:spPr/>
    </dgm:pt>
    <dgm:pt modelId="{75B53C9A-2482-4D08-8233-0E1AACF858B4}" type="pres">
      <dgm:prSet presAssocID="{DE509BD6-C12A-4170-96EA-733F900E2220}" presName="text4" presStyleLbl="fgAcc4" presStyleIdx="2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D06E1-40F3-452A-A23C-DBBD866102A9}" type="pres">
      <dgm:prSet presAssocID="{DE509BD6-C12A-4170-96EA-733F900E2220}" presName="hierChild5" presStyleCnt="0"/>
      <dgm:spPr/>
    </dgm:pt>
    <dgm:pt modelId="{8FA1F5B0-8291-4278-A3E8-FB3680DB2331}" type="pres">
      <dgm:prSet presAssocID="{15E01B17-9F90-44FF-8B87-238861E9D950}" presName="Name23" presStyleLbl="parChTrans1D4" presStyleIdx="23" presStyleCnt="44"/>
      <dgm:spPr/>
      <dgm:t>
        <a:bodyPr/>
        <a:lstStyle/>
        <a:p>
          <a:endParaRPr lang="en-US"/>
        </a:p>
      </dgm:t>
    </dgm:pt>
    <dgm:pt modelId="{4A7DC4B8-5A03-4703-928F-664B49F3195D}" type="pres">
      <dgm:prSet presAssocID="{C77D44C5-55D0-44FD-B7CB-DF51B2C075E9}" presName="hierRoot4" presStyleCnt="0"/>
      <dgm:spPr/>
    </dgm:pt>
    <dgm:pt modelId="{B651EC70-755B-4423-9185-A423CDDE848C}" type="pres">
      <dgm:prSet presAssocID="{C77D44C5-55D0-44FD-B7CB-DF51B2C075E9}" presName="composite4" presStyleCnt="0"/>
      <dgm:spPr/>
    </dgm:pt>
    <dgm:pt modelId="{7B7BED6C-6856-477F-BEFE-F103463AD423}" type="pres">
      <dgm:prSet presAssocID="{C77D44C5-55D0-44FD-B7CB-DF51B2C075E9}" presName="background4" presStyleLbl="node4" presStyleIdx="23" presStyleCnt="44"/>
      <dgm:spPr/>
    </dgm:pt>
    <dgm:pt modelId="{E6D370B9-D2C9-41E0-9E81-D8C79AA0702F}" type="pres">
      <dgm:prSet presAssocID="{C77D44C5-55D0-44FD-B7CB-DF51B2C075E9}" presName="text4" presStyleLbl="fgAcc4" presStyleIdx="2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36205-AFC6-4D86-A55D-EAEE4C06C147}" type="pres">
      <dgm:prSet presAssocID="{C77D44C5-55D0-44FD-B7CB-DF51B2C075E9}" presName="hierChild5" presStyleCnt="0"/>
      <dgm:spPr/>
    </dgm:pt>
    <dgm:pt modelId="{CC3EE472-C0EC-4E1C-9189-096C105488CE}" type="pres">
      <dgm:prSet presAssocID="{6F1FEF7F-EDA5-42B9-A0A6-2FE0ABFAE4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AF0101F-4D61-4487-A8CC-ABA21989235E}" type="pres">
      <dgm:prSet presAssocID="{71868E1A-76FA-4436-9822-84E1F49DF965}" presName="hierRoot3" presStyleCnt="0"/>
      <dgm:spPr/>
    </dgm:pt>
    <dgm:pt modelId="{25021FC4-079D-48F2-B7D6-E744FC6CB734}" type="pres">
      <dgm:prSet presAssocID="{71868E1A-76FA-4436-9822-84E1F49DF965}" presName="composite3" presStyleCnt="0"/>
      <dgm:spPr/>
    </dgm:pt>
    <dgm:pt modelId="{E53EEC25-A59E-464A-A6A3-F6DDAD444155}" type="pres">
      <dgm:prSet presAssocID="{71868E1A-76FA-4436-9822-84E1F49DF965}" presName="background3" presStyleLbl="node3" presStyleIdx="1" presStyleCnt="3"/>
      <dgm:spPr/>
    </dgm:pt>
    <dgm:pt modelId="{AC695177-A40D-4AAC-B81D-8FD82EB1EA7D}" type="pres">
      <dgm:prSet presAssocID="{71868E1A-76FA-4436-9822-84E1F49DF96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A40D1-B206-457F-9AB4-F5A5A14A36FF}" type="pres">
      <dgm:prSet presAssocID="{71868E1A-76FA-4436-9822-84E1F49DF965}" presName="hierChild4" presStyleCnt="0"/>
      <dgm:spPr/>
    </dgm:pt>
    <dgm:pt modelId="{32824F3E-C298-4DA4-AD8C-9AF96A372344}" type="pres">
      <dgm:prSet presAssocID="{578F77A2-C192-424F-A56F-456E7950261F}" presName="Name23" presStyleLbl="parChTrans1D4" presStyleIdx="24" presStyleCnt="44"/>
      <dgm:spPr/>
      <dgm:t>
        <a:bodyPr/>
        <a:lstStyle/>
        <a:p>
          <a:endParaRPr lang="en-US"/>
        </a:p>
      </dgm:t>
    </dgm:pt>
    <dgm:pt modelId="{7DD72A76-1721-4CD1-A0D1-0B0817D0CF1A}" type="pres">
      <dgm:prSet presAssocID="{CEA5AE00-D9AD-41E9-BA45-493CED935890}" presName="hierRoot4" presStyleCnt="0"/>
      <dgm:spPr/>
    </dgm:pt>
    <dgm:pt modelId="{10142D94-1C82-45A9-93BF-520872A95F4B}" type="pres">
      <dgm:prSet presAssocID="{CEA5AE00-D9AD-41E9-BA45-493CED935890}" presName="composite4" presStyleCnt="0"/>
      <dgm:spPr/>
    </dgm:pt>
    <dgm:pt modelId="{37D1ED64-2293-4CE0-B3DF-FAE579B6A167}" type="pres">
      <dgm:prSet presAssocID="{CEA5AE00-D9AD-41E9-BA45-493CED935890}" presName="background4" presStyleLbl="node4" presStyleIdx="24" presStyleCnt="44"/>
      <dgm:spPr/>
    </dgm:pt>
    <dgm:pt modelId="{85AC87C7-2CD5-45B3-98A5-96C00E915502}" type="pres">
      <dgm:prSet presAssocID="{CEA5AE00-D9AD-41E9-BA45-493CED935890}" presName="text4" presStyleLbl="fgAcc4" presStyleIdx="2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D4C91-FCE2-4CAA-9E9E-AE821BF6AF6E}" type="pres">
      <dgm:prSet presAssocID="{CEA5AE00-D9AD-41E9-BA45-493CED935890}" presName="hierChild5" presStyleCnt="0"/>
      <dgm:spPr/>
    </dgm:pt>
    <dgm:pt modelId="{B58A1027-4FA0-4B45-933B-9F4CE4310353}" type="pres">
      <dgm:prSet presAssocID="{877CE543-2FE5-4BE7-A174-68BC13275B39}" presName="Name23" presStyleLbl="parChTrans1D4" presStyleIdx="25" presStyleCnt="44"/>
      <dgm:spPr/>
      <dgm:t>
        <a:bodyPr/>
        <a:lstStyle/>
        <a:p>
          <a:endParaRPr lang="en-US"/>
        </a:p>
      </dgm:t>
    </dgm:pt>
    <dgm:pt modelId="{E4EC4351-5F9C-42ED-A97F-19C3B51B0AF4}" type="pres">
      <dgm:prSet presAssocID="{DB7AB7F2-FBFE-4BB5-B57E-55BCC468D0CB}" presName="hierRoot4" presStyleCnt="0"/>
      <dgm:spPr/>
    </dgm:pt>
    <dgm:pt modelId="{B43B751D-A791-4C43-8CCB-1AE2C531C2E7}" type="pres">
      <dgm:prSet presAssocID="{DB7AB7F2-FBFE-4BB5-B57E-55BCC468D0CB}" presName="composite4" presStyleCnt="0"/>
      <dgm:spPr/>
    </dgm:pt>
    <dgm:pt modelId="{75038825-2D39-4982-A8CA-D6F5BB425195}" type="pres">
      <dgm:prSet presAssocID="{DB7AB7F2-FBFE-4BB5-B57E-55BCC468D0CB}" presName="background4" presStyleLbl="node4" presStyleIdx="25" presStyleCnt="44"/>
      <dgm:spPr/>
    </dgm:pt>
    <dgm:pt modelId="{AEB08A09-C466-42CB-8A6B-2768456BF6FE}" type="pres">
      <dgm:prSet presAssocID="{DB7AB7F2-FBFE-4BB5-B57E-55BCC468D0CB}" presName="text4" presStyleLbl="fgAcc4" presStyleIdx="2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66E71-14E3-450E-84F4-518F91421572}" type="pres">
      <dgm:prSet presAssocID="{DB7AB7F2-FBFE-4BB5-B57E-55BCC468D0CB}" presName="hierChild5" presStyleCnt="0"/>
      <dgm:spPr/>
    </dgm:pt>
    <dgm:pt modelId="{21B9C616-5357-436C-9E9D-D9A1DF45AFD3}" type="pres">
      <dgm:prSet presAssocID="{319115BE-AFD5-49DE-B35D-ABECB2FCA8BD}" presName="Name23" presStyleLbl="parChTrans1D4" presStyleIdx="26" presStyleCnt="44"/>
      <dgm:spPr/>
      <dgm:t>
        <a:bodyPr/>
        <a:lstStyle/>
        <a:p>
          <a:endParaRPr lang="en-US"/>
        </a:p>
      </dgm:t>
    </dgm:pt>
    <dgm:pt modelId="{6D1D3792-5010-4C5A-B38B-E0B024E34C4A}" type="pres">
      <dgm:prSet presAssocID="{DE7F881C-2A7C-4163-8D4C-9E226140FF95}" presName="hierRoot4" presStyleCnt="0"/>
      <dgm:spPr/>
    </dgm:pt>
    <dgm:pt modelId="{C7388CAA-F491-45C7-97C9-DBBD1988DA1C}" type="pres">
      <dgm:prSet presAssocID="{DE7F881C-2A7C-4163-8D4C-9E226140FF95}" presName="composite4" presStyleCnt="0"/>
      <dgm:spPr/>
    </dgm:pt>
    <dgm:pt modelId="{B30AB458-F901-4ED8-9C01-69385D2BC002}" type="pres">
      <dgm:prSet presAssocID="{DE7F881C-2A7C-4163-8D4C-9E226140FF95}" presName="background4" presStyleLbl="node4" presStyleIdx="26" presStyleCnt="44"/>
      <dgm:spPr/>
    </dgm:pt>
    <dgm:pt modelId="{CB3C1042-AEA4-4CAD-A176-0A9C4F9D6BC5}" type="pres">
      <dgm:prSet presAssocID="{DE7F881C-2A7C-4163-8D4C-9E226140FF95}" presName="text4" presStyleLbl="fgAcc4" presStyleIdx="2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0F799-56BA-4480-9875-0C327450D6F8}" type="pres">
      <dgm:prSet presAssocID="{DE7F881C-2A7C-4163-8D4C-9E226140FF95}" presName="hierChild5" presStyleCnt="0"/>
      <dgm:spPr/>
    </dgm:pt>
    <dgm:pt modelId="{4E74B7E6-1C15-4F46-8036-AB3AB1A48D96}" type="pres">
      <dgm:prSet presAssocID="{CCBAF5E2-F852-415A-9617-E4D90A15EDBC}" presName="Name23" presStyleLbl="parChTrans1D4" presStyleIdx="27" presStyleCnt="44"/>
      <dgm:spPr/>
      <dgm:t>
        <a:bodyPr/>
        <a:lstStyle/>
        <a:p>
          <a:endParaRPr lang="en-US"/>
        </a:p>
      </dgm:t>
    </dgm:pt>
    <dgm:pt modelId="{D0C0750B-4BDE-4B09-91B3-780735D6566E}" type="pres">
      <dgm:prSet presAssocID="{17AC379E-4896-4C1A-A10F-FAF4BF44856B}" presName="hierRoot4" presStyleCnt="0"/>
      <dgm:spPr/>
    </dgm:pt>
    <dgm:pt modelId="{2542368A-4C86-41D9-ADE7-151F6E6324E7}" type="pres">
      <dgm:prSet presAssocID="{17AC379E-4896-4C1A-A10F-FAF4BF44856B}" presName="composite4" presStyleCnt="0"/>
      <dgm:spPr/>
    </dgm:pt>
    <dgm:pt modelId="{B0AF5D01-43DF-48A4-982A-44B8A32CE2BE}" type="pres">
      <dgm:prSet presAssocID="{17AC379E-4896-4C1A-A10F-FAF4BF44856B}" presName="background4" presStyleLbl="node4" presStyleIdx="27" presStyleCnt="44"/>
      <dgm:spPr/>
    </dgm:pt>
    <dgm:pt modelId="{ECBCDA7D-8205-452C-9B41-09B176F06B86}" type="pres">
      <dgm:prSet presAssocID="{17AC379E-4896-4C1A-A10F-FAF4BF44856B}" presName="text4" presStyleLbl="fgAcc4" presStyleIdx="2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989E-945D-4782-89F4-AC8D0C94F4C4}" type="pres">
      <dgm:prSet presAssocID="{17AC379E-4896-4C1A-A10F-FAF4BF44856B}" presName="hierChild5" presStyleCnt="0"/>
      <dgm:spPr/>
    </dgm:pt>
    <dgm:pt modelId="{DEB9C1F7-F784-4926-BD8B-EB21A4505DC3}" type="pres">
      <dgm:prSet presAssocID="{C779B79B-90CE-452F-A965-9762D4A3C92F}" presName="Name23" presStyleLbl="parChTrans1D4" presStyleIdx="28" presStyleCnt="44"/>
      <dgm:spPr/>
      <dgm:t>
        <a:bodyPr/>
        <a:lstStyle/>
        <a:p>
          <a:endParaRPr lang="en-US"/>
        </a:p>
      </dgm:t>
    </dgm:pt>
    <dgm:pt modelId="{7C1576E1-1B0C-4F8E-9DDA-2222CDABBF54}" type="pres">
      <dgm:prSet presAssocID="{42352AA0-2DF9-43EE-8F38-C99B152A0BA6}" presName="hierRoot4" presStyleCnt="0"/>
      <dgm:spPr/>
    </dgm:pt>
    <dgm:pt modelId="{E2405FB4-AF8D-4172-9667-6B64F4CC9B87}" type="pres">
      <dgm:prSet presAssocID="{42352AA0-2DF9-43EE-8F38-C99B152A0BA6}" presName="composite4" presStyleCnt="0"/>
      <dgm:spPr/>
    </dgm:pt>
    <dgm:pt modelId="{4DF10BE0-5D8D-4C1C-963D-AD99C146FA0D}" type="pres">
      <dgm:prSet presAssocID="{42352AA0-2DF9-43EE-8F38-C99B152A0BA6}" presName="background4" presStyleLbl="node4" presStyleIdx="28" presStyleCnt="44"/>
      <dgm:spPr/>
    </dgm:pt>
    <dgm:pt modelId="{F7FC9BCA-0589-490F-9D0F-0B3E41C48D5D}" type="pres">
      <dgm:prSet presAssocID="{42352AA0-2DF9-43EE-8F38-C99B152A0BA6}" presName="text4" presStyleLbl="fgAcc4" presStyleIdx="2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B895D-2FA6-4D5B-AF7C-8CF266742D7E}" type="pres">
      <dgm:prSet presAssocID="{42352AA0-2DF9-43EE-8F38-C99B152A0BA6}" presName="hierChild5" presStyleCnt="0"/>
      <dgm:spPr/>
    </dgm:pt>
    <dgm:pt modelId="{08828C7C-62B9-4004-A02B-E07E7C6B9849}" type="pres">
      <dgm:prSet presAssocID="{463731AA-EEE9-4D61-9454-3D448789CCC7}" presName="Name23" presStyleLbl="parChTrans1D4" presStyleIdx="29" presStyleCnt="44"/>
      <dgm:spPr/>
      <dgm:t>
        <a:bodyPr/>
        <a:lstStyle/>
        <a:p>
          <a:endParaRPr lang="en-US"/>
        </a:p>
      </dgm:t>
    </dgm:pt>
    <dgm:pt modelId="{5D28AF18-1676-4A47-A9A7-634B617388ED}" type="pres">
      <dgm:prSet presAssocID="{2329D4A7-1342-4D9D-974D-872D7946E1D3}" presName="hierRoot4" presStyleCnt="0"/>
      <dgm:spPr/>
    </dgm:pt>
    <dgm:pt modelId="{A44C6898-CA2F-4022-B255-B09669F1DB13}" type="pres">
      <dgm:prSet presAssocID="{2329D4A7-1342-4D9D-974D-872D7946E1D3}" presName="composite4" presStyleCnt="0"/>
      <dgm:spPr/>
    </dgm:pt>
    <dgm:pt modelId="{48F767E2-3178-4B22-82D7-5129B3F88FA5}" type="pres">
      <dgm:prSet presAssocID="{2329D4A7-1342-4D9D-974D-872D7946E1D3}" presName="background4" presStyleLbl="node4" presStyleIdx="29" presStyleCnt="44"/>
      <dgm:spPr/>
    </dgm:pt>
    <dgm:pt modelId="{5807EDE6-0783-49E4-8D77-F269AB9C541D}" type="pres">
      <dgm:prSet presAssocID="{2329D4A7-1342-4D9D-974D-872D7946E1D3}" presName="text4" presStyleLbl="fgAcc4" presStyleIdx="2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CFBE6-B759-4DF3-9BE1-89360F922D51}" type="pres">
      <dgm:prSet presAssocID="{2329D4A7-1342-4D9D-974D-872D7946E1D3}" presName="hierChild5" presStyleCnt="0"/>
      <dgm:spPr/>
    </dgm:pt>
    <dgm:pt modelId="{D6F31B09-0232-4771-B1BD-F867AB05D581}" type="pres">
      <dgm:prSet presAssocID="{DD27FD17-0C0F-433D-8B04-C007038212E4}" presName="Name23" presStyleLbl="parChTrans1D4" presStyleIdx="30" presStyleCnt="44"/>
      <dgm:spPr/>
      <dgm:t>
        <a:bodyPr/>
        <a:lstStyle/>
        <a:p>
          <a:endParaRPr lang="en-US"/>
        </a:p>
      </dgm:t>
    </dgm:pt>
    <dgm:pt modelId="{EAAF59A8-DDD9-44D6-B8E7-A41B379621A3}" type="pres">
      <dgm:prSet presAssocID="{FBEA8BBF-B313-48B2-A181-6B4C3619D427}" presName="hierRoot4" presStyleCnt="0"/>
      <dgm:spPr/>
    </dgm:pt>
    <dgm:pt modelId="{D8B5C396-E258-4672-AB3A-965F2C70DC63}" type="pres">
      <dgm:prSet presAssocID="{FBEA8BBF-B313-48B2-A181-6B4C3619D427}" presName="composite4" presStyleCnt="0"/>
      <dgm:spPr/>
    </dgm:pt>
    <dgm:pt modelId="{8454F2BF-7D16-4098-BA7C-9327E150AB6A}" type="pres">
      <dgm:prSet presAssocID="{FBEA8BBF-B313-48B2-A181-6B4C3619D427}" presName="background4" presStyleLbl="node4" presStyleIdx="30" presStyleCnt="44"/>
      <dgm:spPr/>
    </dgm:pt>
    <dgm:pt modelId="{E264116B-8176-4A12-9A81-34BD8350FB98}" type="pres">
      <dgm:prSet presAssocID="{FBEA8BBF-B313-48B2-A181-6B4C3619D427}" presName="text4" presStyleLbl="fgAcc4" presStyleIdx="3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A346F-8A79-4C79-9D43-EECA95BA88D9}" type="pres">
      <dgm:prSet presAssocID="{FBEA8BBF-B313-48B2-A181-6B4C3619D427}" presName="hierChild5" presStyleCnt="0"/>
      <dgm:spPr/>
    </dgm:pt>
    <dgm:pt modelId="{3DB2A827-16BB-4011-9D10-FA287F7155C7}" type="pres">
      <dgm:prSet presAssocID="{35FF142A-555D-453C-9E8D-302775527EC5}" presName="Name23" presStyleLbl="parChTrans1D4" presStyleIdx="31" presStyleCnt="44"/>
      <dgm:spPr/>
      <dgm:t>
        <a:bodyPr/>
        <a:lstStyle/>
        <a:p>
          <a:endParaRPr lang="en-US"/>
        </a:p>
      </dgm:t>
    </dgm:pt>
    <dgm:pt modelId="{C99051B7-3D2F-4A33-8DC0-45B72A2B0A56}" type="pres">
      <dgm:prSet presAssocID="{97DE9462-7869-4FE0-9B27-900F3087D2FB}" presName="hierRoot4" presStyleCnt="0"/>
      <dgm:spPr/>
    </dgm:pt>
    <dgm:pt modelId="{B01C1F2C-30C2-4F06-ADC7-28E924EC2C90}" type="pres">
      <dgm:prSet presAssocID="{97DE9462-7869-4FE0-9B27-900F3087D2FB}" presName="composite4" presStyleCnt="0"/>
      <dgm:spPr/>
    </dgm:pt>
    <dgm:pt modelId="{15133870-7B13-415F-AC80-5F16050341A3}" type="pres">
      <dgm:prSet presAssocID="{97DE9462-7869-4FE0-9B27-900F3087D2FB}" presName="background4" presStyleLbl="node4" presStyleIdx="31" presStyleCnt="44"/>
      <dgm:spPr/>
    </dgm:pt>
    <dgm:pt modelId="{AFB4D483-A6AA-4ADD-B900-87B936887B01}" type="pres">
      <dgm:prSet presAssocID="{97DE9462-7869-4FE0-9B27-900F3087D2FB}" presName="text4" presStyleLbl="fgAcc4" presStyleIdx="3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0F325-6E11-4524-AC55-449513914D9A}" type="pres">
      <dgm:prSet presAssocID="{97DE9462-7869-4FE0-9B27-900F3087D2FB}" presName="hierChild5" presStyleCnt="0"/>
      <dgm:spPr/>
    </dgm:pt>
    <dgm:pt modelId="{F6CE0B06-1C29-483B-AAAE-90B2111C43D0}" type="pres">
      <dgm:prSet presAssocID="{8590FF8D-CD98-4595-A24F-4DC8599B661D}" presName="Name23" presStyleLbl="parChTrans1D4" presStyleIdx="32" presStyleCnt="44"/>
      <dgm:spPr/>
      <dgm:t>
        <a:bodyPr/>
        <a:lstStyle/>
        <a:p>
          <a:endParaRPr lang="en-US"/>
        </a:p>
      </dgm:t>
    </dgm:pt>
    <dgm:pt modelId="{E6071FA1-EC33-428C-92DF-34B31721E64B}" type="pres">
      <dgm:prSet presAssocID="{AEB4D464-6D1F-4244-9BC1-CBC592724317}" presName="hierRoot4" presStyleCnt="0"/>
      <dgm:spPr/>
    </dgm:pt>
    <dgm:pt modelId="{77932F90-9E13-43AD-8ABF-8A4BFB6ABB09}" type="pres">
      <dgm:prSet presAssocID="{AEB4D464-6D1F-4244-9BC1-CBC592724317}" presName="composite4" presStyleCnt="0"/>
      <dgm:spPr/>
    </dgm:pt>
    <dgm:pt modelId="{14A6B8D8-F1A4-4B5C-B544-6A2781186E2D}" type="pres">
      <dgm:prSet presAssocID="{AEB4D464-6D1F-4244-9BC1-CBC592724317}" presName="background4" presStyleLbl="node4" presStyleIdx="32" presStyleCnt="44"/>
      <dgm:spPr/>
    </dgm:pt>
    <dgm:pt modelId="{421AE77D-1C05-4ECF-8143-320A9DB7C061}" type="pres">
      <dgm:prSet presAssocID="{AEB4D464-6D1F-4244-9BC1-CBC592724317}" presName="text4" presStyleLbl="fgAcc4" presStyleIdx="3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E4FB9-EB07-4E18-B685-1B48F59C7EC9}" type="pres">
      <dgm:prSet presAssocID="{AEB4D464-6D1F-4244-9BC1-CBC592724317}" presName="hierChild5" presStyleCnt="0"/>
      <dgm:spPr/>
    </dgm:pt>
    <dgm:pt modelId="{37C8BA42-4031-4392-B315-B54F556933FF}" type="pres">
      <dgm:prSet presAssocID="{85EBC98A-E47A-447A-BD81-8D2259CA459A}" presName="Name23" presStyleLbl="parChTrans1D4" presStyleIdx="33" presStyleCnt="44"/>
      <dgm:spPr/>
      <dgm:t>
        <a:bodyPr/>
        <a:lstStyle/>
        <a:p>
          <a:endParaRPr lang="en-US"/>
        </a:p>
      </dgm:t>
    </dgm:pt>
    <dgm:pt modelId="{704DC193-C433-4778-9000-6DA42685E18F}" type="pres">
      <dgm:prSet presAssocID="{D0B44191-5736-4E5D-BD8F-05AE18598E01}" presName="hierRoot4" presStyleCnt="0"/>
      <dgm:spPr/>
    </dgm:pt>
    <dgm:pt modelId="{B17CB8CE-1E55-495F-99EF-0545127D4DD2}" type="pres">
      <dgm:prSet presAssocID="{D0B44191-5736-4E5D-BD8F-05AE18598E01}" presName="composite4" presStyleCnt="0"/>
      <dgm:spPr/>
    </dgm:pt>
    <dgm:pt modelId="{DA2D8973-AA98-410D-9D74-26C528DC8626}" type="pres">
      <dgm:prSet presAssocID="{D0B44191-5736-4E5D-BD8F-05AE18598E01}" presName="background4" presStyleLbl="node4" presStyleIdx="33" presStyleCnt="44"/>
      <dgm:spPr/>
    </dgm:pt>
    <dgm:pt modelId="{FAA620FE-DEA9-4EF7-AF42-4E2020BCD455}" type="pres">
      <dgm:prSet presAssocID="{D0B44191-5736-4E5D-BD8F-05AE18598E01}" presName="text4" presStyleLbl="fgAcc4" presStyleIdx="3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57955-44EE-4FF2-A5A4-9D6A61D8D476}" type="pres">
      <dgm:prSet presAssocID="{D0B44191-5736-4E5D-BD8F-05AE18598E01}" presName="hierChild5" presStyleCnt="0"/>
      <dgm:spPr/>
    </dgm:pt>
    <dgm:pt modelId="{3FB9BAB4-C2F4-4B75-A021-96DAE240BDAD}" type="pres">
      <dgm:prSet presAssocID="{444A79C2-E8C6-48CF-BB04-6C746FA8B616}" presName="Name23" presStyleLbl="parChTrans1D4" presStyleIdx="34" presStyleCnt="44"/>
      <dgm:spPr/>
      <dgm:t>
        <a:bodyPr/>
        <a:lstStyle/>
        <a:p>
          <a:endParaRPr lang="en-US"/>
        </a:p>
      </dgm:t>
    </dgm:pt>
    <dgm:pt modelId="{FED2BD62-6946-4806-A649-DF2201AE405F}" type="pres">
      <dgm:prSet presAssocID="{9716583B-3175-4CEB-8272-07FC621F7E43}" presName="hierRoot4" presStyleCnt="0"/>
      <dgm:spPr/>
    </dgm:pt>
    <dgm:pt modelId="{E4C23B01-DB14-4C2E-92F1-043493931DAA}" type="pres">
      <dgm:prSet presAssocID="{9716583B-3175-4CEB-8272-07FC621F7E43}" presName="composite4" presStyleCnt="0"/>
      <dgm:spPr/>
    </dgm:pt>
    <dgm:pt modelId="{87C5096C-CC35-45A8-B220-CF37C652F548}" type="pres">
      <dgm:prSet presAssocID="{9716583B-3175-4CEB-8272-07FC621F7E43}" presName="background4" presStyleLbl="node4" presStyleIdx="34" presStyleCnt="44"/>
      <dgm:spPr/>
    </dgm:pt>
    <dgm:pt modelId="{D9A48113-CC81-4EBD-BA00-4A833C42370A}" type="pres">
      <dgm:prSet presAssocID="{9716583B-3175-4CEB-8272-07FC621F7E43}" presName="text4" presStyleLbl="fgAcc4" presStyleIdx="34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0C089-6BCB-41E2-AF90-3456C24A14AE}" type="pres">
      <dgm:prSet presAssocID="{9716583B-3175-4CEB-8272-07FC621F7E43}" presName="hierChild5" presStyleCnt="0"/>
      <dgm:spPr/>
    </dgm:pt>
    <dgm:pt modelId="{50108550-421E-4858-B27D-A6901B38AF04}" type="pres">
      <dgm:prSet presAssocID="{2F3F3B8D-2CA7-4F97-8452-1EFB7254DE65}" presName="Name23" presStyleLbl="parChTrans1D4" presStyleIdx="35" presStyleCnt="44"/>
      <dgm:spPr/>
      <dgm:t>
        <a:bodyPr/>
        <a:lstStyle/>
        <a:p>
          <a:endParaRPr lang="en-US"/>
        </a:p>
      </dgm:t>
    </dgm:pt>
    <dgm:pt modelId="{34A03B09-A793-46AA-9E0D-ED6014CFF9C4}" type="pres">
      <dgm:prSet presAssocID="{05872A04-4306-4569-8AAF-46D435FFA8A4}" presName="hierRoot4" presStyleCnt="0"/>
      <dgm:spPr/>
    </dgm:pt>
    <dgm:pt modelId="{3F7A56B8-73C6-434A-8BEB-B18929BB2F3A}" type="pres">
      <dgm:prSet presAssocID="{05872A04-4306-4569-8AAF-46D435FFA8A4}" presName="composite4" presStyleCnt="0"/>
      <dgm:spPr/>
    </dgm:pt>
    <dgm:pt modelId="{B045D792-A0FD-44D1-A3B6-D2EC460F914A}" type="pres">
      <dgm:prSet presAssocID="{05872A04-4306-4569-8AAF-46D435FFA8A4}" presName="background4" presStyleLbl="node4" presStyleIdx="35" presStyleCnt="44"/>
      <dgm:spPr/>
    </dgm:pt>
    <dgm:pt modelId="{65255F0E-402C-453B-BBEC-CF88870D95EE}" type="pres">
      <dgm:prSet presAssocID="{05872A04-4306-4569-8AAF-46D435FFA8A4}" presName="text4" presStyleLbl="fgAcc4" presStyleIdx="35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C7B25-44D1-4E92-8E42-3EDAF55B5CC3}" type="pres">
      <dgm:prSet presAssocID="{05872A04-4306-4569-8AAF-46D435FFA8A4}" presName="hierChild5" presStyleCnt="0"/>
      <dgm:spPr/>
    </dgm:pt>
    <dgm:pt modelId="{CD8135A8-4314-4A21-8692-936F9CB627F7}" type="pres">
      <dgm:prSet presAssocID="{71E72339-A366-4313-BB33-FBC151BD4A90}" presName="Name23" presStyleLbl="parChTrans1D4" presStyleIdx="36" presStyleCnt="44"/>
      <dgm:spPr/>
      <dgm:t>
        <a:bodyPr/>
        <a:lstStyle/>
        <a:p>
          <a:endParaRPr lang="en-US"/>
        </a:p>
      </dgm:t>
    </dgm:pt>
    <dgm:pt modelId="{90121DEE-6AAD-4114-9C12-679432C09FDE}" type="pres">
      <dgm:prSet presAssocID="{DDFAF76C-23CE-45A2-B9B1-BBD9EC44D9D6}" presName="hierRoot4" presStyleCnt="0"/>
      <dgm:spPr/>
    </dgm:pt>
    <dgm:pt modelId="{DAFC4E47-0F0D-47E0-AA7E-CF108C88F368}" type="pres">
      <dgm:prSet presAssocID="{DDFAF76C-23CE-45A2-B9B1-BBD9EC44D9D6}" presName="composite4" presStyleCnt="0"/>
      <dgm:spPr/>
    </dgm:pt>
    <dgm:pt modelId="{08BC16EE-1989-4C20-A5CA-64367E05641F}" type="pres">
      <dgm:prSet presAssocID="{DDFAF76C-23CE-45A2-B9B1-BBD9EC44D9D6}" presName="background4" presStyleLbl="node4" presStyleIdx="36" presStyleCnt="44"/>
      <dgm:spPr/>
    </dgm:pt>
    <dgm:pt modelId="{ABF0C960-1275-424E-A7C7-AC7ED10F6FA0}" type="pres">
      <dgm:prSet presAssocID="{DDFAF76C-23CE-45A2-B9B1-BBD9EC44D9D6}" presName="text4" presStyleLbl="fgAcc4" presStyleIdx="36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89D98-9BB1-4255-B77F-2D95DF99ECE5}" type="pres">
      <dgm:prSet presAssocID="{DDFAF76C-23CE-45A2-B9B1-BBD9EC44D9D6}" presName="hierChild5" presStyleCnt="0"/>
      <dgm:spPr/>
    </dgm:pt>
    <dgm:pt modelId="{F7271150-2C80-4985-9D3A-794D3087C57B}" type="pres">
      <dgm:prSet presAssocID="{C5A45466-2A0E-4A9C-ACFB-758F65A6569F}" presName="Name23" presStyleLbl="parChTrans1D4" presStyleIdx="37" presStyleCnt="44"/>
      <dgm:spPr/>
      <dgm:t>
        <a:bodyPr/>
        <a:lstStyle/>
        <a:p>
          <a:endParaRPr lang="en-US"/>
        </a:p>
      </dgm:t>
    </dgm:pt>
    <dgm:pt modelId="{F95D7FDF-4DCE-422B-B816-174927FEA7A3}" type="pres">
      <dgm:prSet presAssocID="{CCC5DCBD-082A-4A08-8FE9-8A9CE66D4104}" presName="hierRoot4" presStyleCnt="0"/>
      <dgm:spPr/>
    </dgm:pt>
    <dgm:pt modelId="{4FFA571A-6089-45F8-A631-3F7E20EA8FB5}" type="pres">
      <dgm:prSet presAssocID="{CCC5DCBD-082A-4A08-8FE9-8A9CE66D4104}" presName="composite4" presStyleCnt="0"/>
      <dgm:spPr/>
    </dgm:pt>
    <dgm:pt modelId="{8E295371-CD08-41AB-97DD-2185BD20F9A9}" type="pres">
      <dgm:prSet presAssocID="{CCC5DCBD-082A-4A08-8FE9-8A9CE66D4104}" presName="background4" presStyleLbl="node4" presStyleIdx="37" presStyleCnt="44"/>
      <dgm:spPr/>
    </dgm:pt>
    <dgm:pt modelId="{C7E51667-A1EA-46BB-BC75-8CB777606859}" type="pres">
      <dgm:prSet presAssocID="{CCC5DCBD-082A-4A08-8FE9-8A9CE66D4104}" presName="text4" presStyleLbl="fgAcc4" presStyleIdx="37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36233-A8F0-472A-B54E-E9224505440D}" type="pres">
      <dgm:prSet presAssocID="{CCC5DCBD-082A-4A08-8FE9-8A9CE66D4104}" presName="hierChild5" presStyleCnt="0"/>
      <dgm:spPr/>
    </dgm:pt>
    <dgm:pt modelId="{E8B83004-3DFC-4FB2-A030-1DAFA46E7481}" type="pres">
      <dgm:prSet presAssocID="{E221A7CF-CD45-4C80-8DDD-D3FF8A2EFFD3}" presName="Name23" presStyleLbl="parChTrans1D4" presStyleIdx="38" presStyleCnt="44"/>
      <dgm:spPr/>
      <dgm:t>
        <a:bodyPr/>
        <a:lstStyle/>
        <a:p>
          <a:endParaRPr lang="en-US"/>
        </a:p>
      </dgm:t>
    </dgm:pt>
    <dgm:pt modelId="{3AB70C7C-8B42-4C7F-B0F0-9A1563BB550A}" type="pres">
      <dgm:prSet presAssocID="{3FBF2E64-92FF-43D5-B296-CDB8358C6FDF}" presName="hierRoot4" presStyleCnt="0"/>
      <dgm:spPr/>
    </dgm:pt>
    <dgm:pt modelId="{A857E76F-F905-4489-8C4C-F04F14C88FBC}" type="pres">
      <dgm:prSet presAssocID="{3FBF2E64-92FF-43D5-B296-CDB8358C6FDF}" presName="composite4" presStyleCnt="0"/>
      <dgm:spPr/>
    </dgm:pt>
    <dgm:pt modelId="{77BDD313-1229-42EE-8F1C-892A430B9795}" type="pres">
      <dgm:prSet presAssocID="{3FBF2E64-92FF-43D5-B296-CDB8358C6FDF}" presName="background4" presStyleLbl="node4" presStyleIdx="38" presStyleCnt="44"/>
      <dgm:spPr/>
    </dgm:pt>
    <dgm:pt modelId="{B41C10CD-F363-4507-B309-89B9BB991266}" type="pres">
      <dgm:prSet presAssocID="{3FBF2E64-92FF-43D5-B296-CDB8358C6FDF}" presName="text4" presStyleLbl="fgAcc4" presStyleIdx="38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9B7FC-6AFC-4E11-9860-6DC7E067ED88}" type="pres">
      <dgm:prSet presAssocID="{3FBF2E64-92FF-43D5-B296-CDB8358C6FDF}" presName="hierChild5" presStyleCnt="0"/>
      <dgm:spPr/>
    </dgm:pt>
    <dgm:pt modelId="{6085A83A-14C0-4C8B-B56C-4724E73755AB}" type="pres">
      <dgm:prSet presAssocID="{449A629E-F7A2-475C-9D1C-F98B5E1D4182}" presName="Name23" presStyleLbl="parChTrans1D4" presStyleIdx="39" presStyleCnt="44"/>
      <dgm:spPr/>
      <dgm:t>
        <a:bodyPr/>
        <a:lstStyle/>
        <a:p>
          <a:endParaRPr lang="en-US"/>
        </a:p>
      </dgm:t>
    </dgm:pt>
    <dgm:pt modelId="{B38F5EB2-039A-4F2B-9F4D-7A3E6A9A8276}" type="pres">
      <dgm:prSet presAssocID="{8E021A2C-1E71-40FF-90E2-C178058DC8A4}" presName="hierRoot4" presStyleCnt="0"/>
      <dgm:spPr/>
    </dgm:pt>
    <dgm:pt modelId="{A98AD3B6-9051-4658-8C33-04BA3AFCC0AB}" type="pres">
      <dgm:prSet presAssocID="{8E021A2C-1E71-40FF-90E2-C178058DC8A4}" presName="composite4" presStyleCnt="0"/>
      <dgm:spPr/>
    </dgm:pt>
    <dgm:pt modelId="{422DD14F-75DD-4042-A213-BF1FF5546529}" type="pres">
      <dgm:prSet presAssocID="{8E021A2C-1E71-40FF-90E2-C178058DC8A4}" presName="background4" presStyleLbl="node4" presStyleIdx="39" presStyleCnt="44"/>
      <dgm:spPr/>
    </dgm:pt>
    <dgm:pt modelId="{3CBF2950-716A-4A91-AE89-382A675D1D74}" type="pres">
      <dgm:prSet presAssocID="{8E021A2C-1E71-40FF-90E2-C178058DC8A4}" presName="text4" presStyleLbl="fgAcc4" presStyleIdx="39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2BB55-7C28-4C5B-A1A1-25C63C904513}" type="pres">
      <dgm:prSet presAssocID="{8E021A2C-1E71-40FF-90E2-C178058DC8A4}" presName="hierChild5" presStyleCnt="0"/>
      <dgm:spPr/>
    </dgm:pt>
    <dgm:pt modelId="{83E48694-80BF-4337-8854-182D33ED0029}" type="pres">
      <dgm:prSet presAssocID="{34FF8979-85EB-45DA-A7B0-AA6C498CD504}" presName="Name23" presStyleLbl="parChTrans1D4" presStyleIdx="40" presStyleCnt="44"/>
      <dgm:spPr/>
      <dgm:t>
        <a:bodyPr/>
        <a:lstStyle/>
        <a:p>
          <a:endParaRPr lang="en-US"/>
        </a:p>
      </dgm:t>
    </dgm:pt>
    <dgm:pt modelId="{E2B44B62-D014-407D-8C46-FB6916EB3883}" type="pres">
      <dgm:prSet presAssocID="{E4689802-77C3-4658-BB65-8BAE99006737}" presName="hierRoot4" presStyleCnt="0"/>
      <dgm:spPr/>
    </dgm:pt>
    <dgm:pt modelId="{B41BEE5B-7D44-43EE-A81C-8D69943B7C7F}" type="pres">
      <dgm:prSet presAssocID="{E4689802-77C3-4658-BB65-8BAE99006737}" presName="composite4" presStyleCnt="0"/>
      <dgm:spPr/>
    </dgm:pt>
    <dgm:pt modelId="{BF1DB0AD-D9A4-46A9-96DE-6CA4E4E64C82}" type="pres">
      <dgm:prSet presAssocID="{E4689802-77C3-4658-BB65-8BAE99006737}" presName="background4" presStyleLbl="node4" presStyleIdx="40" presStyleCnt="44"/>
      <dgm:spPr/>
    </dgm:pt>
    <dgm:pt modelId="{3455D327-E61B-440B-B0A4-982AED8E9D16}" type="pres">
      <dgm:prSet presAssocID="{E4689802-77C3-4658-BB65-8BAE99006737}" presName="text4" presStyleLbl="fgAcc4" presStyleIdx="40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39122-E508-4A36-8192-026375F06CE8}" type="pres">
      <dgm:prSet presAssocID="{E4689802-77C3-4658-BB65-8BAE99006737}" presName="hierChild5" presStyleCnt="0"/>
      <dgm:spPr/>
    </dgm:pt>
    <dgm:pt modelId="{C621DDD4-B721-4DE6-9770-0983A1E819D2}" type="pres">
      <dgm:prSet presAssocID="{1527C3B8-066D-46E8-8EE4-3A3607D94F23}" presName="Name23" presStyleLbl="parChTrans1D4" presStyleIdx="41" presStyleCnt="44"/>
      <dgm:spPr/>
      <dgm:t>
        <a:bodyPr/>
        <a:lstStyle/>
        <a:p>
          <a:endParaRPr lang="en-US"/>
        </a:p>
      </dgm:t>
    </dgm:pt>
    <dgm:pt modelId="{EC53EB2B-3785-4DFF-82F7-A5B2CDF5D745}" type="pres">
      <dgm:prSet presAssocID="{CC563FD7-262A-46F3-8295-60C1C45F7D52}" presName="hierRoot4" presStyleCnt="0"/>
      <dgm:spPr/>
    </dgm:pt>
    <dgm:pt modelId="{C1A7446F-3685-434B-B49A-866B281C9AE2}" type="pres">
      <dgm:prSet presAssocID="{CC563FD7-262A-46F3-8295-60C1C45F7D52}" presName="composite4" presStyleCnt="0"/>
      <dgm:spPr/>
    </dgm:pt>
    <dgm:pt modelId="{24FF3D1F-87BD-404B-A3AA-A9B15C0FBBFE}" type="pres">
      <dgm:prSet presAssocID="{CC563FD7-262A-46F3-8295-60C1C45F7D52}" presName="background4" presStyleLbl="node4" presStyleIdx="41" presStyleCnt="44"/>
      <dgm:spPr/>
    </dgm:pt>
    <dgm:pt modelId="{1F7E31AD-067E-4D0D-ACF5-42369E4E8E95}" type="pres">
      <dgm:prSet presAssocID="{CC563FD7-262A-46F3-8295-60C1C45F7D52}" presName="text4" presStyleLbl="fgAcc4" presStyleIdx="41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2094D-48A1-4BED-AFA8-EBE113373C38}" type="pres">
      <dgm:prSet presAssocID="{CC563FD7-262A-46F3-8295-60C1C45F7D52}" presName="hierChild5" presStyleCnt="0"/>
      <dgm:spPr/>
    </dgm:pt>
    <dgm:pt modelId="{6399D061-1EA9-45DA-8FEC-FF634232EB5B}" type="pres">
      <dgm:prSet presAssocID="{49F961FD-6D72-481E-8D56-865A62E1912C}" presName="Name23" presStyleLbl="parChTrans1D4" presStyleIdx="42" presStyleCnt="44"/>
      <dgm:spPr/>
      <dgm:t>
        <a:bodyPr/>
        <a:lstStyle/>
        <a:p>
          <a:endParaRPr lang="en-US"/>
        </a:p>
      </dgm:t>
    </dgm:pt>
    <dgm:pt modelId="{930B3C17-8A2E-4B85-A1E0-4B66313E1E38}" type="pres">
      <dgm:prSet presAssocID="{256D0803-0D5F-42B2-8CFA-7230065C94DD}" presName="hierRoot4" presStyleCnt="0"/>
      <dgm:spPr/>
    </dgm:pt>
    <dgm:pt modelId="{9932475A-C819-4B75-B634-F31D2053F818}" type="pres">
      <dgm:prSet presAssocID="{256D0803-0D5F-42B2-8CFA-7230065C94DD}" presName="composite4" presStyleCnt="0"/>
      <dgm:spPr/>
    </dgm:pt>
    <dgm:pt modelId="{0E8941AC-D479-4FFA-9698-6ED2C448A156}" type="pres">
      <dgm:prSet presAssocID="{256D0803-0D5F-42B2-8CFA-7230065C94DD}" presName="background4" presStyleLbl="node4" presStyleIdx="42" presStyleCnt="44"/>
      <dgm:spPr/>
    </dgm:pt>
    <dgm:pt modelId="{2082AEDE-FECB-4652-AF12-344750D1C12E}" type="pres">
      <dgm:prSet presAssocID="{256D0803-0D5F-42B2-8CFA-7230065C94DD}" presName="text4" presStyleLbl="fgAcc4" presStyleIdx="42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286ED-F10C-405F-A46B-13323D543FF1}" type="pres">
      <dgm:prSet presAssocID="{256D0803-0D5F-42B2-8CFA-7230065C94DD}" presName="hierChild5" presStyleCnt="0"/>
      <dgm:spPr/>
    </dgm:pt>
    <dgm:pt modelId="{A50EE060-5D4C-4F27-B9D0-063F83BA36B3}" type="pres">
      <dgm:prSet presAssocID="{4993DA3E-148D-4DBF-AA1D-A3A177AFA397}" presName="Name23" presStyleLbl="parChTrans1D4" presStyleIdx="43" presStyleCnt="44"/>
      <dgm:spPr/>
      <dgm:t>
        <a:bodyPr/>
        <a:lstStyle/>
        <a:p>
          <a:endParaRPr lang="en-US"/>
        </a:p>
      </dgm:t>
    </dgm:pt>
    <dgm:pt modelId="{13C10539-910B-4480-863F-19D89C6BBC27}" type="pres">
      <dgm:prSet presAssocID="{77387794-1D0D-48A8-A66B-3E0C198AA736}" presName="hierRoot4" presStyleCnt="0"/>
      <dgm:spPr/>
    </dgm:pt>
    <dgm:pt modelId="{E0A2ADD1-5622-48A9-B621-F1BC27ED41E3}" type="pres">
      <dgm:prSet presAssocID="{77387794-1D0D-48A8-A66B-3E0C198AA736}" presName="composite4" presStyleCnt="0"/>
      <dgm:spPr/>
    </dgm:pt>
    <dgm:pt modelId="{582659A0-99F0-4A5A-91FD-D8ACFCA22AA6}" type="pres">
      <dgm:prSet presAssocID="{77387794-1D0D-48A8-A66B-3E0C198AA736}" presName="background4" presStyleLbl="node4" presStyleIdx="43" presStyleCnt="44"/>
      <dgm:spPr/>
    </dgm:pt>
    <dgm:pt modelId="{E242F967-C969-4A96-AA91-8C876B61E0AF}" type="pres">
      <dgm:prSet presAssocID="{77387794-1D0D-48A8-A66B-3E0C198AA736}" presName="text4" presStyleLbl="fgAcc4" presStyleIdx="43" presStyleCnt="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582A0-26C8-463A-B759-4DA0924CAC93}" type="pres">
      <dgm:prSet presAssocID="{77387794-1D0D-48A8-A66B-3E0C198AA736}" presName="hierChild5" presStyleCnt="0"/>
      <dgm:spPr/>
    </dgm:pt>
    <dgm:pt modelId="{1223EDB0-A48D-466D-A94B-AAC643AAAE7F}" type="pres">
      <dgm:prSet presAssocID="{75ABA138-D344-407B-9CEF-9B1E41DD444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65A12ED1-44B4-4AD1-AC1B-74C3C4F37166}" type="pres">
      <dgm:prSet presAssocID="{02ADB93C-65C4-4D5C-AC74-38B2DB415F0D}" presName="hierRoot3" presStyleCnt="0"/>
      <dgm:spPr/>
    </dgm:pt>
    <dgm:pt modelId="{763FD8C7-6448-497E-980C-EB15F11B5E86}" type="pres">
      <dgm:prSet presAssocID="{02ADB93C-65C4-4D5C-AC74-38B2DB415F0D}" presName="composite3" presStyleCnt="0"/>
      <dgm:spPr/>
    </dgm:pt>
    <dgm:pt modelId="{54FC2911-CC43-4139-94E3-D959C58E76CD}" type="pres">
      <dgm:prSet presAssocID="{02ADB93C-65C4-4D5C-AC74-38B2DB415F0D}" presName="background3" presStyleLbl="node3" presStyleIdx="2" presStyleCnt="3"/>
      <dgm:spPr/>
    </dgm:pt>
    <dgm:pt modelId="{66574A8E-1436-448B-B338-F90C100C0820}" type="pres">
      <dgm:prSet presAssocID="{02ADB93C-65C4-4D5C-AC74-38B2DB415F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15FBA9-32FA-4AC4-BAF0-325DA0217BE2}" type="pres">
      <dgm:prSet presAssocID="{02ADB93C-65C4-4D5C-AC74-38B2DB415F0D}" presName="hierChild4" presStyleCnt="0"/>
      <dgm:spPr/>
    </dgm:pt>
    <dgm:pt modelId="{A5FC0229-D065-4E18-B5EE-A549ECFB6060}" type="pres">
      <dgm:prSet presAssocID="{8363F4E7-E767-45D6-9C79-FC00356069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9EFFC22-4672-4BDB-833D-8B9C23C71F8E}" type="pres">
      <dgm:prSet presAssocID="{F9B21A3A-4083-4D43-9719-BFA1068D5BBE}" presName="hierRoot2" presStyleCnt="0"/>
      <dgm:spPr/>
    </dgm:pt>
    <dgm:pt modelId="{4FED91A8-DE20-47C0-9263-E0EB400B3457}" type="pres">
      <dgm:prSet presAssocID="{F9B21A3A-4083-4D43-9719-BFA1068D5BBE}" presName="composite2" presStyleCnt="0"/>
      <dgm:spPr/>
    </dgm:pt>
    <dgm:pt modelId="{9E8D0219-9B52-4A10-8228-1485D06EF688}" type="pres">
      <dgm:prSet presAssocID="{F9B21A3A-4083-4D43-9719-BFA1068D5BBE}" presName="background2" presStyleLbl="node2" presStyleIdx="2" presStyleCnt="3"/>
      <dgm:spPr/>
    </dgm:pt>
    <dgm:pt modelId="{FE8835DC-162F-456C-A283-91CF419FB15A}" type="pres">
      <dgm:prSet presAssocID="{F9B21A3A-4083-4D43-9719-BFA1068D5BB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35-B271-4932-A9D4-9E6FC3395B32}" type="pres">
      <dgm:prSet presAssocID="{F9B21A3A-4083-4D43-9719-BFA1068D5BBE}" presName="hierChild3" presStyleCnt="0"/>
      <dgm:spPr/>
    </dgm:pt>
  </dgm:ptLst>
  <dgm:cxnLst>
    <dgm:cxn modelId="{A255160D-E35F-4AC6-9B50-E3808C236BC0}" type="presOf" srcId="{DB7AB7F2-FBFE-4BB5-B57E-55BCC468D0CB}" destId="{AEB08A09-C466-42CB-8A6B-2768456BF6FE}" srcOrd="0" destOrd="0" presId="urn:microsoft.com/office/officeart/2005/8/layout/hierarchy1"/>
    <dgm:cxn modelId="{180851E9-6659-4408-9252-0DCC8DA52C32}" type="presOf" srcId="{35FF142A-555D-453C-9E8D-302775527EC5}" destId="{3DB2A827-16BB-4011-9D10-FA287F7155C7}" srcOrd="0" destOrd="0" presId="urn:microsoft.com/office/officeart/2005/8/layout/hierarchy1"/>
    <dgm:cxn modelId="{ADC31C13-D1C9-43B9-8D8E-821923793907}" type="presOf" srcId="{1527C3B8-066D-46E8-8EE4-3A3607D94F23}" destId="{C621DDD4-B721-4DE6-9770-0983A1E819D2}" srcOrd="0" destOrd="0" presId="urn:microsoft.com/office/officeart/2005/8/layout/hierarchy1"/>
    <dgm:cxn modelId="{6354EC81-F04D-4D57-85FD-59E609DC1644}" type="presOf" srcId="{D3113F9A-3B48-4EB7-8282-374A7C9B0B4A}" destId="{91FB33F6-7180-49A7-BD90-291F7C89E261}" srcOrd="0" destOrd="0" presId="urn:microsoft.com/office/officeart/2005/8/layout/hierarchy1"/>
    <dgm:cxn modelId="{7FC5594C-2F74-46CF-9525-E08A197D8475}" srcId="{11F40B3A-7EE7-43DF-81EC-F78A187C84A5}" destId="{DFEECA1C-C052-481C-9856-E0FB9544713C}" srcOrd="0" destOrd="0" parTransId="{3F69C6EC-9EC3-48DF-99ED-8495C4C3C589}" sibTransId="{BCF96BAD-3CD9-4120-A68C-881DFE3E2FE5}"/>
    <dgm:cxn modelId="{97738296-D9CC-48F8-9583-A14A8F15F1B5}" srcId="{DE7F881C-2A7C-4163-8D4C-9E226140FF95}" destId="{2329D4A7-1342-4D9D-974D-872D7946E1D3}" srcOrd="1" destOrd="0" parTransId="{463731AA-EEE9-4D61-9454-3D448789CCC7}" sibTransId="{529C1D96-78A3-4CBD-A19E-5DD0D6021040}"/>
    <dgm:cxn modelId="{1F78C425-4D3C-479F-85A4-20F8CAFC7141}" type="presOf" srcId="{1897B3D0-756E-4D55-9ADA-E490D6E4AAF9}" destId="{8C4DC7C5-2D82-4666-AAE7-92D22E44ABD5}" srcOrd="0" destOrd="0" presId="urn:microsoft.com/office/officeart/2005/8/layout/hierarchy1"/>
    <dgm:cxn modelId="{5C9E4118-1D31-4B48-8612-4AE3DC60E670}" type="presOf" srcId="{77F69A93-A613-429A-BBC3-1EB599477738}" destId="{127E8444-2CCF-4BAB-B2C7-B1FFCA6A6985}" srcOrd="0" destOrd="0" presId="urn:microsoft.com/office/officeart/2005/8/layout/hierarchy1"/>
    <dgm:cxn modelId="{1EA5AABE-76F6-43D4-9782-9EF6EF352EF7}" type="presOf" srcId="{0E239F7D-F123-4431-BCBD-6982E2DE885B}" destId="{AB333ABC-D9B2-4CAE-91D6-25B625DD698C}" srcOrd="0" destOrd="0" presId="urn:microsoft.com/office/officeart/2005/8/layout/hierarchy1"/>
    <dgm:cxn modelId="{040D55CE-67A8-4EA0-8236-AC48E3498EEE}" srcId="{00471BAC-C100-433C-9246-719D5EC25E54}" destId="{F9B21A3A-4083-4D43-9719-BFA1068D5BBE}" srcOrd="2" destOrd="0" parTransId="{8363F4E7-E767-45D6-9C79-FC00356069FF}" sibTransId="{6EE84D3B-599F-4796-8B23-FD7EB99BCF62}"/>
    <dgm:cxn modelId="{9F66AE83-BAE7-4F5F-9F49-AAFD56132ABB}" type="presOf" srcId="{F9B21A3A-4083-4D43-9719-BFA1068D5BBE}" destId="{FE8835DC-162F-456C-A283-91CF419FB15A}" srcOrd="0" destOrd="0" presId="urn:microsoft.com/office/officeart/2005/8/layout/hierarchy1"/>
    <dgm:cxn modelId="{48CD14B1-FFCA-4B56-9AF4-026E4CCD3647}" type="presOf" srcId="{B586B625-F6E8-4A51-BF25-4E55DB8CC3CC}" destId="{FF33FF44-C231-4FC4-A83A-580D583CE3F7}" srcOrd="0" destOrd="0" presId="urn:microsoft.com/office/officeart/2005/8/layout/hierarchy1"/>
    <dgm:cxn modelId="{310FFA8F-310A-4FF0-97D0-04091520D7AF}" type="presOf" srcId="{DE509BD6-C12A-4170-96EA-733F900E2220}" destId="{75B53C9A-2482-4D08-8233-0E1AACF858B4}" srcOrd="0" destOrd="0" presId="urn:microsoft.com/office/officeart/2005/8/layout/hierarchy1"/>
    <dgm:cxn modelId="{A735F32B-4D05-4234-8D1E-25EB2B6EEE2B}" srcId="{2AC57DC3-8806-4D5E-9935-49F241997043}" destId="{C2829FEA-0485-445E-BB8A-8578B5629020}" srcOrd="0" destOrd="0" parTransId="{028A353D-9548-4427-8A3D-DE4F417E13D6}" sibTransId="{B7FDA59A-278D-4442-B330-B0D2BDDE439D}"/>
    <dgm:cxn modelId="{534F7481-F267-4F7A-BAF8-23C749BCBF93}" srcId="{DB7AB7F2-FBFE-4BB5-B57E-55BCC468D0CB}" destId="{256D0803-0D5F-42B2-8CFA-7230065C94DD}" srcOrd="2" destOrd="0" parTransId="{49F961FD-6D72-481E-8D56-865A62E1912C}" sibTransId="{FB7959F6-9B63-4230-8BA9-B46FCF0F6F4C}"/>
    <dgm:cxn modelId="{ECA8D127-20C2-4C2D-86BA-A39A83104992}" type="presOf" srcId="{319115BE-AFD5-49DE-B35D-ABECB2FCA8BD}" destId="{21B9C616-5357-436C-9E9D-D9A1DF45AFD3}" srcOrd="0" destOrd="0" presId="urn:microsoft.com/office/officeart/2005/8/layout/hierarchy1"/>
    <dgm:cxn modelId="{8DBF97D6-9E62-4578-9BC1-30E5CFBEDD75}" srcId="{2329D4A7-1342-4D9D-974D-872D7946E1D3}" destId="{97DE9462-7869-4FE0-9B27-900F3087D2FB}" srcOrd="1" destOrd="0" parTransId="{35FF142A-555D-453C-9E8D-302775527EC5}" sibTransId="{50393530-F392-4870-8D7F-4FF891CBDC10}"/>
    <dgm:cxn modelId="{0AE0BF52-9AF5-4F6D-8854-FD6D52483C3D}" type="presOf" srcId="{463731AA-EEE9-4D61-9454-3D448789CCC7}" destId="{08828C7C-62B9-4004-A02B-E07E7C6B9849}" srcOrd="0" destOrd="0" presId="urn:microsoft.com/office/officeart/2005/8/layout/hierarchy1"/>
    <dgm:cxn modelId="{41E042D6-F237-4F58-8D2D-7A498CFF3782}" type="presOf" srcId="{E6BD7316-FC6A-40E1-B899-7F0057FFD844}" destId="{95B7E015-D276-4238-9479-7B9C5EDEB3B2}" srcOrd="0" destOrd="0" presId="urn:microsoft.com/office/officeart/2005/8/layout/hierarchy1"/>
    <dgm:cxn modelId="{B700EFA0-A22B-4C93-872B-505E168B9009}" srcId="{00471BAC-C100-433C-9246-719D5EC25E54}" destId="{E6BD7316-FC6A-40E1-B899-7F0057FFD844}" srcOrd="0" destOrd="0" parTransId="{74C2F261-5C00-4FFC-B013-028C4726D76D}" sibTransId="{D213979D-AC2D-4323-A695-CD3806AFE506}"/>
    <dgm:cxn modelId="{5FD03406-900D-4F44-ACDE-DC72E784CD93}" type="presOf" srcId="{8E021A2C-1E71-40FF-90E2-C178058DC8A4}" destId="{3CBF2950-716A-4A91-AE89-382A675D1D74}" srcOrd="0" destOrd="0" presId="urn:microsoft.com/office/officeart/2005/8/layout/hierarchy1"/>
    <dgm:cxn modelId="{F399B055-3771-42F3-AD50-7E3568E65287}" type="presOf" srcId="{49F961FD-6D72-481E-8D56-865A62E1912C}" destId="{6399D061-1EA9-45DA-8FEC-FF634232EB5B}" srcOrd="0" destOrd="0" presId="urn:microsoft.com/office/officeart/2005/8/layout/hierarchy1"/>
    <dgm:cxn modelId="{62573B82-BC44-4E7A-964B-66AB15A4AEEA}" type="presOf" srcId="{4F64AA25-089B-4425-B86E-2D44125C8880}" destId="{DFE6BA78-69E1-43FE-ADBD-B118366D8262}" srcOrd="0" destOrd="0" presId="urn:microsoft.com/office/officeart/2005/8/layout/hierarchy1"/>
    <dgm:cxn modelId="{AD622489-4CBA-4771-A77A-046D1CBCCBC2}" srcId="{19F16790-B4F8-4242-A846-BC3F6EF8A90D}" destId="{C77D44C5-55D0-44FD-B7CB-DF51B2C075E9}" srcOrd="2" destOrd="0" parTransId="{15E01B17-9F90-44FF-8B87-238861E9D950}" sibTransId="{A7FD3051-6794-42D5-9D78-CD1DE178E19C}"/>
    <dgm:cxn modelId="{8DD305A7-C801-4B4A-BF22-1E5A648B9A18}" type="presOf" srcId="{5FBB442F-C52C-4F31-98C5-3082993C08A1}" destId="{529821EE-9B93-41C2-A666-5603FBEF9C44}" srcOrd="0" destOrd="0" presId="urn:microsoft.com/office/officeart/2005/8/layout/hierarchy1"/>
    <dgm:cxn modelId="{F9018DDB-17AF-45D0-9A51-2D6594909459}" type="presOf" srcId="{EEAAB8A5-9DA6-4D28-8876-291843C84D3C}" destId="{68FED8DB-CD18-4048-B1EC-74AA424AF08C}" srcOrd="0" destOrd="0" presId="urn:microsoft.com/office/officeart/2005/8/layout/hierarchy1"/>
    <dgm:cxn modelId="{29F9C6C2-489C-470D-882D-059D8AAE5D3D}" type="presOf" srcId="{00471BAC-C100-433C-9246-719D5EC25E54}" destId="{16014DD8-131C-4C29-9696-180336142069}" srcOrd="0" destOrd="0" presId="urn:microsoft.com/office/officeart/2005/8/layout/hierarchy1"/>
    <dgm:cxn modelId="{6EFC6777-77EA-4CD8-B034-013BE5478138}" srcId="{DDFAF76C-23CE-45A2-B9B1-BBD9EC44D9D6}" destId="{3FBF2E64-92FF-43D5-B296-CDB8358C6FDF}" srcOrd="1" destOrd="0" parTransId="{E221A7CF-CD45-4C80-8DDD-D3FF8A2EFFD3}" sibTransId="{7D33E114-5030-44D6-9BFE-05E022C5395F}"/>
    <dgm:cxn modelId="{85418D11-5513-46E4-9F3E-427CC14B96E2}" srcId="{71868E1A-76FA-4436-9822-84E1F49DF965}" destId="{77387794-1D0D-48A8-A66B-3E0C198AA736}" srcOrd="2" destOrd="0" parTransId="{4993DA3E-148D-4DBF-AA1D-A3A177AFA397}" sibTransId="{3E135C39-BEAE-4BDF-95DC-66D95B3EBCA6}"/>
    <dgm:cxn modelId="{B504E416-AE5D-479B-B6D4-C5E8AA8E7C01}" srcId="{8AC41AAE-E20F-40FB-AF78-91D9630C5542}" destId="{4F64AA25-089B-4425-B86E-2D44125C8880}" srcOrd="0" destOrd="0" parTransId="{D5C8ED03-B955-46FA-BAC7-FEFB635641D7}" sibTransId="{DA404C28-D58B-41B9-844A-852F1DF6D7F8}"/>
    <dgm:cxn modelId="{8C440797-0ADA-4B0A-AA7D-295B287221DB}" type="presOf" srcId="{DDFAF76C-23CE-45A2-B9B1-BBD9EC44D9D6}" destId="{ABF0C960-1275-424E-A7C7-AC7ED10F6FA0}" srcOrd="0" destOrd="0" presId="urn:microsoft.com/office/officeart/2005/8/layout/hierarchy1"/>
    <dgm:cxn modelId="{91705D13-FB6E-46F0-ABF6-68C64F3A3AB4}" type="presOf" srcId="{AB9F2ECF-03EC-4426-856C-2D8AC1CEAF23}" destId="{1B6A8557-3503-434D-A46F-5EF95A2FC615}" srcOrd="0" destOrd="0" presId="urn:microsoft.com/office/officeart/2005/8/layout/hierarchy1"/>
    <dgm:cxn modelId="{41600883-D7DE-4105-B112-B37A6EEFE429}" type="presOf" srcId="{7D5CE85E-E103-45E5-955A-43D3F04CED23}" destId="{26144FD5-201D-4A54-90CE-D1A5CAB8833F}" srcOrd="0" destOrd="0" presId="urn:microsoft.com/office/officeart/2005/8/layout/hierarchy1"/>
    <dgm:cxn modelId="{DEDDEA25-9ED4-4335-8988-335D2F9FE4E7}" type="presOf" srcId="{74C2F261-5C00-4FFC-B013-028C4726D76D}" destId="{86A10BE6-2EB9-452B-AF75-8004B411EBB2}" srcOrd="0" destOrd="0" presId="urn:microsoft.com/office/officeart/2005/8/layout/hierarchy1"/>
    <dgm:cxn modelId="{F9976800-5BF9-482E-87DA-889174C4E867}" type="presOf" srcId="{5347662C-2FE0-466B-95A1-8CC41EC641D0}" destId="{AE53B286-0B39-43FB-9245-4F95B1C476D8}" srcOrd="0" destOrd="0" presId="urn:microsoft.com/office/officeart/2005/8/layout/hierarchy1"/>
    <dgm:cxn modelId="{EDF1286A-C508-46DB-9C31-1B43E0505DE5}" type="presOf" srcId="{77387794-1D0D-48A8-A66B-3E0C198AA736}" destId="{E242F967-C969-4A96-AA91-8C876B61E0AF}" srcOrd="0" destOrd="0" presId="urn:microsoft.com/office/officeart/2005/8/layout/hierarchy1"/>
    <dgm:cxn modelId="{D78E898F-C748-40F2-ACC3-468A3707D7D0}" srcId="{5FBB442F-C52C-4F31-98C5-3082993C08A1}" destId="{19F16790-B4F8-4242-A846-BC3F6EF8A90D}" srcOrd="0" destOrd="0" parTransId="{5347662C-2FE0-466B-95A1-8CC41EC641D0}" sibTransId="{C15652E5-2E91-45A1-999E-64C9502EE2C5}"/>
    <dgm:cxn modelId="{86C1152F-6281-46C5-BB19-42CF1CA043E0}" srcId="{DDFAF76C-23CE-45A2-B9B1-BBD9EC44D9D6}" destId="{CCC5DCBD-082A-4A08-8FE9-8A9CE66D4104}" srcOrd="0" destOrd="0" parTransId="{C5A45466-2A0E-4A9C-ACFB-758F65A6569F}" sibTransId="{7A3815EE-1473-491C-9BA4-419C1C168DF2}"/>
    <dgm:cxn modelId="{33007B5A-9834-4D57-8787-44792D4FB9F0}" type="presOf" srcId="{97DE9462-7869-4FE0-9B27-900F3087D2FB}" destId="{AFB4D483-A6AA-4ADD-B900-87B936887B01}" srcOrd="0" destOrd="0" presId="urn:microsoft.com/office/officeart/2005/8/layout/hierarchy1"/>
    <dgm:cxn modelId="{9250664C-3CD2-4853-8E30-1BAFF5E3444E}" type="presOf" srcId="{D92FD7FE-4884-4275-840A-42A3C02D43A0}" destId="{539EBDE7-A7D6-4A61-AC00-04125D0E6B99}" srcOrd="0" destOrd="0" presId="urn:microsoft.com/office/officeart/2005/8/layout/hierarchy1"/>
    <dgm:cxn modelId="{6FE0A1FF-57E4-4239-AE38-7F1F080C3674}" type="presOf" srcId="{6D21736B-87EA-4B98-B0A7-90F240581ABB}" destId="{79406362-0B79-4667-9B8D-C12BF7B6E8F5}" srcOrd="0" destOrd="0" presId="urn:microsoft.com/office/officeart/2005/8/layout/hierarchy1"/>
    <dgm:cxn modelId="{7883B994-76D4-42D4-97D9-7AFB63ABB06E}" srcId="{A6AEBD49-15A8-43A9-B41F-95EA10577E86}" destId="{11F40B3A-7EE7-43DF-81EC-F78A187C84A5}" srcOrd="0" destOrd="0" parTransId="{C43C9BEE-22CA-4828-90A8-AA8C23CE9D50}" sibTransId="{9FC1ACBA-3F57-4338-96C8-04E7EF72ABE5}"/>
    <dgm:cxn modelId="{1C8D81B8-C6E5-42D8-BCC3-CB2E9BAAC20D}" srcId="{17AC379E-4896-4C1A-A10F-FAF4BF44856B}" destId="{42352AA0-2DF9-43EE-8F38-C99B152A0BA6}" srcOrd="0" destOrd="0" parTransId="{C779B79B-90CE-452F-A965-9762D4A3C92F}" sibTransId="{8297663F-1811-4B01-9A53-D777D965775C}"/>
    <dgm:cxn modelId="{33049AAE-7D69-4E6E-A2E2-217FF9C1326D}" type="presOf" srcId="{19F16790-B4F8-4242-A846-BC3F6EF8A90D}" destId="{19662C89-5C58-4757-9240-1227834201B6}" srcOrd="0" destOrd="0" presId="urn:microsoft.com/office/officeart/2005/8/layout/hierarchy1"/>
    <dgm:cxn modelId="{F8F4FC1B-0E78-4E8A-AD31-E201248AC89D}" type="presOf" srcId="{CF69DA7C-24F9-477D-B135-EFF4C0485797}" destId="{6ECD51FB-4ED2-40FB-BA6A-56E81B12CA7B}" srcOrd="0" destOrd="0" presId="urn:microsoft.com/office/officeart/2005/8/layout/hierarchy1"/>
    <dgm:cxn modelId="{3AE67A65-8565-4D3B-8694-8DD30980F384}" type="presOf" srcId="{4993DA3E-148D-4DBF-AA1D-A3A177AFA397}" destId="{A50EE060-5D4C-4F27-B9D0-063F83BA36B3}" srcOrd="0" destOrd="0" presId="urn:microsoft.com/office/officeart/2005/8/layout/hierarchy1"/>
    <dgm:cxn modelId="{75EEF1A4-DA17-4DE4-BB0B-27E8FB0DCF14}" srcId="{B586B625-F6E8-4A51-BF25-4E55DB8CC3CC}" destId="{A6AEBD49-15A8-43A9-B41F-95EA10577E86}" srcOrd="1" destOrd="0" parTransId="{AB9F2ECF-03EC-4426-856C-2D8AC1CEAF23}" sibTransId="{847591B3-BE86-4C8E-8208-D4F3C4711FD4}"/>
    <dgm:cxn modelId="{14E0D1C2-4571-4ED2-AD91-D6178CCC629F}" srcId="{4418D48E-3361-41A4-92C5-C6204EC4EAE0}" destId="{E5DCC324-3232-44A5-8C65-B17F9A61AC0B}" srcOrd="3" destOrd="0" parTransId="{7D5CE85E-E103-45E5-955A-43D3F04CED23}" sibTransId="{BE088CD9-A347-4F4E-AA2E-DA4E5529521F}"/>
    <dgm:cxn modelId="{5A0B3F4B-4C25-45CF-91B6-DF4137203D9D}" type="presOf" srcId="{CCBAF5E2-F852-415A-9617-E4D90A15EDBC}" destId="{4E74B7E6-1C15-4F46-8036-AB3AB1A48D96}" srcOrd="0" destOrd="0" presId="urn:microsoft.com/office/officeart/2005/8/layout/hierarchy1"/>
    <dgm:cxn modelId="{5C0696D8-86F0-4540-9D8E-4F0B19C48FE1}" type="presOf" srcId="{0FD59DF4-69BC-4538-A137-43517BAEBD25}" destId="{51870F5A-16B6-4FA6-AE32-7D5E236B4519}" srcOrd="0" destOrd="0" presId="urn:microsoft.com/office/officeart/2005/8/layout/hierarchy1"/>
    <dgm:cxn modelId="{D976DBEF-574E-42FB-B77C-CF55F90BA4FB}" type="presOf" srcId="{AB6BD15C-A41A-4D38-B6C8-AAAF48AA5E56}" destId="{931E52DA-6B06-4A02-B741-BAB51237DD5E}" srcOrd="0" destOrd="0" presId="urn:microsoft.com/office/officeart/2005/8/layout/hierarchy1"/>
    <dgm:cxn modelId="{C503046E-9219-4CA9-ADFA-8C42A962C849}" type="presOf" srcId="{85EBC98A-E47A-447A-BD81-8D2259CA459A}" destId="{37C8BA42-4031-4392-B315-B54F556933FF}" srcOrd="0" destOrd="0" presId="urn:microsoft.com/office/officeart/2005/8/layout/hierarchy1"/>
    <dgm:cxn modelId="{EEC14115-FDF7-4C5F-ACB0-70DA453BEADF}" srcId="{DDFAF76C-23CE-45A2-B9B1-BBD9EC44D9D6}" destId="{CC563FD7-262A-46F3-8295-60C1C45F7D52}" srcOrd="3" destOrd="0" parTransId="{1527C3B8-066D-46E8-8EE4-3A3607D94F23}" sibTransId="{352E490B-BB90-48D3-BE3A-B24F11BDC107}"/>
    <dgm:cxn modelId="{85639E8B-B9FA-4131-983B-9BA0844CA7E0}" srcId="{2329D4A7-1342-4D9D-974D-872D7946E1D3}" destId="{9716583B-3175-4CEB-8272-07FC621F7E43}" srcOrd="3" destOrd="0" parTransId="{444A79C2-E8C6-48CF-BB04-6C746FA8B616}" sibTransId="{5AC5AC9D-17CC-4178-A695-AEA548EEEC6D}"/>
    <dgm:cxn modelId="{0D3B6439-F7A6-4DA4-813C-D50DAF078B8E}" type="presOf" srcId="{DBB9DB3F-31A4-4C93-B050-5AA1DFB4C6CB}" destId="{F2FD3997-1855-4E98-87AE-0C45EBC3EFCB}" srcOrd="0" destOrd="0" presId="urn:microsoft.com/office/officeart/2005/8/layout/hierarchy1"/>
    <dgm:cxn modelId="{596FBD7E-0D53-46DB-BE92-8748D01EA049}" type="presOf" srcId="{372255F2-3D68-4E1E-954B-669E6AE44ADC}" destId="{AB2FD30C-D8E2-4C1C-9F9B-432B916805E1}" srcOrd="0" destOrd="0" presId="urn:microsoft.com/office/officeart/2005/8/layout/hierarchy1"/>
    <dgm:cxn modelId="{091EB72B-4BCB-499E-9536-0A78D905EE5C}" srcId="{0FD59DF4-69BC-4538-A137-43517BAEBD25}" destId="{25561048-F568-431A-8115-3E815ED75DAC}" srcOrd="2" destOrd="0" parTransId="{372255F2-3D68-4E1E-954B-669E6AE44ADC}" sibTransId="{38ADBC3E-FCCD-450B-B172-30FCEF8C8BCE}"/>
    <dgm:cxn modelId="{D0CD52F4-F277-4AB7-8818-8B8FF4518ED0}" type="presOf" srcId="{59F94A55-612A-4843-8CD4-4425D85A20DF}" destId="{98E5311C-936F-46BC-A300-3014D0A5EE6C}" srcOrd="0" destOrd="0" presId="urn:microsoft.com/office/officeart/2005/8/layout/hierarchy1"/>
    <dgm:cxn modelId="{72039EF0-A397-4F14-9257-C36D50019C0B}" type="presOf" srcId="{877CE543-2FE5-4BE7-A174-68BC13275B39}" destId="{B58A1027-4FA0-4B45-933B-9F4CE4310353}" srcOrd="0" destOrd="0" presId="urn:microsoft.com/office/officeart/2005/8/layout/hierarchy1"/>
    <dgm:cxn modelId="{46E17D93-0230-496A-840A-B3AECDC9029A}" type="presOf" srcId="{578F77A2-C192-424F-A56F-456E7950261F}" destId="{32824F3E-C298-4DA4-AD8C-9AF96A372344}" srcOrd="0" destOrd="0" presId="urn:microsoft.com/office/officeart/2005/8/layout/hierarchy1"/>
    <dgm:cxn modelId="{C5B4FE1E-EE3F-4919-A1AC-1545FE328051}" type="presOf" srcId="{E4FE449A-D6B1-4AEC-A2CB-9D60145B47DD}" destId="{F5E45EB9-1FD7-4F10-A8F0-804E194714E8}" srcOrd="0" destOrd="0" presId="urn:microsoft.com/office/officeart/2005/8/layout/hierarchy1"/>
    <dgm:cxn modelId="{E1B6412B-A797-4992-A963-8356422BAD28}" type="presOf" srcId="{DE8AEF5B-ADA7-4AC1-B0CE-1A578132A8FE}" destId="{37589D1A-F39F-4FDF-B106-7DD2DDF20335}" srcOrd="0" destOrd="0" presId="urn:microsoft.com/office/officeart/2005/8/layout/hierarchy1"/>
    <dgm:cxn modelId="{9B2C396A-8C98-4218-AC20-0CF781173DB2}" type="presOf" srcId="{E221A7CF-CD45-4C80-8DDD-D3FF8A2EFFD3}" destId="{E8B83004-3DFC-4FB2-A030-1DAFA46E7481}" srcOrd="0" destOrd="0" presId="urn:microsoft.com/office/officeart/2005/8/layout/hierarchy1"/>
    <dgm:cxn modelId="{21E612BD-7E8E-4E04-AC0D-6B65A3D2D4CC}" srcId="{2329D4A7-1342-4D9D-974D-872D7946E1D3}" destId="{FBEA8BBF-B313-48B2-A181-6B4C3619D427}" srcOrd="0" destOrd="0" parTransId="{DD27FD17-0C0F-433D-8B04-C007038212E4}" sibTransId="{5B0FFEB2-D2E2-4B55-8ABE-52677FBFD9FA}"/>
    <dgm:cxn modelId="{79C2CD42-409D-43E7-9D79-57F9675FBB41}" srcId="{5FBB442F-C52C-4F31-98C5-3082993C08A1}" destId="{71868E1A-76FA-4436-9822-84E1F49DF965}" srcOrd="1" destOrd="0" parTransId="{6F1FEF7F-EDA5-42B9-A0A6-2FE0ABFAE4C3}" sibTransId="{363701D1-82FE-4930-86A0-C776C275A84C}"/>
    <dgm:cxn modelId="{929CDD0D-4A7E-4F58-9402-15A9B72A6B76}" type="presOf" srcId="{7A820494-73D4-4A2E-ABC0-0C462130852B}" destId="{15CAA363-CF4C-4B21-A45A-A4E2BD3E483D}" srcOrd="0" destOrd="0" presId="urn:microsoft.com/office/officeart/2005/8/layout/hierarchy1"/>
    <dgm:cxn modelId="{419E64D3-0346-4572-921C-40B9B6D567D8}" srcId="{DE7F881C-2A7C-4163-8D4C-9E226140FF95}" destId="{05872A04-4306-4569-8AAF-46D435FFA8A4}" srcOrd="2" destOrd="0" parTransId="{2F3F3B8D-2CA7-4F97-8452-1EFB7254DE65}" sibTransId="{B0716152-65E5-42AF-B1C0-E9CE40EB9172}"/>
    <dgm:cxn modelId="{FEB710D9-4718-451C-9B23-355135B128D3}" srcId="{4418D48E-3361-41A4-92C5-C6204EC4EAE0}" destId="{2AC57DC3-8806-4D5E-9935-49F241997043}" srcOrd="1" destOrd="0" parTransId="{EEAAB8A5-9DA6-4D28-8876-291843C84D3C}" sibTransId="{EF05D8CE-CD90-41FA-8E37-6B07C9FF8983}"/>
    <dgm:cxn modelId="{4D6BE86C-3C56-4336-BCE4-E8D230E36EDA}" srcId="{4418D48E-3361-41A4-92C5-C6204EC4EAE0}" destId="{77F69A93-A613-429A-BBC3-1EB599477738}" srcOrd="2" destOrd="0" parTransId="{6D21736B-87EA-4B98-B0A7-90F240581ABB}" sibTransId="{361C5232-0547-4DC8-A715-6CAFF5C7EC7C}"/>
    <dgm:cxn modelId="{C4BB140B-9816-4349-A5C5-F2A0F1C426EA}" type="presOf" srcId="{25561048-F568-431A-8115-3E815ED75DAC}" destId="{ECA83484-E794-4502-A38C-235411AE0A81}" srcOrd="0" destOrd="0" presId="urn:microsoft.com/office/officeart/2005/8/layout/hierarchy1"/>
    <dgm:cxn modelId="{3A953637-B6EC-4B19-97CB-1337F205532A}" type="presOf" srcId="{07EF27F9-048F-4C1F-B014-1ADD3561F424}" destId="{86C86035-EF63-4BC2-826E-106DDDEB44E2}" srcOrd="0" destOrd="0" presId="urn:microsoft.com/office/officeart/2005/8/layout/hierarchy1"/>
    <dgm:cxn modelId="{F1FA3EB7-D99A-411A-ABFD-1CDFEED71F75}" type="presOf" srcId="{42352AA0-2DF9-43EE-8F38-C99B152A0BA6}" destId="{F7FC9BCA-0589-490F-9D0F-0B3E41C48D5D}" srcOrd="0" destOrd="0" presId="urn:microsoft.com/office/officeart/2005/8/layout/hierarchy1"/>
    <dgm:cxn modelId="{44FA9008-61A3-4B04-BCED-16AF38648ADB}" type="presOf" srcId="{CCC5DCBD-082A-4A08-8FE9-8A9CE66D4104}" destId="{C7E51667-A1EA-46BB-BC75-8CB777606859}" srcOrd="0" destOrd="0" presId="urn:microsoft.com/office/officeart/2005/8/layout/hierarchy1"/>
    <dgm:cxn modelId="{36571BD8-C93C-4868-AE17-6EC99F58D673}" type="presOf" srcId="{C2829FEA-0485-445E-BB8A-8578B5629020}" destId="{58EFC4F2-8EC3-4A98-AD74-51698EC11F71}" srcOrd="0" destOrd="0" presId="urn:microsoft.com/office/officeart/2005/8/layout/hierarchy1"/>
    <dgm:cxn modelId="{B544FF1E-0B80-41AB-8BFD-962A49FC8C6C}" srcId="{A6AEBD49-15A8-43A9-B41F-95EA10577E86}" destId="{B5F0727D-C272-4C7E-82C8-02CADF716B97}" srcOrd="2" destOrd="0" parTransId="{BAE2D8EF-B6CF-4D90-9FE0-587E1690305D}" sibTransId="{04084513-155F-42E9-91AB-9C328A56CD81}"/>
    <dgm:cxn modelId="{C371A420-C028-4E56-A303-70830EAFC168}" type="presOf" srcId="{CEA5AE00-D9AD-41E9-BA45-493CED935890}" destId="{85AC87C7-2CD5-45B3-98A5-96C00E915502}" srcOrd="0" destOrd="0" presId="urn:microsoft.com/office/officeart/2005/8/layout/hierarchy1"/>
    <dgm:cxn modelId="{2446B041-0B1E-4886-94FE-354A2D00DB8C}" type="presOf" srcId="{71868E1A-76FA-4436-9822-84E1F49DF965}" destId="{AC695177-A40D-4AAC-B81D-8FD82EB1EA7D}" srcOrd="0" destOrd="0" presId="urn:microsoft.com/office/officeart/2005/8/layout/hierarchy1"/>
    <dgm:cxn modelId="{79B24923-F02E-4D1D-AD73-5A64A71AC051}" type="presOf" srcId="{DD27FD17-0C0F-433D-8B04-C007038212E4}" destId="{D6F31B09-0232-4771-B1BD-F867AB05D581}" srcOrd="0" destOrd="0" presId="urn:microsoft.com/office/officeart/2005/8/layout/hierarchy1"/>
    <dgm:cxn modelId="{773C33C5-C0EC-4727-9E7B-E2371E75DDF3}" type="presOf" srcId="{444A79C2-E8C6-48CF-BB04-6C746FA8B616}" destId="{3FB9BAB4-C2F4-4B75-A021-96DAE240BDAD}" srcOrd="0" destOrd="0" presId="urn:microsoft.com/office/officeart/2005/8/layout/hierarchy1"/>
    <dgm:cxn modelId="{7DD53AC3-8932-4B6E-8139-DC5616156F6E}" srcId="{3FBF2E64-92FF-43D5-B296-CDB8358C6FDF}" destId="{8E021A2C-1E71-40FF-90E2-C178058DC8A4}" srcOrd="0" destOrd="0" parTransId="{449A629E-F7A2-475C-9D1C-F98B5E1D4182}" sibTransId="{30E3296C-5279-4366-A3EF-D960A5718F96}"/>
    <dgm:cxn modelId="{CCB4C54C-D58A-4AD6-996B-3590EDF85F3E}" type="presOf" srcId="{3FBF2E64-92FF-43D5-B296-CDB8358C6FDF}" destId="{B41C10CD-F363-4507-B309-89B9BB991266}" srcOrd="0" destOrd="0" presId="urn:microsoft.com/office/officeart/2005/8/layout/hierarchy1"/>
    <dgm:cxn modelId="{F7B740F7-793F-4684-B37D-D8E21BB22783}" type="presOf" srcId="{7735337A-FC4D-4481-85B3-775E1A106C77}" destId="{2DC87D99-0864-448F-A73C-97FF41F05553}" srcOrd="0" destOrd="0" presId="urn:microsoft.com/office/officeart/2005/8/layout/hierarchy1"/>
    <dgm:cxn modelId="{BEC29A33-4B66-40A4-BFBB-6BE349D18955}" type="presOf" srcId="{C77D44C5-55D0-44FD-B7CB-DF51B2C075E9}" destId="{E6D370B9-D2C9-41E0-9E81-D8C79AA0702F}" srcOrd="0" destOrd="0" presId="urn:microsoft.com/office/officeart/2005/8/layout/hierarchy1"/>
    <dgm:cxn modelId="{77810A40-923C-4C00-8BBC-D16D85BCD12D}" type="presOf" srcId="{D0B44191-5736-4E5D-BD8F-05AE18598E01}" destId="{FAA620FE-DEA9-4EF7-AF42-4E2020BCD455}" srcOrd="0" destOrd="0" presId="urn:microsoft.com/office/officeart/2005/8/layout/hierarchy1"/>
    <dgm:cxn modelId="{05B7D219-7376-4B04-A740-506F047945A5}" srcId="{19F16790-B4F8-4242-A846-BC3F6EF8A90D}" destId="{A7517510-EAAA-405A-9697-6DA82620C544}" srcOrd="0" destOrd="0" parTransId="{4DE6AADA-B0F8-4F34-B04E-59DCE7249D9D}" sibTransId="{C474A8C9-2EAA-4D4A-882D-CF2875A0819E}"/>
    <dgm:cxn modelId="{B6B16A80-4A89-4A76-9830-40F6A5695CCE}" type="presOf" srcId="{75ABA138-D344-407B-9CEF-9B1E41DD4440}" destId="{1223EDB0-A48D-466D-A94B-AAC643AAAE7F}" srcOrd="0" destOrd="0" presId="urn:microsoft.com/office/officeart/2005/8/layout/hierarchy1"/>
    <dgm:cxn modelId="{7F445D3D-ECEC-4A2B-AC69-BA63F5C6B526}" srcId="{B586B625-F6E8-4A51-BF25-4E55DB8CC3CC}" destId="{DE509BD6-C12A-4170-96EA-733F900E2220}" srcOrd="2" destOrd="0" parTransId="{EC5973D2-4EC3-453E-877F-D65087B850B8}" sibTransId="{A5C42FAD-7964-43FC-B6C1-868C52631FEB}"/>
    <dgm:cxn modelId="{188CC3FA-2631-4DD6-89C1-68699B596AAA}" srcId="{4418D48E-3361-41A4-92C5-C6204EC4EAE0}" destId="{0E239F7D-F123-4431-BCBD-6982E2DE885B}" srcOrd="0" destOrd="0" parTransId="{E984BFF6-641D-4A00-9DA2-6B3FFD0308BF}" sibTransId="{17BA2C93-738F-4A9A-BE78-C4E4D7B99F47}"/>
    <dgm:cxn modelId="{8B0A6F9A-8285-43C8-8077-0AC9FE535108}" type="presOf" srcId="{E4689802-77C3-4658-BB65-8BAE99006737}" destId="{3455D327-E61B-440B-B0A4-982AED8E9D16}" srcOrd="0" destOrd="0" presId="urn:microsoft.com/office/officeart/2005/8/layout/hierarchy1"/>
    <dgm:cxn modelId="{85E59464-507C-4C0C-BC04-9DFE2B7ED89F}" type="presOf" srcId="{256D0803-0D5F-42B2-8CFA-7230065C94DD}" destId="{2082AEDE-FECB-4652-AF12-344750D1C12E}" srcOrd="0" destOrd="0" presId="urn:microsoft.com/office/officeart/2005/8/layout/hierarchy1"/>
    <dgm:cxn modelId="{1B132ED5-886C-458F-B69A-30992EC207C3}" type="presOf" srcId="{AEB4D464-6D1F-4244-9BC1-CBC592724317}" destId="{421AE77D-1C05-4ECF-8143-320A9DB7C061}" srcOrd="0" destOrd="0" presId="urn:microsoft.com/office/officeart/2005/8/layout/hierarchy1"/>
    <dgm:cxn modelId="{94147445-152B-40D2-AF5B-3F184B0CBD1F}" type="presOf" srcId="{D8D38033-CE43-4F88-B5DD-BD6E7661FC57}" destId="{B389E19F-C735-472D-AB3C-AC907D2F7CAB}" srcOrd="0" destOrd="0" presId="urn:microsoft.com/office/officeart/2005/8/layout/hierarchy1"/>
    <dgm:cxn modelId="{011B8924-D82E-49B9-9664-4B95E39AE1C0}" srcId="{07EF27F9-048F-4C1F-B014-1ADD3561F424}" destId="{00471BAC-C100-433C-9246-719D5EC25E54}" srcOrd="0" destOrd="0" parTransId="{3BE27589-851D-4F90-BC7C-EB3A3C6CAD9D}" sibTransId="{DBBA08B3-55D0-4E3D-9FAE-45401B385A7A}"/>
    <dgm:cxn modelId="{EE29A71E-4C3F-4679-B155-01645427020E}" type="presOf" srcId="{4FA0A972-195E-4EE4-B9B0-BA989EA918C2}" destId="{565454E8-EEAF-4B40-ADAD-9186F9F7FD69}" srcOrd="0" destOrd="0" presId="urn:microsoft.com/office/officeart/2005/8/layout/hierarchy1"/>
    <dgm:cxn modelId="{11E9DE9B-6320-4121-B6A8-11BF96662E3C}" srcId="{71868E1A-76FA-4436-9822-84E1F49DF965}" destId="{DB7AB7F2-FBFE-4BB5-B57E-55BCC468D0CB}" srcOrd="1" destOrd="0" parTransId="{877CE543-2FE5-4BE7-A174-68BC13275B39}" sibTransId="{502EFE41-0B14-4FF8-9EE1-9357CFDAECE6}"/>
    <dgm:cxn modelId="{0AC757CB-40ED-4ABC-BFAA-EF284E7DCF2D}" type="presOf" srcId="{2DCC9045-9606-4718-B955-3F654A3024B1}" destId="{66E38775-5843-40CC-8FCB-849CA4365516}" srcOrd="0" destOrd="0" presId="urn:microsoft.com/office/officeart/2005/8/layout/hierarchy1"/>
    <dgm:cxn modelId="{F544D7DC-A60E-4E9E-A74F-780F96553D7B}" type="presOf" srcId="{449A629E-F7A2-475C-9D1C-F98B5E1D4182}" destId="{6085A83A-14C0-4C8B-B56C-4724E73755AB}" srcOrd="0" destOrd="0" presId="urn:microsoft.com/office/officeart/2005/8/layout/hierarchy1"/>
    <dgm:cxn modelId="{FAE421B8-219D-4B78-8071-83E3D76A7075}" srcId="{DDFAF76C-23CE-45A2-B9B1-BBD9EC44D9D6}" destId="{E4689802-77C3-4658-BB65-8BAE99006737}" srcOrd="2" destOrd="0" parTransId="{34FF8979-85EB-45DA-A7B0-AA6C498CD504}" sibTransId="{BB3D07B9-8A95-4457-9229-EB7C2F19BE89}"/>
    <dgm:cxn modelId="{1A89246D-6E97-409A-9DD9-D3634673C414}" srcId="{0FD59DF4-69BC-4538-A137-43517BAEBD25}" destId="{8AC41AAE-E20F-40FB-AF78-91D9630C5542}" srcOrd="1" destOrd="0" parTransId="{D3113F9A-3B48-4EB7-8282-374A7C9B0B4A}" sibTransId="{287C411B-BC91-433E-9057-D22F05D525F5}"/>
    <dgm:cxn modelId="{C83C75B3-D541-4765-B459-4563FC5518A7}" srcId="{A7517510-EAAA-405A-9697-6DA82620C544}" destId="{4FA0A972-195E-4EE4-B9B0-BA989EA918C2}" srcOrd="0" destOrd="0" parTransId="{D92FD7FE-4884-4275-840A-42A3C02D43A0}" sibTransId="{CC60201C-0F78-42D9-BA05-8FC33778522C}"/>
    <dgm:cxn modelId="{1474C2C9-A189-4656-AB4A-8D0E5AE99440}" type="presOf" srcId="{15E01B17-9F90-44FF-8B87-238861E9D950}" destId="{8FA1F5B0-8291-4278-A3E8-FB3680DB2331}" srcOrd="0" destOrd="0" presId="urn:microsoft.com/office/officeart/2005/8/layout/hierarchy1"/>
    <dgm:cxn modelId="{A556350D-6C4E-4D3E-A98F-666960FCA46A}" type="presOf" srcId="{DFEECA1C-C052-481C-9856-E0FB9544713C}" destId="{E6A5290E-E4CC-4A27-91C6-CA3EEB5C7219}" srcOrd="0" destOrd="0" presId="urn:microsoft.com/office/officeart/2005/8/layout/hierarchy1"/>
    <dgm:cxn modelId="{31245A98-28F0-4B72-83DA-AED10134C3CE}" srcId="{0FD59DF4-69BC-4538-A137-43517BAEBD25}" destId="{4DD5C811-2E20-4137-B972-CB6B0306D39C}" srcOrd="3" destOrd="0" parTransId="{59F94A55-612A-4843-8CD4-4425D85A20DF}" sibTransId="{41D81D56-204E-42B6-854E-B342DE9A8B3E}"/>
    <dgm:cxn modelId="{79E05733-0AC3-4906-B433-55ED625AEDF5}" srcId="{19F16790-B4F8-4242-A846-BC3F6EF8A90D}" destId="{B586B625-F6E8-4A51-BF25-4E55DB8CC3CC}" srcOrd="1" destOrd="0" parTransId="{E1D14DAA-1D8D-494D-9E33-964455DAAC42}" sibTransId="{F06B6B12-418C-4FC2-9343-338410D6DE5B}"/>
    <dgm:cxn modelId="{FA7010E1-53CC-4DF6-93C0-491A3017FE73}" type="presOf" srcId="{028A353D-9548-4427-8A3D-DE4F417E13D6}" destId="{EC092F8A-B94A-4895-AEBF-88CF80E42229}" srcOrd="0" destOrd="0" presId="urn:microsoft.com/office/officeart/2005/8/layout/hierarchy1"/>
    <dgm:cxn modelId="{8128D6B1-5D40-4AC4-917C-FE530201CA69}" type="presOf" srcId="{C779B79B-90CE-452F-A965-9762D4A3C92F}" destId="{DEB9C1F7-F784-4926-BD8B-EB21A4505DC3}" srcOrd="0" destOrd="0" presId="urn:microsoft.com/office/officeart/2005/8/layout/hierarchy1"/>
    <dgm:cxn modelId="{68BE557F-7571-4BF1-9CE3-944BF2A3EB29}" srcId="{11F40B3A-7EE7-43DF-81EC-F78A187C84A5}" destId="{4418D48E-3361-41A4-92C5-C6204EC4EAE0}" srcOrd="1" destOrd="0" parTransId="{2DCC9045-9606-4718-B955-3F654A3024B1}" sibTransId="{7C05687B-35CF-43A2-9308-66ECE6A431C5}"/>
    <dgm:cxn modelId="{B18753BC-244F-475F-AAFB-04A9962A7D9A}" type="presOf" srcId="{C5A45466-2A0E-4A9C-ACFB-758F65A6569F}" destId="{F7271150-2C80-4985-9D3A-794D3087C57B}" srcOrd="0" destOrd="0" presId="urn:microsoft.com/office/officeart/2005/8/layout/hierarchy1"/>
    <dgm:cxn modelId="{83DB44FD-9269-4D07-9A47-3A23E81DC50B}" type="presOf" srcId="{2F3F3B8D-2CA7-4F97-8452-1EFB7254DE65}" destId="{50108550-421E-4858-B27D-A6901B38AF04}" srcOrd="0" destOrd="0" presId="urn:microsoft.com/office/officeart/2005/8/layout/hierarchy1"/>
    <dgm:cxn modelId="{60BEE8B8-CFAA-4F8A-8668-29B23DD73B14}" srcId="{5FBB442F-C52C-4F31-98C5-3082993C08A1}" destId="{02ADB93C-65C4-4D5C-AC74-38B2DB415F0D}" srcOrd="2" destOrd="0" parTransId="{75ABA138-D344-407B-9CEF-9B1E41DD4440}" sibTransId="{B156F448-2C19-49E5-BAE1-E92EAB6D5498}"/>
    <dgm:cxn modelId="{1DDA8E42-A945-4F24-A5D8-2EBAC09F9B78}" type="presOf" srcId="{DE7F881C-2A7C-4163-8D4C-9E226140FF95}" destId="{CB3C1042-AEA4-4CAD-A176-0A9C4F9D6BC5}" srcOrd="0" destOrd="0" presId="urn:microsoft.com/office/officeart/2005/8/layout/hierarchy1"/>
    <dgm:cxn modelId="{4985799F-9E29-45C2-848D-CD75C370F95C}" type="presOf" srcId="{CC563FD7-262A-46F3-8295-60C1C45F7D52}" destId="{1F7E31AD-067E-4D0D-ACF5-42369E4E8E95}" srcOrd="0" destOrd="0" presId="urn:microsoft.com/office/officeart/2005/8/layout/hierarchy1"/>
    <dgm:cxn modelId="{2EEFDF60-B71B-4F24-B902-7320B4D9588D}" srcId="{B586B625-F6E8-4A51-BF25-4E55DB8CC3CC}" destId="{CF69DA7C-24F9-477D-B135-EFF4C0485797}" srcOrd="0" destOrd="0" parTransId="{7735337A-FC4D-4481-85B3-775E1A106C77}" sibTransId="{DB0D5844-DDB6-40EB-A24C-C6291B5C0874}"/>
    <dgm:cxn modelId="{3CAC0818-C61F-4206-955D-FEC6798AC1BD}" srcId="{DFEECA1C-C052-481C-9856-E0FB9544713C}" destId="{DBB9DB3F-31A4-4C93-B050-5AA1DFB4C6CB}" srcOrd="0" destOrd="0" parTransId="{E4FE449A-D6B1-4AEC-A2CB-9D60145B47DD}" sibTransId="{9BD17C55-3F1B-4398-844E-24ADD0D322AA}"/>
    <dgm:cxn modelId="{AF11A171-F9E5-4B3F-BD2A-B8701567D2D8}" type="presOf" srcId="{8363F4E7-E767-45D6-9C79-FC00356069FF}" destId="{A5FC0229-D065-4E18-B5EE-A549ECFB6060}" srcOrd="0" destOrd="0" presId="urn:microsoft.com/office/officeart/2005/8/layout/hierarchy1"/>
    <dgm:cxn modelId="{ED4D5FE4-1715-40FB-855D-2D21D2DEDC6D}" type="presOf" srcId="{4DD5C811-2E20-4137-B972-CB6B0306D39C}" destId="{0E413D84-C471-4E95-A9C9-77156C2350A0}" srcOrd="0" destOrd="0" presId="urn:microsoft.com/office/officeart/2005/8/layout/hierarchy1"/>
    <dgm:cxn modelId="{14052083-3388-4EE5-97A8-A12AFE9306C5}" srcId="{2329D4A7-1342-4D9D-974D-872D7946E1D3}" destId="{D0B44191-5736-4E5D-BD8F-05AE18598E01}" srcOrd="2" destOrd="0" parTransId="{85EBC98A-E47A-447A-BD81-8D2259CA459A}" sibTransId="{135013FC-D165-4A5A-AEA2-3BA1D728BB20}"/>
    <dgm:cxn modelId="{EFEC8D74-EB2D-4962-BAA5-D77ED94CDB94}" type="presOf" srcId="{34FF8979-85EB-45DA-A7B0-AA6C498CD504}" destId="{83E48694-80BF-4337-8854-182D33ED0029}" srcOrd="0" destOrd="0" presId="urn:microsoft.com/office/officeart/2005/8/layout/hierarchy1"/>
    <dgm:cxn modelId="{C2B40FC4-74E5-4C1A-96AB-1C2F95B9BD7E}" type="presOf" srcId="{3F69C6EC-9EC3-48DF-99ED-8495C4C3C589}" destId="{591DE2F4-547D-4224-AA0E-4442D6FD1690}" srcOrd="0" destOrd="0" presId="urn:microsoft.com/office/officeart/2005/8/layout/hierarchy1"/>
    <dgm:cxn modelId="{77374EEB-A532-4264-9424-2ECE919290B6}" type="presOf" srcId="{A6AEBD49-15A8-43A9-B41F-95EA10577E86}" destId="{0AFD272A-8C79-4970-BE5A-B38336B54BE7}" srcOrd="0" destOrd="0" presId="urn:microsoft.com/office/officeart/2005/8/layout/hierarchy1"/>
    <dgm:cxn modelId="{CA698729-BA26-4F66-BA9E-C374DA3269B8}" srcId="{71868E1A-76FA-4436-9822-84E1F49DF965}" destId="{CEA5AE00-D9AD-41E9-BA45-493CED935890}" srcOrd="0" destOrd="0" parTransId="{578F77A2-C192-424F-A56F-456E7950261F}" sibTransId="{5812E909-D845-4C27-B6C2-F9C046044865}"/>
    <dgm:cxn modelId="{103B290C-65D6-4DEA-AA0D-1E792C16178E}" type="presOf" srcId="{17AC379E-4896-4C1A-A10F-FAF4BF44856B}" destId="{ECBCDA7D-8205-452C-9B41-09B176F06B86}" srcOrd="0" destOrd="0" presId="urn:microsoft.com/office/officeart/2005/8/layout/hierarchy1"/>
    <dgm:cxn modelId="{2C771C02-1234-47D2-893F-0A47C4C59BE7}" type="presOf" srcId="{E984BFF6-641D-4A00-9DA2-6B3FFD0308BF}" destId="{EE767D99-3DA3-41AF-9D21-8622EE904DE5}" srcOrd="0" destOrd="0" presId="urn:microsoft.com/office/officeart/2005/8/layout/hierarchy1"/>
    <dgm:cxn modelId="{C346E381-08DB-4702-9444-E0CBD33FA1DB}" type="presOf" srcId="{11F40B3A-7EE7-43DF-81EC-F78A187C84A5}" destId="{E85607E5-AF88-440A-8062-F36771F5687C}" srcOrd="0" destOrd="0" presId="urn:microsoft.com/office/officeart/2005/8/layout/hierarchy1"/>
    <dgm:cxn modelId="{A7A55D1A-7930-42E2-9996-7D04CC182130}" srcId="{00471BAC-C100-433C-9246-719D5EC25E54}" destId="{5FBB442F-C52C-4F31-98C5-3082993C08A1}" srcOrd="1" destOrd="0" parTransId="{7A820494-73D4-4A2E-ABC0-0C462130852B}" sibTransId="{A793FD5D-73D5-4232-A822-86A2064EB272}"/>
    <dgm:cxn modelId="{A283C56B-7CF7-440D-B6BE-182C1BF44FCD}" type="presOf" srcId="{D5C8ED03-B955-46FA-BAC7-FEFB635641D7}" destId="{D93B6D8A-BF31-4FE9-BB38-3EB77C56F52B}" srcOrd="0" destOrd="0" presId="urn:microsoft.com/office/officeart/2005/8/layout/hierarchy1"/>
    <dgm:cxn modelId="{B8E50522-6AE3-4237-A39B-0728A55BA24D}" type="presOf" srcId="{BAE2D8EF-B6CF-4D90-9FE0-587E1690305D}" destId="{301082D0-E59D-4590-930F-917B7C869028}" srcOrd="0" destOrd="0" presId="urn:microsoft.com/office/officeart/2005/8/layout/hierarchy1"/>
    <dgm:cxn modelId="{2DD59463-32A2-4D76-B52F-D3167DEEE9AE}" type="presOf" srcId="{FBEA8BBF-B313-48B2-A181-6B4C3619D427}" destId="{E264116B-8176-4A12-9A81-34BD8350FB98}" srcOrd="0" destOrd="0" presId="urn:microsoft.com/office/officeart/2005/8/layout/hierarchy1"/>
    <dgm:cxn modelId="{DFEF8BCB-6053-4C48-9DCE-5D620F2AF2BD}" type="presOf" srcId="{E5DCC324-3232-44A5-8C65-B17F9A61AC0B}" destId="{40EEEF9F-04C4-469F-A312-39451687D6FC}" srcOrd="0" destOrd="0" presId="urn:microsoft.com/office/officeart/2005/8/layout/hierarchy1"/>
    <dgm:cxn modelId="{A42F548D-0CEF-4B53-BCEF-522FA6F42ED8}" srcId="{0FD59DF4-69BC-4538-A137-43517BAEBD25}" destId="{A01BB9EE-F345-4AD4-AC06-E144A35EFAC3}" srcOrd="0" destOrd="0" parTransId="{1897B3D0-756E-4D55-9ADA-E490D6E4AAF9}" sibTransId="{9FD58AC2-D184-49A4-BAF3-947DE510A5E3}"/>
    <dgm:cxn modelId="{6CD64C5E-3F1D-43EC-AC1B-8D87340B8DE9}" type="presOf" srcId="{A01BB9EE-F345-4AD4-AC06-E144A35EFAC3}" destId="{A7BCC58A-FF1E-4F5F-9589-BCE1B7811888}" srcOrd="0" destOrd="0" presId="urn:microsoft.com/office/officeart/2005/8/layout/hierarchy1"/>
    <dgm:cxn modelId="{6F05AE1B-A984-4022-BBF9-50F5DD66FAFC}" type="presOf" srcId="{A7517510-EAAA-405A-9697-6DA82620C544}" destId="{71206276-5B27-4AE4-80A1-866AA43A1D24}" srcOrd="0" destOrd="0" presId="urn:microsoft.com/office/officeart/2005/8/layout/hierarchy1"/>
    <dgm:cxn modelId="{D812527E-E504-46D9-B9B9-5C9DD444411B}" type="presOf" srcId="{C43C9BEE-22CA-4828-90A8-AA8C23CE9D50}" destId="{052B6456-0153-41A1-89B8-5E7F0299983D}" srcOrd="0" destOrd="0" presId="urn:microsoft.com/office/officeart/2005/8/layout/hierarchy1"/>
    <dgm:cxn modelId="{63EFFC91-5E14-4B98-A2C1-7479A75DC455}" srcId="{DB7AB7F2-FBFE-4BB5-B57E-55BCC468D0CB}" destId="{DDFAF76C-23CE-45A2-B9B1-BBD9EC44D9D6}" srcOrd="1" destOrd="0" parTransId="{71E72339-A366-4313-BB33-FBC151BD4A90}" sibTransId="{EAE58804-677F-40B4-B6A1-7E1B58D38D49}"/>
    <dgm:cxn modelId="{8C51E454-E62F-4BF1-A9BB-2CA2997BBC7A}" type="presOf" srcId="{4418D48E-3361-41A4-92C5-C6204EC4EAE0}" destId="{3FDF1374-E5D4-453E-BAA8-02F3ABB9B1D3}" srcOrd="0" destOrd="0" presId="urn:microsoft.com/office/officeart/2005/8/layout/hierarchy1"/>
    <dgm:cxn modelId="{5337B664-19B7-41D6-B68F-8513F9182A8B}" type="presOf" srcId="{02ADB93C-65C4-4D5C-AC74-38B2DB415F0D}" destId="{66574A8E-1436-448B-B338-F90C100C0820}" srcOrd="0" destOrd="0" presId="urn:microsoft.com/office/officeart/2005/8/layout/hierarchy1"/>
    <dgm:cxn modelId="{32BE31E0-2868-4252-8A1D-A8B251112A38}" srcId="{97DE9462-7869-4FE0-9B27-900F3087D2FB}" destId="{AEB4D464-6D1F-4244-9BC1-CBC592724317}" srcOrd="0" destOrd="0" parTransId="{8590FF8D-CD98-4595-A24F-4DC8599B661D}" sibTransId="{99A0F713-9EE6-4F41-A05C-AB97ECC0AD61}"/>
    <dgm:cxn modelId="{5B23A1A1-97A8-485F-A095-0A2F2870C1B6}" srcId="{DE7F881C-2A7C-4163-8D4C-9E226140FF95}" destId="{17AC379E-4896-4C1A-A10F-FAF4BF44856B}" srcOrd="0" destOrd="0" parTransId="{CCBAF5E2-F852-415A-9617-E4D90A15EDBC}" sibTransId="{5A572EC0-F305-48E2-B53C-BE9066BA603F}"/>
    <dgm:cxn modelId="{3E2FFB47-2B02-437F-8C50-60D1BA771A38}" srcId="{11F40B3A-7EE7-43DF-81EC-F78A187C84A5}" destId="{AB6BD15C-A41A-4D38-B6C8-AAAF48AA5E56}" srcOrd="2" destOrd="0" parTransId="{DE8AEF5B-ADA7-4AC1-B0CE-1A578132A8FE}" sibTransId="{2615D7A2-4D23-47E1-A36C-ECD108F847C9}"/>
    <dgm:cxn modelId="{692FC70C-8118-4B89-8484-0E93D2EFC498}" type="presOf" srcId="{2329D4A7-1342-4D9D-974D-872D7946E1D3}" destId="{5807EDE6-0783-49E4-8D77-F269AB9C541D}" srcOrd="0" destOrd="0" presId="urn:microsoft.com/office/officeart/2005/8/layout/hierarchy1"/>
    <dgm:cxn modelId="{5B9D39F6-139F-449D-9E53-27A400846E36}" type="presOf" srcId="{05872A04-4306-4569-8AAF-46D435FFA8A4}" destId="{65255F0E-402C-453B-BBEC-CF88870D95EE}" srcOrd="0" destOrd="0" presId="urn:microsoft.com/office/officeart/2005/8/layout/hierarchy1"/>
    <dgm:cxn modelId="{426FFF90-A953-4F27-B41F-213DD506D996}" type="presOf" srcId="{71E72339-A366-4313-BB33-FBC151BD4A90}" destId="{CD8135A8-4314-4A21-8692-936F9CB627F7}" srcOrd="0" destOrd="0" presId="urn:microsoft.com/office/officeart/2005/8/layout/hierarchy1"/>
    <dgm:cxn modelId="{FEF2E1C3-E38F-4631-B6B4-40EE058D6FD0}" type="presOf" srcId="{E1D14DAA-1D8D-494D-9E33-964455DAAC42}" destId="{CAC40E04-6BA2-41A2-87C8-2B697FF14F48}" srcOrd="0" destOrd="0" presId="urn:microsoft.com/office/officeart/2005/8/layout/hierarchy1"/>
    <dgm:cxn modelId="{C940CB48-8968-4806-9CE4-6BFF0C818255}" type="presOf" srcId="{EC5973D2-4EC3-453E-877F-D65087B850B8}" destId="{1985A8BF-691E-44CE-858D-E80353B58863}" srcOrd="0" destOrd="0" presId="urn:microsoft.com/office/officeart/2005/8/layout/hierarchy1"/>
    <dgm:cxn modelId="{3DB84948-2328-42CA-8EE6-836B29050EB2}" type="presOf" srcId="{4DE6AADA-B0F8-4F34-B04E-59DCE7249D9D}" destId="{CAF0EE53-BEA9-4EBC-BE3F-B17956DECE86}" srcOrd="0" destOrd="0" presId="urn:microsoft.com/office/officeart/2005/8/layout/hierarchy1"/>
    <dgm:cxn modelId="{76055C0E-9427-463E-B4B7-EE84BC377A0C}" type="presOf" srcId="{8590FF8D-CD98-4595-A24F-4DC8599B661D}" destId="{F6CE0B06-1C29-483B-AAAE-90B2111C43D0}" srcOrd="0" destOrd="0" presId="urn:microsoft.com/office/officeart/2005/8/layout/hierarchy1"/>
    <dgm:cxn modelId="{6A32BEEF-C817-42A3-A24A-72746C8EEC2A}" type="presOf" srcId="{6F1FEF7F-EDA5-42B9-A0A6-2FE0ABFAE4C3}" destId="{CC3EE472-C0EC-4E1C-9189-096C105488CE}" srcOrd="0" destOrd="0" presId="urn:microsoft.com/office/officeart/2005/8/layout/hierarchy1"/>
    <dgm:cxn modelId="{850B0E05-3CC6-46B0-A20F-4D6D57E7BDC2}" type="presOf" srcId="{9716583B-3175-4CEB-8272-07FC621F7E43}" destId="{D9A48113-CC81-4EBD-BA00-4A833C42370A}" srcOrd="0" destOrd="0" presId="urn:microsoft.com/office/officeart/2005/8/layout/hierarchy1"/>
    <dgm:cxn modelId="{B47713EF-4168-4BB4-B302-36511450BCFC}" type="presOf" srcId="{2AC57DC3-8806-4D5E-9935-49F241997043}" destId="{553D78B0-0B63-482C-ACA7-204C9E6939A3}" srcOrd="0" destOrd="0" presId="urn:microsoft.com/office/officeart/2005/8/layout/hierarchy1"/>
    <dgm:cxn modelId="{BD9646B4-1A93-4B5B-8351-7437247E7057}" type="presOf" srcId="{B5F0727D-C272-4C7E-82C8-02CADF716B97}" destId="{4508F192-8563-4791-BAF4-B87D661251EF}" srcOrd="0" destOrd="0" presId="urn:microsoft.com/office/officeart/2005/8/layout/hierarchy1"/>
    <dgm:cxn modelId="{94B33FD1-33DD-4C5E-805B-0857B988A7CD}" srcId="{A6AEBD49-15A8-43A9-B41F-95EA10577E86}" destId="{0FD59DF4-69BC-4538-A137-43517BAEBD25}" srcOrd="1" destOrd="0" parTransId="{D8D38033-CE43-4F88-B5DD-BD6E7661FC57}" sibTransId="{884BC750-EF7D-46DC-B36F-7B07EB2DD703}"/>
    <dgm:cxn modelId="{41A19E9D-6E02-4D1E-AE69-89192AD449CF}" srcId="{DB7AB7F2-FBFE-4BB5-B57E-55BCC468D0CB}" destId="{DE7F881C-2A7C-4163-8D4C-9E226140FF95}" srcOrd="0" destOrd="0" parTransId="{319115BE-AFD5-49DE-B35D-ABECB2FCA8BD}" sibTransId="{0768345C-C9E9-4669-BACC-92B5900A04F2}"/>
    <dgm:cxn modelId="{0198BDFE-CAF3-46D5-8EBB-FA559B53351B}" type="presOf" srcId="{8AC41AAE-E20F-40FB-AF78-91D9630C5542}" destId="{B9B4AF7C-365A-4D03-9CC8-00CD117F9258}" srcOrd="0" destOrd="0" presId="urn:microsoft.com/office/officeart/2005/8/layout/hierarchy1"/>
    <dgm:cxn modelId="{AEAC435E-57BE-45C3-AD5F-39D25C7BC7A0}" type="presParOf" srcId="{86C86035-EF63-4BC2-826E-106DDDEB44E2}" destId="{EA083348-C9EC-4253-9F61-9F568F6E1FA9}" srcOrd="0" destOrd="0" presId="urn:microsoft.com/office/officeart/2005/8/layout/hierarchy1"/>
    <dgm:cxn modelId="{FBDAEE4E-208A-4690-A86C-29A43C5C29D8}" type="presParOf" srcId="{EA083348-C9EC-4253-9F61-9F568F6E1FA9}" destId="{7E1A1869-0271-4B25-AB39-A9D8BD6EB82F}" srcOrd="0" destOrd="0" presId="urn:microsoft.com/office/officeart/2005/8/layout/hierarchy1"/>
    <dgm:cxn modelId="{5798F43A-ADE9-4E61-A0F3-C84FD1C0D399}" type="presParOf" srcId="{7E1A1869-0271-4B25-AB39-A9D8BD6EB82F}" destId="{7BB27290-9C58-4F7C-A9CD-C11F2AFB9A19}" srcOrd="0" destOrd="0" presId="urn:microsoft.com/office/officeart/2005/8/layout/hierarchy1"/>
    <dgm:cxn modelId="{83F7C703-2EAB-4C6E-9360-D203748BE7E0}" type="presParOf" srcId="{7E1A1869-0271-4B25-AB39-A9D8BD6EB82F}" destId="{16014DD8-131C-4C29-9696-180336142069}" srcOrd="1" destOrd="0" presId="urn:microsoft.com/office/officeart/2005/8/layout/hierarchy1"/>
    <dgm:cxn modelId="{7EB6D816-8858-45E7-A876-7F332A9AB929}" type="presParOf" srcId="{EA083348-C9EC-4253-9F61-9F568F6E1FA9}" destId="{6BC53C06-F323-43AA-A4DE-B5525ECE8C85}" srcOrd="1" destOrd="0" presId="urn:microsoft.com/office/officeart/2005/8/layout/hierarchy1"/>
    <dgm:cxn modelId="{9AFAA952-5C40-4132-AF64-6616F9F7A3EF}" type="presParOf" srcId="{6BC53C06-F323-43AA-A4DE-B5525ECE8C85}" destId="{86A10BE6-2EB9-452B-AF75-8004B411EBB2}" srcOrd="0" destOrd="0" presId="urn:microsoft.com/office/officeart/2005/8/layout/hierarchy1"/>
    <dgm:cxn modelId="{9788F296-AED2-4418-B59F-0B2F9598176C}" type="presParOf" srcId="{6BC53C06-F323-43AA-A4DE-B5525ECE8C85}" destId="{25749F48-6DDC-4C28-B921-93E4D4B23235}" srcOrd="1" destOrd="0" presId="urn:microsoft.com/office/officeart/2005/8/layout/hierarchy1"/>
    <dgm:cxn modelId="{391A43D0-D467-4C07-B5D6-0CA1CC9DA7EC}" type="presParOf" srcId="{25749F48-6DDC-4C28-B921-93E4D4B23235}" destId="{7F86C89D-175A-4B5E-8BD8-39A21AAB8B48}" srcOrd="0" destOrd="0" presId="urn:microsoft.com/office/officeart/2005/8/layout/hierarchy1"/>
    <dgm:cxn modelId="{F4B7BC6E-D6AA-4800-9C69-FD12C206BBD6}" type="presParOf" srcId="{7F86C89D-175A-4B5E-8BD8-39A21AAB8B48}" destId="{F3644B0C-2F05-42A0-830C-EB1C039A63B6}" srcOrd="0" destOrd="0" presId="urn:microsoft.com/office/officeart/2005/8/layout/hierarchy1"/>
    <dgm:cxn modelId="{06BA77B0-569E-429D-A424-FF15DC97E5D2}" type="presParOf" srcId="{7F86C89D-175A-4B5E-8BD8-39A21AAB8B48}" destId="{95B7E015-D276-4238-9479-7B9C5EDEB3B2}" srcOrd="1" destOrd="0" presId="urn:microsoft.com/office/officeart/2005/8/layout/hierarchy1"/>
    <dgm:cxn modelId="{187D73F3-79DB-49A2-A29A-3E0604938CD3}" type="presParOf" srcId="{25749F48-6DDC-4C28-B921-93E4D4B23235}" destId="{FA064633-9E34-46E5-BA14-C53857521AA0}" srcOrd="1" destOrd="0" presId="urn:microsoft.com/office/officeart/2005/8/layout/hierarchy1"/>
    <dgm:cxn modelId="{1DF0E60C-E41B-4B07-9F3A-F62E967AB10F}" type="presParOf" srcId="{6BC53C06-F323-43AA-A4DE-B5525ECE8C85}" destId="{15CAA363-CF4C-4B21-A45A-A4E2BD3E483D}" srcOrd="2" destOrd="0" presId="urn:microsoft.com/office/officeart/2005/8/layout/hierarchy1"/>
    <dgm:cxn modelId="{B07DF2D4-03CD-4A52-9123-E698383EC1F8}" type="presParOf" srcId="{6BC53C06-F323-43AA-A4DE-B5525ECE8C85}" destId="{78E31FF9-5231-4981-AF3A-70F3BAB8D8CD}" srcOrd="3" destOrd="0" presId="urn:microsoft.com/office/officeart/2005/8/layout/hierarchy1"/>
    <dgm:cxn modelId="{0AF65D73-3078-4FBE-82D7-5F0438B9E5A6}" type="presParOf" srcId="{78E31FF9-5231-4981-AF3A-70F3BAB8D8CD}" destId="{22AEF0EE-6368-4AE1-A66F-24E9416C3E5A}" srcOrd="0" destOrd="0" presId="urn:microsoft.com/office/officeart/2005/8/layout/hierarchy1"/>
    <dgm:cxn modelId="{502BFA8D-9859-4B67-8303-DA9C3B633E37}" type="presParOf" srcId="{22AEF0EE-6368-4AE1-A66F-24E9416C3E5A}" destId="{13CD4806-DD16-4D2B-9093-86BA1D84FE8E}" srcOrd="0" destOrd="0" presId="urn:microsoft.com/office/officeart/2005/8/layout/hierarchy1"/>
    <dgm:cxn modelId="{3A62722E-27BE-4F91-BBCE-D08245056195}" type="presParOf" srcId="{22AEF0EE-6368-4AE1-A66F-24E9416C3E5A}" destId="{529821EE-9B93-41C2-A666-5603FBEF9C44}" srcOrd="1" destOrd="0" presId="urn:microsoft.com/office/officeart/2005/8/layout/hierarchy1"/>
    <dgm:cxn modelId="{FDFF7314-80C4-47F1-B540-61698866C8DD}" type="presParOf" srcId="{78E31FF9-5231-4981-AF3A-70F3BAB8D8CD}" destId="{453AAEBA-BAF2-4582-953C-1DAE397BDE6C}" srcOrd="1" destOrd="0" presId="urn:microsoft.com/office/officeart/2005/8/layout/hierarchy1"/>
    <dgm:cxn modelId="{435A5ADB-A00D-41F7-B19F-75FEB7C6210F}" type="presParOf" srcId="{453AAEBA-BAF2-4582-953C-1DAE397BDE6C}" destId="{AE53B286-0B39-43FB-9245-4F95B1C476D8}" srcOrd="0" destOrd="0" presId="urn:microsoft.com/office/officeart/2005/8/layout/hierarchy1"/>
    <dgm:cxn modelId="{8E0266B2-EECF-4995-B60A-75C6E067D399}" type="presParOf" srcId="{453AAEBA-BAF2-4582-953C-1DAE397BDE6C}" destId="{508B2737-5817-4347-8B88-5E649F657FB8}" srcOrd="1" destOrd="0" presId="urn:microsoft.com/office/officeart/2005/8/layout/hierarchy1"/>
    <dgm:cxn modelId="{44CAA88E-93E5-4B44-8A17-2633E341B6E7}" type="presParOf" srcId="{508B2737-5817-4347-8B88-5E649F657FB8}" destId="{820A1855-BF21-4772-A112-453FBF76AB44}" srcOrd="0" destOrd="0" presId="urn:microsoft.com/office/officeart/2005/8/layout/hierarchy1"/>
    <dgm:cxn modelId="{0FA98576-268B-412E-BB9C-682CD9B41E39}" type="presParOf" srcId="{820A1855-BF21-4772-A112-453FBF76AB44}" destId="{76D90195-5743-4D48-8948-C4B579495176}" srcOrd="0" destOrd="0" presId="urn:microsoft.com/office/officeart/2005/8/layout/hierarchy1"/>
    <dgm:cxn modelId="{1B74791B-D6CB-4398-B997-0FAE44FA9177}" type="presParOf" srcId="{820A1855-BF21-4772-A112-453FBF76AB44}" destId="{19662C89-5C58-4757-9240-1227834201B6}" srcOrd="1" destOrd="0" presId="urn:microsoft.com/office/officeart/2005/8/layout/hierarchy1"/>
    <dgm:cxn modelId="{DCE1C737-48D2-4469-AF1A-C6EA7BBAB42E}" type="presParOf" srcId="{508B2737-5817-4347-8B88-5E649F657FB8}" destId="{AD3E9812-70A8-4FE1-94EA-8E1779F97DB8}" srcOrd="1" destOrd="0" presId="urn:microsoft.com/office/officeart/2005/8/layout/hierarchy1"/>
    <dgm:cxn modelId="{BFE31686-4EBF-4E99-B27B-C902DDDF0FE9}" type="presParOf" srcId="{AD3E9812-70A8-4FE1-94EA-8E1779F97DB8}" destId="{CAF0EE53-BEA9-4EBC-BE3F-B17956DECE86}" srcOrd="0" destOrd="0" presId="urn:microsoft.com/office/officeart/2005/8/layout/hierarchy1"/>
    <dgm:cxn modelId="{232A0782-0408-4B2C-81F8-2B401398F986}" type="presParOf" srcId="{AD3E9812-70A8-4FE1-94EA-8E1779F97DB8}" destId="{8E3B5175-4795-4A44-BF9C-515D556F3872}" srcOrd="1" destOrd="0" presId="urn:microsoft.com/office/officeart/2005/8/layout/hierarchy1"/>
    <dgm:cxn modelId="{92BB1FA5-92F2-49E3-88C8-BC116143F5DD}" type="presParOf" srcId="{8E3B5175-4795-4A44-BF9C-515D556F3872}" destId="{BF9579AA-CB0B-4EBD-86E1-91D3E5306B30}" srcOrd="0" destOrd="0" presId="urn:microsoft.com/office/officeart/2005/8/layout/hierarchy1"/>
    <dgm:cxn modelId="{70774D8B-1BAA-4C4F-A460-D4E2881F806E}" type="presParOf" srcId="{BF9579AA-CB0B-4EBD-86E1-91D3E5306B30}" destId="{5DC9B1CB-4480-42A7-ABC0-B0E90F626B49}" srcOrd="0" destOrd="0" presId="urn:microsoft.com/office/officeart/2005/8/layout/hierarchy1"/>
    <dgm:cxn modelId="{5F35BDA3-7093-4C96-9FD5-32EF6D9E8EA0}" type="presParOf" srcId="{BF9579AA-CB0B-4EBD-86E1-91D3E5306B30}" destId="{71206276-5B27-4AE4-80A1-866AA43A1D24}" srcOrd="1" destOrd="0" presId="urn:microsoft.com/office/officeart/2005/8/layout/hierarchy1"/>
    <dgm:cxn modelId="{C741BCFA-DF20-453A-8283-73B8AB435D29}" type="presParOf" srcId="{8E3B5175-4795-4A44-BF9C-515D556F3872}" destId="{519520F8-0558-412D-AD43-7F95F73BC27A}" srcOrd="1" destOrd="0" presId="urn:microsoft.com/office/officeart/2005/8/layout/hierarchy1"/>
    <dgm:cxn modelId="{0BCDAA2C-F25A-47F4-8125-F737400084D0}" type="presParOf" srcId="{519520F8-0558-412D-AD43-7F95F73BC27A}" destId="{539EBDE7-A7D6-4A61-AC00-04125D0E6B99}" srcOrd="0" destOrd="0" presId="urn:microsoft.com/office/officeart/2005/8/layout/hierarchy1"/>
    <dgm:cxn modelId="{981B81BA-7530-4B1A-B6A1-EC383A826F44}" type="presParOf" srcId="{519520F8-0558-412D-AD43-7F95F73BC27A}" destId="{9DC2625D-9135-43A4-9157-D85B4525841B}" srcOrd="1" destOrd="0" presId="urn:microsoft.com/office/officeart/2005/8/layout/hierarchy1"/>
    <dgm:cxn modelId="{3F96B734-B9E9-45B6-9E34-A89FD6BEFB11}" type="presParOf" srcId="{9DC2625D-9135-43A4-9157-D85B4525841B}" destId="{00FB6467-08C8-4A6E-82AB-5946FDBFA829}" srcOrd="0" destOrd="0" presId="urn:microsoft.com/office/officeart/2005/8/layout/hierarchy1"/>
    <dgm:cxn modelId="{485670FE-F8F9-4CDF-BA1C-D7A467F3E8E9}" type="presParOf" srcId="{00FB6467-08C8-4A6E-82AB-5946FDBFA829}" destId="{1CD184E6-AC57-4BDA-BC62-62514479A05F}" srcOrd="0" destOrd="0" presId="urn:microsoft.com/office/officeart/2005/8/layout/hierarchy1"/>
    <dgm:cxn modelId="{CA9FB808-69D9-49C2-9653-24D2590A5AD7}" type="presParOf" srcId="{00FB6467-08C8-4A6E-82AB-5946FDBFA829}" destId="{565454E8-EEAF-4B40-ADAD-9186F9F7FD69}" srcOrd="1" destOrd="0" presId="urn:microsoft.com/office/officeart/2005/8/layout/hierarchy1"/>
    <dgm:cxn modelId="{6CE54800-4961-43B7-A2F4-DECDB83AC6F0}" type="presParOf" srcId="{9DC2625D-9135-43A4-9157-D85B4525841B}" destId="{4600714D-F8A3-4E97-ACE4-79D70260C973}" srcOrd="1" destOrd="0" presId="urn:microsoft.com/office/officeart/2005/8/layout/hierarchy1"/>
    <dgm:cxn modelId="{399599BB-E236-4D91-8F8E-CA2174546285}" type="presParOf" srcId="{AD3E9812-70A8-4FE1-94EA-8E1779F97DB8}" destId="{CAC40E04-6BA2-41A2-87C8-2B697FF14F48}" srcOrd="2" destOrd="0" presId="urn:microsoft.com/office/officeart/2005/8/layout/hierarchy1"/>
    <dgm:cxn modelId="{AC2D09C6-D670-4A3D-8C1F-39919CFD6352}" type="presParOf" srcId="{AD3E9812-70A8-4FE1-94EA-8E1779F97DB8}" destId="{07B58919-AB9F-4470-B153-6487ED740632}" srcOrd="3" destOrd="0" presId="urn:microsoft.com/office/officeart/2005/8/layout/hierarchy1"/>
    <dgm:cxn modelId="{431EEF31-2A5D-4943-A059-32E4A601B74A}" type="presParOf" srcId="{07B58919-AB9F-4470-B153-6487ED740632}" destId="{A188093B-A4C1-4D6A-9EAB-516960C33739}" srcOrd="0" destOrd="0" presId="urn:microsoft.com/office/officeart/2005/8/layout/hierarchy1"/>
    <dgm:cxn modelId="{A99973A1-CBB9-4051-A435-BBAFD81387C0}" type="presParOf" srcId="{A188093B-A4C1-4D6A-9EAB-516960C33739}" destId="{3E9459AF-3F31-4BEF-A087-989B07C1A21C}" srcOrd="0" destOrd="0" presId="urn:microsoft.com/office/officeart/2005/8/layout/hierarchy1"/>
    <dgm:cxn modelId="{8D58FB3E-A175-4C5B-9240-7F774000BE4C}" type="presParOf" srcId="{A188093B-A4C1-4D6A-9EAB-516960C33739}" destId="{FF33FF44-C231-4FC4-A83A-580D583CE3F7}" srcOrd="1" destOrd="0" presId="urn:microsoft.com/office/officeart/2005/8/layout/hierarchy1"/>
    <dgm:cxn modelId="{5BBAC4EC-C40E-4016-892B-07C5391AB8F0}" type="presParOf" srcId="{07B58919-AB9F-4470-B153-6487ED740632}" destId="{BDC5D77B-C6FB-4D10-83B5-0110F1FE62ED}" srcOrd="1" destOrd="0" presId="urn:microsoft.com/office/officeart/2005/8/layout/hierarchy1"/>
    <dgm:cxn modelId="{2F901BB9-8B14-450B-B255-21090226341E}" type="presParOf" srcId="{BDC5D77B-C6FB-4D10-83B5-0110F1FE62ED}" destId="{2DC87D99-0864-448F-A73C-97FF41F05553}" srcOrd="0" destOrd="0" presId="urn:microsoft.com/office/officeart/2005/8/layout/hierarchy1"/>
    <dgm:cxn modelId="{CB44A04E-8233-44FB-BE62-8DE3022E72FB}" type="presParOf" srcId="{BDC5D77B-C6FB-4D10-83B5-0110F1FE62ED}" destId="{46099960-0EB9-4F40-AD45-D1FC7E453698}" srcOrd="1" destOrd="0" presId="urn:microsoft.com/office/officeart/2005/8/layout/hierarchy1"/>
    <dgm:cxn modelId="{78018975-1D78-4D8B-9F42-867E43A48CA6}" type="presParOf" srcId="{46099960-0EB9-4F40-AD45-D1FC7E453698}" destId="{11CB811F-E446-4F23-A13E-91429207F70D}" srcOrd="0" destOrd="0" presId="urn:microsoft.com/office/officeart/2005/8/layout/hierarchy1"/>
    <dgm:cxn modelId="{BDFEC058-37DF-46A6-B4A2-1E3A20971732}" type="presParOf" srcId="{11CB811F-E446-4F23-A13E-91429207F70D}" destId="{4DEBFFFB-5292-46B9-9A12-0905482528E3}" srcOrd="0" destOrd="0" presId="urn:microsoft.com/office/officeart/2005/8/layout/hierarchy1"/>
    <dgm:cxn modelId="{DE3D4A84-6799-4177-AA50-A579F3417980}" type="presParOf" srcId="{11CB811F-E446-4F23-A13E-91429207F70D}" destId="{6ECD51FB-4ED2-40FB-BA6A-56E81B12CA7B}" srcOrd="1" destOrd="0" presId="urn:microsoft.com/office/officeart/2005/8/layout/hierarchy1"/>
    <dgm:cxn modelId="{3535645B-237D-4B69-99D9-E9BA86879227}" type="presParOf" srcId="{46099960-0EB9-4F40-AD45-D1FC7E453698}" destId="{E802F2CB-673E-48E8-8015-6D368B6E6952}" srcOrd="1" destOrd="0" presId="urn:microsoft.com/office/officeart/2005/8/layout/hierarchy1"/>
    <dgm:cxn modelId="{905225DF-5503-4DFE-8841-C6C47B6ED4AF}" type="presParOf" srcId="{BDC5D77B-C6FB-4D10-83B5-0110F1FE62ED}" destId="{1B6A8557-3503-434D-A46F-5EF95A2FC615}" srcOrd="2" destOrd="0" presId="urn:microsoft.com/office/officeart/2005/8/layout/hierarchy1"/>
    <dgm:cxn modelId="{68975041-7E9B-494C-888E-8702C1F5BEB0}" type="presParOf" srcId="{BDC5D77B-C6FB-4D10-83B5-0110F1FE62ED}" destId="{FA0029F7-1466-4DC5-A996-F9F8CA1DE5D1}" srcOrd="3" destOrd="0" presId="urn:microsoft.com/office/officeart/2005/8/layout/hierarchy1"/>
    <dgm:cxn modelId="{E21D20DE-2726-4217-A0C7-7CE927BDBBE7}" type="presParOf" srcId="{FA0029F7-1466-4DC5-A996-F9F8CA1DE5D1}" destId="{23B84C7A-149B-4573-A0D2-77EE95B9842C}" srcOrd="0" destOrd="0" presId="urn:microsoft.com/office/officeart/2005/8/layout/hierarchy1"/>
    <dgm:cxn modelId="{6609E87B-059C-404A-95B3-E6F08D016F12}" type="presParOf" srcId="{23B84C7A-149B-4573-A0D2-77EE95B9842C}" destId="{29A1866F-BBB0-4E66-B099-672420B67E3E}" srcOrd="0" destOrd="0" presId="urn:microsoft.com/office/officeart/2005/8/layout/hierarchy1"/>
    <dgm:cxn modelId="{B7FC9A0F-E540-4846-AA4F-46A4EF15AC1F}" type="presParOf" srcId="{23B84C7A-149B-4573-A0D2-77EE95B9842C}" destId="{0AFD272A-8C79-4970-BE5A-B38336B54BE7}" srcOrd="1" destOrd="0" presId="urn:microsoft.com/office/officeart/2005/8/layout/hierarchy1"/>
    <dgm:cxn modelId="{DC7DB4B7-928A-408E-8A8F-BAB40B63EB21}" type="presParOf" srcId="{FA0029F7-1466-4DC5-A996-F9F8CA1DE5D1}" destId="{BFF914B6-7AF1-49A0-AFDA-C2E2C9C51363}" srcOrd="1" destOrd="0" presId="urn:microsoft.com/office/officeart/2005/8/layout/hierarchy1"/>
    <dgm:cxn modelId="{A3576984-5B5A-43CE-B281-DC79767D000E}" type="presParOf" srcId="{BFF914B6-7AF1-49A0-AFDA-C2E2C9C51363}" destId="{052B6456-0153-41A1-89B8-5E7F0299983D}" srcOrd="0" destOrd="0" presId="urn:microsoft.com/office/officeart/2005/8/layout/hierarchy1"/>
    <dgm:cxn modelId="{C097554C-F407-479C-92E2-F8D95A954034}" type="presParOf" srcId="{BFF914B6-7AF1-49A0-AFDA-C2E2C9C51363}" destId="{E3AA10CA-68F1-469E-BC87-2698823B271D}" srcOrd="1" destOrd="0" presId="urn:microsoft.com/office/officeart/2005/8/layout/hierarchy1"/>
    <dgm:cxn modelId="{418FF876-76A8-448E-9C6E-B8EFAE24CCFD}" type="presParOf" srcId="{E3AA10CA-68F1-469E-BC87-2698823B271D}" destId="{172CDCD5-4A27-4992-B8CA-9101B93D06C9}" srcOrd="0" destOrd="0" presId="urn:microsoft.com/office/officeart/2005/8/layout/hierarchy1"/>
    <dgm:cxn modelId="{DD235F51-A07A-4CC4-A9C6-BF499CF7AE72}" type="presParOf" srcId="{172CDCD5-4A27-4992-B8CA-9101B93D06C9}" destId="{4755FD17-00F6-49DD-AE6E-36346C6E14E9}" srcOrd="0" destOrd="0" presId="urn:microsoft.com/office/officeart/2005/8/layout/hierarchy1"/>
    <dgm:cxn modelId="{1F792FAF-6E5A-4424-A3AA-99B4E561454C}" type="presParOf" srcId="{172CDCD5-4A27-4992-B8CA-9101B93D06C9}" destId="{E85607E5-AF88-440A-8062-F36771F5687C}" srcOrd="1" destOrd="0" presId="urn:microsoft.com/office/officeart/2005/8/layout/hierarchy1"/>
    <dgm:cxn modelId="{316FA24B-23B5-466D-8C49-45D6C4D67FCA}" type="presParOf" srcId="{E3AA10CA-68F1-469E-BC87-2698823B271D}" destId="{9C9FA7AD-0617-4F87-994D-67ED4A60DC1F}" srcOrd="1" destOrd="0" presId="urn:microsoft.com/office/officeart/2005/8/layout/hierarchy1"/>
    <dgm:cxn modelId="{6A303D45-8C2C-4F93-9BB2-29199547E7DA}" type="presParOf" srcId="{9C9FA7AD-0617-4F87-994D-67ED4A60DC1F}" destId="{591DE2F4-547D-4224-AA0E-4442D6FD1690}" srcOrd="0" destOrd="0" presId="urn:microsoft.com/office/officeart/2005/8/layout/hierarchy1"/>
    <dgm:cxn modelId="{B68245FE-FCB0-458A-9288-2276B4AA7115}" type="presParOf" srcId="{9C9FA7AD-0617-4F87-994D-67ED4A60DC1F}" destId="{9485030F-7A3A-480F-86A9-9F6029C7D62A}" srcOrd="1" destOrd="0" presId="urn:microsoft.com/office/officeart/2005/8/layout/hierarchy1"/>
    <dgm:cxn modelId="{1EF41D9C-3A24-44B0-A69D-4BC908E936C2}" type="presParOf" srcId="{9485030F-7A3A-480F-86A9-9F6029C7D62A}" destId="{39233EE0-842C-495C-945F-4A72B6C8FD88}" srcOrd="0" destOrd="0" presId="urn:microsoft.com/office/officeart/2005/8/layout/hierarchy1"/>
    <dgm:cxn modelId="{359CE08A-0569-4327-9EC9-237029FA7361}" type="presParOf" srcId="{39233EE0-842C-495C-945F-4A72B6C8FD88}" destId="{448B200C-5A38-44FE-9D28-63778A5B4B33}" srcOrd="0" destOrd="0" presId="urn:microsoft.com/office/officeart/2005/8/layout/hierarchy1"/>
    <dgm:cxn modelId="{04C85536-BE37-4C19-A161-F40F383B7185}" type="presParOf" srcId="{39233EE0-842C-495C-945F-4A72B6C8FD88}" destId="{E6A5290E-E4CC-4A27-91C6-CA3EEB5C7219}" srcOrd="1" destOrd="0" presId="urn:microsoft.com/office/officeart/2005/8/layout/hierarchy1"/>
    <dgm:cxn modelId="{1B01C416-5814-48DC-B2A6-5EE15688B162}" type="presParOf" srcId="{9485030F-7A3A-480F-86A9-9F6029C7D62A}" destId="{73256D73-2EFB-4C9F-A792-06563F74752D}" srcOrd="1" destOrd="0" presId="urn:microsoft.com/office/officeart/2005/8/layout/hierarchy1"/>
    <dgm:cxn modelId="{D36C443A-F231-4619-8095-E068D7AB3273}" type="presParOf" srcId="{73256D73-2EFB-4C9F-A792-06563F74752D}" destId="{F5E45EB9-1FD7-4F10-A8F0-804E194714E8}" srcOrd="0" destOrd="0" presId="urn:microsoft.com/office/officeart/2005/8/layout/hierarchy1"/>
    <dgm:cxn modelId="{6C5B89F3-0949-4E2E-93F2-18F312B28DD7}" type="presParOf" srcId="{73256D73-2EFB-4C9F-A792-06563F74752D}" destId="{9E97890B-8592-4A8C-9516-DC46F41F9714}" srcOrd="1" destOrd="0" presId="urn:microsoft.com/office/officeart/2005/8/layout/hierarchy1"/>
    <dgm:cxn modelId="{F04307CC-EE43-42A5-9237-DAF23D25342C}" type="presParOf" srcId="{9E97890B-8592-4A8C-9516-DC46F41F9714}" destId="{B839214C-A0CE-495A-A8EC-6385656440A3}" srcOrd="0" destOrd="0" presId="urn:microsoft.com/office/officeart/2005/8/layout/hierarchy1"/>
    <dgm:cxn modelId="{B7DF8577-D0C6-4D4D-BB4C-33D535BC538C}" type="presParOf" srcId="{B839214C-A0CE-495A-A8EC-6385656440A3}" destId="{A0FEDB5A-B817-4B8E-93DC-3E945A0357E5}" srcOrd="0" destOrd="0" presId="urn:microsoft.com/office/officeart/2005/8/layout/hierarchy1"/>
    <dgm:cxn modelId="{31B51B69-F872-4F3E-A224-C87EA2A5E37A}" type="presParOf" srcId="{B839214C-A0CE-495A-A8EC-6385656440A3}" destId="{F2FD3997-1855-4E98-87AE-0C45EBC3EFCB}" srcOrd="1" destOrd="0" presId="urn:microsoft.com/office/officeart/2005/8/layout/hierarchy1"/>
    <dgm:cxn modelId="{E8D54A65-8063-49D4-9677-7F0B21BDB3DC}" type="presParOf" srcId="{9E97890B-8592-4A8C-9516-DC46F41F9714}" destId="{2C089243-1847-43A7-A1F6-3389F055C4C3}" srcOrd="1" destOrd="0" presId="urn:microsoft.com/office/officeart/2005/8/layout/hierarchy1"/>
    <dgm:cxn modelId="{CE71CF14-3764-4007-8092-654A4ED657E4}" type="presParOf" srcId="{9C9FA7AD-0617-4F87-994D-67ED4A60DC1F}" destId="{66E38775-5843-40CC-8FCB-849CA4365516}" srcOrd="2" destOrd="0" presId="urn:microsoft.com/office/officeart/2005/8/layout/hierarchy1"/>
    <dgm:cxn modelId="{A671B430-B67C-4DBA-8675-FA1453E4BDDD}" type="presParOf" srcId="{9C9FA7AD-0617-4F87-994D-67ED4A60DC1F}" destId="{E89FD6AD-300C-4B7C-8FDA-A78C9BF0E1EC}" srcOrd="3" destOrd="0" presId="urn:microsoft.com/office/officeart/2005/8/layout/hierarchy1"/>
    <dgm:cxn modelId="{22A22AC8-473C-43E3-B1F8-5B6487475991}" type="presParOf" srcId="{E89FD6AD-300C-4B7C-8FDA-A78C9BF0E1EC}" destId="{EE6A0D4A-BFF5-4FF5-92EF-2DC4F46B1C1D}" srcOrd="0" destOrd="0" presId="urn:microsoft.com/office/officeart/2005/8/layout/hierarchy1"/>
    <dgm:cxn modelId="{5581DDA0-807D-405E-947D-D7AE6BB6E866}" type="presParOf" srcId="{EE6A0D4A-BFF5-4FF5-92EF-2DC4F46B1C1D}" destId="{6F2068C7-1244-428E-8798-8EDF114A3DE3}" srcOrd="0" destOrd="0" presId="urn:microsoft.com/office/officeart/2005/8/layout/hierarchy1"/>
    <dgm:cxn modelId="{77ED1D2F-17D9-4F72-8F6D-889ED123ACD9}" type="presParOf" srcId="{EE6A0D4A-BFF5-4FF5-92EF-2DC4F46B1C1D}" destId="{3FDF1374-E5D4-453E-BAA8-02F3ABB9B1D3}" srcOrd="1" destOrd="0" presId="urn:microsoft.com/office/officeart/2005/8/layout/hierarchy1"/>
    <dgm:cxn modelId="{916152C0-F6D4-4072-A0FD-CD7F9DFD01B5}" type="presParOf" srcId="{E89FD6AD-300C-4B7C-8FDA-A78C9BF0E1EC}" destId="{4FC8DB70-5AE7-4AEC-BB64-9793A1A677D3}" srcOrd="1" destOrd="0" presId="urn:microsoft.com/office/officeart/2005/8/layout/hierarchy1"/>
    <dgm:cxn modelId="{A7FAB9AA-06BF-4355-8D1A-61D24E8EFEDE}" type="presParOf" srcId="{4FC8DB70-5AE7-4AEC-BB64-9793A1A677D3}" destId="{EE767D99-3DA3-41AF-9D21-8622EE904DE5}" srcOrd="0" destOrd="0" presId="urn:microsoft.com/office/officeart/2005/8/layout/hierarchy1"/>
    <dgm:cxn modelId="{0A6AA7BD-3E24-4B96-994F-5E0A0CAD322C}" type="presParOf" srcId="{4FC8DB70-5AE7-4AEC-BB64-9793A1A677D3}" destId="{3558C850-9E88-49B8-B5EC-E03E368DE62D}" srcOrd="1" destOrd="0" presId="urn:microsoft.com/office/officeart/2005/8/layout/hierarchy1"/>
    <dgm:cxn modelId="{B05DF8B2-BB37-4FE8-BACB-35734A1B89A4}" type="presParOf" srcId="{3558C850-9E88-49B8-B5EC-E03E368DE62D}" destId="{D825786E-88CE-419C-B7AB-4ED222B762AD}" srcOrd="0" destOrd="0" presId="urn:microsoft.com/office/officeart/2005/8/layout/hierarchy1"/>
    <dgm:cxn modelId="{A0CF517D-5AB0-4090-A7ED-E9BBA2932E02}" type="presParOf" srcId="{D825786E-88CE-419C-B7AB-4ED222B762AD}" destId="{0EC2EE43-F2A6-4F6B-B84B-61BAED23A662}" srcOrd="0" destOrd="0" presId="urn:microsoft.com/office/officeart/2005/8/layout/hierarchy1"/>
    <dgm:cxn modelId="{5E192B9B-15A5-4B39-A362-D17AEF4EF0C3}" type="presParOf" srcId="{D825786E-88CE-419C-B7AB-4ED222B762AD}" destId="{AB333ABC-D9B2-4CAE-91D6-25B625DD698C}" srcOrd="1" destOrd="0" presId="urn:microsoft.com/office/officeart/2005/8/layout/hierarchy1"/>
    <dgm:cxn modelId="{615749A9-D79F-410B-9DC1-348EBA3F149D}" type="presParOf" srcId="{3558C850-9E88-49B8-B5EC-E03E368DE62D}" destId="{2842E87D-CE55-49B4-BCEF-1187344F61D5}" srcOrd="1" destOrd="0" presId="urn:microsoft.com/office/officeart/2005/8/layout/hierarchy1"/>
    <dgm:cxn modelId="{AC72ACB2-4ADC-453C-8B11-86B8283D8341}" type="presParOf" srcId="{4FC8DB70-5AE7-4AEC-BB64-9793A1A677D3}" destId="{68FED8DB-CD18-4048-B1EC-74AA424AF08C}" srcOrd="2" destOrd="0" presId="urn:microsoft.com/office/officeart/2005/8/layout/hierarchy1"/>
    <dgm:cxn modelId="{06A3A965-CDF6-4F59-8DE6-5F8FC327BA4E}" type="presParOf" srcId="{4FC8DB70-5AE7-4AEC-BB64-9793A1A677D3}" destId="{0E206AC1-1E3C-4384-A7C4-0D8CFF1CE2FE}" srcOrd="3" destOrd="0" presId="urn:microsoft.com/office/officeart/2005/8/layout/hierarchy1"/>
    <dgm:cxn modelId="{B9169996-158D-41B3-9085-E1DAAAA21743}" type="presParOf" srcId="{0E206AC1-1E3C-4384-A7C4-0D8CFF1CE2FE}" destId="{B5766A22-70EF-41E2-8A23-5DEC673C8D57}" srcOrd="0" destOrd="0" presId="urn:microsoft.com/office/officeart/2005/8/layout/hierarchy1"/>
    <dgm:cxn modelId="{893DAB43-D541-4D1D-967E-1D406DA49FD3}" type="presParOf" srcId="{B5766A22-70EF-41E2-8A23-5DEC673C8D57}" destId="{6BD2C18D-7056-4311-B7E9-1E08B152171F}" srcOrd="0" destOrd="0" presId="urn:microsoft.com/office/officeart/2005/8/layout/hierarchy1"/>
    <dgm:cxn modelId="{3855B5D6-DAB2-4095-BC80-1C1DEDD590FB}" type="presParOf" srcId="{B5766A22-70EF-41E2-8A23-5DEC673C8D57}" destId="{553D78B0-0B63-482C-ACA7-204C9E6939A3}" srcOrd="1" destOrd="0" presId="urn:microsoft.com/office/officeart/2005/8/layout/hierarchy1"/>
    <dgm:cxn modelId="{2A998797-9480-47F8-AE18-17F4DC0D25DD}" type="presParOf" srcId="{0E206AC1-1E3C-4384-A7C4-0D8CFF1CE2FE}" destId="{23C0537B-2298-4683-8712-16925FB2FCB0}" srcOrd="1" destOrd="0" presId="urn:microsoft.com/office/officeart/2005/8/layout/hierarchy1"/>
    <dgm:cxn modelId="{9F38EFE7-E30C-445F-A3DB-2EB17597EBE0}" type="presParOf" srcId="{23C0537B-2298-4683-8712-16925FB2FCB0}" destId="{EC092F8A-B94A-4895-AEBF-88CF80E42229}" srcOrd="0" destOrd="0" presId="urn:microsoft.com/office/officeart/2005/8/layout/hierarchy1"/>
    <dgm:cxn modelId="{836793DF-9791-4397-AF64-BECF996DB6CD}" type="presParOf" srcId="{23C0537B-2298-4683-8712-16925FB2FCB0}" destId="{FCA119B1-6DB1-4AAA-ADE1-5DA75AE52099}" srcOrd="1" destOrd="0" presId="urn:microsoft.com/office/officeart/2005/8/layout/hierarchy1"/>
    <dgm:cxn modelId="{9D988289-20D1-4D01-86CA-9E9A5846EE71}" type="presParOf" srcId="{FCA119B1-6DB1-4AAA-ADE1-5DA75AE52099}" destId="{D6623BF2-6917-46CA-9534-5D3EA37822B6}" srcOrd="0" destOrd="0" presId="urn:microsoft.com/office/officeart/2005/8/layout/hierarchy1"/>
    <dgm:cxn modelId="{A1F95DAD-DC16-48A3-A1A5-9BFFE2E70C95}" type="presParOf" srcId="{D6623BF2-6917-46CA-9534-5D3EA37822B6}" destId="{275301FE-27A8-4275-A966-460C09689BD2}" srcOrd="0" destOrd="0" presId="urn:microsoft.com/office/officeart/2005/8/layout/hierarchy1"/>
    <dgm:cxn modelId="{0015F5F3-0A42-479F-948F-0E006B36CE20}" type="presParOf" srcId="{D6623BF2-6917-46CA-9534-5D3EA37822B6}" destId="{58EFC4F2-8EC3-4A98-AD74-51698EC11F71}" srcOrd="1" destOrd="0" presId="urn:microsoft.com/office/officeart/2005/8/layout/hierarchy1"/>
    <dgm:cxn modelId="{0BF94FE3-BCF3-4207-9A2B-546EE0807C27}" type="presParOf" srcId="{FCA119B1-6DB1-4AAA-ADE1-5DA75AE52099}" destId="{92327CAD-20AA-487B-96C5-F15E292BD9C5}" srcOrd="1" destOrd="0" presId="urn:microsoft.com/office/officeart/2005/8/layout/hierarchy1"/>
    <dgm:cxn modelId="{769E70A7-E33F-4661-871E-CB33A29EAE4C}" type="presParOf" srcId="{4FC8DB70-5AE7-4AEC-BB64-9793A1A677D3}" destId="{79406362-0B79-4667-9B8D-C12BF7B6E8F5}" srcOrd="4" destOrd="0" presId="urn:microsoft.com/office/officeart/2005/8/layout/hierarchy1"/>
    <dgm:cxn modelId="{CC984619-6C65-4D3F-A682-3AB22B297162}" type="presParOf" srcId="{4FC8DB70-5AE7-4AEC-BB64-9793A1A677D3}" destId="{9E87968F-9F30-4FF1-9BE1-7C949380603D}" srcOrd="5" destOrd="0" presId="urn:microsoft.com/office/officeart/2005/8/layout/hierarchy1"/>
    <dgm:cxn modelId="{FF3401AF-3429-42CC-A3BB-4F94CE32CCD6}" type="presParOf" srcId="{9E87968F-9F30-4FF1-9BE1-7C949380603D}" destId="{C36A4DF1-3AE8-4BBF-93DC-88476D8DCE11}" srcOrd="0" destOrd="0" presId="urn:microsoft.com/office/officeart/2005/8/layout/hierarchy1"/>
    <dgm:cxn modelId="{4239DEBE-E239-4D44-91B4-59464DDD661F}" type="presParOf" srcId="{C36A4DF1-3AE8-4BBF-93DC-88476D8DCE11}" destId="{C6FA1565-3A42-4FE1-9295-CDDBF796829D}" srcOrd="0" destOrd="0" presId="urn:microsoft.com/office/officeart/2005/8/layout/hierarchy1"/>
    <dgm:cxn modelId="{9DA8CFB7-9D28-48BB-934A-EB917707BA3D}" type="presParOf" srcId="{C36A4DF1-3AE8-4BBF-93DC-88476D8DCE11}" destId="{127E8444-2CCF-4BAB-B2C7-B1FFCA6A6985}" srcOrd="1" destOrd="0" presId="urn:microsoft.com/office/officeart/2005/8/layout/hierarchy1"/>
    <dgm:cxn modelId="{1163570F-DB00-4038-A548-4A8CEF8779DD}" type="presParOf" srcId="{9E87968F-9F30-4FF1-9BE1-7C949380603D}" destId="{C63E0983-02DB-446E-8F07-13C9BD99EB90}" srcOrd="1" destOrd="0" presId="urn:microsoft.com/office/officeart/2005/8/layout/hierarchy1"/>
    <dgm:cxn modelId="{33FE04CE-96D5-4B1A-8F06-0E56D41E88D5}" type="presParOf" srcId="{4FC8DB70-5AE7-4AEC-BB64-9793A1A677D3}" destId="{26144FD5-201D-4A54-90CE-D1A5CAB8833F}" srcOrd="6" destOrd="0" presId="urn:microsoft.com/office/officeart/2005/8/layout/hierarchy1"/>
    <dgm:cxn modelId="{F096E21F-D0B0-41D3-A2A6-BA58D09F2517}" type="presParOf" srcId="{4FC8DB70-5AE7-4AEC-BB64-9793A1A677D3}" destId="{1EB270E7-6BD3-495F-A475-405B66410985}" srcOrd="7" destOrd="0" presId="urn:microsoft.com/office/officeart/2005/8/layout/hierarchy1"/>
    <dgm:cxn modelId="{55A99B44-2F6A-4B1C-B4B3-25FF791BD382}" type="presParOf" srcId="{1EB270E7-6BD3-495F-A475-405B66410985}" destId="{DCD6F056-A7FC-448E-8339-B5D8C764CBE8}" srcOrd="0" destOrd="0" presId="urn:microsoft.com/office/officeart/2005/8/layout/hierarchy1"/>
    <dgm:cxn modelId="{EDEBC058-7550-41C5-AB3E-01A084D2BAC4}" type="presParOf" srcId="{DCD6F056-A7FC-448E-8339-B5D8C764CBE8}" destId="{A2FA58B7-4614-48FB-9DF8-93504EE4C320}" srcOrd="0" destOrd="0" presId="urn:microsoft.com/office/officeart/2005/8/layout/hierarchy1"/>
    <dgm:cxn modelId="{C027C265-DD58-40EA-A312-60A6B29ACD85}" type="presParOf" srcId="{DCD6F056-A7FC-448E-8339-B5D8C764CBE8}" destId="{40EEEF9F-04C4-469F-A312-39451687D6FC}" srcOrd="1" destOrd="0" presId="urn:microsoft.com/office/officeart/2005/8/layout/hierarchy1"/>
    <dgm:cxn modelId="{A9E0D976-1477-4E45-9EE8-C0994D2F00D9}" type="presParOf" srcId="{1EB270E7-6BD3-495F-A475-405B66410985}" destId="{9CDBB9A5-D996-47AE-86BD-3BC858448F0E}" srcOrd="1" destOrd="0" presId="urn:microsoft.com/office/officeart/2005/8/layout/hierarchy1"/>
    <dgm:cxn modelId="{D84F7AD3-EF6A-44D8-B4D7-1CEAFBCF86BB}" type="presParOf" srcId="{9C9FA7AD-0617-4F87-994D-67ED4A60DC1F}" destId="{37589D1A-F39F-4FDF-B106-7DD2DDF20335}" srcOrd="4" destOrd="0" presId="urn:microsoft.com/office/officeart/2005/8/layout/hierarchy1"/>
    <dgm:cxn modelId="{15CD7954-6F67-4888-8595-9953641DA47B}" type="presParOf" srcId="{9C9FA7AD-0617-4F87-994D-67ED4A60DC1F}" destId="{0022AFFA-1027-4E22-800D-D1F148ECC01F}" srcOrd="5" destOrd="0" presId="urn:microsoft.com/office/officeart/2005/8/layout/hierarchy1"/>
    <dgm:cxn modelId="{33863E89-5907-4C87-8EE0-2C64847C2ADE}" type="presParOf" srcId="{0022AFFA-1027-4E22-800D-D1F148ECC01F}" destId="{2AAED926-6FC0-484A-A6DE-F2BAA13131ED}" srcOrd="0" destOrd="0" presId="urn:microsoft.com/office/officeart/2005/8/layout/hierarchy1"/>
    <dgm:cxn modelId="{7B53827E-2C12-40E2-A22E-6881F819ECBA}" type="presParOf" srcId="{2AAED926-6FC0-484A-A6DE-F2BAA13131ED}" destId="{B9806F0E-4356-4BCA-8AE4-B0FF2F8A383E}" srcOrd="0" destOrd="0" presId="urn:microsoft.com/office/officeart/2005/8/layout/hierarchy1"/>
    <dgm:cxn modelId="{DCC71BF7-5BA8-4CC2-909E-7B62F36F8E7B}" type="presParOf" srcId="{2AAED926-6FC0-484A-A6DE-F2BAA13131ED}" destId="{931E52DA-6B06-4A02-B741-BAB51237DD5E}" srcOrd="1" destOrd="0" presId="urn:microsoft.com/office/officeart/2005/8/layout/hierarchy1"/>
    <dgm:cxn modelId="{F7A1FE88-D00D-4EF3-8474-60DEDB942902}" type="presParOf" srcId="{0022AFFA-1027-4E22-800D-D1F148ECC01F}" destId="{AFECBD99-1C22-468A-ACCA-2694FF9213C2}" srcOrd="1" destOrd="0" presId="urn:microsoft.com/office/officeart/2005/8/layout/hierarchy1"/>
    <dgm:cxn modelId="{57FCE9FD-4FE4-4068-9D1C-0B2778778DAE}" type="presParOf" srcId="{BFF914B6-7AF1-49A0-AFDA-C2E2C9C51363}" destId="{B389E19F-C735-472D-AB3C-AC907D2F7CAB}" srcOrd="2" destOrd="0" presId="urn:microsoft.com/office/officeart/2005/8/layout/hierarchy1"/>
    <dgm:cxn modelId="{69CF66A2-35EC-4D3F-AA91-AB2E1C627E62}" type="presParOf" srcId="{BFF914B6-7AF1-49A0-AFDA-C2E2C9C51363}" destId="{E32012AA-8030-41F1-AA78-AA87067A861D}" srcOrd="3" destOrd="0" presId="urn:microsoft.com/office/officeart/2005/8/layout/hierarchy1"/>
    <dgm:cxn modelId="{DB12149B-939D-48EB-8429-C232AB9B75E8}" type="presParOf" srcId="{E32012AA-8030-41F1-AA78-AA87067A861D}" destId="{D06006A7-01E3-4D16-8E8C-5F7970143B11}" srcOrd="0" destOrd="0" presId="urn:microsoft.com/office/officeart/2005/8/layout/hierarchy1"/>
    <dgm:cxn modelId="{E3E06A6B-3D3C-49F2-8198-82AD93CB5C45}" type="presParOf" srcId="{D06006A7-01E3-4D16-8E8C-5F7970143B11}" destId="{FC117B15-6433-4598-B0F7-D4D9E2685A9D}" srcOrd="0" destOrd="0" presId="urn:microsoft.com/office/officeart/2005/8/layout/hierarchy1"/>
    <dgm:cxn modelId="{D69812A0-794F-419B-B425-DA636B8076B9}" type="presParOf" srcId="{D06006A7-01E3-4D16-8E8C-5F7970143B11}" destId="{51870F5A-16B6-4FA6-AE32-7D5E236B4519}" srcOrd="1" destOrd="0" presId="urn:microsoft.com/office/officeart/2005/8/layout/hierarchy1"/>
    <dgm:cxn modelId="{060706CA-5474-4EE3-A523-C1AA0A4EA640}" type="presParOf" srcId="{E32012AA-8030-41F1-AA78-AA87067A861D}" destId="{29ECBD6B-68C2-450D-9EDD-072B1D4505B2}" srcOrd="1" destOrd="0" presId="urn:microsoft.com/office/officeart/2005/8/layout/hierarchy1"/>
    <dgm:cxn modelId="{5399EEA7-1A33-4222-9711-5843C2E810C6}" type="presParOf" srcId="{29ECBD6B-68C2-450D-9EDD-072B1D4505B2}" destId="{8C4DC7C5-2D82-4666-AAE7-92D22E44ABD5}" srcOrd="0" destOrd="0" presId="urn:microsoft.com/office/officeart/2005/8/layout/hierarchy1"/>
    <dgm:cxn modelId="{0AC3D22E-1B12-413C-93C7-D4E9EB415E70}" type="presParOf" srcId="{29ECBD6B-68C2-450D-9EDD-072B1D4505B2}" destId="{43C0F1E2-98D4-47DA-8650-1119AB0F48F5}" srcOrd="1" destOrd="0" presId="urn:microsoft.com/office/officeart/2005/8/layout/hierarchy1"/>
    <dgm:cxn modelId="{E50E8F7D-308B-465A-A0BD-D7D3171070BE}" type="presParOf" srcId="{43C0F1E2-98D4-47DA-8650-1119AB0F48F5}" destId="{C223E09F-C978-4571-9081-310880613CCD}" srcOrd="0" destOrd="0" presId="urn:microsoft.com/office/officeart/2005/8/layout/hierarchy1"/>
    <dgm:cxn modelId="{E077893A-AFB2-44D6-8CBF-3B6414BDC3C9}" type="presParOf" srcId="{C223E09F-C978-4571-9081-310880613CCD}" destId="{EDA4C208-CE28-4BF8-B231-59264F46E3F8}" srcOrd="0" destOrd="0" presId="urn:microsoft.com/office/officeart/2005/8/layout/hierarchy1"/>
    <dgm:cxn modelId="{CE782F62-50FB-41AF-B05B-CAE624ED044E}" type="presParOf" srcId="{C223E09F-C978-4571-9081-310880613CCD}" destId="{A7BCC58A-FF1E-4F5F-9589-BCE1B7811888}" srcOrd="1" destOrd="0" presId="urn:microsoft.com/office/officeart/2005/8/layout/hierarchy1"/>
    <dgm:cxn modelId="{26840D4A-8A82-4045-A2C9-E79E90FC7CE5}" type="presParOf" srcId="{43C0F1E2-98D4-47DA-8650-1119AB0F48F5}" destId="{23B2BF4A-AD33-4F7D-9C44-10C451C30ED8}" srcOrd="1" destOrd="0" presId="urn:microsoft.com/office/officeart/2005/8/layout/hierarchy1"/>
    <dgm:cxn modelId="{30BDE59D-B6B3-4F43-A3F0-1646EE7025C5}" type="presParOf" srcId="{29ECBD6B-68C2-450D-9EDD-072B1D4505B2}" destId="{91FB33F6-7180-49A7-BD90-291F7C89E261}" srcOrd="2" destOrd="0" presId="urn:microsoft.com/office/officeart/2005/8/layout/hierarchy1"/>
    <dgm:cxn modelId="{B78659DD-D61F-446C-9B23-99BD974A47DB}" type="presParOf" srcId="{29ECBD6B-68C2-450D-9EDD-072B1D4505B2}" destId="{F5E1B7EA-C324-4911-960C-2B8A4F47727C}" srcOrd="3" destOrd="0" presId="urn:microsoft.com/office/officeart/2005/8/layout/hierarchy1"/>
    <dgm:cxn modelId="{83013E2D-94BC-4589-8F01-B54F5D99D172}" type="presParOf" srcId="{F5E1B7EA-C324-4911-960C-2B8A4F47727C}" destId="{29435829-25D1-4FBB-A0B7-0E7F23883DBC}" srcOrd="0" destOrd="0" presId="urn:microsoft.com/office/officeart/2005/8/layout/hierarchy1"/>
    <dgm:cxn modelId="{6CBBC556-56FF-42CB-85A5-3A75EF9DF86C}" type="presParOf" srcId="{29435829-25D1-4FBB-A0B7-0E7F23883DBC}" destId="{B51DCDB3-CEE6-4721-B10D-0ED3B256E574}" srcOrd="0" destOrd="0" presId="urn:microsoft.com/office/officeart/2005/8/layout/hierarchy1"/>
    <dgm:cxn modelId="{F33D6E1D-3FE0-4200-888B-290024E4A3B4}" type="presParOf" srcId="{29435829-25D1-4FBB-A0B7-0E7F23883DBC}" destId="{B9B4AF7C-365A-4D03-9CC8-00CD117F9258}" srcOrd="1" destOrd="0" presId="urn:microsoft.com/office/officeart/2005/8/layout/hierarchy1"/>
    <dgm:cxn modelId="{B45B3CED-C2CA-4C7E-8C70-1678C192A15A}" type="presParOf" srcId="{F5E1B7EA-C324-4911-960C-2B8A4F47727C}" destId="{28FBBB74-9CE7-4C24-8DC6-DDEC18AFA16D}" srcOrd="1" destOrd="0" presId="urn:microsoft.com/office/officeart/2005/8/layout/hierarchy1"/>
    <dgm:cxn modelId="{71D06C2E-51A1-4C73-A847-0BE429FE0B32}" type="presParOf" srcId="{28FBBB74-9CE7-4C24-8DC6-DDEC18AFA16D}" destId="{D93B6D8A-BF31-4FE9-BB38-3EB77C56F52B}" srcOrd="0" destOrd="0" presId="urn:microsoft.com/office/officeart/2005/8/layout/hierarchy1"/>
    <dgm:cxn modelId="{E956353C-A26D-4B69-A06B-7DF1489FAFE4}" type="presParOf" srcId="{28FBBB74-9CE7-4C24-8DC6-DDEC18AFA16D}" destId="{0319BFB0-AFC0-4C86-933E-921C0E520421}" srcOrd="1" destOrd="0" presId="urn:microsoft.com/office/officeart/2005/8/layout/hierarchy1"/>
    <dgm:cxn modelId="{6DCC4D75-7B64-4D01-9786-371A4D9A8F61}" type="presParOf" srcId="{0319BFB0-AFC0-4C86-933E-921C0E520421}" destId="{FB9213CD-1CB8-4764-B391-EE64EB8186A6}" srcOrd="0" destOrd="0" presId="urn:microsoft.com/office/officeart/2005/8/layout/hierarchy1"/>
    <dgm:cxn modelId="{2D3EE609-BE75-43DD-9F11-FAEEA60803B6}" type="presParOf" srcId="{FB9213CD-1CB8-4764-B391-EE64EB8186A6}" destId="{16068474-EF76-408F-90D0-0E5B3912D12F}" srcOrd="0" destOrd="0" presId="urn:microsoft.com/office/officeart/2005/8/layout/hierarchy1"/>
    <dgm:cxn modelId="{1958BA79-C78C-41AD-973B-25614CAB38E2}" type="presParOf" srcId="{FB9213CD-1CB8-4764-B391-EE64EB8186A6}" destId="{DFE6BA78-69E1-43FE-ADBD-B118366D8262}" srcOrd="1" destOrd="0" presId="urn:microsoft.com/office/officeart/2005/8/layout/hierarchy1"/>
    <dgm:cxn modelId="{4ACE1923-CA87-4E95-869C-A1E8D9569B6F}" type="presParOf" srcId="{0319BFB0-AFC0-4C86-933E-921C0E520421}" destId="{3B63E072-838F-44FD-8C16-9013A3CF783F}" srcOrd="1" destOrd="0" presId="urn:microsoft.com/office/officeart/2005/8/layout/hierarchy1"/>
    <dgm:cxn modelId="{874C8F86-602D-4A7D-9567-413A00777982}" type="presParOf" srcId="{29ECBD6B-68C2-450D-9EDD-072B1D4505B2}" destId="{AB2FD30C-D8E2-4C1C-9F9B-432B916805E1}" srcOrd="4" destOrd="0" presId="urn:microsoft.com/office/officeart/2005/8/layout/hierarchy1"/>
    <dgm:cxn modelId="{1B5C685D-DD39-47AE-92C7-E732431AC51A}" type="presParOf" srcId="{29ECBD6B-68C2-450D-9EDD-072B1D4505B2}" destId="{C2E3C999-1AEF-459C-A4ED-BF4B328C6825}" srcOrd="5" destOrd="0" presId="urn:microsoft.com/office/officeart/2005/8/layout/hierarchy1"/>
    <dgm:cxn modelId="{6DE4970C-A884-443D-BC00-C5F182872A59}" type="presParOf" srcId="{C2E3C999-1AEF-459C-A4ED-BF4B328C6825}" destId="{F1082C88-E3A1-4955-BCEE-5B06C1BC0112}" srcOrd="0" destOrd="0" presId="urn:microsoft.com/office/officeart/2005/8/layout/hierarchy1"/>
    <dgm:cxn modelId="{BDA2CD57-B7C2-4195-BB6D-4AD2934584D6}" type="presParOf" srcId="{F1082C88-E3A1-4955-BCEE-5B06C1BC0112}" destId="{22CCACDE-EBBA-4C66-8A57-A70E4F359992}" srcOrd="0" destOrd="0" presId="urn:microsoft.com/office/officeart/2005/8/layout/hierarchy1"/>
    <dgm:cxn modelId="{4C1E2FF0-472B-4A57-8592-8F29C8B79BFE}" type="presParOf" srcId="{F1082C88-E3A1-4955-BCEE-5B06C1BC0112}" destId="{ECA83484-E794-4502-A38C-235411AE0A81}" srcOrd="1" destOrd="0" presId="urn:microsoft.com/office/officeart/2005/8/layout/hierarchy1"/>
    <dgm:cxn modelId="{BE40B431-D4CE-4829-9E26-48030E01DB06}" type="presParOf" srcId="{C2E3C999-1AEF-459C-A4ED-BF4B328C6825}" destId="{C3293E7C-A28A-4DA1-83AF-19782F3EC0F5}" srcOrd="1" destOrd="0" presId="urn:microsoft.com/office/officeart/2005/8/layout/hierarchy1"/>
    <dgm:cxn modelId="{AA70DDF5-E250-4987-B68F-6DDB9FFB688B}" type="presParOf" srcId="{29ECBD6B-68C2-450D-9EDD-072B1D4505B2}" destId="{98E5311C-936F-46BC-A300-3014D0A5EE6C}" srcOrd="6" destOrd="0" presId="urn:microsoft.com/office/officeart/2005/8/layout/hierarchy1"/>
    <dgm:cxn modelId="{94E472D7-4C1C-44EE-9B1B-B630B252AC24}" type="presParOf" srcId="{29ECBD6B-68C2-450D-9EDD-072B1D4505B2}" destId="{590B7DA9-8D81-4FDF-9C2B-A200CE0E0211}" srcOrd="7" destOrd="0" presId="urn:microsoft.com/office/officeart/2005/8/layout/hierarchy1"/>
    <dgm:cxn modelId="{390F0506-200E-4679-9056-74252234958E}" type="presParOf" srcId="{590B7DA9-8D81-4FDF-9C2B-A200CE0E0211}" destId="{FA54C826-4489-4994-9783-4A2FD062C5FE}" srcOrd="0" destOrd="0" presId="urn:microsoft.com/office/officeart/2005/8/layout/hierarchy1"/>
    <dgm:cxn modelId="{8A5183F9-D909-44CD-8BD9-5A57AC9D2486}" type="presParOf" srcId="{FA54C826-4489-4994-9783-4A2FD062C5FE}" destId="{80DF3AE0-E900-4BC7-8604-557E6C9106E7}" srcOrd="0" destOrd="0" presId="urn:microsoft.com/office/officeart/2005/8/layout/hierarchy1"/>
    <dgm:cxn modelId="{2EA9B8C7-ACD1-4F04-8C51-80FB08069D3C}" type="presParOf" srcId="{FA54C826-4489-4994-9783-4A2FD062C5FE}" destId="{0E413D84-C471-4E95-A9C9-77156C2350A0}" srcOrd="1" destOrd="0" presId="urn:microsoft.com/office/officeart/2005/8/layout/hierarchy1"/>
    <dgm:cxn modelId="{C22A4CD9-4A13-4A66-8BC0-EA1CD2B00B12}" type="presParOf" srcId="{590B7DA9-8D81-4FDF-9C2B-A200CE0E0211}" destId="{9A763414-5FA5-4F58-8899-FB6BA95739E7}" srcOrd="1" destOrd="0" presId="urn:microsoft.com/office/officeart/2005/8/layout/hierarchy1"/>
    <dgm:cxn modelId="{9EC6489C-61FA-4FB2-9E14-79B4425C3B9D}" type="presParOf" srcId="{BFF914B6-7AF1-49A0-AFDA-C2E2C9C51363}" destId="{301082D0-E59D-4590-930F-917B7C869028}" srcOrd="4" destOrd="0" presId="urn:microsoft.com/office/officeart/2005/8/layout/hierarchy1"/>
    <dgm:cxn modelId="{97F1AB70-DA88-4DF6-975A-36192B4383C3}" type="presParOf" srcId="{BFF914B6-7AF1-49A0-AFDA-C2E2C9C51363}" destId="{5139609B-FADE-4B74-A94D-350035215439}" srcOrd="5" destOrd="0" presId="urn:microsoft.com/office/officeart/2005/8/layout/hierarchy1"/>
    <dgm:cxn modelId="{EB0BBA8C-2A66-4E51-88D9-C0FAFE273AF3}" type="presParOf" srcId="{5139609B-FADE-4B74-A94D-350035215439}" destId="{E98D500E-7E88-4C69-BE0C-8088125B9443}" srcOrd="0" destOrd="0" presId="urn:microsoft.com/office/officeart/2005/8/layout/hierarchy1"/>
    <dgm:cxn modelId="{FA3D5ACA-9B08-4C6C-B954-1F37BD712336}" type="presParOf" srcId="{E98D500E-7E88-4C69-BE0C-8088125B9443}" destId="{07D8787D-A49B-41DE-BDB9-A804B01DECEB}" srcOrd="0" destOrd="0" presId="urn:microsoft.com/office/officeart/2005/8/layout/hierarchy1"/>
    <dgm:cxn modelId="{3BDB7231-1973-4D03-8AAE-9B9691D5DD71}" type="presParOf" srcId="{E98D500E-7E88-4C69-BE0C-8088125B9443}" destId="{4508F192-8563-4791-BAF4-B87D661251EF}" srcOrd="1" destOrd="0" presId="urn:microsoft.com/office/officeart/2005/8/layout/hierarchy1"/>
    <dgm:cxn modelId="{A7F858BA-34F2-4FE0-9F77-9F77A72FF686}" type="presParOf" srcId="{5139609B-FADE-4B74-A94D-350035215439}" destId="{5B2D0D56-FF31-4F14-A6CE-48D6085D0EF9}" srcOrd="1" destOrd="0" presId="urn:microsoft.com/office/officeart/2005/8/layout/hierarchy1"/>
    <dgm:cxn modelId="{97DE14E3-BEC3-4B41-BC57-FF364A978446}" type="presParOf" srcId="{BDC5D77B-C6FB-4D10-83B5-0110F1FE62ED}" destId="{1985A8BF-691E-44CE-858D-E80353B58863}" srcOrd="4" destOrd="0" presId="urn:microsoft.com/office/officeart/2005/8/layout/hierarchy1"/>
    <dgm:cxn modelId="{A61EF5B8-D310-4C20-88B2-F2E3ABDBA5BC}" type="presParOf" srcId="{BDC5D77B-C6FB-4D10-83B5-0110F1FE62ED}" destId="{C230C412-66D8-4DDC-B6B2-2981A1CA80FD}" srcOrd="5" destOrd="0" presId="urn:microsoft.com/office/officeart/2005/8/layout/hierarchy1"/>
    <dgm:cxn modelId="{2D189C5D-D35B-48A3-ADAD-FCFBC5B4B00B}" type="presParOf" srcId="{C230C412-66D8-4DDC-B6B2-2981A1CA80FD}" destId="{A08177A4-455B-4B3F-A3DE-92BC306E2231}" srcOrd="0" destOrd="0" presId="urn:microsoft.com/office/officeart/2005/8/layout/hierarchy1"/>
    <dgm:cxn modelId="{3A71F01B-DDC5-4E6E-9AD6-BE8808428E68}" type="presParOf" srcId="{A08177A4-455B-4B3F-A3DE-92BC306E2231}" destId="{FC35E19C-623B-402B-B5A0-F0FD2D30AC20}" srcOrd="0" destOrd="0" presId="urn:microsoft.com/office/officeart/2005/8/layout/hierarchy1"/>
    <dgm:cxn modelId="{2352EF4A-1AA7-4E76-8B10-B220C5B411E3}" type="presParOf" srcId="{A08177A4-455B-4B3F-A3DE-92BC306E2231}" destId="{75B53C9A-2482-4D08-8233-0E1AACF858B4}" srcOrd="1" destOrd="0" presId="urn:microsoft.com/office/officeart/2005/8/layout/hierarchy1"/>
    <dgm:cxn modelId="{FE69EBB0-AA1A-4E5B-B8F3-DC0962DBE8E5}" type="presParOf" srcId="{C230C412-66D8-4DDC-B6B2-2981A1CA80FD}" destId="{994D06E1-40F3-452A-A23C-DBBD866102A9}" srcOrd="1" destOrd="0" presId="urn:microsoft.com/office/officeart/2005/8/layout/hierarchy1"/>
    <dgm:cxn modelId="{C1870419-39CD-4FA3-8B0B-7D9B00D4DE3A}" type="presParOf" srcId="{AD3E9812-70A8-4FE1-94EA-8E1779F97DB8}" destId="{8FA1F5B0-8291-4278-A3E8-FB3680DB2331}" srcOrd="4" destOrd="0" presId="urn:microsoft.com/office/officeart/2005/8/layout/hierarchy1"/>
    <dgm:cxn modelId="{51747B9B-7D7F-412A-8954-71EA74D6D53D}" type="presParOf" srcId="{AD3E9812-70A8-4FE1-94EA-8E1779F97DB8}" destId="{4A7DC4B8-5A03-4703-928F-664B49F3195D}" srcOrd="5" destOrd="0" presId="urn:microsoft.com/office/officeart/2005/8/layout/hierarchy1"/>
    <dgm:cxn modelId="{6D6F1CAE-92E3-4C28-8590-DD8EEA4C0042}" type="presParOf" srcId="{4A7DC4B8-5A03-4703-928F-664B49F3195D}" destId="{B651EC70-755B-4423-9185-A423CDDE848C}" srcOrd="0" destOrd="0" presId="urn:microsoft.com/office/officeart/2005/8/layout/hierarchy1"/>
    <dgm:cxn modelId="{4DE26130-10CB-469A-9721-904A10E16528}" type="presParOf" srcId="{B651EC70-755B-4423-9185-A423CDDE848C}" destId="{7B7BED6C-6856-477F-BEFE-F103463AD423}" srcOrd="0" destOrd="0" presId="urn:microsoft.com/office/officeart/2005/8/layout/hierarchy1"/>
    <dgm:cxn modelId="{CFBA0BA9-8269-441A-AB6F-695C9C1B61A5}" type="presParOf" srcId="{B651EC70-755B-4423-9185-A423CDDE848C}" destId="{E6D370B9-D2C9-41E0-9E81-D8C79AA0702F}" srcOrd="1" destOrd="0" presId="urn:microsoft.com/office/officeart/2005/8/layout/hierarchy1"/>
    <dgm:cxn modelId="{6AC2A5C3-7133-4334-92FF-B9F8C90B009A}" type="presParOf" srcId="{4A7DC4B8-5A03-4703-928F-664B49F3195D}" destId="{16536205-AFC6-4D86-A55D-EAEE4C06C147}" srcOrd="1" destOrd="0" presId="urn:microsoft.com/office/officeart/2005/8/layout/hierarchy1"/>
    <dgm:cxn modelId="{24C3EF5D-D943-48C3-863B-8C436B939E13}" type="presParOf" srcId="{453AAEBA-BAF2-4582-953C-1DAE397BDE6C}" destId="{CC3EE472-C0EC-4E1C-9189-096C105488CE}" srcOrd="2" destOrd="0" presId="urn:microsoft.com/office/officeart/2005/8/layout/hierarchy1"/>
    <dgm:cxn modelId="{A7498EFD-1014-4DEA-8A29-DB8BF546AE35}" type="presParOf" srcId="{453AAEBA-BAF2-4582-953C-1DAE397BDE6C}" destId="{EAF0101F-4D61-4487-A8CC-ABA21989235E}" srcOrd="3" destOrd="0" presId="urn:microsoft.com/office/officeart/2005/8/layout/hierarchy1"/>
    <dgm:cxn modelId="{BDFF84AD-1883-4ADF-BD42-6C0485D47C8E}" type="presParOf" srcId="{EAF0101F-4D61-4487-A8CC-ABA21989235E}" destId="{25021FC4-079D-48F2-B7D6-E744FC6CB734}" srcOrd="0" destOrd="0" presId="urn:microsoft.com/office/officeart/2005/8/layout/hierarchy1"/>
    <dgm:cxn modelId="{99148E0A-EF4D-4410-8458-7A6CD00DE1C7}" type="presParOf" srcId="{25021FC4-079D-48F2-B7D6-E744FC6CB734}" destId="{E53EEC25-A59E-464A-A6A3-F6DDAD444155}" srcOrd="0" destOrd="0" presId="urn:microsoft.com/office/officeart/2005/8/layout/hierarchy1"/>
    <dgm:cxn modelId="{D1DB4CC7-871E-4375-98AF-C11C6D8A2467}" type="presParOf" srcId="{25021FC4-079D-48F2-B7D6-E744FC6CB734}" destId="{AC695177-A40D-4AAC-B81D-8FD82EB1EA7D}" srcOrd="1" destOrd="0" presId="urn:microsoft.com/office/officeart/2005/8/layout/hierarchy1"/>
    <dgm:cxn modelId="{201E72A6-22F0-42C6-8B23-7D47D32A7017}" type="presParOf" srcId="{EAF0101F-4D61-4487-A8CC-ABA21989235E}" destId="{051A40D1-B206-457F-9AB4-F5A5A14A36FF}" srcOrd="1" destOrd="0" presId="urn:microsoft.com/office/officeart/2005/8/layout/hierarchy1"/>
    <dgm:cxn modelId="{0C6EFAB8-CA06-409E-83BF-CA5C28CECE9C}" type="presParOf" srcId="{051A40D1-B206-457F-9AB4-F5A5A14A36FF}" destId="{32824F3E-C298-4DA4-AD8C-9AF96A372344}" srcOrd="0" destOrd="0" presId="urn:microsoft.com/office/officeart/2005/8/layout/hierarchy1"/>
    <dgm:cxn modelId="{DE3BABEA-2FEE-4919-A71B-90F3D776133D}" type="presParOf" srcId="{051A40D1-B206-457F-9AB4-F5A5A14A36FF}" destId="{7DD72A76-1721-4CD1-A0D1-0B0817D0CF1A}" srcOrd="1" destOrd="0" presId="urn:microsoft.com/office/officeart/2005/8/layout/hierarchy1"/>
    <dgm:cxn modelId="{A7A59038-BD43-4E3C-A0BD-15AC93D5721F}" type="presParOf" srcId="{7DD72A76-1721-4CD1-A0D1-0B0817D0CF1A}" destId="{10142D94-1C82-45A9-93BF-520872A95F4B}" srcOrd="0" destOrd="0" presId="urn:microsoft.com/office/officeart/2005/8/layout/hierarchy1"/>
    <dgm:cxn modelId="{59D81B78-B8B3-4DCA-A739-93560A4E40F9}" type="presParOf" srcId="{10142D94-1C82-45A9-93BF-520872A95F4B}" destId="{37D1ED64-2293-4CE0-B3DF-FAE579B6A167}" srcOrd="0" destOrd="0" presId="urn:microsoft.com/office/officeart/2005/8/layout/hierarchy1"/>
    <dgm:cxn modelId="{4075C94D-7673-4447-8D20-32E1F125A056}" type="presParOf" srcId="{10142D94-1C82-45A9-93BF-520872A95F4B}" destId="{85AC87C7-2CD5-45B3-98A5-96C00E915502}" srcOrd="1" destOrd="0" presId="urn:microsoft.com/office/officeart/2005/8/layout/hierarchy1"/>
    <dgm:cxn modelId="{876B9E85-3D7F-4C12-B60B-16401AE3A9EE}" type="presParOf" srcId="{7DD72A76-1721-4CD1-A0D1-0B0817D0CF1A}" destId="{309D4C91-FCE2-4CAA-9E9E-AE821BF6AF6E}" srcOrd="1" destOrd="0" presId="urn:microsoft.com/office/officeart/2005/8/layout/hierarchy1"/>
    <dgm:cxn modelId="{4D7E224E-CA27-4324-92F5-622C6E140B51}" type="presParOf" srcId="{051A40D1-B206-457F-9AB4-F5A5A14A36FF}" destId="{B58A1027-4FA0-4B45-933B-9F4CE4310353}" srcOrd="2" destOrd="0" presId="urn:microsoft.com/office/officeart/2005/8/layout/hierarchy1"/>
    <dgm:cxn modelId="{10925AB7-DEE7-4187-A420-9602E70E7402}" type="presParOf" srcId="{051A40D1-B206-457F-9AB4-F5A5A14A36FF}" destId="{E4EC4351-5F9C-42ED-A97F-19C3B51B0AF4}" srcOrd="3" destOrd="0" presId="urn:microsoft.com/office/officeart/2005/8/layout/hierarchy1"/>
    <dgm:cxn modelId="{95B7607B-5DCC-46E5-9F05-DFD7A6FFEDBA}" type="presParOf" srcId="{E4EC4351-5F9C-42ED-A97F-19C3B51B0AF4}" destId="{B43B751D-A791-4C43-8CCB-1AE2C531C2E7}" srcOrd="0" destOrd="0" presId="urn:microsoft.com/office/officeart/2005/8/layout/hierarchy1"/>
    <dgm:cxn modelId="{B88D020C-1C45-44D2-9D30-1447F5F2415E}" type="presParOf" srcId="{B43B751D-A791-4C43-8CCB-1AE2C531C2E7}" destId="{75038825-2D39-4982-A8CA-D6F5BB425195}" srcOrd="0" destOrd="0" presId="urn:microsoft.com/office/officeart/2005/8/layout/hierarchy1"/>
    <dgm:cxn modelId="{518E7799-A8B3-4A55-87DA-C41336832788}" type="presParOf" srcId="{B43B751D-A791-4C43-8CCB-1AE2C531C2E7}" destId="{AEB08A09-C466-42CB-8A6B-2768456BF6FE}" srcOrd="1" destOrd="0" presId="urn:microsoft.com/office/officeart/2005/8/layout/hierarchy1"/>
    <dgm:cxn modelId="{1C184BFD-F153-4CF5-A37A-5807DF32AB87}" type="presParOf" srcId="{E4EC4351-5F9C-42ED-A97F-19C3B51B0AF4}" destId="{EF066E71-14E3-450E-84F4-518F91421572}" srcOrd="1" destOrd="0" presId="urn:microsoft.com/office/officeart/2005/8/layout/hierarchy1"/>
    <dgm:cxn modelId="{22D1B836-C012-4803-9713-9231A1580DF6}" type="presParOf" srcId="{EF066E71-14E3-450E-84F4-518F91421572}" destId="{21B9C616-5357-436C-9E9D-D9A1DF45AFD3}" srcOrd="0" destOrd="0" presId="urn:microsoft.com/office/officeart/2005/8/layout/hierarchy1"/>
    <dgm:cxn modelId="{BE3922E6-C73D-464E-B840-49BF41A8D973}" type="presParOf" srcId="{EF066E71-14E3-450E-84F4-518F91421572}" destId="{6D1D3792-5010-4C5A-B38B-E0B024E34C4A}" srcOrd="1" destOrd="0" presId="urn:microsoft.com/office/officeart/2005/8/layout/hierarchy1"/>
    <dgm:cxn modelId="{647D1192-695E-42F4-B419-5FF2EE17868E}" type="presParOf" srcId="{6D1D3792-5010-4C5A-B38B-E0B024E34C4A}" destId="{C7388CAA-F491-45C7-97C9-DBBD1988DA1C}" srcOrd="0" destOrd="0" presId="urn:microsoft.com/office/officeart/2005/8/layout/hierarchy1"/>
    <dgm:cxn modelId="{05A51A75-CC61-4F76-8A83-7EA1C16C65F0}" type="presParOf" srcId="{C7388CAA-F491-45C7-97C9-DBBD1988DA1C}" destId="{B30AB458-F901-4ED8-9C01-69385D2BC002}" srcOrd="0" destOrd="0" presId="urn:microsoft.com/office/officeart/2005/8/layout/hierarchy1"/>
    <dgm:cxn modelId="{0EEBD915-B6AE-46AA-8106-DE484B51B3B1}" type="presParOf" srcId="{C7388CAA-F491-45C7-97C9-DBBD1988DA1C}" destId="{CB3C1042-AEA4-4CAD-A176-0A9C4F9D6BC5}" srcOrd="1" destOrd="0" presId="urn:microsoft.com/office/officeart/2005/8/layout/hierarchy1"/>
    <dgm:cxn modelId="{1BF3F205-D675-4D93-9CBE-D460A95323CC}" type="presParOf" srcId="{6D1D3792-5010-4C5A-B38B-E0B024E34C4A}" destId="{B220F799-56BA-4480-9875-0C327450D6F8}" srcOrd="1" destOrd="0" presId="urn:microsoft.com/office/officeart/2005/8/layout/hierarchy1"/>
    <dgm:cxn modelId="{3F18C3B8-7125-4D49-BE96-3AA81E15EC58}" type="presParOf" srcId="{B220F799-56BA-4480-9875-0C327450D6F8}" destId="{4E74B7E6-1C15-4F46-8036-AB3AB1A48D96}" srcOrd="0" destOrd="0" presId="urn:microsoft.com/office/officeart/2005/8/layout/hierarchy1"/>
    <dgm:cxn modelId="{FB4F65C1-ACD4-422C-9431-77B7E801DB55}" type="presParOf" srcId="{B220F799-56BA-4480-9875-0C327450D6F8}" destId="{D0C0750B-4BDE-4B09-91B3-780735D6566E}" srcOrd="1" destOrd="0" presId="urn:microsoft.com/office/officeart/2005/8/layout/hierarchy1"/>
    <dgm:cxn modelId="{2C5C94A4-7A52-41C3-8F81-272F20C76453}" type="presParOf" srcId="{D0C0750B-4BDE-4B09-91B3-780735D6566E}" destId="{2542368A-4C86-41D9-ADE7-151F6E6324E7}" srcOrd="0" destOrd="0" presId="urn:microsoft.com/office/officeart/2005/8/layout/hierarchy1"/>
    <dgm:cxn modelId="{5F6EEFAA-9364-4902-8452-EFD9F00FC77C}" type="presParOf" srcId="{2542368A-4C86-41D9-ADE7-151F6E6324E7}" destId="{B0AF5D01-43DF-48A4-982A-44B8A32CE2BE}" srcOrd="0" destOrd="0" presId="urn:microsoft.com/office/officeart/2005/8/layout/hierarchy1"/>
    <dgm:cxn modelId="{85BE0F3A-8527-4C8A-8690-7A55A4983EF2}" type="presParOf" srcId="{2542368A-4C86-41D9-ADE7-151F6E6324E7}" destId="{ECBCDA7D-8205-452C-9B41-09B176F06B86}" srcOrd="1" destOrd="0" presId="urn:microsoft.com/office/officeart/2005/8/layout/hierarchy1"/>
    <dgm:cxn modelId="{A8AE9E6D-868E-4409-8AE5-29F973909189}" type="presParOf" srcId="{D0C0750B-4BDE-4B09-91B3-780735D6566E}" destId="{BC00989E-945D-4782-89F4-AC8D0C94F4C4}" srcOrd="1" destOrd="0" presId="urn:microsoft.com/office/officeart/2005/8/layout/hierarchy1"/>
    <dgm:cxn modelId="{A07A4C8B-573B-4FCD-A533-A92F74EF7172}" type="presParOf" srcId="{BC00989E-945D-4782-89F4-AC8D0C94F4C4}" destId="{DEB9C1F7-F784-4926-BD8B-EB21A4505DC3}" srcOrd="0" destOrd="0" presId="urn:microsoft.com/office/officeart/2005/8/layout/hierarchy1"/>
    <dgm:cxn modelId="{00A8B436-47D1-4BF6-B6A8-6F46E434FC3D}" type="presParOf" srcId="{BC00989E-945D-4782-89F4-AC8D0C94F4C4}" destId="{7C1576E1-1B0C-4F8E-9DDA-2222CDABBF54}" srcOrd="1" destOrd="0" presId="urn:microsoft.com/office/officeart/2005/8/layout/hierarchy1"/>
    <dgm:cxn modelId="{36143A46-2650-4B83-B7BB-34D73163752A}" type="presParOf" srcId="{7C1576E1-1B0C-4F8E-9DDA-2222CDABBF54}" destId="{E2405FB4-AF8D-4172-9667-6B64F4CC9B87}" srcOrd="0" destOrd="0" presId="urn:microsoft.com/office/officeart/2005/8/layout/hierarchy1"/>
    <dgm:cxn modelId="{3D9E0D7B-CD19-41A3-8217-1E6F8725F427}" type="presParOf" srcId="{E2405FB4-AF8D-4172-9667-6B64F4CC9B87}" destId="{4DF10BE0-5D8D-4C1C-963D-AD99C146FA0D}" srcOrd="0" destOrd="0" presId="urn:microsoft.com/office/officeart/2005/8/layout/hierarchy1"/>
    <dgm:cxn modelId="{E10D1C1F-2F90-42A5-86F5-025CB0FCA47A}" type="presParOf" srcId="{E2405FB4-AF8D-4172-9667-6B64F4CC9B87}" destId="{F7FC9BCA-0589-490F-9D0F-0B3E41C48D5D}" srcOrd="1" destOrd="0" presId="urn:microsoft.com/office/officeart/2005/8/layout/hierarchy1"/>
    <dgm:cxn modelId="{1A840E48-39FE-4041-BAEC-8A57B01492AA}" type="presParOf" srcId="{7C1576E1-1B0C-4F8E-9DDA-2222CDABBF54}" destId="{788B895D-2FA6-4D5B-AF7C-8CF266742D7E}" srcOrd="1" destOrd="0" presId="urn:microsoft.com/office/officeart/2005/8/layout/hierarchy1"/>
    <dgm:cxn modelId="{8CF0927F-2F8A-4343-A4D9-43D3921567DE}" type="presParOf" srcId="{B220F799-56BA-4480-9875-0C327450D6F8}" destId="{08828C7C-62B9-4004-A02B-E07E7C6B9849}" srcOrd="2" destOrd="0" presId="urn:microsoft.com/office/officeart/2005/8/layout/hierarchy1"/>
    <dgm:cxn modelId="{EE93D97D-51DF-4250-B25F-10DC66FFB348}" type="presParOf" srcId="{B220F799-56BA-4480-9875-0C327450D6F8}" destId="{5D28AF18-1676-4A47-A9A7-634B617388ED}" srcOrd="3" destOrd="0" presId="urn:microsoft.com/office/officeart/2005/8/layout/hierarchy1"/>
    <dgm:cxn modelId="{537BC3ED-4C95-4E21-B738-6584D5546FBA}" type="presParOf" srcId="{5D28AF18-1676-4A47-A9A7-634B617388ED}" destId="{A44C6898-CA2F-4022-B255-B09669F1DB13}" srcOrd="0" destOrd="0" presId="urn:microsoft.com/office/officeart/2005/8/layout/hierarchy1"/>
    <dgm:cxn modelId="{11D61026-45B5-4CC7-B5B2-C17A391ABC77}" type="presParOf" srcId="{A44C6898-CA2F-4022-B255-B09669F1DB13}" destId="{48F767E2-3178-4B22-82D7-5129B3F88FA5}" srcOrd="0" destOrd="0" presId="urn:microsoft.com/office/officeart/2005/8/layout/hierarchy1"/>
    <dgm:cxn modelId="{BFF05311-9C18-46BE-BD5D-6C7ABCDA7159}" type="presParOf" srcId="{A44C6898-CA2F-4022-B255-B09669F1DB13}" destId="{5807EDE6-0783-49E4-8D77-F269AB9C541D}" srcOrd="1" destOrd="0" presId="urn:microsoft.com/office/officeart/2005/8/layout/hierarchy1"/>
    <dgm:cxn modelId="{DA64BCA3-AFD0-4FD6-A2EB-558F8898D69E}" type="presParOf" srcId="{5D28AF18-1676-4A47-A9A7-634B617388ED}" destId="{069CFBE6-B759-4DF3-9BE1-89360F922D51}" srcOrd="1" destOrd="0" presId="urn:microsoft.com/office/officeart/2005/8/layout/hierarchy1"/>
    <dgm:cxn modelId="{FE583290-EA66-4350-9694-BE8618D1A182}" type="presParOf" srcId="{069CFBE6-B759-4DF3-9BE1-89360F922D51}" destId="{D6F31B09-0232-4771-B1BD-F867AB05D581}" srcOrd="0" destOrd="0" presId="urn:microsoft.com/office/officeart/2005/8/layout/hierarchy1"/>
    <dgm:cxn modelId="{BD363139-7538-4308-A2E6-663FEA0D02C7}" type="presParOf" srcId="{069CFBE6-B759-4DF3-9BE1-89360F922D51}" destId="{EAAF59A8-DDD9-44D6-B8E7-A41B379621A3}" srcOrd="1" destOrd="0" presId="urn:microsoft.com/office/officeart/2005/8/layout/hierarchy1"/>
    <dgm:cxn modelId="{52975425-4272-42E5-94DE-B7851C72AC70}" type="presParOf" srcId="{EAAF59A8-DDD9-44D6-B8E7-A41B379621A3}" destId="{D8B5C396-E258-4672-AB3A-965F2C70DC63}" srcOrd="0" destOrd="0" presId="urn:microsoft.com/office/officeart/2005/8/layout/hierarchy1"/>
    <dgm:cxn modelId="{BEACCCB0-5237-4FFC-8293-1E02E2463C02}" type="presParOf" srcId="{D8B5C396-E258-4672-AB3A-965F2C70DC63}" destId="{8454F2BF-7D16-4098-BA7C-9327E150AB6A}" srcOrd="0" destOrd="0" presId="urn:microsoft.com/office/officeart/2005/8/layout/hierarchy1"/>
    <dgm:cxn modelId="{9357B05B-5990-4C61-A4D3-3A8FAFAF1D98}" type="presParOf" srcId="{D8B5C396-E258-4672-AB3A-965F2C70DC63}" destId="{E264116B-8176-4A12-9A81-34BD8350FB98}" srcOrd="1" destOrd="0" presId="urn:microsoft.com/office/officeart/2005/8/layout/hierarchy1"/>
    <dgm:cxn modelId="{49B6874C-51F8-4CF7-9C68-EC042FF005C9}" type="presParOf" srcId="{EAAF59A8-DDD9-44D6-B8E7-A41B379621A3}" destId="{CCEA346F-8A79-4C79-9D43-EECA95BA88D9}" srcOrd="1" destOrd="0" presId="urn:microsoft.com/office/officeart/2005/8/layout/hierarchy1"/>
    <dgm:cxn modelId="{C6BA2DE0-3A40-4FEA-94E0-7DFCBFEBB637}" type="presParOf" srcId="{069CFBE6-B759-4DF3-9BE1-89360F922D51}" destId="{3DB2A827-16BB-4011-9D10-FA287F7155C7}" srcOrd="2" destOrd="0" presId="urn:microsoft.com/office/officeart/2005/8/layout/hierarchy1"/>
    <dgm:cxn modelId="{A7EC9B6B-1B93-40BE-BAC2-208EB75A34AC}" type="presParOf" srcId="{069CFBE6-B759-4DF3-9BE1-89360F922D51}" destId="{C99051B7-3D2F-4A33-8DC0-45B72A2B0A56}" srcOrd="3" destOrd="0" presId="urn:microsoft.com/office/officeart/2005/8/layout/hierarchy1"/>
    <dgm:cxn modelId="{B4DECF28-AF82-4786-A5D0-5C3E47DCADFA}" type="presParOf" srcId="{C99051B7-3D2F-4A33-8DC0-45B72A2B0A56}" destId="{B01C1F2C-30C2-4F06-ADC7-28E924EC2C90}" srcOrd="0" destOrd="0" presId="urn:microsoft.com/office/officeart/2005/8/layout/hierarchy1"/>
    <dgm:cxn modelId="{750990B9-027E-43D6-B04B-644CB16C3941}" type="presParOf" srcId="{B01C1F2C-30C2-4F06-ADC7-28E924EC2C90}" destId="{15133870-7B13-415F-AC80-5F16050341A3}" srcOrd="0" destOrd="0" presId="urn:microsoft.com/office/officeart/2005/8/layout/hierarchy1"/>
    <dgm:cxn modelId="{7B4D47D5-A898-4EB7-B84B-831CC900E66F}" type="presParOf" srcId="{B01C1F2C-30C2-4F06-ADC7-28E924EC2C90}" destId="{AFB4D483-A6AA-4ADD-B900-87B936887B01}" srcOrd="1" destOrd="0" presId="urn:microsoft.com/office/officeart/2005/8/layout/hierarchy1"/>
    <dgm:cxn modelId="{34142F5A-6E3C-4EA4-9C56-14A6EBB0077A}" type="presParOf" srcId="{C99051B7-3D2F-4A33-8DC0-45B72A2B0A56}" destId="{6CE0F325-6E11-4524-AC55-449513914D9A}" srcOrd="1" destOrd="0" presId="urn:microsoft.com/office/officeart/2005/8/layout/hierarchy1"/>
    <dgm:cxn modelId="{8853B734-E77F-4E56-AC10-7A7246D03C8D}" type="presParOf" srcId="{6CE0F325-6E11-4524-AC55-449513914D9A}" destId="{F6CE0B06-1C29-483B-AAAE-90B2111C43D0}" srcOrd="0" destOrd="0" presId="urn:microsoft.com/office/officeart/2005/8/layout/hierarchy1"/>
    <dgm:cxn modelId="{0425209D-439B-4D04-9D1C-C2E483CB0B7A}" type="presParOf" srcId="{6CE0F325-6E11-4524-AC55-449513914D9A}" destId="{E6071FA1-EC33-428C-92DF-34B31721E64B}" srcOrd="1" destOrd="0" presId="urn:microsoft.com/office/officeart/2005/8/layout/hierarchy1"/>
    <dgm:cxn modelId="{7E7219A6-7492-4DD1-AFF4-40359753837F}" type="presParOf" srcId="{E6071FA1-EC33-428C-92DF-34B31721E64B}" destId="{77932F90-9E13-43AD-8ABF-8A4BFB6ABB09}" srcOrd="0" destOrd="0" presId="urn:microsoft.com/office/officeart/2005/8/layout/hierarchy1"/>
    <dgm:cxn modelId="{E4532092-94CE-4A34-B071-E178C160B6A6}" type="presParOf" srcId="{77932F90-9E13-43AD-8ABF-8A4BFB6ABB09}" destId="{14A6B8D8-F1A4-4B5C-B544-6A2781186E2D}" srcOrd="0" destOrd="0" presId="urn:microsoft.com/office/officeart/2005/8/layout/hierarchy1"/>
    <dgm:cxn modelId="{BDAA8BE9-1C88-4D4E-A690-E8DFD181DB37}" type="presParOf" srcId="{77932F90-9E13-43AD-8ABF-8A4BFB6ABB09}" destId="{421AE77D-1C05-4ECF-8143-320A9DB7C061}" srcOrd="1" destOrd="0" presId="urn:microsoft.com/office/officeart/2005/8/layout/hierarchy1"/>
    <dgm:cxn modelId="{61DA4D78-2AD0-46C9-9B61-2432B6C67525}" type="presParOf" srcId="{E6071FA1-EC33-428C-92DF-34B31721E64B}" destId="{C21E4FB9-EB07-4E18-B685-1B48F59C7EC9}" srcOrd="1" destOrd="0" presId="urn:microsoft.com/office/officeart/2005/8/layout/hierarchy1"/>
    <dgm:cxn modelId="{05195A03-77E0-42A3-B0DE-4CA903A565A4}" type="presParOf" srcId="{069CFBE6-B759-4DF3-9BE1-89360F922D51}" destId="{37C8BA42-4031-4392-B315-B54F556933FF}" srcOrd="4" destOrd="0" presId="urn:microsoft.com/office/officeart/2005/8/layout/hierarchy1"/>
    <dgm:cxn modelId="{DA916BA9-DB9F-43FE-97B4-618B34AE2FCD}" type="presParOf" srcId="{069CFBE6-B759-4DF3-9BE1-89360F922D51}" destId="{704DC193-C433-4778-9000-6DA42685E18F}" srcOrd="5" destOrd="0" presId="urn:microsoft.com/office/officeart/2005/8/layout/hierarchy1"/>
    <dgm:cxn modelId="{23BC5ADD-EE49-4041-A2EE-F2D6A2C2329A}" type="presParOf" srcId="{704DC193-C433-4778-9000-6DA42685E18F}" destId="{B17CB8CE-1E55-495F-99EF-0545127D4DD2}" srcOrd="0" destOrd="0" presId="urn:microsoft.com/office/officeart/2005/8/layout/hierarchy1"/>
    <dgm:cxn modelId="{199C43FC-D98E-4938-9FFD-04807FB56B2C}" type="presParOf" srcId="{B17CB8CE-1E55-495F-99EF-0545127D4DD2}" destId="{DA2D8973-AA98-410D-9D74-26C528DC8626}" srcOrd="0" destOrd="0" presId="urn:microsoft.com/office/officeart/2005/8/layout/hierarchy1"/>
    <dgm:cxn modelId="{D2169224-CB98-4792-9AD4-F13791B0ACC5}" type="presParOf" srcId="{B17CB8CE-1E55-495F-99EF-0545127D4DD2}" destId="{FAA620FE-DEA9-4EF7-AF42-4E2020BCD455}" srcOrd="1" destOrd="0" presId="urn:microsoft.com/office/officeart/2005/8/layout/hierarchy1"/>
    <dgm:cxn modelId="{339FF626-7CE1-4D32-9AAB-CDB1BBD723E3}" type="presParOf" srcId="{704DC193-C433-4778-9000-6DA42685E18F}" destId="{7AC57955-44EE-4FF2-A5A4-9D6A61D8D476}" srcOrd="1" destOrd="0" presId="urn:microsoft.com/office/officeart/2005/8/layout/hierarchy1"/>
    <dgm:cxn modelId="{739466FD-83C8-4C18-9A14-9E42AD76DA7B}" type="presParOf" srcId="{069CFBE6-B759-4DF3-9BE1-89360F922D51}" destId="{3FB9BAB4-C2F4-4B75-A021-96DAE240BDAD}" srcOrd="6" destOrd="0" presId="urn:microsoft.com/office/officeart/2005/8/layout/hierarchy1"/>
    <dgm:cxn modelId="{A8118B4C-5330-4216-A0D0-6DFC84A470EB}" type="presParOf" srcId="{069CFBE6-B759-4DF3-9BE1-89360F922D51}" destId="{FED2BD62-6946-4806-A649-DF2201AE405F}" srcOrd="7" destOrd="0" presId="urn:microsoft.com/office/officeart/2005/8/layout/hierarchy1"/>
    <dgm:cxn modelId="{C295E849-DFC0-4133-B58B-48809977C00B}" type="presParOf" srcId="{FED2BD62-6946-4806-A649-DF2201AE405F}" destId="{E4C23B01-DB14-4C2E-92F1-043493931DAA}" srcOrd="0" destOrd="0" presId="urn:microsoft.com/office/officeart/2005/8/layout/hierarchy1"/>
    <dgm:cxn modelId="{814CBA3C-9D98-4102-88AE-C2E3D660AB93}" type="presParOf" srcId="{E4C23B01-DB14-4C2E-92F1-043493931DAA}" destId="{87C5096C-CC35-45A8-B220-CF37C652F548}" srcOrd="0" destOrd="0" presId="urn:microsoft.com/office/officeart/2005/8/layout/hierarchy1"/>
    <dgm:cxn modelId="{2C41A98D-88E9-4697-ABE4-A2EF634A5F41}" type="presParOf" srcId="{E4C23B01-DB14-4C2E-92F1-043493931DAA}" destId="{D9A48113-CC81-4EBD-BA00-4A833C42370A}" srcOrd="1" destOrd="0" presId="urn:microsoft.com/office/officeart/2005/8/layout/hierarchy1"/>
    <dgm:cxn modelId="{F46B8A40-BD06-40D0-8F1F-358E4C67AA47}" type="presParOf" srcId="{FED2BD62-6946-4806-A649-DF2201AE405F}" destId="{B770C089-6BCB-41E2-AF90-3456C24A14AE}" srcOrd="1" destOrd="0" presId="urn:microsoft.com/office/officeart/2005/8/layout/hierarchy1"/>
    <dgm:cxn modelId="{95FC11F1-7542-424B-863F-8761548E3A9D}" type="presParOf" srcId="{B220F799-56BA-4480-9875-0C327450D6F8}" destId="{50108550-421E-4858-B27D-A6901B38AF04}" srcOrd="4" destOrd="0" presId="urn:microsoft.com/office/officeart/2005/8/layout/hierarchy1"/>
    <dgm:cxn modelId="{0FAA97EB-5F16-4717-B6C5-7BB516362E22}" type="presParOf" srcId="{B220F799-56BA-4480-9875-0C327450D6F8}" destId="{34A03B09-A793-46AA-9E0D-ED6014CFF9C4}" srcOrd="5" destOrd="0" presId="urn:microsoft.com/office/officeart/2005/8/layout/hierarchy1"/>
    <dgm:cxn modelId="{5AA21C61-2C4B-460B-952F-57377A6450E0}" type="presParOf" srcId="{34A03B09-A793-46AA-9E0D-ED6014CFF9C4}" destId="{3F7A56B8-73C6-434A-8BEB-B18929BB2F3A}" srcOrd="0" destOrd="0" presId="urn:microsoft.com/office/officeart/2005/8/layout/hierarchy1"/>
    <dgm:cxn modelId="{28630882-8C04-405C-9C2A-6F94B7A08166}" type="presParOf" srcId="{3F7A56B8-73C6-434A-8BEB-B18929BB2F3A}" destId="{B045D792-A0FD-44D1-A3B6-D2EC460F914A}" srcOrd="0" destOrd="0" presId="urn:microsoft.com/office/officeart/2005/8/layout/hierarchy1"/>
    <dgm:cxn modelId="{FF85963D-1104-4433-9D19-E8CC0E1289CD}" type="presParOf" srcId="{3F7A56B8-73C6-434A-8BEB-B18929BB2F3A}" destId="{65255F0E-402C-453B-BBEC-CF88870D95EE}" srcOrd="1" destOrd="0" presId="urn:microsoft.com/office/officeart/2005/8/layout/hierarchy1"/>
    <dgm:cxn modelId="{D7119EB6-F54C-4EE6-A807-59BDE2588F97}" type="presParOf" srcId="{34A03B09-A793-46AA-9E0D-ED6014CFF9C4}" destId="{9CDC7B25-44D1-4E92-8E42-3EDAF55B5CC3}" srcOrd="1" destOrd="0" presId="urn:microsoft.com/office/officeart/2005/8/layout/hierarchy1"/>
    <dgm:cxn modelId="{6039D64D-EC6E-4C49-81E7-62368DBE9A7B}" type="presParOf" srcId="{EF066E71-14E3-450E-84F4-518F91421572}" destId="{CD8135A8-4314-4A21-8692-936F9CB627F7}" srcOrd="2" destOrd="0" presId="urn:microsoft.com/office/officeart/2005/8/layout/hierarchy1"/>
    <dgm:cxn modelId="{64E56590-C648-4D2C-BE86-D1A224F14A2F}" type="presParOf" srcId="{EF066E71-14E3-450E-84F4-518F91421572}" destId="{90121DEE-6AAD-4114-9C12-679432C09FDE}" srcOrd="3" destOrd="0" presId="urn:microsoft.com/office/officeart/2005/8/layout/hierarchy1"/>
    <dgm:cxn modelId="{000E371D-3D12-417A-9A43-F605463638B3}" type="presParOf" srcId="{90121DEE-6AAD-4114-9C12-679432C09FDE}" destId="{DAFC4E47-0F0D-47E0-AA7E-CF108C88F368}" srcOrd="0" destOrd="0" presId="urn:microsoft.com/office/officeart/2005/8/layout/hierarchy1"/>
    <dgm:cxn modelId="{D514C9C3-B15F-466E-81E5-86B84AB45820}" type="presParOf" srcId="{DAFC4E47-0F0D-47E0-AA7E-CF108C88F368}" destId="{08BC16EE-1989-4C20-A5CA-64367E05641F}" srcOrd="0" destOrd="0" presId="urn:microsoft.com/office/officeart/2005/8/layout/hierarchy1"/>
    <dgm:cxn modelId="{AD1CC4D9-A7B5-4D0A-8918-547C32A7225E}" type="presParOf" srcId="{DAFC4E47-0F0D-47E0-AA7E-CF108C88F368}" destId="{ABF0C960-1275-424E-A7C7-AC7ED10F6FA0}" srcOrd="1" destOrd="0" presId="urn:microsoft.com/office/officeart/2005/8/layout/hierarchy1"/>
    <dgm:cxn modelId="{E6D6CD03-1FF8-4886-8874-35D4D24DF39A}" type="presParOf" srcId="{90121DEE-6AAD-4114-9C12-679432C09FDE}" destId="{5CC89D98-9BB1-4255-B77F-2D95DF99ECE5}" srcOrd="1" destOrd="0" presId="urn:microsoft.com/office/officeart/2005/8/layout/hierarchy1"/>
    <dgm:cxn modelId="{5F6644F1-90F8-43C2-A9F2-06CF2C0AEC6F}" type="presParOf" srcId="{5CC89D98-9BB1-4255-B77F-2D95DF99ECE5}" destId="{F7271150-2C80-4985-9D3A-794D3087C57B}" srcOrd="0" destOrd="0" presId="urn:microsoft.com/office/officeart/2005/8/layout/hierarchy1"/>
    <dgm:cxn modelId="{2DC5D8B7-416B-449F-912B-5F3BA017F1A9}" type="presParOf" srcId="{5CC89D98-9BB1-4255-B77F-2D95DF99ECE5}" destId="{F95D7FDF-4DCE-422B-B816-174927FEA7A3}" srcOrd="1" destOrd="0" presId="urn:microsoft.com/office/officeart/2005/8/layout/hierarchy1"/>
    <dgm:cxn modelId="{4685F9F6-21C4-43BB-B8CA-B1FE85724984}" type="presParOf" srcId="{F95D7FDF-4DCE-422B-B816-174927FEA7A3}" destId="{4FFA571A-6089-45F8-A631-3F7E20EA8FB5}" srcOrd="0" destOrd="0" presId="urn:microsoft.com/office/officeart/2005/8/layout/hierarchy1"/>
    <dgm:cxn modelId="{2CAD41FF-15A1-4F4B-A1C8-7CFE97C75935}" type="presParOf" srcId="{4FFA571A-6089-45F8-A631-3F7E20EA8FB5}" destId="{8E295371-CD08-41AB-97DD-2185BD20F9A9}" srcOrd="0" destOrd="0" presId="urn:microsoft.com/office/officeart/2005/8/layout/hierarchy1"/>
    <dgm:cxn modelId="{362412C2-0AA3-4E25-9B80-E4553E9B9EC7}" type="presParOf" srcId="{4FFA571A-6089-45F8-A631-3F7E20EA8FB5}" destId="{C7E51667-A1EA-46BB-BC75-8CB777606859}" srcOrd="1" destOrd="0" presId="urn:microsoft.com/office/officeart/2005/8/layout/hierarchy1"/>
    <dgm:cxn modelId="{8560930D-A9F2-493A-9F2D-C71A9644589C}" type="presParOf" srcId="{F95D7FDF-4DCE-422B-B816-174927FEA7A3}" destId="{C5036233-A8F0-472A-B54E-E9224505440D}" srcOrd="1" destOrd="0" presId="urn:microsoft.com/office/officeart/2005/8/layout/hierarchy1"/>
    <dgm:cxn modelId="{1DD5D616-9C89-40BF-96E3-AD9BD8B93BB0}" type="presParOf" srcId="{5CC89D98-9BB1-4255-B77F-2D95DF99ECE5}" destId="{E8B83004-3DFC-4FB2-A030-1DAFA46E7481}" srcOrd="2" destOrd="0" presId="urn:microsoft.com/office/officeart/2005/8/layout/hierarchy1"/>
    <dgm:cxn modelId="{BFB60A31-FC94-4079-A4BC-B10F2BE63209}" type="presParOf" srcId="{5CC89D98-9BB1-4255-B77F-2D95DF99ECE5}" destId="{3AB70C7C-8B42-4C7F-B0F0-9A1563BB550A}" srcOrd="3" destOrd="0" presId="urn:microsoft.com/office/officeart/2005/8/layout/hierarchy1"/>
    <dgm:cxn modelId="{A72F5B5E-B41D-434A-B88F-099B8935B0A6}" type="presParOf" srcId="{3AB70C7C-8B42-4C7F-B0F0-9A1563BB550A}" destId="{A857E76F-F905-4489-8C4C-F04F14C88FBC}" srcOrd="0" destOrd="0" presId="urn:microsoft.com/office/officeart/2005/8/layout/hierarchy1"/>
    <dgm:cxn modelId="{BAE44F0E-5561-4001-BE86-28D01CA1ACF5}" type="presParOf" srcId="{A857E76F-F905-4489-8C4C-F04F14C88FBC}" destId="{77BDD313-1229-42EE-8F1C-892A430B9795}" srcOrd="0" destOrd="0" presId="urn:microsoft.com/office/officeart/2005/8/layout/hierarchy1"/>
    <dgm:cxn modelId="{E529756E-7BF0-4AA9-AE56-9354BE3D8BDC}" type="presParOf" srcId="{A857E76F-F905-4489-8C4C-F04F14C88FBC}" destId="{B41C10CD-F363-4507-B309-89B9BB991266}" srcOrd="1" destOrd="0" presId="urn:microsoft.com/office/officeart/2005/8/layout/hierarchy1"/>
    <dgm:cxn modelId="{2CB29B02-2B74-4351-A3B9-8C46770974A8}" type="presParOf" srcId="{3AB70C7C-8B42-4C7F-B0F0-9A1563BB550A}" destId="{2989B7FC-6AFC-4E11-9860-6DC7E067ED88}" srcOrd="1" destOrd="0" presId="urn:microsoft.com/office/officeart/2005/8/layout/hierarchy1"/>
    <dgm:cxn modelId="{FA4B86B9-88A8-4621-AD17-A85C0CEF5632}" type="presParOf" srcId="{2989B7FC-6AFC-4E11-9860-6DC7E067ED88}" destId="{6085A83A-14C0-4C8B-B56C-4724E73755AB}" srcOrd="0" destOrd="0" presId="urn:microsoft.com/office/officeart/2005/8/layout/hierarchy1"/>
    <dgm:cxn modelId="{51DFBF18-EEA5-44E4-A12C-E234E9D60127}" type="presParOf" srcId="{2989B7FC-6AFC-4E11-9860-6DC7E067ED88}" destId="{B38F5EB2-039A-4F2B-9F4D-7A3E6A9A8276}" srcOrd="1" destOrd="0" presId="urn:microsoft.com/office/officeart/2005/8/layout/hierarchy1"/>
    <dgm:cxn modelId="{74E4756F-4CC8-4AC2-A651-516DD65F04DC}" type="presParOf" srcId="{B38F5EB2-039A-4F2B-9F4D-7A3E6A9A8276}" destId="{A98AD3B6-9051-4658-8C33-04BA3AFCC0AB}" srcOrd="0" destOrd="0" presId="urn:microsoft.com/office/officeart/2005/8/layout/hierarchy1"/>
    <dgm:cxn modelId="{D2B5B0F3-76B1-492C-BC36-03EED80A53AF}" type="presParOf" srcId="{A98AD3B6-9051-4658-8C33-04BA3AFCC0AB}" destId="{422DD14F-75DD-4042-A213-BF1FF5546529}" srcOrd="0" destOrd="0" presId="urn:microsoft.com/office/officeart/2005/8/layout/hierarchy1"/>
    <dgm:cxn modelId="{C5183394-FEA1-4852-A3C2-BCD7580F7F8B}" type="presParOf" srcId="{A98AD3B6-9051-4658-8C33-04BA3AFCC0AB}" destId="{3CBF2950-716A-4A91-AE89-382A675D1D74}" srcOrd="1" destOrd="0" presId="urn:microsoft.com/office/officeart/2005/8/layout/hierarchy1"/>
    <dgm:cxn modelId="{3501B452-626E-4A21-A00A-C663F4309203}" type="presParOf" srcId="{B38F5EB2-039A-4F2B-9F4D-7A3E6A9A8276}" destId="{D6F2BB55-7C28-4C5B-A1A1-25C63C904513}" srcOrd="1" destOrd="0" presId="urn:microsoft.com/office/officeart/2005/8/layout/hierarchy1"/>
    <dgm:cxn modelId="{C10EECD4-1373-4637-9C98-849FC4F9BF4E}" type="presParOf" srcId="{5CC89D98-9BB1-4255-B77F-2D95DF99ECE5}" destId="{83E48694-80BF-4337-8854-182D33ED0029}" srcOrd="4" destOrd="0" presId="urn:microsoft.com/office/officeart/2005/8/layout/hierarchy1"/>
    <dgm:cxn modelId="{F7657F7C-B597-4978-BC53-D2DF79B99D56}" type="presParOf" srcId="{5CC89D98-9BB1-4255-B77F-2D95DF99ECE5}" destId="{E2B44B62-D014-407D-8C46-FB6916EB3883}" srcOrd="5" destOrd="0" presId="urn:microsoft.com/office/officeart/2005/8/layout/hierarchy1"/>
    <dgm:cxn modelId="{1A871095-293F-4CBD-BC21-80EFE0C941E7}" type="presParOf" srcId="{E2B44B62-D014-407D-8C46-FB6916EB3883}" destId="{B41BEE5B-7D44-43EE-A81C-8D69943B7C7F}" srcOrd="0" destOrd="0" presId="urn:microsoft.com/office/officeart/2005/8/layout/hierarchy1"/>
    <dgm:cxn modelId="{C7420AD1-6155-4B34-B0CB-2231DA080AF9}" type="presParOf" srcId="{B41BEE5B-7D44-43EE-A81C-8D69943B7C7F}" destId="{BF1DB0AD-D9A4-46A9-96DE-6CA4E4E64C82}" srcOrd="0" destOrd="0" presId="urn:microsoft.com/office/officeart/2005/8/layout/hierarchy1"/>
    <dgm:cxn modelId="{95D25974-4822-4510-A5E2-C5A44797858B}" type="presParOf" srcId="{B41BEE5B-7D44-43EE-A81C-8D69943B7C7F}" destId="{3455D327-E61B-440B-B0A4-982AED8E9D16}" srcOrd="1" destOrd="0" presId="urn:microsoft.com/office/officeart/2005/8/layout/hierarchy1"/>
    <dgm:cxn modelId="{2D8E1BBC-43B6-4A91-BD70-022BF4563AA4}" type="presParOf" srcId="{E2B44B62-D014-407D-8C46-FB6916EB3883}" destId="{66E39122-E508-4A36-8192-026375F06CE8}" srcOrd="1" destOrd="0" presId="urn:microsoft.com/office/officeart/2005/8/layout/hierarchy1"/>
    <dgm:cxn modelId="{BD6F3B21-6309-4D11-B304-BA3308F763AE}" type="presParOf" srcId="{5CC89D98-9BB1-4255-B77F-2D95DF99ECE5}" destId="{C621DDD4-B721-4DE6-9770-0983A1E819D2}" srcOrd="6" destOrd="0" presId="urn:microsoft.com/office/officeart/2005/8/layout/hierarchy1"/>
    <dgm:cxn modelId="{E1874574-CC53-4423-90DF-6B0D9FB75C27}" type="presParOf" srcId="{5CC89D98-9BB1-4255-B77F-2D95DF99ECE5}" destId="{EC53EB2B-3785-4DFF-82F7-A5B2CDF5D745}" srcOrd="7" destOrd="0" presId="urn:microsoft.com/office/officeart/2005/8/layout/hierarchy1"/>
    <dgm:cxn modelId="{E7B8B4EF-E69D-405B-9FFD-E3A0F00C9411}" type="presParOf" srcId="{EC53EB2B-3785-4DFF-82F7-A5B2CDF5D745}" destId="{C1A7446F-3685-434B-B49A-866B281C9AE2}" srcOrd="0" destOrd="0" presId="urn:microsoft.com/office/officeart/2005/8/layout/hierarchy1"/>
    <dgm:cxn modelId="{31E14094-50BE-4A43-92DE-4F73DCAA2349}" type="presParOf" srcId="{C1A7446F-3685-434B-B49A-866B281C9AE2}" destId="{24FF3D1F-87BD-404B-A3AA-A9B15C0FBBFE}" srcOrd="0" destOrd="0" presId="urn:microsoft.com/office/officeart/2005/8/layout/hierarchy1"/>
    <dgm:cxn modelId="{AA45B1C7-BF7A-45ED-A622-3E1E94BABE29}" type="presParOf" srcId="{C1A7446F-3685-434B-B49A-866B281C9AE2}" destId="{1F7E31AD-067E-4D0D-ACF5-42369E4E8E95}" srcOrd="1" destOrd="0" presId="urn:microsoft.com/office/officeart/2005/8/layout/hierarchy1"/>
    <dgm:cxn modelId="{896198F1-C386-477D-8AE8-88296430A7EE}" type="presParOf" srcId="{EC53EB2B-3785-4DFF-82F7-A5B2CDF5D745}" destId="{C382094D-48A1-4BED-AFA8-EBE113373C38}" srcOrd="1" destOrd="0" presId="urn:microsoft.com/office/officeart/2005/8/layout/hierarchy1"/>
    <dgm:cxn modelId="{FAD12B9F-962C-46E7-A428-34D522CC0DF9}" type="presParOf" srcId="{EF066E71-14E3-450E-84F4-518F91421572}" destId="{6399D061-1EA9-45DA-8FEC-FF634232EB5B}" srcOrd="4" destOrd="0" presId="urn:microsoft.com/office/officeart/2005/8/layout/hierarchy1"/>
    <dgm:cxn modelId="{055DBADC-56EE-4060-B34A-7A1E8F10B0F7}" type="presParOf" srcId="{EF066E71-14E3-450E-84F4-518F91421572}" destId="{930B3C17-8A2E-4B85-A1E0-4B66313E1E38}" srcOrd="5" destOrd="0" presId="urn:microsoft.com/office/officeart/2005/8/layout/hierarchy1"/>
    <dgm:cxn modelId="{73878A5C-F7DB-4EA2-8CB2-39DA9AD270B1}" type="presParOf" srcId="{930B3C17-8A2E-4B85-A1E0-4B66313E1E38}" destId="{9932475A-C819-4B75-B634-F31D2053F818}" srcOrd="0" destOrd="0" presId="urn:microsoft.com/office/officeart/2005/8/layout/hierarchy1"/>
    <dgm:cxn modelId="{D185D9E8-401E-4B37-B53F-A7C01F392EAF}" type="presParOf" srcId="{9932475A-C819-4B75-B634-F31D2053F818}" destId="{0E8941AC-D479-4FFA-9698-6ED2C448A156}" srcOrd="0" destOrd="0" presId="urn:microsoft.com/office/officeart/2005/8/layout/hierarchy1"/>
    <dgm:cxn modelId="{BAAECCBC-0434-4581-A71E-638B68A5528F}" type="presParOf" srcId="{9932475A-C819-4B75-B634-F31D2053F818}" destId="{2082AEDE-FECB-4652-AF12-344750D1C12E}" srcOrd="1" destOrd="0" presId="urn:microsoft.com/office/officeart/2005/8/layout/hierarchy1"/>
    <dgm:cxn modelId="{67E0E928-7598-4F54-9BF3-01162D7BA609}" type="presParOf" srcId="{930B3C17-8A2E-4B85-A1E0-4B66313E1E38}" destId="{1ED286ED-F10C-405F-A46B-13323D543FF1}" srcOrd="1" destOrd="0" presId="urn:microsoft.com/office/officeart/2005/8/layout/hierarchy1"/>
    <dgm:cxn modelId="{6B464E9A-3161-4AE1-8DDC-CB03FC8A0B4E}" type="presParOf" srcId="{051A40D1-B206-457F-9AB4-F5A5A14A36FF}" destId="{A50EE060-5D4C-4F27-B9D0-063F83BA36B3}" srcOrd="4" destOrd="0" presId="urn:microsoft.com/office/officeart/2005/8/layout/hierarchy1"/>
    <dgm:cxn modelId="{C95357E6-4AB9-4E27-9358-54ACB904D5EF}" type="presParOf" srcId="{051A40D1-B206-457F-9AB4-F5A5A14A36FF}" destId="{13C10539-910B-4480-863F-19D89C6BBC27}" srcOrd="5" destOrd="0" presId="urn:microsoft.com/office/officeart/2005/8/layout/hierarchy1"/>
    <dgm:cxn modelId="{5ED0C40A-4ADE-451E-9E7A-C87243581BD9}" type="presParOf" srcId="{13C10539-910B-4480-863F-19D89C6BBC27}" destId="{E0A2ADD1-5622-48A9-B621-F1BC27ED41E3}" srcOrd="0" destOrd="0" presId="urn:microsoft.com/office/officeart/2005/8/layout/hierarchy1"/>
    <dgm:cxn modelId="{EA461227-9FDA-4817-B112-EA73F3465058}" type="presParOf" srcId="{E0A2ADD1-5622-48A9-B621-F1BC27ED41E3}" destId="{582659A0-99F0-4A5A-91FD-D8ACFCA22AA6}" srcOrd="0" destOrd="0" presId="urn:microsoft.com/office/officeart/2005/8/layout/hierarchy1"/>
    <dgm:cxn modelId="{B8587D97-C21A-4903-9BBA-5484DC93D641}" type="presParOf" srcId="{E0A2ADD1-5622-48A9-B621-F1BC27ED41E3}" destId="{E242F967-C969-4A96-AA91-8C876B61E0AF}" srcOrd="1" destOrd="0" presId="urn:microsoft.com/office/officeart/2005/8/layout/hierarchy1"/>
    <dgm:cxn modelId="{D1532AA3-2A98-4E0C-BB26-7D1B59029CFB}" type="presParOf" srcId="{13C10539-910B-4480-863F-19D89C6BBC27}" destId="{C9B582A0-26C8-463A-B759-4DA0924CAC93}" srcOrd="1" destOrd="0" presId="urn:microsoft.com/office/officeart/2005/8/layout/hierarchy1"/>
    <dgm:cxn modelId="{BF4D60F8-3460-4615-88A8-5C8D35D3E3EB}" type="presParOf" srcId="{453AAEBA-BAF2-4582-953C-1DAE397BDE6C}" destId="{1223EDB0-A48D-466D-A94B-AAC643AAAE7F}" srcOrd="4" destOrd="0" presId="urn:microsoft.com/office/officeart/2005/8/layout/hierarchy1"/>
    <dgm:cxn modelId="{C221476E-CFF8-4B13-8D4A-32B8F0CADF1A}" type="presParOf" srcId="{453AAEBA-BAF2-4582-953C-1DAE397BDE6C}" destId="{65A12ED1-44B4-4AD1-AC1B-74C3C4F37166}" srcOrd="5" destOrd="0" presId="urn:microsoft.com/office/officeart/2005/8/layout/hierarchy1"/>
    <dgm:cxn modelId="{C3E6FE73-95C4-4212-A55B-6516086855AD}" type="presParOf" srcId="{65A12ED1-44B4-4AD1-AC1B-74C3C4F37166}" destId="{763FD8C7-6448-497E-980C-EB15F11B5E86}" srcOrd="0" destOrd="0" presId="urn:microsoft.com/office/officeart/2005/8/layout/hierarchy1"/>
    <dgm:cxn modelId="{9481536A-FD0E-4C17-8723-86535F66BCA0}" type="presParOf" srcId="{763FD8C7-6448-497E-980C-EB15F11B5E86}" destId="{54FC2911-CC43-4139-94E3-D959C58E76CD}" srcOrd="0" destOrd="0" presId="urn:microsoft.com/office/officeart/2005/8/layout/hierarchy1"/>
    <dgm:cxn modelId="{827C94C4-1C6C-493B-9EA9-0DB1A34F1EF9}" type="presParOf" srcId="{763FD8C7-6448-497E-980C-EB15F11B5E86}" destId="{66574A8E-1436-448B-B338-F90C100C0820}" srcOrd="1" destOrd="0" presId="urn:microsoft.com/office/officeart/2005/8/layout/hierarchy1"/>
    <dgm:cxn modelId="{BBEF18B4-2080-4280-9AD8-52FB190CF496}" type="presParOf" srcId="{65A12ED1-44B4-4AD1-AC1B-74C3C4F37166}" destId="{8815FBA9-32FA-4AC4-BAF0-325DA0217BE2}" srcOrd="1" destOrd="0" presId="urn:microsoft.com/office/officeart/2005/8/layout/hierarchy1"/>
    <dgm:cxn modelId="{1241333C-3E19-4338-9F6C-356B9D34D65D}" type="presParOf" srcId="{6BC53C06-F323-43AA-A4DE-B5525ECE8C85}" destId="{A5FC0229-D065-4E18-B5EE-A549ECFB6060}" srcOrd="4" destOrd="0" presId="urn:microsoft.com/office/officeart/2005/8/layout/hierarchy1"/>
    <dgm:cxn modelId="{403A617A-C7BC-4DA2-BA7A-3D0E9A414B0F}" type="presParOf" srcId="{6BC53C06-F323-43AA-A4DE-B5525ECE8C85}" destId="{E9EFFC22-4672-4BDB-833D-8B9C23C71F8E}" srcOrd="5" destOrd="0" presId="urn:microsoft.com/office/officeart/2005/8/layout/hierarchy1"/>
    <dgm:cxn modelId="{97770BEA-B41F-4A84-8178-C89367B0BD3B}" type="presParOf" srcId="{E9EFFC22-4672-4BDB-833D-8B9C23C71F8E}" destId="{4FED91A8-DE20-47C0-9263-E0EB400B3457}" srcOrd="0" destOrd="0" presId="urn:microsoft.com/office/officeart/2005/8/layout/hierarchy1"/>
    <dgm:cxn modelId="{74111140-33EB-4ED1-A827-E36D92D57758}" type="presParOf" srcId="{4FED91A8-DE20-47C0-9263-E0EB400B3457}" destId="{9E8D0219-9B52-4A10-8228-1485D06EF688}" srcOrd="0" destOrd="0" presId="urn:microsoft.com/office/officeart/2005/8/layout/hierarchy1"/>
    <dgm:cxn modelId="{C5DF89A4-C594-47B0-B390-9D894CEA9DE3}" type="presParOf" srcId="{4FED91A8-DE20-47C0-9263-E0EB400B3457}" destId="{FE8835DC-162F-456C-A283-91CF419FB15A}" srcOrd="1" destOrd="0" presId="urn:microsoft.com/office/officeart/2005/8/layout/hierarchy1"/>
    <dgm:cxn modelId="{A41F355B-7360-4D35-A43E-7177AFF2110C}" type="presParOf" srcId="{E9EFFC22-4672-4BDB-833D-8B9C23C71F8E}" destId="{FD3A4A35-B271-4932-A9D4-9E6FC3395B3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495B-D850-4E97-BD57-6D625185230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0A38-462A-4C19-963D-98F88C075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0.wav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1.wav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2.wav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3.wav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4.wav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5.wav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6.wav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7.wav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8.wav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9.wav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0.wav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9.wav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Simple Web 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Exercise</a:t>
            </a:r>
            <a:endParaRPr lang="en-US" dirty="0"/>
          </a:p>
        </p:txBody>
      </p:sp>
      <p:pic>
        <p:nvPicPr>
          <p:cNvPr id="4" name="~PP2179.WAV">
            <a:hlinkClick r:id="" action="ppaction://media"/>
          </p:cNvPr>
          <p:cNvPicPr>
            <a:picLocks noRot="1" noChangeAspect="1"/>
          </p:cNvPicPr>
          <p:nvPr>
            <a:wavAudioFile r:embed="rId1" name="~PP217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9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0" y="5715000"/>
            <a:ext cx="73609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endParaRPr lang="en-US" dirty="0"/>
          </a:p>
        </p:txBody>
      </p:sp>
      <p:pic>
        <p:nvPicPr>
          <p:cNvPr id="5" name="~PP1790.WAV">
            <a:hlinkClick r:id="" action="ppaction://media"/>
          </p:cNvPr>
          <p:cNvPicPr>
            <a:picLocks noRot="1" noChangeAspect="1"/>
          </p:cNvPicPr>
          <p:nvPr>
            <a:wavAudioFile r:embed="rId1" name="~PP1790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6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0" y="571500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pic>
        <p:nvPicPr>
          <p:cNvPr id="5" name="~PP2591.WAV">
            <a:hlinkClick r:id="" action="ppaction://media"/>
          </p:cNvPr>
          <p:cNvPicPr>
            <a:picLocks noRot="1" noChangeAspect="1"/>
          </p:cNvPicPr>
          <p:nvPr>
            <a:wavAudioFile r:embed="rId1" name="~PP2591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1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0" y="5715000"/>
            <a:ext cx="138371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</a:t>
            </a:r>
            <a:endParaRPr lang="en-US" dirty="0"/>
          </a:p>
        </p:txBody>
      </p:sp>
      <p:pic>
        <p:nvPicPr>
          <p:cNvPr id="5" name="~PP622.WAV">
            <a:hlinkClick r:id="" action="ppaction://media"/>
          </p:cNvPr>
          <p:cNvPicPr>
            <a:picLocks noRot="1" noChangeAspect="1"/>
          </p:cNvPicPr>
          <p:nvPr>
            <a:wavAudioFile r:embed="rId1" name="~PP622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  <a:endParaRPr lang="en-US" dirty="0"/>
          </a:p>
        </p:txBody>
      </p:sp>
      <p:pic>
        <p:nvPicPr>
          <p:cNvPr id="4" name="~PP2885.WAV">
            <a:hlinkClick r:id="" action="ppaction://media"/>
          </p:cNvPr>
          <p:cNvPicPr>
            <a:picLocks noRot="1" noChangeAspect="1"/>
          </p:cNvPicPr>
          <p:nvPr>
            <a:wavAudioFile r:embed="rId1" name="~PP2885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3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~PP172.WAV">
            <a:hlinkClick r:id="" action="ppaction://media"/>
          </p:cNvPr>
          <p:cNvPicPr>
            <a:picLocks noRot="1" noChangeAspect="1"/>
          </p:cNvPicPr>
          <p:nvPr>
            <a:wavAudioFile r:embed="rId1" name="~PP172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7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hira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1694.WAV">
            <a:hlinkClick r:id="" action="ppaction://media"/>
          </p:cNvPr>
          <p:cNvPicPr>
            <a:picLocks noRot="1" noChangeAspect="1"/>
          </p:cNvPicPr>
          <p:nvPr>
            <a:wavAudioFile r:embed="rId1" name="~PP1694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1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7.WAV">
            <a:hlinkClick r:id="" action="ppaction://media"/>
          </p:cNvPr>
          <p:cNvPicPr>
            <a:picLocks noRot="1" noChangeAspect="1"/>
          </p:cNvPicPr>
          <p:nvPr>
            <a:wavAudioFile r:embed="rId1" name="~PP17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6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60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401.WAV">
            <a:hlinkClick r:id="" action="ppaction://media"/>
          </p:cNvPr>
          <p:cNvPicPr>
            <a:picLocks noRot="1" noChangeAspect="1"/>
          </p:cNvPicPr>
          <p:nvPr>
            <a:wavAudioFile r:embed="rId1" name="~PP3401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3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60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856.WAV">
            <a:hlinkClick r:id="" action="ppaction://media"/>
          </p:cNvPr>
          <p:cNvPicPr>
            <a:picLocks noRot="1" noChangeAspect="1"/>
          </p:cNvPicPr>
          <p:nvPr>
            <a:wavAudioFile r:embed="rId1" name="~PP1856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9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60	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660.WAV">
            <a:hlinkClick r:id="" action="ppaction://media"/>
          </p:cNvPr>
          <p:cNvPicPr>
            <a:picLocks noRot="1" noChangeAspect="1"/>
          </p:cNvPicPr>
          <p:nvPr>
            <a:wavAudioFile r:embed="rId1" name="~PP3660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6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&lt;td&gt;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&lt;/td&gt; &lt;td&gt;50&lt;/td&gt;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&lt;td&gt;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hira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&lt;/td&gt; &lt;td&gt;60&lt;/td&gt;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&lt;/table&gt;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529.WAV">
            <a:hlinkClick r:id="" action="ppaction://media"/>
          </p:cNvPr>
          <p:cNvPicPr>
            <a:picLocks noRot="1" noChangeAspect="1"/>
          </p:cNvPicPr>
          <p:nvPr>
            <a:wavAudioFile r:embed="rId1" name="~PP52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9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81800" y="5715000"/>
            <a:ext cx="203132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50	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60	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171.WAV">
            <a:hlinkClick r:id="" action="ppaction://media"/>
          </p:cNvPr>
          <p:cNvPicPr>
            <a:picLocks noRot="1" noChangeAspect="1"/>
          </p:cNvPicPr>
          <p:nvPr>
            <a:wavAudioFile r:embed="rId1" name="~PP2171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8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  <p:pic>
        <p:nvPicPr>
          <p:cNvPr id="3" name="~PP695.WAV">
            <a:hlinkClick r:id="" action="ppaction://media"/>
          </p:cNvPr>
          <p:cNvPicPr>
            <a:picLocks noRot="1" noChangeAspect="1"/>
          </p:cNvPicPr>
          <p:nvPr>
            <a:wavAudioFile r:embed="rId1" name="~PP69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7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zain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50		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hira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60		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767.WAV">
            <a:hlinkClick r:id="" action="ppaction://media"/>
          </p:cNvPr>
          <p:cNvPicPr>
            <a:picLocks noRot="1" noChangeAspect="1"/>
          </p:cNvPicPr>
          <p:nvPr>
            <a:wavAudioFile r:embed="rId1" name="~PP376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7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Translation Scheme?</a:t>
            </a:r>
            <a:endParaRPr lang="en-US" dirty="0"/>
          </a:p>
        </p:txBody>
      </p:sp>
      <p:pic>
        <p:nvPicPr>
          <p:cNvPr id="4" name="~PP2689.WAV">
            <a:hlinkClick r:id="" action="ppaction://media"/>
          </p:cNvPr>
          <p:cNvPicPr>
            <a:picLocks noRot="1" noChangeAspect="1"/>
          </p:cNvPicPr>
          <p:nvPr>
            <a:wavAudioFile r:embed="rId1" name="~PP268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TS -&gt; &lt; t a b l e 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TE -&gt; &lt; / t a b l e 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RS -&gt; &lt; t r 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 -&gt; &lt; / t r &gt;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 -&gt; &lt; t d &gt;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 -&gt; &lt; / t d &gt;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-&gt; char*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92.WAV">
            <a:hlinkClick r:id="" action="ppaction://media"/>
          </p:cNvPr>
          <p:cNvPicPr>
            <a:picLocks noRot="1" noChangeAspect="1"/>
          </p:cNvPicPr>
          <p:nvPr>
            <a:wavAudioFile r:embed="rId1" name="~PP19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7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-&gt; TS RL TE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RL -&gt; RL R | ^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 -&gt; RS DL RE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DL -&gt; DL D | ^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-&gt; DS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DE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542.WAV">
            <a:hlinkClick r:id="" action="ppaction://media"/>
          </p:cNvPr>
          <p:cNvPicPr>
            <a:picLocks noRot="1" noChangeAspect="1"/>
          </p:cNvPicPr>
          <p:nvPr>
            <a:wavAudioFile r:embed="rId1" name="~PP254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2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-&gt; TS RL TE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RL -&gt; RL R	 {print(“\n”)}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RL -&gt; ^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 -&gt; RS DL RE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DL -&gt; DL D	{print(“\t”)}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DL -&gt; ^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-&gt; DS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DE	{print(str.lex)}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pic>
        <p:nvPicPr>
          <p:cNvPr id="4" name="~PP1708.WAV">
            <a:hlinkClick r:id="" action="ppaction://media"/>
          </p:cNvPr>
          <p:cNvPicPr>
            <a:picLocks noRot="1" noChangeAspect="1"/>
          </p:cNvPicPr>
          <p:nvPr>
            <a:wavAudioFile r:embed="rId1" name="~PP170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5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Dry Run</a:t>
            </a:r>
            <a:endParaRPr lang="en-US" dirty="0"/>
          </a:p>
        </p:txBody>
      </p:sp>
      <p:pic>
        <p:nvPicPr>
          <p:cNvPr id="3" name="~PP2998.WAV">
            <a:hlinkClick r:id="" action="ppaction://media"/>
          </p:cNvPr>
          <p:cNvPicPr>
            <a:picLocks noRot="1" noChangeAspect="1"/>
          </p:cNvPicPr>
          <p:nvPr>
            <a:wavAudioFile r:embed="rId1" name="~PP299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0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" y="0"/>
          <a:ext cx="9081529" cy="60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~PP2035.WAV">
            <a:hlinkClick r:id="" action="ppaction://media"/>
          </p:cNvPr>
          <p:cNvPicPr>
            <a:picLocks noRot="1" noChangeAspect="1"/>
          </p:cNvPicPr>
          <p:nvPr>
            <a:wavAudioFile r:embed="rId1" name="~PP2035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5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996</Words>
  <Application>Microsoft Office PowerPoint</Application>
  <PresentationFormat>On-screen Show (4:3)</PresentationFormat>
  <Paragraphs>674</Paragraphs>
  <Slides>21</Slides>
  <Notes>0</Notes>
  <HiddenSlides>0</HiddenSlides>
  <MMClips>21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 Simple Web Browser</vt:lpstr>
      <vt:lpstr>Example</vt:lpstr>
      <vt:lpstr>Output</vt:lpstr>
      <vt:lpstr>Translation Scheme?</vt:lpstr>
      <vt:lpstr>Tokens</vt:lpstr>
      <vt:lpstr>CFG</vt:lpstr>
      <vt:lpstr>Translation Scheme</vt:lpstr>
      <vt:lpstr>Dry Run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That’s all Folks!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Web Browser</dc:title>
  <dc:creator>aamir.raheem</dc:creator>
  <cp:lastModifiedBy>aamir.raheem</cp:lastModifiedBy>
  <cp:revision>23</cp:revision>
  <dcterms:created xsi:type="dcterms:W3CDTF">2020-04-07T17:24:29Z</dcterms:created>
  <dcterms:modified xsi:type="dcterms:W3CDTF">2020-04-08T12:46:57Z</dcterms:modified>
</cp:coreProperties>
</file>